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76" r:id="rId3"/>
    <p:sldMasterId id="2147483688" r:id="rId4"/>
    <p:sldMasterId id="2147483696" r:id="rId5"/>
    <p:sldMasterId id="2147483708" r:id="rId6"/>
  </p:sldMasterIdLst>
  <p:notesMasterIdLst>
    <p:notesMasterId r:id="rId86"/>
  </p:notesMasterIdLst>
  <p:sldIdLst>
    <p:sldId id="278" r:id="rId7"/>
    <p:sldId id="317" r:id="rId8"/>
    <p:sldId id="316" r:id="rId9"/>
    <p:sldId id="321" r:id="rId10"/>
    <p:sldId id="322" r:id="rId11"/>
    <p:sldId id="318" r:id="rId12"/>
    <p:sldId id="349" r:id="rId13"/>
    <p:sldId id="319" r:id="rId14"/>
    <p:sldId id="350" r:id="rId15"/>
    <p:sldId id="351" r:id="rId16"/>
    <p:sldId id="352" r:id="rId17"/>
    <p:sldId id="353" r:id="rId18"/>
    <p:sldId id="354" r:id="rId19"/>
    <p:sldId id="355" r:id="rId20"/>
    <p:sldId id="356" r:id="rId21"/>
    <p:sldId id="357" r:id="rId22"/>
    <p:sldId id="297" r:id="rId23"/>
    <p:sldId id="358" r:id="rId24"/>
    <p:sldId id="359" r:id="rId25"/>
    <p:sldId id="360" r:id="rId26"/>
    <p:sldId id="361" r:id="rId27"/>
    <p:sldId id="362" r:id="rId28"/>
    <p:sldId id="363" r:id="rId29"/>
    <p:sldId id="364" r:id="rId30"/>
    <p:sldId id="365" r:id="rId31"/>
    <p:sldId id="366" r:id="rId32"/>
    <p:sldId id="367" r:id="rId33"/>
    <p:sldId id="369" r:id="rId34"/>
    <p:sldId id="368" r:id="rId35"/>
    <p:sldId id="370" r:id="rId36"/>
    <p:sldId id="371" r:id="rId37"/>
    <p:sldId id="378" r:id="rId38"/>
    <p:sldId id="372" r:id="rId39"/>
    <p:sldId id="373" r:id="rId40"/>
    <p:sldId id="374" r:id="rId41"/>
    <p:sldId id="375" r:id="rId42"/>
    <p:sldId id="376" r:id="rId43"/>
    <p:sldId id="386" r:id="rId44"/>
    <p:sldId id="332" r:id="rId45"/>
    <p:sldId id="299" r:id="rId46"/>
    <p:sldId id="341" r:id="rId47"/>
    <p:sldId id="327" r:id="rId48"/>
    <p:sldId id="347" r:id="rId49"/>
    <p:sldId id="396" r:id="rId50"/>
    <p:sldId id="397" r:id="rId51"/>
    <p:sldId id="387" r:id="rId52"/>
    <p:sldId id="377" r:id="rId53"/>
    <p:sldId id="379" r:id="rId54"/>
    <p:sldId id="380" r:id="rId55"/>
    <p:sldId id="381" r:id="rId56"/>
    <p:sldId id="382" r:id="rId57"/>
    <p:sldId id="383" r:id="rId58"/>
    <p:sldId id="384" r:id="rId59"/>
    <p:sldId id="388" r:id="rId60"/>
    <p:sldId id="389" r:id="rId61"/>
    <p:sldId id="390" r:id="rId62"/>
    <p:sldId id="391" r:id="rId63"/>
    <p:sldId id="392" r:id="rId64"/>
    <p:sldId id="393" r:id="rId65"/>
    <p:sldId id="394" r:id="rId66"/>
    <p:sldId id="335" r:id="rId67"/>
    <p:sldId id="399" r:id="rId68"/>
    <p:sldId id="395" r:id="rId69"/>
    <p:sldId id="398" r:id="rId70"/>
    <p:sldId id="400" r:id="rId71"/>
    <p:sldId id="401" r:id="rId72"/>
    <p:sldId id="402" r:id="rId73"/>
    <p:sldId id="406" r:id="rId74"/>
    <p:sldId id="407" r:id="rId75"/>
    <p:sldId id="408" r:id="rId76"/>
    <p:sldId id="409" r:id="rId77"/>
    <p:sldId id="410" r:id="rId78"/>
    <p:sldId id="411" r:id="rId79"/>
    <p:sldId id="412" r:id="rId80"/>
    <p:sldId id="413" r:id="rId81"/>
    <p:sldId id="418" r:id="rId82"/>
    <p:sldId id="419" r:id="rId83"/>
    <p:sldId id="420" r:id="rId84"/>
    <p:sldId id="421" r:id="rId8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ixia Lan" initials="RL" lastIdx="1" clrIdx="0">
    <p:extLst>
      <p:ext uri="{19B8F6BF-5375-455C-9EA6-DF929625EA0E}">
        <p15:presenceInfo xmlns:p15="http://schemas.microsoft.com/office/powerpoint/2012/main" userId="65823c1fd06848b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7"/>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commentAuthors" Target="commentAuthors.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theme" Target="theme/theme1.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3.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D2D78-6AC2-45DB-9B96-324B40B7E28B}" type="datetimeFigureOut">
              <a:rPr lang="zh-CN" altLang="en-US" smtClean="0"/>
              <a:t>2021/10/8</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2E6A4-59E2-4058-A0C0-0E9581F56FE4}" type="slidenum">
              <a:rPr lang="zh-CN" altLang="en-US" smtClean="0"/>
              <a:t>‹#›</a:t>
            </a:fld>
            <a:endParaRPr lang="zh-CN" altLang="en-US"/>
          </a:p>
        </p:txBody>
      </p:sp>
    </p:spTree>
    <p:extLst>
      <p:ext uri="{BB962C8B-B14F-4D97-AF65-F5344CB8AC3E}">
        <p14:creationId xmlns:p14="http://schemas.microsoft.com/office/powerpoint/2010/main" val="734336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id="{E8D627DE-D768-405C-877F-925B5F1697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备注占位符 2">
            <a:extLst>
              <a:ext uri="{FF2B5EF4-FFF2-40B4-BE49-F238E27FC236}">
                <a16:creationId xmlns:a16="http://schemas.microsoft.com/office/drawing/2014/main" id="{060BD40D-EF38-4E88-AE91-1985AEE71C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8196" name="灯片编号占位符 3">
            <a:extLst>
              <a:ext uri="{FF2B5EF4-FFF2-40B4-BE49-F238E27FC236}">
                <a16:creationId xmlns:a16="http://schemas.microsoft.com/office/drawing/2014/main" id="{1F659E2F-030B-4D82-8D66-2FA79C3C6AF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E074327-7CBC-4751-8520-5E9FEE7FCA01}"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a:extLst>
              <a:ext uri="{FF2B5EF4-FFF2-40B4-BE49-F238E27FC236}">
                <a16:creationId xmlns:a16="http://schemas.microsoft.com/office/drawing/2014/main" id="{DAA1E093-E3EA-4F19-A526-5A22BF0F64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备注占位符 2">
            <a:extLst>
              <a:ext uri="{FF2B5EF4-FFF2-40B4-BE49-F238E27FC236}">
                <a16:creationId xmlns:a16="http://schemas.microsoft.com/office/drawing/2014/main" id="{AD7E443A-8A75-450B-B1BD-43AEB50A884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sz="1000"/>
          </a:p>
        </p:txBody>
      </p:sp>
      <p:sp>
        <p:nvSpPr>
          <p:cNvPr id="39940" name="灯片编号占位符 3">
            <a:extLst>
              <a:ext uri="{FF2B5EF4-FFF2-40B4-BE49-F238E27FC236}">
                <a16:creationId xmlns:a16="http://schemas.microsoft.com/office/drawing/2014/main" id="{BD82F199-E462-455D-9711-BADA258859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45AB4EA-191B-45E0-BB62-7A99DEBF79EC}" type="slidenum">
              <a:rPr kumimoji="0" lang="zh-CN" altLang="en-US" sz="1200" b="0" i="0" u="none" strike="noStrike" kern="1200" cap="none" spc="0" normalizeH="0" baseline="0" noProof="0" smtClean="0">
                <a:ln>
                  <a:noFill/>
                </a:ln>
                <a:solidFill>
                  <a:prstClr val="black"/>
                </a:solidFill>
                <a:effectLst/>
                <a:uLnTx/>
                <a:uFillTx/>
                <a:latin typeface="Arial" panose="020B060402020202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302E6A4-59E2-4058-A0C0-0E9581F56FE4}" type="slidenum">
              <a:rPr lang="zh-CN" altLang="en-US" smtClean="0"/>
              <a:t>33</a:t>
            </a:fld>
            <a:endParaRPr lang="zh-CN" altLang="en-US"/>
          </a:p>
        </p:txBody>
      </p:sp>
    </p:spTree>
    <p:extLst>
      <p:ext uri="{BB962C8B-B14F-4D97-AF65-F5344CB8AC3E}">
        <p14:creationId xmlns:p14="http://schemas.microsoft.com/office/powerpoint/2010/main" val="36440514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12.png"/><Relationship Id="rId4" Type="http://schemas.openxmlformats.org/officeDocument/2006/relationships/image" Target="../media/image11.jpe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1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rgbClr val="FFFFFF"/>
        </a:solidFill>
        <a:effectLst/>
      </p:bgPr>
    </p:bg>
    <p:spTree>
      <p:nvGrpSpPr>
        <p:cNvPr id="1" name=""/>
        <p:cNvGrpSpPr/>
        <p:nvPr/>
      </p:nvGrpSpPr>
      <p:grpSpPr>
        <a:xfrm>
          <a:off x="0" y="0"/>
          <a:ext cx="0" cy="0"/>
          <a:chOff x="0" y="0"/>
          <a:chExt cx="0" cy="0"/>
        </a:xfrm>
      </p:grpSpPr>
      <p:sp>
        <p:nvSpPr>
          <p:cNvPr id="4" name="Rectangle 88">
            <a:extLst>
              <a:ext uri="{FF2B5EF4-FFF2-40B4-BE49-F238E27FC236}">
                <a16:creationId xmlns:a16="http://schemas.microsoft.com/office/drawing/2014/main" id="{CFCD902C-EEF6-438C-ADE1-B6C2E47447A1}"/>
              </a:ext>
            </a:extLst>
          </p:cNvPr>
          <p:cNvSpPr>
            <a:spLocks noChangeArrowheads="1"/>
          </p:cNvSpPr>
          <p:nvPr userDrawn="1"/>
        </p:nvSpPr>
        <p:spPr bwMode="auto">
          <a:xfrm>
            <a:off x="0" y="3527427"/>
            <a:ext cx="9144000" cy="3357563"/>
          </a:xfrm>
          <a:prstGeom prst="rect">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sp>
        <p:nvSpPr>
          <p:cNvPr id="5" name="Oval 89">
            <a:extLst>
              <a:ext uri="{FF2B5EF4-FFF2-40B4-BE49-F238E27FC236}">
                <a16:creationId xmlns:a16="http://schemas.microsoft.com/office/drawing/2014/main" id="{DB1E7AA1-5F87-4319-AB64-58FEDECB286B}"/>
              </a:ext>
            </a:extLst>
          </p:cNvPr>
          <p:cNvSpPr>
            <a:spLocks noChangeArrowheads="1"/>
          </p:cNvSpPr>
          <p:nvPr userDrawn="1"/>
        </p:nvSpPr>
        <p:spPr bwMode="ltGray">
          <a:xfrm>
            <a:off x="1258888" y="4305302"/>
            <a:ext cx="4248150" cy="1800225"/>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eaLnBrk="1" hangingPunct="1">
              <a:defRPr/>
            </a:pPr>
            <a:endParaRPr lang="zh-CN" altLang="en-US" sz="1350">
              <a:latin typeface="Arial" charset="0"/>
              <a:ea typeface="宋体" charset="-122"/>
            </a:endParaRPr>
          </a:p>
        </p:txBody>
      </p:sp>
      <p:sp>
        <p:nvSpPr>
          <p:cNvPr id="6" name="Rectangle 90">
            <a:extLst>
              <a:ext uri="{FF2B5EF4-FFF2-40B4-BE49-F238E27FC236}">
                <a16:creationId xmlns:a16="http://schemas.microsoft.com/office/drawing/2014/main" id="{E1C91832-CD7C-4A8E-BEE7-73A58BEDF4BA}"/>
              </a:ext>
            </a:extLst>
          </p:cNvPr>
          <p:cNvSpPr>
            <a:spLocks noChangeArrowheads="1"/>
          </p:cNvSpPr>
          <p:nvPr userDrawn="1"/>
        </p:nvSpPr>
        <p:spPr bwMode="gray">
          <a:xfrm>
            <a:off x="0" y="3141663"/>
            <a:ext cx="9144000" cy="431800"/>
          </a:xfrm>
          <a:prstGeom prst="rect">
            <a:avLst/>
          </a:prstGeom>
          <a:solidFill>
            <a:schemeClr val="tx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grpSp>
        <p:nvGrpSpPr>
          <p:cNvPr id="7" name="组合 18">
            <a:extLst>
              <a:ext uri="{FF2B5EF4-FFF2-40B4-BE49-F238E27FC236}">
                <a16:creationId xmlns:a16="http://schemas.microsoft.com/office/drawing/2014/main" id="{99CBD0CD-1C79-4B9B-8F83-E2FB1FC0B1FC}"/>
              </a:ext>
            </a:extLst>
          </p:cNvPr>
          <p:cNvGrpSpPr>
            <a:grpSpLocks/>
          </p:cNvGrpSpPr>
          <p:nvPr userDrawn="1"/>
        </p:nvGrpSpPr>
        <p:grpSpPr bwMode="auto">
          <a:xfrm>
            <a:off x="276225" y="1052513"/>
            <a:ext cx="4656138" cy="4837112"/>
            <a:chOff x="276225" y="1052513"/>
            <a:chExt cx="4656138" cy="4837112"/>
          </a:xfrm>
        </p:grpSpPr>
        <p:sp>
          <p:nvSpPr>
            <p:cNvPr id="8" name="Oval 91">
              <a:extLst>
                <a:ext uri="{FF2B5EF4-FFF2-40B4-BE49-F238E27FC236}">
                  <a16:creationId xmlns:a16="http://schemas.microsoft.com/office/drawing/2014/main" id="{518FC486-333E-4286-8F8E-F487CCB4A4AF}"/>
                </a:ext>
              </a:extLst>
            </p:cNvPr>
            <p:cNvSpPr>
              <a:spLocks noChangeArrowheads="1"/>
            </p:cNvSpPr>
            <p:nvPr userDrawn="1"/>
          </p:nvSpPr>
          <p:spPr bwMode="gray">
            <a:xfrm>
              <a:off x="276225" y="1052513"/>
              <a:ext cx="4656138" cy="4837112"/>
            </a:xfrm>
            <a:prstGeom prst="ellipse">
              <a:avLst/>
            </a:prstGeom>
            <a:solidFill>
              <a:schemeClr val="bg1"/>
            </a:solidFill>
            <a:ln>
              <a:noFill/>
            </a:ln>
            <a:effectLst>
              <a:outerShdw dist="172739" dir="3238358" algn="ctr" rotWithShape="0">
                <a:schemeClr val="tx1"/>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pic>
          <p:nvPicPr>
            <p:cNvPr id="9" name="Picture 4" descr="D:\My Documents\图片3.png">
              <a:extLst>
                <a:ext uri="{FF2B5EF4-FFF2-40B4-BE49-F238E27FC236}">
                  <a16:creationId xmlns:a16="http://schemas.microsoft.com/office/drawing/2014/main" id="{0818D4A2-4481-459C-A59F-18825CF6B7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850" y="3543300"/>
              <a:ext cx="2974975"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D:\My Documents\图片21.png">
              <a:extLst>
                <a:ext uri="{FF2B5EF4-FFF2-40B4-BE49-F238E27FC236}">
                  <a16:creationId xmlns:a16="http://schemas.microsoft.com/office/drawing/2014/main" id="{4C93D423-7397-460D-9276-73A65BD3C8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3700" y="1943100"/>
              <a:ext cx="2078038"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92" descr="02">
              <a:extLst>
                <a:ext uri="{FF2B5EF4-FFF2-40B4-BE49-F238E27FC236}">
                  <a16:creationId xmlns:a16="http://schemas.microsoft.com/office/drawing/2014/main" id="{D8F5CDDA-D0C8-44A0-A8A3-91982C9DE79C}"/>
                </a:ext>
              </a:extLst>
            </p:cNvPr>
            <p:cNvSpPr>
              <a:spLocks/>
            </p:cNvSpPr>
            <p:nvPr userDrawn="1"/>
          </p:nvSpPr>
          <p:spPr bwMode="gray">
            <a:xfrm>
              <a:off x="2625725" y="1916113"/>
              <a:ext cx="2139950" cy="3116262"/>
            </a:xfrm>
            <a:custGeom>
              <a:avLst/>
              <a:gdLst>
                <a:gd name="T0" fmla="*/ 1509713 w 1348"/>
                <a:gd name="T1" fmla="*/ 3116262 h 1963"/>
                <a:gd name="T2" fmla="*/ 2124075 w 1348"/>
                <a:gd name="T3" fmla="*/ 1550987 h 1963"/>
                <a:gd name="T4" fmla="*/ 1436688 w 1348"/>
                <a:gd name="T5" fmla="*/ 0 h 1963"/>
                <a:gd name="T6" fmla="*/ 0 w 1348"/>
                <a:gd name="T7" fmla="*/ 1566862 h 1963"/>
                <a:gd name="T8" fmla="*/ 1509713 w 1348"/>
                <a:gd name="T9" fmla="*/ 3116262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4"/>
              <a:srcRect/>
              <a:stretch>
                <a:fillRect/>
              </a:stretch>
            </a:blipFill>
            <a:ln>
              <a:noFill/>
            </a:ln>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sz="1350"/>
            </a:p>
          </p:txBody>
        </p:sp>
        <p:pic>
          <p:nvPicPr>
            <p:cNvPr id="12" name="Picture 3" descr="D:\My Documents\图片1.png">
              <a:extLst>
                <a:ext uri="{FF2B5EF4-FFF2-40B4-BE49-F238E27FC236}">
                  <a16:creationId xmlns:a16="http://schemas.microsoft.com/office/drawing/2014/main" id="{88F57928-280C-435E-A0FA-49212B7E32C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8713" y="1257300"/>
              <a:ext cx="2889250"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96">
              <a:extLst>
                <a:ext uri="{FF2B5EF4-FFF2-40B4-BE49-F238E27FC236}">
                  <a16:creationId xmlns:a16="http://schemas.microsoft.com/office/drawing/2014/main" id="{557DBFC1-CA88-4D53-9BBE-656FE621CBCC}"/>
                </a:ext>
              </a:extLst>
            </p:cNvPr>
            <p:cNvSpPr>
              <a:spLocks noChangeArrowheads="1"/>
            </p:cNvSpPr>
            <p:nvPr userDrawn="1"/>
          </p:nvSpPr>
          <p:spPr bwMode="gray">
            <a:xfrm>
              <a:off x="1806575" y="2751138"/>
              <a:ext cx="1655763" cy="1655762"/>
            </a:xfrm>
            <a:prstGeom prst="ellipse">
              <a:avLst/>
            </a:prstGeom>
            <a:solidFill>
              <a:schemeClr val="bg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sp>
          <p:nvSpPr>
            <p:cNvPr id="14" name="Text Box 64">
              <a:extLst>
                <a:ext uri="{FF2B5EF4-FFF2-40B4-BE49-F238E27FC236}">
                  <a16:creationId xmlns:a16="http://schemas.microsoft.com/office/drawing/2014/main" id="{C6F045BF-F2F5-4CF2-B076-B2CB2921756C}"/>
                </a:ext>
              </a:extLst>
            </p:cNvPr>
            <p:cNvSpPr txBox="1">
              <a:spLocks noChangeArrowheads="1"/>
            </p:cNvSpPr>
            <p:nvPr/>
          </p:nvSpPr>
          <p:spPr bwMode="auto">
            <a:xfrm>
              <a:off x="1941513" y="3314700"/>
              <a:ext cx="1371600" cy="415498"/>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zh-CN" sz="2100" b="1">
                  <a:latin typeface="Verdana" panose="020B0604030504040204" pitchFamily="34" charset="0"/>
                  <a:ea typeface="宋体" panose="02010600030101010101" pitchFamily="2" charset="-122"/>
                </a:rPr>
                <a:t>GDOU</a:t>
              </a:r>
            </a:p>
          </p:txBody>
        </p:sp>
      </p:grpSp>
      <p:sp>
        <p:nvSpPr>
          <p:cNvPr id="3075" name="Rectangle 3"/>
          <p:cNvSpPr>
            <a:spLocks noGrp="1" noChangeArrowheads="1"/>
          </p:cNvSpPr>
          <p:nvPr>
            <p:ph type="subTitle" idx="1"/>
          </p:nvPr>
        </p:nvSpPr>
        <p:spPr bwMode="white">
          <a:xfrm>
            <a:off x="5000628" y="3152776"/>
            <a:ext cx="4143372" cy="300082"/>
          </a:xfrm>
        </p:spPr>
        <p:txBody>
          <a:bodyPr/>
          <a:lstStyle>
            <a:lvl1pPr marL="0" indent="0" algn="r">
              <a:buFont typeface="Wingdings" pitchFamily="2" charset="2"/>
              <a:buNone/>
              <a:defRPr sz="1350" b="1">
                <a:solidFill>
                  <a:schemeClr val="bg1"/>
                </a:solidFill>
              </a:defRPr>
            </a:lvl1pPr>
          </a:lstStyle>
          <a:p>
            <a:r>
              <a:rPr lang="zh-CN" altLang="en-US" dirty="0"/>
              <a:t>单击此处编辑母版副标题样式</a:t>
            </a:r>
            <a:endParaRPr lang="en-US" altLang="zh-CN" dirty="0"/>
          </a:p>
        </p:txBody>
      </p:sp>
      <p:sp>
        <p:nvSpPr>
          <p:cNvPr id="18" name="Rectangle 2"/>
          <p:cNvSpPr>
            <a:spLocks noGrp="1" noChangeArrowheads="1"/>
          </p:cNvSpPr>
          <p:nvPr>
            <p:ph type="ctrTitle"/>
          </p:nvPr>
        </p:nvSpPr>
        <p:spPr>
          <a:xfrm>
            <a:off x="3429000" y="609600"/>
            <a:ext cx="5410200" cy="1905000"/>
          </a:xfrm>
        </p:spPr>
        <p:txBody>
          <a:bodyPr/>
          <a:lstStyle>
            <a:lvl1pPr algn="r">
              <a:defRPr sz="3600">
                <a:solidFill>
                  <a:schemeClr val="tx1"/>
                </a:solidFill>
                <a:latin typeface="Times New Roman" pitchFamily="18" charset="0"/>
                <a:ea typeface="华文新魏" pitchFamily="2" charset="-122"/>
                <a:cs typeface="Times New Roman" pitchFamily="18" charset="0"/>
              </a:defRPr>
            </a:lvl1pPr>
          </a:lstStyle>
          <a:p>
            <a:r>
              <a:rPr lang="zh-CN" altLang="en-US" dirty="0"/>
              <a:t>单击此处编辑母版标题样式</a:t>
            </a:r>
            <a:endParaRPr lang="en-US" altLang="zh-CN" dirty="0"/>
          </a:p>
        </p:txBody>
      </p:sp>
      <p:sp>
        <p:nvSpPr>
          <p:cNvPr id="15" name="Rectangle 74">
            <a:extLst>
              <a:ext uri="{FF2B5EF4-FFF2-40B4-BE49-F238E27FC236}">
                <a16:creationId xmlns:a16="http://schemas.microsoft.com/office/drawing/2014/main" id="{62632C7B-E955-4D55-A9C5-9AF089981B11}"/>
              </a:ext>
            </a:extLst>
          </p:cNvPr>
          <p:cNvSpPr>
            <a:spLocks noGrp="1" noChangeArrowheads="1"/>
          </p:cNvSpPr>
          <p:nvPr>
            <p:ph type="dt" sz="half" idx="10"/>
          </p:nvPr>
        </p:nvSpPr>
        <p:spPr bwMode="auto">
          <a:xfrm>
            <a:off x="457200" y="6564313"/>
            <a:ext cx="2133600" cy="157162"/>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050">
                <a:solidFill>
                  <a:schemeClr val="bg1"/>
                </a:solidFill>
                <a:latin typeface="Times New Roman" pitchFamily="18" charset="0"/>
                <a:ea typeface="宋体" charset="-122"/>
              </a:defRPr>
            </a:lvl1pPr>
          </a:lstStyle>
          <a:p>
            <a:pPr>
              <a:defRPr/>
            </a:pPr>
            <a:endParaRPr lang="en-US" altLang="zh-CN"/>
          </a:p>
        </p:txBody>
      </p:sp>
      <p:sp>
        <p:nvSpPr>
          <p:cNvPr id="16" name="Rectangle 75">
            <a:extLst>
              <a:ext uri="{FF2B5EF4-FFF2-40B4-BE49-F238E27FC236}">
                <a16:creationId xmlns:a16="http://schemas.microsoft.com/office/drawing/2014/main" id="{AED7FBC4-932F-4591-BDB7-4C7A3F2B3E80}"/>
              </a:ext>
            </a:extLst>
          </p:cNvPr>
          <p:cNvSpPr>
            <a:spLocks noGrp="1" noChangeArrowheads="1"/>
          </p:cNvSpPr>
          <p:nvPr>
            <p:ph type="ftr" sz="quarter" idx="11"/>
          </p:nvPr>
        </p:nvSpPr>
        <p:spPr>
          <a:xfrm>
            <a:off x="3124200" y="6550025"/>
            <a:ext cx="2895600" cy="171450"/>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050">
                <a:solidFill>
                  <a:schemeClr val="bg1"/>
                </a:solidFill>
                <a:latin typeface="Times New Roman" pitchFamily="18" charset="0"/>
                <a:ea typeface="宋体" charset="-122"/>
              </a:defRPr>
            </a:lvl1pPr>
          </a:lstStyle>
          <a:p>
            <a:pPr>
              <a:defRPr/>
            </a:pPr>
            <a:endParaRPr lang="en-US" altLang="zh-CN"/>
          </a:p>
        </p:txBody>
      </p:sp>
      <p:sp>
        <p:nvSpPr>
          <p:cNvPr id="17" name="Rectangle 76">
            <a:extLst>
              <a:ext uri="{FF2B5EF4-FFF2-40B4-BE49-F238E27FC236}">
                <a16:creationId xmlns:a16="http://schemas.microsoft.com/office/drawing/2014/main" id="{8D0CF11B-6F4B-40AD-8D5D-92B5E0A618F1}"/>
              </a:ext>
            </a:extLst>
          </p:cNvPr>
          <p:cNvSpPr>
            <a:spLocks noGrp="1" noChangeArrowheads="1"/>
          </p:cNvSpPr>
          <p:nvPr>
            <p:ph type="sldNum" sz="quarter" idx="12"/>
          </p:nvPr>
        </p:nvSpPr>
        <p:spPr>
          <a:xfrm>
            <a:off x="6553200" y="6535740"/>
            <a:ext cx="2133600" cy="185737"/>
          </a:xfrm>
        </p:spPr>
        <p:txBody>
          <a:bodyPr/>
          <a:lstStyle>
            <a:lvl1pPr algn="r">
              <a:defRPr sz="1050" smtClean="0">
                <a:solidFill>
                  <a:schemeClr val="bg1"/>
                </a:solidFill>
                <a:latin typeface="Times New Roman" panose="02020603050405020304" pitchFamily="18" charset="0"/>
              </a:defRPr>
            </a:lvl1pPr>
          </a:lstStyle>
          <a:p>
            <a:pPr>
              <a:defRPr/>
            </a:pPr>
            <a:fld id="{4FD64739-CD44-4EDD-A328-B9D99F5836BF}" type="slidenum">
              <a:rPr lang="en-US" altLang="zh-CN"/>
              <a:pPr>
                <a:defRPr/>
              </a:pPr>
              <a:t>‹#›</a:t>
            </a:fld>
            <a:endParaRPr lang="en-US" altLang="zh-CN"/>
          </a:p>
        </p:txBody>
      </p:sp>
    </p:spTree>
    <p:extLst>
      <p:ext uri="{BB962C8B-B14F-4D97-AF65-F5344CB8AC3E}">
        <p14:creationId xmlns:p14="http://schemas.microsoft.com/office/powerpoint/2010/main" val="746950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154ED837-8A2F-4E9E-A8E9-256977D422DD}"/>
              </a:ext>
            </a:extLst>
          </p:cNvPr>
          <p:cNvSpPr>
            <a:spLocks noGrp="1" noChangeArrowheads="1"/>
          </p:cNvSpPr>
          <p:nvPr>
            <p:ph type="sldNum" sz="quarter" idx="10"/>
          </p:nvPr>
        </p:nvSpPr>
        <p:spPr>
          <a:ln/>
        </p:spPr>
        <p:txBody>
          <a:bodyPr/>
          <a:lstStyle>
            <a:lvl1pPr>
              <a:defRPr/>
            </a:lvl1pPr>
          </a:lstStyle>
          <a:p>
            <a:pPr>
              <a:defRPr/>
            </a:pPr>
            <a:fld id="{905ED48F-31F8-443F-BA10-CB54AAA89F65}" type="slidenum">
              <a:rPr lang="en-US" altLang="zh-CN"/>
              <a:pPr>
                <a:defRPr/>
              </a:pPr>
              <a:t>‹#›</a:t>
            </a:fld>
            <a:endParaRPr lang="en-US" altLang="zh-CN"/>
          </a:p>
        </p:txBody>
      </p:sp>
    </p:spTree>
    <p:extLst>
      <p:ext uri="{BB962C8B-B14F-4D97-AF65-F5344CB8AC3E}">
        <p14:creationId xmlns:p14="http://schemas.microsoft.com/office/powerpoint/2010/main" val="393961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533400" y="1219200"/>
            <a:ext cx="4038600" cy="518160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4724400" y="1219200"/>
            <a:ext cx="4038600" cy="518160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6">
            <a:extLst>
              <a:ext uri="{FF2B5EF4-FFF2-40B4-BE49-F238E27FC236}">
                <a16:creationId xmlns:a16="http://schemas.microsoft.com/office/drawing/2014/main" id="{D1A6BAAC-45BB-44C7-911B-2F84D44D8633}"/>
              </a:ext>
            </a:extLst>
          </p:cNvPr>
          <p:cNvSpPr>
            <a:spLocks noGrp="1" noChangeArrowheads="1"/>
          </p:cNvSpPr>
          <p:nvPr>
            <p:ph type="sldNum" sz="quarter" idx="10"/>
          </p:nvPr>
        </p:nvSpPr>
        <p:spPr>
          <a:ln/>
        </p:spPr>
        <p:txBody>
          <a:bodyPr/>
          <a:lstStyle>
            <a:lvl1pPr>
              <a:defRPr/>
            </a:lvl1pPr>
          </a:lstStyle>
          <a:p>
            <a:pPr>
              <a:defRPr/>
            </a:pPr>
            <a:fld id="{B5B0C2BB-31A7-47A0-9597-009F324DE268}" type="slidenum">
              <a:rPr lang="en-US" altLang="zh-CN"/>
              <a:pPr>
                <a:defRPr/>
              </a:pPr>
              <a:t>‹#›</a:t>
            </a:fld>
            <a:endParaRPr lang="en-US" altLang="zh-CN"/>
          </a:p>
        </p:txBody>
      </p:sp>
    </p:spTree>
    <p:extLst>
      <p:ext uri="{BB962C8B-B14F-4D97-AF65-F5344CB8AC3E}">
        <p14:creationId xmlns:p14="http://schemas.microsoft.com/office/powerpoint/2010/main" val="3664666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60928FE-C820-456E-A47F-D370C0E15B7D}"/>
              </a:ext>
            </a:extLst>
          </p:cNvPr>
          <p:cNvSpPr>
            <a:spLocks noGrp="1" noChangeArrowheads="1"/>
          </p:cNvSpPr>
          <p:nvPr>
            <p:ph type="sldNum" sz="quarter" idx="10"/>
          </p:nvPr>
        </p:nvSpPr>
        <p:spPr>
          <a:ln/>
        </p:spPr>
        <p:txBody>
          <a:bodyPr/>
          <a:lstStyle>
            <a:lvl1pPr>
              <a:defRPr/>
            </a:lvl1pPr>
          </a:lstStyle>
          <a:p>
            <a:pPr>
              <a:defRPr/>
            </a:pPr>
            <a:fld id="{A23B8326-FA35-4B04-B4A2-B5A8A0CDDB61}" type="slidenum">
              <a:rPr lang="en-US" altLang="zh-CN"/>
              <a:pPr>
                <a:defRPr/>
              </a:pPr>
              <a:t>‹#›</a:t>
            </a:fld>
            <a:endParaRPr lang="en-US" altLang="zh-CN"/>
          </a:p>
        </p:txBody>
      </p:sp>
    </p:spTree>
    <p:extLst>
      <p:ext uri="{BB962C8B-B14F-4D97-AF65-F5344CB8AC3E}">
        <p14:creationId xmlns:p14="http://schemas.microsoft.com/office/powerpoint/2010/main" val="2838720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B24C2249-9F8D-4E0B-A414-BB0B6ACDA5DB}"/>
              </a:ext>
            </a:extLst>
          </p:cNvPr>
          <p:cNvSpPr>
            <a:spLocks noGrp="1" noChangeArrowheads="1"/>
          </p:cNvSpPr>
          <p:nvPr>
            <p:ph type="sldNum" sz="quarter" idx="10"/>
          </p:nvPr>
        </p:nvSpPr>
        <p:spPr>
          <a:ln/>
        </p:spPr>
        <p:txBody>
          <a:bodyPr/>
          <a:lstStyle>
            <a:lvl1pPr>
              <a:defRPr/>
            </a:lvl1pPr>
          </a:lstStyle>
          <a:p>
            <a:pPr>
              <a:defRPr/>
            </a:pPr>
            <a:fld id="{39AC131D-238C-4CA5-BBDD-82D66F81DACC}" type="slidenum">
              <a:rPr lang="en-US" altLang="zh-CN"/>
              <a:pPr>
                <a:defRPr/>
              </a:pPr>
              <a:t>‹#›</a:t>
            </a:fld>
            <a:endParaRPr lang="en-US" altLang="zh-CN"/>
          </a:p>
        </p:txBody>
      </p:sp>
    </p:spTree>
    <p:extLst>
      <p:ext uri="{BB962C8B-B14F-4D97-AF65-F5344CB8AC3E}">
        <p14:creationId xmlns:p14="http://schemas.microsoft.com/office/powerpoint/2010/main" val="1393352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533400" y="198438"/>
            <a:ext cx="8372475" cy="563562"/>
          </a:xfrm>
        </p:spPr>
        <p:txBody>
          <a:bodyPr/>
          <a:lstStyle/>
          <a:p>
            <a:r>
              <a:rPr lang="zh-CN" altLang="en-US"/>
              <a:t>单击此处编辑母版标题样式</a:t>
            </a:r>
          </a:p>
        </p:txBody>
      </p:sp>
      <p:sp>
        <p:nvSpPr>
          <p:cNvPr id="3" name="表格占位符 2"/>
          <p:cNvSpPr>
            <a:spLocks noGrp="1"/>
          </p:cNvSpPr>
          <p:nvPr>
            <p:ph type="tbl" idx="1"/>
          </p:nvPr>
        </p:nvSpPr>
        <p:spPr>
          <a:xfrm>
            <a:off x="533400" y="1219200"/>
            <a:ext cx="8229600" cy="5181600"/>
          </a:xfrm>
        </p:spPr>
        <p:txBody>
          <a:bodyPr/>
          <a:lstStyle/>
          <a:p>
            <a:pPr lvl="0"/>
            <a:r>
              <a:rPr lang="zh-CN" altLang="en-US" noProof="0"/>
              <a:t>单击图标添加表格</a:t>
            </a:r>
          </a:p>
        </p:txBody>
      </p:sp>
      <p:sp>
        <p:nvSpPr>
          <p:cNvPr id="4" name="Rectangle 6">
            <a:extLst>
              <a:ext uri="{FF2B5EF4-FFF2-40B4-BE49-F238E27FC236}">
                <a16:creationId xmlns:a16="http://schemas.microsoft.com/office/drawing/2014/main" id="{DC858C43-F32F-4E95-B71E-792DD2487F46}"/>
              </a:ext>
            </a:extLst>
          </p:cNvPr>
          <p:cNvSpPr>
            <a:spLocks noGrp="1" noChangeArrowheads="1"/>
          </p:cNvSpPr>
          <p:nvPr>
            <p:ph type="sldNum" sz="quarter" idx="10"/>
          </p:nvPr>
        </p:nvSpPr>
        <p:spPr>
          <a:ln/>
        </p:spPr>
        <p:txBody>
          <a:bodyPr/>
          <a:lstStyle>
            <a:lvl1pPr>
              <a:defRPr/>
            </a:lvl1pPr>
          </a:lstStyle>
          <a:p>
            <a:pPr>
              <a:defRPr/>
            </a:pPr>
            <a:fld id="{B5E84839-9330-4E73-A01D-5EBC1DB20CE9}" type="slidenum">
              <a:rPr lang="en-US" altLang="zh-CN"/>
              <a:pPr>
                <a:defRPr/>
              </a:pPr>
              <a:t>‹#›</a:t>
            </a:fld>
            <a:endParaRPr lang="en-US" altLang="zh-CN"/>
          </a:p>
        </p:txBody>
      </p:sp>
    </p:spTree>
    <p:extLst>
      <p:ext uri="{BB962C8B-B14F-4D97-AF65-F5344CB8AC3E}">
        <p14:creationId xmlns:p14="http://schemas.microsoft.com/office/powerpoint/2010/main" val="40074572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F8AB05-BDDB-441F-91AA-BCCE18B64F3F}"/>
              </a:ext>
            </a:extLst>
          </p:cNvPr>
          <p:cNvSpPr>
            <a:spLocks noGrp="1"/>
          </p:cNvSpPr>
          <p:nvPr>
            <p:ph type="ctrTitle"/>
          </p:nvPr>
        </p:nvSpPr>
        <p:spPr>
          <a:xfrm>
            <a:off x="1143000" y="1121569"/>
            <a:ext cx="6858000" cy="2387799"/>
          </a:xfrm>
          <a:prstGeom prst="rect">
            <a:avLst/>
          </a:prstGeom>
        </p:spPr>
        <p:txBody>
          <a:bodyPr anchor="b"/>
          <a:lstStyle>
            <a:lvl1pPr algn="ctr">
              <a:defRPr sz="6750"/>
            </a:lvl1pPr>
          </a:lstStyle>
          <a:p>
            <a:r>
              <a:rPr lang="zh-CN" altLang="en-US"/>
              <a:t>单击此处编辑母版标题样式</a:t>
            </a:r>
          </a:p>
        </p:txBody>
      </p:sp>
      <p:sp>
        <p:nvSpPr>
          <p:cNvPr id="3" name="副标题 2">
            <a:extLst>
              <a:ext uri="{FF2B5EF4-FFF2-40B4-BE49-F238E27FC236}">
                <a16:creationId xmlns:a16="http://schemas.microsoft.com/office/drawing/2014/main" id="{1BC52A9B-6B80-49D9-A0A3-619FDBFD2711}"/>
              </a:ext>
            </a:extLst>
          </p:cNvPr>
          <p:cNvSpPr>
            <a:spLocks noGrp="1"/>
          </p:cNvSpPr>
          <p:nvPr>
            <p:ph type="subTitle" idx="1"/>
          </p:nvPr>
        </p:nvSpPr>
        <p:spPr>
          <a:xfrm>
            <a:off x="1143000" y="3602236"/>
            <a:ext cx="6858000" cy="1655564"/>
          </a:xfrm>
          <a:prstGeom prst="rect">
            <a:avLst/>
          </a:prstGeo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zh-CN" altLang="en-US"/>
              <a:t>单击此处编辑母版副标题样式</a:t>
            </a:r>
          </a:p>
        </p:txBody>
      </p:sp>
    </p:spTree>
    <p:extLst>
      <p:ext uri="{BB962C8B-B14F-4D97-AF65-F5344CB8AC3E}">
        <p14:creationId xmlns:p14="http://schemas.microsoft.com/office/powerpoint/2010/main" val="3349309531"/>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1FEE2B-25C5-4151-8D64-9C11FFC4F523}"/>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3024EA-C5B6-4E38-9FE5-985C95541E2E}"/>
              </a:ext>
            </a:extLst>
          </p:cNvPr>
          <p:cNvSpPr>
            <a:spLocks noGrp="1"/>
          </p:cNvSpPr>
          <p:nvPr>
            <p:ph idx="1"/>
          </p:nvPr>
        </p:nvSpPr>
        <p:spPr>
          <a:xfrm>
            <a:off x="628650" y="1825228"/>
            <a:ext cx="7886700" cy="4352330"/>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3817296935"/>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098050-1CAC-46E1-BF1E-E6C74A3BEB56}"/>
              </a:ext>
            </a:extLst>
          </p:cNvPr>
          <p:cNvSpPr>
            <a:spLocks noGrp="1"/>
          </p:cNvSpPr>
          <p:nvPr>
            <p:ph type="title"/>
          </p:nvPr>
        </p:nvSpPr>
        <p:spPr>
          <a:xfrm>
            <a:off x="624840" y="1709143"/>
            <a:ext cx="7886700" cy="2853928"/>
          </a:xfrm>
          <a:prstGeom prst="rect">
            <a:avLst/>
          </a:prstGeom>
        </p:spPr>
        <p:txBody>
          <a:bodyPr anchor="b"/>
          <a:lstStyle>
            <a:lvl1pPr>
              <a:defRPr sz="6750"/>
            </a:lvl1pPr>
          </a:lstStyle>
          <a:p>
            <a:r>
              <a:rPr lang="zh-CN" altLang="en-US"/>
              <a:t>单击此处编辑母版标题样式</a:t>
            </a:r>
          </a:p>
        </p:txBody>
      </p:sp>
      <p:sp>
        <p:nvSpPr>
          <p:cNvPr id="3" name="文本占位符 2">
            <a:extLst>
              <a:ext uri="{FF2B5EF4-FFF2-40B4-BE49-F238E27FC236}">
                <a16:creationId xmlns:a16="http://schemas.microsoft.com/office/drawing/2014/main" id="{FD665268-472B-4E8F-92B8-7CF75C214513}"/>
              </a:ext>
            </a:extLst>
          </p:cNvPr>
          <p:cNvSpPr>
            <a:spLocks noGrp="1"/>
          </p:cNvSpPr>
          <p:nvPr>
            <p:ph type="body" idx="1"/>
          </p:nvPr>
        </p:nvSpPr>
        <p:spPr>
          <a:xfrm>
            <a:off x="624840" y="4589859"/>
            <a:ext cx="7886700" cy="1500188"/>
          </a:xfrm>
          <a:prstGeom prst="rect">
            <a:avLst/>
          </a:prstGeom>
        </p:spPr>
        <p:txBody>
          <a:bodyPr/>
          <a:lstStyle>
            <a:lvl1pPr marL="0" indent="0">
              <a:buNone/>
              <a:defRPr sz="2700"/>
            </a:lvl1pPr>
            <a:lvl2pPr marL="514350" indent="0">
              <a:buNone/>
              <a:defRPr sz="2250"/>
            </a:lvl2pPr>
            <a:lvl3pPr marL="1028700" indent="0">
              <a:buNone/>
              <a:defRPr sz="2025"/>
            </a:lvl3pPr>
            <a:lvl4pPr marL="1543050" indent="0">
              <a:buNone/>
              <a:defRPr sz="1800"/>
            </a:lvl4pPr>
            <a:lvl5pPr marL="2057400" indent="0">
              <a:buNone/>
              <a:defRPr sz="1800"/>
            </a:lvl5pPr>
            <a:lvl6pPr marL="2571750" indent="0">
              <a:buNone/>
              <a:defRPr sz="1800"/>
            </a:lvl6pPr>
            <a:lvl7pPr marL="3086100" indent="0">
              <a:buNone/>
              <a:defRPr sz="1800"/>
            </a:lvl7pPr>
            <a:lvl8pPr marL="3600450" indent="0">
              <a:buNone/>
              <a:defRPr sz="1800"/>
            </a:lvl8pPr>
            <a:lvl9pPr marL="4114800" indent="0">
              <a:buNone/>
              <a:defRPr sz="1800"/>
            </a:lvl9pPr>
          </a:lstStyle>
          <a:p>
            <a:pPr lvl="0"/>
            <a:r>
              <a:rPr lang="zh-CN" altLang="en-US"/>
              <a:t>单击此处编辑母版文本样式</a:t>
            </a:r>
          </a:p>
        </p:txBody>
      </p:sp>
    </p:spTree>
    <p:extLst>
      <p:ext uri="{BB962C8B-B14F-4D97-AF65-F5344CB8AC3E}">
        <p14:creationId xmlns:p14="http://schemas.microsoft.com/office/powerpoint/2010/main" val="45282566"/>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7870124-9ACD-4446-8F20-51E4156DFA71}"/>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6C8F7E3-9F78-4B77-AEEF-273CB60FFD4B}"/>
              </a:ext>
            </a:extLst>
          </p:cNvPr>
          <p:cNvSpPr>
            <a:spLocks noGrp="1"/>
          </p:cNvSpPr>
          <p:nvPr>
            <p:ph sz="half" idx="1"/>
          </p:nvPr>
        </p:nvSpPr>
        <p:spPr>
          <a:xfrm>
            <a:off x="628651" y="1825228"/>
            <a:ext cx="3851910" cy="4352330"/>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2993737E-490E-4CAB-988A-8DDDEFC42E01}"/>
              </a:ext>
            </a:extLst>
          </p:cNvPr>
          <p:cNvSpPr>
            <a:spLocks noGrp="1"/>
          </p:cNvSpPr>
          <p:nvPr>
            <p:ph sz="half" idx="2"/>
          </p:nvPr>
        </p:nvSpPr>
        <p:spPr>
          <a:xfrm>
            <a:off x="4663441" y="1825228"/>
            <a:ext cx="3851910" cy="4352330"/>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160574732"/>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232A73-18AE-4C0A-9FAC-AB42A16A8151}"/>
              </a:ext>
            </a:extLst>
          </p:cNvPr>
          <p:cNvSpPr>
            <a:spLocks noGrp="1"/>
          </p:cNvSpPr>
          <p:nvPr>
            <p:ph type="title"/>
          </p:nvPr>
        </p:nvSpPr>
        <p:spPr>
          <a:xfrm>
            <a:off x="630556" y="364332"/>
            <a:ext cx="7886700" cy="1326952"/>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A4D5871-773F-41C6-ACCE-AEFAC4D3A7EC}"/>
              </a:ext>
            </a:extLst>
          </p:cNvPr>
          <p:cNvSpPr>
            <a:spLocks noGrp="1"/>
          </p:cNvSpPr>
          <p:nvPr>
            <p:ph type="body" idx="1"/>
          </p:nvPr>
        </p:nvSpPr>
        <p:spPr>
          <a:xfrm>
            <a:off x="630556" y="1680568"/>
            <a:ext cx="3867150" cy="825103"/>
          </a:xfrm>
          <a:prstGeom prst="rect">
            <a:avLst/>
          </a:prstGeo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C60F9DA-DCE2-4843-9679-3545EA8870D7}"/>
              </a:ext>
            </a:extLst>
          </p:cNvPr>
          <p:cNvSpPr>
            <a:spLocks noGrp="1"/>
          </p:cNvSpPr>
          <p:nvPr>
            <p:ph sz="half" idx="2"/>
          </p:nvPr>
        </p:nvSpPr>
        <p:spPr>
          <a:xfrm>
            <a:off x="630556" y="2505671"/>
            <a:ext cx="3867150" cy="368438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A37E596-DDC1-40CC-BFE4-16A4557DD739}"/>
              </a:ext>
            </a:extLst>
          </p:cNvPr>
          <p:cNvSpPr>
            <a:spLocks noGrp="1"/>
          </p:cNvSpPr>
          <p:nvPr>
            <p:ph type="body" sz="quarter" idx="3"/>
          </p:nvPr>
        </p:nvSpPr>
        <p:spPr>
          <a:xfrm>
            <a:off x="4629150" y="1680568"/>
            <a:ext cx="3888106" cy="825103"/>
          </a:xfrm>
          <a:prstGeom prst="rect">
            <a:avLst/>
          </a:prstGeo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4976AA2-9AA2-4F4C-9641-BFCF26322464}"/>
              </a:ext>
            </a:extLst>
          </p:cNvPr>
          <p:cNvSpPr>
            <a:spLocks noGrp="1"/>
          </p:cNvSpPr>
          <p:nvPr>
            <p:ph sz="quarter" idx="4"/>
          </p:nvPr>
        </p:nvSpPr>
        <p:spPr>
          <a:xfrm>
            <a:off x="4629150" y="2505671"/>
            <a:ext cx="3888106" cy="368438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4018474963"/>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2100">
                <a:solidFill>
                  <a:schemeClr val="accent5">
                    <a:lumMod val="10000"/>
                  </a:schemeClr>
                </a:solidFill>
                <a:latin typeface="Times New Roman" pitchFamily="18" charset="0"/>
                <a:ea typeface="楷体_GB2312" pitchFamily="49" charset="-122"/>
                <a:cs typeface="Times New Roman" pitchFamily="18" charset="0"/>
              </a:defRPr>
            </a:lvl1pPr>
          </a:lstStyle>
          <a:p>
            <a:r>
              <a:rPr lang="zh-CN" altLang="en-US"/>
              <a:t>单击此处编辑母版标题样式</a:t>
            </a:r>
          </a:p>
        </p:txBody>
      </p:sp>
      <p:sp>
        <p:nvSpPr>
          <p:cNvPr id="3" name="内容占位符 2"/>
          <p:cNvSpPr>
            <a:spLocks noGrp="1"/>
          </p:cNvSpPr>
          <p:nvPr>
            <p:ph idx="1"/>
          </p:nvPr>
        </p:nvSpPr>
        <p:spPr>
          <a:xfrm>
            <a:off x="95578" y="1000127"/>
            <a:ext cx="8929688" cy="1579920"/>
          </a:xfrm>
        </p:spPr>
        <p:txBody>
          <a:bodyPr/>
          <a:lstStyle>
            <a:lvl1pPr marL="2381" indent="-2381">
              <a:buNone/>
              <a:defRPr sz="1800" b="1">
                <a:solidFill>
                  <a:schemeClr val="accent5">
                    <a:lumMod val="10000"/>
                  </a:schemeClr>
                </a:solidFill>
                <a:latin typeface="Times New Roman" pitchFamily="18" charset="0"/>
                <a:ea typeface="楷体_GB2312" pitchFamily="49" charset="-122"/>
                <a:cs typeface="Times New Roman" pitchFamily="18" charset="0"/>
              </a:defRPr>
            </a:lvl1pPr>
            <a:lvl2pPr marL="2381" indent="-2381">
              <a:buNone/>
              <a:defRPr sz="1800" b="1">
                <a:solidFill>
                  <a:schemeClr val="accent5">
                    <a:lumMod val="10000"/>
                  </a:schemeClr>
                </a:solidFill>
                <a:latin typeface="Times New Roman" pitchFamily="18" charset="0"/>
                <a:ea typeface="楷体_GB2312" pitchFamily="49" charset="-122"/>
                <a:cs typeface="Times New Roman" pitchFamily="18" charset="0"/>
              </a:defRPr>
            </a:lvl2pPr>
            <a:lvl3pPr marL="2381" indent="-2381">
              <a:buNone/>
              <a:defRPr sz="1800" b="1">
                <a:solidFill>
                  <a:schemeClr val="accent5">
                    <a:lumMod val="10000"/>
                  </a:schemeClr>
                </a:solidFill>
                <a:latin typeface="Times New Roman" pitchFamily="18" charset="0"/>
                <a:ea typeface="楷体_GB2312" pitchFamily="49" charset="-122"/>
                <a:cs typeface="Times New Roman" pitchFamily="18" charset="0"/>
              </a:defRPr>
            </a:lvl3pPr>
            <a:lvl4pPr marL="2381" indent="-2381">
              <a:buNone/>
              <a:defRPr sz="1800" b="1">
                <a:solidFill>
                  <a:schemeClr val="accent5">
                    <a:lumMod val="10000"/>
                  </a:schemeClr>
                </a:solidFill>
                <a:latin typeface="Times New Roman" pitchFamily="18" charset="0"/>
                <a:ea typeface="楷体_GB2312" pitchFamily="49" charset="-122"/>
                <a:cs typeface="Times New Roman" pitchFamily="18" charset="0"/>
              </a:defRPr>
            </a:lvl4pPr>
            <a:lvl5pPr marL="2381" indent="-2381">
              <a:buNone/>
              <a:defRPr sz="1800" b="1">
                <a:solidFill>
                  <a:schemeClr val="accent5">
                    <a:lumMod val="10000"/>
                  </a:schemeClr>
                </a:solidFill>
                <a:latin typeface="Times New Roman" pitchFamily="18" charset="0"/>
                <a:ea typeface="楷体_GB2312" pitchFamily="49" charset="-122"/>
                <a:cs typeface="Times New Roman" pitchFamily="18"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Rectangle 6">
            <a:extLst>
              <a:ext uri="{FF2B5EF4-FFF2-40B4-BE49-F238E27FC236}">
                <a16:creationId xmlns:a16="http://schemas.microsoft.com/office/drawing/2014/main" id="{17A6CBFD-819B-4FCA-A493-C80D2848BCEA}"/>
              </a:ext>
            </a:extLst>
          </p:cNvPr>
          <p:cNvSpPr>
            <a:spLocks noGrp="1" noChangeArrowheads="1"/>
          </p:cNvSpPr>
          <p:nvPr>
            <p:ph type="sldNum" sz="quarter" idx="10"/>
          </p:nvPr>
        </p:nvSpPr>
        <p:spPr>
          <a:ln/>
        </p:spPr>
        <p:txBody>
          <a:bodyPr/>
          <a:lstStyle>
            <a:lvl1pPr>
              <a:defRPr/>
            </a:lvl1pPr>
          </a:lstStyle>
          <a:p>
            <a:pPr>
              <a:defRPr/>
            </a:pPr>
            <a:fld id="{635BDFDA-E328-4232-98C9-4B930754CCA7}" type="slidenum">
              <a:rPr lang="en-US" altLang="zh-CN"/>
              <a:pPr>
                <a:defRPr/>
              </a:pPr>
              <a:t>‹#›</a:t>
            </a:fld>
            <a:endParaRPr lang="en-US" altLang="zh-CN"/>
          </a:p>
        </p:txBody>
      </p:sp>
    </p:spTree>
    <p:extLst>
      <p:ext uri="{BB962C8B-B14F-4D97-AF65-F5344CB8AC3E}">
        <p14:creationId xmlns:p14="http://schemas.microsoft.com/office/powerpoint/2010/main" val="1259031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975BE5-4BE2-45FF-B3E5-AC8BCAC159F1}"/>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4106458779"/>
      </p:ext>
    </p:extLst>
  </p:cSld>
  <p:clrMapOvr>
    <a:masterClrMapping/>
  </p:clrMapOvr>
  <p:transition spd="slow">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245177"/>
      </p:ext>
    </p:extLst>
  </p:cSld>
  <p:clrMapOvr>
    <a:masterClrMapping/>
  </p:clrMapOvr>
  <p:transition spd="slow">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1598DE-DA6A-4BE6-8C54-8A93B9D721F2}"/>
              </a:ext>
            </a:extLst>
          </p:cNvPr>
          <p:cNvSpPr>
            <a:spLocks noGrp="1"/>
          </p:cNvSpPr>
          <p:nvPr>
            <p:ph type="title"/>
          </p:nvPr>
        </p:nvSpPr>
        <p:spPr>
          <a:xfrm>
            <a:off x="630556" y="457200"/>
            <a:ext cx="2948940" cy="1600200"/>
          </a:xfrm>
          <a:prstGeom prst="rect">
            <a:avLst/>
          </a:prstGeom>
        </p:spPr>
        <p:txBody>
          <a:bodyPr anchor="b"/>
          <a:lstStyle>
            <a:lvl1pPr>
              <a:defRPr sz="3600"/>
            </a:lvl1pPr>
          </a:lstStyle>
          <a:p>
            <a:r>
              <a:rPr lang="zh-CN" altLang="en-US"/>
              <a:t>单击此处编辑母版标题样式</a:t>
            </a:r>
          </a:p>
        </p:txBody>
      </p:sp>
      <p:sp>
        <p:nvSpPr>
          <p:cNvPr id="3" name="内容占位符 2">
            <a:extLst>
              <a:ext uri="{FF2B5EF4-FFF2-40B4-BE49-F238E27FC236}">
                <a16:creationId xmlns:a16="http://schemas.microsoft.com/office/drawing/2014/main" id="{2CBDE80B-5BCD-4CD1-883E-3655C49CC000}"/>
              </a:ext>
            </a:extLst>
          </p:cNvPr>
          <p:cNvSpPr>
            <a:spLocks noGrp="1"/>
          </p:cNvSpPr>
          <p:nvPr>
            <p:ph idx="1"/>
          </p:nvPr>
        </p:nvSpPr>
        <p:spPr>
          <a:xfrm>
            <a:off x="3888106" y="987625"/>
            <a:ext cx="4629150" cy="4873823"/>
          </a:xfrm>
          <a:prstGeom prst="rect">
            <a:avLst/>
          </a:prstGeo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3378B64-0F58-4BC8-A7B4-AE1475FB8BB3}"/>
              </a:ext>
            </a:extLst>
          </p:cNvPr>
          <p:cNvSpPr>
            <a:spLocks noGrp="1"/>
          </p:cNvSpPr>
          <p:nvPr>
            <p:ph type="body" sz="half" idx="2"/>
          </p:nvPr>
        </p:nvSpPr>
        <p:spPr>
          <a:xfrm>
            <a:off x="630556" y="2057400"/>
            <a:ext cx="2948940" cy="3811191"/>
          </a:xfrm>
          <a:prstGeom prst="rect">
            <a:avLst/>
          </a:prstGeo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zh-CN" altLang="en-US"/>
              <a:t>单击此处编辑母版文本样式</a:t>
            </a:r>
          </a:p>
        </p:txBody>
      </p:sp>
    </p:spTree>
    <p:extLst>
      <p:ext uri="{BB962C8B-B14F-4D97-AF65-F5344CB8AC3E}">
        <p14:creationId xmlns:p14="http://schemas.microsoft.com/office/powerpoint/2010/main" val="3960664221"/>
      </p:ext>
    </p:extLst>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A1F0010-FCA7-4821-9F73-93781BC8855F}"/>
              </a:ext>
            </a:extLst>
          </p:cNvPr>
          <p:cNvSpPr>
            <a:spLocks noGrp="1"/>
          </p:cNvSpPr>
          <p:nvPr>
            <p:ph type="title"/>
          </p:nvPr>
        </p:nvSpPr>
        <p:spPr>
          <a:xfrm>
            <a:off x="630556" y="457200"/>
            <a:ext cx="2948940" cy="1600200"/>
          </a:xfrm>
          <a:prstGeom prst="rect">
            <a:avLst/>
          </a:prstGeom>
        </p:spPr>
        <p:txBody>
          <a:bodyPr anchor="b"/>
          <a:lstStyle>
            <a:lvl1pPr>
              <a:defRPr sz="3600"/>
            </a:lvl1pPr>
          </a:lstStyle>
          <a:p>
            <a:r>
              <a:rPr lang="zh-CN" altLang="en-US"/>
              <a:t>单击此处编辑母版标题样式</a:t>
            </a:r>
          </a:p>
        </p:txBody>
      </p:sp>
      <p:sp>
        <p:nvSpPr>
          <p:cNvPr id="3" name="图片占位符 2">
            <a:extLst>
              <a:ext uri="{FF2B5EF4-FFF2-40B4-BE49-F238E27FC236}">
                <a16:creationId xmlns:a16="http://schemas.microsoft.com/office/drawing/2014/main" id="{73986D2C-DD44-4CE2-B6F0-978701EF821B}"/>
              </a:ext>
            </a:extLst>
          </p:cNvPr>
          <p:cNvSpPr>
            <a:spLocks noGrp="1"/>
          </p:cNvSpPr>
          <p:nvPr>
            <p:ph type="pic" idx="1"/>
          </p:nvPr>
        </p:nvSpPr>
        <p:spPr>
          <a:xfrm>
            <a:off x="3888106" y="987625"/>
            <a:ext cx="4629150" cy="4873823"/>
          </a:xfrm>
          <a:prstGeom prst="rect">
            <a:avLst/>
          </a:prstGeo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zh-CN" altLang="en-US"/>
          </a:p>
        </p:txBody>
      </p:sp>
      <p:sp>
        <p:nvSpPr>
          <p:cNvPr id="4" name="文本占位符 3">
            <a:extLst>
              <a:ext uri="{FF2B5EF4-FFF2-40B4-BE49-F238E27FC236}">
                <a16:creationId xmlns:a16="http://schemas.microsoft.com/office/drawing/2014/main" id="{D375F204-9F6F-481D-802C-E52EEE146C9D}"/>
              </a:ext>
            </a:extLst>
          </p:cNvPr>
          <p:cNvSpPr>
            <a:spLocks noGrp="1"/>
          </p:cNvSpPr>
          <p:nvPr>
            <p:ph type="body" sz="half" idx="2"/>
          </p:nvPr>
        </p:nvSpPr>
        <p:spPr>
          <a:xfrm>
            <a:off x="630556" y="2057400"/>
            <a:ext cx="2948940" cy="3811191"/>
          </a:xfrm>
          <a:prstGeom prst="rect">
            <a:avLst/>
          </a:prstGeo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zh-CN" altLang="en-US"/>
              <a:t>单击此处编辑母版文本样式</a:t>
            </a:r>
          </a:p>
        </p:txBody>
      </p:sp>
    </p:spTree>
    <p:extLst>
      <p:ext uri="{BB962C8B-B14F-4D97-AF65-F5344CB8AC3E}">
        <p14:creationId xmlns:p14="http://schemas.microsoft.com/office/powerpoint/2010/main" val="2029835953"/>
      </p:ext>
    </p:extLst>
  </p:cSld>
  <p:clrMapOvr>
    <a:masterClrMapping/>
  </p:clrMapOvr>
  <p:transition spd="slow">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1F68BF-94A6-405B-A7A3-A49D94085812}"/>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CAC1898-C209-499F-8DC0-A302490E4AD7}"/>
              </a:ext>
            </a:extLst>
          </p:cNvPr>
          <p:cNvSpPr>
            <a:spLocks noGrp="1"/>
          </p:cNvSpPr>
          <p:nvPr>
            <p:ph type="body" orient="vert" idx="1"/>
          </p:nvPr>
        </p:nvSpPr>
        <p:spPr>
          <a:xfrm>
            <a:off x="628650" y="1825228"/>
            <a:ext cx="7886700" cy="4352330"/>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1055215365"/>
      </p:ext>
    </p:extLst>
  </p:cSld>
  <p:clrMapOvr>
    <a:masterClrMapping/>
  </p:clrMapOvr>
  <p:transition spd="slow">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28D986BE-EDFE-4EF5-A742-2761BAB9BF2A}"/>
              </a:ext>
            </a:extLst>
          </p:cNvPr>
          <p:cNvSpPr>
            <a:spLocks noGrp="1"/>
          </p:cNvSpPr>
          <p:nvPr>
            <p:ph type="title" orient="vert"/>
          </p:nvPr>
        </p:nvSpPr>
        <p:spPr>
          <a:xfrm>
            <a:off x="6543676" y="364332"/>
            <a:ext cx="1971674" cy="5813227"/>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CAD8E774-6313-46D6-8CA9-BC054848DD00}"/>
              </a:ext>
            </a:extLst>
          </p:cNvPr>
          <p:cNvSpPr>
            <a:spLocks noGrp="1"/>
          </p:cNvSpPr>
          <p:nvPr>
            <p:ph type="body" orient="vert" idx="1"/>
          </p:nvPr>
        </p:nvSpPr>
        <p:spPr>
          <a:xfrm>
            <a:off x="628650" y="364332"/>
            <a:ext cx="5732146" cy="5813227"/>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2218597149"/>
      </p:ext>
    </p:extLst>
  </p:cSld>
  <p:clrMapOvr>
    <a:masterClrMapping/>
  </p:clrMapOvr>
  <p:transition spd="slow">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rgbClr val="FFFFFF"/>
        </a:solidFill>
        <a:effectLst/>
      </p:bgPr>
    </p:bg>
    <p:spTree>
      <p:nvGrpSpPr>
        <p:cNvPr id="1" name=""/>
        <p:cNvGrpSpPr/>
        <p:nvPr/>
      </p:nvGrpSpPr>
      <p:grpSpPr>
        <a:xfrm>
          <a:off x="0" y="0"/>
          <a:ext cx="0" cy="0"/>
          <a:chOff x="0" y="0"/>
          <a:chExt cx="0" cy="0"/>
        </a:xfrm>
      </p:grpSpPr>
      <p:sp>
        <p:nvSpPr>
          <p:cNvPr id="4" name="Rectangle 88">
            <a:extLst>
              <a:ext uri="{FF2B5EF4-FFF2-40B4-BE49-F238E27FC236}">
                <a16:creationId xmlns:a16="http://schemas.microsoft.com/office/drawing/2014/main" id="{DA13D353-710E-4686-9C3B-30A693E5EE65}"/>
              </a:ext>
            </a:extLst>
          </p:cNvPr>
          <p:cNvSpPr>
            <a:spLocks noChangeArrowheads="1"/>
          </p:cNvSpPr>
          <p:nvPr userDrawn="1"/>
        </p:nvSpPr>
        <p:spPr bwMode="auto">
          <a:xfrm>
            <a:off x="0" y="3527425"/>
            <a:ext cx="9144000" cy="3357563"/>
          </a:xfrm>
          <a:prstGeom prst="rect">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5" name="Oval 89">
            <a:extLst>
              <a:ext uri="{FF2B5EF4-FFF2-40B4-BE49-F238E27FC236}">
                <a16:creationId xmlns:a16="http://schemas.microsoft.com/office/drawing/2014/main" id="{5EBE434F-ABCA-490A-8367-48070803F6AE}"/>
              </a:ext>
            </a:extLst>
          </p:cNvPr>
          <p:cNvSpPr>
            <a:spLocks noChangeArrowheads="1"/>
          </p:cNvSpPr>
          <p:nvPr userDrawn="1"/>
        </p:nvSpPr>
        <p:spPr bwMode="ltGray">
          <a:xfrm>
            <a:off x="1258888" y="4305300"/>
            <a:ext cx="4248150" cy="1800225"/>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eaLnBrk="1" hangingPunct="1">
              <a:defRPr/>
            </a:pPr>
            <a:endParaRPr lang="zh-CN" altLang="en-US">
              <a:latin typeface="Arial" charset="0"/>
              <a:ea typeface="宋体" charset="-122"/>
            </a:endParaRPr>
          </a:p>
        </p:txBody>
      </p:sp>
      <p:sp>
        <p:nvSpPr>
          <p:cNvPr id="6" name="Rectangle 90">
            <a:extLst>
              <a:ext uri="{FF2B5EF4-FFF2-40B4-BE49-F238E27FC236}">
                <a16:creationId xmlns:a16="http://schemas.microsoft.com/office/drawing/2014/main" id="{AB744419-389D-4587-AF92-2E814DB287DB}"/>
              </a:ext>
            </a:extLst>
          </p:cNvPr>
          <p:cNvSpPr>
            <a:spLocks noChangeArrowheads="1"/>
          </p:cNvSpPr>
          <p:nvPr userDrawn="1"/>
        </p:nvSpPr>
        <p:spPr bwMode="gray">
          <a:xfrm>
            <a:off x="0" y="3141663"/>
            <a:ext cx="9144000" cy="431800"/>
          </a:xfrm>
          <a:prstGeom prst="rect">
            <a:avLst/>
          </a:prstGeom>
          <a:solidFill>
            <a:schemeClr val="tx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grpSp>
        <p:nvGrpSpPr>
          <p:cNvPr id="7" name="组合 18">
            <a:extLst>
              <a:ext uri="{FF2B5EF4-FFF2-40B4-BE49-F238E27FC236}">
                <a16:creationId xmlns:a16="http://schemas.microsoft.com/office/drawing/2014/main" id="{D15F0DF2-09F7-49BB-9CC5-FB45AFC63DEB}"/>
              </a:ext>
            </a:extLst>
          </p:cNvPr>
          <p:cNvGrpSpPr>
            <a:grpSpLocks/>
          </p:cNvGrpSpPr>
          <p:nvPr userDrawn="1"/>
        </p:nvGrpSpPr>
        <p:grpSpPr bwMode="auto">
          <a:xfrm>
            <a:off x="276225" y="1052513"/>
            <a:ext cx="4656138" cy="4837112"/>
            <a:chOff x="276225" y="1052513"/>
            <a:chExt cx="4656138" cy="4837112"/>
          </a:xfrm>
        </p:grpSpPr>
        <p:sp>
          <p:nvSpPr>
            <p:cNvPr id="8" name="Oval 91">
              <a:extLst>
                <a:ext uri="{FF2B5EF4-FFF2-40B4-BE49-F238E27FC236}">
                  <a16:creationId xmlns:a16="http://schemas.microsoft.com/office/drawing/2014/main" id="{50F47A25-7FD4-41C8-AE85-1D3D0688C722}"/>
                </a:ext>
              </a:extLst>
            </p:cNvPr>
            <p:cNvSpPr>
              <a:spLocks noChangeArrowheads="1"/>
            </p:cNvSpPr>
            <p:nvPr userDrawn="1"/>
          </p:nvSpPr>
          <p:spPr bwMode="gray">
            <a:xfrm>
              <a:off x="276225" y="1052513"/>
              <a:ext cx="4656138" cy="4837112"/>
            </a:xfrm>
            <a:prstGeom prst="ellipse">
              <a:avLst/>
            </a:prstGeom>
            <a:solidFill>
              <a:schemeClr val="bg1"/>
            </a:solidFill>
            <a:ln>
              <a:noFill/>
            </a:ln>
            <a:effectLst>
              <a:outerShdw dist="172739" dir="3238358" algn="ctr" rotWithShape="0">
                <a:schemeClr val="tx1"/>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9" name="Picture 4" descr="D:\My Documents\图片3.png">
              <a:extLst>
                <a:ext uri="{FF2B5EF4-FFF2-40B4-BE49-F238E27FC236}">
                  <a16:creationId xmlns:a16="http://schemas.microsoft.com/office/drawing/2014/main" id="{659E54E1-1680-4F10-8722-0DE61A28264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850" y="3543300"/>
              <a:ext cx="2974975"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D:\My Documents\图片21.png">
              <a:extLst>
                <a:ext uri="{FF2B5EF4-FFF2-40B4-BE49-F238E27FC236}">
                  <a16:creationId xmlns:a16="http://schemas.microsoft.com/office/drawing/2014/main" id="{91693F54-FEAC-4E22-8D88-7A168C2E303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3700" y="1943100"/>
              <a:ext cx="2078038"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92" descr="02">
              <a:extLst>
                <a:ext uri="{FF2B5EF4-FFF2-40B4-BE49-F238E27FC236}">
                  <a16:creationId xmlns:a16="http://schemas.microsoft.com/office/drawing/2014/main" id="{9FF1FB01-3CE5-42C2-90D1-A08AA752393A}"/>
                </a:ext>
              </a:extLst>
            </p:cNvPr>
            <p:cNvSpPr>
              <a:spLocks/>
            </p:cNvSpPr>
            <p:nvPr userDrawn="1"/>
          </p:nvSpPr>
          <p:spPr bwMode="gray">
            <a:xfrm>
              <a:off x="2625725" y="1916113"/>
              <a:ext cx="2139950" cy="3116262"/>
            </a:xfrm>
            <a:custGeom>
              <a:avLst/>
              <a:gdLst>
                <a:gd name="T0" fmla="*/ 2147483646 w 1348"/>
                <a:gd name="T1" fmla="*/ 2147483646 h 1963"/>
                <a:gd name="T2" fmla="*/ 2147483646 w 1348"/>
                <a:gd name="T3" fmla="*/ 2147483646 h 1963"/>
                <a:gd name="T4" fmla="*/ 2147483646 w 1348"/>
                <a:gd name="T5" fmla="*/ 0 h 1963"/>
                <a:gd name="T6" fmla="*/ 0 w 1348"/>
                <a:gd name="T7" fmla="*/ 2147483646 h 1963"/>
                <a:gd name="T8" fmla="*/ 2147483646 w 1348"/>
                <a:gd name="T9" fmla="*/ 2147483646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4"/>
              <a:srcRect/>
              <a:stretch>
                <a:fillRect/>
              </a:stretch>
            </a:blipFill>
            <a:ln>
              <a:noFill/>
            </a:ln>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pic>
          <p:nvPicPr>
            <p:cNvPr id="12" name="Picture 3" descr="D:\My Documents\图片1.png">
              <a:extLst>
                <a:ext uri="{FF2B5EF4-FFF2-40B4-BE49-F238E27FC236}">
                  <a16:creationId xmlns:a16="http://schemas.microsoft.com/office/drawing/2014/main" id="{BBE53254-BE4F-4763-8E26-FF2B9073BB6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8713" y="1257300"/>
              <a:ext cx="2889250"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96">
              <a:extLst>
                <a:ext uri="{FF2B5EF4-FFF2-40B4-BE49-F238E27FC236}">
                  <a16:creationId xmlns:a16="http://schemas.microsoft.com/office/drawing/2014/main" id="{7B170065-819F-4957-9829-C5F9A3E570AD}"/>
                </a:ext>
              </a:extLst>
            </p:cNvPr>
            <p:cNvSpPr>
              <a:spLocks noChangeArrowheads="1"/>
            </p:cNvSpPr>
            <p:nvPr userDrawn="1"/>
          </p:nvSpPr>
          <p:spPr bwMode="gray">
            <a:xfrm>
              <a:off x="1806575" y="2751138"/>
              <a:ext cx="1655763" cy="1655762"/>
            </a:xfrm>
            <a:prstGeom prst="ellipse">
              <a:avLst/>
            </a:prstGeom>
            <a:solidFill>
              <a:schemeClr val="bg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14" name="Text Box 64">
              <a:extLst>
                <a:ext uri="{FF2B5EF4-FFF2-40B4-BE49-F238E27FC236}">
                  <a16:creationId xmlns:a16="http://schemas.microsoft.com/office/drawing/2014/main" id="{6F6DA0DD-C02E-43B0-9B99-C55C94CE09A2}"/>
                </a:ext>
              </a:extLst>
            </p:cNvPr>
            <p:cNvSpPr txBox="1">
              <a:spLocks noChangeArrowheads="1"/>
            </p:cNvSpPr>
            <p:nvPr/>
          </p:nvSpPr>
          <p:spPr bwMode="auto">
            <a:xfrm>
              <a:off x="1941513" y="3314700"/>
              <a:ext cx="1371600" cy="519113"/>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zh-CN" sz="2800" b="1">
                  <a:latin typeface="Verdana" panose="020B0604030504040204" pitchFamily="34" charset="0"/>
                  <a:ea typeface="宋体" panose="02010600030101010101" pitchFamily="2" charset="-122"/>
                </a:rPr>
                <a:t>GDOU</a:t>
              </a:r>
            </a:p>
          </p:txBody>
        </p:sp>
      </p:grpSp>
      <p:sp>
        <p:nvSpPr>
          <p:cNvPr id="3075" name="Rectangle 3"/>
          <p:cNvSpPr>
            <a:spLocks noGrp="1" noChangeArrowheads="1"/>
          </p:cNvSpPr>
          <p:nvPr>
            <p:ph type="subTitle" idx="1"/>
          </p:nvPr>
        </p:nvSpPr>
        <p:spPr bwMode="white">
          <a:xfrm>
            <a:off x="5000628" y="3152776"/>
            <a:ext cx="4143372" cy="369332"/>
          </a:xfrm>
        </p:spPr>
        <p:txBody>
          <a:bodyPr/>
          <a:lstStyle>
            <a:lvl1pPr marL="0" indent="0" algn="r">
              <a:buFont typeface="Wingdings" pitchFamily="2" charset="2"/>
              <a:buNone/>
              <a:defRPr sz="1800" b="1">
                <a:solidFill>
                  <a:schemeClr val="bg1"/>
                </a:solidFill>
              </a:defRPr>
            </a:lvl1pPr>
          </a:lstStyle>
          <a:p>
            <a:r>
              <a:rPr lang="zh-CN" altLang="en-US" dirty="0"/>
              <a:t>单击此处编辑母版副标题样式</a:t>
            </a:r>
            <a:endParaRPr lang="en-US" altLang="zh-CN" dirty="0"/>
          </a:p>
        </p:txBody>
      </p:sp>
      <p:sp>
        <p:nvSpPr>
          <p:cNvPr id="18" name="Rectangle 2"/>
          <p:cNvSpPr>
            <a:spLocks noGrp="1" noChangeArrowheads="1"/>
          </p:cNvSpPr>
          <p:nvPr>
            <p:ph type="ctrTitle"/>
          </p:nvPr>
        </p:nvSpPr>
        <p:spPr>
          <a:xfrm>
            <a:off x="3429000" y="609600"/>
            <a:ext cx="5410200" cy="1905000"/>
          </a:xfrm>
        </p:spPr>
        <p:txBody>
          <a:bodyPr/>
          <a:lstStyle>
            <a:lvl1pPr algn="r">
              <a:defRPr sz="4800">
                <a:solidFill>
                  <a:schemeClr val="tx1"/>
                </a:solidFill>
                <a:latin typeface="Times New Roman" pitchFamily="18" charset="0"/>
                <a:ea typeface="华文新魏" pitchFamily="2" charset="-122"/>
                <a:cs typeface="Times New Roman" pitchFamily="18" charset="0"/>
              </a:defRPr>
            </a:lvl1pPr>
          </a:lstStyle>
          <a:p>
            <a:r>
              <a:rPr lang="zh-CN" altLang="en-US" dirty="0"/>
              <a:t>单击此处编辑母版标题样式</a:t>
            </a:r>
            <a:endParaRPr lang="en-US" altLang="zh-CN" dirty="0"/>
          </a:p>
        </p:txBody>
      </p:sp>
      <p:sp>
        <p:nvSpPr>
          <p:cNvPr id="15" name="Rectangle 74">
            <a:extLst>
              <a:ext uri="{FF2B5EF4-FFF2-40B4-BE49-F238E27FC236}">
                <a16:creationId xmlns:a16="http://schemas.microsoft.com/office/drawing/2014/main" id="{654D3473-6DB6-461F-B7BD-E21E184435A9}"/>
              </a:ext>
            </a:extLst>
          </p:cNvPr>
          <p:cNvSpPr>
            <a:spLocks noGrp="1" noChangeArrowheads="1"/>
          </p:cNvSpPr>
          <p:nvPr>
            <p:ph type="dt" sz="half" idx="10"/>
          </p:nvPr>
        </p:nvSpPr>
        <p:spPr bwMode="auto">
          <a:xfrm>
            <a:off x="457200" y="6564313"/>
            <a:ext cx="2133600" cy="157162"/>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400">
                <a:solidFill>
                  <a:schemeClr val="bg1"/>
                </a:solidFill>
                <a:latin typeface="Times New Roman" pitchFamily="18" charset="0"/>
                <a:ea typeface="宋体" charset="-122"/>
              </a:defRPr>
            </a:lvl1pPr>
          </a:lstStyle>
          <a:p>
            <a:pPr>
              <a:defRPr/>
            </a:pPr>
            <a:endParaRPr lang="en-US" altLang="zh-CN"/>
          </a:p>
        </p:txBody>
      </p:sp>
      <p:sp>
        <p:nvSpPr>
          <p:cNvPr id="16" name="Rectangle 75">
            <a:extLst>
              <a:ext uri="{FF2B5EF4-FFF2-40B4-BE49-F238E27FC236}">
                <a16:creationId xmlns:a16="http://schemas.microsoft.com/office/drawing/2014/main" id="{96D3AE24-05CB-4174-942A-5E484F3CDB2F}"/>
              </a:ext>
            </a:extLst>
          </p:cNvPr>
          <p:cNvSpPr>
            <a:spLocks noGrp="1" noChangeArrowheads="1"/>
          </p:cNvSpPr>
          <p:nvPr>
            <p:ph type="ftr" sz="quarter" idx="11"/>
          </p:nvPr>
        </p:nvSpPr>
        <p:spPr>
          <a:xfrm>
            <a:off x="3124200" y="6550025"/>
            <a:ext cx="2895600" cy="171450"/>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chemeClr val="bg1"/>
                </a:solidFill>
                <a:latin typeface="Times New Roman" pitchFamily="18" charset="0"/>
                <a:ea typeface="宋体" charset="-122"/>
              </a:defRPr>
            </a:lvl1pPr>
          </a:lstStyle>
          <a:p>
            <a:pPr>
              <a:defRPr/>
            </a:pPr>
            <a:endParaRPr lang="en-US" altLang="zh-CN"/>
          </a:p>
        </p:txBody>
      </p:sp>
      <p:sp>
        <p:nvSpPr>
          <p:cNvPr id="17" name="Rectangle 76">
            <a:extLst>
              <a:ext uri="{FF2B5EF4-FFF2-40B4-BE49-F238E27FC236}">
                <a16:creationId xmlns:a16="http://schemas.microsoft.com/office/drawing/2014/main" id="{58EE2257-9656-41F9-8D1F-8E9555EEA489}"/>
              </a:ext>
            </a:extLst>
          </p:cNvPr>
          <p:cNvSpPr>
            <a:spLocks noGrp="1" noChangeArrowheads="1"/>
          </p:cNvSpPr>
          <p:nvPr>
            <p:ph type="sldNum" sz="quarter" idx="12"/>
          </p:nvPr>
        </p:nvSpPr>
        <p:spPr>
          <a:xfrm>
            <a:off x="6553200" y="6535738"/>
            <a:ext cx="2133600" cy="185737"/>
          </a:xfrm>
        </p:spPr>
        <p:txBody>
          <a:bodyPr/>
          <a:lstStyle>
            <a:lvl1pPr algn="r">
              <a:defRPr sz="1400">
                <a:solidFill>
                  <a:schemeClr val="bg1"/>
                </a:solidFill>
                <a:latin typeface="Times New Roman" panose="02020603050405020304" pitchFamily="18" charset="0"/>
              </a:defRPr>
            </a:lvl1pPr>
          </a:lstStyle>
          <a:p>
            <a:pPr>
              <a:defRPr/>
            </a:pPr>
            <a:fld id="{3F43C61D-0639-4D26-BE63-9C0257FD1FBF}" type="slidenum">
              <a:rPr lang="en-US" altLang="zh-CN"/>
              <a:pPr>
                <a:defRPr/>
              </a:pPr>
              <a:t>‹#›</a:t>
            </a:fld>
            <a:endParaRPr lang="en-US" altLang="zh-CN"/>
          </a:p>
        </p:txBody>
      </p:sp>
    </p:spTree>
    <p:extLst>
      <p:ext uri="{BB962C8B-B14F-4D97-AF65-F5344CB8AC3E}">
        <p14:creationId xmlns:p14="http://schemas.microsoft.com/office/powerpoint/2010/main" val="2437582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2800">
                <a:solidFill>
                  <a:schemeClr val="accent5">
                    <a:lumMod val="10000"/>
                  </a:schemeClr>
                </a:solidFill>
                <a:latin typeface="Times New Roman" pitchFamily="18" charset="0"/>
                <a:ea typeface="楷体_GB2312" pitchFamily="49" charset="-122"/>
                <a:cs typeface="Times New Roman" pitchFamily="18" charset="0"/>
              </a:defRPr>
            </a:lvl1pPr>
          </a:lstStyle>
          <a:p>
            <a:r>
              <a:rPr lang="zh-CN" altLang="en-US"/>
              <a:t>单击此处编辑母版标题样式</a:t>
            </a:r>
          </a:p>
        </p:txBody>
      </p:sp>
      <p:sp>
        <p:nvSpPr>
          <p:cNvPr id="3" name="内容占位符 2"/>
          <p:cNvSpPr>
            <a:spLocks noGrp="1"/>
          </p:cNvSpPr>
          <p:nvPr>
            <p:ph idx="1"/>
          </p:nvPr>
        </p:nvSpPr>
        <p:spPr>
          <a:xfrm>
            <a:off x="95577" y="1000125"/>
            <a:ext cx="8929688" cy="2092881"/>
          </a:xfrm>
        </p:spPr>
        <p:txBody>
          <a:bodyPr/>
          <a:lstStyle>
            <a:lvl1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1pPr>
            <a:lvl2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2pPr>
            <a:lvl3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3pPr>
            <a:lvl4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4pPr>
            <a:lvl5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Rectangle 6">
            <a:extLst>
              <a:ext uri="{FF2B5EF4-FFF2-40B4-BE49-F238E27FC236}">
                <a16:creationId xmlns:a16="http://schemas.microsoft.com/office/drawing/2014/main" id="{3CED48FD-DC06-4C2F-AC07-3EAA689371BC}"/>
              </a:ext>
            </a:extLst>
          </p:cNvPr>
          <p:cNvSpPr>
            <a:spLocks noGrp="1" noChangeArrowheads="1"/>
          </p:cNvSpPr>
          <p:nvPr>
            <p:ph type="sldNum" sz="quarter" idx="10"/>
          </p:nvPr>
        </p:nvSpPr>
        <p:spPr>
          <a:ln/>
        </p:spPr>
        <p:txBody>
          <a:bodyPr/>
          <a:lstStyle>
            <a:lvl1pPr>
              <a:defRPr/>
            </a:lvl1pPr>
          </a:lstStyle>
          <a:p>
            <a:pPr>
              <a:defRPr/>
            </a:pPr>
            <a:fld id="{357F4E0A-258E-47C8-AF85-E05E87040426}" type="slidenum">
              <a:rPr lang="en-US" altLang="zh-CN"/>
              <a:pPr>
                <a:defRPr/>
              </a:pPr>
              <a:t>‹#›</a:t>
            </a:fld>
            <a:endParaRPr lang="en-US" altLang="zh-CN"/>
          </a:p>
        </p:txBody>
      </p:sp>
    </p:spTree>
    <p:extLst>
      <p:ext uri="{BB962C8B-B14F-4D97-AF65-F5344CB8AC3E}">
        <p14:creationId xmlns:p14="http://schemas.microsoft.com/office/powerpoint/2010/main" val="3441458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6FA0AF06-1F19-4C8A-908C-4D593107CA92}"/>
              </a:ext>
            </a:extLst>
          </p:cNvPr>
          <p:cNvSpPr>
            <a:spLocks noGrp="1" noChangeArrowheads="1"/>
          </p:cNvSpPr>
          <p:nvPr>
            <p:ph type="sldNum" sz="quarter" idx="10"/>
          </p:nvPr>
        </p:nvSpPr>
        <p:spPr>
          <a:ln/>
        </p:spPr>
        <p:txBody>
          <a:bodyPr/>
          <a:lstStyle>
            <a:lvl1pPr>
              <a:defRPr/>
            </a:lvl1pPr>
          </a:lstStyle>
          <a:p>
            <a:pPr>
              <a:defRPr/>
            </a:pPr>
            <a:fld id="{E9098B9C-12B8-434F-801A-A6B6BD913BE1}" type="slidenum">
              <a:rPr lang="en-US" altLang="zh-CN"/>
              <a:pPr>
                <a:defRPr/>
              </a:pPr>
              <a:t>‹#›</a:t>
            </a:fld>
            <a:endParaRPr lang="en-US" altLang="zh-CN"/>
          </a:p>
        </p:txBody>
      </p:sp>
    </p:spTree>
    <p:extLst>
      <p:ext uri="{BB962C8B-B14F-4D97-AF65-F5344CB8AC3E}">
        <p14:creationId xmlns:p14="http://schemas.microsoft.com/office/powerpoint/2010/main" val="2566177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533400" y="1219200"/>
            <a:ext cx="4038600" cy="518160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4724400" y="1219200"/>
            <a:ext cx="4038600" cy="518160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6">
            <a:extLst>
              <a:ext uri="{FF2B5EF4-FFF2-40B4-BE49-F238E27FC236}">
                <a16:creationId xmlns:a16="http://schemas.microsoft.com/office/drawing/2014/main" id="{D364DBA0-61D1-4ACB-934D-FB758E67391F}"/>
              </a:ext>
            </a:extLst>
          </p:cNvPr>
          <p:cNvSpPr>
            <a:spLocks noGrp="1" noChangeArrowheads="1"/>
          </p:cNvSpPr>
          <p:nvPr>
            <p:ph type="sldNum" sz="quarter" idx="10"/>
          </p:nvPr>
        </p:nvSpPr>
        <p:spPr>
          <a:ln/>
        </p:spPr>
        <p:txBody>
          <a:bodyPr/>
          <a:lstStyle>
            <a:lvl1pPr>
              <a:defRPr/>
            </a:lvl1pPr>
          </a:lstStyle>
          <a:p>
            <a:pPr>
              <a:defRPr/>
            </a:pPr>
            <a:fld id="{3AEA770B-ED90-4E17-844F-BE9893D8FB7E}" type="slidenum">
              <a:rPr lang="en-US" altLang="zh-CN"/>
              <a:pPr>
                <a:defRPr/>
              </a:pPr>
              <a:t>‹#›</a:t>
            </a:fld>
            <a:endParaRPr lang="en-US" altLang="zh-CN"/>
          </a:p>
        </p:txBody>
      </p:sp>
    </p:spTree>
    <p:extLst>
      <p:ext uri="{BB962C8B-B14F-4D97-AF65-F5344CB8AC3E}">
        <p14:creationId xmlns:p14="http://schemas.microsoft.com/office/powerpoint/2010/main" val="1243537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3000" b="1" cap="all"/>
            </a:lvl1pPr>
          </a:lstStyle>
          <a:p>
            <a:r>
              <a:rPr lang="zh-CN" altLang="en-US"/>
              <a:t>单击此处编辑母版标题样式</a:t>
            </a:r>
          </a:p>
        </p:txBody>
      </p:sp>
      <p:sp>
        <p:nvSpPr>
          <p:cNvPr id="3" name="文本占位符 2"/>
          <p:cNvSpPr>
            <a:spLocks noGrp="1"/>
          </p:cNvSpPr>
          <p:nvPr>
            <p:ph type="body" idx="1"/>
          </p:nvPr>
        </p:nvSpPr>
        <p:spPr>
          <a:xfrm>
            <a:off x="722313" y="4083735"/>
            <a:ext cx="7772400" cy="323165"/>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a:t>单击此处编辑母版文本样式</a:t>
            </a:r>
          </a:p>
        </p:txBody>
      </p:sp>
      <p:sp>
        <p:nvSpPr>
          <p:cNvPr id="4" name="Rectangle 6">
            <a:extLst>
              <a:ext uri="{FF2B5EF4-FFF2-40B4-BE49-F238E27FC236}">
                <a16:creationId xmlns:a16="http://schemas.microsoft.com/office/drawing/2014/main" id="{154ED837-8A2F-4E9E-A8E9-256977D422DD}"/>
              </a:ext>
            </a:extLst>
          </p:cNvPr>
          <p:cNvSpPr>
            <a:spLocks noGrp="1" noChangeArrowheads="1"/>
          </p:cNvSpPr>
          <p:nvPr>
            <p:ph type="sldNum" sz="quarter" idx="10"/>
          </p:nvPr>
        </p:nvSpPr>
        <p:spPr>
          <a:ln/>
        </p:spPr>
        <p:txBody>
          <a:bodyPr/>
          <a:lstStyle>
            <a:lvl1pPr>
              <a:defRPr/>
            </a:lvl1pPr>
          </a:lstStyle>
          <a:p>
            <a:pPr>
              <a:defRPr/>
            </a:pPr>
            <a:fld id="{905ED48F-31F8-443F-BA10-CB54AAA89F65}" type="slidenum">
              <a:rPr lang="en-US" altLang="zh-CN"/>
              <a:pPr>
                <a:defRPr/>
              </a:pPr>
              <a:t>‹#›</a:t>
            </a:fld>
            <a:endParaRPr lang="en-US" altLang="zh-CN"/>
          </a:p>
        </p:txBody>
      </p:sp>
    </p:spTree>
    <p:extLst>
      <p:ext uri="{BB962C8B-B14F-4D97-AF65-F5344CB8AC3E}">
        <p14:creationId xmlns:p14="http://schemas.microsoft.com/office/powerpoint/2010/main" val="31222849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A26B5F4-564F-4FB4-BB88-3FBF9E9867FE}"/>
              </a:ext>
            </a:extLst>
          </p:cNvPr>
          <p:cNvSpPr>
            <a:spLocks noGrp="1" noChangeArrowheads="1"/>
          </p:cNvSpPr>
          <p:nvPr>
            <p:ph type="sldNum" sz="quarter" idx="10"/>
          </p:nvPr>
        </p:nvSpPr>
        <p:spPr>
          <a:ln/>
        </p:spPr>
        <p:txBody>
          <a:bodyPr/>
          <a:lstStyle>
            <a:lvl1pPr>
              <a:defRPr/>
            </a:lvl1pPr>
          </a:lstStyle>
          <a:p>
            <a:pPr>
              <a:defRPr/>
            </a:pPr>
            <a:fld id="{F120AE8E-BD42-448F-999F-CE3922F96F4F}" type="slidenum">
              <a:rPr lang="en-US" altLang="zh-CN"/>
              <a:pPr>
                <a:defRPr/>
              </a:pPr>
              <a:t>‹#›</a:t>
            </a:fld>
            <a:endParaRPr lang="en-US" altLang="zh-CN"/>
          </a:p>
        </p:txBody>
      </p:sp>
    </p:spTree>
    <p:extLst>
      <p:ext uri="{BB962C8B-B14F-4D97-AF65-F5344CB8AC3E}">
        <p14:creationId xmlns:p14="http://schemas.microsoft.com/office/powerpoint/2010/main" val="774489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F341775A-4C99-49E4-A13D-630A469F1E65}"/>
              </a:ext>
            </a:extLst>
          </p:cNvPr>
          <p:cNvSpPr>
            <a:spLocks noGrp="1" noChangeArrowheads="1"/>
          </p:cNvSpPr>
          <p:nvPr>
            <p:ph type="sldNum" sz="quarter" idx="10"/>
          </p:nvPr>
        </p:nvSpPr>
        <p:spPr>
          <a:ln/>
        </p:spPr>
        <p:txBody>
          <a:bodyPr/>
          <a:lstStyle>
            <a:lvl1pPr>
              <a:defRPr/>
            </a:lvl1pPr>
          </a:lstStyle>
          <a:p>
            <a:pPr>
              <a:defRPr/>
            </a:pPr>
            <a:fld id="{4ECC458D-8B86-485D-9A23-711DEA970616}" type="slidenum">
              <a:rPr lang="en-US" altLang="zh-CN"/>
              <a:pPr>
                <a:defRPr/>
              </a:pPr>
              <a:t>‹#›</a:t>
            </a:fld>
            <a:endParaRPr lang="en-US" altLang="zh-CN"/>
          </a:p>
        </p:txBody>
      </p:sp>
    </p:spTree>
    <p:extLst>
      <p:ext uri="{BB962C8B-B14F-4D97-AF65-F5344CB8AC3E}">
        <p14:creationId xmlns:p14="http://schemas.microsoft.com/office/powerpoint/2010/main" val="2911922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533400" y="198438"/>
            <a:ext cx="8372475" cy="563562"/>
          </a:xfrm>
        </p:spPr>
        <p:txBody>
          <a:bodyPr/>
          <a:lstStyle/>
          <a:p>
            <a:r>
              <a:rPr lang="zh-CN" altLang="en-US"/>
              <a:t>单击此处编辑母版标题样式</a:t>
            </a:r>
          </a:p>
        </p:txBody>
      </p:sp>
      <p:sp>
        <p:nvSpPr>
          <p:cNvPr id="3" name="表格占位符 2"/>
          <p:cNvSpPr>
            <a:spLocks noGrp="1"/>
          </p:cNvSpPr>
          <p:nvPr>
            <p:ph type="tbl" idx="1"/>
          </p:nvPr>
        </p:nvSpPr>
        <p:spPr>
          <a:xfrm>
            <a:off x="533400" y="1219200"/>
            <a:ext cx="8229600" cy="5181600"/>
          </a:xfrm>
        </p:spPr>
        <p:txBody>
          <a:bodyPr/>
          <a:lstStyle/>
          <a:p>
            <a:pPr lvl="0"/>
            <a:r>
              <a:rPr lang="zh-CN" altLang="en-US" noProof="0"/>
              <a:t>单击图标添加表格</a:t>
            </a:r>
          </a:p>
        </p:txBody>
      </p:sp>
      <p:sp>
        <p:nvSpPr>
          <p:cNvPr id="4" name="Rectangle 6">
            <a:extLst>
              <a:ext uri="{FF2B5EF4-FFF2-40B4-BE49-F238E27FC236}">
                <a16:creationId xmlns:a16="http://schemas.microsoft.com/office/drawing/2014/main" id="{040803D2-4774-4338-BFC6-BE8BDA4F43C4}"/>
              </a:ext>
            </a:extLst>
          </p:cNvPr>
          <p:cNvSpPr>
            <a:spLocks noGrp="1" noChangeArrowheads="1"/>
          </p:cNvSpPr>
          <p:nvPr>
            <p:ph type="sldNum" sz="quarter" idx="10"/>
          </p:nvPr>
        </p:nvSpPr>
        <p:spPr>
          <a:ln/>
        </p:spPr>
        <p:txBody>
          <a:bodyPr/>
          <a:lstStyle>
            <a:lvl1pPr>
              <a:defRPr/>
            </a:lvl1pPr>
          </a:lstStyle>
          <a:p>
            <a:pPr>
              <a:defRPr/>
            </a:pPr>
            <a:fld id="{4B225CF2-124C-4F84-9E7C-C3AD5E35E817}" type="slidenum">
              <a:rPr lang="en-US" altLang="zh-CN"/>
              <a:pPr>
                <a:defRPr/>
              </a:pPr>
              <a:t>‹#›</a:t>
            </a:fld>
            <a:endParaRPr lang="en-US" altLang="zh-CN"/>
          </a:p>
        </p:txBody>
      </p:sp>
    </p:spTree>
    <p:extLst>
      <p:ext uri="{BB962C8B-B14F-4D97-AF65-F5344CB8AC3E}">
        <p14:creationId xmlns:p14="http://schemas.microsoft.com/office/powerpoint/2010/main" val="8947567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B9DEB10-46B9-4E8E-AE55-C1791464742E}"/>
              </a:ext>
            </a:extLst>
          </p:cNvPr>
          <p:cNvSpPr>
            <a:spLocks noGrp="1"/>
          </p:cNvSpPr>
          <p:nvPr>
            <p:ph type="ctrTitle"/>
          </p:nvPr>
        </p:nvSpPr>
        <p:spPr>
          <a:xfrm>
            <a:off x="1143000" y="1121569"/>
            <a:ext cx="6858000" cy="2387799"/>
          </a:xfrm>
          <a:prstGeom prst="rect">
            <a:avLst/>
          </a:prstGeom>
        </p:spPr>
        <p:txBody>
          <a:bodyPr anchor="b"/>
          <a:lstStyle>
            <a:lvl1pPr algn="ctr">
              <a:defRPr sz="6750"/>
            </a:lvl1pPr>
          </a:lstStyle>
          <a:p>
            <a:r>
              <a:rPr lang="zh-CN" altLang="en-US"/>
              <a:t>单击此处编辑母版标题样式</a:t>
            </a:r>
          </a:p>
        </p:txBody>
      </p:sp>
      <p:sp>
        <p:nvSpPr>
          <p:cNvPr id="3" name="副标题 2">
            <a:extLst>
              <a:ext uri="{FF2B5EF4-FFF2-40B4-BE49-F238E27FC236}">
                <a16:creationId xmlns:a16="http://schemas.microsoft.com/office/drawing/2014/main" id="{314A4DC9-2E3D-4272-85A5-58C8B07265B3}"/>
              </a:ext>
            </a:extLst>
          </p:cNvPr>
          <p:cNvSpPr>
            <a:spLocks noGrp="1"/>
          </p:cNvSpPr>
          <p:nvPr>
            <p:ph type="subTitle" idx="1"/>
          </p:nvPr>
        </p:nvSpPr>
        <p:spPr>
          <a:xfrm>
            <a:off x="1143000" y="3602236"/>
            <a:ext cx="6858000" cy="1655564"/>
          </a:xfrm>
          <a:prstGeom prst="rect">
            <a:avLst/>
          </a:prstGeom>
        </p:spPr>
        <p:txBody>
          <a:bodyPr/>
          <a:lstStyle>
            <a:lvl1pPr marL="0" indent="0" algn="ctr">
              <a:buNone/>
              <a:defRPr sz="2700"/>
            </a:lvl1pPr>
            <a:lvl2pPr marL="514350" indent="0" algn="ctr">
              <a:buNone/>
              <a:defRPr sz="2250"/>
            </a:lvl2pPr>
            <a:lvl3pPr marL="1028700" indent="0" algn="ctr">
              <a:buNone/>
              <a:defRPr sz="2025"/>
            </a:lvl3pPr>
            <a:lvl4pPr marL="1543050" indent="0" algn="ctr">
              <a:buNone/>
              <a:defRPr sz="1800"/>
            </a:lvl4pPr>
            <a:lvl5pPr marL="2057400" indent="0" algn="ctr">
              <a:buNone/>
              <a:defRPr sz="1800"/>
            </a:lvl5pPr>
            <a:lvl6pPr marL="2571750" indent="0" algn="ctr">
              <a:buNone/>
              <a:defRPr sz="1800"/>
            </a:lvl6pPr>
            <a:lvl7pPr marL="3086100" indent="0" algn="ctr">
              <a:buNone/>
              <a:defRPr sz="1800"/>
            </a:lvl7pPr>
            <a:lvl8pPr marL="3600450" indent="0" algn="ctr">
              <a:buNone/>
              <a:defRPr sz="1800"/>
            </a:lvl8pPr>
            <a:lvl9pPr marL="4114800" indent="0" algn="ctr">
              <a:buNone/>
              <a:defRPr sz="1800"/>
            </a:lvl9pPr>
          </a:lstStyle>
          <a:p>
            <a:r>
              <a:rPr lang="zh-CN" altLang="en-US"/>
              <a:t>单击此处编辑母版副标题样式</a:t>
            </a:r>
          </a:p>
        </p:txBody>
      </p:sp>
    </p:spTree>
    <p:extLst>
      <p:ext uri="{BB962C8B-B14F-4D97-AF65-F5344CB8AC3E}">
        <p14:creationId xmlns:p14="http://schemas.microsoft.com/office/powerpoint/2010/main" val="2519957418"/>
      </p:ext>
    </p:extLst>
  </p:cSld>
  <p:clrMapOvr>
    <a:masterClrMapping/>
  </p:clrMapOvr>
  <p:transition spd="slow">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23911F-9D88-4D80-9B27-A12EE5D443AD}"/>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AA87ACC-72FB-47C7-BBC3-371DF0D1B962}"/>
              </a:ext>
            </a:extLst>
          </p:cNvPr>
          <p:cNvSpPr>
            <a:spLocks noGrp="1"/>
          </p:cNvSpPr>
          <p:nvPr>
            <p:ph idx="1"/>
          </p:nvPr>
        </p:nvSpPr>
        <p:spPr>
          <a:xfrm>
            <a:off x="628650" y="1825228"/>
            <a:ext cx="7886700" cy="4352330"/>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3780622684"/>
      </p:ext>
    </p:extLst>
  </p:cSld>
  <p:clrMapOvr>
    <a:masterClrMapping/>
  </p:clrMapOvr>
  <p:transition spd="slow">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0F10F5-5CDF-4592-B6BF-B441B69C0B0A}"/>
              </a:ext>
            </a:extLst>
          </p:cNvPr>
          <p:cNvSpPr>
            <a:spLocks noGrp="1"/>
          </p:cNvSpPr>
          <p:nvPr>
            <p:ph type="title"/>
          </p:nvPr>
        </p:nvSpPr>
        <p:spPr>
          <a:xfrm>
            <a:off x="624840" y="1709143"/>
            <a:ext cx="7886700" cy="2853928"/>
          </a:xfrm>
          <a:prstGeom prst="rect">
            <a:avLst/>
          </a:prstGeom>
        </p:spPr>
        <p:txBody>
          <a:bodyPr anchor="b"/>
          <a:lstStyle>
            <a:lvl1pPr>
              <a:defRPr sz="6750"/>
            </a:lvl1pPr>
          </a:lstStyle>
          <a:p>
            <a:r>
              <a:rPr lang="zh-CN" altLang="en-US"/>
              <a:t>单击此处编辑母版标题样式</a:t>
            </a:r>
          </a:p>
        </p:txBody>
      </p:sp>
      <p:sp>
        <p:nvSpPr>
          <p:cNvPr id="3" name="文本占位符 2">
            <a:extLst>
              <a:ext uri="{FF2B5EF4-FFF2-40B4-BE49-F238E27FC236}">
                <a16:creationId xmlns:a16="http://schemas.microsoft.com/office/drawing/2014/main" id="{43879988-CE59-4FA9-A4AA-69509B1A5ED5}"/>
              </a:ext>
            </a:extLst>
          </p:cNvPr>
          <p:cNvSpPr>
            <a:spLocks noGrp="1"/>
          </p:cNvSpPr>
          <p:nvPr>
            <p:ph type="body" idx="1"/>
          </p:nvPr>
        </p:nvSpPr>
        <p:spPr>
          <a:xfrm>
            <a:off x="624840" y="4589859"/>
            <a:ext cx="7886700" cy="1500188"/>
          </a:xfrm>
          <a:prstGeom prst="rect">
            <a:avLst/>
          </a:prstGeom>
        </p:spPr>
        <p:txBody>
          <a:bodyPr/>
          <a:lstStyle>
            <a:lvl1pPr marL="0" indent="0">
              <a:buNone/>
              <a:defRPr sz="2700"/>
            </a:lvl1pPr>
            <a:lvl2pPr marL="514350" indent="0">
              <a:buNone/>
              <a:defRPr sz="2250"/>
            </a:lvl2pPr>
            <a:lvl3pPr marL="1028700" indent="0">
              <a:buNone/>
              <a:defRPr sz="2025"/>
            </a:lvl3pPr>
            <a:lvl4pPr marL="1543050" indent="0">
              <a:buNone/>
              <a:defRPr sz="1800"/>
            </a:lvl4pPr>
            <a:lvl5pPr marL="2057400" indent="0">
              <a:buNone/>
              <a:defRPr sz="1800"/>
            </a:lvl5pPr>
            <a:lvl6pPr marL="2571750" indent="0">
              <a:buNone/>
              <a:defRPr sz="1800"/>
            </a:lvl6pPr>
            <a:lvl7pPr marL="3086100" indent="0">
              <a:buNone/>
              <a:defRPr sz="1800"/>
            </a:lvl7pPr>
            <a:lvl8pPr marL="3600450" indent="0">
              <a:buNone/>
              <a:defRPr sz="1800"/>
            </a:lvl8pPr>
            <a:lvl9pPr marL="4114800" indent="0">
              <a:buNone/>
              <a:defRPr sz="1800"/>
            </a:lvl9pPr>
          </a:lstStyle>
          <a:p>
            <a:pPr lvl="0"/>
            <a:r>
              <a:rPr lang="zh-CN" altLang="en-US"/>
              <a:t>单击此处编辑母版文本样式</a:t>
            </a:r>
          </a:p>
        </p:txBody>
      </p:sp>
    </p:spTree>
    <p:extLst>
      <p:ext uri="{BB962C8B-B14F-4D97-AF65-F5344CB8AC3E}">
        <p14:creationId xmlns:p14="http://schemas.microsoft.com/office/powerpoint/2010/main" val="376461943"/>
      </p:ext>
    </p:extLst>
  </p:cSld>
  <p:clrMapOvr>
    <a:masterClrMapping/>
  </p:clrMapOvr>
  <p:transition spd="slow">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B99F68-4857-4A23-90C9-C611704F866D}"/>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F4D8D596-0DDD-4D09-9B12-69201BFC3244}"/>
              </a:ext>
            </a:extLst>
          </p:cNvPr>
          <p:cNvSpPr>
            <a:spLocks noGrp="1"/>
          </p:cNvSpPr>
          <p:nvPr>
            <p:ph sz="half" idx="1"/>
          </p:nvPr>
        </p:nvSpPr>
        <p:spPr>
          <a:xfrm>
            <a:off x="628651" y="1825228"/>
            <a:ext cx="3851910" cy="4352330"/>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E8945F40-48D4-4931-8E38-97F01B3F1299}"/>
              </a:ext>
            </a:extLst>
          </p:cNvPr>
          <p:cNvSpPr>
            <a:spLocks noGrp="1"/>
          </p:cNvSpPr>
          <p:nvPr>
            <p:ph sz="half" idx="2"/>
          </p:nvPr>
        </p:nvSpPr>
        <p:spPr>
          <a:xfrm>
            <a:off x="4663441" y="1825228"/>
            <a:ext cx="3851910" cy="4352330"/>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2869249777"/>
      </p:ext>
    </p:extLst>
  </p:cSld>
  <p:clrMapOvr>
    <a:masterClrMapping/>
  </p:clrMapOvr>
  <p:transition spd="slow">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271044-FD62-4E1B-85C3-3B347A602F70}"/>
              </a:ext>
            </a:extLst>
          </p:cNvPr>
          <p:cNvSpPr>
            <a:spLocks noGrp="1"/>
          </p:cNvSpPr>
          <p:nvPr>
            <p:ph type="title"/>
          </p:nvPr>
        </p:nvSpPr>
        <p:spPr>
          <a:xfrm>
            <a:off x="630556" y="364332"/>
            <a:ext cx="7886700" cy="1326952"/>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EABE253C-946D-4D64-B376-7933E7EAF691}"/>
              </a:ext>
            </a:extLst>
          </p:cNvPr>
          <p:cNvSpPr>
            <a:spLocks noGrp="1"/>
          </p:cNvSpPr>
          <p:nvPr>
            <p:ph type="body" idx="1"/>
          </p:nvPr>
        </p:nvSpPr>
        <p:spPr>
          <a:xfrm>
            <a:off x="630556" y="1680568"/>
            <a:ext cx="3867150" cy="825103"/>
          </a:xfrm>
          <a:prstGeom prst="rect">
            <a:avLst/>
          </a:prstGeo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D02A86D-542B-4021-9F2A-F30B9118719B}"/>
              </a:ext>
            </a:extLst>
          </p:cNvPr>
          <p:cNvSpPr>
            <a:spLocks noGrp="1"/>
          </p:cNvSpPr>
          <p:nvPr>
            <p:ph sz="half" idx="2"/>
          </p:nvPr>
        </p:nvSpPr>
        <p:spPr>
          <a:xfrm>
            <a:off x="630556" y="2505671"/>
            <a:ext cx="3867150" cy="368438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D00E6F-F675-4760-B789-CCB9B8CCA3B5}"/>
              </a:ext>
            </a:extLst>
          </p:cNvPr>
          <p:cNvSpPr>
            <a:spLocks noGrp="1"/>
          </p:cNvSpPr>
          <p:nvPr>
            <p:ph type="body" sz="quarter" idx="3"/>
          </p:nvPr>
        </p:nvSpPr>
        <p:spPr>
          <a:xfrm>
            <a:off x="4629150" y="1680568"/>
            <a:ext cx="3888106" cy="825103"/>
          </a:xfrm>
          <a:prstGeom prst="rect">
            <a:avLst/>
          </a:prstGeom>
        </p:spPr>
        <p:txBody>
          <a:bodyPr anchor="b"/>
          <a:lstStyle>
            <a:lvl1pPr marL="0" indent="0">
              <a:buNone/>
              <a:defRPr sz="2700" b="1"/>
            </a:lvl1pPr>
            <a:lvl2pPr marL="514350" indent="0">
              <a:buNone/>
              <a:defRPr sz="2250" b="1"/>
            </a:lvl2pPr>
            <a:lvl3pPr marL="1028700" indent="0">
              <a:buNone/>
              <a:defRPr sz="2025"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95D2F0C3-B3CF-4A35-AD17-9189E3E76C9F}"/>
              </a:ext>
            </a:extLst>
          </p:cNvPr>
          <p:cNvSpPr>
            <a:spLocks noGrp="1"/>
          </p:cNvSpPr>
          <p:nvPr>
            <p:ph sz="quarter" idx="4"/>
          </p:nvPr>
        </p:nvSpPr>
        <p:spPr>
          <a:xfrm>
            <a:off x="4629150" y="2505671"/>
            <a:ext cx="3888106" cy="3684389"/>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4160329831"/>
      </p:ext>
    </p:extLst>
  </p:cSld>
  <p:clrMapOvr>
    <a:masterClrMapping/>
  </p:clrMapOvr>
  <p:transition spd="slow">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6B3583-DBEE-45A7-A1E1-90B08A213AA6}"/>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042791711"/>
      </p:ext>
    </p:extLst>
  </p:cSld>
  <p:clrMapOvr>
    <a:masterClrMapping/>
  </p:clrMapOvr>
  <p:transition spd="slow">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997859"/>
      </p:ext>
    </p:extLst>
  </p:cSld>
  <p:clrMapOvr>
    <a:masterClrMapping/>
  </p:clrMapOvr>
  <p:transition spd="slow">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533400" y="1219201"/>
            <a:ext cx="4038600" cy="1579920"/>
          </a:xfrm>
        </p:spPr>
        <p:txBody>
          <a:bodyPr/>
          <a:lstStyle>
            <a:lvl1pPr>
              <a:defRPr sz="1800"/>
            </a:lvl1pPr>
            <a:lvl2pPr>
              <a:defRPr sz="1800"/>
            </a:lvl2pPr>
            <a:lvl3pPr>
              <a:defRPr sz="1800"/>
            </a:lvl3pPr>
            <a:lvl4pPr>
              <a:defRPr sz="1800"/>
            </a:lvl4pPr>
            <a:lvl5pPr>
              <a:defRPr sz="1800"/>
            </a:lvl5pPr>
            <a:lvl6pPr>
              <a:defRPr sz="1350"/>
            </a:lvl6pPr>
            <a:lvl7pPr>
              <a:defRPr sz="1350"/>
            </a:lvl7pPr>
            <a:lvl8pPr>
              <a:defRPr sz="1350"/>
            </a:lvl8pPr>
            <a:lvl9pPr>
              <a:defRPr sz="135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4724400" y="1219201"/>
            <a:ext cx="4038600" cy="1579920"/>
          </a:xfrm>
        </p:spPr>
        <p:txBody>
          <a:bodyPr/>
          <a:lstStyle>
            <a:lvl1pPr>
              <a:defRPr sz="1800"/>
            </a:lvl1pPr>
            <a:lvl2pPr>
              <a:defRPr sz="1800"/>
            </a:lvl2pPr>
            <a:lvl3pPr>
              <a:defRPr sz="1800"/>
            </a:lvl3pPr>
            <a:lvl4pPr>
              <a:defRPr sz="1800"/>
            </a:lvl4pPr>
            <a:lvl5pPr>
              <a:defRPr sz="1800"/>
            </a:lvl5pPr>
            <a:lvl6pPr>
              <a:defRPr sz="1350"/>
            </a:lvl6pPr>
            <a:lvl7pPr>
              <a:defRPr sz="1350"/>
            </a:lvl7pPr>
            <a:lvl8pPr>
              <a:defRPr sz="1350"/>
            </a:lvl8pPr>
            <a:lvl9pPr>
              <a:defRPr sz="135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6">
            <a:extLst>
              <a:ext uri="{FF2B5EF4-FFF2-40B4-BE49-F238E27FC236}">
                <a16:creationId xmlns:a16="http://schemas.microsoft.com/office/drawing/2014/main" id="{D1A6BAAC-45BB-44C7-911B-2F84D44D8633}"/>
              </a:ext>
            </a:extLst>
          </p:cNvPr>
          <p:cNvSpPr>
            <a:spLocks noGrp="1" noChangeArrowheads="1"/>
          </p:cNvSpPr>
          <p:nvPr>
            <p:ph type="sldNum" sz="quarter" idx="10"/>
          </p:nvPr>
        </p:nvSpPr>
        <p:spPr>
          <a:ln/>
        </p:spPr>
        <p:txBody>
          <a:bodyPr/>
          <a:lstStyle>
            <a:lvl1pPr>
              <a:defRPr/>
            </a:lvl1pPr>
          </a:lstStyle>
          <a:p>
            <a:pPr>
              <a:defRPr/>
            </a:pPr>
            <a:fld id="{B5B0C2BB-31A7-47A0-9597-009F324DE268}" type="slidenum">
              <a:rPr lang="en-US" altLang="zh-CN"/>
              <a:pPr>
                <a:defRPr/>
              </a:pPr>
              <a:t>‹#›</a:t>
            </a:fld>
            <a:endParaRPr lang="en-US" altLang="zh-CN"/>
          </a:p>
        </p:txBody>
      </p:sp>
    </p:spTree>
    <p:extLst>
      <p:ext uri="{BB962C8B-B14F-4D97-AF65-F5344CB8AC3E}">
        <p14:creationId xmlns:p14="http://schemas.microsoft.com/office/powerpoint/2010/main" val="23603572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9959A8-648F-4E42-804C-561DB38E98A3}"/>
              </a:ext>
            </a:extLst>
          </p:cNvPr>
          <p:cNvSpPr>
            <a:spLocks noGrp="1"/>
          </p:cNvSpPr>
          <p:nvPr>
            <p:ph type="title"/>
          </p:nvPr>
        </p:nvSpPr>
        <p:spPr>
          <a:xfrm>
            <a:off x="630556" y="457200"/>
            <a:ext cx="2948940" cy="1600200"/>
          </a:xfrm>
          <a:prstGeom prst="rect">
            <a:avLst/>
          </a:prstGeom>
        </p:spPr>
        <p:txBody>
          <a:bodyPr anchor="b"/>
          <a:lstStyle>
            <a:lvl1pPr>
              <a:defRPr sz="3600"/>
            </a:lvl1pPr>
          </a:lstStyle>
          <a:p>
            <a:r>
              <a:rPr lang="zh-CN" altLang="en-US"/>
              <a:t>单击此处编辑母版标题样式</a:t>
            </a:r>
          </a:p>
        </p:txBody>
      </p:sp>
      <p:sp>
        <p:nvSpPr>
          <p:cNvPr id="3" name="内容占位符 2">
            <a:extLst>
              <a:ext uri="{FF2B5EF4-FFF2-40B4-BE49-F238E27FC236}">
                <a16:creationId xmlns:a16="http://schemas.microsoft.com/office/drawing/2014/main" id="{7768AAB7-F278-4CBC-9859-F30B6D269DE5}"/>
              </a:ext>
            </a:extLst>
          </p:cNvPr>
          <p:cNvSpPr>
            <a:spLocks noGrp="1"/>
          </p:cNvSpPr>
          <p:nvPr>
            <p:ph idx="1"/>
          </p:nvPr>
        </p:nvSpPr>
        <p:spPr>
          <a:xfrm>
            <a:off x="3888106" y="987625"/>
            <a:ext cx="4629150" cy="4873823"/>
          </a:xfrm>
          <a:prstGeom prst="rect">
            <a:avLst/>
          </a:prstGeom>
        </p:spPr>
        <p:txBody>
          <a:bodyPr/>
          <a:lstStyle>
            <a:lvl1pPr>
              <a:defRPr sz="3600"/>
            </a:lvl1pPr>
            <a:lvl2pPr>
              <a:defRPr sz="3150"/>
            </a:lvl2pPr>
            <a:lvl3pPr>
              <a:defRPr sz="2700"/>
            </a:lvl3pPr>
            <a:lvl4pPr>
              <a:defRPr sz="2250"/>
            </a:lvl4pPr>
            <a:lvl5pPr>
              <a:defRPr sz="2250"/>
            </a:lvl5pPr>
            <a:lvl6pPr>
              <a:defRPr sz="2250"/>
            </a:lvl6pPr>
            <a:lvl7pPr>
              <a:defRPr sz="2250"/>
            </a:lvl7pPr>
            <a:lvl8pPr>
              <a:defRPr sz="2250"/>
            </a:lvl8pPr>
            <a:lvl9pPr>
              <a:defRPr sz="225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B596C74-7434-4A32-8D46-E07139F8ED54}"/>
              </a:ext>
            </a:extLst>
          </p:cNvPr>
          <p:cNvSpPr>
            <a:spLocks noGrp="1"/>
          </p:cNvSpPr>
          <p:nvPr>
            <p:ph type="body" sz="half" idx="2"/>
          </p:nvPr>
        </p:nvSpPr>
        <p:spPr>
          <a:xfrm>
            <a:off x="630556" y="2057400"/>
            <a:ext cx="2948940" cy="3811191"/>
          </a:xfrm>
          <a:prstGeom prst="rect">
            <a:avLst/>
          </a:prstGeo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zh-CN" altLang="en-US"/>
              <a:t>单击此处编辑母版文本样式</a:t>
            </a:r>
          </a:p>
        </p:txBody>
      </p:sp>
    </p:spTree>
    <p:extLst>
      <p:ext uri="{BB962C8B-B14F-4D97-AF65-F5344CB8AC3E}">
        <p14:creationId xmlns:p14="http://schemas.microsoft.com/office/powerpoint/2010/main" val="1656411145"/>
      </p:ext>
    </p:extLst>
  </p:cSld>
  <p:clrMapOvr>
    <a:masterClrMapping/>
  </p:clrMapOvr>
  <p:transition spd="slow">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10B8A5-B5BC-4957-AFB5-1E3CEB1D0A91}"/>
              </a:ext>
            </a:extLst>
          </p:cNvPr>
          <p:cNvSpPr>
            <a:spLocks noGrp="1"/>
          </p:cNvSpPr>
          <p:nvPr>
            <p:ph type="title"/>
          </p:nvPr>
        </p:nvSpPr>
        <p:spPr>
          <a:xfrm>
            <a:off x="630556" y="457200"/>
            <a:ext cx="2948940" cy="1600200"/>
          </a:xfrm>
          <a:prstGeom prst="rect">
            <a:avLst/>
          </a:prstGeom>
        </p:spPr>
        <p:txBody>
          <a:bodyPr anchor="b"/>
          <a:lstStyle>
            <a:lvl1pPr>
              <a:defRPr sz="3600"/>
            </a:lvl1pPr>
          </a:lstStyle>
          <a:p>
            <a:r>
              <a:rPr lang="zh-CN" altLang="en-US"/>
              <a:t>单击此处编辑母版标题样式</a:t>
            </a:r>
          </a:p>
        </p:txBody>
      </p:sp>
      <p:sp>
        <p:nvSpPr>
          <p:cNvPr id="3" name="图片占位符 2">
            <a:extLst>
              <a:ext uri="{FF2B5EF4-FFF2-40B4-BE49-F238E27FC236}">
                <a16:creationId xmlns:a16="http://schemas.microsoft.com/office/drawing/2014/main" id="{02243F72-DBCA-4279-8188-FB46F8707968}"/>
              </a:ext>
            </a:extLst>
          </p:cNvPr>
          <p:cNvSpPr>
            <a:spLocks noGrp="1"/>
          </p:cNvSpPr>
          <p:nvPr>
            <p:ph type="pic" idx="1"/>
          </p:nvPr>
        </p:nvSpPr>
        <p:spPr>
          <a:xfrm>
            <a:off x="3888106" y="987625"/>
            <a:ext cx="4629150" cy="4873823"/>
          </a:xfrm>
          <a:prstGeom prst="rect">
            <a:avLst/>
          </a:prstGeom>
        </p:spPr>
        <p:txBody>
          <a:bodyPr/>
          <a:lstStyle>
            <a:lvl1pPr marL="0" indent="0">
              <a:buNone/>
              <a:defRPr sz="3600"/>
            </a:lvl1pPr>
            <a:lvl2pPr marL="514350" indent="0">
              <a:buNone/>
              <a:defRPr sz="3150"/>
            </a:lvl2pPr>
            <a:lvl3pPr marL="1028700" indent="0">
              <a:buNone/>
              <a:defRPr sz="2700"/>
            </a:lvl3pPr>
            <a:lvl4pPr marL="1543050" indent="0">
              <a:buNone/>
              <a:defRPr sz="2250"/>
            </a:lvl4pPr>
            <a:lvl5pPr marL="2057400" indent="0">
              <a:buNone/>
              <a:defRPr sz="2250"/>
            </a:lvl5pPr>
            <a:lvl6pPr marL="2571750" indent="0">
              <a:buNone/>
              <a:defRPr sz="2250"/>
            </a:lvl6pPr>
            <a:lvl7pPr marL="3086100" indent="0">
              <a:buNone/>
              <a:defRPr sz="2250"/>
            </a:lvl7pPr>
            <a:lvl8pPr marL="3600450" indent="0">
              <a:buNone/>
              <a:defRPr sz="2250"/>
            </a:lvl8pPr>
            <a:lvl9pPr marL="4114800" indent="0">
              <a:buNone/>
              <a:defRPr sz="2250"/>
            </a:lvl9pPr>
          </a:lstStyle>
          <a:p>
            <a:endParaRPr lang="zh-CN" altLang="en-US"/>
          </a:p>
        </p:txBody>
      </p:sp>
      <p:sp>
        <p:nvSpPr>
          <p:cNvPr id="4" name="文本占位符 3">
            <a:extLst>
              <a:ext uri="{FF2B5EF4-FFF2-40B4-BE49-F238E27FC236}">
                <a16:creationId xmlns:a16="http://schemas.microsoft.com/office/drawing/2014/main" id="{11D6AF9D-F3E5-494E-BFEB-D25C02D072C9}"/>
              </a:ext>
            </a:extLst>
          </p:cNvPr>
          <p:cNvSpPr>
            <a:spLocks noGrp="1"/>
          </p:cNvSpPr>
          <p:nvPr>
            <p:ph type="body" sz="half" idx="2"/>
          </p:nvPr>
        </p:nvSpPr>
        <p:spPr>
          <a:xfrm>
            <a:off x="630556" y="2057400"/>
            <a:ext cx="2948940" cy="3811191"/>
          </a:xfrm>
          <a:prstGeom prst="rect">
            <a:avLst/>
          </a:prstGeom>
        </p:spPr>
        <p:txBody>
          <a:bodyPr/>
          <a:lstStyle>
            <a:lvl1pPr marL="0" indent="0">
              <a:buNone/>
              <a:defRPr sz="1800"/>
            </a:lvl1pPr>
            <a:lvl2pPr marL="514350" indent="0">
              <a:buNone/>
              <a:defRPr sz="1575"/>
            </a:lvl2pPr>
            <a:lvl3pPr marL="1028700" indent="0">
              <a:buNone/>
              <a:defRPr sz="1350"/>
            </a:lvl3pPr>
            <a:lvl4pPr marL="1543050" indent="0">
              <a:buNone/>
              <a:defRPr sz="1125"/>
            </a:lvl4pPr>
            <a:lvl5pPr marL="2057400" indent="0">
              <a:buNone/>
              <a:defRPr sz="1125"/>
            </a:lvl5pPr>
            <a:lvl6pPr marL="2571750" indent="0">
              <a:buNone/>
              <a:defRPr sz="1125"/>
            </a:lvl6pPr>
            <a:lvl7pPr marL="3086100" indent="0">
              <a:buNone/>
              <a:defRPr sz="1125"/>
            </a:lvl7pPr>
            <a:lvl8pPr marL="3600450" indent="0">
              <a:buNone/>
              <a:defRPr sz="1125"/>
            </a:lvl8pPr>
            <a:lvl9pPr marL="4114800" indent="0">
              <a:buNone/>
              <a:defRPr sz="1125"/>
            </a:lvl9pPr>
          </a:lstStyle>
          <a:p>
            <a:pPr lvl="0"/>
            <a:r>
              <a:rPr lang="zh-CN" altLang="en-US"/>
              <a:t>单击此处编辑母版文本样式</a:t>
            </a:r>
          </a:p>
        </p:txBody>
      </p:sp>
    </p:spTree>
    <p:extLst>
      <p:ext uri="{BB962C8B-B14F-4D97-AF65-F5344CB8AC3E}">
        <p14:creationId xmlns:p14="http://schemas.microsoft.com/office/powerpoint/2010/main" val="369336852"/>
      </p:ext>
    </p:extLst>
  </p:cSld>
  <p:clrMapOvr>
    <a:masterClrMapping/>
  </p:clrMapOvr>
  <p:transition spd="slow">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E03E07-97E8-4DBA-A0E7-B76024DBE8A0}"/>
              </a:ext>
            </a:extLst>
          </p:cNvPr>
          <p:cNvSpPr>
            <a:spLocks noGrp="1"/>
          </p:cNvSpPr>
          <p:nvPr>
            <p:ph type="title"/>
          </p:nvPr>
        </p:nvSpPr>
        <p:spPr>
          <a:xfrm>
            <a:off x="628650" y="364332"/>
            <a:ext cx="7886700" cy="1326952"/>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7FD672E-D14C-488F-92E0-77266CD09657}"/>
              </a:ext>
            </a:extLst>
          </p:cNvPr>
          <p:cNvSpPr>
            <a:spLocks noGrp="1"/>
          </p:cNvSpPr>
          <p:nvPr>
            <p:ph type="body" orient="vert" idx="1"/>
          </p:nvPr>
        </p:nvSpPr>
        <p:spPr>
          <a:xfrm>
            <a:off x="628650" y="1825228"/>
            <a:ext cx="7886700" cy="4352330"/>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1368817901"/>
      </p:ext>
    </p:extLst>
  </p:cSld>
  <p:clrMapOvr>
    <a:masterClrMapping/>
  </p:clrMapOvr>
  <p:transition spd="slow">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077AC34-0942-4EC1-B83F-E21B62A95542}"/>
              </a:ext>
            </a:extLst>
          </p:cNvPr>
          <p:cNvSpPr>
            <a:spLocks noGrp="1"/>
          </p:cNvSpPr>
          <p:nvPr>
            <p:ph type="title" orient="vert"/>
          </p:nvPr>
        </p:nvSpPr>
        <p:spPr>
          <a:xfrm>
            <a:off x="6543676" y="364332"/>
            <a:ext cx="1971674" cy="5813227"/>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2968AAC-AB1A-4C00-A1E6-7E5C1DF37D37}"/>
              </a:ext>
            </a:extLst>
          </p:cNvPr>
          <p:cNvSpPr>
            <a:spLocks noGrp="1"/>
          </p:cNvSpPr>
          <p:nvPr>
            <p:ph type="body" orient="vert" idx="1"/>
          </p:nvPr>
        </p:nvSpPr>
        <p:spPr>
          <a:xfrm>
            <a:off x="628650" y="364332"/>
            <a:ext cx="5732146" cy="5813227"/>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Tree>
    <p:extLst>
      <p:ext uri="{BB962C8B-B14F-4D97-AF65-F5344CB8AC3E}">
        <p14:creationId xmlns:p14="http://schemas.microsoft.com/office/powerpoint/2010/main" val="2589847846"/>
      </p:ext>
    </p:extLst>
  </p:cSld>
  <p:clrMapOvr>
    <a:masterClrMapping/>
  </p:clrMapOvr>
  <p:transition spd="slow">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07522" name="Freeform 2">
            <a:extLst>
              <a:ext uri="{FF2B5EF4-FFF2-40B4-BE49-F238E27FC236}">
                <a16:creationId xmlns:a16="http://schemas.microsoft.com/office/drawing/2014/main" id="{C0DCA2C7-7C1E-4912-ADD2-1765D9880DCC}"/>
              </a:ext>
            </a:extLst>
          </p:cNvPr>
          <p:cNvSpPr>
            <a:spLocks/>
          </p:cNvSpPr>
          <p:nvPr/>
        </p:nvSpPr>
        <p:spPr bwMode="auto">
          <a:xfrm>
            <a:off x="4760913" y="20638"/>
            <a:ext cx="4438650" cy="4038600"/>
          </a:xfrm>
          <a:custGeom>
            <a:avLst/>
            <a:gdLst>
              <a:gd name="T0" fmla="*/ 23 w 546"/>
              <a:gd name="T1" fmla="*/ 4 h 497"/>
              <a:gd name="T2" fmla="*/ 11 w 546"/>
              <a:gd name="T3" fmla="*/ 71 h 497"/>
              <a:gd name="T4" fmla="*/ 25 w 546"/>
              <a:gd name="T5" fmla="*/ 393 h 497"/>
              <a:gd name="T6" fmla="*/ 54 w 546"/>
              <a:gd name="T7" fmla="*/ 457 h 497"/>
              <a:gd name="T8" fmla="*/ 158 w 546"/>
              <a:gd name="T9" fmla="*/ 482 h 497"/>
              <a:gd name="T10" fmla="*/ 204 w 546"/>
              <a:gd name="T11" fmla="*/ 495 h 497"/>
              <a:gd name="T12" fmla="*/ 520 w 546"/>
              <a:gd name="T13" fmla="*/ 475 h 497"/>
              <a:gd name="T14" fmla="*/ 533 w 546"/>
              <a:gd name="T15" fmla="*/ 167 h 497"/>
              <a:gd name="T16" fmla="*/ 369 w 546"/>
              <a:gd name="T17" fmla="*/ 16 h 497"/>
              <a:gd name="T18" fmla="*/ 249 w 546"/>
              <a:gd name="T19" fmla="*/ 29 h 497"/>
              <a:gd name="T20" fmla="*/ 198 w 546"/>
              <a:gd name="T21" fmla="*/ 11 h 497"/>
              <a:gd name="T22" fmla="*/ 151 w 546"/>
              <a:gd name="T23" fmla="*/ 2 h 497"/>
              <a:gd name="T24" fmla="*/ 23 w 546"/>
              <a:gd name="T25" fmla="*/ 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nvGrpSpPr>
          <p:cNvPr id="107523" name="Group 3">
            <a:extLst>
              <a:ext uri="{FF2B5EF4-FFF2-40B4-BE49-F238E27FC236}">
                <a16:creationId xmlns:a16="http://schemas.microsoft.com/office/drawing/2014/main" id="{E377F2EA-AA2F-4A1D-86BC-ED196FC06F0F}"/>
              </a:ext>
            </a:extLst>
          </p:cNvPr>
          <p:cNvGrpSpPr>
            <a:grpSpLocks/>
          </p:cNvGrpSpPr>
          <p:nvPr/>
        </p:nvGrpSpPr>
        <p:grpSpPr bwMode="auto">
          <a:xfrm>
            <a:off x="4572000" y="28575"/>
            <a:ext cx="4756150" cy="4338638"/>
            <a:chOff x="2918" y="18"/>
            <a:chExt cx="2958" cy="2699"/>
          </a:xfrm>
        </p:grpSpPr>
        <p:sp>
          <p:nvSpPr>
            <p:cNvPr id="107524" name="Freeform 4">
              <a:extLst>
                <a:ext uri="{FF2B5EF4-FFF2-40B4-BE49-F238E27FC236}">
                  <a16:creationId xmlns:a16="http://schemas.microsoft.com/office/drawing/2014/main" id="{3ADCA9F4-967A-40B5-A538-8DC77DEDFAEE}"/>
                </a:ext>
              </a:extLst>
            </p:cNvPr>
            <p:cNvSpPr>
              <a:spLocks/>
            </p:cNvSpPr>
            <p:nvPr/>
          </p:nvSpPr>
          <p:spPr bwMode="auto">
            <a:xfrm>
              <a:off x="3060" y="18"/>
              <a:ext cx="490" cy="187"/>
            </a:xfrm>
            <a:custGeom>
              <a:avLst/>
              <a:gdLst>
                <a:gd name="T0" fmla="*/ 71 w 97"/>
                <a:gd name="T1" fmla="*/ 25 h 37"/>
                <a:gd name="T2" fmla="*/ 91 w 97"/>
                <a:gd name="T3" fmla="*/ 20 h 37"/>
                <a:gd name="T4" fmla="*/ 92 w 97"/>
                <a:gd name="T5" fmla="*/ 17 h 37"/>
                <a:gd name="T6" fmla="*/ 88 w 97"/>
                <a:gd name="T7" fmla="*/ 0 h 37"/>
                <a:gd name="T8" fmla="*/ 25 w 97"/>
                <a:gd name="T9" fmla="*/ 0 h 37"/>
                <a:gd name="T10" fmla="*/ 10 w 97"/>
                <a:gd name="T11" fmla="*/ 22 h 37"/>
                <a:gd name="T12" fmla="*/ 71 w 97"/>
                <a:gd name="T13" fmla="*/ 25 h 37"/>
              </a:gdLst>
              <a:ahLst/>
              <a:cxnLst>
                <a:cxn ang="0">
                  <a:pos x="T0" y="T1"/>
                </a:cxn>
                <a:cxn ang="0">
                  <a:pos x="T2" y="T3"/>
                </a:cxn>
                <a:cxn ang="0">
                  <a:pos x="T4" y="T5"/>
                </a:cxn>
                <a:cxn ang="0">
                  <a:pos x="T6" y="T7"/>
                </a:cxn>
                <a:cxn ang="0">
                  <a:pos x="T8" y="T9"/>
                </a:cxn>
                <a:cxn ang="0">
                  <a:pos x="T10" y="T11"/>
                </a:cxn>
                <a:cxn ang="0">
                  <a:pos x="T12" y="T13"/>
                </a:cxn>
              </a:cxnLst>
              <a:rect l="0" t="0" r="r" b="b"/>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25" name="Freeform 5">
              <a:extLst>
                <a:ext uri="{FF2B5EF4-FFF2-40B4-BE49-F238E27FC236}">
                  <a16:creationId xmlns:a16="http://schemas.microsoft.com/office/drawing/2014/main" id="{8FC27718-8F74-4641-A37B-899747A7BCD2}"/>
                </a:ext>
              </a:extLst>
            </p:cNvPr>
            <p:cNvSpPr>
              <a:spLocks noEditPoints="1"/>
            </p:cNvSpPr>
            <p:nvPr/>
          </p:nvSpPr>
          <p:spPr bwMode="auto">
            <a:xfrm>
              <a:off x="2918" y="18"/>
              <a:ext cx="2958" cy="2699"/>
            </a:xfrm>
            <a:custGeom>
              <a:avLst/>
              <a:gdLst>
                <a:gd name="T0" fmla="*/ 504 w 585"/>
                <a:gd name="T1" fmla="*/ 1 h 534"/>
                <a:gd name="T2" fmla="*/ 157 w 585"/>
                <a:gd name="T3" fmla="*/ 0 h 534"/>
                <a:gd name="T4" fmla="*/ 225 w 585"/>
                <a:gd name="T5" fmla="*/ 21 h 534"/>
                <a:gd name="T6" fmla="*/ 174 w 585"/>
                <a:gd name="T7" fmla="*/ 39 h 534"/>
                <a:gd name="T8" fmla="*/ 207 w 585"/>
                <a:gd name="T9" fmla="*/ 71 h 534"/>
                <a:gd name="T10" fmla="*/ 74 w 585"/>
                <a:gd name="T11" fmla="*/ 60 h 534"/>
                <a:gd name="T12" fmla="*/ 26 w 585"/>
                <a:gd name="T13" fmla="*/ 63 h 534"/>
                <a:gd name="T14" fmla="*/ 199 w 585"/>
                <a:gd name="T15" fmla="*/ 487 h 534"/>
                <a:gd name="T16" fmla="*/ 144 w 585"/>
                <a:gd name="T17" fmla="*/ 341 h 534"/>
                <a:gd name="T18" fmla="*/ 105 w 585"/>
                <a:gd name="T19" fmla="*/ 376 h 534"/>
                <a:gd name="T20" fmla="*/ 94 w 585"/>
                <a:gd name="T21" fmla="*/ 435 h 534"/>
                <a:gd name="T22" fmla="*/ 124 w 585"/>
                <a:gd name="T23" fmla="*/ 265 h 534"/>
                <a:gd name="T24" fmla="*/ 153 w 585"/>
                <a:gd name="T25" fmla="*/ 228 h 534"/>
                <a:gd name="T26" fmla="*/ 209 w 585"/>
                <a:gd name="T27" fmla="*/ 237 h 534"/>
                <a:gd name="T28" fmla="*/ 188 w 585"/>
                <a:gd name="T29" fmla="*/ 306 h 534"/>
                <a:gd name="T30" fmla="*/ 192 w 585"/>
                <a:gd name="T31" fmla="*/ 395 h 534"/>
                <a:gd name="T32" fmla="*/ 515 w 585"/>
                <a:gd name="T33" fmla="*/ 483 h 534"/>
                <a:gd name="T34" fmla="*/ 454 w 585"/>
                <a:gd name="T35" fmla="*/ 427 h 534"/>
                <a:gd name="T36" fmla="*/ 425 w 585"/>
                <a:gd name="T37" fmla="*/ 345 h 534"/>
                <a:gd name="T38" fmla="*/ 396 w 585"/>
                <a:gd name="T39" fmla="*/ 270 h 534"/>
                <a:gd name="T40" fmla="*/ 460 w 585"/>
                <a:gd name="T41" fmla="*/ 256 h 534"/>
                <a:gd name="T42" fmla="*/ 407 w 585"/>
                <a:gd name="T43" fmla="*/ 223 h 534"/>
                <a:gd name="T44" fmla="*/ 439 w 585"/>
                <a:gd name="T45" fmla="*/ 226 h 534"/>
                <a:gd name="T46" fmla="*/ 438 w 585"/>
                <a:gd name="T47" fmla="*/ 209 h 534"/>
                <a:gd name="T48" fmla="*/ 376 w 585"/>
                <a:gd name="T49" fmla="*/ 211 h 534"/>
                <a:gd name="T50" fmla="*/ 357 w 585"/>
                <a:gd name="T51" fmla="*/ 343 h 534"/>
                <a:gd name="T52" fmla="*/ 347 w 585"/>
                <a:gd name="T53" fmla="*/ 230 h 534"/>
                <a:gd name="T54" fmla="*/ 331 w 585"/>
                <a:gd name="T55" fmla="*/ 182 h 534"/>
                <a:gd name="T56" fmla="*/ 347 w 585"/>
                <a:gd name="T57" fmla="*/ 136 h 534"/>
                <a:gd name="T58" fmla="*/ 339 w 585"/>
                <a:gd name="T59" fmla="*/ 99 h 534"/>
                <a:gd name="T60" fmla="*/ 331 w 585"/>
                <a:gd name="T61" fmla="*/ 62 h 534"/>
                <a:gd name="T62" fmla="*/ 369 w 585"/>
                <a:gd name="T63" fmla="*/ 103 h 534"/>
                <a:gd name="T64" fmla="*/ 415 w 585"/>
                <a:gd name="T65" fmla="*/ 47 h 534"/>
                <a:gd name="T66" fmla="*/ 409 w 585"/>
                <a:gd name="T67" fmla="*/ 95 h 534"/>
                <a:gd name="T68" fmla="*/ 401 w 585"/>
                <a:gd name="T69" fmla="*/ 130 h 534"/>
                <a:gd name="T70" fmla="*/ 401 w 585"/>
                <a:gd name="T71" fmla="*/ 181 h 534"/>
                <a:gd name="T72" fmla="*/ 558 w 585"/>
                <a:gd name="T73" fmla="*/ 181 h 534"/>
                <a:gd name="T74" fmla="*/ 554 w 585"/>
                <a:gd name="T75" fmla="*/ 76 h 534"/>
                <a:gd name="T76" fmla="*/ 249 w 585"/>
                <a:gd name="T77" fmla="*/ 69 h 534"/>
                <a:gd name="T78" fmla="*/ 293 w 585"/>
                <a:gd name="T79" fmla="*/ 93 h 534"/>
                <a:gd name="T80" fmla="*/ 171 w 585"/>
                <a:gd name="T81" fmla="*/ 195 h 534"/>
                <a:gd name="T82" fmla="*/ 69 w 585"/>
                <a:gd name="T83" fmla="*/ 98 h 534"/>
                <a:gd name="T84" fmla="*/ 191 w 585"/>
                <a:gd name="T85" fmla="*/ 106 h 534"/>
                <a:gd name="T86" fmla="*/ 220 w 585"/>
                <a:gd name="T87" fmla="*/ 105 h 534"/>
                <a:gd name="T88" fmla="*/ 302 w 585"/>
                <a:gd name="T89" fmla="*/ 121 h 534"/>
                <a:gd name="T90" fmla="*/ 276 w 585"/>
                <a:gd name="T91" fmla="*/ 256 h 534"/>
                <a:gd name="T92" fmla="*/ 260 w 585"/>
                <a:gd name="T93" fmla="*/ 137 h 534"/>
                <a:gd name="T94" fmla="*/ 171 w 585"/>
                <a:gd name="T95" fmla="*/ 195 h 534"/>
                <a:gd name="T96" fmla="*/ 223 w 585"/>
                <a:gd name="T97" fmla="*/ 225 h 534"/>
                <a:gd name="T98" fmla="*/ 247 w 585"/>
                <a:gd name="T99" fmla="*/ 158 h 534"/>
                <a:gd name="T100" fmla="*/ 326 w 585"/>
                <a:gd name="T101" fmla="*/ 292 h 534"/>
                <a:gd name="T102" fmla="*/ 215 w 585"/>
                <a:gd name="T103" fmla="*/ 321 h 534"/>
                <a:gd name="T104" fmla="*/ 309 w 585"/>
                <a:gd name="T105" fmla="*/ 277 h 534"/>
                <a:gd name="T106" fmla="*/ 318 w 585"/>
                <a:gd name="T107" fmla="*/ 133 h 534"/>
                <a:gd name="T108" fmla="*/ 313 w 585"/>
                <a:gd name="T109" fmla="*/ 213 h 534"/>
                <a:gd name="T110" fmla="*/ 299 w 585"/>
                <a:gd name="T111" fmla="*/ 144 h 534"/>
                <a:gd name="T112" fmla="*/ 507 w 585"/>
                <a:gd name="T113" fmla="*/ 179 h 534"/>
                <a:gd name="T114" fmla="*/ 461 w 585"/>
                <a:gd name="T115" fmla="*/ 162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26" name="Freeform 6">
              <a:extLst>
                <a:ext uri="{FF2B5EF4-FFF2-40B4-BE49-F238E27FC236}">
                  <a16:creationId xmlns:a16="http://schemas.microsoft.com/office/drawing/2014/main" id="{C9D9F1AE-C79E-4EB5-9EB3-E5CDC4DA9964}"/>
                </a:ext>
              </a:extLst>
            </p:cNvPr>
            <p:cNvSpPr>
              <a:spLocks/>
            </p:cNvSpPr>
            <p:nvPr/>
          </p:nvSpPr>
          <p:spPr bwMode="auto">
            <a:xfrm>
              <a:off x="3621" y="1287"/>
              <a:ext cx="238" cy="283"/>
            </a:xfrm>
            <a:custGeom>
              <a:avLst/>
              <a:gdLst>
                <a:gd name="T0" fmla="*/ 40 w 47"/>
                <a:gd name="T1" fmla="*/ 15 h 56"/>
                <a:gd name="T2" fmla="*/ 27 w 47"/>
                <a:gd name="T3" fmla="*/ 56 h 56"/>
                <a:gd name="T4" fmla="*/ 40 w 47"/>
                <a:gd name="T5" fmla="*/ 15 h 56"/>
              </a:gdLst>
              <a:ahLst/>
              <a:cxnLst>
                <a:cxn ang="0">
                  <a:pos x="T0" y="T1"/>
                </a:cxn>
                <a:cxn ang="0">
                  <a:pos x="T2" y="T3"/>
                </a:cxn>
                <a:cxn ang="0">
                  <a:pos x="T4" y="T5"/>
                </a:cxn>
              </a:cxnLst>
              <a:rect l="0" t="0" r="r" b="b"/>
              <a:pathLst>
                <a:path w="47" h="56">
                  <a:moveTo>
                    <a:pt x="40" y="15"/>
                  </a:moveTo>
                  <a:cubicBezTo>
                    <a:pt x="37" y="0"/>
                    <a:pt x="0" y="23"/>
                    <a:pt x="27" y="56"/>
                  </a:cubicBezTo>
                  <a:cubicBezTo>
                    <a:pt x="27" y="56"/>
                    <a:pt x="47" y="49"/>
                    <a:pt x="40" y="15"/>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27" name="Freeform 7">
              <a:extLst>
                <a:ext uri="{FF2B5EF4-FFF2-40B4-BE49-F238E27FC236}">
                  <a16:creationId xmlns:a16="http://schemas.microsoft.com/office/drawing/2014/main" id="{09FB5E45-25F1-4681-B1EB-BA274EE0D2B9}"/>
                </a:ext>
              </a:extLst>
            </p:cNvPr>
            <p:cNvSpPr>
              <a:spLocks/>
            </p:cNvSpPr>
            <p:nvPr/>
          </p:nvSpPr>
          <p:spPr bwMode="auto">
            <a:xfrm>
              <a:off x="3403" y="1403"/>
              <a:ext cx="208" cy="379"/>
            </a:xfrm>
            <a:custGeom>
              <a:avLst/>
              <a:gdLst>
                <a:gd name="T0" fmla="*/ 19 w 41"/>
                <a:gd name="T1" fmla="*/ 27 h 75"/>
                <a:gd name="T2" fmla="*/ 12 w 41"/>
                <a:gd name="T3" fmla="*/ 69 h 75"/>
                <a:gd name="T4" fmla="*/ 40 w 41"/>
                <a:gd name="T5" fmla="*/ 45 h 75"/>
                <a:gd name="T6" fmla="*/ 37 w 41"/>
                <a:gd name="T7" fmla="*/ 24 h 75"/>
                <a:gd name="T8" fmla="*/ 19 w 41"/>
                <a:gd name="T9" fmla="*/ 27 h 75"/>
              </a:gdLst>
              <a:ahLst/>
              <a:cxnLst>
                <a:cxn ang="0">
                  <a:pos x="T0" y="T1"/>
                </a:cxn>
                <a:cxn ang="0">
                  <a:pos x="T2" y="T3"/>
                </a:cxn>
                <a:cxn ang="0">
                  <a:pos x="T4" y="T5"/>
                </a:cxn>
                <a:cxn ang="0">
                  <a:pos x="T6" y="T7"/>
                </a:cxn>
                <a:cxn ang="0">
                  <a:pos x="T8" y="T9"/>
                </a:cxn>
              </a:cxnLst>
              <a:rect l="0" t="0" r="r" b="b"/>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28" name="Freeform 8">
              <a:extLst>
                <a:ext uri="{FF2B5EF4-FFF2-40B4-BE49-F238E27FC236}">
                  <a16:creationId xmlns:a16="http://schemas.microsoft.com/office/drawing/2014/main" id="{24F5AC48-A410-4F76-A7AF-8451B0E33370}"/>
                </a:ext>
              </a:extLst>
            </p:cNvPr>
            <p:cNvSpPr>
              <a:spLocks/>
            </p:cNvSpPr>
            <p:nvPr/>
          </p:nvSpPr>
          <p:spPr bwMode="auto">
            <a:xfrm>
              <a:off x="3272" y="645"/>
              <a:ext cx="683" cy="318"/>
            </a:xfrm>
            <a:custGeom>
              <a:avLst/>
              <a:gdLst>
                <a:gd name="T0" fmla="*/ 112 w 135"/>
                <a:gd name="T1" fmla="*/ 4 h 63"/>
                <a:gd name="T2" fmla="*/ 24 w 135"/>
                <a:gd name="T3" fmla="*/ 4 h 63"/>
                <a:gd name="T4" fmla="*/ 2 w 135"/>
                <a:gd name="T5" fmla="*/ 25 h 63"/>
                <a:gd name="T6" fmla="*/ 60 w 135"/>
                <a:gd name="T7" fmla="*/ 58 h 63"/>
                <a:gd name="T8" fmla="*/ 96 w 135"/>
                <a:gd name="T9" fmla="*/ 54 h 63"/>
                <a:gd name="T10" fmla="*/ 113 w 135"/>
                <a:gd name="T11" fmla="*/ 53 h 63"/>
                <a:gd name="T12" fmla="*/ 112 w 135"/>
                <a:gd name="T13" fmla="*/ 4 h 63"/>
              </a:gdLst>
              <a:ahLst/>
              <a:cxnLst>
                <a:cxn ang="0">
                  <a:pos x="T0" y="T1"/>
                </a:cxn>
                <a:cxn ang="0">
                  <a:pos x="T2" y="T3"/>
                </a:cxn>
                <a:cxn ang="0">
                  <a:pos x="T4" y="T5"/>
                </a:cxn>
                <a:cxn ang="0">
                  <a:pos x="T6" y="T7"/>
                </a:cxn>
                <a:cxn ang="0">
                  <a:pos x="T8" y="T9"/>
                </a:cxn>
                <a:cxn ang="0">
                  <a:pos x="T10" y="T11"/>
                </a:cxn>
                <a:cxn ang="0">
                  <a:pos x="T12" y="T13"/>
                </a:cxn>
              </a:cxnLst>
              <a:rect l="0" t="0" r="r" b="b"/>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29" name="Freeform 9">
              <a:extLst>
                <a:ext uri="{FF2B5EF4-FFF2-40B4-BE49-F238E27FC236}">
                  <a16:creationId xmlns:a16="http://schemas.microsoft.com/office/drawing/2014/main" id="{DAB58EFF-0B35-4515-812A-F6851460C6C2}"/>
                </a:ext>
              </a:extLst>
            </p:cNvPr>
            <p:cNvSpPr>
              <a:spLocks/>
            </p:cNvSpPr>
            <p:nvPr/>
          </p:nvSpPr>
          <p:spPr bwMode="auto">
            <a:xfrm>
              <a:off x="4046" y="1545"/>
              <a:ext cx="490" cy="515"/>
            </a:xfrm>
            <a:custGeom>
              <a:avLst/>
              <a:gdLst>
                <a:gd name="T0" fmla="*/ 67 w 97"/>
                <a:gd name="T1" fmla="*/ 5 h 102"/>
                <a:gd name="T2" fmla="*/ 31 w 97"/>
                <a:gd name="T3" fmla="*/ 5 h 102"/>
                <a:gd name="T4" fmla="*/ 12 w 97"/>
                <a:gd name="T5" fmla="*/ 57 h 102"/>
                <a:gd name="T6" fmla="*/ 79 w 97"/>
                <a:gd name="T7" fmla="*/ 62 h 102"/>
                <a:gd name="T8" fmla="*/ 67 w 97"/>
                <a:gd name="T9" fmla="*/ 5 h 102"/>
              </a:gdLst>
              <a:ahLst/>
              <a:cxnLst>
                <a:cxn ang="0">
                  <a:pos x="T0" y="T1"/>
                </a:cxn>
                <a:cxn ang="0">
                  <a:pos x="T2" y="T3"/>
                </a:cxn>
                <a:cxn ang="0">
                  <a:pos x="T4" y="T5"/>
                </a:cxn>
                <a:cxn ang="0">
                  <a:pos x="T6" y="T7"/>
                </a:cxn>
                <a:cxn ang="0">
                  <a:pos x="T8" y="T9"/>
                </a:cxn>
              </a:cxnLst>
              <a:rect l="0" t="0" r="r" b="b"/>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0" name="Freeform 10">
              <a:extLst>
                <a:ext uri="{FF2B5EF4-FFF2-40B4-BE49-F238E27FC236}">
                  <a16:creationId xmlns:a16="http://schemas.microsoft.com/office/drawing/2014/main" id="{89D7BD9E-4753-45F2-A5DF-0B7F57EFF7CA}"/>
                </a:ext>
              </a:extLst>
            </p:cNvPr>
            <p:cNvSpPr>
              <a:spLocks/>
            </p:cNvSpPr>
            <p:nvPr/>
          </p:nvSpPr>
          <p:spPr bwMode="auto">
            <a:xfrm>
              <a:off x="5173" y="1024"/>
              <a:ext cx="501" cy="96"/>
            </a:xfrm>
            <a:custGeom>
              <a:avLst/>
              <a:gdLst>
                <a:gd name="T0" fmla="*/ 15 w 99"/>
                <a:gd name="T1" fmla="*/ 0 h 19"/>
                <a:gd name="T2" fmla="*/ 40 w 99"/>
                <a:gd name="T3" fmla="*/ 15 h 19"/>
                <a:gd name="T4" fmla="*/ 15 w 99"/>
                <a:gd name="T5" fmla="*/ 0 h 19"/>
              </a:gdLst>
              <a:ahLst/>
              <a:cxnLst>
                <a:cxn ang="0">
                  <a:pos x="T0" y="T1"/>
                </a:cxn>
                <a:cxn ang="0">
                  <a:pos x="T2" y="T3"/>
                </a:cxn>
                <a:cxn ang="0">
                  <a:pos x="T4" y="T5"/>
                </a:cxn>
              </a:cxnLst>
              <a:rect l="0" t="0" r="r" b="b"/>
              <a:pathLst>
                <a:path w="99" h="19">
                  <a:moveTo>
                    <a:pt x="15" y="0"/>
                  </a:moveTo>
                  <a:cubicBezTo>
                    <a:pt x="0" y="0"/>
                    <a:pt x="19" y="19"/>
                    <a:pt x="40" y="15"/>
                  </a:cubicBezTo>
                  <a:cubicBezTo>
                    <a:pt x="99" y="1"/>
                    <a:pt x="15" y="0"/>
                    <a:pt x="15" y="0"/>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1" name="Freeform 11">
              <a:extLst>
                <a:ext uri="{FF2B5EF4-FFF2-40B4-BE49-F238E27FC236}">
                  <a16:creationId xmlns:a16="http://schemas.microsoft.com/office/drawing/2014/main" id="{C6B129A3-EABE-4450-A353-8F9E41B27332}"/>
                </a:ext>
              </a:extLst>
            </p:cNvPr>
            <p:cNvSpPr>
              <a:spLocks/>
            </p:cNvSpPr>
            <p:nvPr/>
          </p:nvSpPr>
          <p:spPr bwMode="auto">
            <a:xfrm>
              <a:off x="5340" y="1004"/>
              <a:ext cx="385" cy="237"/>
            </a:xfrm>
            <a:custGeom>
              <a:avLst/>
              <a:gdLst>
                <a:gd name="T0" fmla="*/ 21 w 76"/>
                <a:gd name="T1" fmla="*/ 37 h 47"/>
                <a:gd name="T2" fmla="*/ 70 w 76"/>
                <a:gd name="T3" fmla="*/ 17 h 47"/>
                <a:gd name="T4" fmla="*/ 48 w 76"/>
                <a:gd name="T5" fmla="*/ 3 h 47"/>
                <a:gd name="T6" fmla="*/ 19 w 76"/>
                <a:gd name="T7" fmla="*/ 32 h 47"/>
                <a:gd name="T8" fmla="*/ 21 w 76"/>
                <a:gd name="T9" fmla="*/ 37 h 47"/>
              </a:gdLst>
              <a:ahLst/>
              <a:cxnLst>
                <a:cxn ang="0">
                  <a:pos x="T0" y="T1"/>
                </a:cxn>
                <a:cxn ang="0">
                  <a:pos x="T2" y="T3"/>
                </a:cxn>
                <a:cxn ang="0">
                  <a:pos x="T4" y="T5"/>
                </a:cxn>
                <a:cxn ang="0">
                  <a:pos x="T6" y="T7"/>
                </a:cxn>
                <a:cxn ang="0">
                  <a:pos x="T8" y="T9"/>
                </a:cxn>
              </a:cxnLst>
              <a:rect l="0" t="0" r="r" b="b"/>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2" name="Freeform 12">
              <a:extLst>
                <a:ext uri="{FF2B5EF4-FFF2-40B4-BE49-F238E27FC236}">
                  <a16:creationId xmlns:a16="http://schemas.microsoft.com/office/drawing/2014/main" id="{A291DCCE-9B73-479F-AB87-BCCB2D5D14D6}"/>
                </a:ext>
              </a:extLst>
            </p:cNvPr>
            <p:cNvSpPr>
              <a:spLocks/>
            </p:cNvSpPr>
            <p:nvPr/>
          </p:nvSpPr>
          <p:spPr bwMode="auto">
            <a:xfrm>
              <a:off x="5325" y="1201"/>
              <a:ext cx="415" cy="187"/>
            </a:xfrm>
            <a:custGeom>
              <a:avLst/>
              <a:gdLst>
                <a:gd name="T0" fmla="*/ 72 w 82"/>
                <a:gd name="T1" fmla="*/ 6 h 37"/>
                <a:gd name="T2" fmla="*/ 24 w 82"/>
                <a:gd name="T3" fmla="*/ 17 h 37"/>
                <a:gd name="T4" fmla="*/ 17 w 82"/>
                <a:gd name="T5" fmla="*/ 26 h 37"/>
                <a:gd name="T6" fmla="*/ 76 w 82"/>
                <a:gd name="T7" fmla="*/ 23 h 37"/>
                <a:gd name="T8" fmla="*/ 82 w 82"/>
                <a:gd name="T9" fmla="*/ 20 h 37"/>
                <a:gd name="T10" fmla="*/ 82 w 82"/>
                <a:gd name="T11" fmla="*/ 0 h 37"/>
                <a:gd name="T12" fmla="*/ 72 w 82"/>
                <a:gd name="T13" fmla="*/ 6 h 37"/>
              </a:gdLst>
              <a:ahLst/>
              <a:cxnLst>
                <a:cxn ang="0">
                  <a:pos x="T0" y="T1"/>
                </a:cxn>
                <a:cxn ang="0">
                  <a:pos x="T2" y="T3"/>
                </a:cxn>
                <a:cxn ang="0">
                  <a:pos x="T4" y="T5"/>
                </a:cxn>
                <a:cxn ang="0">
                  <a:pos x="T6" y="T7"/>
                </a:cxn>
                <a:cxn ang="0">
                  <a:pos x="T8" y="T9"/>
                </a:cxn>
                <a:cxn ang="0">
                  <a:pos x="T10" y="T11"/>
                </a:cxn>
                <a:cxn ang="0">
                  <a:pos x="T12" y="T13"/>
                </a:cxn>
              </a:cxnLst>
              <a:rect l="0" t="0" r="r" b="b"/>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3" name="Freeform 13">
              <a:extLst>
                <a:ext uri="{FF2B5EF4-FFF2-40B4-BE49-F238E27FC236}">
                  <a16:creationId xmlns:a16="http://schemas.microsoft.com/office/drawing/2014/main" id="{1A447138-12D3-4C3D-8611-5069DAA5E28F}"/>
                </a:ext>
              </a:extLst>
            </p:cNvPr>
            <p:cNvSpPr>
              <a:spLocks/>
            </p:cNvSpPr>
            <p:nvPr/>
          </p:nvSpPr>
          <p:spPr bwMode="auto">
            <a:xfrm>
              <a:off x="5001" y="1378"/>
              <a:ext cx="698" cy="167"/>
            </a:xfrm>
            <a:custGeom>
              <a:avLst/>
              <a:gdLst>
                <a:gd name="T0" fmla="*/ 21 w 138"/>
                <a:gd name="T1" fmla="*/ 1 h 33"/>
                <a:gd name="T2" fmla="*/ 8 w 138"/>
                <a:gd name="T3" fmla="*/ 14 h 33"/>
                <a:gd name="T4" fmla="*/ 57 w 138"/>
                <a:gd name="T5" fmla="*/ 22 h 33"/>
                <a:gd name="T6" fmla="*/ 117 w 138"/>
                <a:gd name="T7" fmla="*/ 23 h 33"/>
                <a:gd name="T8" fmla="*/ 114 w 138"/>
                <a:gd name="T9" fmla="*/ 8 h 33"/>
                <a:gd name="T10" fmla="*/ 82 w 138"/>
                <a:gd name="T11" fmla="*/ 3 h 33"/>
                <a:gd name="T12" fmla="*/ 21 w 138"/>
                <a:gd name="T13" fmla="*/ 1 h 33"/>
              </a:gdLst>
              <a:ahLst/>
              <a:cxnLst>
                <a:cxn ang="0">
                  <a:pos x="T0" y="T1"/>
                </a:cxn>
                <a:cxn ang="0">
                  <a:pos x="T2" y="T3"/>
                </a:cxn>
                <a:cxn ang="0">
                  <a:pos x="T4" y="T5"/>
                </a:cxn>
                <a:cxn ang="0">
                  <a:pos x="T6" y="T7"/>
                </a:cxn>
                <a:cxn ang="0">
                  <a:pos x="T8" y="T9"/>
                </a:cxn>
                <a:cxn ang="0">
                  <a:pos x="T10" y="T11"/>
                </a:cxn>
                <a:cxn ang="0">
                  <a:pos x="T12" y="T13"/>
                </a:cxn>
              </a:cxnLst>
              <a:rect l="0" t="0" r="r" b="b"/>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4" name="Freeform 14">
              <a:extLst>
                <a:ext uri="{FF2B5EF4-FFF2-40B4-BE49-F238E27FC236}">
                  <a16:creationId xmlns:a16="http://schemas.microsoft.com/office/drawing/2014/main" id="{158C2F28-75C4-4A15-A5D3-2C11BB648F44}"/>
                </a:ext>
              </a:extLst>
            </p:cNvPr>
            <p:cNvSpPr>
              <a:spLocks/>
            </p:cNvSpPr>
            <p:nvPr/>
          </p:nvSpPr>
          <p:spPr bwMode="auto">
            <a:xfrm>
              <a:off x="5077" y="1540"/>
              <a:ext cx="567" cy="146"/>
            </a:xfrm>
            <a:custGeom>
              <a:avLst/>
              <a:gdLst>
                <a:gd name="T0" fmla="*/ 98 w 112"/>
                <a:gd name="T1" fmla="*/ 19 h 29"/>
                <a:gd name="T2" fmla="*/ 103 w 112"/>
                <a:gd name="T3" fmla="*/ 4 h 29"/>
                <a:gd name="T4" fmla="*/ 74 w 112"/>
                <a:gd name="T5" fmla="*/ 10 h 29"/>
                <a:gd name="T6" fmla="*/ 36 w 112"/>
                <a:gd name="T7" fmla="*/ 6 h 29"/>
                <a:gd name="T8" fmla="*/ 2 w 112"/>
                <a:gd name="T9" fmla="*/ 4 h 29"/>
                <a:gd name="T10" fmla="*/ 98 w 112"/>
                <a:gd name="T11" fmla="*/ 19 h 29"/>
              </a:gdLst>
              <a:ahLst/>
              <a:cxnLst>
                <a:cxn ang="0">
                  <a:pos x="T0" y="T1"/>
                </a:cxn>
                <a:cxn ang="0">
                  <a:pos x="T2" y="T3"/>
                </a:cxn>
                <a:cxn ang="0">
                  <a:pos x="T4" y="T5"/>
                </a:cxn>
                <a:cxn ang="0">
                  <a:pos x="T6" y="T7"/>
                </a:cxn>
                <a:cxn ang="0">
                  <a:pos x="T8" y="T9"/>
                </a:cxn>
                <a:cxn ang="0">
                  <a:pos x="T10" y="T11"/>
                </a:cxn>
              </a:cxnLst>
              <a:rect l="0" t="0" r="r" b="b"/>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5" name="Freeform 15">
              <a:extLst>
                <a:ext uri="{FF2B5EF4-FFF2-40B4-BE49-F238E27FC236}">
                  <a16:creationId xmlns:a16="http://schemas.microsoft.com/office/drawing/2014/main" id="{B4E4EE2D-C66B-49D5-94D5-EAEB13B68C16}"/>
                </a:ext>
              </a:extLst>
            </p:cNvPr>
            <p:cNvSpPr>
              <a:spLocks/>
            </p:cNvSpPr>
            <p:nvPr/>
          </p:nvSpPr>
          <p:spPr bwMode="auto">
            <a:xfrm>
              <a:off x="5042" y="1656"/>
              <a:ext cx="581" cy="480"/>
            </a:xfrm>
            <a:custGeom>
              <a:avLst/>
              <a:gdLst>
                <a:gd name="T0" fmla="*/ 3 w 115"/>
                <a:gd name="T1" fmla="*/ 53 h 95"/>
                <a:gd name="T2" fmla="*/ 26 w 115"/>
                <a:gd name="T3" fmla="*/ 54 h 95"/>
                <a:gd name="T4" fmla="*/ 50 w 115"/>
                <a:gd name="T5" fmla="*/ 77 h 95"/>
                <a:gd name="T6" fmla="*/ 59 w 115"/>
                <a:gd name="T7" fmla="*/ 84 h 95"/>
                <a:gd name="T8" fmla="*/ 81 w 115"/>
                <a:gd name="T9" fmla="*/ 52 h 95"/>
                <a:gd name="T10" fmla="*/ 111 w 115"/>
                <a:gd name="T11" fmla="*/ 52 h 95"/>
                <a:gd name="T12" fmla="*/ 79 w 115"/>
                <a:gd name="T13" fmla="*/ 27 h 95"/>
                <a:gd name="T14" fmla="*/ 37 w 115"/>
                <a:gd name="T15" fmla="*/ 16 h 95"/>
                <a:gd name="T16" fmla="*/ 12 w 115"/>
                <a:gd name="T17" fmla="*/ 41 h 95"/>
                <a:gd name="T18" fmla="*/ 3 w 115"/>
                <a:gd name="T19" fmla="*/ 5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36" name="Freeform 16">
              <a:extLst>
                <a:ext uri="{FF2B5EF4-FFF2-40B4-BE49-F238E27FC236}">
                  <a16:creationId xmlns:a16="http://schemas.microsoft.com/office/drawing/2014/main" id="{304286C1-A59E-4C1F-9C0C-BFDD1133EA79}"/>
                </a:ext>
              </a:extLst>
            </p:cNvPr>
            <p:cNvSpPr>
              <a:spLocks/>
            </p:cNvSpPr>
            <p:nvPr/>
          </p:nvSpPr>
          <p:spPr bwMode="auto">
            <a:xfrm>
              <a:off x="5421" y="1464"/>
              <a:ext cx="329" cy="854"/>
            </a:xfrm>
            <a:custGeom>
              <a:avLst/>
              <a:gdLst>
                <a:gd name="T0" fmla="*/ 51 w 65"/>
                <a:gd name="T1" fmla="*/ 40 h 169"/>
                <a:gd name="T2" fmla="*/ 22 w 65"/>
                <a:gd name="T3" fmla="*/ 49 h 169"/>
                <a:gd name="T4" fmla="*/ 22 w 65"/>
                <a:gd name="T5" fmla="*/ 59 h 169"/>
                <a:gd name="T6" fmla="*/ 50 w 65"/>
                <a:gd name="T7" fmla="*/ 90 h 169"/>
                <a:gd name="T8" fmla="*/ 34 w 65"/>
                <a:gd name="T9" fmla="*/ 118 h 169"/>
                <a:gd name="T10" fmla="*/ 0 w 65"/>
                <a:gd name="T11" fmla="*/ 148 h 169"/>
                <a:gd name="T12" fmla="*/ 17 w 65"/>
                <a:gd name="T13" fmla="*/ 155 h 169"/>
                <a:gd name="T14" fmla="*/ 47 w 65"/>
                <a:gd name="T15" fmla="*/ 166 h 169"/>
                <a:gd name="T16" fmla="*/ 63 w 65"/>
                <a:gd name="T17" fmla="*/ 162 h 169"/>
                <a:gd name="T18" fmla="*/ 65 w 65"/>
                <a:gd name="T19" fmla="*/ 0 h 169"/>
                <a:gd name="T20" fmla="*/ 51 w 65"/>
                <a:gd name="T21" fmla="*/ 4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7537" name="Group 17">
            <a:extLst>
              <a:ext uri="{FF2B5EF4-FFF2-40B4-BE49-F238E27FC236}">
                <a16:creationId xmlns:a16="http://schemas.microsoft.com/office/drawing/2014/main" id="{F1D078C9-58C0-4F68-A8D8-5F99DCDFD47E}"/>
              </a:ext>
            </a:extLst>
          </p:cNvPr>
          <p:cNvGrpSpPr>
            <a:grpSpLocks/>
          </p:cNvGrpSpPr>
          <p:nvPr/>
        </p:nvGrpSpPr>
        <p:grpSpPr bwMode="auto">
          <a:xfrm>
            <a:off x="554038" y="36513"/>
            <a:ext cx="7891462" cy="6821487"/>
            <a:chOff x="349" y="23"/>
            <a:chExt cx="4971" cy="4297"/>
          </a:xfrm>
        </p:grpSpPr>
        <p:sp>
          <p:nvSpPr>
            <p:cNvPr id="107538" name="Rectangle 18">
              <a:extLst>
                <a:ext uri="{FF2B5EF4-FFF2-40B4-BE49-F238E27FC236}">
                  <a16:creationId xmlns:a16="http://schemas.microsoft.com/office/drawing/2014/main" id="{CF69D113-FC22-4ACF-9DF5-30C43BFC8925}"/>
                </a:ext>
              </a:extLst>
            </p:cNvPr>
            <p:cNvSpPr>
              <a:spLocks noChangeArrowheads="1"/>
            </p:cNvSpPr>
            <p:nvPr/>
          </p:nvSpPr>
          <p:spPr bwMode="auto">
            <a:xfrm>
              <a:off x="384" y="23"/>
              <a:ext cx="21"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39" name="Freeform 19">
              <a:extLst>
                <a:ext uri="{FF2B5EF4-FFF2-40B4-BE49-F238E27FC236}">
                  <a16:creationId xmlns:a16="http://schemas.microsoft.com/office/drawing/2014/main" id="{7BAF16FF-C65C-4F8A-ACD8-DCD276FE4670}"/>
                </a:ext>
              </a:extLst>
            </p:cNvPr>
            <p:cNvSpPr>
              <a:spLocks noEditPoints="1"/>
            </p:cNvSpPr>
            <p:nvPr/>
          </p:nvSpPr>
          <p:spPr bwMode="auto">
            <a:xfrm>
              <a:off x="384"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0" name="Freeform 20">
              <a:extLst>
                <a:ext uri="{FF2B5EF4-FFF2-40B4-BE49-F238E27FC236}">
                  <a16:creationId xmlns:a16="http://schemas.microsoft.com/office/drawing/2014/main" id="{CEBAD0CD-C8CC-413F-A5E9-C7E4346C91B0}"/>
                </a:ext>
              </a:extLst>
            </p:cNvPr>
            <p:cNvSpPr>
              <a:spLocks noEditPoints="1"/>
            </p:cNvSpPr>
            <p:nvPr/>
          </p:nvSpPr>
          <p:spPr bwMode="auto">
            <a:xfrm>
              <a:off x="384"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1" name="Freeform 21">
              <a:extLst>
                <a:ext uri="{FF2B5EF4-FFF2-40B4-BE49-F238E27FC236}">
                  <a16:creationId xmlns:a16="http://schemas.microsoft.com/office/drawing/2014/main" id="{DE2F14F2-016F-4CC2-92D2-68827E103D64}"/>
                </a:ext>
              </a:extLst>
            </p:cNvPr>
            <p:cNvSpPr>
              <a:spLocks noEditPoints="1"/>
            </p:cNvSpPr>
            <p:nvPr/>
          </p:nvSpPr>
          <p:spPr bwMode="auto">
            <a:xfrm>
              <a:off x="384"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2" name="Freeform 22">
              <a:extLst>
                <a:ext uri="{FF2B5EF4-FFF2-40B4-BE49-F238E27FC236}">
                  <a16:creationId xmlns:a16="http://schemas.microsoft.com/office/drawing/2014/main" id="{4E8DA929-E931-4E0F-9ABC-0619CB32B9C7}"/>
                </a:ext>
              </a:extLst>
            </p:cNvPr>
            <p:cNvSpPr>
              <a:spLocks noEditPoints="1"/>
            </p:cNvSpPr>
            <p:nvPr/>
          </p:nvSpPr>
          <p:spPr bwMode="auto">
            <a:xfrm>
              <a:off x="384"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3" name="Freeform 23">
              <a:extLst>
                <a:ext uri="{FF2B5EF4-FFF2-40B4-BE49-F238E27FC236}">
                  <a16:creationId xmlns:a16="http://schemas.microsoft.com/office/drawing/2014/main" id="{9829BC01-3F99-48FE-AA54-E12A5BD6BA08}"/>
                </a:ext>
              </a:extLst>
            </p:cNvPr>
            <p:cNvSpPr>
              <a:spLocks noEditPoints="1"/>
            </p:cNvSpPr>
            <p:nvPr/>
          </p:nvSpPr>
          <p:spPr bwMode="auto">
            <a:xfrm>
              <a:off x="384"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4" name="Freeform 24">
              <a:extLst>
                <a:ext uri="{FF2B5EF4-FFF2-40B4-BE49-F238E27FC236}">
                  <a16:creationId xmlns:a16="http://schemas.microsoft.com/office/drawing/2014/main" id="{B859919A-2665-4AA4-B3CC-6D4207BB5AEA}"/>
                </a:ext>
              </a:extLst>
            </p:cNvPr>
            <p:cNvSpPr>
              <a:spLocks noEditPoints="1"/>
            </p:cNvSpPr>
            <p:nvPr/>
          </p:nvSpPr>
          <p:spPr bwMode="auto">
            <a:xfrm>
              <a:off x="384"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5" name="Freeform 25">
              <a:extLst>
                <a:ext uri="{FF2B5EF4-FFF2-40B4-BE49-F238E27FC236}">
                  <a16:creationId xmlns:a16="http://schemas.microsoft.com/office/drawing/2014/main" id="{4A80F2AA-56A9-466A-A4ED-1AB47125168A}"/>
                </a:ext>
              </a:extLst>
            </p:cNvPr>
            <p:cNvSpPr>
              <a:spLocks noEditPoints="1"/>
            </p:cNvSpPr>
            <p:nvPr/>
          </p:nvSpPr>
          <p:spPr bwMode="auto">
            <a:xfrm>
              <a:off x="384"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6" name="Freeform 26">
              <a:extLst>
                <a:ext uri="{FF2B5EF4-FFF2-40B4-BE49-F238E27FC236}">
                  <a16:creationId xmlns:a16="http://schemas.microsoft.com/office/drawing/2014/main" id="{F4793D53-4393-40BF-A17B-3BC390E3387C}"/>
                </a:ext>
              </a:extLst>
            </p:cNvPr>
            <p:cNvSpPr>
              <a:spLocks noEditPoints="1"/>
            </p:cNvSpPr>
            <p:nvPr/>
          </p:nvSpPr>
          <p:spPr bwMode="auto">
            <a:xfrm>
              <a:off x="384"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7" name="Freeform 27">
              <a:extLst>
                <a:ext uri="{FF2B5EF4-FFF2-40B4-BE49-F238E27FC236}">
                  <a16:creationId xmlns:a16="http://schemas.microsoft.com/office/drawing/2014/main" id="{DAEBD558-EB94-4708-A89F-D538A44C66F5}"/>
                </a:ext>
              </a:extLst>
            </p:cNvPr>
            <p:cNvSpPr>
              <a:spLocks noEditPoints="1"/>
            </p:cNvSpPr>
            <p:nvPr/>
          </p:nvSpPr>
          <p:spPr bwMode="auto">
            <a:xfrm>
              <a:off x="384"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8" name="Freeform 28">
              <a:extLst>
                <a:ext uri="{FF2B5EF4-FFF2-40B4-BE49-F238E27FC236}">
                  <a16:creationId xmlns:a16="http://schemas.microsoft.com/office/drawing/2014/main" id="{968083B9-F17B-436B-995C-ECCA71F45863}"/>
                </a:ext>
              </a:extLst>
            </p:cNvPr>
            <p:cNvSpPr>
              <a:spLocks noEditPoints="1"/>
            </p:cNvSpPr>
            <p:nvPr/>
          </p:nvSpPr>
          <p:spPr bwMode="auto">
            <a:xfrm>
              <a:off x="384"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49" name="Rectangle 29">
              <a:extLst>
                <a:ext uri="{FF2B5EF4-FFF2-40B4-BE49-F238E27FC236}">
                  <a16:creationId xmlns:a16="http://schemas.microsoft.com/office/drawing/2014/main" id="{68FE13B7-32FA-4596-803A-1843434CD55C}"/>
                </a:ext>
              </a:extLst>
            </p:cNvPr>
            <p:cNvSpPr>
              <a:spLocks noChangeArrowheads="1"/>
            </p:cNvSpPr>
            <p:nvPr/>
          </p:nvSpPr>
          <p:spPr bwMode="auto">
            <a:xfrm>
              <a:off x="384" y="4269"/>
              <a:ext cx="21"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50" name="Rectangle 30">
              <a:extLst>
                <a:ext uri="{FF2B5EF4-FFF2-40B4-BE49-F238E27FC236}">
                  <a16:creationId xmlns:a16="http://schemas.microsoft.com/office/drawing/2014/main" id="{7DCD47F6-7C26-4D74-88B4-BBAE65685C1D}"/>
                </a:ext>
              </a:extLst>
            </p:cNvPr>
            <p:cNvSpPr>
              <a:spLocks noChangeArrowheads="1"/>
            </p:cNvSpPr>
            <p:nvPr/>
          </p:nvSpPr>
          <p:spPr bwMode="auto">
            <a:xfrm>
              <a:off x="829" y="23"/>
              <a:ext cx="21"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51" name="Freeform 31">
              <a:extLst>
                <a:ext uri="{FF2B5EF4-FFF2-40B4-BE49-F238E27FC236}">
                  <a16:creationId xmlns:a16="http://schemas.microsoft.com/office/drawing/2014/main" id="{A6EC9E34-2C5A-4111-8A86-64E248E26758}"/>
                </a:ext>
              </a:extLst>
            </p:cNvPr>
            <p:cNvSpPr>
              <a:spLocks noEditPoints="1"/>
            </p:cNvSpPr>
            <p:nvPr/>
          </p:nvSpPr>
          <p:spPr bwMode="auto">
            <a:xfrm>
              <a:off x="829"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2" name="Freeform 32">
              <a:extLst>
                <a:ext uri="{FF2B5EF4-FFF2-40B4-BE49-F238E27FC236}">
                  <a16:creationId xmlns:a16="http://schemas.microsoft.com/office/drawing/2014/main" id="{1617E7CD-A33E-40A9-A352-F23D42916799}"/>
                </a:ext>
              </a:extLst>
            </p:cNvPr>
            <p:cNvSpPr>
              <a:spLocks noEditPoints="1"/>
            </p:cNvSpPr>
            <p:nvPr/>
          </p:nvSpPr>
          <p:spPr bwMode="auto">
            <a:xfrm>
              <a:off x="829"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3" name="Freeform 33">
              <a:extLst>
                <a:ext uri="{FF2B5EF4-FFF2-40B4-BE49-F238E27FC236}">
                  <a16:creationId xmlns:a16="http://schemas.microsoft.com/office/drawing/2014/main" id="{9F3067D0-5784-4FEE-967C-28B7F0A1F6CE}"/>
                </a:ext>
              </a:extLst>
            </p:cNvPr>
            <p:cNvSpPr>
              <a:spLocks noEditPoints="1"/>
            </p:cNvSpPr>
            <p:nvPr/>
          </p:nvSpPr>
          <p:spPr bwMode="auto">
            <a:xfrm>
              <a:off x="829"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4" name="Freeform 34">
              <a:extLst>
                <a:ext uri="{FF2B5EF4-FFF2-40B4-BE49-F238E27FC236}">
                  <a16:creationId xmlns:a16="http://schemas.microsoft.com/office/drawing/2014/main" id="{8FABCBE2-9774-4BA8-AD51-AD59BE9015F5}"/>
                </a:ext>
              </a:extLst>
            </p:cNvPr>
            <p:cNvSpPr>
              <a:spLocks noEditPoints="1"/>
            </p:cNvSpPr>
            <p:nvPr/>
          </p:nvSpPr>
          <p:spPr bwMode="auto">
            <a:xfrm>
              <a:off x="829"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5" name="Freeform 35">
              <a:extLst>
                <a:ext uri="{FF2B5EF4-FFF2-40B4-BE49-F238E27FC236}">
                  <a16:creationId xmlns:a16="http://schemas.microsoft.com/office/drawing/2014/main" id="{8E9BC525-6176-4671-BCA2-1F274217A628}"/>
                </a:ext>
              </a:extLst>
            </p:cNvPr>
            <p:cNvSpPr>
              <a:spLocks noEditPoints="1"/>
            </p:cNvSpPr>
            <p:nvPr/>
          </p:nvSpPr>
          <p:spPr bwMode="auto">
            <a:xfrm>
              <a:off x="829"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6" name="Freeform 36">
              <a:extLst>
                <a:ext uri="{FF2B5EF4-FFF2-40B4-BE49-F238E27FC236}">
                  <a16:creationId xmlns:a16="http://schemas.microsoft.com/office/drawing/2014/main" id="{895B851F-DFE8-4682-AD90-1114F927B8CC}"/>
                </a:ext>
              </a:extLst>
            </p:cNvPr>
            <p:cNvSpPr>
              <a:spLocks noEditPoints="1"/>
            </p:cNvSpPr>
            <p:nvPr/>
          </p:nvSpPr>
          <p:spPr bwMode="auto">
            <a:xfrm>
              <a:off x="829"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7" name="Freeform 37">
              <a:extLst>
                <a:ext uri="{FF2B5EF4-FFF2-40B4-BE49-F238E27FC236}">
                  <a16:creationId xmlns:a16="http://schemas.microsoft.com/office/drawing/2014/main" id="{F85164B3-0955-4957-9EE9-B1D499F75D83}"/>
                </a:ext>
              </a:extLst>
            </p:cNvPr>
            <p:cNvSpPr>
              <a:spLocks noEditPoints="1"/>
            </p:cNvSpPr>
            <p:nvPr/>
          </p:nvSpPr>
          <p:spPr bwMode="auto">
            <a:xfrm>
              <a:off x="829"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8" name="Freeform 38">
              <a:extLst>
                <a:ext uri="{FF2B5EF4-FFF2-40B4-BE49-F238E27FC236}">
                  <a16:creationId xmlns:a16="http://schemas.microsoft.com/office/drawing/2014/main" id="{49DC9DD0-E7C5-47D4-8758-566FFFB04AD3}"/>
                </a:ext>
              </a:extLst>
            </p:cNvPr>
            <p:cNvSpPr>
              <a:spLocks noEditPoints="1"/>
            </p:cNvSpPr>
            <p:nvPr/>
          </p:nvSpPr>
          <p:spPr bwMode="auto">
            <a:xfrm>
              <a:off x="829"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59" name="Freeform 39">
              <a:extLst>
                <a:ext uri="{FF2B5EF4-FFF2-40B4-BE49-F238E27FC236}">
                  <a16:creationId xmlns:a16="http://schemas.microsoft.com/office/drawing/2014/main" id="{436A0D64-7E52-479E-9E43-B9596042D89A}"/>
                </a:ext>
              </a:extLst>
            </p:cNvPr>
            <p:cNvSpPr>
              <a:spLocks noEditPoints="1"/>
            </p:cNvSpPr>
            <p:nvPr/>
          </p:nvSpPr>
          <p:spPr bwMode="auto">
            <a:xfrm>
              <a:off x="829"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0" name="Freeform 40">
              <a:extLst>
                <a:ext uri="{FF2B5EF4-FFF2-40B4-BE49-F238E27FC236}">
                  <a16:creationId xmlns:a16="http://schemas.microsoft.com/office/drawing/2014/main" id="{760E8187-B5DB-451F-BAD4-ECDE7F6D2082}"/>
                </a:ext>
              </a:extLst>
            </p:cNvPr>
            <p:cNvSpPr>
              <a:spLocks noEditPoints="1"/>
            </p:cNvSpPr>
            <p:nvPr/>
          </p:nvSpPr>
          <p:spPr bwMode="auto">
            <a:xfrm>
              <a:off x="829"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1" name="Rectangle 41">
              <a:extLst>
                <a:ext uri="{FF2B5EF4-FFF2-40B4-BE49-F238E27FC236}">
                  <a16:creationId xmlns:a16="http://schemas.microsoft.com/office/drawing/2014/main" id="{3E471E6E-7377-41C8-9ED4-BF67B46F8653}"/>
                </a:ext>
              </a:extLst>
            </p:cNvPr>
            <p:cNvSpPr>
              <a:spLocks noChangeArrowheads="1"/>
            </p:cNvSpPr>
            <p:nvPr/>
          </p:nvSpPr>
          <p:spPr bwMode="auto">
            <a:xfrm>
              <a:off x="829" y="4269"/>
              <a:ext cx="21"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62" name="Rectangle 42">
              <a:extLst>
                <a:ext uri="{FF2B5EF4-FFF2-40B4-BE49-F238E27FC236}">
                  <a16:creationId xmlns:a16="http://schemas.microsoft.com/office/drawing/2014/main" id="{6F08406F-FE1A-4C8F-9D72-6736BB01BD47}"/>
                </a:ext>
              </a:extLst>
            </p:cNvPr>
            <p:cNvSpPr>
              <a:spLocks noChangeArrowheads="1"/>
            </p:cNvSpPr>
            <p:nvPr/>
          </p:nvSpPr>
          <p:spPr bwMode="auto">
            <a:xfrm>
              <a:off x="1279" y="23"/>
              <a:ext cx="21"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63" name="Freeform 43">
              <a:extLst>
                <a:ext uri="{FF2B5EF4-FFF2-40B4-BE49-F238E27FC236}">
                  <a16:creationId xmlns:a16="http://schemas.microsoft.com/office/drawing/2014/main" id="{A820799D-6588-47CB-B7BB-32D71C3473E0}"/>
                </a:ext>
              </a:extLst>
            </p:cNvPr>
            <p:cNvSpPr>
              <a:spLocks noEditPoints="1"/>
            </p:cNvSpPr>
            <p:nvPr/>
          </p:nvSpPr>
          <p:spPr bwMode="auto">
            <a:xfrm>
              <a:off x="1279"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4" name="Freeform 44">
              <a:extLst>
                <a:ext uri="{FF2B5EF4-FFF2-40B4-BE49-F238E27FC236}">
                  <a16:creationId xmlns:a16="http://schemas.microsoft.com/office/drawing/2014/main" id="{F00FF82D-C5B1-47FE-8135-A924CCC70EBD}"/>
                </a:ext>
              </a:extLst>
            </p:cNvPr>
            <p:cNvSpPr>
              <a:spLocks noEditPoints="1"/>
            </p:cNvSpPr>
            <p:nvPr/>
          </p:nvSpPr>
          <p:spPr bwMode="auto">
            <a:xfrm>
              <a:off x="1279"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5" name="Freeform 45">
              <a:extLst>
                <a:ext uri="{FF2B5EF4-FFF2-40B4-BE49-F238E27FC236}">
                  <a16:creationId xmlns:a16="http://schemas.microsoft.com/office/drawing/2014/main" id="{3ABD4160-8800-4D5C-8158-7BA533CE002F}"/>
                </a:ext>
              </a:extLst>
            </p:cNvPr>
            <p:cNvSpPr>
              <a:spLocks noEditPoints="1"/>
            </p:cNvSpPr>
            <p:nvPr/>
          </p:nvSpPr>
          <p:spPr bwMode="auto">
            <a:xfrm>
              <a:off x="1279"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6" name="Freeform 46">
              <a:extLst>
                <a:ext uri="{FF2B5EF4-FFF2-40B4-BE49-F238E27FC236}">
                  <a16:creationId xmlns:a16="http://schemas.microsoft.com/office/drawing/2014/main" id="{12C4405F-7ADC-4EA5-B724-69CC99ED558A}"/>
                </a:ext>
              </a:extLst>
            </p:cNvPr>
            <p:cNvSpPr>
              <a:spLocks noEditPoints="1"/>
            </p:cNvSpPr>
            <p:nvPr/>
          </p:nvSpPr>
          <p:spPr bwMode="auto">
            <a:xfrm>
              <a:off x="1279"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7" name="Freeform 47">
              <a:extLst>
                <a:ext uri="{FF2B5EF4-FFF2-40B4-BE49-F238E27FC236}">
                  <a16:creationId xmlns:a16="http://schemas.microsoft.com/office/drawing/2014/main" id="{EB0DD084-B818-4337-985D-A05ADE92D58C}"/>
                </a:ext>
              </a:extLst>
            </p:cNvPr>
            <p:cNvSpPr>
              <a:spLocks noEditPoints="1"/>
            </p:cNvSpPr>
            <p:nvPr/>
          </p:nvSpPr>
          <p:spPr bwMode="auto">
            <a:xfrm>
              <a:off x="1279"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8" name="Freeform 48">
              <a:extLst>
                <a:ext uri="{FF2B5EF4-FFF2-40B4-BE49-F238E27FC236}">
                  <a16:creationId xmlns:a16="http://schemas.microsoft.com/office/drawing/2014/main" id="{681C4D21-42E0-4FB6-B2E4-08E527A9F9E5}"/>
                </a:ext>
              </a:extLst>
            </p:cNvPr>
            <p:cNvSpPr>
              <a:spLocks noEditPoints="1"/>
            </p:cNvSpPr>
            <p:nvPr/>
          </p:nvSpPr>
          <p:spPr bwMode="auto">
            <a:xfrm>
              <a:off x="1279"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69" name="Freeform 49">
              <a:extLst>
                <a:ext uri="{FF2B5EF4-FFF2-40B4-BE49-F238E27FC236}">
                  <a16:creationId xmlns:a16="http://schemas.microsoft.com/office/drawing/2014/main" id="{6BDCCDD8-386E-4595-B49F-69FEDE43B8C4}"/>
                </a:ext>
              </a:extLst>
            </p:cNvPr>
            <p:cNvSpPr>
              <a:spLocks noEditPoints="1"/>
            </p:cNvSpPr>
            <p:nvPr/>
          </p:nvSpPr>
          <p:spPr bwMode="auto">
            <a:xfrm>
              <a:off x="1279"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0" name="Freeform 50">
              <a:extLst>
                <a:ext uri="{FF2B5EF4-FFF2-40B4-BE49-F238E27FC236}">
                  <a16:creationId xmlns:a16="http://schemas.microsoft.com/office/drawing/2014/main" id="{924FB853-5EC0-45D1-97D4-74358538E9A5}"/>
                </a:ext>
              </a:extLst>
            </p:cNvPr>
            <p:cNvSpPr>
              <a:spLocks noEditPoints="1"/>
            </p:cNvSpPr>
            <p:nvPr/>
          </p:nvSpPr>
          <p:spPr bwMode="auto">
            <a:xfrm>
              <a:off x="1279"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1" name="Freeform 51">
              <a:extLst>
                <a:ext uri="{FF2B5EF4-FFF2-40B4-BE49-F238E27FC236}">
                  <a16:creationId xmlns:a16="http://schemas.microsoft.com/office/drawing/2014/main" id="{C921593A-F255-427B-9F56-AC4ACDF3B192}"/>
                </a:ext>
              </a:extLst>
            </p:cNvPr>
            <p:cNvSpPr>
              <a:spLocks noEditPoints="1"/>
            </p:cNvSpPr>
            <p:nvPr/>
          </p:nvSpPr>
          <p:spPr bwMode="auto">
            <a:xfrm>
              <a:off x="1279"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2" name="Freeform 52">
              <a:extLst>
                <a:ext uri="{FF2B5EF4-FFF2-40B4-BE49-F238E27FC236}">
                  <a16:creationId xmlns:a16="http://schemas.microsoft.com/office/drawing/2014/main" id="{D7D0DEEF-C1F7-43C6-92CE-4379276E67CD}"/>
                </a:ext>
              </a:extLst>
            </p:cNvPr>
            <p:cNvSpPr>
              <a:spLocks noEditPoints="1"/>
            </p:cNvSpPr>
            <p:nvPr/>
          </p:nvSpPr>
          <p:spPr bwMode="auto">
            <a:xfrm>
              <a:off x="1279"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3" name="Rectangle 53">
              <a:extLst>
                <a:ext uri="{FF2B5EF4-FFF2-40B4-BE49-F238E27FC236}">
                  <a16:creationId xmlns:a16="http://schemas.microsoft.com/office/drawing/2014/main" id="{DD1D014A-EEA7-42FF-A1CB-AAF3AEB35D60}"/>
                </a:ext>
              </a:extLst>
            </p:cNvPr>
            <p:cNvSpPr>
              <a:spLocks noChangeArrowheads="1"/>
            </p:cNvSpPr>
            <p:nvPr/>
          </p:nvSpPr>
          <p:spPr bwMode="auto">
            <a:xfrm>
              <a:off x="1279" y="4269"/>
              <a:ext cx="21"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74" name="Rectangle 54">
              <a:extLst>
                <a:ext uri="{FF2B5EF4-FFF2-40B4-BE49-F238E27FC236}">
                  <a16:creationId xmlns:a16="http://schemas.microsoft.com/office/drawing/2014/main" id="{39A054F3-F862-40BC-B3C0-348A8D5747C6}"/>
                </a:ext>
              </a:extLst>
            </p:cNvPr>
            <p:cNvSpPr>
              <a:spLocks noChangeArrowheads="1"/>
            </p:cNvSpPr>
            <p:nvPr/>
          </p:nvSpPr>
          <p:spPr bwMode="auto">
            <a:xfrm>
              <a:off x="1724" y="23"/>
              <a:ext cx="21"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75" name="Freeform 55">
              <a:extLst>
                <a:ext uri="{FF2B5EF4-FFF2-40B4-BE49-F238E27FC236}">
                  <a16:creationId xmlns:a16="http://schemas.microsoft.com/office/drawing/2014/main" id="{DD474C4C-BA00-479F-9635-276F68E52DCE}"/>
                </a:ext>
              </a:extLst>
            </p:cNvPr>
            <p:cNvSpPr>
              <a:spLocks noEditPoints="1"/>
            </p:cNvSpPr>
            <p:nvPr/>
          </p:nvSpPr>
          <p:spPr bwMode="auto">
            <a:xfrm>
              <a:off x="1724"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6" name="Freeform 56">
              <a:extLst>
                <a:ext uri="{FF2B5EF4-FFF2-40B4-BE49-F238E27FC236}">
                  <a16:creationId xmlns:a16="http://schemas.microsoft.com/office/drawing/2014/main" id="{C992AA37-41F7-4676-947A-3CB4C5BF9418}"/>
                </a:ext>
              </a:extLst>
            </p:cNvPr>
            <p:cNvSpPr>
              <a:spLocks noEditPoints="1"/>
            </p:cNvSpPr>
            <p:nvPr/>
          </p:nvSpPr>
          <p:spPr bwMode="auto">
            <a:xfrm>
              <a:off x="1724"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7" name="Freeform 57">
              <a:extLst>
                <a:ext uri="{FF2B5EF4-FFF2-40B4-BE49-F238E27FC236}">
                  <a16:creationId xmlns:a16="http://schemas.microsoft.com/office/drawing/2014/main" id="{FFA042F1-9C5F-4FB3-853F-99E383B4A9B5}"/>
                </a:ext>
              </a:extLst>
            </p:cNvPr>
            <p:cNvSpPr>
              <a:spLocks noEditPoints="1"/>
            </p:cNvSpPr>
            <p:nvPr/>
          </p:nvSpPr>
          <p:spPr bwMode="auto">
            <a:xfrm>
              <a:off x="1724"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8" name="Freeform 58">
              <a:extLst>
                <a:ext uri="{FF2B5EF4-FFF2-40B4-BE49-F238E27FC236}">
                  <a16:creationId xmlns:a16="http://schemas.microsoft.com/office/drawing/2014/main" id="{76A9EF4C-21C8-4BC5-97F1-72EFD09FFDB8}"/>
                </a:ext>
              </a:extLst>
            </p:cNvPr>
            <p:cNvSpPr>
              <a:spLocks noEditPoints="1"/>
            </p:cNvSpPr>
            <p:nvPr/>
          </p:nvSpPr>
          <p:spPr bwMode="auto">
            <a:xfrm>
              <a:off x="1724"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79" name="Freeform 59">
              <a:extLst>
                <a:ext uri="{FF2B5EF4-FFF2-40B4-BE49-F238E27FC236}">
                  <a16:creationId xmlns:a16="http://schemas.microsoft.com/office/drawing/2014/main" id="{30612551-D558-4E06-AB27-5A5E6D5B37C7}"/>
                </a:ext>
              </a:extLst>
            </p:cNvPr>
            <p:cNvSpPr>
              <a:spLocks noEditPoints="1"/>
            </p:cNvSpPr>
            <p:nvPr/>
          </p:nvSpPr>
          <p:spPr bwMode="auto">
            <a:xfrm>
              <a:off x="1724"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0" name="Freeform 60">
              <a:extLst>
                <a:ext uri="{FF2B5EF4-FFF2-40B4-BE49-F238E27FC236}">
                  <a16:creationId xmlns:a16="http://schemas.microsoft.com/office/drawing/2014/main" id="{71C692B1-D1B8-4DB5-9F41-F42E48462DE0}"/>
                </a:ext>
              </a:extLst>
            </p:cNvPr>
            <p:cNvSpPr>
              <a:spLocks noEditPoints="1"/>
            </p:cNvSpPr>
            <p:nvPr/>
          </p:nvSpPr>
          <p:spPr bwMode="auto">
            <a:xfrm>
              <a:off x="1724"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1" name="Freeform 61">
              <a:extLst>
                <a:ext uri="{FF2B5EF4-FFF2-40B4-BE49-F238E27FC236}">
                  <a16:creationId xmlns:a16="http://schemas.microsoft.com/office/drawing/2014/main" id="{756DC855-6680-45B2-BBCD-7F192F3B7CA0}"/>
                </a:ext>
              </a:extLst>
            </p:cNvPr>
            <p:cNvSpPr>
              <a:spLocks noEditPoints="1"/>
            </p:cNvSpPr>
            <p:nvPr/>
          </p:nvSpPr>
          <p:spPr bwMode="auto">
            <a:xfrm>
              <a:off x="1724"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2" name="Freeform 62">
              <a:extLst>
                <a:ext uri="{FF2B5EF4-FFF2-40B4-BE49-F238E27FC236}">
                  <a16:creationId xmlns:a16="http://schemas.microsoft.com/office/drawing/2014/main" id="{E4F6C9BB-C16B-4374-8FA6-652C33F59FFB}"/>
                </a:ext>
              </a:extLst>
            </p:cNvPr>
            <p:cNvSpPr>
              <a:spLocks noEditPoints="1"/>
            </p:cNvSpPr>
            <p:nvPr/>
          </p:nvSpPr>
          <p:spPr bwMode="auto">
            <a:xfrm>
              <a:off x="1724"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3" name="Freeform 63">
              <a:extLst>
                <a:ext uri="{FF2B5EF4-FFF2-40B4-BE49-F238E27FC236}">
                  <a16:creationId xmlns:a16="http://schemas.microsoft.com/office/drawing/2014/main" id="{5BA1A9AF-DFD2-4A40-9DF8-315A4DEB916B}"/>
                </a:ext>
              </a:extLst>
            </p:cNvPr>
            <p:cNvSpPr>
              <a:spLocks noEditPoints="1"/>
            </p:cNvSpPr>
            <p:nvPr/>
          </p:nvSpPr>
          <p:spPr bwMode="auto">
            <a:xfrm>
              <a:off x="1724"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4" name="Freeform 64">
              <a:extLst>
                <a:ext uri="{FF2B5EF4-FFF2-40B4-BE49-F238E27FC236}">
                  <a16:creationId xmlns:a16="http://schemas.microsoft.com/office/drawing/2014/main" id="{F0812168-B706-41B8-B6E3-BECCC9298B1D}"/>
                </a:ext>
              </a:extLst>
            </p:cNvPr>
            <p:cNvSpPr>
              <a:spLocks noEditPoints="1"/>
            </p:cNvSpPr>
            <p:nvPr/>
          </p:nvSpPr>
          <p:spPr bwMode="auto">
            <a:xfrm>
              <a:off x="1724"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5" name="Rectangle 65">
              <a:extLst>
                <a:ext uri="{FF2B5EF4-FFF2-40B4-BE49-F238E27FC236}">
                  <a16:creationId xmlns:a16="http://schemas.microsoft.com/office/drawing/2014/main" id="{6ACFD5CC-A876-40B0-839A-D1996176FC46}"/>
                </a:ext>
              </a:extLst>
            </p:cNvPr>
            <p:cNvSpPr>
              <a:spLocks noChangeArrowheads="1"/>
            </p:cNvSpPr>
            <p:nvPr/>
          </p:nvSpPr>
          <p:spPr bwMode="auto">
            <a:xfrm>
              <a:off x="1724" y="4269"/>
              <a:ext cx="21"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86" name="Rectangle 66">
              <a:extLst>
                <a:ext uri="{FF2B5EF4-FFF2-40B4-BE49-F238E27FC236}">
                  <a16:creationId xmlns:a16="http://schemas.microsoft.com/office/drawing/2014/main" id="{690351F3-161A-40CA-956E-2BBEDF035D3F}"/>
                </a:ext>
              </a:extLst>
            </p:cNvPr>
            <p:cNvSpPr>
              <a:spLocks noChangeArrowheads="1"/>
            </p:cNvSpPr>
            <p:nvPr/>
          </p:nvSpPr>
          <p:spPr bwMode="auto">
            <a:xfrm>
              <a:off x="2169" y="23"/>
              <a:ext cx="21"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87" name="Freeform 67">
              <a:extLst>
                <a:ext uri="{FF2B5EF4-FFF2-40B4-BE49-F238E27FC236}">
                  <a16:creationId xmlns:a16="http://schemas.microsoft.com/office/drawing/2014/main" id="{4741E7D8-DA41-4AD1-97F2-DAD8A1235C50}"/>
                </a:ext>
              </a:extLst>
            </p:cNvPr>
            <p:cNvSpPr>
              <a:spLocks noEditPoints="1"/>
            </p:cNvSpPr>
            <p:nvPr/>
          </p:nvSpPr>
          <p:spPr bwMode="auto">
            <a:xfrm>
              <a:off x="2169"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8" name="Freeform 68">
              <a:extLst>
                <a:ext uri="{FF2B5EF4-FFF2-40B4-BE49-F238E27FC236}">
                  <a16:creationId xmlns:a16="http://schemas.microsoft.com/office/drawing/2014/main" id="{F21FD757-80FB-4428-87AE-9F80547EBFEB}"/>
                </a:ext>
              </a:extLst>
            </p:cNvPr>
            <p:cNvSpPr>
              <a:spLocks noEditPoints="1"/>
            </p:cNvSpPr>
            <p:nvPr/>
          </p:nvSpPr>
          <p:spPr bwMode="auto">
            <a:xfrm>
              <a:off x="2169"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89" name="Freeform 69">
              <a:extLst>
                <a:ext uri="{FF2B5EF4-FFF2-40B4-BE49-F238E27FC236}">
                  <a16:creationId xmlns:a16="http://schemas.microsoft.com/office/drawing/2014/main" id="{8F9B59A2-CDF3-45B6-BFC9-F81080D82D3B}"/>
                </a:ext>
              </a:extLst>
            </p:cNvPr>
            <p:cNvSpPr>
              <a:spLocks noEditPoints="1"/>
            </p:cNvSpPr>
            <p:nvPr/>
          </p:nvSpPr>
          <p:spPr bwMode="auto">
            <a:xfrm>
              <a:off x="2169"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0" name="Freeform 70">
              <a:extLst>
                <a:ext uri="{FF2B5EF4-FFF2-40B4-BE49-F238E27FC236}">
                  <a16:creationId xmlns:a16="http://schemas.microsoft.com/office/drawing/2014/main" id="{EBC8F5DC-4441-4A85-87A3-D482F4266B5B}"/>
                </a:ext>
              </a:extLst>
            </p:cNvPr>
            <p:cNvSpPr>
              <a:spLocks noEditPoints="1"/>
            </p:cNvSpPr>
            <p:nvPr/>
          </p:nvSpPr>
          <p:spPr bwMode="auto">
            <a:xfrm>
              <a:off x="2169"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1" name="Freeform 71">
              <a:extLst>
                <a:ext uri="{FF2B5EF4-FFF2-40B4-BE49-F238E27FC236}">
                  <a16:creationId xmlns:a16="http://schemas.microsoft.com/office/drawing/2014/main" id="{39F91747-D895-4D05-8F90-DF238837B8E1}"/>
                </a:ext>
              </a:extLst>
            </p:cNvPr>
            <p:cNvSpPr>
              <a:spLocks noEditPoints="1"/>
            </p:cNvSpPr>
            <p:nvPr/>
          </p:nvSpPr>
          <p:spPr bwMode="auto">
            <a:xfrm>
              <a:off x="2169"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2" name="Freeform 72">
              <a:extLst>
                <a:ext uri="{FF2B5EF4-FFF2-40B4-BE49-F238E27FC236}">
                  <a16:creationId xmlns:a16="http://schemas.microsoft.com/office/drawing/2014/main" id="{57EC1471-7813-4E54-88F9-58F5013C5D26}"/>
                </a:ext>
              </a:extLst>
            </p:cNvPr>
            <p:cNvSpPr>
              <a:spLocks noEditPoints="1"/>
            </p:cNvSpPr>
            <p:nvPr/>
          </p:nvSpPr>
          <p:spPr bwMode="auto">
            <a:xfrm>
              <a:off x="2169"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3" name="Freeform 73">
              <a:extLst>
                <a:ext uri="{FF2B5EF4-FFF2-40B4-BE49-F238E27FC236}">
                  <a16:creationId xmlns:a16="http://schemas.microsoft.com/office/drawing/2014/main" id="{A0793588-2774-4DB5-B06C-81ED283D9E9E}"/>
                </a:ext>
              </a:extLst>
            </p:cNvPr>
            <p:cNvSpPr>
              <a:spLocks noEditPoints="1"/>
            </p:cNvSpPr>
            <p:nvPr/>
          </p:nvSpPr>
          <p:spPr bwMode="auto">
            <a:xfrm>
              <a:off x="2169"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4" name="Freeform 74">
              <a:extLst>
                <a:ext uri="{FF2B5EF4-FFF2-40B4-BE49-F238E27FC236}">
                  <a16:creationId xmlns:a16="http://schemas.microsoft.com/office/drawing/2014/main" id="{96A01070-F0B3-45C1-B41C-29EFAC158EF6}"/>
                </a:ext>
              </a:extLst>
            </p:cNvPr>
            <p:cNvSpPr>
              <a:spLocks noEditPoints="1"/>
            </p:cNvSpPr>
            <p:nvPr/>
          </p:nvSpPr>
          <p:spPr bwMode="auto">
            <a:xfrm>
              <a:off x="2169"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5" name="Freeform 75">
              <a:extLst>
                <a:ext uri="{FF2B5EF4-FFF2-40B4-BE49-F238E27FC236}">
                  <a16:creationId xmlns:a16="http://schemas.microsoft.com/office/drawing/2014/main" id="{4313F453-C0BB-4D6E-8581-9BA1EDBF8812}"/>
                </a:ext>
              </a:extLst>
            </p:cNvPr>
            <p:cNvSpPr>
              <a:spLocks noEditPoints="1"/>
            </p:cNvSpPr>
            <p:nvPr/>
          </p:nvSpPr>
          <p:spPr bwMode="auto">
            <a:xfrm>
              <a:off x="2169"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6" name="Freeform 76">
              <a:extLst>
                <a:ext uri="{FF2B5EF4-FFF2-40B4-BE49-F238E27FC236}">
                  <a16:creationId xmlns:a16="http://schemas.microsoft.com/office/drawing/2014/main" id="{13674C1B-16AA-43D1-8B4E-DC5B27912BCB}"/>
                </a:ext>
              </a:extLst>
            </p:cNvPr>
            <p:cNvSpPr>
              <a:spLocks noEditPoints="1"/>
            </p:cNvSpPr>
            <p:nvPr/>
          </p:nvSpPr>
          <p:spPr bwMode="auto">
            <a:xfrm>
              <a:off x="2169"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597" name="Rectangle 77">
              <a:extLst>
                <a:ext uri="{FF2B5EF4-FFF2-40B4-BE49-F238E27FC236}">
                  <a16:creationId xmlns:a16="http://schemas.microsoft.com/office/drawing/2014/main" id="{DB38CBD8-5770-4628-8350-3DEAD468AA77}"/>
                </a:ext>
              </a:extLst>
            </p:cNvPr>
            <p:cNvSpPr>
              <a:spLocks noChangeArrowheads="1"/>
            </p:cNvSpPr>
            <p:nvPr/>
          </p:nvSpPr>
          <p:spPr bwMode="auto">
            <a:xfrm>
              <a:off x="2169" y="4269"/>
              <a:ext cx="21"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98" name="Rectangle 78">
              <a:extLst>
                <a:ext uri="{FF2B5EF4-FFF2-40B4-BE49-F238E27FC236}">
                  <a16:creationId xmlns:a16="http://schemas.microsoft.com/office/drawing/2014/main" id="{BB38D112-7673-438A-AC91-90B25BC31551}"/>
                </a:ext>
              </a:extLst>
            </p:cNvPr>
            <p:cNvSpPr>
              <a:spLocks noChangeArrowheads="1"/>
            </p:cNvSpPr>
            <p:nvPr/>
          </p:nvSpPr>
          <p:spPr bwMode="auto">
            <a:xfrm>
              <a:off x="2620"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599" name="Freeform 79">
              <a:extLst>
                <a:ext uri="{FF2B5EF4-FFF2-40B4-BE49-F238E27FC236}">
                  <a16:creationId xmlns:a16="http://schemas.microsoft.com/office/drawing/2014/main" id="{05DAC8E1-4F6E-42FB-A1E6-147A646CE7EE}"/>
                </a:ext>
              </a:extLst>
            </p:cNvPr>
            <p:cNvSpPr>
              <a:spLocks noEditPoints="1"/>
            </p:cNvSpPr>
            <p:nvPr/>
          </p:nvSpPr>
          <p:spPr bwMode="auto">
            <a:xfrm>
              <a:off x="262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0" name="Freeform 80">
              <a:extLst>
                <a:ext uri="{FF2B5EF4-FFF2-40B4-BE49-F238E27FC236}">
                  <a16:creationId xmlns:a16="http://schemas.microsoft.com/office/drawing/2014/main" id="{567F32A1-C202-43C5-9B9A-F65416A84CD1}"/>
                </a:ext>
              </a:extLst>
            </p:cNvPr>
            <p:cNvSpPr>
              <a:spLocks noEditPoints="1"/>
            </p:cNvSpPr>
            <p:nvPr/>
          </p:nvSpPr>
          <p:spPr bwMode="auto">
            <a:xfrm>
              <a:off x="262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1" name="Freeform 81">
              <a:extLst>
                <a:ext uri="{FF2B5EF4-FFF2-40B4-BE49-F238E27FC236}">
                  <a16:creationId xmlns:a16="http://schemas.microsoft.com/office/drawing/2014/main" id="{7937661B-CD77-4DE6-8422-AF175425CB23}"/>
                </a:ext>
              </a:extLst>
            </p:cNvPr>
            <p:cNvSpPr>
              <a:spLocks noEditPoints="1"/>
            </p:cNvSpPr>
            <p:nvPr/>
          </p:nvSpPr>
          <p:spPr bwMode="auto">
            <a:xfrm>
              <a:off x="262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2" name="Freeform 82">
              <a:extLst>
                <a:ext uri="{FF2B5EF4-FFF2-40B4-BE49-F238E27FC236}">
                  <a16:creationId xmlns:a16="http://schemas.microsoft.com/office/drawing/2014/main" id="{E3BC6A2E-67C1-4858-9EDC-B4E260D500CE}"/>
                </a:ext>
              </a:extLst>
            </p:cNvPr>
            <p:cNvSpPr>
              <a:spLocks noEditPoints="1"/>
            </p:cNvSpPr>
            <p:nvPr/>
          </p:nvSpPr>
          <p:spPr bwMode="auto">
            <a:xfrm>
              <a:off x="262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3" name="Freeform 83">
              <a:extLst>
                <a:ext uri="{FF2B5EF4-FFF2-40B4-BE49-F238E27FC236}">
                  <a16:creationId xmlns:a16="http://schemas.microsoft.com/office/drawing/2014/main" id="{2FB8C8D7-5BA2-4851-9410-CD8D21534277}"/>
                </a:ext>
              </a:extLst>
            </p:cNvPr>
            <p:cNvSpPr>
              <a:spLocks noEditPoints="1"/>
            </p:cNvSpPr>
            <p:nvPr/>
          </p:nvSpPr>
          <p:spPr bwMode="auto">
            <a:xfrm>
              <a:off x="262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4" name="Freeform 84">
              <a:extLst>
                <a:ext uri="{FF2B5EF4-FFF2-40B4-BE49-F238E27FC236}">
                  <a16:creationId xmlns:a16="http://schemas.microsoft.com/office/drawing/2014/main" id="{33639578-ECE9-4A93-8E11-7E8E2349DB97}"/>
                </a:ext>
              </a:extLst>
            </p:cNvPr>
            <p:cNvSpPr>
              <a:spLocks noEditPoints="1"/>
            </p:cNvSpPr>
            <p:nvPr/>
          </p:nvSpPr>
          <p:spPr bwMode="auto">
            <a:xfrm>
              <a:off x="262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5" name="Freeform 85">
              <a:extLst>
                <a:ext uri="{FF2B5EF4-FFF2-40B4-BE49-F238E27FC236}">
                  <a16:creationId xmlns:a16="http://schemas.microsoft.com/office/drawing/2014/main" id="{885DB750-7E2B-4EB1-90CD-560DEDFEC392}"/>
                </a:ext>
              </a:extLst>
            </p:cNvPr>
            <p:cNvSpPr>
              <a:spLocks noEditPoints="1"/>
            </p:cNvSpPr>
            <p:nvPr/>
          </p:nvSpPr>
          <p:spPr bwMode="auto">
            <a:xfrm>
              <a:off x="262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6" name="Freeform 86">
              <a:extLst>
                <a:ext uri="{FF2B5EF4-FFF2-40B4-BE49-F238E27FC236}">
                  <a16:creationId xmlns:a16="http://schemas.microsoft.com/office/drawing/2014/main" id="{C404928A-6142-4467-BB80-FF7F75B843C9}"/>
                </a:ext>
              </a:extLst>
            </p:cNvPr>
            <p:cNvSpPr>
              <a:spLocks noEditPoints="1"/>
            </p:cNvSpPr>
            <p:nvPr/>
          </p:nvSpPr>
          <p:spPr bwMode="auto">
            <a:xfrm>
              <a:off x="262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7" name="Freeform 87">
              <a:extLst>
                <a:ext uri="{FF2B5EF4-FFF2-40B4-BE49-F238E27FC236}">
                  <a16:creationId xmlns:a16="http://schemas.microsoft.com/office/drawing/2014/main" id="{3266C5D5-D706-4958-933B-B2EED6545363}"/>
                </a:ext>
              </a:extLst>
            </p:cNvPr>
            <p:cNvSpPr>
              <a:spLocks noEditPoints="1"/>
            </p:cNvSpPr>
            <p:nvPr/>
          </p:nvSpPr>
          <p:spPr bwMode="auto">
            <a:xfrm>
              <a:off x="262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8" name="Freeform 88">
              <a:extLst>
                <a:ext uri="{FF2B5EF4-FFF2-40B4-BE49-F238E27FC236}">
                  <a16:creationId xmlns:a16="http://schemas.microsoft.com/office/drawing/2014/main" id="{85E331FF-969D-4215-98CA-DB6550D562E0}"/>
                </a:ext>
              </a:extLst>
            </p:cNvPr>
            <p:cNvSpPr>
              <a:spLocks noEditPoints="1"/>
            </p:cNvSpPr>
            <p:nvPr/>
          </p:nvSpPr>
          <p:spPr bwMode="auto">
            <a:xfrm>
              <a:off x="262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09" name="Rectangle 89">
              <a:extLst>
                <a:ext uri="{FF2B5EF4-FFF2-40B4-BE49-F238E27FC236}">
                  <a16:creationId xmlns:a16="http://schemas.microsoft.com/office/drawing/2014/main" id="{1ACAB127-1AFB-4FB4-AEFF-0BAEBD4FF3DA}"/>
                </a:ext>
              </a:extLst>
            </p:cNvPr>
            <p:cNvSpPr>
              <a:spLocks noChangeArrowheads="1"/>
            </p:cNvSpPr>
            <p:nvPr/>
          </p:nvSpPr>
          <p:spPr bwMode="auto">
            <a:xfrm>
              <a:off x="2620"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10" name="Rectangle 90">
              <a:extLst>
                <a:ext uri="{FF2B5EF4-FFF2-40B4-BE49-F238E27FC236}">
                  <a16:creationId xmlns:a16="http://schemas.microsoft.com/office/drawing/2014/main" id="{01659AE0-0B54-4D71-BA3E-65E7C6B346BE}"/>
                </a:ext>
              </a:extLst>
            </p:cNvPr>
            <p:cNvSpPr>
              <a:spLocks noChangeArrowheads="1"/>
            </p:cNvSpPr>
            <p:nvPr/>
          </p:nvSpPr>
          <p:spPr bwMode="auto">
            <a:xfrm>
              <a:off x="3065"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11" name="Freeform 91">
              <a:extLst>
                <a:ext uri="{FF2B5EF4-FFF2-40B4-BE49-F238E27FC236}">
                  <a16:creationId xmlns:a16="http://schemas.microsoft.com/office/drawing/2014/main" id="{5116B05F-900A-4EC9-AAAD-42ED42AF9B4B}"/>
                </a:ext>
              </a:extLst>
            </p:cNvPr>
            <p:cNvSpPr>
              <a:spLocks noEditPoints="1"/>
            </p:cNvSpPr>
            <p:nvPr/>
          </p:nvSpPr>
          <p:spPr bwMode="auto">
            <a:xfrm>
              <a:off x="3065"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2" name="Freeform 92">
              <a:extLst>
                <a:ext uri="{FF2B5EF4-FFF2-40B4-BE49-F238E27FC236}">
                  <a16:creationId xmlns:a16="http://schemas.microsoft.com/office/drawing/2014/main" id="{00D9E313-2C36-43A3-BE08-8569D93A3C00}"/>
                </a:ext>
              </a:extLst>
            </p:cNvPr>
            <p:cNvSpPr>
              <a:spLocks noEditPoints="1"/>
            </p:cNvSpPr>
            <p:nvPr/>
          </p:nvSpPr>
          <p:spPr bwMode="auto">
            <a:xfrm>
              <a:off x="3065"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3" name="Freeform 93">
              <a:extLst>
                <a:ext uri="{FF2B5EF4-FFF2-40B4-BE49-F238E27FC236}">
                  <a16:creationId xmlns:a16="http://schemas.microsoft.com/office/drawing/2014/main" id="{B3EC8A10-1551-4616-B37F-530FF2F99894}"/>
                </a:ext>
              </a:extLst>
            </p:cNvPr>
            <p:cNvSpPr>
              <a:spLocks noEditPoints="1"/>
            </p:cNvSpPr>
            <p:nvPr/>
          </p:nvSpPr>
          <p:spPr bwMode="auto">
            <a:xfrm>
              <a:off x="3065"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4" name="Freeform 94">
              <a:extLst>
                <a:ext uri="{FF2B5EF4-FFF2-40B4-BE49-F238E27FC236}">
                  <a16:creationId xmlns:a16="http://schemas.microsoft.com/office/drawing/2014/main" id="{97EE577D-AD7E-476E-92FF-DD71A6C07F79}"/>
                </a:ext>
              </a:extLst>
            </p:cNvPr>
            <p:cNvSpPr>
              <a:spLocks noEditPoints="1"/>
            </p:cNvSpPr>
            <p:nvPr/>
          </p:nvSpPr>
          <p:spPr bwMode="auto">
            <a:xfrm>
              <a:off x="3065"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5" name="Freeform 95">
              <a:extLst>
                <a:ext uri="{FF2B5EF4-FFF2-40B4-BE49-F238E27FC236}">
                  <a16:creationId xmlns:a16="http://schemas.microsoft.com/office/drawing/2014/main" id="{D892E3BE-2D3D-4A95-845E-84593D676BF2}"/>
                </a:ext>
              </a:extLst>
            </p:cNvPr>
            <p:cNvSpPr>
              <a:spLocks noEditPoints="1"/>
            </p:cNvSpPr>
            <p:nvPr/>
          </p:nvSpPr>
          <p:spPr bwMode="auto">
            <a:xfrm>
              <a:off x="3065"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6" name="Freeform 96">
              <a:extLst>
                <a:ext uri="{FF2B5EF4-FFF2-40B4-BE49-F238E27FC236}">
                  <a16:creationId xmlns:a16="http://schemas.microsoft.com/office/drawing/2014/main" id="{B3AE4E0E-8C11-4BA8-921E-103E1A6B77A1}"/>
                </a:ext>
              </a:extLst>
            </p:cNvPr>
            <p:cNvSpPr>
              <a:spLocks noEditPoints="1"/>
            </p:cNvSpPr>
            <p:nvPr/>
          </p:nvSpPr>
          <p:spPr bwMode="auto">
            <a:xfrm>
              <a:off x="3065"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7" name="Freeform 97">
              <a:extLst>
                <a:ext uri="{FF2B5EF4-FFF2-40B4-BE49-F238E27FC236}">
                  <a16:creationId xmlns:a16="http://schemas.microsoft.com/office/drawing/2014/main" id="{3D2C9E71-0123-4933-B0D9-555C01A77BC1}"/>
                </a:ext>
              </a:extLst>
            </p:cNvPr>
            <p:cNvSpPr>
              <a:spLocks noEditPoints="1"/>
            </p:cNvSpPr>
            <p:nvPr/>
          </p:nvSpPr>
          <p:spPr bwMode="auto">
            <a:xfrm>
              <a:off x="3065"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8" name="Freeform 98">
              <a:extLst>
                <a:ext uri="{FF2B5EF4-FFF2-40B4-BE49-F238E27FC236}">
                  <a16:creationId xmlns:a16="http://schemas.microsoft.com/office/drawing/2014/main" id="{046EB1C9-BB75-4FB9-8A0A-3EDAB413B30C}"/>
                </a:ext>
              </a:extLst>
            </p:cNvPr>
            <p:cNvSpPr>
              <a:spLocks noEditPoints="1"/>
            </p:cNvSpPr>
            <p:nvPr/>
          </p:nvSpPr>
          <p:spPr bwMode="auto">
            <a:xfrm>
              <a:off x="3065"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19" name="Freeform 99">
              <a:extLst>
                <a:ext uri="{FF2B5EF4-FFF2-40B4-BE49-F238E27FC236}">
                  <a16:creationId xmlns:a16="http://schemas.microsoft.com/office/drawing/2014/main" id="{D7CED773-C3C6-4633-A91F-480BBD530E25}"/>
                </a:ext>
              </a:extLst>
            </p:cNvPr>
            <p:cNvSpPr>
              <a:spLocks noEditPoints="1"/>
            </p:cNvSpPr>
            <p:nvPr/>
          </p:nvSpPr>
          <p:spPr bwMode="auto">
            <a:xfrm>
              <a:off x="3065"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0" name="Freeform 100">
              <a:extLst>
                <a:ext uri="{FF2B5EF4-FFF2-40B4-BE49-F238E27FC236}">
                  <a16:creationId xmlns:a16="http://schemas.microsoft.com/office/drawing/2014/main" id="{E77C9240-D7BF-4CCB-92CD-520DCE3A54F2}"/>
                </a:ext>
              </a:extLst>
            </p:cNvPr>
            <p:cNvSpPr>
              <a:spLocks noEditPoints="1"/>
            </p:cNvSpPr>
            <p:nvPr/>
          </p:nvSpPr>
          <p:spPr bwMode="auto">
            <a:xfrm>
              <a:off x="3065"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1" name="Rectangle 101">
              <a:extLst>
                <a:ext uri="{FF2B5EF4-FFF2-40B4-BE49-F238E27FC236}">
                  <a16:creationId xmlns:a16="http://schemas.microsoft.com/office/drawing/2014/main" id="{041804A6-D03B-4349-931E-2F5430CA8F82}"/>
                </a:ext>
              </a:extLst>
            </p:cNvPr>
            <p:cNvSpPr>
              <a:spLocks noChangeArrowheads="1"/>
            </p:cNvSpPr>
            <p:nvPr/>
          </p:nvSpPr>
          <p:spPr bwMode="auto">
            <a:xfrm>
              <a:off x="3065"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22" name="Rectangle 102">
              <a:extLst>
                <a:ext uri="{FF2B5EF4-FFF2-40B4-BE49-F238E27FC236}">
                  <a16:creationId xmlns:a16="http://schemas.microsoft.com/office/drawing/2014/main" id="{40B3F033-8360-48E0-9DAF-7A95F2A2C2D6}"/>
                </a:ext>
              </a:extLst>
            </p:cNvPr>
            <p:cNvSpPr>
              <a:spLocks noChangeArrowheads="1"/>
            </p:cNvSpPr>
            <p:nvPr/>
          </p:nvSpPr>
          <p:spPr bwMode="auto">
            <a:xfrm>
              <a:off x="3510"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23" name="Freeform 103">
              <a:extLst>
                <a:ext uri="{FF2B5EF4-FFF2-40B4-BE49-F238E27FC236}">
                  <a16:creationId xmlns:a16="http://schemas.microsoft.com/office/drawing/2014/main" id="{6A6FAA8E-88CC-41B7-8DF8-E269B926108C}"/>
                </a:ext>
              </a:extLst>
            </p:cNvPr>
            <p:cNvSpPr>
              <a:spLocks noEditPoints="1"/>
            </p:cNvSpPr>
            <p:nvPr/>
          </p:nvSpPr>
          <p:spPr bwMode="auto">
            <a:xfrm>
              <a:off x="351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4" name="Freeform 104">
              <a:extLst>
                <a:ext uri="{FF2B5EF4-FFF2-40B4-BE49-F238E27FC236}">
                  <a16:creationId xmlns:a16="http://schemas.microsoft.com/office/drawing/2014/main" id="{5629FE08-3983-4A85-A46C-694BD7B3F3EB}"/>
                </a:ext>
              </a:extLst>
            </p:cNvPr>
            <p:cNvSpPr>
              <a:spLocks noEditPoints="1"/>
            </p:cNvSpPr>
            <p:nvPr/>
          </p:nvSpPr>
          <p:spPr bwMode="auto">
            <a:xfrm>
              <a:off x="351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5" name="Freeform 105">
              <a:extLst>
                <a:ext uri="{FF2B5EF4-FFF2-40B4-BE49-F238E27FC236}">
                  <a16:creationId xmlns:a16="http://schemas.microsoft.com/office/drawing/2014/main" id="{80AE96AA-7007-4817-A619-CBACD6BBEC1F}"/>
                </a:ext>
              </a:extLst>
            </p:cNvPr>
            <p:cNvSpPr>
              <a:spLocks noEditPoints="1"/>
            </p:cNvSpPr>
            <p:nvPr/>
          </p:nvSpPr>
          <p:spPr bwMode="auto">
            <a:xfrm>
              <a:off x="351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6" name="Freeform 106">
              <a:extLst>
                <a:ext uri="{FF2B5EF4-FFF2-40B4-BE49-F238E27FC236}">
                  <a16:creationId xmlns:a16="http://schemas.microsoft.com/office/drawing/2014/main" id="{17FB0585-274B-4AA7-8793-E55326109E56}"/>
                </a:ext>
              </a:extLst>
            </p:cNvPr>
            <p:cNvSpPr>
              <a:spLocks noEditPoints="1"/>
            </p:cNvSpPr>
            <p:nvPr/>
          </p:nvSpPr>
          <p:spPr bwMode="auto">
            <a:xfrm>
              <a:off x="351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7" name="Freeform 107">
              <a:extLst>
                <a:ext uri="{FF2B5EF4-FFF2-40B4-BE49-F238E27FC236}">
                  <a16:creationId xmlns:a16="http://schemas.microsoft.com/office/drawing/2014/main" id="{B086EE30-3B5E-4643-B20A-ABB71C50EFC1}"/>
                </a:ext>
              </a:extLst>
            </p:cNvPr>
            <p:cNvSpPr>
              <a:spLocks noEditPoints="1"/>
            </p:cNvSpPr>
            <p:nvPr/>
          </p:nvSpPr>
          <p:spPr bwMode="auto">
            <a:xfrm>
              <a:off x="351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8" name="Freeform 108">
              <a:extLst>
                <a:ext uri="{FF2B5EF4-FFF2-40B4-BE49-F238E27FC236}">
                  <a16:creationId xmlns:a16="http://schemas.microsoft.com/office/drawing/2014/main" id="{C7067349-4E44-4141-A7BC-A8F32476F50F}"/>
                </a:ext>
              </a:extLst>
            </p:cNvPr>
            <p:cNvSpPr>
              <a:spLocks noEditPoints="1"/>
            </p:cNvSpPr>
            <p:nvPr/>
          </p:nvSpPr>
          <p:spPr bwMode="auto">
            <a:xfrm>
              <a:off x="351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29" name="Freeform 109">
              <a:extLst>
                <a:ext uri="{FF2B5EF4-FFF2-40B4-BE49-F238E27FC236}">
                  <a16:creationId xmlns:a16="http://schemas.microsoft.com/office/drawing/2014/main" id="{146B0D2F-B7C5-4E76-95DD-E09232E799B7}"/>
                </a:ext>
              </a:extLst>
            </p:cNvPr>
            <p:cNvSpPr>
              <a:spLocks noEditPoints="1"/>
            </p:cNvSpPr>
            <p:nvPr/>
          </p:nvSpPr>
          <p:spPr bwMode="auto">
            <a:xfrm>
              <a:off x="351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0" name="Freeform 110">
              <a:extLst>
                <a:ext uri="{FF2B5EF4-FFF2-40B4-BE49-F238E27FC236}">
                  <a16:creationId xmlns:a16="http://schemas.microsoft.com/office/drawing/2014/main" id="{4DDFAD14-E804-4725-8B70-B8E541AD8BE8}"/>
                </a:ext>
              </a:extLst>
            </p:cNvPr>
            <p:cNvSpPr>
              <a:spLocks noEditPoints="1"/>
            </p:cNvSpPr>
            <p:nvPr/>
          </p:nvSpPr>
          <p:spPr bwMode="auto">
            <a:xfrm>
              <a:off x="351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1" name="Freeform 111">
              <a:extLst>
                <a:ext uri="{FF2B5EF4-FFF2-40B4-BE49-F238E27FC236}">
                  <a16:creationId xmlns:a16="http://schemas.microsoft.com/office/drawing/2014/main" id="{96E831F4-7B30-40A9-826F-969079E1BDC0}"/>
                </a:ext>
              </a:extLst>
            </p:cNvPr>
            <p:cNvSpPr>
              <a:spLocks noEditPoints="1"/>
            </p:cNvSpPr>
            <p:nvPr/>
          </p:nvSpPr>
          <p:spPr bwMode="auto">
            <a:xfrm>
              <a:off x="351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2" name="Freeform 112">
              <a:extLst>
                <a:ext uri="{FF2B5EF4-FFF2-40B4-BE49-F238E27FC236}">
                  <a16:creationId xmlns:a16="http://schemas.microsoft.com/office/drawing/2014/main" id="{04389E92-2583-44BB-B91E-A496C580C8E8}"/>
                </a:ext>
              </a:extLst>
            </p:cNvPr>
            <p:cNvSpPr>
              <a:spLocks noEditPoints="1"/>
            </p:cNvSpPr>
            <p:nvPr/>
          </p:nvSpPr>
          <p:spPr bwMode="auto">
            <a:xfrm>
              <a:off x="351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3" name="Rectangle 113">
              <a:extLst>
                <a:ext uri="{FF2B5EF4-FFF2-40B4-BE49-F238E27FC236}">
                  <a16:creationId xmlns:a16="http://schemas.microsoft.com/office/drawing/2014/main" id="{41B2F4B1-F327-4313-A4E2-F58F29532853}"/>
                </a:ext>
              </a:extLst>
            </p:cNvPr>
            <p:cNvSpPr>
              <a:spLocks noChangeArrowheads="1"/>
            </p:cNvSpPr>
            <p:nvPr/>
          </p:nvSpPr>
          <p:spPr bwMode="auto">
            <a:xfrm>
              <a:off x="3510"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34" name="Rectangle 114">
              <a:extLst>
                <a:ext uri="{FF2B5EF4-FFF2-40B4-BE49-F238E27FC236}">
                  <a16:creationId xmlns:a16="http://schemas.microsoft.com/office/drawing/2014/main" id="{C96C3473-E8CF-45A0-B2C8-6DEF8B9A5A0D}"/>
                </a:ext>
              </a:extLst>
            </p:cNvPr>
            <p:cNvSpPr>
              <a:spLocks noChangeArrowheads="1"/>
            </p:cNvSpPr>
            <p:nvPr/>
          </p:nvSpPr>
          <p:spPr bwMode="auto">
            <a:xfrm>
              <a:off x="3960"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35" name="Freeform 115">
              <a:extLst>
                <a:ext uri="{FF2B5EF4-FFF2-40B4-BE49-F238E27FC236}">
                  <a16:creationId xmlns:a16="http://schemas.microsoft.com/office/drawing/2014/main" id="{7BF0D83E-4280-49CC-9312-58259332E7D7}"/>
                </a:ext>
              </a:extLst>
            </p:cNvPr>
            <p:cNvSpPr>
              <a:spLocks noEditPoints="1"/>
            </p:cNvSpPr>
            <p:nvPr/>
          </p:nvSpPr>
          <p:spPr bwMode="auto">
            <a:xfrm>
              <a:off x="396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6" name="Freeform 116">
              <a:extLst>
                <a:ext uri="{FF2B5EF4-FFF2-40B4-BE49-F238E27FC236}">
                  <a16:creationId xmlns:a16="http://schemas.microsoft.com/office/drawing/2014/main" id="{FF188FAD-47A9-4D6E-A184-F308EFD87F88}"/>
                </a:ext>
              </a:extLst>
            </p:cNvPr>
            <p:cNvSpPr>
              <a:spLocks noEditPoints="1"/>
            </p:cNvSpPr>
            <p:nvPr/>
          </p:nvSpPr>
          <p:spPr bwMode="auto">
            <a:xfrm>
              <a:off x="396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7" name="Freeform 117">
              <a:extLst>
                <a:ext uri="{FF2B5EF4-FFF2-40B4-BE49-F238E27FC236}">
                  <a16:creationId xmlns:a16="http://schemas.microsoft.com/office/drawing/2014/main" id="{2E91655F-AE5D-4B77-83C9-1F4A70E59951}"/>
                </a:ext>
              </a:extLst>
            </p:cNvPr>
            <p:cNvSpPr>
              <a:spLocks noEditPoints="1"/>
            </p:cNvSpPr>
            <p:nvPr/>
          </p:nvSpPr>
          <p:spPr bwMode="auto">
            <a:xfrm>
              <a:off x="396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8" name="Freeform 118">
              <a:extLst>
                <a:ext uri="{FF2B5EF4-FFF2-40B4-BE49-F238E27FC236}">
                  <a16:creationId xmlns:a16="http://schemas.microsoft.com/office/drawing/2014/main" id="{DF9513D9-07DD-45D6-9927-B5095DB315D7}"/>
                </a:ext>
              </a:extLst>
            </p:cNvPr>
            <p:cNvSpPr>
              <a:spLocks noEditPoints="1"/>
            </p:cNvSpPr>
            <p:nvPr/>
          </p:nvSpPr>
          <p:spPr bwMode="auto">
            <a:xfrm>
              <a:off x="396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39" name="Freeform 119">
              <a:extLst>
                <a:ext uri="{FF2B5EF4-FFF2-40B4-BE49-F238E27FC236}">
                  <a16:creationId xmlns:a16="http://schemas.microsoft.com/office/drawing/2014/main" id="{EAD108DB-CEF6-438F-A0F4-057E917382D7}"/>
                </a:ext>
              </a:extLst>
            </p:cNvPr>
            <p:cNvSpPr>
              <a:spLocks noEditPoints="1"/>
            </p:cNvSpPr>
            <p:nvPr/>
          </p:nvSpPr>
          <p:spPr bwMode="auto">
            <a:xfrm>
              <a:off x="396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0" name="Freeform 120">
              <a:extLst>
                <a:ext uri="{FF2B5EF4-FFF2-40B4-BE49-F238E27FC236}">
                  <a16:creationId xmlns:a16="http://schemas.microsoft.com/office/drawing/2014/main" id="{34C04461-4E1D-4B70-9C5C-74E4F2E4EFB8}"/>
                </a:ext>
              </a:extLst>
            </p:cNvPr>
            <p:cNvSpPr>
              <a:spLocks noEditPoints="1"/>
            </p:cNvSpPr>
            <p:nvPr/>
          </p:nvSpPr>
          <p:spPr bwMode="auto">
            <a:xfrm>
              <a:off x="396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1" name="Freeform 121">
              <a:extLst>
                <a:ext uri="{FF2B5EF4-FFF2-40B4-BE49-F238E27FC236}">
                  <a16:creationId xmlns:a16="http://schemas.microsoft.com/office/drawing/2014/main" id="{5E1964DA-3918-4A9F-BD58-B2C8E3DADC4D}"/>
                </a:ext>
              </a:extLst>
            </p:cNvPr>
            <p:cNvSpPr>
              <a:spLocks noEditPoints="1"/>
            </p:cNvSpPr>
            <p:nvPr/>
          </p:nvSpPr>
          <p:spPr bwMode="auto">
            <a:xfrm>
              <a:off x="396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2" name="Freeform 122">
              <a:extLst>
                <a:ext uri="{FF2B5EF4-FFF2-40B4-BE49-F238E27FC236}">
                  <a16:creationId xmlns:a16="http://schemas.microsoft.com/office/drawing/2014/main" id="{EB38015A-9F9E-4F95-AC57-22C0094B1950}"/>
                </a:ext>
              </a:extLst>
            </p:cNvPr>
            <p:cNvSpPr>
              <a:spLocks noEditPoints="1"/>
            </p:cNvSpPr>
            <p:nvPr/>
          </p:nvSpPr>
          <p:spPr bwMode="auto">
            <a:xfrm>
              <a:off x="396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3" name="Freeform 123">
              <a:extLst>
                <a:ext uri="{FF2B5EF4-FFF2-40B4-BE49-F238E27FC236}">
                  <a16:creationId xmlns:a16="http://schemas.microsoft.com/office/drawing/2014/main" id="{A8181256-2F3F-4A57-8ACA-497447373FD5}"/>
                </a:ext>
              </a:extLst>
            </p:cNvPr>
            <p:cNvSpPr>
              <a:spLocks noEditPoints="1"/>
            </p:cNvSpPr>
            <p:nvPr/>
          </p:nvSpPr>
          <p:spPr bwMode="auto">
            <a:xfrm>
              <a:off x="396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4" name="Freeform 124">
              <a:extLst>
                <a:ext uri="{FF2B5EF4-FFF2-40B4-BE49-F238E27FC236}">
                  <a16:creationId xmlns:a16="http://schemas.microsoft.com/office/drawing/2014/main" id="{CE8295EE-51A8-4175-8E9B-227BC37A7DDD}"/>
                </a:ext>
              </a:extLst>
            </p:cNvPr>
            <p:cNvSpPr>
              <a:spLocks noEditPoints="1"/>
            </p:cNvSpPr>
            <p:nvPr/>
          </p:nvSpPr>
          <p:spPr bwMode="auto">
            <a:xfrm>
              <a:off x="396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5" name="Rectangle 125">
              <a:extLst>
                <a:ext uri="{FF2B5EF4-FFF2-40B4-BE49-F238E27FC236}">
                  <a16:creationId xmlns:a16="http://schemas.microsoft.com/office/drawing/2014/main" id="{C0E7BD93-A2DB-498F-B616-19D12A2AACCC}"/>
                </a:ext>
              </a:extLst>
            </p:cNvPr>
            <p:cNvSpPr>
              <a:spLocks noChangeArrowheads="1"/>
            </p:cNvSpPr>
            <p:nvPr/>
          </p:nvSpPr>
          <p:spPr bwMode="auto">
            <a:xfrm>
              <a:off x="3960"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46" name="Rectangle 126">
              <a:extLst>
                <a:ext uri="{FF2B5EF4-FFF2-40B4-BE49-F238E27FC236}">
                  <a16:creationId xmlns:a16="http://schemas.microsoft.com/office/drawing/2014/main" id="{A998237F-812D-4E74-A70C-0690DF07DD3D}"/>
                </a:ext>
              </a:extLst>
            </p:cNvPr>
            <p:cNvSpPr>
              <a:spLocks noChangeArrowheads="1"/>
            </p:cNvSpPr>
            <p:nvPr/>
          </p:nvSpPr>
          <p:spPr bwMode="auto">
            <a:xfrm>
              <a:off x="4405"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47" name="Freeform 127">
              <a:extLst>
                <a:ext uri="{FF2B5EF4-FFF2-40B4-BE49-F238E27FC236}">
                  <a16:creationId xmlns:a16="http://schemas.microsoft.com/office/drawing/2014/main" id="{81069035-403B-4069-A362-86B7A91DF063}"/>
                </a:ext>
              </a:extLst>
            </p:cNvPr>
            <p:cNvSpPr>
              <a:spLocks noEditPoints="1"/>
            </p:cNvSpPr>
            <p:nvPr/>
          </p:nvSpPr>
          <p:spPr bwMode="auto">
            <a:xfrm>
              <a:off x="4405"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8" name="Freeform 128">
              <a:extLst>
                <a:ext uri="{FF2B5EF4-FFF2-40B4-BE49-F238E27FC236}">
                  <a16:creationId xmlns:a16="http://schemas.microsoft.com/office/drawing/2014/main" id="{0EA7E13B-CFAC-4E05-BA7E-47C410CA49F3}"/>
                </a:ext>
              </a:extLst>
            </p:cNvPr>
            <p:cNvSpPr>
              <a:spLocks noEditPoints="1"/>
            </p:cNvSpPr>
            <p:nvPr/>
          </p:nvSpPr>
          <p:spPr bwMode="auto">
            <a:xfrm>
              <a:off x="4405"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49" name="Freeform 129">
              <a:extLst>
                <a:ext uri="{FF2B5EF4-FFF2-40B4-BE49-F238E27FC236}">
                  <a16:creationId xmlns:a16="http://schemas.microsoft.com/office/drawing/2014/main" id="{CE08EF58-3610-46B3-B90B-FB580FC1F24C}"/>
                </a:ext>
              </a:extLst>
            </p:cNvPr>
            <p:cNvSpPr>
              <a:spLocks noEditPoints="1"/>
            </p:cNvSpPr>
            <p:nvPr/>
          </p:nvSpPr>
          <p:spPr bwMode="auto">
            <a:xfrm>
              <a:off x="4405"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0" name="Freeform 130">
              <a:extLst>
                <a:ext uri="{FF2B5EF4-FFF2-40B4-BE49-F238E27FC236}">
                  <a16:creationId xmlns:a16="http://schemas.microsoft.com/office/drawing/2014/main" id="{0BADC0D6-24F6-4614-95C3-5C57A12CFA1A}"/>
                </a:ext>
              </a:extLst>
            </p:cNvPr>
            <p:cNvSpPr>
              <a:spLocks noEditPoints="1"/>
            </p:cNvSpPr>
            <p:nvPr/>
          </p:nvSpPr>
          <p:spPr bwMode="auto">
            <a:xfrm>
              <a:off x="4405"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1" name="Freeform 131">
              <a:extLst>
                <a:ext uri="{FF2B5EF4-FFF2-40B4-BE49-F238E27FC236}">
                  <a16:creationId xmlns:a16="http://schemas.microsoft.com/office/drawing/2014/main" id="{EB1BF4FD-443E-477B-9C96-93268AB391F6}"/>
                </a:ext>
              </a:extLst>
            </p:cNvPr>
            <p:cNvSpPr>
              <a:spLocks noEditPoints="1"/>
            </p:cNvSpPr>
            <p:nvPr/>
          </p:nvSpPr>
          <p:spPr bwMode="auto">
            <a:xfrm>
              <a:off x="4405"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2" name="Freeform 132">
              <a:extLst>
                <a:ext uri="{FF2B5EF4-FFF2-40B4-BE49-F238E27FC236}">
                  <a16:creationId xmlns:a16="http://schemas.microsoft.com/office/drawing/2014/main" id="{99E6FE71-73F5-49C0-9B3F-4D83A1886CB1}"/>
                </a:ext>
              </a:extLst>
            </p:cNvPr>
            <p:cNvSpPr>
              <a:spLocks noEditPoints="1"/>
            </p:cNvSpPr>
            <p:nvPr/>
          </p:nvSpPr>
          <p:spPr bwMode="auto">
            <a:xfrm>
              <a:off x="4405"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3" name="Freeform 133">
              <a:extLst>
                <a:ext uri="{FF2B5EF4-FFF2-40B4-BE49-F238E27FC236}">
                  <a16:creationId xmlns:a16="http://schemas.microsoft.com/office/drawing/2014/main" id="{B5376A63-5EDE-4F7A-BE62-8A0720156F88}"/>
                </a:ext>
              </a:extLst>
            </p:cNvPr>
            <p:cNvSpPr>
              <a:spLocks noEditPoints="1"/>
            </p:cNvSpPr>
            <p:nvPr/>
          </p:nvSpPr>
          <p:spPr bwMode="auto">
            <a:xfrm>
              <a:off x="4405"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4" name="Freeform 134">
              <a:extLst>
                <a:ext uri="{FF2B5EF4-FFF2-40B4-BE49-F238E27FC236}">
                  <a16:creationId xmlns:a16="http://schemas.microsoft.com/office/drawing/2014/main" id="{26A49819-A511-4144-B0F3-B5DFB2449558}"/>
                </a:ext>
              </a:extLst>
            </p:cNvPr>
            <p:cNvSpPr>
              <a:spLocks noEditPoints="1"/>
            </p:cNvSpPr>
            <p:nvPr/>
          </p:nvSpPr>
          <p:spPr bwMode="auto">
            <a:xfrm>
              <a:off x="4405"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5" name="Freeform 135">
              <a:extLst>
                <a:ext uri="{FF2B5EF4-FFF2-40B4-BE49-F238E27FC236}">
                  <a16:creationId xmlns:a16="http://schemas.microsoft.com/office/drawing/2014/main" id="{68F44534-0A3B-409E-9085-AE80EC6985FB}"/>
                </a:ext>
              </a:extLst>
            </p:cNvPr>
            <p:cNvSpPr>
              <a:spLocks noEditPoints="1"/>
            </p:cNvSpPr>
            <p:nvPr/>
          </p:nvSpPr>
          <p:spPr bwMode="auto">
            <a:xfrm>
              <a:off x="4405"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6" name="Freeform 136">
              <a:extLst>
                <a:ext uri="{FF2B5EF4-FFF2-40B4-BE49-F238E27FC236}">
                  <a16:creationId xmlns:a16="http://schemas.microsoft.com/office/drawing/2014/main" id="{9F9618C7-E43D-47B8-8303-2391E7418387}"/>
                </a:ext>
              </a:extLst>
            </p:cNvPr>
            <p:cNvSpPr>
              <a:spLocks noEditPoints="1"/>
            </p:cNvSpPr>
            <p:nvPr/>
          </p:nvSpPr>
          <p:spPr bwMode="auto">
            <a:xfrm>
              <a:off x="4405"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57" name="Rectangle 137">
              <a:extLst>
                <a:ext uri="{FF2B5EF4-FFF2-40B4-BE49-F238E27FC236}">
                  <a16:creationId xmlns:a16="http://schemas.microsoft.com/office/drawing/2014/main" id="{49642966-4DBC-4DDB-9C5D-8F7515AF9343}"/>
                </a:ext>
              </a:extLst>
            </p:cNvPr>
            <p:cNvSpPr>
              <a:spLocks noChangeArrowheads="1"/>
            </p:cNvSpPr>
            <p:nvPr/>
          </p:nvSpPr>
          <p:spPr bwMode="auto">
            <a:xfrm>
              <a:off x="4405"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58" name="Rectangle 138">
              <a:extLst>
                <a:ext uri="{FF2B5EF4-FFF2-40B4-BE49-F238E27FC236}">
                  <a16:creationId xmlns:a16="http://schemas.microsoft.com/office/drawing/2014/main" id="{14D191CC-3E7F-4CC8-957C-19905B26B2DE}"/>
                </a:ext>
              </a:extLst>
            </p:cNvPr>
            <p:cNvSpPr>
              <a:spLocks noChangeArrowheads="1"/>
            </p:cNvSpPr>
            <p:nvPr/>
          </p:nvSpPr>
          <p:spPr bwMode="auto">
            <a:xfrm>
              <a:off x="4850"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59" name="Freeform 139">
              <a:extLst>
                <a:ext uri="{FF2B5EF4-FFF2-40B4-BE49-F238E27FC236}">
                  <a16:creationId xmlns:a16="http://schemas.microsoft.com/office/drawing/2014/main" id="{C27B0A2C-38A8-4040-A629-1FF9CC36C6A9}"/>
                </a:ext>
              </a:extLst>
            </p:cNvPr>
            <p:cNvSpPr>
              <a:spLocks noEditPoints="1"/>
            </p:cNvSpPr>
            <p:nvPr/>
          </p:nvSpPr>
          <p:spPr bwMode="auto">
            <a:xfrm>
              <a:off x="485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0" name="Freeform 140">
              <a:extLst>
                <a:ext uri="{FF2B5EF4-FFF2-40B4-BE49-F238E27FC236}">
                  <a16:creationId xmlns:a16="http://schemas.microsoft.com/office/drawing/2014/main" id="{768E1AA0-8DF5-4688-81AB-8575154C6B1B}"/>
                </a:ext>
              </a:extLst>
            </p:cNvPr>
            <p:cNvSpPr>
              <a:spLocks noEditPoints="1"/>
            </p:cNvSpPr>
            <p:nvPr/>
          </p:nvSpPr>
          <p:spPr bwMode="auto">
            <a:xfrm>
              <a:off x="485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1" name="Freeform 141">
              <a:extLst>
                <a:ext uri="{FF2B5EF4-FFF2-40B4-BE49-F238E27FC236}">
                  <a16:creationId xmlns:a16="http://schemas.microsoft.com/office/drawing/2014/main" id="{665E61C8-A92D-4AF3-8C20-20E5268AB0E0}"/>
                </a:ext>
              </a:extLst>
            </p:cNvPr>
            <p:cNvSpPr>
              <a:spLocks noEditPoints="1"/>
            </p:cNvSpPr>
            <p:nvPr/>
          </p:nvSpPr>
          <p:spPr bwMode="auto">
            <a:xfrm>
              <a:off x="485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2" name="Freeform 142">
              <a:extLst>
                <a:ext uri="{FF2B5EF4-FFF2-40B4-BE49-F238E27FC236}">
                  <a16:creationId xmlns:a16="http://schemas.microsoft.com/office/drawing/2014/main" id="{D717BD79-6A44-433E-9B05-E980EC76DDB2}"/>
                </a:ext>
              </a:extLst>
            </p:cNvPr>
            <p:cNvSpPr>
              <a:spLocks noEditPoints="1"/>
            </p:cNvSpPr>
            <p:nvPr/>
          </p:nvSpPr>
          <p:spPr bwMode="auto">
            <a:xfrm>
              <a:off x="485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3" name="Freeform 143">
              <a:extLst>
                <a:ext uri="{FF2B5EF4-FFF2-40B4-BE49-F238E27FC236}">
                  <a16:creationId xmlns:a16="http://schemas.microsoft.com/office/drawing/2014/main" id="{F684CF9C-5DD3-4812-8B56-558ECD18A999}"/>
                </a:ext>
              </a:extLst>
            </p:cNvPr>
            <p:cNvSpPr>
              <a:spLocks noEditPoints="1"/>
            </p:cNvSpPr>
            <p:nvPr/>
          </p:nvSpPr>
          <p:spPr bwMode="auto">
            <a:xfrm>
              <a:off x="485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4" name="Freeform 144">
              <a:extLst>
                <a:ext uri="{FF2B5EF4-FFF2-40B4-BE49-F238E27FC236}">
                  <a16:creationId xmlns:a16="http://schemas.microsoft.com/office/drawing/2014/main" id="{374C7016-4183-4BC5-AD11-039AAB36EAF7}"/>
                </a:ext>
              </a:extLst>
            </p:cNvPr>
            <p:cNvSpPr>
              <a:spLocks noEditPoints="1"/>
            </p:cNvSpPr>
            <p:nvPr/>
          </p:nvSpPr>
          <p:spPr bwMode="auto">
            <a:xfrm>
              <a:off x="485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5" name="Freeform 145">
              <a:extLst>
                <a:ext uri="{FF2B5EF4-FFF2-40B4-BE49-F238E27FC236}">
                  <a16:creationId xmlns:a16="http://schemas.microsoft.com/office/drawing/2014/main" id="{63AB061E-55E3-426C-8B76-11B5D4041EE2}"/>
                </a:ext>
              </a:extLst>
            </p:cNvPr>
            <p:cNvSpPr>
              <a:spLocks noEditPoints="1"/>
            </p:cNvSpPr>
            <p:nvPr/>
          </p:nvSpPr>
          <p:spPr bwMode="auto">
            <a:xfrm>
              <a:off x="485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6" name="Freeform 146">
              <a:extLst>
                <a:ext uri="{FF2B5EF4-FFF2-40B4-BE49-F238E27FC236}">
                  <a16:creationId xmlns:a16="http://schemas.microsoft.com/office/drawing/2014/main" id="{619505E8-C4B7-4722-B384-15003955A0F9}"/>
                </a:ext>
              </a:extLst>
            </p:cNvPr>
            <p:cNvSpPr>
              <a:spLocks noEditPoints="1"/>
            </p:cNvSpPr>
            <p:nvPr/>
          </p:nvSpPr>
          <p:spPr bwMode="auto">
            <a:xfrm>
              <a:off x="485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7" name="Freeform 147">
              <a:extLst>
                <a:ext uri="{FF2B5EF4-FFF2-40B4-BE49-F238E27FC236}">
                  <a16:creationId xmlns:a16="http://schemas.microsoft.com/office/drawing/2014/main" id="{C85733F0-4D8F-4BB3-9FB4-EDB768BD4503}"/>
                </a:ext>
              </a:extLst>
            </p:cNvPr>
            <p:cNvSpPr>
              <a:spLocks noEditPoints="1"/>
            </p:cNvSpPr>
            <p:nvPr/>
          </p:nvSpPr>
          <p:spPr bwMode="auto">
            <a:xfrm>
              <a:off x="485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8" name="Freeform 148">
              <a:extLst>
                <a:ext uri="{FF2B5EF4-FFF2-40B4-BE49-F238E27FC236}">
                  <a16:creationId xmlns:a16="http://schemas.microsoft.com/office/drawing/2014/main" id="{6E328185-DD53-4832-AE7A-991B4E5F5394}"/>
                </a:ext>
              </a:extLst>
            </p:cNvPr>
            <p:cNvSpPr>
              <a:spLocks noEditPoints="1"/>
            </p:cNvSpPr>
            <p:nvPr/>
          </p:nvSpPr>
          <p:spPr bwMode="auto">
            <a:xfrm>
              <a:off x="485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69" name="Rectangle 149">
              <a:extLst>
                <a:ext uri="{FF2B5EF4-FFF2-40B4-BE49-F238E27FC236}">
                  <a16:creationId xmlns:a16="http://schemas.microsoft.com/office/drawing/2014/main" id="{E43E3731-7FBE-4F3C-8D50-C7D83E826645}"/>
                </a:ext>
              </a:extLst>
            </p:cNvPr>
            <p:cNvSpPr>
              <a:spLocks noChangeArrowheads="1"/>
            </p:cNvSpPr>
            <p:nvPr/>
          </p:nvSpPr>
          <p:spPr bwMode="auto">
            <a:xfrm>
              <a:off x="4850"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70" name="Rectangle 150">
              <a:extLst>
                <a:ext uri="{FF2B5EF4-FFF2-40B4-BE49-F238E27FC236}">
                  <a16:creationId xmlns:a16="http://schemas.microsoft.com/office/drawing/2014/main" id="{A1030ED6-6189-4927-996F-E692FA94D593}"/>
                </a:ext>
              </a:extLst>
            </p:cNvPr>
            <p:cNvSpPr>
              <a:spLocks noChangeArrowheads="1"/>
            </p:cNvSpPr>
            <p:nvPr/>
          </p:nvSpPr>
          <p:spPr bwMode="auto">
            <a:xfrm>
              <a:off x="5300" y="23"/>
              <a:ext cx="20" cy="10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71" name="Freeform 151">
              <a:extLst>
                <a:ext uri="{FF2B5EF4-FFF2-40B4-BE49-F238E27FC236}">
                  <a16:creationId xmlns:a16="http://schemas.microsoft.com/office/drawing/2014/main" id="{613F4602-DCE9-42F3-B5B2-77FD2AEB8B0F}"/>
                </a:ext>
              </a:extLst>
            </p:cNvPr>
            <p:cNvSpPr>
              <a:spLocks noEditPoints="1"/>
            </p:cNvSpPr>
            <p:nvPr/>
          </p:nvSpPr>
          <p:spPr bwMode="auto">
            <a:xfrm>
              <a:off x="530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2" name="Freeform 152">
              <a:extLst>
                <a:ext uri="{FF2B5EF4-FFF2-40B4-BE49-F238E27FC236}">
                  <a16:creationId xmlns:a16="http://schemas.microsoft.com/office/drawing/2014/main" id="{4E404B63-343A-4AD0-A8D9-7C9465AE4D55}"/>
                </a:ext>
              </a:extLst>
            </p:cNvPr>
            <p:cNvSpPr>
              <a:spLocks noEditPoints="1"/>
            </p:cNvSpPr>
            <p:nvPr/>
          </p:nvSpPr>
          <p:spPr bwMode="auto">
            <a:xfrm>
              <a:off x="530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3" name="Freeform 153">
              <a:extLst>
                <a:ext uri="{FF2B5EF4-FFF2-40B4-BE49-F238E27FC236}">
                  <a16:creationId xmlns:a16="http://schemas.microsoft.com/office/drawing/2014/main" id="{5F77B0DE-1CEB-4080-A8D4-0DF541565740}"/>
                </a:ext>
              </a:extLst>
            </p:cNvPr>
            <p:cNvSpPr>
              <a:spLocks noEditPoints="1"/>
            </p:cNvSpPr>
            <p:nvPr/>
          </p:nvSpPr>
          <p:spPr bwMode="auto">
            <a:xfrm>
              <a:off x="530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4" name="Freeform 154">
              <a:extLst>
                <a:ext uri="{FF2B5EF4-FFF2-40B4-BE49-F238E27FC236}">
                  <a16:creationId xmlns:a16="http://schemas.microsoft.com/office/drawing/2014/main" id="{CB4AC181-5358-4CA9-A188-C812CC4A4BE2}"/>
                </a:ext>
              </a:extLst>
            </p:cNvPr>
            <p:cNvSpPr>
              <a:spLocks noEditPoints="1"/>
            </p:cNvSpPr>
            <p:nvPr/>
          </p:nvSpPr>
          <p:spPr bwMode="auto">
            <a:xfrm>
              <a:off x="530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5" name="Freeform 155">
              <a:extLst>
                <a:ext uri="{FF2B5EF4-FFF2-40B4-BE49-F238E27FC236}">
                  <a16:creationId xmlns:a16="http://schemas.microsoft.com/office/drawing/2014/main" id="{5FCCE4BD-2608-49BC-BF38-FC6C78589909}"/>
                </a:ext>
              </a:extLst>
            </p:cNvPr>
            <p:cNvSpPr>
              <a:spLocks noEditPoints="1"/>
            </p:cNvSpPr>
            <p:nvPr/>
          </p:nvSpPr>
          <p:spPr bwMode="auto">
            <a:xfrm>
              <a:off x="530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6" name="Freeform 156">
              <a:extLst>
                <a:ext uri="{FF2B5EF4-FFF2-40B4-BE49-F238E27FC236}">
                  <a16:creationId xmlns:a16="http://schemas.microsoft.com/office/drawing/2014/main" id="{6A4DEF09-179F-4AA3-9874-5AE3F932E80E}"/>
                </a:ext>
              </a:extLst>
            </p:cNvPr>
            <p:cNvSpPr>
              <a:spLocks noEditPoints="1"/>
            </p:cNvSpPr>
            <p:nvPr/>
          </p:nvSpPr>
          <p:spPr bwMode="auto">
            <a:xfrm>
              <a:off x="530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7" name="Freeform 157">
              <a:extLst>
                <a:ext uri="{FF2B5EF4-FFF2-40B4-BE49-F238E27FC236}">
                  <a16:creationId xmlns:a16="http://schemas.microsoft.com/office/drawing/2014/main" id="{E8298B2D-E4CB-46EC-B1F9-93ED53C6C8D3}"/>
                </a:ext>
              </a:extLst>
            </p:cNvPr>
            <p:cNvSpPr>
              <a:spLocks noEditPoints="1"/>
            </p:cNvSpPr>
            <p:nvPr/>
          </p:nvSpPr>
          <p:spPr bwMode="auto">
            <a:xfrm>
              <a:off x="530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8" name="Freeform 158">
              <a:extLst>
                <a:ext uri="{FF2B5EF4-FFF2-40B4-BE49-F238E27FC236}">
                  <a16:creationId xmlns:a16="http://schemas.microsoft.com/office/drawing/2014/main" id="{B36D434B-A230-4EEF-BA08-B9726B1B3BFC}"/>
                </a:ext>
              </a:extLst>
            </p:cNvPr>
            <p:cNvSpPr>
              <a:spLocks noEditPoints="1"/>
            </p:cNvSpPr>
            <p:nvPr/>
          </p:nvSpPr>
          <p:spPr bwMode="auto">
            <a:xfrm>
              <a:off x="530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79" name="Freeform 159">
              <a:extLst>
                <a:ext uri="{FF2B5EF4-FFF2-40B4-BE49-F238E27FC236}">
                  <a16:creationId xmlns:a16="http://schemas.microsoft.com/office/drawing/2014/main" id="{D957CF75-7409-4344-8ACF-C80718A11992}"/>
                </a:ext>
              </a:extLst>
            </p:cNvPr>
            <p:cNvSpPr>
              <a:spLocks noEditPoints="1"/>
            </p:cNvSpPr>
            <p:nvPr/>
          </p:nvSpPr>
          <p:spPr bwMode="auto">
            <a:xfrm>
              <a:off x="530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80" name="Freeform 160">
              <a:extLst>
                <a:ext uri="{FF2B5EF4-FFF2-40B4-BE49-F238E27FC236}">
                  <a16:creationId xmlns:a16="http://schemas.microsoft.com/office/drawing/2014/main" id="{B1AB84C3-3FE9-47BA-8C9C-C80F92E4BC70}"/>
                </a:ext>
              </a:extLst>
            </p:cNvPr>
            <p:cNvSpPr>
              <a:spLocks noEditPoints="1"/>
            </p:cNvSpPr>
            <p:nvPr/>
          </p:nvSpPr>
          <p:spPr bwMode="auto">
            <a:xfrm>
              <a:off x="530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81" name="Rectangle 161">
              <a:extLst>
                <a:ext uri="{FF2B5EF4-FFF2-40B4-BE49-F238E27FC236}">
                  <a16:creationId xmlns:a16="http://schemas.microsoft.com/office/drawing/2014/main" id="{3EA0CEB4-A112-48DE-98BB-4045FF54D777}"/>
                </a:ext>
              </a:extLst>
            </p:cNvPr>
            <p:cNvSpPr>
              <a:spLocks noChangeArrowheads="1"/>
            </p:cNvSpPr>
            <p:nvPr/>
          </p:nvSpPr>
          <p:spPr bwMode="auto">
            <a:xfrm>
              <a:off x="5300" y="4269"/>
              <a:ext cx="20" cy="51"/>
            </a:xfrm>
            <a:prstGeom prst="rect">
              <a:avLst/>
            </a:prstGeom>
            <a:solidFill>
              <a:schemeClr val="bg2">
                <a:alpha val="50000"/>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7682" name="Freeform 162">
              <a:extLst>
                <a:ext uri="{FF2B5EF4-FFF2-40B4-BE49-F238E27FC236}">
                  <a16:creationId xmlns:a16="http://schemas.microsoft.com/office/drawing/2014/main" id="{9EFA8506-C259-4435-9E93-BE6FF29D2BE1}"/>
                </a:ext>
              </a:extLst>
            </p:cNvPr>
            <p:cNvSpPr>
              <a:spLocks/>
            </p:cNvSpPr>
            <p:nvPr/>
          </p:nvSpPr>
          <p:spPr bwMode="auto">
            <a:xfrm>
              <a:off x="349" y="3304"/>
              <a:ext cx="20" cy="10"/>
            </a:xfrm>
            <a:custGeom>
              <a:avLst/>
              <a:gdLst>
                <a:gd name="T0" fmla="*/ 0 w 4"/>
                <a:gd name="T1" fmla="*/ 1 h 2"/>
                <a:gd name="T2" fmla="*/ 0 w 4"/>
                <a:gd name="T3" fmla="*/ 1 h 2"/>
              </a:gdLst>
              <a:ahLst/>
              <a:cxnLst>
                <a:cxn ang="0">
                  <a:pos x="T0" y="T1"/>
                </a:cxn>
                <a:cxn ang="0">
                  <a:pos x="T2" y="T3"/>
                </a:cxn>
              </a:cxnLst>
              <a:rect l="0" t="0" r="r" b="b"/>
              <a:pathLst>
                <a:path w="4" h="2">
                  <a:moveTo>
                    <a:pt x="0" y="1"/>
                  </a:moveTo>
                  <a:cubicBezTo>
                    <a:pt x="1" y="2"/>
                    <a:pt x="4" y="0"/>
                    <a:pt x="0" y="1"/>
                  </a:cubicBezTo>
                  <a:close/>
                </a:path>
              </a:pathLst>
            </a:custGeom>
            <a:solidFill>
              <a:schemeClr val="bg2">
                <a:alpha val="50000"/>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sp>
        <p:nvSpPr>
          <p:cNvPr id="107683" name="Rectangle 163">
            <a:extLst>
              <a:ext uri="{FF2B5EF4-FFF2-40B4-BE49-F238E27FC236}">
                <a16:creationId xmlns:a16="http://schemas.microsoft.com/office/drawing/2014/main" id="{71678E31-5352-4ED4-B6C6-C9A2FBC15012}"/>
              </a:ext>
            </a:extLst>
          </p:cNvPr>
          <p:cNvSpPr>
            <a:spLocks noGrp="1" noRot="1" noChangeArrowheads="1"/>
          </p:cNvSpPr>
          <p:nvPr>
            <p:ph type="ctrTitle"/>
          </p:nvPr>
        </p:nvSpPr>
        <p:spPr>
          <a:xfrm>
            <a:off x="685800" y="2057400"/>
            <a:ext cx="7772400" cy="1143000"/>
          </a:xfrm>
        </p:spPr>
        <p:txBody>
          <a:bodyPr/>
          <a:lstStyle>
            <a:lvl1pPr>
              <a:defRPr/>
            </a:lvl1pPr>
          </a:lstStyle>
          <a:p>
            <a:pPr lvl="0"/>
            <a:r>
              <a:rPr lang="zh-CN" altLang="en-US" noProof="0"/>
              <a:t>单击此处编辑母版标题样式</a:t>
            </a:r>
          </a:p>
        </p:txBody>
      </p:sp>
      <p:sp>
        <p:nvSpPr>
          <p:cNvPr id="107684" name="Rectangle 164">
            <a:extLst>
              <a:ext uri="{FF2B5EF4-FFF2-40B4-BE49-F238E27FC236}">
                <a16:creationId xmlns:a16="http://schemas.microsoft.com/office/drawing/2014/main" id="{14C27652-B776-4709-94D7-2E212183E3CD}"/>
              </a:ext>
            </a:extLst>
          </p:cNvPr>
          <p:cNvSpPr>
            <a:spLocks noGrp="1" noChangeArrowheads="1"/>
          </p:cNvSpPr>
          <p:nvPr>
            <p:ph type="dt" sz="half" idx="2"/>
          </p:nvPr>
        </p:nvSpPr>
        <p:spPr>
          <a:xfrm>
            <a:off x="301625" y="6248400"/>
            <a:ext cx="2289175" cy="476250"/>
          </a:xfrm>
        </p:spPr>
        <p:txBody>
          <a:bodyPr/>
          <a:lstStyle>
            <a:lvl1pPr>
              <a:defRPr/>
            </a:lvl1pPr>
          </a:lstStyle>
          <a:p>
            <a:endParaRPr lang="en-US" altLang="zh-CN"/>
          </a:p>
        </p:txBody>
      </p:sp>
      <p:sp>
        <p:nvSpPr>
          <p:cNvPr id="107685" name="Rectangle 165">
            <a:extLst>
              <a:ext uri="{FF2B5EF4-FFF2-40B4-BE49-F238E27FC236}">
                <a16:creationId xmlns:a16="http://schemas.microsoft.com/office/drawing/2014/main" id="{504DBE9A-82DE-4433-A2EF-3B05D3E4AD18}"/>
              </a:ext>
            </a:extLst>
          </p:cNvPr>
          <p:cNvSpPr>
            <a:spLocks noGrp="1" noChangeArrowheads="1"/>
          </p:cNvSpPr>
          <p:nvPr>
            <p:ph type="ftr" sz="quarter" idx="3"/>
          </p:nvPr>
        </p:nvSpPr>
        <p:spPr>
          <a:xfrm>
            <a:off x="3124200" y="6248400"/>
            <a:ext cx="2895600" cy="476250"/>
          </a:xfrm>
        </p:spPr>
        <p:txBody>
          <a:bodyPr/>
          <a:lstStyle>
            <a:lvl1pPr>
              <a:defRPr/>
            </a:lvl1pPr>
          </a:lstStyle>
          <a:p>
            <a:endParaRPr lang="en-US" altLang="zh-CN"/>
          </a:p>
        </p:txBody>
      </p:sp>
      <p:sp>
        <p:nvSpPr>
          <p:cNvPr id="107686" name="Rectangle 166">
            <a:extLst>
              <a:ext uri="{FF2B5EF4-FFF2-40B4-BE49-F238E27FC236}">
                <a16:creationId xmlns:a16="http://schemas.microsoft.com/office/drawing/2014/main" id="{25C00703-D627-45C4-9D7E-616B8BC7AAC4}"/>
              </a:ext>
            </a:extLst>
          </p:cNvPr>
          <p:cNvSpPr>
            <a:spLocks noGrp="1" noChangeArrowheads="1"/>
          </p:cNvSpPr>
          <p:nvPr>
            <p:ph type="sldNum" sz="quarter" idx="4"/>
          </p:nvPr>
        </p:nvSpPr>
        <p:spPr>
          <a:xfrm>
            <a:off x="6553200" y="6248400"/>
            <a:ext cx="2289175" cy="476250"/>
          </a:xfrm>
        </p:spPr>
        <p:txBody>
          <a:bodyPr/>
          <a:lstStyle>
            <a:lvl1pPr>
              <a:defRPr/>
            </a:lvl1pPr>
          </a:lstStyle>
          <a:p>
            <a:fld id="{083E40D7-79BD-4FC7-81E9-FD58EA96A265}" type="slidenum">
              <a:rPr lang="en-US" altLang="zh-CN"/>
              <a:pPr/>
              <a:t>‹#›</a:t>
            </a:fld>
            <a:endParaRPr lang="en-US" altLang="zh-CN"/>
          </a:p>
        </p:txBody>
      </p:sp>
      <p:sp>
        <p:nvSpPr>
          <p:cNvPr id="107687" name="Rectangle 167">
            <a:extLst>
              <a:ext uri="{FF2B5EF4-FFF2-40B4-BE49-F238E27FC236}">
                <a16:creationId xmlns:a16="http://schemas.microsoft.com/office/drawing/2014/main" id="{22D0D466-52BA-41E1-9F45-2D6C43AFB5C8}"/>
              </a:ext>
            </a:extLst>
          </p:cNvPr>
          <p:cNvSpPr>
            <a:spLocks noGrp="1" noRot="1" noChangeArrowheads="1"/>
          </p:cNvSpPr>
          <p:nvPr>
            <p:ph type="subTitle" idx="1"/>
          </p:nvPr>
        </p:nvSpPr>
        <p:spPr>
          <a:xfrm>
            <a:off x="1371600" y="3505200"/>
            <a:ext cx="6400800" cy="1752600"/>
          </a:xfrm>
        </p:spPr>
        <p:txBody>
          <a:bodyPr/>
          <a:lstStyle>
            <a:lvl1pPr marL="0" indent="0" algn="ctr">
              <a:buFont typeface="Wingdings" panose="05000000000000000000" pitchFamily="2" charset="2"/>
              <a:buNone/>
              <a:defRPr/>
            </a:lvl1pPr>
          </a:lstStyle>
          <a:p>
            <a:pPr lvl="0"/>
            <a:r>
              <a:rPr lang="zh-CN" altLang="en-US" noProof="0"/>
              <a:t>单击此处编辑母版副标题样式</a:t>
            </a:r>
          </a:p>
        </p:txBody>
      </p:sp>
      <p:grpSp>
        <p:nvGrpSpPr>
          <p:cNvPr id="107688" name="Group 168">
            <a:extLst>
              <a:ext uri="{FF2B5EF4-FFF2-40B4-BE49-F238E27FC236}">
                <a16:creationId xmlns:a16="http://schemas.microsoft.com/office/drawing/2014/main" id="{722AF7A6-4F95-4A98-A137-9D522EA7BF1D}"/>
              </a:ext>
            </a:extLst>
          </p:cNvPr>
          <p:cNvGrpSpPr>
            <a:grpSpLocks/>
          </p:cNvGrpSpPr>
          <p:nvPr/>
        </p:nvGrpSpPr>
        <p:grpSpPr bwMode="auto">
          <a:xfrm>
            <a:off x="152400" y="4724400"/>
            <a:ext cx="1685925" cy="1557338"/>
            <a:chOff x="96" y="2784"/>
            <a:chExt cx="1062" cy="981"/>
          </a:xfrm>
        </p:grpSpPr>
        <p:sp>
          <p:nvSpPr>
            <p:cNvPr id="107689" name="Freeform 169">
              <a:extLst>
                <a:ext uri="{FF2B5EF4-FFF2-40B4-BE49-F238E27FC236}">
                  <a16:creationId xmlns:a16="http://schemas.microsoft.com/office/drawing/2014/main" id="{2A049A07-AB51-465F-AF63-E98DFF6BCD54}"/>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0" name="Freeform 170">
              <a:extLst>
                <a:ext uri="{FF2B5EF4-FFF2-40B4-BE49-F238E27FC236}">
                  <a16:creationId xmlns:a16="http://schemas.microsoft.com/office/drawing/2014/main" id="{63948D22-B58F-48A0-AFA2-6A47CDE5E45C}"/>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1" name="Freeform 171">
              <a:extLst>
                <a:ext uri="{FF2B5EF4-FFF2-40B4-BE49-F238E27FC236}">
                  <a16:creationId xmlns:a16="http://schemas.microsoft.com/office/drawing/2014/main" id="{C14A427B-35D4-4C2B-AE06-503DF6342380}"/>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2" name="Freeform 172">
              <a:extLst>
                <a:ext uri="{FF2B5EF4-FFF2-40B4-BE49-F238E27FC236}">
                  <a16:creationId xmlns:a16="http://schemas.microsoft.com/office/drawing/2014/main" id="{0C27D0AC-02C9-440F-BB90-5189484FFD15}"/>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3" name="Freeform 173">
              <a:extLst>
                <a:ext uri="{FF2B5EF4-FFF2-40B4-BE49-F238E27FC236}">
                  <a16:creationId xmlns:a16="http://schemas.microsoft.com/office/drawing/2014/main" id="{CF714707-9474-41DA-9AB5-B797C03F7345}"/>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4" name="Freeform 174">
              <a:extLst>
                <a:ext uri="{FF2B5EF4-FFF2-40B4-BE49-F238E27FC236}">
                  <a16:creationId xmlns:a16="http://schemas.microsoft.com/office/drawing/2014/main" id="{6F65AA22-AC94-4DDB-BEC7-0FA85BD09EB6}"/>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5" name="Freeform 175">
              <a:extLst>
                <a:ext uri="{FF2B5EF4-FFF2-40B4-BE49-F238E27FC236}">
                  <a16:creationId xmlns:a16="http://schemas.microsoft.com/office/drawing/2014/main" id="{884D1689-1CA0-492F-9196-0340873EC240}"/>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6" name="Freeform 176">
              <a:extLst>
                <a:ext uri="{FF2B5EF4-FFF2-40B4-BE49-F238E27FC236}">
                  <a16:creationId xmlns:a16="http://schemas.microsoft.com/office/drawing/2014/main" id="{E74E91E6-9095-484A-80CC-6F9B91AF88F9}"/>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7" name="Freeform 177">
              <a:extLst>
                <a:ext uri="{FF2B5EF4-FFF2-40B4-BE49-F238E27FC236}">
                  <a16:creationId xmlns:a16="http://schemas.microsoft.com/office/drawing/2014/main" id="{414DB888-D19F-43AC-AD7D-882F432D35F9}"/>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8" name="Freeform 178">
              <a:extLst>
                <a:ext uri="{FF2B5EF4-FFF2-40B4-BE49-F238E27FC236}">
                  <a16:creationId xmlns:a16="http://schemas.microsoft.com/office/drawing/2014/main" id="{35CE3E0B-2E0A-464F-BFB9-0343CF947D8F}"/>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699" name="Freeform 179">
              <a:extLst>
                <a:ext uri="{FF2B5EF4-FFF2-40B4-BE49-F238E27FC236}">
                  <a16:creationId xmlns:a16="http://schemas.microsoft.com/office/drawing/2014/main" id="{34AFBD7A-5411-4C18-A369-71E4A6A68B08}"/>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700" name="Freeform 180">
              <a:extLst>
                <a:ext uri="{FF2B5EF4-FFF2-40B4-BE49-F238E27FC236}">
                  <a16:creationId xmlns:a16="http://schemas.microsoft.com/office/drawing/2014/main" id="{54B28997-A6F5-4C7F-8DE9-27F40C23B6E5}"/>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7701" name="Freeform 181">
              <a:extLst>
                <a:ext uri="{FF2B5EF4-FFF2-40B4-BE49-F238E27FC236}">
                  <a16:creationId xmlns:a16="http://schemas.microsoft.com/office/drawing/2014/main" id="{BA9B1584-F1D3-43D8-86EF-F53F794E0F87}"/>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folHlink"/>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spTree>
    <p:extLst>
      <p:ext uri="{BB962C8B-B14F-4D97-AF65-F5344CB8AC3E}">
        <p14:creationId xmlns:p14="http://schemas.microsoft.com/office/powerpoint/2010/main" val="7598308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913057-1721-4D52-8EA6-D2E84F090F7F}"/>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9E0B4FC-063A-46B9-9E9C-838DDF1C2342}"/>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6F56021-F8A0-433B-9F28-F7AFA251AFFD}"/>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4853A2F8-6D2D-4B3D-AAC5-014B3B927503}"/>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98D58690-2E01-4D13-AAC5-314D15E73FE3}"/>
              </a:ext>
            </a:extLst>
          </p:cNvPr>
          <p:cNvSpPr>
            <a:spLocks noGrp="1"/>
          </p:cNvSpPr>
          <p:nvPr>
            <p:ph type="sldNum" sz="quarter" idx="12"/>
          </p:nvPr>
        </p:nvSpPr>
        <p:spPr/>
        <p:txBody>
          <a:bodyPr/>
          <a:lstStyle>
            <a:lvl1pPr>
              <a:defRPr/>
            </a:lvl1pPr>
          </a:lstStyle>
          <a:p>
            <a:fld id="{54C595BE-9E7F-4189-A662-F06B8BC0AFBE}" type="slidenum">
              <a:rPr lang="en-US" altLang="zh-CN"/>
              <a:pPr/>
              <a:t>‹#›</a:t>
            </a:fld>
            <a:endParaRPr lang="en-US" altLang="zh-CN"/>
          </a:p>
        </p:txBody>
      </p:sp>
    </p:spTree>
    <p:extLst>
      <p:ext uri="{BB962C8B-B14F-4D97-AF65-F5344CB8AC3E}">
        <p14:creationId xmlns:p14="http://schemas.microsoft.com/office/powerpoint/2010/main" val="397379359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8EAB78-D358-4DD6-8521-CAFD91BB4232}"/>
              </a:ext>
            </a:extLst>
          </p:cNvPr>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E04396E-0266-4147-9CDF-D19C2736A4DB}"/>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54E2230-1EDD-4278-8C7D-CBB993A5D8CF}"/>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1995EDFF-5488-4626-B0AA-F6EA5F8BFBE0}"/>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C761A5E5-1BA7-4C93-9EB8-DD24DBD9D30F}"/>
              </a:ext>
            </a:extLst>
          </p:cNvPr>
          <p:cNvSpPr>
            <a:spLocks noGrp="1"/>
          </p:cNvSpPr>
          <p:nvPr>
            <p:ph type="sldNum" sz="quarter" idx="12"/>
          </p:nvPr>
        </p:nvSpPr>
        <p:spPr/>
        <p:txBody>
          <a:bodyPr/>
          <a:lstStyle>
            <a:lvl1pPr>
              <a:defRPr/>
            </a:lvl1pPr>
          </a:lstStyle>
          <a:p>
            <a:fld id="{AD1A7494-478E-4FEC-9D61-6296898AC0DA}" type="slidenum">
              <a:rPr lang="en-US" altLang="zh-CN"/>
              <a:pPr/>
              <a:t>‹#›</a:t>
            </a:fld>
            <a:endParaRPr lang="en-US" altLang="zh-CN"/>
          </a:p>
        </p:txBody>
      </p:sp>
    </p:spTree>
    <p:extLst>
      <p:ext uri="{BB962C8B-B14F-4D97-AF65-F5344CB8AC3E}">
        <p14:creationId xmlns:p14="http://schemas.microsoft.com/office/powerpoint/2010/main" val="28707322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7D000E-C24D-4C37-B35F-947EACEFCAF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AB62B5C-F2BE-4CC9-A94F-2A34C3B5A427}"/>
              </a:ext>
            </a:extLst>
          </p:cNvPr>
          <p:cNvSpPr>
            <a:spLocks noGrp="1"/>
          </p:cNvSpPr>
          <p:nvPr>
            <p:ph sz="half" idx="1"/>
          </p:nvPr>
        </p:nvSpPr>
        <p:spPr>
          <a:xfrm>
            <a:off x="609600" y="1600200"/>
            <a:ext cx="4000500" cy="44989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7061568-939E-4857-8170-A5576431FDEB}"/>
              </a:ext>
            </a:extLst>
          </p:cNvPr>
          <p:cNvSpPr>
            <a:spLocks noGrp="1"/>
          </p:cNvSpPr>
          <p:nvPr>
            <p:ph sz="half" idx="2"/>
          </p:nvPr>
        </p:nvSpPr>
        <p:spPr>
          <a:xfrm>
            <a:off x="4762500" y="1600200"/>
            <a:ext cx="4000500" cy="4498975"/>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90EDAC5-3634-438C-9EB5-8EC77903798A}"/>
              </a:ext>
            </a:extLst>
          </p:cNvPr>
          <p:cNvSpPr>
            <a:spLocks noGrp="1"/>
          </p:cNvSpPr>
          <p:nvPr>
            <p:ph type="dt" sz="half" idx="10"/>
          </p:nvPr>
        </p:nvSpPr>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8E00C068-3EA8-4E05-95B0-10B7CD4ABB1E}"/>
              </a:ext>
            </a:extLst>
          </p:cNvPr>
          <p:cNvSpPr>
            <a:spLocks noGrp="1"/>
          </p:cNvSpPr>
          <p:nvPr>
            <p:ph type="ftr" sz="quarter" idx="11"/>
          </p:nvPr>
        </p:nvSpPr>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017767E1-062A-4CC9-9168-05B00336E082}"/>
              </a:ext>
            </a:extLst>
          </p:cNvPr>
          <p:cNvSpPr>
            <a:spLocks noGrp="1"/>
          </p:cNvSpPr>
          <p:nvPr>
            <p:ph type="sldNum" sz="quarter" idx="12"/>
          </p:nvPr>
        </p:nvSpPr>
        <p:spPr/>
        <p:txBody>
          <a:bodyPr/>
          <a:lstStyle>
            <a:lvl1pPr>
              <a:defRPr/>
            </a:lvl1pPr>
          </a:lstStyle>
          <a:p>
            <a:fld id="{9BE2CE13-F25E-4DE0-A946-21DEC44FC0F2}" type="slidenum">
              <a:rPr lang="en-US" altLang="zh-CN"/>
              <a:pPr/>
              <a:t>‹#›</a:t>
            </a:fld>
            <a:endParaRPr lang="en-US" altLang="zh-CN"/>
          </a:p>
        </p:txBody>
      </p:sp>
    </p:spTree>
    <p:extLst>
      <p:ext uri="{BB962C8B-B14F-4D97-AF65-F5344CB8AC3E}">
        <p14:creationId xmlns:p14="http://schemas.microsoft.com/office/powerpoint/2010/main" val="42064806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43E498-77AF-4D2F-9944-919711F78E37}"/>
              </a:ext>
            </a:extLst>
          </p:cNvPr>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7919228A-BCB9-455C-935E-2C65E47568C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33540AE-977F-4BBE-BE55-B3F90A772AD5}"/>
              </a:ext>
            </a:extLst>
          </p:cNvPr>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AC9B4C0-B452-4D4B-9C0F-A36A34AE7A78}"/>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B7FF622-AC94-4AB7-89AB-0177C971EB24}"/>
              </a:ext>
            </a:extLst>
          </p:cNvPr>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B7D7291-147E-4944-B039-A90253C6758D}"/>
              </a:ext>
            </a:extLst>
          </p:cNvPr>
          <p:cNvSpPr>
            <a:spLocks noGrp="1"/>
          </p:cNvSpPr>
          <p:nvPr>
            <p:ph type="dt" sz="half" idx="10"/>
          </p:nvPr>
        </p:nvSpPr>
        <p:spPr/>
        <p:txBody>
          <a:bodyPr/>
          <a:lstStyle>
            <a:lvl1pPr>
              <a:defRPr/>
            </a:lvl1pPr>
          </a:lstStyle>
          <a:p>
            <a:endParaRPr lang="en-US" altLang="zh-CN"/>
          </a:p>
        </p:txBody>
      </p:sp>
      <p:sp>
        <p:nvSpPr>
          <p:cNvPr id="8" name="页脚占位符 7">
            <a:extLst>
              <a:ext uri="{FF2B5EF4-FFF2-40B4-BE49-F238E27FC236}">
                <a16:creationId xmlns:a16="http://schemas.microsoft.com/office/drawing/2014/main" id="{3BA4EEDD-2056-47F6-A453-3B84ACE632B2}"/>
              </a:ext>
            </a:extLst>
          </p:cNvPr>
          <p:cNvSpPr>
            <a:spLocks noGrp="1"/>
          </p:cNvSpPr>
          <p:nvPr>
            <p:ph type="ftr" sz="quarter" idx="11"/>
          </p:nvPr>
        </p:nvSpPr>
        <p:spPr/>
        <p:txBody>
          <a:bodyPr/>
          <a:lstStyle>
            <a:lvl1pPr>
              <a:defRPr/>
            </a:lvl1pPr>
          </a:lstStyle>
          <a:p>
            <a:endParaRPr lang="en-US" altLang="zh-CN"/>
          </a:p>
        </p:txBody>
      </p:sp>
      <p:sp>
        <p:nvSpPr>
          <p:cNvPr id="9" name="灯片编号占位符 8">
            <a:extLst>
              <a:ext uri="{FF2B5EF4-FFF2-40B4-BE49-F238E27FC236}">
                <a16:creationId xmlns:a16="http://schemas.microsoft.com/office/drawing/2014/main" id="{F413DED5-53E9-40AD-9C8E-DE550F9D05A5}"/>
              </a:ext>
            </a:extLst>
          </p:cNvPr>
          <p:cNvSpPr>
            <a:spLocks noGrp="1"/>
          </p:cNvSpPr>
          <p:nvPr>
            <p:ph type="sldNum" sz="quarter" idx="12"/>
          </p:nvPr>
        </p:nvSpPr>
        <p:spPr/>
        <p:txBody>
          <a:bodyPr/>
          <a:lstStyle>
            <a:lvl1pPr>
              <a:defRPr/>
            </a:lvl1pPr>
          </a:lstStyle>
          <a:p>
            <a:fld id="{1D466C72-0ECF-4335-AEE0-CDA8ABC1D6D3}" type="slidenum">
              <a:rPr lang="en-US" altLang="zh-CN"/>
              <a:pPr/>
              <a:t>‹#›</a:t>
            </a:fld>
            <a:endParaRPr lang="en-US" altLang="zh-CN"/>
          </a:p>
        </p:txBody>
      </p:sp>
    </p:spTree>
    <p:extLst>
      <p:ext uri="{BB962C8B-B14F-4D97-AF65-F5344CB8AC3E}">
        <p14:creationId xmlns:p14="http://schemas.microsoft.com/office/powerpoint/2010/main" val="31291024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AA8F1-B7E3-4F36-A205-C1AEF3E74D6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7B1EB2F-027A-49F2-90C5-C29109E2683D}"/>
              </a:ext>
            </a:extLst>
          </p:cNvPr>
          <p:cNvSpPr>
            <a:spLocks noGrp="1"/>
          </p:cNvSpPr>
          <p:nvPr>
            <p:ph type="dt" sz="half" idx="10"/>
          </p:nvPr>
        </p:nvSpPr>
        <p:spPr/>
        <p:txBody>
          <a:bodyPr/>
          <a:lstStyle>
            <a:lvl1pPr>
              <a:defRPr/>
            </a:lvl1pPr>
          </a:lstStyle>
          <a:p>
            <a:endParaRPr lang="en-US" altLang="zh-CN"/>
          </a:p>
        </p:txBody>
      </p:sp>
      <p:sp>
        <p:nvSpPr>
          <p:cNvPr id="4" name="页脚占位符 3">
            <a:extLst>
              <a:ext uri="{FF2B5EF4-FFF2-40B4-BE49-F238E27FC236}">
                <a16:creationId xmlns:a16="http://schemas.microsoft.com/office/drawing/2014/main" id="{A9F059DA-CE04-461C-843C-B1A5BDB2F40B}"/>
              </a:ext>
            </a:extLst>
          </p:cNvPr>
          <p:cNvSpPr>
            <a:spLocks noGrp="1"/>
          </p:cNvSpPr>
          <p:nvPr>
            <p:ph type="ftr" sz="quarter" idx="11"/>
          </p:nvPr>
        </p:nvSpPr>
        <p:spPr/>
        <p:txBody>
          <a:bodyPr/>
          <a:lstStyle>
            <a:lvl1pPr>
              <a:defRPr/>
            </a:lvl1pPr>
          </a:lstStyle>
          <a:p>
            <a:endParaRPr lang="en-US" altLang="zh-CN"/>
          </a:p>
        </p:txBody>
      </p:sp>
      <p:sp>
        <p:nvSpPr>
          <p:cNvPr id="5" name="灯片编号占位符 4">
            <a:extLst>
              <a:ext uri="{FF2B5EF4-FFF2-40B4-BE49-F238E27FC236}">
                <a16:creationId xmlns:a16="http://schemas.microsoft.com/office/drawing/2014/main" id="{ADEA86E5-0C2B-421F-877C-26CAACCD0AEA}"/>
              </a:ext>
            </a:extLst>
          </p:cNvPr>
          <p:cNvSpPr>
            <a:spLocks noGrp="1"/>
          </p:cNvSpPr>
          <p:nvPr>
            <p:ph type="sldNum" sz="quarter" idx="12"/>
          </p:nvPr>
        </p:nvSpPr>
        <p:spPr/>
        <p:txBody>
          <a:bodyPr/>
          <a:lstStyle>
            <a:lvl1pPr>
              <a:defRPr/>
            </a:lvl1pPr>
          </a:lstStyle>
          <a:p>
            <a:fld id="{9D15ABED-0B92-4FDC-B0D9-852194BB0C9E}" type="slidenum">
              <a:rPr lang="en-US" altLang="zh-CN"/>
              <a:pPr/>
              <a:t>‹#›</a:t>
            </a:fld>
            <a:endParaRPr lang="en-US" altLang="zh-CN"/>
          </a:p>
        </p:txBody>
      </p:sp>
    </p:spTree>
    <p:extLst>
      <p:ext uri="{BB962C8B-B14F-4D97-AF65-F5344CB8AC3E}">
        <p14:creationId xmlns:p14="http://schemas.microsoft.com/office/powerpoint/2010/main" val="3764465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60928FE-C820-456E-A47F-D370C0E15B7D}"/>
              </a:ext>
            </a:extLst>
          </p:cNvPr>
          <p:cNvSpPr>
            <a:spLocks noGrp="1" noChangeArrowheads="1"/>
          </p:cNvSpPr>
          <p:nvPr>
            <p:ph type="sldNum" sz="quarter" idx="10"/>
          </p:nvPr>
        </p:nvSpPr>
        <p:spPr>
          <a:ln/>
        </p:spPr>
        <p:txBody>
          <a:bodyPr/>
          <a:lstStyle>
            <a:lvl1pPr>
              <a:defRPr/>
            </a:lvl1pPr>
          </a:lstStyle>
          <a:p>
            <a:pPr>
              <a:defRPr/>
            </a:pPr>
            <a:fld id="{A23B8326-FA35-4B04-B4A2-B5A8A0CDDB61}" type="slidenum">
              <a:rPr lang="en-US" altLang="zh-CN"/>
              <a:pPr>
                <a:defRPr/>
              </a:pPr>
              <a:t>‹#›</a:t>
            </a:fld>
            <a:endParaRPr lang="en-US" altLang="zh-CN"/>
          </a:p>
        </p:txBody>
      </p:sp>
    </p:spTree>
    <p:extLst>
      <p:ext uri="{BB962C8B-B14F-4D97-AF65-F5344CB8AC3E}">
        <p14:creationId xmlns:p14="http://schemas.microsoft.com/office/powerpoint/2010/main" val="37153535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F2BE8CE-01B1-4F61-8BE4-B983BF8D30CE}"/>
              </a:ext>
            </a:extLst>
          </p:cNvPr>
          <p:cNvSpPr>
            <a:spLocks noGrp="1"/>
          </p:cNvSpPr>
          <p:nvPr>
            <p:ph type="dt" sz="half" idx="10"/>
          </p:nvPr>
        </p:nvSpPr>
        <p:spPr/>
        <p:txBody>
          <a:bodyPr/>
          <a:lstStyle>
            <a:lvl1pPr>
              <a:defRPr/>
            </a:lvl1pPr>
          </a:lstStyle>
          <a:p>
            <a:endParaRPr lang="en-US" altLang="zh-CN"/>
          </a:p>
        </p:txBody>
      </p:sp>
      <p:sp>
        <p:nvSpPr>
          <p:cNvPr id="3" name="页脚占位符 2">
            <a:extLst>
              <a:ext uri="{FF2B5EF4-FFF2-40B4-BE49-F238E27FC236}">
                <a16:creationId xmlns:a16="http://schemas.microsoft.com/office/drawing/2014/main" id="{9F23E964-D5E0-45C6-83E4-14BB863397F6}"/>
              </a:ext>
            </a:extLst>
          </p:cNvPr>
          <p:cNvSpPr>
            <a:spLocks noGrp="1"/>
          </p:cNvSpPr>
          <p:nvPr>
            <p:ph type="ftr" sz="quarter" idx="11"/>
          </p:nvPr>
        </p:nvSpPr>
        <p:spPr/>
        <p:txBody>
          <a:bodyPr/>
          <a:lstStyle>
            <a:lvl1pPr>
              <a:defRPr/>
            </a:lvl1pPr>
          </a:lstStyle>
          <a:p>
            <a:endParaRPr lang="en-US" altLang="zh-CN"/>
          </a:p>
        </p:txBody>
      </p:sp>
      <p:sp>
        <p:nvSpPr>
          <p:cNvPr id="4" name="灯片编号占位符 3">
            <a:extLst>
              <a:ext uri="{FF2B5EF4-FFF2-40B4-BE49-F238E27FC236}">
                <a16:creationId xmlns:a16="http://schemas.microsoft.com/office/drawing/2014/main" id="{65A35692-774C-4BD5-A149-D82CE6C22145}"/>
              </a:ext>
            </a:extLst>
          </p:cNvPr>
          <p:cNvSpPr>
            <a:spLocks noGrp="1"/>
          </p:cNvSpPr>
          <p:nvPr>
            <p:ph type="sldNum" sz="quarter" idx="12"/>
          </p:nvPr>
        </p:nvSpPr>
        <p:spPr/>
        <p:txBody>
          <a:bodyPr/>
          <a:lstStyle>
            <a:lvl1pPr>
              <a:defRPr/>
            </a:lvl1pPr>
          </a:lstStyle>
          <a:p>
            <a:fld id="{51D85CE6-5C23-4E3E-BFFF-840D3D18A1E6}" type="slidenum">
              <a:rPr lang="en-US" altLang="zh-CN"/>
              <a:pPr/>
              <a:t>‹#›</a:t>
            </a:fld>
            <a:endParaRPr lang="en-US" altLang="zh-CN"/>
          </a:p>
        </p:txBody>
      </p:sp>
    </p:spTree>
    <p:extLst>
      <p:ext uri="{BB962C8B-B14F-4D97-AF65-F5344CB8AC3E}">
        <p14:creationId xmlns:p14="http://schemas.microsoft.com/office/powerpoint/2010/main" val="13280487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6A9E6A8-9D4E-4FAC-8E3C-6A83293CD97C}"/>
              </a:ext>
            </a:extLst>
          </p:cNvPr>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380F0A4-E416-48F6-BE99-45B1F6F53A5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49D57D9F-3CDC-4832-B781-7B33B28D7C6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2C85345-7AEE-46FF-B035-02BF7AC1204E}"/>
              </a:ext>
            </a:extLst>
          </p:cNvPr>
          <p:cNvSpPr>
            <a:spLocks noGrp="1"/>
          </p:cNvSpPr>
          <p:nvPr>
            <p:ph type="dt" sz="half" idx="10"/>
          </p:nvPr>
        </p:nvSpPr>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D8839B10-A2F6-420F-B5DC-19E8B319A71A}"/>
              </a:ext>
            </a:extLst>
          </p:cNvPr>
          <p:cNvSpPr>
            <a:spLocks noGrp="1"/>
          </p:cNvSpPr>
          <p:nvPr>
            <p:ph type="ftr" sz="quarter" idx="11"/>
          </p:nvPr>
        </p:nvSpPr>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0888F382-024F-4157-82BF-A1DC1DFA4D57}"/>
              </a:ext>
            </a:extLst>
          </p:cNvPr>
          <p:cNvSpPr>
            <a:spLocks noGrp="1"/>
          </p:cNvSpPr>
          <p:nvPr>
            <p:ph type="sldNum" sz="quarter" idx="12"/>
          </p:nvPr>
        </p:nvSpPr>
        <p:spPr/>
        <p:txBody>
          <a:bodyPr/>
          <a:lstStyle>
            <a:lvl1pPr>
              <a:defRPr/>
            </a:lvl1pPr>
          </a:lstStyle>
          <a:p>
            <a:fld id="{4356B449-BB3F-45F3-BBBE-382D69DD09E0}" type="slidenum">
              <a:rPr lang="en-US" altLang="zh-CN"/>
              <a:pPr/>
              <a:t>‹#›</a:t>
            </a:fld>
            <a:endParaRPr lang="en-US" altLang="zh-CN"/>
          </a:p>
        </p:txBody>
      </p:sp>
    </p:spTree>
    <p:extLst>
      <p:ext uri="{BB962C8B-B14F-4D97-AF65-F5344CB8AC3E}">
        <p14:creationId xmlns:p14="http://schemas.microsoft.com/office/powerpoint/2010/main" val="17960600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1EC5A8-3D9F-4384-99E0-FE01AF57AF61}"/>
              </a:ext>
            </a:extLst>
          </p:cNvPr>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938E1F7-3DC5-4C5C-AFC4-4002F1685B4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29BDE9B-F005-4F6E-8EF7-530E64A0E26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81F86B3-AF7E-4594-922E-101BEDD0CDC4}"/>
              </a:ext>
            </a:extLst>
          </p:cNvPr>
          <p:cNvSpPr>
            <a:spLocks noGrp="1"/>
          </p:cNvSpPr>
          <p:nvPr>
            <p:ph type="dt" sz="half" idx="10"/>
          </p:nvPr>
        </p:nvSpPr>
        <p:spPr/>
        <p:txBody>
          <a:bodyPr/>
          <a:lstStyle>
            <a:lvl1pPr>
              <a:defRPr/>
            </a:lvl1pPr>
          </a:lstStyle>
          <a:p>
            <a:endParaRPr lang="en-US" altLang="zh-CN"/>
          </a:p>
        </p:txBody>
      </p:sp>
      <p:sp>
        <p:nvSpPr>
          <p:cNvPr id="6" name="页脚占位符 5">
            <a:extLst>
              <a:ext uri="{FF2B5EF4-FFF2-40B4-BE49-F238E27FC236}">
                <a16:creationId xmlns:a16="http://schemas.microsoft.com/office/drawing/2014/main" id="{1A557227-E041-4511-8703-14447CA68C60}"/>
              </a:ext>
            </a:extLst>
          </p:cNvPr>
          <p:cNvSpPr>
            <a:spLocks noGrp="1"/>
          </p:cNvSpPr>
          <p:nvPr>
            <p:ph type="ftr" sz="quarter" idx="11"/>
          </p:nvPr>
        </p:nvSpPr>
        <p:spPr/>
        <p:txBody>
          <a:bodyPr/>
          <a:lstStyle>
            <a:lvl1pPr>
              <a:defRPr/>
            </a:lvl1pPr>
          </a:lstStyle>
          <a:p>
            <a:endParaRPr lang="en-US" altLang="zh-CN"/>
          </a:p>
        </p:txBody>
      </p:sp>
      <p:sp>
        <p:nvSpPr>
          <p:cNvPr id="7" name="灯片编号占位符 6">
            <a:extLst>
              <a:ext uri="{FF2B5EF4-FFF2-40B4-BE49-F238E27FC236}">
                <a16:creationId xmlns:a16="http://schemas.microsoft.com/office/drawing/2014/main" id="{92B37CCB-EEB4-4D71-9F2E-389A34E43216}"/>
              </a:ext>
            </a:extLst>
          </p:cNvPr>
          <p:cNvSpPr>
            <a:spLocks noGrp="1"/>
          </p:cNvSpPr>
          <p:nvPr>
            <p:ph type="sldNum" sz="quarter" idx="12"/>
          </p:nvPr>
        </p:nvSpPr>
        <p:spPr/>
        <p:txBody>
          <a:bodyPr/>
          <a:lstStyle>
            <a:lvl1pPr>
              <a:defRPr/>
            </a:lvl1pPr>
          </a:lstStyle>
          <a:p>
            <a:fld id="{68BADED3-F75D-45B3-A0EE-F717F4152D12}" type="slidenum">
              <a:rPr lang="en-US" altLang="zh-CN"/>
              <a:pPr/>
              <a:t>‹#›</a:t>
            </a:fld>
            <a:endParaRPr lang="en-US" altLang="zh-CN"/>
          </a:p>
        </p:txBody>
      </p:sp>
    </p:spTree>
    <p:extLst>
      <p:ext uri="{BB962C8B-B14F-4D97-AF65-F5344CB8AC3E}">
        <p14:creationId xmlns:p14="http://schemas.microsoft.com/office/powerpoint/2010/main" val="31789385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CC2ED5-20A6-4BF7-9158-41C74F14D8D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5B0ACAB-9123-43B0-86D0-B3435F22D189}"/>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95D4834-3468-4F52-AB6C-863755D090B4}"/>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0EB80B63-1051-4336-ACE5-8F23A241050B}"/>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2970626F-AC9C-4883-AB16-30942D356AF1}"/>
              </a:ext>
            </a:extLst>
          </p:cNvPr>
          <p:cNvSpPr>
            <a:spLocks noGrp="1"/>
          </p:cNvSpPr>
          <p:nvPr>
            <p:ph type="sldNum" sz="quarter" idx="12"/>
          </p:nvPr>
        </p:nvSpPr>
        <p:spPr/>
        <p:txBody>
          <a:bodyPr/>
          <a:lstStyle>
            <a:lvl1pPr>
              <a:defRPr/>
            </a:lvl1pPr>
          </a:lstStyle>
          <a:p>
            <a:fld id="{83530BFF-06E4-448F-8735-EEFF49520570}" type="slidenum">
              <a:rPr lang="en-US" altLang="zh-CN"/>
              <a:pPr/>
              <a:t>‹#›</a:t>
            </a:fld>
            <a:endParaRPr lang="en-US" altLang="zh-CN"/>
          </a:p>
        </p:txBody>
      </p:sp>
    </p:spTree>
    <p:extLst>
      <p:ext uri="{BB962C8B-B14F-4D97-AF65-F5344CB8AC3E}">
        <p14:creationId xmlns:p14="http://schemas.microsoft.com/office/powerpoint/2010/main" val="304350066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B7CDE909-9CD2-4A87-8D60-659C478530FD}"/>
              </a:ext>
            </a:extLst>
          </p:cNvPr>
          <p:cNvSpPr>
            <a:spLocks noGrp="1"/>
          </p:cNvSpPr>
          <p:nvPr>
            <p:ph type="title" orient="vert"/>
          </p:nvPr>
        </p:nvSpPr>
        <p:spPr>
          <a:xfrm>
            <a:off x="6704013" y="228600"/>
            <a:ext cx="2135187" cy="5870575"/>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C67913C-9EDC-4568-A26C-C915B1A5B5B4}"/>
              </a:ext>
            </a:extLst>
          </p:cNvPr>
          <p:cNvSpPr>
            <a:spLocks noGrp="1"/>
          </p:cNvSpPr>
          <p:nvPr>
            <p:ph type="body" orient="vert" idx="1"/>
          </p:nvPr>
        </p:nvSpPr>
        <p:spPr>
          <a:xfrm>
            <a:off x="298450" y="228600"/>
            <a:ext cx="6253163" cy="587057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35C8E48-2EB2-44EB-ACD6-F1738AB36C41}"/>
              </a:ext>
            </a:extLst>
          </p:cNvPr>
          <p:cNvSpPr>
            <a:spLocks noGrp="1"/>
          </p:cNvSpPr>
          <p:nvPr>
            <p:ph type="dt" sz="half" idx="10"/>
          </p:nvPr>
        </p:nvSpPr>
        <p:spPr/>
        <p:txBody>
          <a:bodyPr/>
          <a:lstStyle>
            <a:lvl1pPr>
              <a:defRPr/>
            </a:lvl1pPr>
          </a:lstStyle>
          <a:p>
            <a:endParaRPr lang="en-US" altLang="zh-CN"/>
          </a:p>
        </p:txBody>
      </p:sp>
      <p:sp>
        <p:nvSpPr>
          <p:cNvPr id="5" name="页脚占位符 4">
            <a:extLst>
              <a:ext uri="{FF2B5EF4-FFF2-40B4-BE49-F238E27FC236}">
                <a16:creationId xmlns:a16="http://schemas.microsoft.com/office/drawing/2014/main" id="{36FCCE42-CE6D-4D84-8E26-DE59B5DA7776}"/>
              </a:ext>
            </a:extLst>
          </p:cNvPr>
          <p:cNvSpPr>
            <a:spLocks noGrp="1"/>
          </p:cNvSpPr>
          <p:nvPr>
            <p:ph type="ftr" sz="quarter" idx="11"/>
          </p:nvPr>
        </p:nvSpPr>
        <p:spPr/>
        <p:txBody>
          <a:bodyPr/>
          <a:lstStyle>
            <a:lvl1pPr>
              <a:defRPr/>
            </a:lvl1pPr>
          </a:lstStyle>
          <a:p>
            <a:endParaRPr lang="en-US" altLang="zh-CN"/>
          </a:p>
        </p:txBody>
      </p:sp>
      <p:sp>
        <p:nvSpPr>
          <p:cNvPr id="6" name="灯片编号占位符 5">
            <a:extLst>
              <a:ext uri="{FF2B5EF4-FFF2-40B4-BE49-F238E27FC236}">
                <a16:creationId xmlns:a16="http://schemas.microsoft.com/office/drawing/2014/main" id="{2C078703-F924-430F-B1B1-A895C952085C}"/>
              </a:ext>
            </a:extLst>
          </p:cNvPr>
          <p:cNvSpPr>
            <a:spLocks noGrp="1"/>
          </p:cNvSpPr>
          <p:nvPr>
            <p:ph type="sldNum" sz="quarter" idx="12"/>
          </p:nvPr>
        </p:nvSpPr>
        <p:spPr/>
        <p:txBody>
          <a:bodyPr/>
          <a:lstStyle>
            <a:lvl1pPr>
              <a:defRPr/>
            </a:lvl1pPr>
          </a:lstStyle>
          <a:p>
            <a:fld id="{07AF22F9-171D-472C-804D-99A67B8F11DE}" type="slidenum">
              <a:rPr lang="en-US" altLang="zh-CN"/>
              <a:pPr/>
              <a:t>‹#›</a:t>
            </a:fld>
            <a:endParaRPr lang="en-US" altLang="zh-CN"/>
          </a:p>
        </p:txBody>
      </p:sp>
    </p:spTree>
    <p:extLst>
      <p:ext uri="{BB962C8B-B14F-4D97-AF65-F5344CB8AC3E}">
        <p14:creationId xmlns:p14="http://schemas.microsoft.com/office/powerpoint/2010/main" val="296119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1500" b="1"/>
            </a:lvl1pPr>
          </a:lstStyle>
          <a:p>
            <a:r>
              <a:rPr lang="zh-CN" altLang="en-US"/>
              <a:t>单击此处编辑母版标题样式</a:t>
            </a:r>
          </a:p>
        </p:txBody>
      </p:sp>
      <p:sp>
        <p:nvSpPr>
          <p:cNvPr id="3" name="图片占位符 2"/>
          <p:cNvSpPr>
            <a:spLocks noGrp="1"/>
          </p:cNvSpPr>
          <p:nvPr>
            <p:ph type="pic" idx="1"/>
          </p:nvPr>
        </p:nvSpPr>
        <p:spPr>
          <a:xfrm>
            <a:off x="1792288" y="612776"/>
            <a:ext cx="5486400" cy="46166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zh-CN" altLang="en-US" noProof="0"/>
              <a:t>单击图标添加图片</a:t>
            </a:r>
          </a:p>
        </p:txBody>
      </p:sp>
      <p:sp>
        <p:nvSpPr>
          <p:cNvPr id="4" name="文本占位符 3"/>
          <p:cNvSpPr>
            <a:spLocks noGrp="1"/>
          </p:cNvSpPr>
          <p:nvPr>
            <p:ph type="body" sz="half" idx="2"/>
          </p:nvPr>
        </p:nvSpPr>
        <p:spPr>
          <a:xfrm>
            <a:off x="1792288" y="5367339"/>
            <a:ext cx="5486400" cy="253916"/>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a:t>单击此处编辑母版文本样式</a:t>
            </a:r>
          </a:p>
        </p:txBody>
      </p:sp>
      <p:sp>
        <p:nvSpPr>
          <p:cNvPr id="5" name="Rectangle 6">
            <a:extLst>
              <a:ext uri="{FF2B5EF4-FFF2-40B4-BE49-F238E27FC236}">
                <a16:creationId xmlns:a16="http://schemas.microsoft.com/office/drawing/2014/main" id="{B24C2249-9F8D-4E0B-A414-BB0B6ACDA5DB}"/>
              </a:ext>
            </a:extLst>
          </p:cNvPr>
          <p:cNvSpPr>
            <a:spLocks noGrp="1" noChangeArrowheads="1"/>
          </p:cNvSpPr>
          <p:nvPr>
            <p:ph type="sldNum" sz="quarter" idx="10"/>
          </p:nvPr>
        </p:nvSpPr>
        <p:spPr>
          <a:ln/>
        </p:spPr>
        <p:txBody>
          <a:bodyPr/>
          <a:lstStyle>
            <a:lvl1pPr>
              <a:defRPr/>
            </a:lvl1pPr>
          </a:lstStyle>
          <a:p>
            <a:pPr>
              <a:defRPr/>
            </a:pPr>
            <a:fld id="{39AC131D-238C-4CA5-BBDD-82D66F81DACC}" type="slidenum">
              <a:rPr lang="en-US" altLang="zh-CN"/>
              <a:pPr>
                <a:defRPr/>
              </a:pPr>
              <a:t>‹#›</a:t>
            </a:fld>
            <a:endParaRPr lang="en-US" altLang="zh-CN"/>
          </a:p>
        </p:txBody>
      </p:sp>
    </p:spTree>
    <p:extLst>
      <p:ext uri="{BB962C8B-B14F-4D97-AF65-F5344CB8AC3E}">
        <p14:creationId xmlns:p14="http://schemas.microsoft.com/office/powerpoint/2010/main" val="764160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533401" y="198438"/>
            <a:ext cx="8372475" cy="563562"/>
          </a:xfrm>
        </p:spPr>
        <p:txBody>
          <a:bodyPr/>
          <a:lstStyle/>
          <a:p>
            <a:r>
              <a:rPr lang="zh-CN" altLang="en-US"/>
              <a:t>单击此处编辑母版标题样式</a:t>
            </a:r>
          </a:p>
        </p:txBody>
      </p:sp>
      <p:sp>
        <p:nvSpPr>
          <p:cNvPr id="3" name="表格占位符 2"/>
          <p:cNvSpPr>
            <a:spLocks noGrp="1"/>
          </p:cNvSpPr>
          <p:nvPr>
            <p:ph type="tbl" idx="1"/>
          </p:nvPr>
        </p:nvSpPr>
        <p:spPr>
          <a:xfrm>
            <a:off x="533400" y="1219201"/>
            <a:ext cx="8229600" cy="369332"/>
          </a:xfrm>
        </p:spPr>
        <p:txBody>
          <a:bodyPr/>
          <a:lstStyle/>
          <a:p>
            <a:pPr lvl="0"/>
            <a:r>
              <a:rPr lang="zh-CN" altLang="en-US" noProof="0"/>
              <a:t>单击图标添加表格</a:t>
            </a:r>
          </a:p>
        </p:txBody>
      </p:sp>
      <p:sp>
        <p:nvSpPr>
          <p:cNvPr id="4" name="Rectangle 6">
            <a:extLst>
              <a:ext uri="{FF2B5EF4-FFF2-40B4-BE49-F238E27FC236}">
                <a16:creationId xmlns:a16="http://schemas.microsoft.com/office/drawing/2014/main" id="{DC858C43-F32F-4E95-B71E-792DD2487F46}"/>
              </a:ext>
            </a:extLst>
          </p:cNvPr>
          <p:cNvSpPr>
            <a:spLocks noGrp="1" noChangeArrowheads="1"/>
          </p:cNvSpPr>
          <p:nvPr>
            <p:ph type="sldNum" sz="quarter" idx="10"/>
          </p:nvPr>
        </p:nvSpPr>
        <p:spPr>
          <a:ln/>
        </p:spPr>
        <p:txBody>
          <a:bodyPr/>
          <a:lstStyle>
            <a:lvl1pPr>
              <a:defRPr/>
            </a:lvl1pPr>
          </a:lstStyle>
          <a:p>
            <a:pPr>
              <a:defRPr/>
            </a:pPr>
            <a:fld id="{B5E84839-9330-4E73-A01D-5EBC1DB20CE9}" type="slidenum">
              <a:rPr lang="en-US" altLang="zh-CN"/>
              <a:pPr>
                <a:defRPr/>
              </a:pPr>
              <a:t>‹#›</a:t>
            </a:fld>
            <a:endParaRPr lang="en-US" altLang="zh-CN"/>
          </a:p>
        </p:txBody>
      </p:sp>
    </p:spTree>
    <p:extLst>
      <p:ext uri="{BB962C8B-B14F-4D97-AF65-F5344CB8AC3E}">
        <p14:creationId xmlns:p14="http://schemas.microsoft.com/office/powerpoint/2010/main" val="849315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solidFill>
          <a:srgbClr val="FFFFFF"/>
        </a:solidFill>
        <a:effectLst/>
      </p:bgPr>
    </p:bg>
    <p:spTree>
      <p:nvGrpSpPr>
        <p:cNvPr id="1" name=""/>
        <p:cNvGrpSpPr/>
        <p:nvPr/>
      </p:nvGrpSpPr>
      <p:grpSpPr>
        <a:xfrm>
          <a:off x="0" y="0"/>
          <a:ext cx="0" cy="0"/>
          <a:chOff x="0" y="0"/>
          <a:chExt cx="0" cy="0"/>
        </a:xfrm>
      </p:grpSpPr>
      <p:sp>
        <p:nvSpPr>
          <p:cNvPr id="4" name="Rectangle 88">
            <a:extLst>
              <a:ext uri="{FF2B5EF4-FFF2-40B4-BE49-F238E27FC236}">
                <a16:creationId xmlns:a16="http://schemas.microsoft.com/office/drawing/2014/main" id="{CFCD902C-EEF6-438C-ADE1-B6C2E47447A1}"/>
              </a:ext>
            </a:extLst>
          </p:cNvPr>
          <p:cNvSpPr>
            <a:spLocks noChangeArrowheads="1"/>
          </p:cNvSpPr>
          <p:nvPr userDrawn="1"/>
        </p:nvSpPr>
        <p:spPr bwMode="auto">
          <a:xfrm>
            <a:off x="0" y="3527425"/>
            <a:ext cx="9144000" cy="3357563"/>
          </a:xfrm>
          <a:prstGeom prst="rect">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5" name="Oval 89">
            <a:extLst>
              <a:ext uri="{FF2B5EF4-FFF2-40B4-BE49-F238E27FC236}">
                <a16:creationId xmlns:a16="http://schemas.microsoft.com/office/drawing/2014/main" id="{DB1E7AA1-5F87-4319-AB64-58FEDECB286B}"/>
              </a:ext>
            </a:extLst>
          </p:cNvPr>
          <p:cNvSpPr>
            <a:spLocks noChangeArrowheads="1"/>
          </p:cNvSpPr>
          <p:nvPr userDrawn="1"/>
        </p:nvSpPr>
        <p:spPr bwMode="ltGray">
          <a:xfrm>
            <a:off x="1258888" y="4305300"/>
            <a:ext cx="4248150" cy="1800225"/>
          </a:xfrm>
          <a:prstGeom prst="ellipse">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eaLnBrk="1" hangingPunct="1">
              <a:defRPr/>
            </a:pPr>
            <a:endParaRPr lang="zh-CN" altLang="en-US">
              <a:latin typeface="Arial" charset="0"/>
              <a:ea typeface="宋体" charset="-122"/>
            </a:endParaRPr>
          </a:p>
        </p:txBody>
      </p:sp>
      <p:sp>
        <p:nvSpPr>
          <p:cNvPr id="6" name="Rectangle 90">
            <a:extLst>
              <a:ext uri="{FF2B5EF4-FFF2-40B4-BE49-F238E27FC236}">
                <a16:creationId xmlns:a16="http://schemas.microsoft.com/office/drawing/2014/main" id="{E1C91832-CD7C-4A8E-BEE7-73A58BEDF4BA}"/>
              </a:ext>
            </a:extLst>
          </p:cNvPr>
          <p:cNvSpPr>
            <a:spLocks noChangeArrowheads="1"/>
          </p:cNvSpPr>
          <p:nvPr userDrawn="1"/>
        </p:nvSpPr>
        <p:spPr bwMode="gray">
          <a:xfrm>
            <a:off x="0" y="3141663"/>
            <a:ext cx="9144000" cy="431800"/>
          </a:xfrm>
          <a:prstGeom prst="rect">
            <a:avLst/>
          </a:prstGeom>
          <a:solidFill>
            <a:schemeClr val="tx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grpSp>
        <p:nvGrpSpPr>
          <p:cNvPr id="7" name="组合 18">
            <a:extLst>
              <a:ext uri="{FF2B5EF4-FFF2-40B4-BE49-F238E27FC236}">
                <a16:creationId xmlns:a16="http://schemas.microsoft.com/office/drawing/2014/main" id="{99CBD0CD-1C79-4B9B-8F83-E2FB1FC0B1FC}"/>
              </a:ext>
            </a:extLst>
          </p:cNvPr>
          <p:cNvGrpSpPr>
            <a:grpSpLocks/>
          </p:cNvGrpSpPr>
          <p:nvPr userDrawn="1"/>
        </p:nvGrpSpPr>
        <p:grpSpPr bwMode="auto">
          <a:xfrm>
            <a:off x="276225" y="1052513"/>
            <a:ext cx="4656138" cy="4837112"/>
            <a:chOff x="276225" y="1052513"/>
            <a:chExt cx="4656138" cy="4837112"/>
          </a:xfrm>
        </p:grpSpPr>
        <p:sp>
          <p:nvSpPr>
            <p:cNvPr id="8" name="Oval 91">
              <a:extLst>
                <a:ext uri="{FF2B5EF4-FFF2-40B4-BE49-F238E27FC236}">
                  <a16:creationId xmlns:a16="http://schemas.microsoft.com/office/drawing/2014/main" id="{518FC486-333E-4286-8F8E-F487CCB4A4AF}"/>
                </a:ext>
              </a:extLst>
            </p:cNvPr>
            <p:cNvSpPr>
              <a:spLocks noChangeArrowheads="1"/>
            </p:cNvSpPr>
            <p:nvPr userDrawn="1"/>
          </p:nvSpPr>
          <p:spPr bwMode="gray">
            <a:xfrm>
              <a:off x="276225" y="1052513"/>
              <a:ext cx="4656138" cy="4837112"/>
            </a:xfrm>
            <a:prstGeom prst="ellipse">
              <a:avLst/>
            </a:prstGeom>
            <a:solidFill>
              <a:schemeClr val="bg1"/>
            </a:solidFill>
            <a:ln>
              <a:noFill/>
            </a:ln>
            <a:effectLst>
              <a:outerShdw dist="172739" dir="3238358" algn="ctr" rotWithShape="0">
                <a:schemeClr val="tx1"/>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pic>
          <p:nvPicPr>
            <p:cNvPr id="9" name="Picture 4" descr="D:\My Documents\图片3.png">
              <a:extLst>
                <a:ext uri="{FF2B5EF4-FFF2-40B4-BE49-F238E27FC236}">
                  <a16:creationId xmlns:a16="http://schemas.microsoft.com/office/drawing/2014/main" id="{0818D4A2-4481-459C-A59F-18825CF6B73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5850" y="3543300"/>
              <a:ext cx="2974975"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D:\My Documents\图片21.png">
              <a:extLst>
                <a:ext uri="{FF2B5EF4-FFF2-40B4-BE49-F238E27FC236}">
                  <a16:creationId xmlns:a16="http://schemas.microsoft.com/office/drawing/2014/main" id="{4C93D423-7397-460D-9276-73A65BD3C81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3700" y="1943100"/>
              <a:ext cx="2078038" cy="304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92" descr="02">
              <a:extLst>
                <a:ext uri="{FF2B5EF4-FFF2-40B4-BE49-F238E27FC236}">
                  <a16:creationId xmlns:a16="http://schemas.microsoft.com/office/drawing/2014/main" id="{D8F5CDDA-D0C8-44A0-A8A3-91982C9DE79C}"/>
                </a:ext>
              </a:extLst>
            </p:cNvPr>
            <p:cNvSpPr>
              <a:spLocks/>
            </p:cNvSpPr>
            <p:nvPr userDrawn="1"/>
          </p:nvSpPr>
          <p:spPr bwMode="gray">
            <a:xfrm>
              <a:off x="2625725" y="1916113"/>
              <a:ext cx="2139950" cy="3116262"/>
            </a:xfrm>
            <a:custGeom>
              <a:avLst/>
              <a:gdLst>
                <a:gd name="T0" fmla="*/ 1509713 w 1348"/>
                <a:gd name="T1" fmla="*/ 3116262 h 1963"/>
                <a:gd name="T2" fmla="*/ 2124075 w 1348"/>
                <a:gd name="T3" fmla="*/ 1550987 h 1963"/>
                <a:gd name="T4" fmla="*/ 1436688 w 1348"/>
                <a:gd name="T5" fmla="*/ 0 h 1963"/>
                <a:gd name="T6" fmla="*/ 0 w 1348"/>
                <a:gd name="T7" fmla="*/ 1566862 h 1963"/>
                <a:gd name="T8" fmla="*/ 1509713 w 1348"/>
                <a:gd name="T9" fmla="*/ 3116262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4"/>
              <a:srcRect/>
              <a:stretch>
                <a:fillRect/>
              </a:stretch>
            </a:blipFill>
            <a:ln>
              <a:noFill/>
            </a:ln>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pic>
          <p:nvPicPr>
            <p:cNvPr id="12" name="Picture 3" descr="D:\My Documents\图片1.png">
              <a:extLst>
                <a:ext uri="{FF2B5EF4-FFF2-40B4-BE49-F238E27FC236}">
                  <a16:creationId xmlns:a16="http://schemas.microsoft.com/office/drawing/2014/main" id="{88F57928-280C-435E-A0FA-49212B7E32C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28713" y="1257300"/>
              <a:ext cx="2889250"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Oval 96">
              <a:extLst>
                <a:ext uri="{FF2B5EF4-FFF2-40B4-BE49-F238E27FC236}">
                  <a16:creationId xmlns:a16="http://schemas.microsoft.com/office/drawing/2014/main" id="{557DBFC1-CA88-4D53-9BBE-656FE621CBCC}"/>
                </a:ext>
              </a:extLst>
            </p:cNvPr>
            <p:cNvSpPr>
              <a:spLocks noChangeArrowheads="1"/>
            </p:cNvSpPr>
            <p:nvPr userDrawn="1"/>
          </p:nvSpPr>
          <p:spPr bwMode="gray">
            <a:xfrm>
              <a:off x="1806575" y="2751138"/>
              <a:ext cx="1655763" cy="1655762"/>
            </a:xfrm>
            <a:prstGeom prst="ellipse">
              <a:avLst/>
            </a:prstGeom>
            <a:solidFill>
              <a:schemeClr val="bg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14" name="Text Box 64">
              <a:extLst>
                <a:ext uri="{FF2B5EF4-FFF2-40B4-BE49-F238E27FC236}">
                  <a16:creationId xmlns:a16="http://schemas.microsoft.com/office/drawing/2014/main" id="{C6F045BF-F2F5-4CF2-B076-B2CB2921756C}"/>
                </a:ext>
              </a:extLst>
            </p:cNvPr>
            <p:cNvSpPr txBox="1">
              <a:spLocks noChangeArrowheads="1"/>
            </p:cNvSpPr>
            <p:nvPr/>
          </p:nvSpPr>
          <p:spPr bwMode="auto">
            <a:xfrm>
              <a:off x="1941513" y="3314700"/>
              <a:ext cx="1371600" cy="519113"/>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defRPr/>
              </a:pPr>
              <a:r>
                <a:rPr lang="en-US" altLang="zh-CN" sz="2800" b="1">
                  <a:latin typeface="Verdana" panose="020B0604030504040204" pitchFamily="34" charset="0"/>
                  <a:ea typeface="宋体" panose="02010600030101010101" pitchFamily="2" charset="-122"/>
                </a:rPr>
                <a:t>GDOU</a:t>
              </a:r>
            </a:p>
          </p:txBody>
        </p:sp>
      </p:grpSp>
      <p:sp>
        <p:nvSpPr>
          <p:cNvPr id="3075" name="Rectangle 3"/>
          <p:cNvSpPr>
            <a:spLocks noGrp="1" noChangeArrowheads="1"/>
          </p:cNvSpPr>
          <p:nvPr>
            <p:ph type="subTitle" idx="1"/>
          </p:nvPr>
        </p:nvSpPr>
        <p:spPr bwMode="white">
          <a:xfrm>
            <a:off x="5000628" y="3152776"/>
            <a:ext cx="4143372" cy="369332"/>
          </a:xfrm>
        </p:spPr>
        <p:txBody>
          <a:bodyPr/>
          <a:lstStyle>
            <a:lvl1pPr marL="0" indent="0" algn="r">
              <a:buFont typeface="Wingdings" pitchFamily="2" charset="2"/>
              <a:buNone/>
              <a:defRPr sz="1800" b="1">
                <a:solidFill>
                  <a:schemeClr val="bg1"/>
                </a:solidFill>
              </a:defRPr>
            </a:lvl1pPr>
          </a:lstStyle>
          <a:p>
            <a:r>
              <a:rPr lang="zh-CN" altLang="en-US" dirty="0"/>
              <a:t>单击此处编辑母版副标题样式</a:t>
            </a:r>
            <a:endParaRPr lang="en-US" altLang="zh-CN" dirty="0"/>
          </a:p>
        </p:txBody>
      </p:sp>
      <p:sp>
        <p:nvSpPr>
          <p:cNvPr id="18" name="Rectangle 2"/>
          <p:cNvSpPr>
            <a:spLocks noGrp="1" noChangeArrowheads="1"/>
          </p:cNvSpPr>
          <p:nvPr>
            <p:ph type="ctrTitle"/>
          </p:nvPr>
        </p:nvSpPr>
        <p:spPr>
          <a:xfrm>
            <a:off x="3429000" y="609600"/>
            <a:ext cx="5410200" cy="1905000"/>
          </a:xfrm>
        </p:spPr>
        <p:txBody>
          <a:bodyPr/>
          <a:lstStyle>
            <a:lvl1pPr algn="r">
              <a:defRPr sz="4800">
                <a:solidFill>
                  <a:schemeClr val="tx1"/>
                </a:solidFill>
                <a:latin typeface="Times New Roman" pitchFamily="18" charset="0"/>
                <a:ea typeface="华文新魏" pitchFamily="2" charset="-122"/>
                <a:cs typeface="Times New Roman" pitchFamily="18" charset="0"/>
              </a:defRPr>
            </a:lvl1pPr>
          </a:lstStyle>
          <a:p>
            <a:r>
              <a:rPr lang="zh-CN" altLang="en-US" dirty="0"/>
              <a:t>单击此处编辑母版标题样式</a:t>
            </a:r>
            <a:endParaRPr lang="en-US" altLang="zh-CN" dirty="0"/>
          </a:p>
        </p:txBody>
      </p:sp>
      <p:sp>
        <p:nvSpPr>
          <p:cNvPr id="15" name="Rectangle 74">
            <a:extLst>
              <a:ext uri="{FF2B5EF4-FFF2-40B4-BE49-F238E27FC236}">
                <a16:creationId xmlns:a16="http://schemas.microsoft.com/office/drawing/2014/main" id="{62632C7B-E955-4D55-A9C5-9AF089981B11}"/>
              </a:ext>
            </a:extLst>
          </p:cNvPr>
          <p:cNvSpPr>
            <a:spLocks noGrp="1" noChangeArrowheads="1"/>
          </p:cNvSpPr>
          <p:nvPr>
            <p:ph type="dt" sz="half" idx="10"/>
          </p:nvPr>
        </p:nvSpPr>
        <p:spPr bwMode="auto">
          <a:xfrm>
            <a:off x="457200" y="6564313"/>
            <a:ext cx="2133600" cy="157162"/>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eaLnBrk="1" hangingPunct="1">
              <a:defRPr sz="1400">
                <a:solidFill>
                  <a:schemeClr val="bg1"/>
                </a:solidFill>
                <a:latin typeface="Times New Roman" pitchFamily="18" charset="0"/>
                <a:ea typeface="宋体" charset="-122"/>
              </a:defRPr>
            </a:lvl1pPr>
          </a:lstStyle>
          <a:p>
            <a:pPr>
              <a:defRPr/>
            </a:pPr>
            <a:endParaRPr lang="en-US" altLang="zh-CN"/>
          </a:p>
        </p:txBody>
      </p:sp>
      <p:sp>
        <p:nvSpPr>
          <p:cNvPr id="16" name="Rectangle 75">
            <a:extLst>
              <a:ext uri="{FF2B5EF4-FFF2-40B4-BE49-F238E27FC236}">
                <a16:creationId xmlns:a16="http://schemas.microsoft.com/office/drawing/2014/main" id="{AED7FBC4-932F-4591-BDB7-4C7A3F2B3E80}"/>
              </a:ext>
            </a:extLst>
          </p:cNvPr>
          <p:cNvSpPr>
            <a:spLocks noGrp="1" noChangeArrowheads="1"/>
          </p:cNvSpPr>
          <p:nvPr>
            <p:ph type="ftr" sz="quarter" idx="11"/>
          </p:nvPr>
        </p:nvSpPr>
        <p:spPr>
          <a:xfrm>
            <a:off x="3124200" y="6550025"/>
            <a:ext cx="2895600" cy="171450"/>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a:solidFill>
                  <a:schemeClr val="bg1"/>
                </a:solidFill>
                <a:latin typeface="Times New Roman" pitchFamily="18" charset="0"/>
                <a:ea typeface="宋体" charset="-122"/>
              </a:defRPr>
            </a:lvl1pPr>
          </a:lstStyle>
          <a:p>
            <a:pPr>
              <a:defRPr/>
            </a:pPr>
            <a:endParaRPr lang="en-US" altLang="zh-CN"/>
          </a:p>
        </p:txBody>
      </p:sp>
      <p:sp>
        <p:nvSpPr>
          <p:cNvPr id="17" name="Rectangle 76">
            <a:extLst>
              <a:ext uri="{FF2B5EF4-FFF2-40B4-BE49-F238E27FC236}">
                <a16:creationId xmlns:a16="http://schemas.microsoft.com/office/drawing/2014/main" id="{8D0CF11B-6F4B-40AD-8D5D-92B5E0A618F1}"/>
              </a:ext>
            </a:extLst>
          </p:cNvPr>
          <p:cNvSpPr>
            <a:spLocks noGrp="1" noChangeArrowheads="1"/>
          </p:cNvSpPr>
          <p:nvPr>
            <p:ph type="sldNum" sz="quarter" idx="12"/>
          </p:nvPr>
        </p:nvSpPr>
        <p:spPr>
          <a:xfrm>
            <a:off x="6553200" y="6535738"/>
            <a:ext cx="2133600" cy="185737"/>
          </a:xfrm>
        </p:spPr>
        <p:txBody>
          <a:bodyPr/>
          <a:lstStyle>
            <a:lvl1pPr algn="r">
              <a:defRPr sz="1400" smtClean="0">
                <a:solidFill>
                  <a:schemeClr val="bg1"/>
                </a:solidFill>
                <a:latin typeface="Times New Roman" panose="02020603050405020304" pitchFamily="18" charset="0"/>
              </a:defRPr>
            </a:lvl1pPr>
          </a:lstStyle>
          <a:p>
            <a:pPr>
              <a:defRPr/>
            </a:pPr>
            <a:fld id="{4FD64739-CD44-4EDD-A328-B9D99F5836BF}" type="slidenum">
              <a:rPr lang="en-US" altLang="zh-CN"/>
              <a:pPr>
                <a:defRPr/>
              </a:pPr>
              <a:t>‹#›</a:t>
            </a:fld>
            <a:endParaRPr lang="en-US" altLang="zh-CN"/>
          </a:p>
        </p:txBody>
      </p:sp>
    </p:spTree>
    <p:extLst>
      <p:ext uri="{BB962C8B-B14F-4D97-AF65-F5344CB8AC3E}">
        <p14:creationId xmlns:p14="http://schemas.microsoft.com/office/powerpoint/2010/main" val="363367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2800">
                <a:solidFill>
                  <a:schemeClr val="accent5">
                    <a:lumMod val="10000"/>
                  </a:schemeClr>
                </a:solidFill>
                <a:latin typeface="Times New Roman" pitchFamily="18" charset="0"/>
                <a:ea typeface="楷体_GB2312" pitchFamily="49" charset="-122"/>
                <a:cs typeface="Times New Roman" pitchFamily="18" charset="0"/>
              </a:defRPr>
            </a:lvl1pPr>
          </a:lstStyle>
          <a:p>
            <a:r>
              <a:rPr lang="zh-CN" altLang="en-US"/>
              <a:t>单击此处编辑母版标题样式</a:t>
            </a:r>
          </a:p>
        </p:txBody>
      </p:sp>
      <p:sp>
        <p:nvSpPr>
          <p:cNvPr id="3" name="内容占位符 2"/>
          <p:cNvSpPr>
            <a:spLocks noGrp="1"/>
          </p:cNvSpPr>
          <p:nvPr>
            <p:ph idx="1"/>
          </p:nvPr>
        </p:nvSpPr>
        <p:spPr>
          <a:xfrm>
            <a:off x="95577" y="1000125"/>
            <a:ext cx="8929688" cy="2092881"/>
          </a:xfrm>
        </p:spPr>
        <p:txBody>
          <a:bodyPr/>
          <a:lstStyle>
            <a:lvl1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1pPr>
            <a:lvl2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2pPr>
            <a:lvl3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3pPr>
            <a:lvl4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4pPr>
            <a:lvl5pPr marL="3175" indent="-3175">
              <a:buNone/>
              <a:defRPr sz="2400" b="1">
                <a:solidFill>
                  <a:schemeClr val="accent5">
                    <a:lumMod val="10000"/>
                  </a:schemeClr>
                </a:solidFill>
                <a:latin typeface="Times New Roman" pitchFamily="18" charset="0"/>
                <a:ea typeface="楷体_GB2312" pitchFamily="49" charset="-122"/>
                <a:cs typeface="Times New Roman" pitchFamily="18"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Rectangle 6">
            <a:extLst>
              <a:ext uri="{FF2B5EF4-FFF2-40B4-BE49-F238E27FC236}">
                <a16:creationId xmlns:a16="http://schemas.microsoft.com/office/drawing/2014/main" id="{17A6CBFD-819B-4FCA-A493-C80D2848BCEA}"/>
              </a:ext>
            </a:extLst>
          </p:cNvPr>
          <p:cNvSpPr>
            <a:spLocks noGrp="1" noChangeArrowheads="1"/>
          </p:cNvSpPr>
          <p:nvPr>
            <p:ph type="sldNum" sz="quarter" idx="10"/>
          </p:nvPr>
        </p:nvSpPr>
        <p:spPr>
          <a:ln/>
        </p:spPr>
        <p:txBody>
          <a:bodyPr/>
          <a:lstStyle>
            <a:lvl1pPr>
              <a:defRPr/>
            </a:lvl1pPr>
          </a:lstStyle>
          <a:p>
            <a:pPr>
              <a:defRPr/>
            </a:pPr>
            <a:fld id="{635BDFDA-E328-4232-98C9-4B930754CCA7}" type="slidenum">
              <a:rPr lang="en-US" altLang="zh-CN"/>
              <a:pPr>
                <a:defRPr/>
              </a:pPr>
              <a:t>‹#›</a:t>
            </a:fld>
            <a:endParaRPr lang="en-US" altLang="zh-CN"/>
          </a:p>
        </p:txBody>
      </p:sp>
    </p:spTree>
    <p:extLst>
      <p:ext uri="{BB962C8B-B14F-4D97-AF65-F5344CB8AC3E}">
        <p14:creationId xmlns:p14="http://schemas.microsoft.com/office/powerpoint/2010/main" val="3570652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5" Type="http://schemas.openxmlformats.org/officeDocument/2006/relationships/image" Target="../media/image7.png"/><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 Id="rId14" Type="http://schemas.openxmlformats.org/officeDocument/2006/relationships/image" Target="../media/image6.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4.jpeg"/><Relationship Id="rId2" Type="http://schemas.openxmlformats.org/officeDocument/2006/relationships/slideLayout" Target="../slideLayouts/slideLayout9.xml"/><Relationship Id="rId16" Type="http://schemas.openxmlformats.org/officeDocument/2006/relationships/image" Target="../media/image8.png"/><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3.jpeg"/><Relationship Id="rId5" Type="http://schemas.openxmlformats.org/officeDocument/2006/relationships/slideLayout" Target="../slideLayouts/slideLayout12.xml"/><Relationship Id="rId15" Type="http://schemas.openxmlformats.org/officeDocument/2006/relationships/image" Target="../media/image7.png"/><Relationship Id="rId10" Type="http://schemas.openxmlformats.org/officeDocument/2006/relationships/image" Target="../media/image2.jpeg"/><Relationship Id="rId4" Type="http://schemas.openxmlformats.org/officeDocument/2006/relationships/slideLayout" Target="../slideLayouts/slideLayout11.xml"/><Relationship Id="rId9" Type="http://schemas.openxmlformats.org/officeDocument/2006/relationships/image" Target="../media/image1.jpeg"/><Relationship Id="rId14"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image" Target="../media/image5.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4.jpeg"/><Relationship Id="rId2" Type="http://schemas.openxmlformats.org/officeDocument/2006/relationships/slideLayout" Target="../slideLayouts/slideLayout27.xml"/><Relationship Id="rId16" Type="http://schemas.openxmlformats.org/officeDocument/2006/relationships/image" Target="../media/image8.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13.jpeg"/><Relationship Id="rId5" Type="http://schemas.openxmlformats.org/officeDocument/2006/relationships/slideLayout" Target="../slideLayouts/slideLayout30.xml"/><Relationship Id="rId15" Type="http://schemas.openxmlformats.org/officeDocument/2006/relationships/image" Target="../media/image7.png"/><Relationship Id="rId10" Type="http://schemas.openxmlformats.org/officeDocument/2006/relationships/image" Target="../media/image2.jpeg"/><Relationship Id="rId4" Type="http://schemas.openxmlformats.org/officeDocument/2006/relationships/slideLayout" Target="../slideLayouts/slideLayout29.xml"/><Relationship Id="rId9" Type="http://schemas.openxmlformats.org/officeDocument/2006/relationships/image" Target="../media/image1.jpeg"/><Relationship Id="rId14" Type="http://schemas.openxmlformats.org/officeDocument/2006/relationships/image" Target="../media/image6.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9">
            <a:extLst>
              <a:ext uri="{FF2B5EF4-FFF2-40B4-BE49-F238E27FC236}">
                <a16:creationId xmlns:a16="http://schemas.microsoft.com/office/drawing/2014/main" id="{E1DE8B18-AE2D-4E6B-A318-2A89E60D1193}"/>
              </a:ext>
            </a:extLst>
          </p:cNvPr>
          <p:cNvSpPr>
            <a:spLocks noChangeArrowheads="1"/>
          </p:cNvSpPr>
          <p:nvPr/>
        </p:nvSpPr>
        <p:spPr bwMode="ltGray">
          <a:xfrm>
            <a:off x="0" y="785813"/>
            <a:ext cx="9144000" cy="142875"/>
          </a:xfrm>
          <a:prstGeom prst="rect">
            <a:avLst/>
          </a:prstGeom>
          <a:solidFill>
            <a:schemeClr val="tx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sp>
        <p:nvSpPr>
          <p:cNvPr id="1027" name="Rectangle 90">
            <a:extLst>
              <a:ext uri="{FF2B5EF4-FFF2-40B4-BE49-F238E27FC236}">
                <a16:creationId xmlns:a16="http://schemas.microsoft.com/office/drawing/2014/main" id="{E15E3C55-EF53-46C1-95B7-52D7A3838318}"/>
              </a:ext>
            </a:extLst>
          </p:cNvPr>
          <p:cNvSpPr>
            <a:spLocks noChangeArrowheads="1"/>
          </p:cNvSpPr>
          <p:nvPr userDrawn="1"/>
        </p:nvSpPr>
        <p:spPr bwMode="white">
          <a:xfrm>
            <a:off x="0" y="2"/>
            <a:ext cx="9144000" cy="836613"/>
          </a:xfrm>
          <a:prstGeom prst="rect">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grpSp>
        <p:nvGrpSpPr>
          <p:cNvPr id="1028" name="Group 91">
            <a:extLst>
              <a:ext uri="{FF2B5EF4-FFF2-40B4-BE49-F238E27FC236}">
                <a16:creationId xmlns:a16="http://schemas.microsoft.com/office/drawing/2014/main" id="{80B650D3-DF9E-4969-9FBB-D5C260D7A597}"/>
              </a:ext>
            </a:extLst>
          </p:cNvPr>
          <p:cNvGrpSpPr>
            <a:grpSpLocks/>
          </p:cNvGrpSpPr>
          <p:nvPr/>
        </p:nvGrpSpPr>
        <p:grpSpPr bwMode="auto">
          <a:xfrm>
            <a:off x="8215313" y="115888"/>
            <a:ext cx="820737" cy="741362"/>
            <a:chOff x="4562" y="73"/>
            <a:chExt cx="1073" cy="962"/>
          </a:xfrm>
        </p:grpSpPr>
        <p:sp>
          <p:nvSpPr>
            <p:cNvPr id="1116" name="Oval 92">
              <a:extLst>
                <a:ext uri="{FF2B5EF4-FFF2-40B4-BE49-F238E27FC236}">
                  <a16:creationId xmlns:a16="http://schemas.microsoft.com/office/drawing/2014/main" id="{3D85E4BC-F07B-4D32-A201-02758A2E0A68}"/>
                </a:ext>
              </a:extLst>
            </p:cNvPr>
            <p:cNvSpPr>
              <a:spLocks noChangeArrowheads="1"/>
            </p:cNvSpPr>
            <p:nvPr userDrawn="1"/>
          </p:nvSpPr>
          <p:spPr bwMode="gray">
            <a:xfrm>
              <a:off x="4902" y="808"/>
              <a:ext cx="733" cy="227"/>
            </a:xfrm>
            <a:prstGeom prst="ellipse">
              <a:avLst/>
            </a:prstGeom>
            <a:gradFill rotWithShape="1">
              <a:gsLst>
                <a:gs pos="0">
                  <a:schemeClr val="tx1"/>
                </a:gs>
                <a:gs pos="100000">
                  <a:schemeClr val="tx1">
                    <a:gamma/>
                    <a:tint val="0"/>
                    <a:invGamma/>
                  </a:schemeClr>
                </a:gs>
              </a:gsLst>
              <a:lin ang="18900000" scaled="1"/>
            </a:gradFill>
            <a:ln w="9525">
              <a:noFill/>
              <a:round/>
              <a:headEnd/>
              <a:tailEnd/>
            </a:ln>
            <a:effectLst/>
          </p:spPr>
          <p:txBody>
            <a:bodyPr wrap="none" anchor="ctr"/>
            <a:lstStyle/>
            <a:p>
              <a:pPr eaLnBrk="1" hangingPunct="1">
                <a:defRPr/>
              </a:pPr>
              <a:endParaRPr lang="zh-CN" altLang="en-US" sz="1350">
                <a:latin typeface="Arial" charset="0"/>
                <a:ea typeface="宋体" charset="-122"/>
              </a:endParaRPr>
            </a:p>
          </p:txBody>
        </p:sp>
        <p:grpSp>
          <p:nvGrpSpPr>
            <p:cNvPr id="1037" name="Group 93">
              <a:extLst>
                <a:ext uri="{FF2B5EF4-FFF2-40B4-BE49-F238E27FC236}">
                  <a16:creationId xmlns:a16="http://schemas.microsoft.com/office/drawing/2014/main" id="{0CC36DFA-9A37-4E9A-ABB1-2FB397B80DD4}"/>
                </a:ext>
              </a:extLst>
            </p:cNvPr>
            <p:cNvGrpSpPr>
              <a:grpSpLocks/>
            </p:cNvGrpSpPr>
            <p:nvPr userDrawn="1"/>
          </p:nvGrpSpPr>
          <p:grpSpPr bwMode="auto">
            <a:xfrm>
              <a:off x="4562" y="73"/>
              <a:ext cx="925" cy="897"/>
              <a:chOff x="4504" y="9"/>
              <a:chExt cx="983" cy="961"/>
            </a:xfrm>
          </p:grpSpPr>
          <p:sp>
            <p:nvSpPr>
              <p:cNvPr id="1038" name="Oval 94">
                <a:extLst>
                  <a:ext uri="{FF2B5EF4-FFF2-40B4-BE49-F238E27FC236}">
                    <a16:creationId xmlns:a16="http://schemas.microsoft.com/office/drawing/2014/main" id="{8E4F8C1F-3D29-42B4-88DC-6B6652049187}"/>
                  </a:ext>
                </a:extLst>
              </p:cNvPr>
              <p:cNvSpPr>
                <a:spLocks noChangeArrowheads="1"/>
              </p:cNvSpPr>
              <p:nvPr userDrawn="1"/>
            </p:nvSpPr>
            <p:spPr bwMode="gray">
              <a:xfrm>
                <a:off x="4504" y="9"/>
                <a:ext cx="984" cy="960"/>
              </a:xfrm>
              <a:prstGeom prst="ellipse">
                <a:avLst/>
              </a:prstGeom>
              <a:solidFill>
                <a:schemeClr val="bg1"/>
              </a:solidFill>
              <a:ln>
                <a:noFill/>
              </a:ln>
              <a:effectLst>
                <a:outerShdw dist="99190" dir="2388334" algn="ctr" rotWithShape="0">
                  <a:schemeClr val="tx1"/>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sz="1350">
                  <a:ea typeface="宋体" panose="02010600030101010101" pitchFamily="2" charset="-122"/>
                </a:endParaRPr>
              </a:p>
            </p:txBody>
          </p:sp>
          <p:grpSp>
            <p:nvGrpSpPr>
              <p:cNvPr id="1039" name="Group 95">
                <a:extLst>
                  <a:ext uri="{FF2B5EF4-FFF2-40B4-BE49-F238E27FC236}">
                    <a16:creationId xmlns:a16="http://schemas.microsoft.com/office/drawing/2014/main" id="{F75C161A-24ED-4FDF-B149-D8FC60AB7290}"/>
                  </a:ext>
                </a:extLst>
              </p:cNvPr>
              <p:cNvGrpSpPr>
                <a:grpSpLocks/>
              </p:cNvGrpSpPr>
              <p:nvPr userDrawn="1"/>
            </p:nvGrpSpPr>
            <p:grpSpPr bwMode="auto">
              <a:xfrm>
                <a:off x="4534" y="32"/>
                <a:ext cx="927" cy="901"/>
                <a:chOff x="237" y="892"/>
                <a:chExt cx="2765" cy="2856"/>
              </a:xfrm>
            </p:grpSpPr>
            <p:sp>
              <p:nvSpPr>
                <p:cNvPr id="1040" name="Freeform 96" descr="02">
                  <a:extLst>
                    <a:ext uri="{FF2B5EF4-FFF2-40B4-BE49-F238E27FC236}">
                      <a16:creationId xmlns:a16="http://schemas.microsoft.com/office/drawing/2014/main" id="{468D5C8F-2DF9-4CB3-AB69-AA10C858F315}"/>
                    </a:ext>
                  </a:extLst>
                </p:cNvPr>
                <p:cNvSpPr>
                  <a:spLocks/>
                </p:cNvSpPr>
                <p:nvPr userDrawn="1"/>
              </p:nvSpPr>
              <p:spPr bwMode="gray">
                <a:xfrm>
                  <a:off x="1654" y="1330"/>
                  <a:ext cx="1349" cy="1791"/>
                </a:xfrm>
                <a:custGeom>
                  <a:avLst/>
                  <a:gdLst>
                    <a:gd name="T0" fmla="*/ 952 w 1348"/>
                    <a:gd name="T1" fmla="*/ 1791 h 1963"/>
                    <a:gd name="T2" fmla="*/ 1339 w 1348"/>
                    <a:gd name="T3" fmla="*/ 891 h 1963"/>
                    <a:gd name="T4" fmla="*/ 906 w 1348"/>
                    <a:gd name="T5" fmla="*/ 0 h 1963"/>
                    <a:gd name="T6" fmla="*/ 0 w 1348"/>
                    <a:gd name="T7" fmla="*/ 901 h 1963"/>
                    <a:gd name="T8" fmla="*/ 952 w 1348"/>
                    <a:gd name="T9" fmla="*/ 1791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9"/>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sz="1350"/>
                </a:p>
              </p:txBody>
            </p:sp>
            <p:sp>
              <p:nvSpPr>
                <p:cNvPr id="1041" name="Freeform 97" descr="04">
                  <a:extLst>
                    <a:ext uri="{FF2B5EF4-FFF2-40B4-BE49-F238E27FC236}">
                      <a16:creationId xmlns:a16="http://schemas.microsoft.com/office/drawing/2014/main" id="{4F50AA25-CEC1-4C7E-9BE1-13C8BEEAB759}"/>
                    </a:ext>
                  </a:extLst>
                </p:cNvPr>
                <p:cNvSpPr>
                  <a:spLocks/>
                </p:cNvSpPr>
                <p:nvPr userDrawn="1"/>
              </p:nvSpPr>
              <p:spPr bwMode="gray">
                <a:xfrm>
                  <a:off x="713" y="889"/>
                  <a:ext cx="1809" cy="1203"/>
                </a:xfrm>
                <a:custGeom>
                  <a:avLst/>
                  <a:gdLst>
                    <a:gd name="T0" fmla="*/ 905 w 1810"/>
                    <a:gd name="T1" fmla="*/ 1203 h 1375"/>
                    <a:gd name="T2" fmla="*/ 1809 w 1810"/>
                    <a:gd name="T3" fmla="*/ 346 h 1375"/>
                    <a:gd name="T4" fmla="*/ 876 w 1810"/>
                    <a:gd name="T5" fmla="*/ 21 h 1375"/>
                    <a:gd name="T6" fmla="*/ 0 w 1810"/>
                    <a:gd name="T7" fmla="*/ 346 h 1375"/>
                    <a:gd name="T8" fmla="*/ 905 w 1810"/>
                    <a:gd name="T9" fmla="*/ 1203 h 13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0" h="1375">
                      <a:moveTo>
                        <a:pt x="905" y="1375"/>
                      </a:moveTo>
                      <a:lnTo>
                        <a:pt x="1810" y="395"/>
                      </a:lnTo>
                      <a:cubicBezTo>
                        <a:pt x="1612" y="176"/>
                        <a:pt x="1300" y="0"/>
                        <a:pt x="876" y="24"/>
                      </a:cubicBezTo>
                      <a:cubicBezTo>
                        <a:pt x="452" y="48"/>
                        <a:pt x="252" y="149"/>
                        <a:pt x="0" y="396"/>
                      </a:cubicBezTo>
                      <a:lnTo>
                        <a:pt x="905" y="1375"/>
                      </a:lnTo>
                      <a:close/>
                    </a:path>
                  </a:pathLst>
                </a:custGeom>
                <a:blipFill dpi="0" rotWithShape="1">
                  <a:blip r:embed="rId10"/>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sz="1350"/>
                </a:p>
              </p:txBody>
            </p:sp>
            <p:sp>
              <p:nvSpPr>
                <p:cNvPr id="1042" name="Freeform 98" descr="01">
                  <a:extLst>
                    <a:ext uri="{FF2B5EF4-FFF2-40B4-BE49-F238E27FC236}">
                      <a16:creationId xmlns:a16="http://schemas.microsoft.com/office/drawing/2014/main" id="{1454F75B-642C-4A24-A71C-492E63938899}"/>
                    </a:ext>
                  </a:extLst>
                </p:cNvPr>
                <p:cNvSpPr>
                  <a:spLocks/>
                </p:cNvSpPr>
                <p:nvPr userDrawn="1"/>
              </p:nvSpPr>
              <p:spPr bwMode="gray">
                <a:xfrm>
                  <a:off x="240" y="1351"/>
                  <a:ext cx="1322" cy="1735"/>
                </a:xfrm>
                <a:custGeom>
                  <a:avLst/>
                  <a:gdLst>
                    <a:gd name="T0" fmla="*/ 1322 w 1325"/>
                    <a:gd name="T1" fmla="*/ 872 h 1910"/>
                    <a:gd name="T2" fmla="*/ 413 w 1325"/>
                    <a:gd name="T3" fmla="*/ 0 h 1910"/>
                    <a:gd name="T4" fmla="*/ 27 w 1325"/>
                    <a:gd name="T5" fmla="*/ 921 h 1910"/>
                    <a:gd name="T6" fmla="*/ 401 w 1325"/>
                    <a:gd name="T7" fmla="*/ 1735 h 1910"/>
                    <a:gd name="T8" fmla="*/ 1322 w 1325"/>
                    <a:gd name="T9" fmla="*/ 872 h 19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5" h="1910">
                      <a:moveTo>
                        <a:pt x="1325" y="960"/>
                      </a:moveTo>
                      <a:lnTo>
                        <a:pt x="414" y="0"/>
                      </a:lnTo>
                      <a:cubicBezTo>
                        <a:pt x="238" y="162"/>
                        <a:pt x="0" y="570"/>
                        <a:pt x="27" y="1014"/>
                      </a:cubicBezTo>
                      <a:cubicBezTo>
                        <a:pt x="53" y="1458"/>
                        <a:pt x="233" y="1748"/>
                        <a:pt x="402" y="1910"/>
                      </a:cubicBezTo>
                      <a:lnTo>
                        <a:pt x="1325" y="960"/>
                      </a:lnTo>
                      <a:close/>
                    </a:path>
                  </a:pathLst>
                </a:custGeom>
                <a:blipFill dpi="0" rotWithShape="1">
                  <a:blip r:embed="rId11"/>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sz="1350"/>
                </a:p>
              </p:txBody>
            </p:sp>
            <p:sp>
              <p:nvSpPr>
                <p:cNvPr id="1043" name="Freeform 99" descr="03">
                  <a:extLst>
                    <a:ext uri="{FF2B5EF4-FFF2-40B4-BE49-F238E27FC236}">
                      <a16:creationId xmlns:a16="http://schemas.microsoft.com/office/drawing/2014/main" id="{8908E054-921A-4D4F-8711-D6EEA70D8A60}"/>
                    </a:ext>
                  </a:extLst>
                </p:cNvPr>
                <p:cNvSpPr>
                  <a:spLocks/>
                </p:cNvSpPr>
                <p:nvPr userDrawn="1"/>
              </p:nvSpPr>
              <p:spPr bwMode="gray">
                <a:xfrm>
                  <a:off x="687" y="2176"/>
                  <a:ext cx="1862" cy="1399"/>
                </a:xfrm>
                <a:custGeom>
                  <a:avLst/>
                  <a:gdLst>
                    <a:gd name="T0" fmla="*/ 925 w 1866"/>
                    <a:gd name="T1" fmla="*/ 0 h 1398"/>
                    <a:gd name="T2" fmla="*/ 0 w 1866"/>
                    <a:gd name="T3" fmla="*/ 976 h 1398"/>
                    <a:gd name="T4" fmla="*/ 994 w 1866"/>
                    <a:gd name="T5" fmla="*/ 1388 h 1398"/>
                    <a:gd name="T6" fmla="*/ 1862 w 1866"/>
                    <a:gd name="T7" fmla="*/ 997 h 1398"/>
                    <a:gd name="T8" fmla="*/ 925 w 1866"/>
                    <a:gd name="T9" fmla="*/ 0 h 1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6" h="1398">
                      <a:moveTo>
                        <a:pt x="927" y="0"/>
                      </a:moveTo>
                      <a:lnTo>
                        <a:pt x="0" y="975"/>
                      </a:lnTo>
                      <a:cubicBezTo>
                        <a:pt x="203" y="1204"/>
                        <a:pt x="607" y="1398"/>
                        <a:pt x="996" y="1387"/>
                      </a:cubicBezTo>
                      <a:cubicBezTo>
                        <a:pt x="1385" y="1375"/>
                        <a:pt x="1707" y="1159"/>
                        <a:pt x="1866" y="996"/>
                      </a:cubicBezTo>
                      <a:lnTo>
                        <a:pt x="927" y="0"/>
                      </a:lnTo>
                      <a:close/>
                    </a:path>
                  </a:pathLst>
                </a:custGeom>
                <a:blipFill dpi="0" rotWithShape="1">
                  <a:blip r:embed="rId12"/>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sz="1350"/>
                </a:p>
              </p:txBody>
            </p:sp>
          </p:grpSp>
        </p:grpSp>
      </p:grpSp>
      <p:sp>
        <p:nvSpPr>
          <p:cNvPr id="1029" name="Rectangle 3">
            <a:extLst>
              <a:ext uri="{FF2B5EF4-FFF2-40B4-BE49-F238E27FC236}">
                <a16:creationId xmlns:a16="http://schemas.microsoft.com/office/drawing/2014/main" id="{16A179E9-2238-4678-9E8E-D15D3F6FACFE}"/>
              </a:ext>
            </a:extLst>
          </p:cNvPr>
          <p:cNvSpPr>
            <a:spLocks noGrp="1" noChangeArrowheads="1"/>
          </p:cNvSpPr>
          <p:nvPr>
            <p:ph type="body" idx="1"/>
          </p:nvPr>
        </p:nvSpPr>
        <p:spPr bwMode="auto">
          <a:xfrm>
            <a:off x="142876" y="1000127"/>
            <a:ext cx="8929688" cy="1579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030" name="Rectangle 6">
            <a:extLst>
              <a:ext uri="{FF2B5EF4-FFF2-40B4-BE49-F238E27FC236}">
                <a16:creationId xmlns:a16="http://schemas.microsoft.com/office/drawing/2014/main" id="{37E77366-D3E8-4827-A812-8C1A934654C9}"/>
              </a:ext>
            </a:extLst>
          </p:cNvPr>
          <p:cNvSpPr>
            <a:spLocks noGrp="1" noChangeArrowheads="1"/>
          </p:cNvSpPr>
          <p:nvPr>
            <p:ph type="sldNum" sz="quarter" idx="4"/>
          </p:nvPr>
        </p:nvSpPr>
        <p:spPr bwMode="auto">
          <a:xfrm>
            <a:off x="3429000" y="65087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750" smtClean="0">
                <a:latin typeface="Verdana" panose="020B0604030504040204" pitchFamily="34" charset="0"/>
                <a:ea typeface="宋体" panose="02010600030101010101" pitchFamily="2" charset="-122"/>
              </a:defRPr>
            </a:lvl1pPr>
          </a:lstStyle>
          <a:p>
            <a:pPr>
              <a:defRPr/>
            </a:pPr>
            <a:fld id="{079079D1-8DB8-4166-A492-FEF13EA6C858}" type="slidenum">
              <a:rPr lang="en-US" altLang="zh-CN"/>
              <a:pPr>
                <a:defRPr/>
              </a:pPr>
              <a:t>‹#›</a:t>
            </a:fld>
            <a:endParaRPr lang="en-US" altLang="zh-CN"/>
          </a:p>
        </p:txBody>
      </p:sp>
      <p:sp>
        <p:nvSpPr>
          <p:cNvPr id="1031" name="Rectangle 2">
            <a:extLst>
              <a:ext uri="{FF2B5EF4-FFF2-40B4-BE49-F238E27FC236}">
                <a16:creationId xmlns:a16="http://schemas.microsoft.com/office/drawing/2014/main" id="{68975F21-061C-4885-8C35-C1BBE9A17B34}"/>
              </a:ext>
            </a:extLst>
          </p:cNvPr>
          <p:cNvSpPr>
            <a:spLocks noGrp="1" noChangeArrowheads="1"/>
          </p:cNvSpPr>
          <p:nvPr>
            <p:ph type="title"/>
          </p:nvPr>
        </p:nvSpPr>
        <p:spPr bwMode="auto">
          <a:xfrm>
            <a:off x="533401" y="142877"/>
            <a:ext cx="7681913"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zh-CN"/>
          </a:p>
        </p:txBody>
      </p:sp>
      <p:pic>
        <p:nvPicPr>
          <p:cNvPr id="1032" name="Picture 5" descr="D:\My Documents\图片21.png">
            <a:extLst>
              <a:ext uri="{FF2B5EF4-FFF2-40B4-BE49-F238E27FC236}">
                <a16:creationId xmlns:a16="http://schemas.microsoft.com/office/drawing/2014/main" id="{28E7B308-29CA-4FAE-8C25-071498BF57D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42300" y="238125"/>
            <a:ext cx="3048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Freeform 92" descr="02">
            <a:extLst>
              <a:ext uri="{FF2B5EF4-FFF2-40B4-BE49-F238E27FC236}">
                <a16:creationId xmlns:a16="http://schemas.microsoft.com/office/drawing/2014/main" id="{3E5E3808-CE53-4462-9F8A-8353E3260F0D}"/>
              </a:ext>
            </a:extLst>
          </p:cNvPr>
          <p:cNvSpPr>
            <a:spLocks/>
          </p:cNvSpPr>
          <p:nvPr userDrawn="1"/>
        </p:nvSpPr>
        <p:spPr bwMode="gray">
          <a:xfrm>
            <a:off x="8583614" y="228600"/>
            <a:ext cx="312737" cy="457200"/>
          </a:xfrm>
          <a:custGeom>
            <a:avLst/>
            <a:gdLst>
              <a:gd name="T0" fmla="*/ 220633 w 1348"/>
              <a:gd name="T1" fmla="*/ 457200 h 1963"/>
              <a:gd name="T2" fmla="*/ 310417 w 1348"/>
              <a:gd name="T3" fmla="*/ 227552 h 1963"/>
              <a:gd name="T4" fmla="*/ 209961 w 1348"/>
              <a:gd name="T5" fmla="*/ 0 h 1963"/>
              <a:gd name="T6" fmla="*/ 0 w 1348"/>
              <a:gd name="T7" fmla="*/ 229881 h 1963"/>
              <a:gd name="T8" fmla="*/ 220633 w 1348"/>
              <a:gd name="T9" fmla="*/ 457200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14"/>
            <a:srcRect/>
            <a:stretch>
              <a:fillRect/>
            </a:stretch>
          </a:blipFill>
          <a:ln>
            <a:noFill/>
          </a:ln>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sz="1350"/>
          </a:p>
        </p:txBody>
      </p:sp>
      <p:pic>
        <p:nvPicPr>
          <p:cNvPr id="1034" name="Picture 3" descr="D:\My Documents\图片1.png">
            <a:extLst>
              <a:ext uri="{FF2B5EF4-FFF2-40B4-BE49-F238E27FC236}">
                <a16:creationId xmlns:a16="http://schemas.microsoft.com/office/drawing/2014/main" id="{13CD26C4-F2DD-4843-90D5-917771FC8FE3}"/>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58189" y="136527"/>
            <a:ext cx="423862"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4" descr="D:\My Documents\图片3.png">
            <a:extLst>
              <a:ext uri="{FF2B5EF4-FFF2-40B4-BE49-F238E27FC236}">
                <a16:creationId xmlns:a16="http://schemas.microsoft.com/office/drawing/2014/main" id="{5D69A950-DA97-40B8-927C-93B7B2C3E9AE}"/>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351839" y="460375"/>
            <a:ext cx="436562"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58895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dt="0"/>
  <p:txStyles>
    <p:titleStyle>
      <a:lvl1pPr algn="l" rtl="0" eaLnBrk="0" fontAlgn="base" hangingPunct="0">
        <a:spcBef>
          <a:spcPct val="0"/>
        </a:spcBef>
        <a:spcAft>
          <a:spcPct val="0"/>
        </a:spcAft>
        <a:defRPr sz="2100" b="1">
          <a:solidFill>
            <a:schemeClr val="bg1"/>
          </a:solidFill>
          <a:latin typeface="Times New Roman" pitchFamily="18" charset="0"/>
          <a:ea typeface="楷体_GB2312" pitchFamily="49" charset="-122"/>
          <a:cs typeface="楷体_GB2312" pitchFamily="49" charset="-122"/>
        </a:defRPr>
      </a:lvl1pPr>
      <a:lvl2pPr algn="l" rtl="0" eaLnBrk="0" fontAlgn="base" hangingPunct="0">
        <a:spcBef>
          <a:spcPct val="0"/>
        </a:spcBef>
        <a:spcAft>
          <a:spcPct val="0"/>
        </a:spcAft>
        <a:defRPr sz="2100" b="1">
          <a:solidFill>
            <a:schemeClr val="bg1"/>
          </a:solidFill>
          <a:latin typeface="Times New Roman" pitchFamily="18" charset="0"/>
          <a:ea typeface="楷体_GB2312" pitchFamily="49" charset="-122"/>
          <a:cs typeface="楷体_GB2312" pitchFamily="49" charset="-122"/>
        </a:defRPr>
      </a:lvl2pPr>
      <a:lvl3pPr algn="l" rtl="0" eaLnBrk="0" fontAlgn="base" hangingPunct="0">
        <a:spcBef>
          <a:spcPct val="0"/>
        </a:spcBef>
        <a:spcAft>
          <a:spcPct val="0"/>
        </a:spcAft>
        <a:defRPr sz="2100" b="1">
          <a:solidFill>
            <a:schemeClr val="bg1"/>
          </a:solidFill>
          <a:latin typeface="Times New Roman" pitchFamily="18" charset="0"/>
          <a:ea typeface="楷体_GB2312" pitchFamily="49" charset="-122"/>
          <a:cs typeface="楷体_GB2312" pitchFamily="49" charset="-122"/>
        </a:defRPr>
      </a:lvl3pPr>
      <a:lvl4pPr algn="l" rtl="0" eaLnBrk="0" fontAlgn="base" hangingPunct="0">
        <a:spcBef>
          <a:spcPct val="0"/>
        </a:spcBef>
        <a:spcAft>
          <a:spcPct val="0"/>
        </a:spcAft>
        <a:defRPr sz="2100" b="1">
          <a:solidFill>
            <a:schemeClr val="bg1"/>
          </a:solidFill>
          <a:latin typeface="Times New Roman" pitchFamily="18" charset="0"/>
          <a:ea typeface="楷体_GB2312" pitchFamily="49" charset="-122"/>
          <a:cs typeface="楷体_GB2312" pitchFamily="49" charset="-122"/>
        </a:defRPr>
      </a:lvl4pPr>
      <a:lvl5pPr algn="l" rtl="0" eaLnBrk="0" fontAlgn="base" hangingPunct="0">
        <a:spcBef>
          <a:spcPct val="0"/>
        </a:spcBef>
        <a:spcAft>
          <a:spcPct val="0"/>
        </a:spcAft>
        <a:defRPr sz="2100" b="1">
          <a:solidFill>
            <a:schemeClr val="bg1"/>
          </a:solidFill>
          <a:latin typeface="Times New Roman" pitchFamily="18" charset="0"/>
          <a:ea typeface="楷体_GB2312" pitchFamily="49" charset="-122"/>
          <a:cs typeface="楷体_GB2312" pitchFamily="49" charset="-122"/>
        </a:defRPr>
      </a:lvl5pPr>
      <a:lvl6pPr marL="342900" algn="l" rtl="0" eaLnBrk="1" fontAlgn="base" hangingPunct="1">
        <a:spcBef>
          <a:spcPct val="0"/>
        </a:spcBef>
        <a:spcAft>
          <a:spcPct val="0"/>
        </a:spcAft>
        <a:defRPr sz="2400" b="1">
          <a:solidFill>
            <a:schemeClr val="bg1"/>
          </a:solidFill>
          <a:latin typeface="Verdana" pitchFamily="34" charset="0"/>
        </a:defRPr>
      </a:lvl6pPr>
      <a:lvl7pPr marL="685800" algn="l" rtl="0" eaLnBrk="1" fontAlgn="base" hangingPunct="1">
        <a:spcBef>
          <a:spcPct val="0"/>
        </a:spcBef>
        <a:spcAft>
          <a:spcPct val="0"/>
        </a:spcAft>
        <a:defRPr sz="2400" b="1">
          <a:solidFill>
            <a:schemeClr val="bg1"/>
          </a:solidFill>
          <a:latin typeface="Verdana" pitchFamily="34" charset="0"/>
        </a:defRPr>
      </a:lvl7pPr>
      <a:lvl8pPr marL="1028700" algn="l" rtl="0" eaLnBrk="1" fontAlgn="base" hangingPunct="1">
        <a:spcBef>
          <a:spcPct val="0"/>
        </a:spcBef>
        <a:spcAft>
          <a:spcPct val="0"/>
        </a:spcAft>
        <a:defRPr sz="2400" b="1">
          <a:solidFill>
            <a:schemeClr val="bg1"/>
          </a:solidFill>
          <a:latin typeface="Verdana" pitchFamily="34" charset="0"/>
        </a:defRPr>
      </a:lvl8pPr>
      <a:lvl9pPr marL="1371600" algn="l" rtl="0" eaLnBrk="1" fontAlgn="base" hangingPunct="1">
        <a:spcBef>
          <a:spcPct val="0"/>
        </a:spcBef>
        <a:spcAft>
          <a:spcPct val="0"/>
        </a:spcAft>
        <a:defRPr sz="2400" b="1">
          <a:solidFill>
            <a:schemeClr val="bg1"/>
          </a:solidFill>
          <a:latin typeface="Verdana" pitchFamily="34" charset="0"/>
        </a:defRPr>
      </a:lvl9pPr>
    </p:titleStyle>
    <p:bodyStyle>
      <a:lvl1pPr marL="257175" indent="-257175" algn="l" rtl="0" eaLnBrk="0" fontAlgn="base" hangingPunct="0">
        <a:spcBef>
          <a:spcPct val="20000"/>
        </a:spcBef>
        <a:spcAft>
          <a:spcPct val="0"/>
        </a:spcAft>
        <a:buClr>
          <a:schemeClr val="hlink"/>
        </a:buClr>
        <a:buFont typeface="Wingdings" panose="05000000000000000000" pitchFamily="2" charset="2"/>
        <a:buChar char="•"/>
        <a:defRPr sz="1800" b="1">
          <a:solidFill>
            <a:srgbClr val="040D26"/>
          </a:solidFill>
          <a:latin typeface="Times New Roman" pitchFamily="18" charset="0"/>
          <a:ea typeface="楷体_GB2312" pitchFamily="49" charset="-122"/>
          <a:cs typeface="楷体_GB2312" pitchFamily="49" charset="-122"/>
        </a:defRPr>
      </a:lvl1pPr>
      <a:lvl2pPr marL="2381" indent="-2381" algn="l" rtl="0" eaLnBrk="0" fontAlgn="base" hangingPunct="0">
        <a:spcBef>
          <a:spcPts val="225"/>
        </a:spcBef>
        <a:spcAft>
          <a:spcPct val="0"/>
        </a:spcAft>
        <a:buClr>
          <a:schemeClr val="accent1"/>
        </a:buClr>
        <a:buFont typeface="Wingdings" panose="05000000000000000000" pitchFamily="2" charset="2"/>
        <a:buChar char="–"/>
        <a:defRPr sz="1800" b="1">
          <a:solidFill>
            <a:srgbClr val="040D26"/>
          </a:solidFill>
          <a:latin typeface="Times New Roman" pitchFamily="18" charset="0"/>
          <a:ea typeface="楷体_GB2312" pitchFamily="49" charset="-122"/>
          <a:cs typeface="楷体_GB2312" pitchFamily="49" charset="-122"/>
        </a:defRPr>
      </a:lvl2pPr>
      <a:lvl3pPr marL="2381" indent="-2381" algn="l" rtl="0" eaLnBrk="0" fontAlgn="base" hangingPunct="0">
        <a:spcBef>
          <a:spcPts val="225"/>
        </a:spcBef>
        <a:spcAft>
          <a:spcPct val="0"/>
        </a:spcAft>
        <a:buClr>
          <a:schemeClr val="tx1"/>
        </a:buClr>
        <a:buChar char="•"/>
        <a:defRPr sz="1800" b="1">
          <a:solidFill>
            <a:srgbClr val="040D26"/>
          </a:solidFill>
          <a:latin typeface="Times New Roman" pitchFamily="18" charset="0"/>
          <a:ea typeface="楷体_GB2312" pitchFamily="49" charset="-122"/>
          <a:cs typeface="楷体_GB2312" pitchFamily="49" charset="-122"/>
        </a:defRPr>
      </a:lvl3pPr>
      <a:lvl4pPr marL="2381" indent="-2381" algn="l" rtl="0" eaLnBrk="0" fontAlgn="base" hangingPunct="0">
        <a:spcBef>
          <a:spcPts val="225"/>
        </a:spcBef>
        <a:spcAft>
          <a:spcPct val="0"/>
        </a:spcAft>
        <a:buChar char="–"/>
        <a:defRPr sz="1800" b="1">
          <a:solidFill>
            <a:srgbClr val="040D26"/>
          </a:solidFill>
          <a:latin typeface="Times New Roman" pitchFamily="18" charset="0"/>
          <a:ea typeface="楷体_GB2312" pitchFamily="49" charset="-122"/>
          <a:cs typeface="楷体_GB2312" pitchFamily="49" charset="-122"/>
        </a:defRPr>
      </a:lvl4pPr>
      <a:lvl5pPr marL="2381" indent="-2381" algn="l" rtl="0" eaLnBrk="0" fontAlgn="base" hangingPunct="0">
        <a:spcBef>
          <a:spcPts val="225"/>
        </a:spcBef>
        <a:spcAft>
          <a:spcPct val="0"/>
        </a:spcAft>
        <a:buChar char="»"/>
        <a:defRPr sz="1800" b="1">
          <a:solidFill>
            <a:srgbClr val="040D26"/>
          </a:solidFill>
          <a:latin typeface="Times New Roman" pitchFamily="18" charset="0"/>
          <a:ea typeface="楷体_GB2312" pitchFamily="49" charset="-122"/>
          <a:cs typeface="楷体_GB2312" pitchFamily="49" charset="-122"/>
        </a:defRPr>
      </a:lvl5pPr>
      <a:lvl6pPr marL="1885950" indent="-171450" algn="l" rtl="0" eaLnBrk="1" fontAlgn="base" hangingPunct="1">
        <a:spcBef>
          <a:spcPct val="20000"/>
        </a:spcBef>
        <a:spcAft>
          <a:spcPct val="0"/>
        </a:spcAft>
        <a:buChar char="»"/>
        <a:defRPr sz="1500">
          <a:solidFill>
            <a:schemeClr val="tx1"/>
          </a:solidFill>
          <a:latin typeface="Arial" charset="0"/>
        </a:defRPr>
      </a:lvl6pPr>
      <a:lvl7pPr marL="2228850" indent="-171450" algn="l" rtl="0" eaLnBrk="1" fontAlgn="base" hangingPunct="1">
        <a:spcBef>
          <a:spcPct val="20000"/>
        </a:spcBef>
        <a:spcAft>
          <a:spcPct val="0"/>
        </a:spcAft>
        <a:buChar char="»"/>
        <a:defRPr sz="1500">
          <a:solidFill>
            <a:schemeClr val="tx1"/>
          </a:solidFill>
          <a:latin typeface="Arial" charset="0"/>
        </a:defRPr>
      </a:lvl7pPr>
      <a:lvl8pPr marL="2571750" indent="-171450" algn="l" rtl="0" eaLnBrk="1" fontAlgn="base" hangingPunct="1">
        <a:spcBef>
          <a:spcPct val="20000"/>
        </a:spcBef>
        <a:spcAft>
          <a:spcPct val="0"/>
        </a:spcAft>
        <a:buChar char="»"/>
        <a:defRPr sz="1500">
          <a:solidFill>
            <a:schemeClr val="tx1"/>
          </a:solidFill>
          <a:latin typeface="Arial" charset="0"/>
        </a:defRPr>
      </a:lvl8pPr>
      <a:lvl9pPr marL="2914650" indent="-171450" algn="l" rtl="0" eaLnBrk="1" fontAlgn="base" hangingPunct="1">
        <a:spcBef>
          <a:spcPct val="20000"/>
        </a:spcBef>
        <a:spcAft>
          <a:spcPct val="0"/>
        </a:spcAft>
        <a:buChar char="»"/>
        <a:defRPr sz="1500">
          <a:solidFill>
            <a:schemeClr val="tx1"/>
          </a:solidFill>
          <a:latin typeface="Arial" charset="0"/>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9">
            <a:extLst>
              <a:ext uri="{FF2B5EF4-FFF2-40B4-BE49-F238E27FC236}">
                <a16:creationId xmlns:a16="http://schemas.microsoft.com/office/drawing/2014/main" id="{E1DE8B18-AE2D-4E6B-A318-2A89E60D1193}"/>
              </a:ext>
            </a:extLst>
          </p:cNvPr>
          <p:cNvSpPr>
            <a:spLocks noChangeArrowheads="1"/>
          </p:cNvSpPr>
          <p:nvPr/>
        </p:nvSpPr>
        <p:spPr bwMode="ltGray">
          <a:xfrm>
            <a:off x="0" y="785813"/>
            <a:ext cx="9144000" cy="142875"/>
          </a:xfrm>
          <a:prstGeom prst="rect">
            <a:avLst/>
          </a:prstGeom>
          <a:solidFill>
            <a:schemeClr val="tx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1027" name="Rectangle 90">
            <a:extLst>
              <a:ext uri="{FF2B5EF4-FFF2-40B4-BE49-F238E27FC236}">
                <a16:creationId xmlns:a16="http://schemas.microsoft.com/office/drawing/2014/main" id="{E15E3C55-EF53-46C1-95B7-52D7A3838318}"/>
              </a:ext>
            </a:extLst>
          </p:cNvPr>
          <p:cNvSpPr>
            <a:spLocks noChangeArrowheads="1"/>
          </p:cNvSpPr>
          <p:nvPr userDrawn="1"/>
        </p:nvSpPr>
        <p:spPr bwMode="white">
          <a:xfrm>
            <a:off x="0" y="0"/>
            <a:ext cx="9144000" cy="836613"/>
          </a:xfrm>
          <a:prstGeom prst="rect">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grpSp>
        <p:nvGrpSpPr>
          <p:cNvPr id="1028" name="Group 91">
            <a:extLst>
              <a:ext uri="{FF2B5EF4-FFF2-40B4-BE49-F238E27FC236}">
                <a16:creationId xmlns:a16="http://schemas.microsoft.com/office/drawing/2014/main" id="{80B650D3-DF9E-4969-9FBB-D5C260D7A597}"/>
              </a:ext>
            </a:extLst>
          </p:cNvPr>
          <p:cNvGrpSpPr>
            <a:grpSpLocks/>
          </p:cNvGrpSpPr>
          <p:nvPr/>
        </p:nvGrpSpPr>
        <p:grpSpPr bwMode="auto">
          <a:xfrm>
            <a:off x="8215313" y="115888"/>
            <a:ext cx="820737" cy="741362"/>
            <a:chOff x="4562" y="73"/>
            <a:chExt cx="1073" cy="962"/>
          </a:xfrm>
        </p:grpSpPr>
        <p:sp>
          <p:nvSpPr>
            <p:cNvPr id="1116" name="Oval 92">
              <a:extLst>
                <a:ext uri="{FF2B5EF4-FFF2-40B4-BE49-F238E27FC236}">
                  <a16:creationId xmlns:a16="http://schemas.microsoft.com/office/drawing/2014/main" id="{3D85E4BC-F07B-4D32-A201-02758A2E0A68}"/>
                </a:ext>
              </a:extLst>
            </p:cNvPr>
            <p:cNvSpPr>
              <a:spLocks noChangeArrowheads="1"/>
            </p:cNvSpPr>
            <p:nvPr userDrawn="1"/>
          </p:nvSpPr>
          <p:spPr bwMode="gray">
            <a:xfrm>
              <a:off x="4902" y="808"/>
              <a:ext cx="733" cy="227"/>
            </a:xfrm>
            <a:prstGeom prst="ellipse">
              <a:avLst/>
            </a:prstGeom>
            <a:gradFill rotWithShape="1">
              <a:gsLst>
                <a:gs pos="0">
                  <a:schemeClr val="tx1"/>
                </a:gs>
                <a:gs pos="100000">
                  <a:schemeClr val="tx1">
                    <a:gamma/>
                    <a:tint val="0"/>
                    <a:invGamma/>
                  </a:schemeClr>
                </a:gs>
              </a:gsLst>
              <a:lin ang="18900000" scaled="1"/>
            </a:gradFill>
            <a:ln w="9525">
              <a:noFill/>
              <a:round/>
              <a:headEnd/>
              <a:tailEnd/>
            </a:ln>
            <a:effectLst/>
          </p:spPr>
          <p:txBody>
            <a:bodyPr wrap="none" anchor="ctr"/>
            <a:lstStyle/>
            <a:p>
              <a:pPr eaLnBrk="1" hangingPunct="1">
                <a:defRPr/>
              </a:pPr>
              <a:endParaRPr lang="zh-CN" altLang="en-US">
                <a:latin typeface="Arial" charset="0"/>
                <a:ea typeface="宋体" charset="-122"/>
              </a:endParaRPr>
            </a:p>
          </p:txBody>
        </p:sp>
        <p:grpSp>
          <p:nvGrpSpPr>
            <p:cNvPr id="1037" name="Group 93">
              <a:extLst>
                <a:ext uri="{FF2B5EF4-FFF2-40B4-BE49-F238E27FC236}">
                  <a16:creationId xmlns:a16="http://schemas.microsoft.com/office/drawing/2014/main" id="{0CC36DFA-9A37-4E9A-ABB1-2FB397B80DD4}"/>
                </a:ext>
              </a:extLst>
            </p:cNvPr>
            <p:cNvGrpSpPr>
              <a:grpSpLocks/>
            </p:cNvGrpSpPr>
            <p:nvPr userDrawn="1"/>
          </p:nvGrpSpPr>
          <p:grpSpPr bwMode="auto">
            <a:xfrm>
              <a:off x="4562" y="73"/>
              <a:ext cx="925" cy="897"/>
              <a:chOff x="4504" y="9"/>
              <a:chExt cx="983" cy="961"/>
            </a:xfrm>
          </p:grpSpPr>
          <p:sp>
            <p:nvSpPr>
              <p:cNvPr id="1038" name="Oval 94">
                <a:extLst>
                  <a:ext uri="{FF2B5EF4-FFF2-40B4-BE49-F238E27FC236}">
                    <a16:creationId xmlns:a16="http://schemas.microsoft.com/office/drawing/2014/main" id="{8E4F8C1F-3D29-42B4-88DC-6B6652049187}"/>
                  </a:ext>
                </a:extLst>
              </p:cNvPr>
              <p:cNvSpPr>
                <a:spLocks noChangeArrowheads="1"/>
              </p:cNvSpPr>
              <p:nvPr userDrawn="1"/>
            </p:nvSpPr>
            <p:spPr bwMode="gray">
              <a:xfrm>
                <a:off x="4504" y="9"/>
                <a:ext cx="984" cy="960"/>
              </a:xfrm>
              <a:prstGeom prst="ellipse">
                <a:avLst/>
              </a:prstGeom>
              <a:solidFill>
                <a:schemeClr val="bg1"/>
              </a:solidFill>
              <a:ln>
                <a:noFill/>
              </a:ln>
              <a:effectLst>
                <a:outerShdw dist="99190" dir="2388334" algn="ctr" rotWithShape="0">
                  <a:schemeClr val="tx1"/>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grpSp>
            <p:nvGrpSpPr>
              <p:cNvPr id="1039" name="Group 95">
                <a:extLst>
                  <a:ext uri="{FF2B5EF4-FFF2-40B4-BE49-F238E27FC236}">
                    <a16:creationId xmlns:a16="http://schemas.microsoft.com/office/drawing/2014/main" id="{F75C161A-24ED-4FDF-B149-D8FC60AB7290}"/>
                  </a:ext>
                </a:extLst>
              </p:cNvPr>
              <p:cNvGrpSpPr>
                <a:grpSpLocks/>
              </p:cNvGrpSpPr>
              <p:nvPr userDrawn="1"/>
            </p:nvGrpSpPr>
            <p:grpSpPr bwMode="auto">
              <a:xfrm>
                <a:off x="4534" y="32"/>
                <a:ext cx="927" cy="901"/>
                <a:chOff x="237" y="892"/>
                <a:chExt cx="2765" cy="2856"/>
              </a:xfrm>
            </p:grpSpPr>
            <p:sp>
              <p:nvSpPr>
                <p:cNvPr id="1040" name="Freeform 96" descr="02">
                  <a:extLst>
                    <a:ext uri="{FF2B5EF4-FFF2-40B4-BE49-F238E27FC236}">
                      <a16:creationId xmlns:a16="http://schemas.microsoft.com/office/drawing/2014/main" id="{468D5C8F-2DF9-4CB3-AB69-AA10C858F315}"/>
                    </a:ext>
                  </a:extLst>
                </p:cNvPr>
                <p:cNvSpPr>
                  <a:spLocks/>
                </p:cNvSpPr>
                <p:nvPr userDrawn="1"/>
              </p:nvSpPr>
              <p:spPr bwMode="gray">
                <a:xfrm>
                  <a:off x="1654" y="1330"/>
                  <a:ext cx="1349" cy="1791"/>
                </a:xfrm>
                <a:custGeom>
                  <a:avLst/>
                  <a:gdLst>
                    <a:gd name="T0" fmla="*/ 952 w 1348"/>
                    <a:gd name="T1" fmla="*/ 1791 h 1963"/>
                    <a:gd name="T2" fmla="*/ 1339 w 1348"/>
                    <a:gd name="T3" fmla="*/ 891 h 1963"/>
                    <a:gd name="T4" fmla="*/ 906 w 1348"/>
                    <a:gd name="T5" fmla="*/ 0 h 1963"/>
                    <a:gd name="T6" fmla="*/ 0 w 1348"/>
                    <a:gd name="T7" fmla="*/ 901 h 1963"/>
                    <a:gd name="T8" fmla="*/ 952 w 1348"/>
                    <a:gd name="T9" fmla="*/ 1791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9"/>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sp>
              <p:nvSpPr>
                <p:cNvPr id="1041" name="Freeform 97" descr="04">
                  <a:extLst>
                    <a:ext uri="{FF2B5EF4-FFF2-40B4-BE49-F238E27FC236}">
                      <a16:creationId xmlns:a16="http://schemas.microsoft.com/office/drawing/2014/main" id="{4F50AA25-CEC1-4C7E-9BE1-13C8BEEAB759}"/>
                    </a:ext>
                  </a:extLst>
                </p:cNvPr>
                <p:cNvSpPr>
                  <a:spLocks/>
                </p:cNvSpPr>
                <p:nvPr userDrawn="1"/>
              </p:nvSpPr>
              <p:spPr bwMode="gray">
                <a:xfrm>
                  <a:off x="713" y="889"/>
                  <a:ext cx="1809" cy="1203"/>
                </a:xfrm>
                <a:custGeom>
                  <a:avLst/>
                  <a:gdLst>
                    <a:gd name="T0" fmla="*/ 905 w 1810"/>
                    <a:gd name="T1" fmla="*/ 1203 h 1375"/>
                    <a:gd name="T2" fmla="*/ 1809 w 1810"/>
                    <a:gd name="T3" fmla="*/ 346 h 1375"/>
                    <a:gd name="T4" fmla="*/ 876 w 1810"/>
                    <a:gd name="T5" fmla="*/ 21 h 1375"/>
                    <a:gd name="T6" fmla="*/ 0 w 1810"/>
                    <a:gd name="T7" fmla="*/ 346 h 1375"/>
                    <a:gd name="T8" fmla="*/ 905 w 1810"/>
                    <a:gd name="T9" fmla="*/ 1203 h 13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0" h="1375">
                      <a:moveTo>
                        <a:pt x="905" y="1375"/>
                      </a:moveTo>
                      <a:lnTo>
                        <a:pt x="1810" y="395"/>
                      </a:lnTo>
                      <a:cubicBezTo>
                        <a:pt x="1612" y="176"/>
                        <a:pt x="1300" y="0"/>
                        <a:pt x="876" y="24"/>
                      </a:cubicBezTo>
                      <a:cubicBezTo>
                        <a:pt x="452" y="48"/>
                        <a:pt x="252" y="149"/>
                        <a:pt x="0" y="396"/>
                      </a:cubicBezTo>
                      <a:lnTo>
                        <a:pt x="905" y="1375"/>
                      </a:lnTo>
                      <a:close/>
                    </a:path>
                  </a:pathLst>
                </a:custGeom>
                <a:blipFill dpi="0" rotWithShape="1">
                  <a:blip r:embed="rId10"/>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sp>
              <p:nvSpPr>
                <p:cNvPr id="1042" name="Freeform 98" descr="01">
                  <a:extLst>
                    <a:ext uri="{FF2B5EF4-FFF2-40B4-BE49-F238E27FC236}">
                      <a16:creationId xmlns:a16="http://schemas.microsoft.com/office/drawing/2014/main" id="{1454F75B-642C-4A24-A71C-492E63938899}"/>
                    </a:ext>
                  </a:extLst>
                </p:cNvPr>
                <p:cNvSpPr>
                  <a:spLocks/>
                </p:cNvSpPr>
                <p:nvPr userDrawn="1"/>
              </p:nvSpPr>
              <p:spPr bwMode="gray">
                <a:xfrm>
                  <a:off x="240" y="1351"/>
                  <a:ext cx="1322" cy="1735"/>
                </a:xfrm>
                <a:custGeom>
                  <a:avLst/>
                  <a:gdLst>
                    <a:gd name="T0" fmla="*/ 1322 w 1325"/>
                    <a:gd name="T1" fmla="*/ 872 h 1910"/>
                    <a:gd name="T2" fmla="*/ 413 w 1325"/>
                    <a:gd name="T3" fmla="*/ 0 h 1910"/>
                    <a:gd name="T4" fmla="*/ 27 w 1325"/>
                    <a:gd name="T5" fmla="*/ 921 h 1910"/>
                    <a:gd name="T6" fmla="*/ 401 w 1325"/>
                    <a:gd name="T7" fmla="*/ 1735 h 1910"/>
                    <a:gd name="T8" fmla="*/ 1322 w 1325"/>
                    <a:gd name="T9" fmla="*/ 872 h 19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5" h="1910">
                      <a:moveTo>
                        <a:pt x="1325" y="960"/>
                      </a:moveTo>
                      <a:lnTo>
                        <a:pt x="414" y="0"/>
                      </a:lnTo>
                      <a:cubicBezTo>
                        <a:pt x="238" y="162"/>
                        <a:pt x="0" y="570"/>
                        <a:pt x="27" y="1014"/>
                      </a:cubicBezTo>
                      <a:cubicBezTo>
                        <a:pt x="53" y="1458"/>
                        <a:pt x="233" y="1748"/>
                        <a:pt x="402" y="1910"/>
                      </a:cubicBezTo>
                      <a:lnTo>
                        <a:pt x="1325" y="960"/>
                      </a:lnTo>
                      <a:close/>
                    </a:path>
                  </a:pathLst>
                </a:custGeom>
                <a:blipFill dpi="0" rotWithShape="1">
                  <a:blip r:embed="rId11"/>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sp>
              <p:nvSpPr>
                <p:cNvPr id="1043" name="Freeform 99" descr="03">
                  <a:extLst>
                    <a:ext uri="{FF2B5EF4-FFF2-40B4-BE49-F238E27FC236}">
                      <a16:creationId xmlns:a16="http://schemas.microsoft.com/office/drawing/2014/main" id="{8908E054-921A-4D4F-8711-D6EEA70D8A60}"/>
                    </a:ext>
                  </a:extLst>
                </p:cNvPr>
                <p:cNvSpPr>
                  <a:spLocks/>
                </p:cNvSpPr>
                <p:nvPr userDrawn="1"/>
              </p:nvSpPr>
              <p:spPr bwMode="gray">
                <a:xfrm>
                  <a:off x="687" y="2176"/>
                  <a:ext cx="1862" cy="1399"/>
                </a:xfrm>
                <a:custGeom>
                  <a:avLst/>
                  <a:gdLst>
                    <a:gd name="T0" fmla="*/ 925 w 1866"/>
                    <a:gd name="T1" fmla="*/ 0 h 1398"/>
                    <a:gd name="T2" fmla="*/ 0 w 1866"/>
                    <a:gd name="T3" fmla="*/ 976 h 1398"/>
                    <a:gd name="T4" fmla="*/ 994 w 1866"/>
                    <a:gd name="T5" fmla="*/ 1388 h 1398"/>
                    <a:gd name="T6" fmla="*/ 1862 w 1866"/>
                    <a:gd name="T7" fmla="*/ 997 h 1398"/>
                    <a:gd name="T8" fmla="*/ 925 w 1866"/>
                    <a:gd name="T9" fmla="*/ 0 h 1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6" h="1398">
                      <a:moveTo>
                        <a:pt x="927" y="0"/>
                      </a:moveTo>
                      <a:lnTo>
                        <a:pt x="0" y="975"/>
                      </a:lnTo>
                      <a:cubicBezTo>
                        <a:pt x="203" y="1204"/>
                        <a:pt x="607" y="1398"/>
                        <a:pt x="996" y="1387"/>
                      </a:cubicBezTo>
                      <a:cubicBezTo>
                        <a:pt x="1385" y="1375"/>
                        <a:pt x="1707" y="1159"/>
                        <a:pt x="1866" y="996"/>
                      </a:cubicBezTo>
                      <a:lnTo>
                        <a:pt x="927" y="0"/>
                      </a:lnTo>
                      <a:close/>
                    </a:path>
                  </a:pathLst>
                </a:custGeom>
                <a:blipFill dpi="0" rotWithShape="1">
                  <a:blip r:embed="rId12"/>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grpSp>
        </p:grpSp>
      </p:grpSp>
      <p:sp>
        <p:nvSpPr>
          <p:cNvPr id="1029" name="Rectangle 3">
            <a:extLst>
              <a:ext uri="{FF2B5EF4-FFF2-40B4-BE49-F238E27FC236}">
                <a16:creationId xmlns:a16="http://schemas.microsoft.com/office/drawing/2014/main" id="{16A179E9-2238-4678-9E8E-D15D3F6FACFE}"/>
              </a:ext>
            </a:extLst>
          </p:cNvPr>
          <p:cNvSpPr>
            <a:spLocks noGrp="1" noChangeArrowheads="1"/>
          </p:cNvSpPr>
          <p:nvPr>
            <p:ph type="body" idx="1"/>
          </p:nvPr>
        </p:nvSpPr>
        <p:spPr bwMode="auto">
          <a:xfrm>
            <a:off x="142875" y="1000125"/>
            <a:ext cx="8929688"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030" name="Rectangle 6">
            <a:extLst>
              <a:ext uri="{FF2B5EF4-FFF2-40B4-BE49-F238E27FC236}">
                <a16:creationId xmlns:a16="http://schemas.microsoft.com/office/drawing/2014/main" id="{37E77366-D3E8-4827-A812-8C1A934654C9}"/>
              </a:ext>
            </a:extLst>
          </p:cNvPr>
          <p:cNvSpPr>
            <a:spLocks noGrp="1" noChangeArrowheads="1"/>
          </p:cNvSpPr>
          <p:nvPr>
            <p:ph type="sldNum" sz="quarter" idx="4"/>
          </p:nvPr>
        </p:nvSpPr>
        <p:spPr bwMode="auto">
          <a:xfrm>
            <a:off x="3429000" y="65087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Verdana" panose="020B0604030504040204" pitchFamily="34" charset="0"/>
                <a:ea typeface="宋体" panose="02010600030101010101" pitchFamily="2" charset="-122"/>
              </a:defRPr>
            </a:lvl1pPr>
          </a:lstStyle>
          <a:p>
            <a:pPr>
              <a:defRPr/>
            </a:pPr>
            <a:fld id="{079079D1-8DB8-4166-A492-FEF13EA6C858}" type="slidenum">
              <a:rPr lang="en-US" altLang="zh-CN"/>
              <a:pPr>
                <a:defRPr/>
              </a:pPr>
              <a:t>‹#›</a:t>
            </a:fld>
            <a:endParaRPr lang="en-US" altLang="zh-CN"/>
          </a:p>
        </p:txBody>
      </p:sp>
      <p:sp>
        <p:nvSpPr>
          <p:cNvPr id="1031" name="Rectangle 2">
            <a:extLst>
              <a:ext uri="{FF2B5EF4-FFF2-40B4-BE49-F238E27FC236}">
                <a16:creationId xmlns:a16="http://schemas.microsoft.com/office/drawing/2014/main" id="{68975F21-061C-4885-8C35-C1BBE9A17B34}"/>
              </a:ext>
            </a:extLst>
          </p:cNvPr>
          <p:cNvSpPr>
            <a:spLocks noGrp="1" noChangeArrowheads="1"/>
          </p:cNvSpPr>
          <p:nvPr>
            <p:ph type="title"/>
          </p:nvPr>
        </p:nvSpPr>
        <p:spPr bwMode="auto">
          <a:xfrm>
            <a:off x="533400" y="142875"/>
            <a:ext cx="7681913"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zh-CN"/>
          </a:p>
        </p:txBody>
      </p:sp>
      <p:pic>
        <p:nvPicPr>
          <p:cNvPr id="1032" name="Picture 5" descr="D:\My Documents\图片21.png">
            <a:extLst>
              <a:ext uri="{FF2B5EF4-FFF2-40B4-BE49-F238E27FC236}">
                <a16:creationId xmlns:a16="http://schemas.microsoft.com/office/drawing/2014/main" id="{28E7B308-29CA-4FAE-8C25-071498BF57D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42300" y="238125"/>
            <a:ext cx="3048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Freeform 92" descr="02">
            <a:extLst>
              <a:ext uri="{FF2B5EF4-FFF2-40B4-BE49-F238E27FC236}">
                <a16:creationId xmlns:a16="http://schemas.microsoft.com/office/drawing/2014/main" id="{3E5E3808-CE53-4462-9F8A-8353E3260F0D}"/>
              </a:ext>
            </a:extLst>
          </p:cNvPr>
          <p:cNvSpPr>
            <a:spLocks/>
          </p:cNvSpPr>
          <p:nvPr userDrawn="1"/>
        </p:nvSpPr>
        <p:spPr bwMode="gray">
          <a:xfrm>
            <a:off x="8583613" y="228600"/>
            <a:ext cx="312737" cy="457200"/>
          </a:xfrm>
          <a:custGeom>
            <a:avLst/>
            <a:gdLst>
              <a:gd name="T0" fmla="*/ 220633 w 1348"/>
              <a:gd name="T1" fmla="*/ 457200 h 1963"/>
              <a:gd name="T2" fmla="*/ 310417 w 1348"/>
              <a:gd name="T3" fmla="*/ 227552 h 1963"/>
              <a:gd name="T4" fmla="*/ 209961 w 1348"/>
              <a:gd name="T5" fmla="*/ 0 h 1963"/>
              <a:gd name="T6" fmla="*/ 0 w 1348"/>
              <a:gd name="T7" fmla="*/ 229881 h 1963"/>
              <a:gd name="T8" fmla="*/ 220633 w 1348"/>
              <a:gd name="T9" fmla="*/ 457200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14"/>
            <a:srcRect/>
            <a:stretch>
              <a:fillRect/>
            </a:stretch>
          </a:blipFill>
          <a:ln>
            <a:noFill/>
          </a:ln>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pic>
        <p:nvPicPr>
          <p:cNvPr id="1034" name="Picture 3" descr="D:\My Documents\图片1.png">
            <a:extLst>
              <a:ext uri="{FF2B5EF4-FFF2-40B4-BE49-F238E27FC236}">
                <a16:creationId xmlns:a16="http://schemas.microsoft.com/office/drawing/2014/main" id="{13CD26C4-F2DD-4843-90D5-917771FC8FE3}"/>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58188" y="136525"/>
            <a:ext cx="423862"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4" descr="D:\My Documents\图片3.png">
            <a:extLst>
              <a:ext uri="{FF2B5EF4-FFF2-40B4-BE49-F238E27FC236}">
                <a16:creationId xmlns:a16="http://schemas.microsoft.com/office/drawing/2014/main" id="{5D69A950-DA97-40B8-927C-93B7B2C3E9AE}"/>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351838" y="460375"/>
            <a:ext cx="436562"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962835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sldNum="0" hdr="0" dt="0"/>
  <p:txStyles>
    <p:titleStyle>
      <a:lvl1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1pPr>
      <a:lvl2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2pPr>
      <a:lvl3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3pPr>
      <a:lvl4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4pPr>
      <a:lvl5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2400" b="1">
          <a:solidFill>
            <a:srgbClr val="040D26"/>
          </a:solidFill>
          <a:latin typeface="Times New Roman" pitchFamily="18" charset="0"/>
          <a:ea typeface="楷体_GB2312" pitchFamily="49" charset="-122"/>
          <a:cs typeface="楷体_GB2312" pitchFamily="49" charset="-122"/>
        </a:defRPr>
      </a:lvl1pPr>
      <a:lvl2pPr marL="3175" indent="-3175" algn="l" rtl="0" eaLnBrk="0" fontAlgn="base" hangingPunct="0">
        <a:spcBef>
          <a:spcPts val="300"/>
        </a:spcBef>
        <a:spcAft>
          <a:spcPct val="0"/>
        </a:spcAft>
        <a:buClr>
          <a:schemeClr val="accent1"/>
        </a:buClr>
        <a:buFont typeface="Wingdings" panose="05000000000000000000" pitchFamily="2" charset="2"/>
        <a:buChar char="–"/>
        <a:defRPr sz="2400" b="1">
          <a:solidFill>
            <a:srgbClr val="040D26"/>
          </a:solidFill>
          <a:latin typeface="Times New Roman" pitchFamily="18" charset="0"/>
          <a:ea typeface="楷体_GB2312" pitchFamily="49" charset="-122"/>
          <a:cs typeface="楷体_GB2312" pitchFamily="49" charset="-122"/>
        </a:defRPr>
      </a:lvl2pPr>
      <a:lvl3pPr marL="3175" indent="-3175" algn="l" rtl="0" eaLnBrk="0" fontAlgn="base" hangingPunct="0">
        <a:spcBef>
          <a:spcPts val="300"/>
        </a:spcBef>
        <a:spcAft>
          <a:spcPct val="0"/>
        </a:spcAft>
        <a:buClr>
          <a:schemeClr val="tx1"/>
        </a:buClr>
        <a:buChar char="•"/>
        <a:defRPr sz="2400" b="1">
          <a:solidFill>
            <a:srgbClr val="040D26"/>
          </a:solidFill>
          <a:latin typeface="Times New Roman" pitchFamily="18" charset="0"/>
          <a:ea typeface="楷体_GB2312" pitchFamily="49" charset="-122"/>
          <a:cs typeface="楷体_GB2312" pitchFamily="49" charset="-122"/>
        </a:defRPr>
      </a:lvl3pPr>
      <a:lvl4pPr marL="3175" indent="-3175" algn="l" rtl="0" eaLnBrk="0" fontAlgn="base" hangingPunct="0">
        <a:spcBef>
          <a:spcPts val="300"/>
        </a:spcBef>
        <a:spcAft>
          <a:spcPct val="0"/>
        </a:spcAft>
        <a:buChar char="–"/>
        <a:defRPr sz="2400" b="1">
          <a:solidFill>
            <a:srgbClr val="040D26"/>
          </a:solidFill>
          <a:latin typeface="Times New Roman" pitchFamily="18" charset="0"/>
          <a:ea typeface="楷体_GB2312" pitchFamily="49" charset="-122"/>
          <a:cs typeface="楷体_GB2312" pitchFamily="49" charset="-122"/>
        </a:defRPr>
      </a:lvl4pPr>
      <a:lvl5pPr marL="3175" indent="-3175" algn="l" rtl="0" eaLnBrk="0" fontAlgn="base" hangingPunct="0">
        <a:spcBef>
          <a:spcPts val="300"/>
        </a:spcBef>
        <a:spcAft>
          <a:spcPct val="0"/>
        </a:spcAft>
        <a:buChar char="»"/>
        <a:defRPr sz="2400" b="1">
          <a:solidFill>
            <a:srgbClr val="040D26"/>
          </a:solidFill>
          <a:latin typeface="Times New Roman" pitchFamily="18" charset="0"/>
          <a:ea typeface="楷体_GB2312" pitchFamily="49" charset="-122"/>
          <a:cs typeface="楷体_GB2312" pitchFamily="49" charset="-122"/>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1031" name="Rectangle 7">
            <a:extLst>
              <a:ext uri="{FF2B5EF4-FFF2-40B4-BE49-F238E27FC236}">
                <a16:creationId xmlns:a16="http://schemas.microsoft.com/office/drawing/2014/main" id="{915B9D39-30EF-43B4-9D85-B12B82A00BB7}"/>
              </a:ext>
            </a:extLst>
          </p:cNvPr>
          <p:cNvSpPr>
            <a:spLocks noChangeArrowheads="1"/>
          </p:cNvSpPr>
          <p:nvPr userDrawn="1"/>
        </p:nvSpPr>
        <p:spPr bwMode="auto">
          <a:xfrm>
            <a:off x="609600" y="305397"/>
            <a:ext cx="8153400" cy="6247209"/>
          </a:xfrm>
          <a:prstGeom prst="rect">
            <a:avLst/>
          </a:prstGeom>
          <a:gradFill rotWithShape="0">
            <a:gsLst>
              <a:gs pos="0">
                <a:schemeClr val="tx1"/>
              </a:gs>
              <a:gs pos="100000">
                <a:schemeClr val="tx1">
                  <a:gamma/>
                  <a:tint val="60000"/>
                  <a:invGamma/>
                </a:schemeClr>
              </a:gs>
            </a:gsLst>
            <a:lin ang="54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rgbClr val="FFFFCC"/>
                  </a:outerShdw>
                </a:effectLst>
              </a14:hiddenEffects>
            </a:ext>
          </a:extLst>
        </p:spPr>
        <p:txBody>
          <a:bodyPr wrap="none" anchor="ctr"/>
          <a:lstStyle/>
          <a:p>
            <a:endParaRPr lang="zh-CN" altLang="en-US" sz="2025"/>
          </a:p>
        </p:txBody>
      </p:sp>
    </p:spTree>
    <p:extLst>
      <p:ext uri="{BB962C8B-B14F-4D97-AF65-F5344CB8AC3E}">
        <p14:creationId xmlns:p14="http://schemas.microsoft.com/office/powerpoint/2010/main" val="31400514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spd="slow">
    <p:random/>
  </p:transition>
  <p:txStyles>
    <p:titleStyle>
      <a:lvl1pPr algn="ctr" defTabSz="882253" rtl="0" fontAlgn="base">
        <a:spcBef>
          <a:spcPct val="0"/>
        </a:spcBef>
        <a:spcAft>
          <a:spcPct val="0"/>
        </a:spcAft>
        <a:defRPr kumimoji="1" sz="4275" kern="1200">
          <a:solidFill>
            <a:schemeClr val="tx2"/>
          </a:solidFill>
          <a:latin typeface="+mj-lt"/>
          <a:ea typeface="+mj-ea"/>
          <a:cs typeface="+mj-cs"/>
        </a:defRPr>
      </a:lvl1pPr>
      <a:lvl2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2pPr>
      <a:lvl3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3pPr>
      <a:lvl4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4pPr>
      <a:lvl5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5pPr>
      <a:lvl6pPr marL="51435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6pPr>
      <a:lvl7pPr marL="102870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7pPr>
      <a:lvl8pPr marL="154305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8pPr>
      <a:lvl9pPr marL="205740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9pPr>
    </p:titleStyle>
    <p:bodyStyle>
      <a:lvl1pPr marL="330399" indent="-330399" algn="l" defTabSz="882253" rtl="0" fontAlgn="base">
        <a:spcBef>
          <a:spcPct val="20000"/>
        </a:spcBef>
        <a:spcAft>
          <a:spcPct val="0"/>
        </a:spcAft>
        <a:buChar char="•"/>
        <a:defRPr kumimoji="1" sz="3038" kern="1200">
          <a:solidFill>
            <a:schemeClr val="tx1"/>
          </a:solidFill>
          <a:latin typeface="+mn-lt"/>
          <a:ea typeface="+mn-ea"/>
          <a:cs typeface="+mn-cs"/>
        </a:defRPr>
      </a:lvl1pPr>
      <a:lvl2pPr marL="716162" indent="-275034" algn="l" defTabSz="882253" rtl="0" fontAlgn="base">
        <a:spcBef>
          <a:spcPct val="20000"/>
        </a:spcBef>
        <a:spcAft>
          <a:spcPct val="0"/>
        </a:spcAft>
        <a:buChar char="–"/>
        <a:defRPr kumimoji="1" sz="2700" kern="1200">
          <a:solidFill>
            <a:schemeClr val="tx1"/>
          </a:solidFill>
          <a:latin typeface="+mn-lt"/>
          <a:ea typeface="+mn-ea"/>
          <a:cs typeface="+mn-cs"/>
        </a:defRPr>
      </a:lvl2pPr>
      <a:lvl3pPr marL="1101924" indent="-219671" algn="l" defTabSz="882253" rtl="0" fontAlgn="base">
        <a:spcBef>
          <a:spcPct val="20000"/>
        </a:spcBef>
        <a:spcAft>
          <a:spcPct val="0"/>
        </a:spcAft>
        <a:buChar char="•"/>
        <a:defRPr kumimoji="1" sz="2363" kern="1200">
          <a:solidFill>
            <a:schemeClr val="tx1"/>
          </a:solidFill>
          <a:latin typeface="+mn-lt"/>
          <a:ea typeface="+mn-ea"/>
          <a:cs typeface="+mn-cs"/>
        </a:defRPr>
      </a:lvl3pPr>
      <a:lvl4pPr marL="1543050" indent="-219671" algn="l" defTabSz="882253" rtl="0" fontAlgn="base">
        <a:spcBef>
          <a:spcPct val="20000"/>
        </a:spcBef>
        <a:spcAft>
          <a:spcPct val="0"/>
        </a:spcAft>
        <a:buChar char="–"/>
        <a:defRPr kumimoji="1" sz="1913" kern="1200">
          <a:solidFill>
            <a:schemeClr val="tx1"/>
          </a:solidFill>
          <a:latin typeface="+mn-lt"/>
          <a:ea typeface="+mn-ea"/>
          <a:cs typeface="+mn-cs"/>
        </a:defRPr>
      </a:lvl4pPr>
      <a:lvl5pPr marL="1984177" indent="-221456" algn="l" defTabSz="882253" rtl="0" fontAlgn="base">
        <a:spcBef>
          <a:spcPct val="20000"/>
        </a:spcBef>
        <a:spcAft>
          <a:spcPct val="0"/>
        </a:spcAft>
        <a:buChar char="»"/>
        <a:defRPr kumimoji="1" sz="1913"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zh-CN"/>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9">
            <a:extLst>
              <a:ext uri="{FF2B5EF4-FFF2-40B4-BE49-F238E27FC236}">
                <a16:creationId xmlns:a16="http://schemas.microsoft.com/office/drawing/2014/main" id="{0F0623CE-FF89-4A56-87EB-81A04E537525}"/>
              </a:ext>
            </a:extLst>
          </p:cNvPr>
          <p:cNvSpPr>
            <a:spLocks noChangeArrowheads="1"/>
          </p:cNvSpPr>
          <p:nvPr/>
        </p:nvSpPr>
        <p:spPr bwMode="ltGray">
          <a:xfrm>
            <a:off x="0" y="785813"/>
            <a:ext cx="9144000" cy="142875"/>
          </a:xfrm>
          <a:prstGeom prst="rect">
            <a:avLst/>
          </a:prstGeom>
          <a:solidFill>
            <a:schemeClr val="tx1"/>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sp>
        <p:nvSpPr>
          <p:cNvPr id="1027" name="Rectangle 90">
            <a:extLst>
              <a:ext uri="{FF2B5EF4-FFF2-40B4-BE49-F238E27FC236}">
                <a16:creationId xmlns:a16="http://schemas.microsoft.com/office/drawing/2014/main" id="{8FF75DB2-DD50-4BF2-9F04-5664E9A2DE84}"/>
              </a:ext>
            </a:extLst>
          </p:cNvPr>
          <p:cNvSpPr>
            <a:spLocks noChangeArrowheads="1"/>
          </p:cNvSpPr>
          <p:nvPr userDrawn="1"/>
        </p:nvSpPr>
        <p:spPr bwMode="white">
          <a:xfrm>
            <a:off x="0" y="0"/>
            <a:ext cx="9144000" cy="836613"/>
          </a:xfrm>
          <a:prstGeom prst="rect">
            <a:avLst/>
          </a:prstGeom>
          <a:solidFill>
            <a:schemeClr val="accent2"/>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grpSp>
        <p:nvGrpSpPr>
          <p:cNvPr id="1028" name="Group 91">
            <a:extLst>
              <a:ext uri="{FF2B5EF4-FFF2-40B4-BE49-F238E27FC236}">
                <a16:creationId xmlns:a16="http://schemas.microsoft.com/office/drawing/2014/main" id="{C34CEE22-A71B-4C91-9898-F9D9AA91CA74}"/>
              </a:ext>
            </a:extLst>
          </p:cNvPr>
          <p:cNvGrpSpPr>
            <a:grpSpLocks/>
          </p:cNvGrpSpPr>
          <p:nvPr/>
        </p:nvGrpSpPr>
        <p:grpSpPr bwMode="auto">
          <a:xfrm>
            <a:off x="8215313" y="115888"/>
            <a:ext cx="820737" cy="741362"/>
            <a:chOff x="4562" y="73"/>
            <a:chExt cx="1073" cy="962"/>
          </a:xfrm>
        </p:grpSpPr>
        <p:sp>
          <p:nvSpPr>
            <p:cNvPr id="1116" name="Oval 92">
              <a:extLst>
                <a:ext uri="{FF2B5EF4-FFF2-40B4-BE49-F238E27FC236}">
                  <a16:creationId xmlns:a16="http://schemas.microsoft.com/office/drawing/2014/main" id="{68554DFE-A0A8-44D5-8FEA-C087C3BC52C7}"/>
                </a:ext>
              </a:extLst>
            </p:cNvPr>
            <p:cNvSpPr>
              <a:spLocks noChangeArrowheads="1"/>
            </p:cNvSpPr>
            <p:nvPr userDrawn="1"/>
          </p:nvSpPr>
          <p:spPr bwMode="gray">
            <a:xfrm>
              <a:off x="4902" y="808"/>
              <a:ext cx="733" cy="227"/>
            </a:xfrm>
            <a:prstGeom prst="ellipse">
              <a:avLst/>
            </a:prstGeom>
            <a:gradFill rotWithShape="1">
              <a:gsLst>
                <a:gs pos="0">
                  <a:schemeClr val="tx1"/>
                </a:gs>
                <a:gs pos="100000">
                  <a:schemeClr val="tx1">
                    <a:gamma/>
                    <a:tint val="0"/>
                    <a:invGamma/>
                  </a:schemeClr>
                </a:gs>
              </a:gsLst>
              <a:lin ang="18900000" scaled="1"/>
            </a:gradFill>
            <a:ln w="9525">
              <a:noFill/>
              <a:round/>
              <a:headEnd/>
              <a:tailEnd/>
            </a:ln>
            <a:effectLst/>
          </p:spPr>
          <p:txBody>
            <a:bodyPr wrap="none" anchor="ctr"/>
            <a:lstStyle/>
            <a:p>
              <a:pPr eaLnBrk="1" hangingPunct="1">
                <a:defRPr/>
              </a:pPr>
              <a:endParaRPr lang="zh-CN" altLang="en-US">
                <a:latin typeface="Arial" charset="0"/>
                <a:ea typeface="宋体" charset="-122"/>
              </a:endParaRPr>
            </a:p>
          </p:txBody>
        </p:sp>
        <p:grpSp>
          <p:nvGrpSpPr>
            <p:cNvPr id="1037" name="Group 93">
              <a:extLst>
                <a:ext uri="{FF2B5EF4-FFF2-40B4-BE49-F238E27FC236}">
                  <a16:creationId xmlns:a16="http://schemas.microsoft.com/office/drawing/2014/main" id="{2CAE246D-A171-4A50-B7FF-4055E0D54F4B}"/>
                </a:ext>
              </a:extLst>
            </p:cNvPr>
            <p:cNvGrpSpPr>
              <a:grpSpLocks/>
            </p:cNvGrpSpPr>
            <p:nvPr userDrawn="1"/>
          </p:nvGrpSpPr>
          <p:grpSpPr bwMode="auto">
            <a:xfrm>
              <a:off x="4562" y="73"/>
              <a:ext cx="925" cy="897"/>
              <a:chOff x="4504" y="9"/>
              <a:chExt cx="983" cy="961"/>
            </a:xfrm>
          </p:grpSpPr>
          <p:sp>
            <p:nvSpPr>
              <p:cNvPr id="1038" name="Oval 94">
                <a:extLst>
                  <a:ext uri="{FF2B5EF4-FFF2-40B4-BE49-F238E27FC236}">
                    <a16:creationId xmlns:a16="http://schemas.microsoft.com/office/drawing/2014/main" id="{BB370382-C82E-4CF3-822F-6FE4ABAC4A2A}"/>
                  </a:ext>
                </a:extLst>
              </p:cNvPr>
              <p:cNvSpPr>
                <a:spLocks noChangeArrowheads="1"/>
              </p:cNvSpPr>
              <p:nvPr userDrawn="1"/>
            </p:nvSpPr>
            <p:spPr bwMode="gray">
              <a:xfrm>
                <a:off x="4504" y="9"/>
                <a:ext cx="984" cy="960"/>
              </a:xfrm>
              <a:prstGeom prst="ellipse">
                <a:avLst/>
              </a:prstGeom>
              <a:solidFill>
                <a:schemeClr val="bg1"/>
              </a:solidFill>
              <a:ln>
                <a:noFill/>
              </a:ln>
              <a:effectLst>
                <a:outerShdw dist="99190" dir="2388334" algn="ctr" rotWithShape="0">
                  <a:schemeClr val="tx1"/>
                </a:outerShdw>
              </a:effec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zh-CN" altLang="en-US">
                  <a:ea typeface="宋体" panose="02010600030101010101" pitchFamily="2" charset="-122"/>
                </a:endParaRPr>
              </a:p>
            </p:txBody>
          </p:sp>
          <p:grpSp>
            <p:nvGrpSpPr>
              <p:cNvPr id="1039" name="Group 95">
                <a:extLst>
                  <a:ext uri="{FF2B5EF4-FFF2-40B4-BE49-F238E27FC236}">
                    <a16:creationId xmlns:a16="http://schemas.microsoft.com/office/drawing/2014/main" id="{40F458F6-F724-438C-BE69-F8960A8DA30D}"/>
                  </a:ext>
                </a:extLst>
              </p:cNvPr>
              <p:cNvGrpSpPr>
                <a:grpSpLocks/>
              </p:cNvGrpSpPr>
              <p:nvPr userDrawn="1"/>
            </p:nvGrpSpPr>
            <p:grpSpPr bwMode="auto">
              <a:xfrm>
                <a:off x="4534" y="32"/>
                <a:ext cx="927" cy="901"/>
                <a:chOff x="237" y="892"/>
                <a:chExt cx="2765" cy="2856"/>
              </a:xfrm>
            </p:grpSpPr>
            <p:sp>
              <p:nvSpPr>
                <p:cNvPr id="1040" name="Freeform 96" descr="02">
                  <a:extLst>
                    <a:ext uri="{FF2B5EF4-FFF2-40B4-BE49-F238E27FC236}">
                      <a16:creationId xmlns:a16="http://schemas.microsoft.com/office/drawing/2014/main" id="{B2C0D2E6-F682-4FE4-A5C1-30DE6F877D2D}"/>
                    </a:ext>
                  </a:extLst>
                </p:cNvPr>
                <p:cNvSpPr>
                  <a:spLocks/>
                </p:cNvSpPr>
                <p:nvPr userDrawn="1"/>
              </p:nvSpPr>
              <p:spPr bwMode="gray">
                <a:xfrm>
                  <a:off x="1654" y="1330"/>
                  <a:ext cx="1349" cy="1777"/>
                </a:xfrm>
                <a:custGeom>
                  <a:avLst/>
                  <a:gdLst>
                    <a:gd name="T0" fmla="*/ 954 w 1348"/>
                    <a:gd name="T1" fmla="*/ 1457 h 1963"/>
                    <a:gd name="T2" fmla="*/ 1341 w 1348"/>
                    <a:gd name="T3" fmla="*/ 724 h 1963"/>
                    <a:gd name="T4" fmla="*/ 908 w 1348"/>
                    <a:gd name="T5" fmla="*/ 0 h 1963"/>
                    <a:gd name="T6" fmla="*/ 0 w 1348"/>
                    <a:gd name="T7" fmla="*/ 731 h 1963"/>
                    <a:gd name="T8" fmla="*/ 954 w 1348"/>
                    <a:gd name="T9" fmla="*/ 1457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9"/>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sp>
              <p:nvSpPr>
                <p:cNvPr id="1041" name="Freeform 97" descr="04">
                  <a:extLst>
                    <a:ext uri="{FF2B5EF4-FFF2-40B4-BE49-F238E27FC236}">
                      <a16:creationId xmlns:a16="http://schemas.microsoft.com/office/drawing/2014/main" id="{9DDA7D70-264F-476D-A854-F6B008F172D6}"/>
                    </a:ext>
                  </a:extLst>
                </p:cNvPr>
                <p:cNvSpPr>
                  <a:spLocks/>
                </p:cNvSpPr>
                <p:nvPr userDrawn="1"/>
              </p:nvSpPr>
              <p:spPr bwMode="gray">
                <a:xfrm>
                  <a:off x="713" y="889"/>
                  <a:ext cx="1809" cy="1189"/>
                </a:xfrm>
                <a:custGeom>
                  <a:avLst/>
                  <a:gdLst>
                    <a:gd name="T0" fmla="*/ 905 w 1810"/>
                    <a:gd name="T1" fmla="*/ 889 h 1375"/>
                    <a:gd name="T2" fmla="*/ 1807 w 1810"/>
                    <a:gd name="T3" fmla="*/ 256 h 1375"/>
                    <a:gd name="T4" fmla="*/ 876 w 1810"/>
                    <a:gd name="T5" fmla="*/ 16 h 1375"/>
                    <a:gd name="T6" fmla="*/ 0 w 1810"/>
                    <a:gd name="T7" fmla="*/ 256 h 1375"/>
                    <a:gd name="T8" fmla="*/ 905 w 1810"/>
                    <a:gd name="T9" fmla="*/ 889 h 13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0" h="1375">
                      <a:moveTo>
                        <a:pt x="905" y="1375"/>
                      </a:moveTo>
                      <a:lnTo>
                        <a:pt x="1810" y="395"/>
                      </a:lnTo>
                      <a:cubicBezTo>
                        <a:pt x="1612" y="176"/>
                        <a:pt x="1300" y="0"/>
                        <a:pt x="876" y="24"/>
                      </a:cubicBezTo>
                      <a:cubicBezTo>
                        <a:pt x="452" y="48"/>
                        <a:pt x="252" y="149"/>
                        <a:pt x="0" y="396"/>
                      </a:cubicBezTo>
                      <a:lnTo>
                        <a:pt x="905" y="1375"/>
                      </a:lnTo>
                      <a:close/>
                    </a:path>
                  </a:pathLst>
                </a:custGeom>
                <a:blipFill dpi="0" rotWithShape="1">
                  <a:blip r:embed="rId10"/>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sp>
              <p:nvSpPr>
                <p:cNvPr id="1042" name="Freeform 98" descr="01">
                  <a:extLst>
                    <a:ext uri="{FF2B5EF4-FFF2-40B4-BE49-F238E27FC236}">
                      <a16:creationId xmlns:a16="http://schemas.microsoft.com/office/drawing/2014/main" id="{B683039A-9503-40AC-9B5E-3CDEFBD8BBAC}"/>
                    </a:ext>
                  </a:extLst>
                </p:cNvPr>
                <p:cNvSpPr>
                  <a:spLocks/>
                </p:cNvSpPr>
                <p:nvPr userDrawn="1"/>
              </p:nvSpPr>
              <p:spPr bwMode="gray">
                <a:xfrm>
                  <a:off x="240" y="1351"/>
                  <a:ext cx="1322" cy="1721"/>
                </a:xfrm>
                <a:custGeom>
                  <a:avLst/>
                  <a:gdLst>
                    <a:gd name="T0" fmla="*/ 1316 w 1325"/>
                    <a:gd name="T1" fmla="*/ 702 h 1910"/>
                    <a:gd name="T2" fmla="*/ 411 w 1325"/>
                    <a:gd name="T3" fmla="*/ 0 h 1910"/>
                    <a:gd name="T4" fmla="*/ 27 w 1325"/>
                    <a:gd name="T5" fmla="*/ 742 h 1910"/>
                    <a:gd name="T6" fmla="*/ 399 w 1325"/>
                    <a:gd name="T7" fmla="*/ 1398 h 1910"/>
                    <a:gd name="T8" fmla="*/ 1316 w 1325"/>
                    <a:gd name="T9" fmla="*/ 702 h 19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5" h="1910">
                      <a:moveTo>
                        <a:pt x="1325" y="960"/>
                      </a:moveTo>
                      <a:lnTo>
                        <a:pt x="414" y="0"/>
                      </a:lnTo>
                      <a:cubicBezTo>
                        <a:pt x="238" y="162"/>
                        <a:pt x="0" y="570"/>
                        <a:pt x="27" y="1014"/>
                      </a:cubicBezTo>
                      <a:cubicBezTo>
                        <a:pt x="53" y="1458"/>
                        <a:pt x="233" y="1748"/>
                        <a:pt x="402" y="1910"/>
                      </a:cubicBezTo>
                      <a:lnTo>
                        <a:pt x="1325" y="960"/>
                      </a:lnTo>
                      <a:close/>
                    </a:path>
                  </a:pathLst>
                </a:custGeom>
                <a:blipFill dpi="0" rotWithShape="1">
                  <a:blip r:embed="rId11"/>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sp>
              <p:nvSpPr>
                <p:cNvPr id="1043" name="Freeform 99" descr="03">
                  <a:extLst>
                    <a:ext uri="{FF2B5EF4-FFF2-40B4-BE49-F238E27FC236}">
                      <a16:creationId xmlns:a16="http://schemas.microsoft.com/office/drawing/2014/main" id="{87D21C14-B0D2-40B4-A653-9E91E8FB444F}"/>
                    </a:ext>
                  </a:extLst>
                </p:cNvPr>
                <p:cNvSpPr>
                  <a:spLocks/>
                </p:cNvSpPr>
                <p:nvPr userDrawn="1"/>
              </p:nvSpPr>
              <p:spPr bwMode="gray">
                <a:xfrm>
                  <a:off x="687" y="2162"/>
                  <a:ext cx="1862" cy="1399"/>
                </a:xfrm>
                <a:custGeom>
                  <a:avLst/>
                  <a:gdLst>
                    <a:gd name="T0" fmla="*/ 921 w 1866"/>
                    <a:gd name="T1" fmla="*/ 0 h 1398"/>
                    <a:gd name="T2" fmla="*/ 0 w 1866"/>
                    <a:gd name="T3" fmla="*/ 978 h 1398"/>
                    <a:gd name="T4" fmla="*/ 990 w 1866"/>
                    <a:gd name="T5" fmla="*/ 1390 h 1398"/>
                    <a:gd name="T6" fmla="*/ 1854 w 1866"/>
                    <a:gd name="T7" fmla="*/ 999 h 1398"/>
                    <a:gd name="T8" fmla="*/ 921 w 1866"/>
                    <a:gd name="T9" fmla="*/ 0 h 13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66" h="1398">
                      <a:moveTo>
                        <a:pt x="927" y="0"/>
                      </a:moveTo>
                      <a:lnTo>
                        <a:pt x="0" y="975"/>
                      </a:lnTo>
                      <a:cubicBezTo>
                        <a:pt x="203" y="1204"/>
                        <a:pt x="607" y="1398"/>
                        <a:pt x="996" y="1387"/>
                      </a:cubicBezTo>
                      <a:cubicBezTo>
                        <a:pt x="1385" y="1375"/>
                        <a:pt x="1707" y="1159"/>
                        <a:pt x="1866" y="996"/>
                      </a:cubicBezTo>
                      <a:lnTo>
                        <a:pt x="927" y="0"/>
                      </a:lnTo>
                      <a:close/>
                    </a:path>
                  </a:pathLst>
                </a:custGeom>
                <a:blipFill dpi="0" rotWithShape="1">
                  <a:blip r:embed="rId12"/>
                  <a:srcRect/>
                  <a:stretch>
                    <a:fillRect/>
                  </a:stretch>
                </a:blipFill>
                <a:ln>
                  <a:noFill/>
                </a:ln>
                <a:effectLst>
                  <a:outerShdw dist="28398" dir="3806097" algn="ctr" rotWithShape="0">
                    <a:schemeClr val="bg2"/>
                  </a:outerShdw>
                </a:effectLst>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grpSp>
        </p:grpSp>
      </p:grpSp>
      <p:sp>
        <p:nvSpPr>
          <p:cNvPr id="1029" name="Rectangle 3">
            <a:extLst>
              <a:ext uri="{FF2B5EF4-FFF2-40B4-BE49-F238E27FC236}">
                <a16:creationId xmlns:a16="http://schemas.microsoft.com/office/drawing/2014/main" id="{2DB53B1E-CD56-4D4C-BE93-9B4730A5E25B}"/>
              </a:ext>
            </a:extLst>
          </p:cNvPr>
          <p:cNvSpPr>
            <a:spLocks noGrp="1" noChangeArrowheads="1"/>
          </p:cNvSpPr>
          <p:nvPr>
            <p:ph type="body" idx="1"/>
          </p:nvPr>
        </p:nvSpPr>
        <p:spPr bwMode="auto">
          <a:xfrm>
            <a:off x="142875" y="1000125"/>
            <a:ext cx="8929688"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030" name="Rectangle 6">
            <a:extLst>
              <a:ext uri="{FF2B5EF4-FFF2-40B4-BE49-F238E27FC236}">
                <a16:creationId xmlns:a16="http://schemas.microsoft.com/office/drawing/2014/main" id="{FBB87CBB-2421-4B92-960B-224113A5BB3B}"/>
              </a:ext>
            </a:extLst>
          </p:cNvPr>
          <p:cNvSpPr>
            <a:spLocks noGrp="1" noChangeArrowheads="1"/>
          </p:cNvSpPr>
          <p:nvPr>
            <p:ph type="sldNum" sz="quarter" idx="4"/>
          </p:nvPr>
        </p:nvSpPr>
        <p:spPr bwMode="auto">
          <a:xfrm>
            <a:off x="3429000" y="6508750"/>
            <a:ext cx="21336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Verdana" panose="020B0604030504040204" pitchFamily="34" charset="0"/>
                <a:ea typeface="宋体" panose="02010600030101010101" pitchFamily="2" charset="-122"/>
              </a:defRPr>
            </a:lvl1pPr>
          </a:lstStyle>
          <a:p>
            <a:pPr>
              <a:defRPr/>
            </a:pPr>
            <a:fld id="{2D9A8413-2A4E-4C99-B970-20C77B65D384}" type="slidenum">
              <a:rPr lang="en-US" altLang="zh-CN"/>
              <a:pPr>
                <a:defRPr/>
              </a:pPr>
              <a:t>‹#›</a:t>
            </a:fld>
            <a:endParaRPr lang="en-US" altLang="zh-CN"/>
          </a:p>
        </p:txBody>
      </p:sp>
      <p:sp>
        <p:nvSpPr>
          <p:cNvPr id="1031" name="Rectangle 2">
            <a:extLst>
              <a:ext uri="{FF2B5EF4-FFF2-40B4-BE49-F238E27FC236}">
                <a16:creationId xmlns:a16="http://schemas.microsoft.com/office/drawing/2014/main" id="{72C29683-B1A8-439B-8EFA-68FCCE2D5E7C}"/>
              </a:ext>
            </a:extLst>
          </p:cNvPr>
          <p:cNvSpPr>
            <a:spLocks noGrp="1" noChangeArrowheads="1"/>
          </p:cNvSpPr>
          <p:nvPr>
            <p:ph type="title"/>
          </p:nvPr>
        </p:nvSpPr>
        <p:spPr bwMode="auto">
          <a:xfrm>
            <a:off x="533400" y="142875"/>
            <a:ext cx="7681913"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endParaRPr lang="en-US" altLang="zh-CN"/>
          </a:p>
        </p:txBody>
      </p:sp>
      <p:pic>
        <p:nvPicPr>
          <p:cNvPr id="1032" name="Picture 5" descr="D:\My Documents\图片21.png">
            <a:extLst>
              <a:ext uri="{FF2B5EF4-FFF2-40B4-BE49-F238E27FC236}">
                <a16:creationId xmlns:a16="http://schemas.microsoft.com/office/drawing/2014/main" id="{4D63A5C3-0850-4170-B16F-C3B0C72D967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42300" y="238125"/>
            <a:ext cx="3048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Freeform 92" descr="02">
            <a:extLst>
              <a:ext uri="{FF2B5EF4-FFF2-40B4-BE49-F238E27FC236}">
                <a16:creationId xmlns:a16="http://schemas.microsoft.com/office/drawing/2014/main" id="{5B00E7D1-6D96-4484-A554-325FF68022B7}"/>
              </a:ext>
            </a:extLst>
          </p:cNvPr>
          <p:cNvSpPr>
            <a:spLocks/>
          </p:cNvSpPr>
          <p:nvPr userDrawn="1"/>
        </p:nvSpPr>
        <p:spPr bwMode="gray">
          <a:xfrm>
            <a:off x="8583613" y="228600"/>
            <a:ext cx="312737" cy="457200"/>
          </a:xfrm>
          <a:custGeom>
            <a:avLst/>
            <a:gdLst>
              <a:gd name="T0" fmla="*/ 2147483646 w 1348"/>
              <a:gd name="T1" fmla="*/ 2147483646 h 1963"/>
              <a:gd name="T2" fmla="*/ 2147483646 w 1348"/>
              <a:gd name="T3" fmla="*/ 2147483646 h 1963"/>
              <a:gd name="T4" fmla="*/ 2147483646 w 1348"/>
              <a:gd name="T5" fmla="*/ 0 h 1963"/>
              <a:gd name="T6" fmla="*/ 0 w 1348"/>
              <a:gd name="T7" fmla="*/ 2147483646 h 1963"/>
              <a:gd name="T8" fmla="*/ 2147483646 w 1348"/>
              <a:gd name="T9" fmla="*/ 2147483646 h 19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48" h="1963">
                <a:moveTo>
                  <a:pt x="951" y="1963"/>
                </a:moveTo>
                <a:cubicBezTo>
                  <a:pt x="1244" y="1689"/>
                  <a:pt x="1348" y="1323"/>
                  <a:pt x="1338" y="977"/>
                </a:cubicBezTo>
                <a:cubicBezTo>
                  <a:pt x="1329" y="629"/>
                  <a:pt x="1132" y="226"/>
                  <a:pt x="905" y="0"/>
                </a:cubicBezTo>
                <a:lnTo>
                  <a:pt x="0" y="987"/>
                </a:lnTo>
                <a:lnTo>
                  <a:pt x="951" y="1963"/>
                </a:lnTo>
                <a:close/>
              </a:path>
            </a:pathLst>
          </a:custGeom>
          <a:blipFill dpi="0" rotWithShape="1">
            <a:blip r:embed="rId14"/>
            <a:srcRect/>
            <a:stretch>
              <a:fillRect/>
            </a:stretch>
          </a:blipFill>
          <a:ln>
            <a:noFill/>
          </a:ln>
          <a:extLst>
            <a:ext uri="{91240B29-F687-4F45-9708-019B960494DF}">
              <a14:hiddenLine xmlns:a14="http://schemas.microsoft.com/office/drawing/2010/main" w="76200" cmpd="sng">
                <a:solidFill>
                  <a:srgbClr val="000000"/>
                </a:solidFill>
                <a:round/>
                <a:headEnd/>
                <a:tailEnd/>
              </a14:hiddenLine>
            </a:ext>
          </a:extLst>
        </p:spPr>
        <p:txBody>
          <a:bodyPr/>
          <a:lstStyle/>
          <a:p>
            <a:endParaRPr lang="zh-CN" altLang="en-US"/>
          </a:p>
        </p:txBody>
      </p:sp>
      <p:pic>
        <p:nvPicPr>
          <p:cNvPr id="1034" name="Picture 3" descr="D:\My Documents\图片1.png">
            <a:extLst>
              <a:ext uri="{FF2B5EF4-FFF2-40B4-BE49-F238E27FC236}">
                <a16:creationId xmlns:a16="http://schemas.microsoft.com/office/drawing/2014/main" id="{30FB001B-F23A-4FD9-B586-6FA54ACA52EE}"/>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58188" y="136525"/>
            <a:ext cx="423862"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4" descr="D:\My Documents\图片3.png">
            <a:extLst>
              <a:ext uri="{FF2B5EF4-FFF2-40B4-BE49-F238E27FC236}">
                <a16:creationId xmlns:a16="http://schemas.microsoft.com/office/drawing/2014/main" id="{4901D700-AA5E-4ACE-95A4-655532751D20}"/>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351838" y="460375"/>
            <a:ext cx="436562"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31135"/>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Lst>
  <p:hf sldNum="0" hdr="0" dt="0"/>
  <p:txStyles>
    <p:titleStyle>
      <a:lvl1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1pPr>
      <a:lvl2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2pPr>
      <a:lvl3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3pPr>
      <a:lvl4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4pPr>
      <a:lvl5pPr algn="l" rtl="0" eaLnBrk="0" fontAlgn="base" hangingPunct="0">
        <a:spcBef>
          <a:spcPct val="0"/>
        </a:spcBef>
        <a:spcAft>
          <a:spcPct val="0"/>
        </a:spcAft>
        <a:defRPr sz="2800" b="1">
          <a:solidFill>
            <a:schemeClr val="bg1"/>
          </a:solidFill>
          <a:latin typeface="Times New Roman" pitchFamily="18" charset="0"/>
          <a:ea typeface="楷体_GB2312" pitchFamily="49" charset="-122"/>
          <a:cs typeface="楷体_GB2312" pitchFamily="49" charset="-122"/>
        </a:defRPr>
      </a:lvl5pPr>
      <a:lvl6pPr marL="457200" algn="l" rtl="0" eaLnBrk="1" fontAlgn="base" hangingPunct="1">
        <a:spcBef>
          <a:spcPct val="0"/>
        </a:spcBef>
        <a:spcAft>
          <a:spcPct val="0"/>
        </a:spcAft>
        <a:defRPr sz="3200" b="1">
          <a:solidFill>
            <a:schemeClr val="bg1"/>
          </a:solidFill>
          <a:latin typeface="Verdana" pitchFamily="34" charset="0"/>
        </a:defRPr>
      </a:lvl6pPr>
      <a:lvl7pPr marL="914400" algn="l" rtl="0" eaLnBrk="1" fontAlgn="base" hangingPunct="1">
        <a:spcBef>
          <a:spcPct val="0"/>
        </a:spcBef>
        <a:spcAft>
          <a:spcPct val="0"/>
        </a:spcAft>
        <a:defRPr sz="3200" b="1">
          <a:solidFill>
            <a:schemeClr val="bg1"/>
          </a:solidFill>
          <a:latin typeface="Verdana" pitchFamily="34" charset="0"/>
        </a:defRPr>
      </a:lvl7pPr>
      <a:lvl8pPr marL="1371600" algn="l" rtl="0" eaLnBrk="1" fontAlgn="base" hangingPunct="1">
        <a:spcBef>
          <a:spcPct val="0"/>
        </a:spcBef>
        <a:spcAft>
          <a:spcPct val="0"/>
        </a:spcAft>
        <a:defRPr sz="3200" b="1">
          <a:solidFill>
            <a:schemeClr val="bg1"/>
          </a:solidFill>
          <a:latin typeface="Verdana" pitchFamily="34" charset="0"/>
        </a:defRPr>
      </a:lvl8pPr>
      <a:lvl9pPr marL="1828800" algn="l" rtl="0" eaLnBrk="1" fontAlgn="base" hangingPunct="1">
        <a:spcBef>
          <a:spcPct val="0"/>
        </a:spcBef>
        <a:spcAft>
          <a:spcPct val="0"/>
        </a:spcAft>
        <a:defRPr sz="3200" b="1">
          <a:solidFill>
            <a:schemeClr val="bg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2400" b="1">
          <a:solidFill>
            <a:srgbClr val="040D26"/>
          </a:solidFill>
          <a:latin typeface="Times New Roman" pitchFamily="18" charset="0"/>
          <a:ea typeface="楷体_GB2312" pitchFamily="49" charset="-122"/>
          <a:cs typeface="楷体_GB2312" pitchFamily="49" charset="-122"/>
        </a:defRPr>
      </a:lvl1pPr>
      <a:lvl2pPr marL="3175" indent="-3175" algn="l" rtl="0" eaLnBrk="0" fontAlgn="base" hangingPunct="0">
        <a:spcBef>
          <a:spcPts val="300"/>
        </a:spcBef>
        <a:spcAft>
          <a:spcPct val="0"/>
        </a:spcAft>
        <a:buClr>
          <a:schemeClr val="accent1"/>
        </a:buClr>
        <a:buFont typeface="Wingdings" panose="05000000000000000000" pitchFamily="2" charset="2"/>
        <a:buChar char="–"/>
        <a:defRPr sz="2400" b="1">
          <a:solidFill>
            <a:srgbClr val="040D26"/>
          </a:solidFill>
          <a:latin typeface="Times New Roman" pitchFamily="18" charset="0"/>
          <a:ea typeface="楷体_GB2312" pitchFamily="49" charset="-122"/>
          <a:cs typeface="楷体_GB2312" pitchFamily="49" charset="-122"/>
        </a:defRPr>
      </a:lvl2pPr>
      <a:lvl3pPr marL="3175" indent="-3175" algn="l" rtl="0" eaLnBrk="0" fontAlgn="base" hangingPunct="0">
        <a:spcBef>
          <a:spcPts val="300"/>
        </a:spcBef>
        <a:spcAft>
          <a:spcPct val="0"/>
        </a:spcAft>
        <a:buClr>
          <a:schemeClr val="tx1"/>
        </a:buClr>
        <a:buChar char="•"/>
        <a:defRPr sz="2400" b="1">
          <a:solidFill>
            <a:srgbClr val="040D26"/>
          </a:solidFill>
          <a:latin typeface="Times New Roman" pitchFamily="18" charset="0"/>
          <a:ea typeface="楷体_GB2312" pitchFamily="49" charset="-122"/>
          <a:cs typeface="楷体_GB2312" pitchFamily="49" charset="-122"/>
        </a:defRPr>
      </a:lvl3pPr>
      <a:lvl4pPr marL="3175" indent="-3175" algn="l" rtl="0" eaLnBrk="0" fontAlgn="base" hangingPunct="0">
        <a:spcBef>
          <a:spcPts val="300"/>
        </a:spcBef>
        <a:spcAft>
          <a:spcPct val="0"/>
        </a:spcAft>
        <a:buChar char="–"/>
        <a:defRPr sz="2400" b="1">
          <a:solidFill>
            <a:srgbClr val="040D26"/>
          </a:solidFill>
          <a:latin typeface="Times New Roman" pitchFamily="18" charset="0"/>
          <a:ea typeface="楷体_GB2312" pitchFamily="49" charset="-122"/>
          <a:cs typeface="楷体_GB2312" pitchFamily="49" charset="-122"/>
        </a:defRPr>
      </a:lvl4pPr>
      <a:lvl5pPr marL="3175" indent="-3175" algn="l" rtl="0" eaLnBrk="0" fontAlgn="base" hangingPunct="0">
        <a:spcBef>
          <a:spcPts val="300"/>
        </a:spcBef>
        <a:spcAft>
          <a:spcPct val="0"/>
        </a:spcAft>
        <a:buChar char="»"/>
        <a:defRPr sz="2400" b="1">
          <a:solidFill>
            <a:srgbClr val="040D26"/>
          </a:solidFill>
          <a:latin typeface="Times New Roman" pitchFamily="18" charset="0"/>
          <a:ea typeface="楷体_GB2312" pitchFamily="49" charset="-122"/>
          <a:cs typeface="楷体_GB2312" pitchFamily="49" charset="-122"/>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1031" name="Rectangle 7">
            <a:extLst>
              <a:ext uri="{FF2B5EF4-FFF2-40B4-BE49-F238E27FC236}">
                <a16:creationId xmlns:a16="http://schemas.microsoft.com/office/drawing/2014/main" id="{EFA0002E-36D5-42D9-A890-188FC878D18E}"/>
              </a:ext>
            </a:extLst>
          </p:cNvPr>
          <p:cNvSpPr>
            <a:spLocks noChangeArrowheads="1"/>
          </p:cNvSpPr>
          <p:nvPr userDrawn="1"/>
        </p:nvSpPr>
        <p:spPr bwMode="auto">
          <a:xfrm>
            <a:off x="609600" y="305397"/>
            <a:ext cx="8153400" cy="6247209"/>
          </a:xfrm>
          <a:prstGeom prst="rect">
            <a:avLst/>
          </a:prstGeom>
          <a:gradFill rotWithShape="0">
            <a:gsLst>
              <a:gs pos="0">
                <a:schemeClr val="tx1"/>
              </a:gs>
              <a:gs pos="100000">
                <a:schemeClr val="tx1">
                  <a:gamma/>
                  <a:tint val="60000"/>
                  <a:invGamma/>
                </a:schemeClr>
              </a:gs>
            </a:gsLst>
            <a:lin ang="54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rgbClr val="FFFFCC"/>
                  </a:outerShdw>
                </a:effectLst>
              </a14:hiddenEffects>
            </a:ext>
          </a:extLst>
        </p:spPr>
        <p:txBody>
          <a:bodyPr wrap="none" anchor="ctr"/>
          <a:lstStyle/>
          <a:p>
            <a:endParaRPr lang="zh-CN" altLang="en-US" sz="2025"/>
          </a:p>
        </p:txBody>
      </p:sp>
    </p:spTree>
    <p:extLst>
      <p:ext uri="{BB962C8B-B14F-4D97-AF65-F5344CB8AC3E}">
        <p14:creationId xmlns:p14="http://schemas.microsoft.com/office/powerpoint/2010/main" val="7299407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random/>
  </p:transition>
  <p:txStyles>
    <p:titleStyle>
      <a:lvl1pPr algn="ctr" defTabSz="882253" rtl="0" fontAlgn="base">
        <a:spcBef>
          <a:spcPct val="0"/>
        </a:spcBef>
        <a:spcAft>
          <a:spcPct val="0"/>
        </a:spcAft>
        <a:defRPr kumimoji="1" sz="4275" kern="1200">
          <a:solidFill>
            <a:schemeClr val="tx2"/>
          </a:solidFill>
          <a:latin typeface="+mj-lt"/>
          <a:ea typeface="+mj-ea"/>
          <a:cs typeface="+mj-cs"/>
        </a:defRPr>
      </a:lvl1pPr>
      <a:lvl2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2pPr>
      <a:lvl3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3pPr>
      <a:lvl4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4pPr>
      <a:lvl5pPr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5pPr>
      <a:lvl6pPr marL="51435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6pPr>
      <a:lvl7pPr marL="102870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7pPr>
      <a:lvl8pPr marL="154305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8pPr>
      <a:lvl9pPr marL="2057400" algn="ctr" defTabSz="882253" rtl="0" fontAlgn="base">
        <a:spcBef>
          <a:spcPct val="0"/>
        </a:spcBef>
        <a:spcAft>
          <a:spcPct val="0"/>
        </a:spcAft>
        <a:defRPr kumimoji="1" sz="4275">
          <a:solidFill>
            <a:schemeClr val="tx2"/>
          </a:solidFill>
          <a:latin typeface="Times New Roman" panose="02020603050405020304" pitchFamily="18" charset="0"/>
          <a:ea typeface="宋体" panose="02010600030101010101" pitchFamily="2" charset="-122"/>
        </a:defRPr>
      </a:lvl9pPr>
    </p:titleStyle>
    <p:bodyStyle>
      <a:lvl1pPr marL="330399" indent="-330399" algn="l" defTabSz="882253" rtl="0" fontAlgn="base">
        <a:spcBef>
          <a:spcPct val="20000"/>
        </a:spcBef>
        <a:spcAft>
          <a:spcPct val="0"/>
        </a:spcAft>
        <a:buChar char="•"/>
        <a:defRPr kumimoji="1" sz="3038" kern="1200">
          <a:solidFill>
            <a:schemeClr val="tx1"/>
          </a:solidFill>
          <a:latin typeface="+mn-lt"/>
          <a:ea typeface="+mn-ea"/>
          <a:cs typeface="+mn-cs"/>
        </a:defRPr>
      </a:lvl1pPr>
      <a:lvl2pPr marL="716162" indent="-275034" algn="l" defTabSz="882253" rtl="0" fontAlgn="base">
        <a:spcBef>
          <a:spcPct val="20000"/>
        </a:spcBef>
        <a:spcAft>
          <a:spcPct val="0"/>
        </a:spcAft>
        <a:buChar char="–"/>
        <a:defRPr kumimoji="1" sz="2700" kern="1200">
          <a:solidFill>
            <a:schemeClr val="tx1"/>
          </a:solidFill>
          <a:latin typeface="+mn-lt"/>
          <a:ea typeface="+mn-ea"/>
          <a:cs typeface="+mn-cs"/>
        </a:defRPr>
      </a:lvl2pPr>
      <a:lvl3pPr marL="1101924" indent="-219671" algn="l" defTabSz="882253" rtl="0" fontAlgn="base">
        <a:spcBef>
          <a:spcPct val="20000"/>
        </a:spcBef>
        <a:spcAft>
          <a:spcPct val="0"/>
        </a:spcAft>
        <a:buChar char="•"/>
        <a:defRPr kumimoji="1" sz="2363" kern="1200">
          <a:solidFill>
            <a:schemeClr val="tx1"/>
          </a:solidFill>
          <a:latin typeface="+mn-lt"/>
          <a:ea typeface="+mn-ea"/>
          <a:cs typeface="+mn-cs"/>
        </a:defRPr>
      </a:lvl3pPr>
      <a:lvl4pPr marL="1543050" indent="-219671" algn="l" defTabSz="882253" rtl="0" fontAlgn="base">
        <a:spcBef>
          <a:spcPct val="20000"/>
        </a:spcBef>
        <a:spcAft>
          <a:spcPct val="0"/>
        </a:spcAft>
        <a:buChar char="–"/>
        <a:defRPr kumimoji="1" sz="1913" kern="1200">
          <a:solidFill>
            <a:schemeClr val="tx1"/>
          </a:solidFill>
          <a:latin typeface="+mn-lt"/>
          <a:ea typeface="+mn-ea"/>
          <a:cs typeface="+mn-cs"/>
        </a:defRPr>
      </a:lvl4pPr>
      <a:lvl5pPr marL="1984177" indent="-221456" algn="l" defTabSz="882253" rtl="0" fontAlgn="base">
        <a:spcBef>
          <a:spcPct val="20000"/>
        </a:spcBef>
        <a:spcAft>
          <a:spcPct val="0"/>
        </a:spcAft>
        <a:buChar char="»"/>
        <a:defRPr kumimoji="1" sz="1913" kern="1200">
          <a:solidFill>
            <a:schemeClr val="tx1"/>
          </a:solidFill>
          <a:latin typeface="+mn-lt"/>
          <a:ea typeface="+mn-ea"/>
          <a:cs typeface="+mn-cs"/>
        </a:defRPr>
      </a:lvl5pPr>
      <a:lvl6pPr marL="28289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6pPr>
      <a:lvl7pPr marL="33432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7pPr>
      <a:lvl8pPr marL="385762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8pPr>
      <a:lvl9pPr marL="4371975" indent="-257175" algn="l" defTabSz="1028700" rtl="0" eaLnBrk="1" latinLnBrk="0" hangingPunct="1">
        <a:lnSpc>
          <a:spcPct val="90000"/>
        </a:lnSpc>
        <a:spcBef>
          <a:spcPts val="563"/>
        </a:spcBef>
        <a:buFont typeface="Arial" panose="020B0604020202020204" pitchFamily="34" charset="0"/>
        <a:buChar char="•"/>
        <a:defRPr sz="2025" kern="1200">
          <a:solidFill>
            <a:schemeClr val="tx1"/>
          </a:solidFill>
          <a:latin typeface="+mn-lt"/>
          <a:ea typeface="+mn-ea"/>
          <a:cs typeface="+mn-cs"/>
        </a:defRPr>
      </a:lvl9pPr>
    </p:bodyStyle>
    <p:otherStyle>
      <a:defPPr>
        <a:defRPr lang="zh-CN"/>
      </a:defPPr>
      <a:lvl1pPr marL="0" algn="l" defTabSz="1028700" rtl="0" eaLnBrk="1" latinLnBrk="0" hangingPunct="1">
        <a:defRPr sz="2025" kern="1200">
          <a:solidFill>
            <a:schemeClr val="tx1"/>
          </a:solidFill>
          <a:latin typeface="+mn-lt"/>
          <a:ea typeface="+mn-ea"/>
          <a:cs typeface="+mn-cs"/>
        </a:defRPr>
      </a:lvl1pPr>
      <a:lvl2pPr marL="514350" algn="l" defTabSz="1028700" rtl="0" eaLnBrk="1" latinLnBrk="0" hangingPunct="1">
        <a:defRPr sz="2025" kern="1200">
          <a:solidFill>
            <a:schemeClr val="tx1"/>
          </a:solidFill>
          <a:latin typeface="+mn-lt"/>
          <a:ea typeface="+mn-ea"/>
          <a:cs typeface="+mn-cs"/>
        </a:defRPr>
      </a:lvl2pPr>
      <a:lvl3pPr marL="1028700" algn="l" defTabSz="1028700" rtl="0" eaLnBrk="1" latinLnBrk="0" hangingPunct="1">
        <a:defRPr sz="2025" kern="1200">
          <a:solidFill>
            <a:schemeClr val="tx1"/>
          </a:solidFill>
          <a:latin typeface="+mn-lt"/>
          <a:ea typeface="+mn-ea"/>
          <a:cs typeface="+mn-cs"/>
        </a:defRPr>
      </a:lvl3pPr>
      <a:lvl4pPr marL="1543050" algn="l" defTabSz="1028700" rtl="0" eaLnBrk="1" latinLnBrk="0" hangingPunct="1">
        <a:defRPr sz="2025" kern="1200">
          <a:solidFill>
            <a:schemeClr val="tx1"/>
          </a:solidFill>
          <a:latin typeface="+mn-lt"/>
          <a:ea typeface="+mn-ea"/>
          <a:cs typeface="+mn-cs"/>
        </a:defRPr>
      </a:lvl4pPr>
      <a:lvl5pPr marL="2057400" algn="l" defTabSz="1028700" rtl="0" eaLnBrk="1" latinLnBrk="0" hangingPunct="1">
        <a:defRPr sz="2025" kern="1200">
          <a:solidFill>
            <a:schemeClr val="tx1"/>
          </a:solidFill>
          <a:latin typeface="+mn-lt"/>
          <a:ea typeface="+mn-ea"/>
          <a:cs typeface="+mn-cs"/>
        </a:defRPr>
      </a:lvl5pPr>
      <a:lvl6pPr marL="2571750" algn="l" defTabSz="1028700" rtl="0" eaLnBrk="1" latinLnBrk="0" hangingPunct="1">
        <a:defRPr sz="2025" kern="1200">
          <a:solidFill>
            <a:schemeClr val="tx1"/>
          </a:solidFill>
          <a:latin typeface="+mn-lt"/>
          <a:ea typeface="+mn-ea"/>
          <a:cs typeface="+mn-cs"/>
        </a:defRPr>
      </a:lvl6pPr>
      <a:lvl7pPr marL="3086100" algn="l" defTabSz="1028700" rtl="0" eaLnBrk="1" latinLnBrk="0" hangingPunct="1">
        <a:defRPr sz="2025" kern="1200">
          <a:solidFill>
            <a:schemeClr val="tx1"/>
          </a:solidFill>
          <a:latin typeface="+mn-lt"/>
          <a:ea typeface="+mn-ea"/>
          <a:cs typeface="+mn-cs"/>
        </a:defRPr>
      </a:lvl7pPr>
      <a:lvl8pPr marL="3600450" algn="l" defTabSz="1028700" rtl="0" eaLnBrk="1" latinLnBrk="0" hangingPunct="1">
        <a:defRPr sz="2025" kern="1200">
          <a:solidFill>
            <a:schemeClr val="tx1"/>
          </a:solidFill>
          <a:latin typeface="+mn-lt"/>
          <a:ea typeface="+mn-ea"/>
          <a:cs typeface="+mn-cs"/>
        </a:defRPr>
      </a:lvl8pPr>
      <a:lvl9pPr marL="4114800" algn="l" defTabSz="1028700" rtl="0" eaLnBrk="1" latinLnBrk="0" hangingPunct="1">
        <a:defRPr sz="202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6498" name="Group 2">
            <a:extLst>
              <a:ext uri="{FF2B5EF4-FFF2-40B4-BE49-F238E27FC236}">
                <a16:creationId xmlns:a16="http://schemas.microsoft.com/office/drawing/2014/main" id="{CD800E79-8529-4B10-BDBB-22649D2143BB}"/>
              </a:ext>
            </a:extLst>
          </p:cNvPr>
          <p:cNvGrpSpPr>
            <a:grpSpLocks/>
          </p:cNvGrpSpPr>
          <p:nvPr/>
        </p:nvGrpSpPr>
        <p:grpSpPr bwMode="auto">
          <a:xfrm>
            <a:off x="566738" y="0"/>
            <a:ext cx="7891462" cy="6821488"/>
            <a:chOff x="349" y="23"/>
            <a:chExt cx="4971" cy="4297"/>
          </a:xfrm>
        </p:grpSpPr>
        <p:sp>
          <p:nvSpPr>
            <p:cNvPr id="106499" name="Rectangle 3">
              <a:extLst>
                <a:ext uri="{FF2B5EF4-FFF2-40B4-BE49-F238E27FC236}">
                  <a16:creationId xmlns:a16="http://schemas.microsoft.com/office/drawing/2014/main" id="{7C9782D4-FF18-4F65-9532-2F47F37456C5}"/>
                </a:ext>
              </a:extLst>
            </p:cNvPr>
            <p:cNvSpPr>
              <a:spLocks noChangeArrowheads="1"/>
            </p:cNvSpPr>
            <p:nvPr/>
          </p:nvSpPr>
          <p:spPr bwMode="auto">
            <a:xfrm>
              <a:off x="384" y="23"/>
              <a:ext cx="21"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00" name="Freeform 4">
              <a:extLst>
                <a:ext uri="{FF2B5EF4-FFF2-40B4-BE49-F238E27FC236}">
                  <a16:creationId xmlns:a16="http://schemas.microsoft.com/office/drawing/2014/main" id="{9A6001E3-2024-426F-B5F1-3A6FBDB131EC}"/>
                </a:ext>
              </a:extLst>
            </p:cNvPr>
            <p:cNvSpPr>
              <a:spLocks noEditPoints="1"/>
            </p:cNvSpPr>
            <p:nvPr/>
          </p:nvSpPr>
          <p:spPr bwMode="auto">
            <a:xfrm>
              <a:off x="384"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1" name="Freeform 5">
              <a:extLst>
                <a:ext uri="{FF2B5EF4-FFF2-40B4-BE49-F238E27FC236}">
                  <a16:creationId xmlns:a16="http://schemas.microsoft.com/office/drawing/2014/main" id="{FA06B340-FC21-4FB7-9D7F-658C62A7BEFC}"/>
                </a:ext>
              </a:extLst>
            </p:cNvPr>
            <p:cNvSpPr>
              <a:spLocks noEditPoints="1"/>
            </p:cNvSpPr>
            <p:nvPr/>
          </p:nvSpPr>
          <p:spPr bwMode="auto">
            <a:xfrm>
              <a:off x="384"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2" name="Freeform 6">
              <a:extLst>
                <a:ext uri="{FF2B5EF4-FFF2-40B4-BE49-F238E27FC236}">
                  <a16:creationId xmlns:a16="http://schemas.microsoft.com/office/drawing/2014/main" id="{2CA6AB6F-B0AB-462E-901B-CE8641E94503}"/>
                </a:ext>
              </a:extLst>
            </p:cNvPr>
            <p:cNvSpPr>
              <a:spLocks noEditPoints="1"/>
            </p:cNvSpPr>
            <p:nvPr/>
          </p:nvSpPr>
          <p:spPr bwMode="auto">
            <a:xfrm>
              <a:off x="384"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3" name="Freeform 7">
              <a:extLst>
                <a:ext uri="{FF2B5EF4-FFF2-40B4-BE49-F238E27FC236}">
                  <a16:creationId xmlns:a16="http://schemas.microsoft.com/office/drawing/2014/main" id="{3ED373B3-FA33-4ECF-86A5-B4C62AFC0FCE}"/>
                </a:ext>
              </a:extLst>
            </p:cNvPr>
            <p:cNvSpPr>
              <a:spLocks noEditPoints="1"/>
            </p:cNvSpPr>
            <p:nvPr/>
          </p:nvSpPr>
          <p:spPr bwMode="auto">
            <a:xfrm>
              <a:off x="384"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4" name="Freeform 8">
              <a:extLst>
                <a:ext uri="{FF2B5EF4-FFF2-40B4-BE49-F238E27FC236}">
                  <a16:creationId xmlns:a16="http://schemas.microsoft.com/office/drawing/2014/main" id="{AFC5831F-7DB7-4B8C-A71A-4CA7A0D800D3}"/>
                </a:ext>
              </a:extLst>
            </p:cNvPr>
            <p:cNvSpPr>
              <a:spLocks noEditPoints="1"/>
            </p:cNvSpPr>
            <p:nvPr/>
          </p:nvSpPr>
          <p:spPr bwMode="auto">
            <a:xfrm>
              <a:off x="384"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5" name="Freeform 9">
              <a:extLst>
                <a:ext uri="{FF2B5EF4-FFF2-40B4-BE49-F238E27FC236}">
                  <a16:creationId xmlns:a16="http://schemas.microsoft.com/office/drawing/2014/main" id="{A97533EB-19E3-4E9A-83E3-BF7BBD661E3A}"/>
                </a:ext>
              </a:extLst>
            </p:cNvPr>
            <p:cNvSpPr>
              <a:spLocks noEditPoints="1"/>
            </p:cNvSpPr>
            <p:nvPr/>
          </p:nvSpPr>
          <p:spPr bwMode="auto">
            <a:xfrm>
              <a:off x="384"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6" name="Freeform 10">
              <a:extLst>
                <a:ext uri="{FF2B5EF4-FFF2-40B4-BE49-F238E27FC236}">
                  <a16:creationId xmlns:a16="http://schemas.microsoft.com/office/drawing/2014/main" id="{9A089BF6-2619-48CA-ADA4-A27D51617F46}"/>
                </a:ext>
              </a:extLst>
            </p:cNvPr>
            <p:cNvSpPr>
              <a:spLocks noEditPoints="1"/>
            </p:cNvSpPr>
            <p:nvPr/>
          </p:nvSpPr>
          <p:spPr bwMode="auto">
            <a:xfrm>
              <a:off x="384"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7" name="Freeform 11">
              <a:extLst>
                <a:ext uri="{FF2B5EF4-FFF2-40B4-BE49-F238E27FC236}">
                  <a16:creationId xmlns:a16="http://schemas.microsoft.com/office/drawing/2014/main" id="{8714E697-7749-4609-8A39-FD632E3E1647}"/>
                </a:ext>
              </a:extLst>
            </p:cNvPr>
            <p:cNvSpPr>
              <a:spLocks noEditPoints="1"/>
            </p:cNvSpPr>
            <p:nvPr/>
          </p:nvSpPr>
          <p:spPr bwMode="auto">
            <a:xfrm>
              <a:off x="384"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8" name="Freeform 12">
              <a:extLst>
                <a:ext uri="{FF2B5EF4-FFF2-40B4-BE49-F238E27FC236}">
                  <a16:creationId xmlns:a16="http://schemas.microsoft.com/office/drawing/2014/main" id="{B7D15F8B-B5B8-4481-BAC0-440C18D9E776}"/>
                </a:ext>
              </a:extLst>
            </p:cNvPr>
            <p:cNvSpPr>
              <a:spLocks noEditPoints="1"/>
            </p:cNvSpPr>
            <p:nvPr/>
          </p:nvSpPr>
          <p:spPr bwMode="auto">
            <a:xfrm>
              <a:off x="384"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09" name="Freeform 13">
              <a:extLst>
                <a:ext uri="{FF2B5EF4-FFF2-40B4-BE49-F238E27FC236}">
                  <a16:creationId xmlns:a16="http://schemas.microsoft.com/office/drawing/2014/main" id="{A1CC4A96-2CF2-47F2-B838-5578DBF03427}"/>
                </a:ext>
              </a:extLst>
            </p:cNvPr>
            <p:cNvSpPr>
              <a:spLocks noEditPoints="1"/>
            </p:cNvSpPr>
            <p:nvPr/>
          </p:nvSpPr>
          <p:spPr bwMode="auto">
            <a:xfrm>
              <a:off x="384"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0" name="Rectangle 14">
              <a:extLst>
                <a:ext uri="{FF2B5EF4-FFF2-40B4-BE49-F238E27FC236}">
                  <a16:creationId xmlns:a16="http://schemas.microsoft.com/office/drawing/2014/main" id="{23FAD7BC-A821-4474-8326-AF279B24ABC7}"/>
                </a:ext>
              </a:extLst>
            </p:cNvPr>
            <p:cNvSpPr>
              <a:spLocks noChangeArrowheads="1"/>
            </p:cNvSpPr>
            <p:nvPr/>
          </p:nvSpPr>
          <p:spPr bwMode="auto">
            <a:xfrm>
              <a:off x="384" y="4269"/>
              <a:ext cx="21"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11" name="Rectangle 15">
              <a:extLst>
                <a:ext uri="{FF2B5EF4-FFF2-40B4-BE49-F238E27FC236}">
                  <a16:creationId xmlns:a16="http://schemas.microsoft.com/office/drawing/2014/main" id="{5825ADEB-F753-4096-B605-3474E314C3DF}"/>
                </a:ext>
              </a:extLst>
            </p:cNvPr>
            <p:cNvSpPr>
              <a:spLocks noChangeArrowheads="1"/>
            </p:cNvSpPr>
            <p:nvPr/>
          </p:nvSpPr>
          <p:spPr bwMode="auto">
            <a:xfrm>
              <a:off x="829" y="23"/>
              <a:ext cx="21"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12" name="Freeform 16">
              <a:extLst>
                <a:ext uri="{FF2B5EF4-FFF2-40B4-BE49-F238E27FC236}">
                  <a16:creationId xmlns:a16="http://schemas.microsoft.com/office/drawing/2014/main" id="{CDDE7A5E-2C09-4368-BAAB-741869EB2233}"/>
                </a:ext>
              </a:extLst>
            </p:cNvPr>
            <p:cNvSpPr>
              <a:spLocks noEditPoints="1"/>
            </p:cNvSpPr>
            <p:nvPr/>
          </p:nvSpPr>
          <p:spPr bwMode="auto">
            <a:xfrm>
              <a:off x="829"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3" name="Freeform 17">
              <a:extLst>
                <a:ext uri="{FF2B5EF4-FFF2-40B4-BE49-F238E27FC236}">
                  <a16:creationId xmlns:a16="http://schemas.microsoft.com/office/drawing/2014/main" id="{5071208E-C2A3-493C-9D4C-F54CCF6786FE}"/>
                </a:ext>
              </a:extLst>
            </p:cNvPr>
            <p:cNvSpPr>
              <a:spLocks noEditPoints="1"/>
            </p:cNvSpPr>
            <p:nvPr/>
          </p:nvSpPr>
          <p:spPr bwMode="auto">
            <a:xfrm>
              <a:off x="829"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4" name="Freeform 18">
              <a:extLst>
                <a:ext uri="{FF2B5EF4-FFF2-40B4-BE49-F238E27FC236}">
                  <a16:creationId xmlns:a16="http://schemas.microsoft.com/office/drawing/2014/main" id="{B48CCCA9-BFC3-4232-8CC2-B6695FF8736C}"/>
                </a:ext>
              </a:extLst>
            </p:cNvPr>
            <p:cNvSpPr>
              <a:spLocks noEditPoints="1"/>
            </p:cNvSpPr>
            <p:nvPr/>
          </p:nvSpPr>
          <p:spPr bwMode="auto">
            <a:xfrm>
              <a:off x="829"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5" name="Freeform 19">
              <a:extLst>
                <a:ext uri="{FF2B5EF4-FFF2-40B4-BE49-F238E27FC236}">
                  <a16:creationId xmlns:a16="http://schemas.microsoft.com/office/drawing/2014/main" id="{2267BCC9-ACB2-4A53-925F-8F32619E672E}"/>
                </a:ext>
              </a:extLst>
            </p:cNvPr>
            <p:cNvSpPr>
              <a:spLocks noEditPoints="1"/>
            </p:cNvSpPr>
            <p:nvPr/>
          </p:nvSpPr>
          <p:spPr bwMode="auto">
            <a:xfrm>
              <a:off x="829"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6" name="Freeform 20">
              <a:extLst>
                <a:ext uri="{FF2B5EF4-FFF2-40B4-BE49-F238E27FC236}">
                  <a16:creationId xmlns:a16="http://schemas.microsoft.com/office/drawing/2014/main" id="{84A5E071-3E2C-4D5F-BB44-1289A65F0C0B}"/>
                </a:ext>
              </a:extLst>
            </p:cNvPr>
            <p:cNvSpPr>
              <a:spLocks noEditPoints="1"/>
            </p:cNvSpPr>
            <p:nvPr/>
          </p:nvSpPr>
          <p:spPr bwMode="auto">
            <a:xfrm>
              <a:off x="829"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7" name="Freeform 21">
              <a:extLst>
                <a:ext uri="{FF2B5EF4-FFF2-40B4-BE49-F238E27FC236}">
                  <a16:creationId xmlns:a16="http://schemas.microsoft.com/office/drawing/2014/main" id="{C31BDC09-50B3-425E-816D-12426B357188}"/>
                </a:ext>
              </a:extLst>
            </p:cNvPr>
            <p:cNvSpPr>
              <a:spLocks noEditPoints="1"/>
            </p:cNvSpPr>
            <p:nvPr/>
          </p:nvSpPr>
          <p:spPr bwMode="auto">
            <a:xfrm>
              <a:off x="829"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8" name="Freeform 22">
              <a:extLst>
                <a:ext uri="{FF2B5EF4-FFF2-40B4-BE49-F238E27FC236}">
                  <a16:creationId xmlns:a16="http://schemas.microsoft.com/office/drawing/2014/main" id="{2A6D2432-46C6-4EDC-A369-B7D83AFC5369}"/>
                </a:ext>
              </a:extLst>
            </p:cNvPr>
            <p:cNvSpPr>
              <a:spLocks noEditPoints="1"/>
            </p:cNvSpPr>
            <p:nvPr/>
          </p:nvSpPr>
          <p:spPr bwMode="auto">
            <a:xfrm>
              <a:off x="829"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19" name="Freeform 23">
              <a:extLst>
                <a:ext uri="{FF2B5EF4-FFF2-40B4-BE49-F238E27FC236}">
                  <a16:creationId xmlns:a16="http://schemas.microsoft.com/office/drawing/2014/main" id="{DE8BDB6A-1C22-4C94-B3E8-4ECBD2E200F6}"/>
                </a:ext>
              </a:extLst>
            </p:cNvPr>
            <p:cNvSpPr>
              <a:spLocks noEditPoints="1"/>
            </p:cNvSpPr>
            <p:nvPr/>
          </p:nvSpPr>
          <p:spPr bwMode="auto">
            <a:xfrm>
              <a:off x="829"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0" name="Freeform 24">
              <a:extLst>
                <a:ext uri="{FF2B5EF4-FFF2-40B4-BE49-F238E27FC236}">
                  <a16:creationId xmlns:a16="http://schemas.microsoft.com/office/drawing/2014/main" id="{FB6BDFA7-10B7-4361-9806-84A715D9C01A}"/>
                </a:ext>
              </a:extLst>
            </p:cNvPr>
            <p:cNvSpPr>
              <a:spLocks noEditPoints="1"/>
            </p:cNvSpPr>
            <p:nvPr/>
          </p:nvSpPr>
          <p:spPr bwMode="auto">
            <a:xfrm>
              <a:off x="829"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1" name="Freeform 25">
              <a:extLst>
                <a:ext uri="{FF2B5EF4-FFF2-40B4-BE49-F238E27FC236}">
                  <a16:creationId xmlns:a16="http://schemas.microsoft.com/office/drawing/2014/main" id="{3C505512-4072-4EFA-B968-1D609E522C3A}"/>
                </a:ext>
              </a:extLst>
            </p:cNvPr>
            <p:cNvSpPr>
              <a:spLocks noEditPoints="1"/>
            </p:cNvSpPr>
            <p:nvPr/>
          </p:nvSpPr>
          <p:spPr bwMode="auto">
            <a:xfrm>
              <a:off x="829"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2" name="Rectangle 26">
              <a:extLst>
                <a:ext uri="{FF2B5EF4-FFF2-40B4-BE49-F238E27FC236}">
                  <a16:creationId xmlns:a16="http://schemas.microsoft.com/office/drawing/2014/main" id="{FD2A9DB9-BF0E-44F3-9327-9F2E783B9B9D}"/>
                </a:ext>
              </a:extLst>
            </p:cNvPr>
            <p:cNvSpPr>
              <a:spLocks noChangeArrowheads="1"/>
            </p:cNvSpPr>
            <p:nvPr/>
          </p:nvSpPr>
          <p:spPr bwMode="auto">
            <a:xfrm>
              <a:off x="829" y="4269"/>
              <a:ext cx="21"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23" name="Rectangle 27">
              <a:extLst>
                <a:ext uri="{FF2B5EF4-FFF2-40B4-BE49-F238E27FC236}">
                  <a16:creationId xmlns:a16="http://schemas.microsoft.com/office/drawing/2014/main" id="{C14A095F-3052-4402-96F1-5445BFBDE36A}"/>
                </a:ext>
              </a:extLst>
            </p:cNvPr>
            <p:cNvSpPr>
              <a:spLocks noChangeArrowheads="1"/>
            </p:cNvSpPr>
            <p:nvPr/>
          </p:nvSpPr>
          <p:spPr bwMode="auto">
            <a:xfrm>
              <a:off x="1279" y="23"/>
              <a:ext cx="21"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24" name="Freeform 28">
              <a:extLst>
                <a:ext uri="{FF2B5EF4-FFF2-40B4-BE49-F238E27FC236}">
                  <a16:creationId xmlns:a16="http://schemas.microsoft.com/office/drawing/2014/main" id="{6262ED3C-7CA8-4A6C-A2F1-D9AFAFAA13BF}"/>
                </a:ext>
              </a:extLst>
            </p:cNvPr>
            <p:cNvSpPr>
              <a:spLocks noEditPoints="1"/>
            </p:cNvSpPr>
            <p:nvPr/>
          </p:nvSpPr>
          <p:spPr bwMode="auto">
            <a:xfrm>
              <a:off x="1279"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5" name="Freeform 29">
              <a:extLst>
                <a:ext uri="{FF2B5EF4-FFF2-40B4-BE49-F238E27FC236}">
                  <a16:creationId xmlns:a16="http://schemas.microsoft.com/office/drawing/2014/main" id="{7D683E25-5588-4C07-99EC-4D34A58405B5}"/>
                </a:ext>
              </a:extLst>
            </p:cNvPr>
            <p:cNvSpPr>
              <a:spLocks noEditPoints="1"/>
            </p:cNvSpPr>
            <p:nvPr/>
          </p:nvSpPr>
          <p:spPr bwMode="auto">
            <a:xfrm>
              <a:off x="1279"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6" name="Freeform 30">
              <a:extLst>
                <a:ext uri="{FF2B5EF4-FFF2-40B4-BE49-F238E27FC236}">
                  <a16:creationId xmlns:a16="http://schemas.microsoft.com/office/drawing/2014/main" id="{C3E60768-8A6A-40B1-BE2C-C5C40C0BD15E}"/>
                </a:ext>
              </a:extLst>
            </p:cNvPr>
            <p:cNvSpPr>
              <a:spLocks noEditPoints="1"/>
            </p:cNvSpPr>
            <p:nvPr/>
          </p:nvSpPr>
          <p:spPr bwMode="auto">
            <a:xfrm>
              <a:off x="1279"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7" name="Freeform 31">
              <a:extLst>
                <a:ext uri="{FF2B5EF4-FFF2-40B4-BE49-F238E27FC236}">
                  <a16:creationId xmlns:a16="http://schemas.microsoft.com/office/drawing/2014/main" id="{2840DBB1-183F-442E-A4AD-67D807E279B9}"/>
                </a:ext>
              </a:extLst>
            </p:cNvPr>
            <p:cNvSpPr>
              <a:spLocks noEditPoints="1"/>
            </p:cNvSpPr>
            <p:nvPr/>
          </p:nvSpPr>
          <p:spPr bwMode="auto">
            <a:xfrm>
              <a:off x="1279"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8" name="Freeform 32">
              <a:extLst>
                <a:ext uri="{FF2B5EF4-FFF2-40B4-BE49-F238E27FC236}">
                  <a16:creationId xmlns:a16="http://schemas.microsoft.com/office/drawing/2014/main" id="{A846D0E3-C7E3-4F52-8EE3-0185C1620C15}"/>
                </a:ext>
              </a:extLst>
            </p:cNvPr>
            <p:cNvSpPr>
              <a:spLocks noEditPoints="1"/>
            </p:cNvSpPr>
            <p:nvPr/>
          </p:nvSpPr>
          <p:spPr bwMode="auto">
            <a:xfrm>
              <a:off x="1279"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29" name="Freeform 33">
              <a:extLst>
                <a:ext uri="{FF2B5EF4-FFF2-40B4-BE49-F238E27FC236}">
                  <a16:creationId xmlns:a16="http://schemas.microsoft.com/office/drawing/2014/main" id="{0CA18229-38D5-4727-8892-64B47B9A9EA1}"/>
                </a:ext>
              </a:extLst>
            </p:cNvPr>
            <p:cNvSpPr>
              <a:spLocks noEditPoints="1"/>
            </p:cNvSpPr>
            <p:nvPr/>
          </p:nvSpPr>
          <p:spPr bwMode="auto">
            <a:xfrm>
              <a:off x="1279"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0" name="Freeform 34">
              <a:extLst>
                <a:ext uri="{FF2B5EF4-FFF2-40B4-BE49-F238E27FC236}">
                  <a16:creationId xmlns:a16="http://schemas.microsoft.com/office/drawing/2014/main" id="{D1D37B6F-7D4D-4B3B-A3F8-CB5A5CCD3C12}"/>
                </a:ext>
              </a:extLst>
            </p:cNvPr>
            <p:cNvSpPr>
              <a:spLocks noEditPoints="1"/>
            </p:cNvSpPr>
            <p:nvPr/>
          </p:nvSpPr>
          <p:spPr bwMode="auto">
            <a:xfrm>
              <a:off x="1279"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1" name="Freeform 35">
              <a:extLst>
                <a:ext uri="{FF2B5EF4-FFF2-40B4-BE49-F238E27FC236}">
                  <a16:creationId xmlns:a16="http://schemas.microsoft.com/office/drawing/2014/main" id="{6BCF8DCE-09DF-4C81-A1EF-F7F2B4337827}"/>
                </a:ext>
              </a:extLst>
            </p:cNvPr>
            <p:cNvSpPr>
              <a:spLocks noEditPoints="1"/>
            </p:cNvSpPr>
            <p:nvPr/>
          </p:nvSpPr>
          <p:spPr bwMode="auto">
            <a:xfrm>
              <a:off x="1279"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2" name="Freeform 36">
              <a:extLst>
                <a:ext uri="{FF2B5EF4-FFF2-40B4-BE49-F238E27FC236}">
                  <a16:creationId xmlns:a16="http://schemas.microsoft.com/office/drawing/2014/main" id="{3A526FDE-810C-4ED8-B247-11D0C7EE637C}"/>
                </a:ext>
              </a:extLst>
            </p:cNvPr>
            <p:cNvSpPr>
              <a:spLocks noEditPoints="1"/>
            </p:cNvSpPr>
            <p:nvPr/>
          </p:nvSpPr>
          <p:spPr bwMode="auto">
            <a:xfrm>
              <a:off x="1279"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3" name="Freeform 37">
              <a:extLst>
                <a:ext uri="{FF2B5EF4-FFF2-40B4-BE49-F238E27FC236}">
                  <a16:creationId xmlns:a16="http://schemas.microsoft.com/office/drawing/2014/main" id="{E17674B3-EE62-438B-BD69-7E6418E23768}"/>
                </a:ext>
              </a:extLst>
            </p:cNvPr>
            <p:cNvSpPr>
              <a:spLocks noEditPoints="1"/>
            </p:cNvSpPr>
            <p:nvPr/>
          </p:nvSpPr>
          <p:spPr bwMode="auto">
            <a:xfrm>
              <a:off x="1279"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4" name="Rectangle 38">
              <a:extLst>
                <a:ext uri="{FF2B5EF4-FFF2-40B4-BE49-F238E27FC236}">
                  <a16:creationId xmlns:a16="http://schemas.microsoft.com/office/drawing/2014/main" id="{186065DC-868F-47D8-8879-EEE5E9899179}"/>
                </a:ext>
              </a:extLst>
            </p:cNvPr>
            <p:cNvSpPr>
              <a:spLocks noChangeArrowheads="1"/>
            </p:cNvSpPr>
            <p:nvPr/>
          </p:nvSpPr>
          <p:spPr bwMode="auto">
            <a:xfrm>
              <a:off x="1279" y="4269"/>
              <a:ext cx="21"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35" name="Rectangle 39">
              <a:extLst>
                <a:ext uri="{FF2B5EF4-FFF2-40B4-BE49-F238E27FC236}">
                  <a16:creationId xmlns:a16="http://schemas.microsoft.com/office/drawing/2014/main" id="{D3FA47A4-4015-4D6B-8CCB-84B3C21766D9}"/>
                </a:ext>
              </a:extLst>
            </p:cNvPr>
            <p:cNvSpPr>
              <a:spLocks noChangeArrowheads="1"/>
            </p:cNvSpPr>
            <p:nvPr/>
          </p:nvSpPr>
          <p:spPr bwMode="auto">
            <a:xfrm>
              <a:off x="1724" y="23"/>
              <a:ext cx="21"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36" name="Freeform 40">
              <a:extLst>
                <a:ext uri="{FF2B5EF4-FFF2-40B4-BE49-F238E27FC236}">
                  <a16:creationId xmlns:a16="http://schemas.microsoft.com/office/drawing/2014/main" id="{C5836564-A353-4FFD-964B-9EBB49FCBC6B}"/>
                </a:ext>
              </a:extLst>
            </p:cNvPr>
            <p:cNvSpPr>
              <a:spLocks noEditPoints="1"/>
            </p:cNvSpPr>
            <p:nvPr/>
          </p:nvSpPr>
          <p:spPr bwMode="auto">
            <a:xfrm>
              <a:off x="1724"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7" name="Freeform 41">
              <a:extLst>
                <a:ext uri="{FF2B5EF4-FFF2-40B4-BE49-F238E27FC236}">
                  <a16:creationId xmlns:a16="http://schemas.microsoft.com/office/drawing/2014/main" id="{C5522898-7DBF-4CE7-959F-B2F51BBED7AF}"/>
                </a:ext>
              </a:extLst>
            </p:cNvPr>
            <p:cNvSpPr>
              <a:spLocks noEditPoints="1"/>
            </p:cNvSpPr>
            <p:nvPr/>
          </p:nvSpPr>
          <p:spPr bwMode="auto">
            <a:xfrm>
              <a:off x="1724"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8" name="Freeform 42">
              <a:extLst>
                <a:ext uri="{FF2B5EF4-FFF2-40B4-BE49-F238E27FC236}">
                  <a16:creationId xmlns:a16="http://schemas.microsoft.com/office/drawing/2014/main" id="{4A0826D6-C2F5-4BFD-8650-934F6A1B359B}"/>
                </a:ext>
              </a:extLst>
            </p:cNvPr>
            <p:cNvSpPr>
              <a:spLocks noEditPoints="1"/>
            </p:cNvSpPr>
            <p:nvPr/>
          </p:nvSpPr>
          <p:spPr bwMode="auto">
            <a:xfrm>
              <a:off x="1724"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39" name="Freeform 43">
              <a:extLst>
                <a:ext uri="{FF2B5EF4-FFF2-40B4-BE49-F238E27FC236}">
                  <a16:creationId xmlns:a16="http://schemas.microsoft.com/office/drawing/2014/main" id="{198AAE60-F1F0-4089-BE11-D8D640C898BE}"/>
                </a:ext>
              </a:extLst>
            </p:cNvPr>
            <p:cNvSpPr>
              <a:spLocks noEditPoints="1"/>
            </p:cNvSpPr>
            <p:nvPr/>
          </p:nvSpPr>
          <p:spPr bwMode="auto">
            <a:xfrm>
              <a:off x="1724"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0" name="Freeform 44">
              <a:extLst>
                <a:ext uri="{FF2B5EF4-FFF2-40B4-BE49-F238E27FC236}">
                  <a16:creationId xmlns:a16="http://schemas.microsoft.com/office/drawing/2014/main" id="{70886327-D64E-4E70-BF64-23C192D69E26}"/>
                </a:ext>
              </a:extLst>
            </p:cNvPr>
            <p:cNvSpPr>
              <a:spLocks noEditPoints="1"/>
            </p:cNvSpPr>
            <p:nvPr/>
          </p:nvSpPr>
          <p:spPr bwMode="auto">
            <a:xfrm>
              <a:off x="1724"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1" name="Freeform 45">
              <a:extLst>
                <a:ext uri="{FF2B5EF4-FFF2-40B4-BE49-F238E27FC236}">
                  <a16:creationId xmlns:a16="http://schemas.microsoft.com/office/drawing/2014/main" id="{B54A3ED7-7591-4543-8CAD-6E1DC212EF0D}"/>
                </a:ext>
              </a:extLst>
            </p:cNvPr>
            <p:cNvSpPr>
              <a:spLocks noEditPoints="1"/>
            </p:cNvSpPr>
            <p:nvPr/>
          </p:nvSpPr>
          <p:spPr bwMode="auto">
            <a:xfrm>
              <a:off x="1724"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2" name="Freeform 46">
              <a:extLst>
                <a:ext uri="{FF2B5EF4-FFF2-40B4-BE49-F238E27FC236}">
                  <a16:creationId xmlns:a16="http://schemas.microsoft.com/office/drawing/2014/main" id="{58EA9833-9B50-4CC2-99C6-809E34F74B3A}"/>
                </a:ext>
              </a:extLst>
            </p:cNvPr>
            <p:cNvSpPr>
              <a:spLocks noEditPoints="1"/>
            </p:cNvSpPr>
            <p:nvPr/>
          </p:nvSpPr>
          <p:spPr bwMode="auto">
            <a:xfrm>
              <a:off x="1724"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3" name="Freeform 47">
              <a:extLst>
                <a:ext uri="{FF2B5EF4-FFF2-40B4-BE49-F238E27FC236}">
                  <a16:creationId xmlns:a16="http://schemas.microsoft.com/office/drawing/2014/main" id="{BA5FC2E4-B5D7-41CB-9737-CE85A5D030FF}"/>
                </a:ext>
              </a:extLst>
            </p:cNvPr>
            <p:cNvSpPr>
              <a:spLocks noEditPoints="1"/>
            </p:cNvSpPr>
            <p:nvPr/>
          </p:nvSpPr>
          <p:spPr bwMode="auto">
            <a:xfrm>
              <a:off x="1724"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4" name="Freeform 48">
              <a:extLst>
                <a:ext uri="{FF2B5EF4-FFF2-40B4-BE49-F238E27FC236}">
                  <a16:creationId xmlns:a16="http://schemas.microsoft.com/office/drawing/2014/main" id="{2C79286B-2785-4F8B-AB40-D0E908D24EAD}"/>
                </a:ext>
              </a:extLst>
            </p:cNvPr>
            <p:cNvSpPr>
              <a:spLocks noEditPoints="1"/>
            </p:cNvSpPr>
            <p:nvPr/>
          </p:nvSpPr>
          <p:spPr bwMode="auto">
            <a:xfrm>
              <a:off x="1724"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5" name="Freeform 49">
              <a:extLst>
                <a:ext uri="{FF2B5EF4-FFF2-40B4-BE49-F238E27FC236}">
                  <a16:creationId xmlns:a16="http://schemas.microsoft.com/office/drawing/2014/main" id="{92019FE8-2E16-4C1A-AE89-91493FD1DCF6}"/>
                </a:ext>
              </a:extLst>
            </p:cNvPr>
            <p:cNvSpPr>
              <a:spLocks noEditPoints="1"/>
            </p:cNvSpPr>
            <p:nvPr/>
          </p:nvSpPr>
          <p:spPr bwMode="auto">
            <a:xfrm>
              <a:off x="1724"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6" name="Rectangle 50">
              <a:extLst>
                <a:ext uri="{FF2B5EF4-FFF2-40B4-BE49-F238E27FC236}">
                  <a16:creationId xmlns:a16="http://schemas.microsoft.com/office/drawing/2014/main" id="{1E6A12E6-CFEC-489C-86AC-8F3E39D47D9D}"/>
                </a:ext>
              </a:extLst>
            </p:cNvPr>
            <p:cNvSpPr>
              <a:spLocks noChangeArrowheads="1"/>
            </p:cNvSpPr>
            <p:nvPr/>
          </p:nvSpPr>
          <p:spPr bwMode="auto">
            <a:xfrm>
              <a:off x="1724" y="4269"/>
              <a:ext cx="21"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47" name="Rectangle 51">
              <a:extLst>
                <a:ext uri="{FF2B5EF4-FFF2-40B4-BE49-F238E27FC236}">
                  <a16:creationId xmlns:a16="http://schemas.microsoft.com/office/drawing/2014/main" id="{5BA6BFBE-BE24-4993-AD2B-138A26B542FD}"/>
                </a:ext>
              </a:extLst>
            </p:cNvPr>
            <p:cNvSpPr>
              <a:spLocks noChangeArrowheads="1"/>
            </p:cNvSpPr>
            <p:nvPr/>
          </p:nvSpPr>
          <p:spPr bwMode="auto">
            <a:xfrm>
              <a:off x="2169" y="23"/>
              <a:ext cx="21"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48" name="Freeform 52">
              <a:extLst>
                <a:ext uri="{FF2B5EF4-FFF2-40B4-BE49-F238E27FC236}">
                  <a16:creationId xmlns:a16="http://schemas.microsoft.com/office/drawing/2014/main" id="{66D420E3-348C-4F2A-96F2-734ACFD30D3D}"/>
                </a:ext>
              </a:extLst>
            </p:cNvPr>
            <p:cNvSpPr>
              <a:spLocks noEditPoints="1"/>
            </p:cNvSpPr>
            <p:nvPr/>
          </p:nvSpPr>
          <p:spPr bwMode="auto">
            <a:xfrm>
              <a:off x="2169" y="225"/>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49" name="Freeform 53">
              <a:extLst>
                <a:ext uri="{FF2B5EF4-FFF2-40B4-BE49-F238E27FC236}">
                  <a16:creationId xmlns:a16="http://schemas.microsoft.com/office/drawing/2014/main" id="{5B391136-E97A-42DB-A4F0-0FB0F6DA01DE}"/>
                </a:ext>
              </a:extLst>
            </p:cNvPr>
            <p:cNvSpPr>
              <a:spLocks noEditPoints="1"/>
            </p:cNvSpPr>
            <p:nvPr/>
          </p:nvSpPr>
          <p:spPr bwMode="auto">
            <a:xfrm>
              <a:off x="2169" y="630"/>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0" name="Freeform 54">
              <a:extLst>
                <a:ext uri="{FF2B5EF4-FFF2-40B4-BE49-F238E27FC236}">
                  <a16:creationId xmlns:a16="http://schemas.microsoft.com/office/drawing/2014/main" id="{D8D9A033-BD35-4510-90E2-A52E2640E283}"/>
                </a:ext>
              </a:extLst>
            </p:cNvPr>
            <p:cNvSpPr>
              <a:spLocks noEditPoints="1"/>
            </p:cNvSpPr>
            <p:nvPr/>
          </p:nvSpPr>
          <p:spPr bwMode="auto">
            <a:xfrm>
              <a:off x="2169" y="1034"/>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1" name="Freeform 55">
              <a:extLst>
                <a:ext uri="{FF2B5EF4-FFF2-40B4-BE49-F238E27FC236}">
                  <a16:creationId xmlns:a16="http://schemas.microsoft.com/office/drawing/2014/main" id="{284DD3A7-06C6-4DBC-95E3-240F9523C636}"/>
                </a:ext>
              </a:extLst>
            </p:cNvPr>
            <p:cNvSpPr>
              <a:spLocks noEditPoints="1"/>
            </p:cNvSpPr>
            <p:nvPr/>
          </p:nvSpPr>
          <p:spPr bwMode="auto">
            <a:xfrm>
              <a:off x="2169" y="1438"/>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2" name="Freeform 56">
              <a:extLst>
                <a:ext uri="{FF2B5EF4-FFF2-40B4-BE49-F238E27FC236}">
                  <a16:creationId xmlns:a16="http://schemas.microsoft.com/office/drawing/2014/main" id="{794793A8-1032-4D0A-92C7-4E1062D545D0}"/>
                </a:ext>
              </a:extLst>
            </p:cNvPr>
            <p:cNvSpPr>
              <a:spLocks noEditPoints="1"/>
            </p:cNvSpPr>
            <p:nvPr/>
          </p:nvSpPr>
          <p:spPr bwMode="auto">
            <a:xfrm>
              <a:off x="2169" y="1843"/>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3" name="Freeform 57">
              <a:extLst>
                <a:ext uri="{FF2B5EF4-FFF2-40B4-BE49-F238E27FC236}">
                  <a16:creationId xmlns:a16="http://schemas.microsoft.com/office/drawing/2014/main" id="{56427D45-562E-46D5-852D-6DC32FFA5C95}"/>
                </a:ext>
              </a:extLst>
            </p:cNvPr>
            <p:cNvSpPr>
              <a:spLocks noEditPoints="1"/>
            </p:cNvSpPr>
            <p:nvPr/>
          </p:nvSpPr>
          <p:spPr bwMode="auto">
            <a:xfrm>
              <a:off x="2169" y="2247"/>
              <a:ext cx="21"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4" name="Freeform 58">
              <a:extLst>
                <a:ext uri="{FF2B5EF4-FFF2-40B4-BE49-F238E27FC236}">
                  <a16:creationId xmlns:a16="http://schemas.microsoft.com/office/drawing/2014/main" id="{D073C650-DE2D-439D-83C2-FD67A6C54F60}"/>
                </a:ext>
              </a:extLst>
            </p:cNvPr>
            <p:cNvSpPr>
              <a:spLocks noEditPoints="1"/>
            </p:cNvSpPr>
            <p:nvPr/>
          </p:nvSpPr>
          <p:spPr bwMode="auto">
            <a:xfrm>
              <a:off x="2169" y="2652"/>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5" name="Freeform 59">
              <a:extLst>
                <a:ext uri="{FF2B5EF4-FFF2-40B4-BE49-F238E27FC236}">
                  <a16:creationId xmlns:a16="http://schemas.microsoft.com/office/drawing/2014/main" id="{5E25C103-28FE-4416-8824-7B19CBD4B70E}"/>
                </a:ext>
              </a:extLst>
            </p:cNvPr>
            <p:cNvSpPr>
              <a:spLocks noEditPoints="1"/>
            </p:cNvSpPr>
            <p:nvPr/>
          </p:nvSpPr>
          <p:spPr bwMode="auto">
            <a:xfrm>
              <a:off x="2169" y="3056"/>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6" name="Freeform 60">
              <a:extLst>
                <a:ext uri="{FF2B5EF4-FFF2-40B4-BE49-F238E27FC236}">
                  <a16:creationId xmlns:a16="http://schemas.microsoft.com/office/drawing/2014/main" id="{E49AD6B7-58D1-4C35-A9A5-9BB4F5BF53F6}"/>
                </a:ext>
              </a:extLst>
            </p:cNvPr>
            <p:cNvSpPr>
              <a:spLocks noEditPoints="1"/>
            </p:cNvSpPr>
            <p:nvPr/>
          </p:nvSpPr>
          <p:spPr bwMode="auto">
            <a:xfrm>
              <a:off x="2169" y="3461"/>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7" name="Freeform 61">
              <a:extLst>
                <a:ext uri="{FF2B5EF4-FFF2-40B4-BE49-F238E27FC236}">
                  <a16:creationId xmlns:a16="http://schemas.microsoft.com/office/drawing/2014/main" id="{B4C14520-C525-46E2-BF00-3BE0B5DC8826}"/>
                </a:ext>
              </a:extLst>
            </p:cNvPr>
            <p:cNvSpPr>
              <a:spLocks noEditPoints="1"/>
            </p:cNvSpPr>
            <p:nvPr/>
          </p:nvSpPr>
          <p:spPr bwMode="auto">
            <a:xfrm>
              <a:off x="2169" y="3865"/>
              <a:ext cx="21"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58" name="Rectangle 62">
              <a:extLst>
                <a:ext uri="{FF2B5EF4-FFF2-40B4-BE49-F238E27FC236}">
                  <a16:creationId xmlns:a16="http://schemas.microsoft.com/office/drawing/2014/main" id="{BC422EB5-A4BC-489D-81D2-7C27D368D420}"/>
                </a:ext>
              </a:extLst>
            </p:cNvPr>
            <p:cNvSpPr>
              <a:spLocks noChangeArrowheads="1"/>
            </p:cNvSpPr>
            <p:nvPr/>
          </p:nvSpPr>
          <p:spPr bwMode="auto">
            <a:xfrm>
              <a:off x="2169" y="4269"/>
              <a:ext cx="21"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59" name="Rectangle 63">
              <a:extLst>
                <a:ext uri="{FF2B5EF4-FFF2-40B4-BE49-F238E27FC236}">
                  <a16:creationId xmlns:a16="http://schemas.microsoft.com/office/drawing/2014/main" id="{6FC49959-A90A-4456-BA6B-C5A2BF4076CC}"/>
                </a:ext>
              </a:extLst>
            </p:cNvPr>
            <p:cNvSpPr>
              <a:spLocks noChangeArrowheads="1"/>
            </p:cNvSpPr>
            <p:nvPr/>
          </p:nvSpPr>
          <p:spPr bwMode="auto">
            <a:xfrm>
              <a:off x="2620"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60" name="Freeform 64">
              <a:extLst>
                <a:ext uri="{FF2B5EF4-FFF2-40B4-BE49-F238E27FC236}">
                  <a16:creationId xmlns:a16="http://schemas.microsoft.com/office/drawing/2014/main" id="{9FDEF849-8B38-440D-9785-8B9837A78EC4}"/>
                </a:ext>
              </a:extLst>
            </p:cNvPr>
            <p:cNvSpPr>
              <a:spLocks noEditPoints="1"/>
            </p:cNvSpPr>
            <p:nvPr/>
          </p:nvSpPr>
          <p:spPr bwMode="auto">
            <a:xfrm>
              <a:off x="262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1" name="Freeform 65">
              <a:extLst>
                <a:ext uri="{FF2B5EF4-FFF2-40B4-BE49-F238E27FC236}">
                  <a16:creationId xmlns:a16="http://schemas.microsoft.com/office/drawing/2014/main" id="{135A35D4-49B8-4020-89D2-3956E3159ABA}"/>
                </a:ext>
              </a:extLst>
            </p:cNvPr>
            <p:cNvSpPr>
              <a:spLocks noEditPoints="1"/>
            </p:cNvSpPr>
            <p:nvPr/>
          </p:nvSpPr>
          <p:spPr bwMode="auto">
            <a:xfrm>
              <a:off x="262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2" name="Freeform 66">
              <a:extLst>
                <a:ext uri="{FF2B5EF4-FFF2-40B4-BE49-F238E27FC236}">
                  <a16:creationId xmlns:a16="http://schemas.microsoft.com/office/drawing/2014/main" id="{3C4D433E-6DBE-4DB6-B1FD-26B87F1CD9CB}"/>
                </a:ext>
              </a:extLst>
            </p:cNvPr>
            <p:cNvSpPr>
              <a:spLocks noEditPoints="1"/>
            </p:cNvSpPr>
            <p:nvPr/>
          </p:nvSpPr>
          <p:spPr bwMode="auto">
            <a:xfrm>
              <a:off x="262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3" name="Freeform 67">
              <a:extLst>
                <a:ext uri="{FF2B5EF4-FFF2-40B4-BE49-F238E27FC236}">
                  <a16:creationId xmlns:a16="http://schemas.microsoft.com/office/drawing/2014/main" id="{C767325C-FB2B-4B50-9782-B1852D103A23}"/>
                </a:ext>
              </a:extLst>
            </p:cNvPr>
            <p:cNvSpPr>
              <a:spLocks noEditPoints="1"/>
            </p:cNvSpPr>
            <p:nvPr/>
          </p:nvSpPr>
          <p:spPr bwMode="auto">
            <a:xfrm>
              <a:off x="262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4" name="Freeform 68">
              <a:extLst>
                <a:ext uri="{FF2B5EF4-FFF2-40B4-BE49-F238E27FC236}">
                  <a16:creationId xmlns:a16="http://schemas.microsoft.com/office/drawing/2014/main" id="{0B8BB7DC-80D6-430B-870F-44756DD46B34}"/>
                </a:ext>
              </a:extLst>
            </p:cNvPr>
            <p:cNvSpPr>
              <a:spLocks noEditPoints="1"/>
            </p:cNvSpPr>
            <p:nvPr/>
          </p:nvSpPr>
          <p:spPr bwMode="auto">
            <a:xfrm>
              <a:off x="262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5" name="Freeform 69">
              <a:extLst>
                <a:ext uri="{FF2B5EF4-FFF2-40B4-BE49-F238E27FC236}">
                  <a16:creationId xmlns:a16="http://schemas.microsoft.com/office/drawing/2014/main" id="{CC4B755B-9BDC-4DC1-B831-13575EA164A1}"/>
                </a:ext>
              </a:extLst>
            </p:cNvPr>
            <p:cNvSpPr>
              <a:spLocks noEditPoints="1"/>
            </p:cNvSpPr>
            <p:nvPr/>
          </p:nvSpPr>
          <p:spPr bwMode="auto">
            <a:xfrm>
              <a:off x="262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6" name="Freeform 70">
              <a:extLst>
                <a:ext uri="{FF2B5EF4-FFF2-40B4-BE49-F238E27FC236}">
                  <a16:creationId xmlns:a16="http://schemas.microsoft.com/office/drawing/2014/main" id="{B97610BF-4C11-452D-A51E-0861CD7F7597}"/>
                </a:ext>
              </a:extLst>
            </p:cNvPr>
            <p:cNvSpPr>
              <a:spLocks noEditPoints="1"/>
            </p:cNvSpPr>
            <p:nvPr/>
          </p:nvSpPr>
          <p:spPr bwMode="auto">
            <a:xfrm>
              <a:off x="262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7" name="Freeform 71">
              <a:extLst>
                <a:ext uri="{FF2B5EF4-FFF2-40B4-BE49-F238E27FC236}">
                  <a16:creationId xmlns:a16="http://schemas.microsoft.com/office/drawing/2014/main" id="{126ACEE5-018C-443C-A4D8-833EA351A8AF}"/>
                </a:ext>
              </a:extLst>
            </p:cNvPr>
            <p:cNvSpPr>
              <a:spLocks noEditPoints="1"/>
            </p:cNvSpPr>
            <p:nvPr/>
          </p:nvSpPr>
          <p:spPr bwMode="auto">
            <a:xfrm>
              <a:off x="262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8" name="Freeform 72">
              <a:extLst>
                <a:ext uri="{FF2B5EF4-FFF2-40B4-BE49-F238E27FC236}">
                  <a16:creationId xmlns:a16="http://schemas.microsoft.com/office/drawing/2014/main" id="{F99D8906-FFCE-4F73-958B-1472015AF33A}"/>
                </a:ext>
              </a:extLst>
            </p:cNvPr>
            <p:cNvSpPr>
              <a:spLocks noEditPoints="1"/>
            </p:cNvSpPr>
            <p:nvPr/>
          </p:nvSpPr>
          <p:spPr bwMode="auto">
            <a:xfrm>
              <a:off x="262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69" name="Freeform 73">
              <a:extLst>
                <a:ext uri="{FF2B5EF4-FFF2-40B4-BE49-F238E27FC236}">
                  <a16:creationId xmlns:a16="http://schemas.microsoft.com/office/drawing/2014/main" id="{25EC8165-28EA-4615-8C51-9FCBBD5023EA}"/>
                </a:ext>
              </a:extLst>
            </p:cNvPr>
            <p:cNvSpPr>
              <a:spLocks noEditPoints="1"/>
            </p:cNvSpPr>
            <p:nvPr/>
          </p:nvSpPr>
          <p:spPr bwMode="auto">
            <a:xfrm>
              <a:off x="262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0" name="Rectangle 74">
              <a:extLst>
                <a:ext uri="{FF2B5EF4-FFF2-40B4-BE49-F238E27FC236}">
                  <a16:creationId xmlns:a16="http://schemas.microsoft.com/office/drawing/2014/main" id="{47B9F272-3D83-4B00-8C1F-CC2209B275F4}"/>
                </a:ext>
              </a:extLst>
            </p:cNvPr>
            <p:cNvSpPr>
              <a:spLocks noChangeArrowheads="1"/>
            </p:cNvSpPr>
            <p:nvPr/>
          </p:nvSpPr>
          <p:spPr bwMode="auto">
            <a:xfrm>
              <a:off x="2620"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71" name="Rectangle 75">
              <a:extLst>
                <a:ext uri="{FF2B5EF4-FFF2-40B4-BE49-F238E27FC236}">
                  <a16:creationId xmlns:a16="http://schemas.microsoft.com/office/drawing/2014/main" id="{4AE840BC-E8F1-430A-A232-AB2B2FE1B2FC}"/>
                </a:ext>
              </a:extLst>
            </p:cNvPr>
            <p:cNvSpPr>
              <a:spLocks noChangeArrowheads="1"/>
            </p:cNvSpPr>
            <p:nvPr/>
          </p:nvSpPr>
          <p:spPr bwMode="auto">
            <a:xfrm>
              <a:off x="3065"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72" name="Freeform 76">
              <a:extLst>
                <a:ext uri="{FF2B5EF4-FFF2-40B4-BE49-F238E27FC236}">
                  <a16:creationId xmlns:a16="http://schemas.microsoft.com/office/drawing/2014/main" id="{C6927C1E-0FF2-43D1-ABC5-CCCE90F5FF50}"/>
                </a:ext>
              </a:extLst>
            </p:cNvPr>
            <p:cNvSpPr>
              <a:spLocks noEditPoints="1"/>
            </p:cNvSpPr>
            <p:nvPr/>
          </p:nvSpPr>
          <p:spPr bwMode="auto">
            <a:xfrm>
              <a:off x="3065"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3" name="Freeform 77">
              <a:extLst>
                <a:ext uri="{FF2B5EF4-FFF2-40B4-BE49-F238E27FC236}">
                  <a16:creationId xmlns:a16="http://schemas.microsoft.com/office/drawing/2014/main" id="{A2907D4E-7509-441B-80F1-19529BC451C3}"/>
                </a:ext>
              </a:extLst>
            </p:cNvPr>
            <p:cNvSpPr>
              <a:spLocks noEditPoints="1"/>
            </p:cNvSpPr>
            <p:nvPr/>
          </p:nvSpPr>
          <p:spPr bwMode="auto">
            <a:xfrm>
              <a:off x="3065"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4" name="Freeform 78">
              <a:extLst>
                <a:ext uri="{FF2B5EF4-FFF2-40B4-BE49-F238E27FC236}">
                  <a16:creationId xmlns:a16="http://schemas.microsoft.com/office/drawing/2014/main" id="{F9F48F68-4B56-4CE0-AD55-C0F4CE987525}"/>
                </a:ext>
              </a:extLst>
            </p:cNvPr>
            <p:cNvSpPr>
              <a:spLocks noEditPoints="1"/>
            </p:cNvSpPr>
            <p:nvPr/>
          </p:nvSpPr>
          <p:spPr bwMode="auto">
            <a:xfrm>
              <a:off x="3065"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5" name="Freeform 79">
              <a:extLst>
                <a:ext uri="{FF2B5EF4-FFF2-40B4-BE49-F238E27FC236}">
                  <a16:creationId xmlns:a16="http://schemas.microsoft.com/office/drawing/2014/main" id="{E0E1EF17-61A0-4161-842A-39B2C1CE3FEC}"/>
                </a:ext>
              </a:extLst>
            </p:cNvPr>
            <p:cNvSpPr>
              <a:spLocks noEditPoints="1"/>
            </p:cNvSpPr>
            <p:nvPr/>
          </p:nvSpPr>
          <p:spPr bwMode="auto">
            <a:xfrm>
              <a:off x="3065"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6" name="Freeform 80">
              <a:extLst>
                <a:ext uri="{FF2B5EF4-FFF2-40B4-BE49-F238E27FC236}">
                  <a16:creationId xmlns:a16="http://schemas.microsoft.com/office/drawing/2014/main" id="{6B919BDF-CE43-4548-BFDE-0C4169D6F7F8}"/>
                </a:ext>
              </a:extLst>
            </p:cNvPr>
            <p:cNvSpPr>
              <a:spLocks noEditPoints="1"/>
            </p:cNvSpPr>
            <p:nvPr/>
          </p:nvSpPr>
          <p:spPr bwMode="auto">
            <a:xfrm>
              <a:off x="3065"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7" name="Freeform 81">
              <a:extLst>
                <a:ext uri="{FF2B5EF4-FFF2-40B4-BE49-F238E27FC236}">
                  <a16:creationId xmlns:a16="http://schemas.microsoft.com/office/drawing/2014/main" id="{88D66B56-5D12-429D-8486-E399C5AA5086}"/>
                </a:ext>
              </a:extLst>
            </p:cNvPr>
            <p:cNvSpPr>
              <a:spLocks noEditPoints="1"/>
            </p:cNvSpPr>
            <p:nvPr/>
          </p:nvSpPr>
          <p:spPr bwMode="auto">
            <a:xfrm>
              <a:off x="3065"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8" name="Freeform 82">
              <a:extLst>
                <a:ext uri="{FF2B5EF4-FFF2-40B4-BE49-F238E27FC236}">
                  <a16:creationId xmlns:a16="http://schemas.microsoft.com/office/drawing/2014/main" id="{5CA7522C-299A-4C26-8F79-DB4A6F7D00CD}"/>
                </a:ext>
              </a:extLst>
            </p:cNvPr>
            <p:cNvSpPr>
              <a:spLocks noEditPoints="1"/>
            </p:cNvSpPr>
            <p:nvPr/>
          </p:nvSpPr>
          <p:spPr bwMode="auto">
            <a:xfrm>
              <a:off x="3065"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79" name="Freeform 83">
              <a:extLst>
                <a:ext uri="{FF2B5EF4-FFF2-40B4-BE49-F238E27FC236}">
                  <a16:creationId xmlns:a16="http://schemas.microsoft.com/office/drawing/2014/main" id="{D3ACC05F-9374-41ED-87A0-0BA578E065AF}"/>
                </a:ext>
              </a:extLst>
            </p:cNvPr>
            <p:cNvSpPr>
              <a:spLocks noEditPoints="1"/>
            </p:cNvSpPr>
            <p:nvPr/>
          </p:nvSpPr>
          <p:spPr bwMode="auto">
            <a:xfrm>
              <a:off x="3065"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0" name="Freeform 84">
              <a:extLst>
                <a:ext uri="{FF2B5EF4-FFF2-40B4-BE49-F238E27FC236}">
                  <a16:creationId xmlns:a16="http://schemas.microsoft.com/office/drawing/2014/main" id="{E7660FD6-8CCA-4601-910F-DF47013F63DF}"/>
                </a:ext>
              </a:extLst>
            </p:cNvPr>
            <p:cNvSpPr>
              <a:spLocks noEditPoints="1"/>
            </p:cNvSpPr>
            <p:nvPr/>
          </p:nvSpPr>
          <p:spPr bwMode="auto">
            <a:xfrm>
              <a:off x="3065"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1" name="Freeform 85">
              <a:extLst>
                <a:ext uri="{FF2B5EF4-FFF2-40B4-BE49-F238E27FC236}">
                  <a16:creationId xmlns:a16="http://schemas.microsoft.com/office/drawing/2014/main" id="{156CBCAD-84AE-463B-BFCC-F8A454C73C60}"/>
                </a:ext>
              </a:extLst>
            </p:cNvPr>
            <p:cNvSpPr>
              <a:spLocks noEditPoints="1"/>
            </p:cNvSpPr>
            <p:nvPr/>
          </p:nvSpPr>
          <p:spPr bwMode="auto">
            <a:xfrm>
              <a:off x="3065"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2" name="Rectangle 86">
              <a:extLst>
                <a:ext uri="{FF2B5EF4-FFF2-40B4-BE49-F238E27FC236}">
                  <a16:creationId xmlns:a16="http://schemas.microsoft.com/office/drawing/2014/main" id="{3E239CDF-5E02-49E4-BFD4-A1C18A15CD64}"/>
                </a:ext>
              </a:extLst>
            </p:cNvPr>
            <p:cNvSpPr>
              <a:spLocks noChangeArrowheads="1"/>
            </p:cNvSpPr>
            <p:nvPr/>
          </p:nvSpPr>
          <p:spPr bwMode="auto">
            <a:xfrm>
              <a:off x="3065"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83" name="Rectangle 87">
              <a:extLst>
                <a:ext uri="{FF2B5EF4-FFF2-40B4-BE49-F238E27FC236}">
                  <a16:creationId xmlns:a16="http://schemas.microsoft.com/office/drawing/2014/main" id="{5CF0A3F6-5E58-4680-8AF2-88BB5B2C3EB2}"/>
                </a:ext>
              </a:extLst>
            </p:cNvPr>
            <p:cNvSpPr>
              <a:spLocks noChangeArrowheads="1"/>
            </p:cNvSpPr>
            <p:nvPr/>
          </p:nvSpPr>
          <p:spPr bwMode="auto">
            <a:xfrm>
              <a:off x="3510"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84" name="Freeform 88">
              <a:extLst>
                <a:ext uri="{FF2B5EF4-FFF2-40B4-BE49-F238E27FC236}">
                  <a16:creationId xmlns:a16="http://schemas.microsoft.com/office/drawing/2014/main" id="{60AA855F-4FAD-4C98-92EE-DBD33135F5EC}"/>
                </a:ext>
              </a:extLst>
            </p:cNvPr>
            <p:cNvSpPr>
              <a:spLocks noEditPoints="1"/>
            </p:cNvSpPr>
            <p:nvPr/>
          </p:nvSpPr>
          <p:spPr bwMode="auto">
            <a:xfrm>
              <a:off x="351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5" name="Freeform 89">
              <a:extLst>
                <a:ext uri="{FF2B5EF4-FFF2-40B4-BE49-F238E27FC236}">
                  <a16:creationId xmlns:a16="http://schemas.microsoft.com/office/drawing/2014/main" id="{5FABBC14-AE8E-45E7-917F-96CB810F9415}"/>
                </a:ext>
              </a:extLst>
            </p:cNvPr>
            <p:cNvSpPr>
              <a:spLocks noEditPoints="1"/>
            </p:cNvSpPr>
            <p:nvPr/>
          </p:nvSpPr>
          <p:spPr bwMode="auto">
            <a:xfrm>
              <a:off x="351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6" name="Freeform 90">
              <a:extLst>
                <a:ext uri="{FF2B5EF4-FFF2-40B4-BE49-F238E27FC236}">
                  <a16:creationId xmlns:a16="http://schemas.microsoft.com/office/drawing/2014/main" id="{1EBBA5F9-E58E-42F3-8170-7AE262DDAB2A}"/>
                </a:ext>
              </a:extLst>
            </p:cNvPr>
            <p:cNvSpPr>
              <a:spLocks noEditPoints="1"/>
            </p:cNvSpPr>
            <p:nvPr/>
          </p:nvSpPr>
          <p:spPr bwMode="auto">
            <a:xfrm>
              <a:off x="351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7" name="Freeform 91">
              <a:extLst>
                <a:ext uri="{FF2B5EF4-FFF2-40B4-BE49-F238E27FC236}">
                  <a16:creationId xmlns:a16="http://schemas.microsoft.com/office/drawing/2014/main" id="{32BA46B8-E76A-4D70-8823-7A477E154B4A}"/>
                </a:ext>
              </a:extLst>
            </p:cNvPr>
            <p:cNvSpPr>
              <a:spLocks noEditPoints="1"/>
            </p:cNvSpPr>
            <p:nvPr/>
          </p:nvSpPr>
          <p:spPr bwMode="auto">
            <a:xfrm>
              <a:off x="351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8" name="Freeform 92">
              <a:extLst>
                <a:ext uri="{FF2B5EF4-FFF2-40B4-BE49-F238E27FC236}">
                  <a16:creationId xmlns:a16="http://schemas.microsoft.com/office/drawing/2014/main" id="{5BE5F0D7-346B-48B9-AACF-D668294EDFF5}"/>
                </a:ext>
              </a:extLst>
            </p:cNvPr>
            <p:cNvSpPr>
              <a:spLocks noEditPoints="1"/>
            </p:cNvSpPr>
            <p:nvPr/>
          </p:nvSpPr>
          <p:spPr bwMode="auto">
            <a:xfrm>
              <a:off x="351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89" name="Freeform 93">
              <a:extLst>
                <a:ext uri="{FF2B5EF4-FFF2-40B4-BE49-F238E27FC236}">
                  <a16:creationId xmlns:a16="http://schemas.microsoft.com/office/drawing/2014/main" id="{7174BAE1-19AE-45DE-855F-BB6B8A6BE41E}"/>
                </a:ext>
              </a:extLst>
            </p:cNvPr>
            <p:cNvSpPr>
              <a:spLocks noEditPoints="1"/>
            </p:cNvSpPr>
            <p:nvPr/>
          </p:nvSpPr>
          <p:spPr bwMode="auto">
            <a:xfrm>
              <a:off x="351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0" name="Freeform 94">
              <a:extLst>
                <a:ext uri="{FF2B5EF4-FFF2-40B4-BE49-F238E27FC236}">
                  <a16:creationId xmlns:a16="http://schemas.microsoft.com/office/drawing/2014/main" id="{1663765B-FE4C-4259-B5E5-2AD1E0C4EBA7}"/>
                </a:ext>
              </a:extLst>
            </p:cNvPr>
            <p:cNvSpPr>
              <a:spLocks noEditPoints="1"/>
            </p:cNvSpPr>
            <p:nvPr/>
          </p:nvSpPr>
          <p:spPr bwMode="auto">
            <a:xfrm>
              <a:off x="351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1" name="Freeform 95">
              <a:extLst>
                <a:ext uri="{FF2B5EF4-FFF2-40B4-BE49-F238E27FC236}">
                  <a16:creationId xmlns:a16="http://schemas.microsoft.com/office/drawing/2014/main" id="{38BE69BE-395E-42CA-82B0-FD35D0FB5D55}"/>
                </a:ext>
              </a:extLst>
            </p:cNvPr>
            <p:cNvSpPr>
              <a:spLocks noEditPoints="1"/>
            </p:cNvSpPr>
            <p:nvPr/>
          </p:nvSpPr>
          <p:spPr bwMode="auto">
            <a:xfrm>
              <a:off x="351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2" name="Freeform 96">
              <a:extLst>
                <a:ext uri="{FF2B5EF4-FFF2-40B4-BE49-F238E27FC236}">
                  <a16:creationId xmlns:a16="http://schemas.microsoft.com/office/drawing/2014/main" id="{81FB381B-378E-49E1-8EC9-8F32A025141C}"/>
                </a:ext>
              </a:extLst>
            </p:cNvPr>
            <p:cNvSpPr>
              <a:spLocks noEditPoints="1"/>
            </p:cNvSpPr>
            <p:nvPr/>
          </p:nvSpPr>
          <p:spPr bwMode="auto">
            <a:xfrm>
              <a:off x="351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3" name="Freeform 97">
              <a:extLst>
                <a:ext uri="{FF2B5EF4-FFF2-40B4-BE49-F238E27FC236}">
                  <a16:creationId xmlns:a16="http://schemas.microsoft.com/office/drawing/2014/main" id="{B0FFB51B-50D2-426E-B18A-E1EFB2FAE0CA}"/>
                </a:ext>
              </a:extLst>
            </p:cNvPr>
            <p:cNvSpPr>
              <a:spLocks noEditPoints="1"/>
            </p:cNvSpPr>
            <p:nvPr/>
          </p:nvSpPr>
          <p:spPr bwMode="auto">
            <a:xfrm>
              <a:off x="351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4" name="Rectangle 98">
              <a:extLst>
                <a:ext uri="{FF2B5EF4-FFF2-40B4-BE49-F238E27FC236}">
                  <a16:creationId xmlns:a16="http://schemas.microsoft.com/office/drawing/2014/main" id="{EDEEF43E-9DB1-4EC1-95C8-2832DD223E1B}"/>
                </a:ext>
              </a:extLst>
            </p:cNvPr>
            <p:cNvSpPr>
              <a:spLocks noChangeArrowheads="1"/>
            </p:cNvSpPr>
            <p:nvPr/>
          </p:nvSpPr>
          <p:spPr bwMode="auto">
            <a:xfrm>
              <a:off x="3510"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95" name="Rectangle 99">
              <a:extLst>
                <a:ext uri="{FF2B5EF4-FFF2-40B4-BE49-F238E27FC236}">
                  <a16:creationId xmlns:a16="http://schemas.microsoft.com/office/drawing/2014/main" id="{54808FFC-0D0B-41FB-B058-5F359BD259F7}"/>
                </a:ext>
              </a:extLst>
            </p:cNvPr>
            <p:cNvSpPr>
              <a:spLocks noChangeArrowheads="1"/>
            </p:cNvSpPr>
            <p:nvPr/>
          </p:nvSpPr>
          <p:spPr bwMode="auto">
            <a:xfrm>
              <a:off x="3960"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596" name="Freeform 100">
              <a:extLst>
                <a:ext uri="{FF2B5EF4-FFF2-40B4-BE49-F238E27FC236}">
                  <a16:creationId xmlns:a16="http://schemas.microsoft.com/office/drawing/2014/main" id="{21DE6048-721D-471D-9E55-E1C7A2A558D5}"/>
                </a:ext>
              </a:extLst>
            </p:cNvPr>
            <p:cNvSpPr>
              <a:spLocks noEditPoints="1"/>
            </p:cNvSpPr>
            <p:nvPr/>
          </p:nvSpPr>
          <p:spPr bwMode="auto">
            <a:xfrm>
              <a:off x="396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7" name="Freeform 101">
              <a:extLst>
                <a:ext uri="{FF2B5EF4-FFF2-40B4-BE49-F238E27FC236}">
                  <a16:creationId xmlns:a16="http://schemas.microsoft.com/office/drawing/2014/main" id="{DFB25C0D-0A52-4ACB-9E7A-6A9CD248A389}"/>
                </a:ext>
              </a:extLst>
            </p:cNvPr>
            <p:cNvSpPr>
              <a:spLocks noEditPoints="1"/>
            </p:cNvSpPr>
            <p:nvPr/>
          </p:nvSpPr>
          <p:spPr bwMode="auto">
            <a:xfrm>
              <a:off x="396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8" name="Freeform 102">
              <a:extLst>
                <a:ext uri="{FF2B5EF4-FFF2-40B4-BE49-F238E27FC236}">
                  <a16:creationId xmlns:a16="http://schemas.microsoft.com/office/drawing/2014/main" id="{A40BA0F8-254A-4F57-BEFE-E05C0D534745}"/>
                </a:ext>
              </a:extLst>
            </p:cNvPr>
            <p:cNvSpPr>
              <a:spLocks noEditPoints="1"/>
            </p:cNvSpPr>
            <p:nvPr/>
          </p:nvSpPr>
          <p:spPr bwMode="auto">
            <a:xfrm>
              <a:off x="396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599" name="Freeform 103">
              <a:extLst>
                <a:ext uri="{FF2B5EF4-FFF2-40B4-BE49-F238E27FC236}">
                  <a16:creationId xmlns:a16="http://schemas.microsoft.com/office/drawing/2014/main" id="{28A8A1C5-6455-420E-8587-BD4700ADE8AA}"/>
                </a:ext>
              </a:extLst>
            </p:cNvPr>
            <p:cNvSpPr>
              <a:spLocks noEditPoints="1"/>
            </p:cNvSpPr>
            <p:nvPr/>
          </p:nvSpPr>
          <p:spPr bwMode="auto">
            <a:xfrm>
              <a:off x="396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0" name="Freeform 104">
              <a:extLst>
                <a:ext uri="{FF2B5EF4-FFF2-40B4-BE49-F238E27FC236}">
                  <a16:creationId xmlns:a16="http://schemas.microsoft.com/office/drawing/2014/main" id="{237D8973-548F-46F5-974F-1EA4A5AAD6AC}"/>
                </a:ext>
              </a:extLst>
            </p:cNvPr>
            <p:cNvSpPr>
              <a:spLocks noEditPoints="1"/>
            </p:cNvSpPr>
            <p:nvPr/>
          </p:nvSpPr>
          <p:spPr bwMode="auto">
            <a:xfrm>
              <a:off x="396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1" name="Freeform 105">
              <a:extLst>
                <a:ext uri="{FF2B5EF4-FFF2-40B4-BE49-F238E27FC236}">
                  <a16:creationId xmlns:a16="http://schemas.microsoft.com/office/drawing/2014/main" id="{EED5A553-7234-4B49-A5DC-43B39B769EB9}"/>
                </a:ext>
              </a:extLst>
            </p:cNvPr>
            <p:cNvSpPr>
              <a:spLocks noEditPoints="1"/>
            </p:cNvSpPr>
            <p:nvPr/>
          </p:nvSpPr>
          <p:spPr bwMode="auto">
            <a:xfrm>
              <a:off x="396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2" name="Freeform 106">
              <a:extLst>
                <a:ext uri="{FF2B5EF4-FFF2-40B4-BE49-F238E27FC236}">
                  <a16:creationId xmlns:a16="http://schemas.microsoft.com/office/drawing/2014/main" id="{EB83BE30-B68F-41BA-A9D9-986482669DEA}"/>
                </a:ext>
              </a:extLst>
            </p:cNvPr>
            <p:cNvSpPr>
              <a:spLocks noEditPoints="1"/>
            </p:cNvSpPr>
            <p:nvPr/>
          </p:nvSpPr>
          <p:spPr bwMode="auto">
            <a:xfrm>
              <a:off x="396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3" name="Freeform 107">
              <a:extLst>
                <a:ext uri="{FF2B5EF4-FFF2-40B4-BE49-F238E27FC236}">
                  <a16:creationId xmlns:a16="http://schemas.microsoft.com/office/drawing/2014/main" id="{33FD1F18-F13F-4707-8A54-EAA7E9F2E12A}"/>
                </a:ext>
              </a:extLst>
            </p:cNvPr>
            <p:cNvSpPr>
              <a:spLocks noEditPoints="1"/>
            </p:cNvSpPr>
            <p:nvPr/>
          </p:nvSpPr>
          <p:spPr bwMode="auto">
            <a:xfrm>
              <a:off x="396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4" name="Freeform 108">
              <a:extLst>
                <a:ext uri="{FF2B5EF4-FFF2-40B4-BE49-F238E27FC236}">
                  <a16:creationId xmlns:a16="http://schemas.microsoft.com/office/drawing/2014/main" id="{B218ECF0-1C51-4A9E-A67B-F54EDAD5B2A0}"/>
                </a:ext>
              </a:extLst>
            </p:cNvPr>
            <p:cNvSpPr>
              <a:spLocks noEditPoints="1"/>
            </p:cNvSpPr>
            <p:nvPr/>
          </p:nvSpPr>
          <p:spPr bwMode="auto">
            <a:xfrm>
              <a:off x="396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5" name="Freeform 109">
              <a:extLst>
                <a:ext uri="{FF2B5EF4-FFF2-40B4-BE49-F238E27FC236}">
                  <a16:creationId xmlns:a16="http://schemas.microsoft.com/office/drawing/2014/main" id="{9027498D-359C-4354-8452-9C72F5235656}"/>
                </a:ext>
              </a:extLst>
            </p:cNvPr>
            <p:cNvSpPr>
              <a:spLocks noEditPoints="1"/>
            </p:cNvSpPr>
            <p:nvPr/>
          </p:nvSpPr>
          <p:spPr bwMode="auto">
            <a:xfrm>
              <a:off x="396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6" name="Rectangle 110">
              <a:extLst>
                <a:ext uri="{FF2B5EF4-FFF2-40B4-BE49-F238E27FC236}">
                  <a16:creationId xmlns:a16="http://schemas.microsoft.com/office/drawing/2014/main" id="{07626E41-DFBD-486C-8660-31618D7A5B72}"/>
                </a:ext>
              </a:extLst>
            </p:cNvPr>
            <p:cNvSpPr>
              <a:spLocks noChangeArrowheads="1"/>
            </p:cNvSpPr>
            <p:nvPr/>
          </p:nvSpPr>
          <p:spPr bwMode="auto">
            <a:xfrm>
              <a:off x="3960"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07" name="Rectangle 111">
              <a:extLst>
                <a:ext uri="{FF2B5EF4-FFF2-40B4-BE49-F238E27FC236}">
                  <a16:creationId xmlns:a16="http://schemas.microsoft.com/office/drawing/2014/main" id="{D7B138B1-1DD6-4946-8C03-3C4499461D71}"/>
                </a:ext>
              </a:extLst>
            </p:cNvPr>
            <p:cNvSpPr>
              <a:spLocks noChangeArrowheads="1"/>
            </p:cNvSpPr>
            <p:nvPr/>
          </p:nvSpPr>
          <p:spPr bwMode="auto">
            <a:xfrm>
              <a:off x="4405"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08" name="Freeform 112">
              <a:extLst>
                <a:ext uri="{FF2B5EF4-FFF2-40B4-BE49-F238E27FC236}">
                  <a16:creationId xmlns:a16="http://schemas.microsoft.com/office/drawing/2014/main" id="{D000991C-F9E4-48FB-946A-DE759CD77D29}"/>
                </a:ext>
              </a:extLst>
            </p:cNvPr>
            <p:cNvSpPr>
              <a:spLocks noEditPoints="1"/>
            </p:cNvSpPr>
            <p:nvPr/>
          </p:nvSpPr>
          <p:spPr bwMode="auto">
            <a:xfrm>
              <a:off x="4405"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09" name="Freeform 113">
              <a:extLst>
                <a:ext uri="{FF2B5EF4-FFF2-40B4-BE49-F238E27FC236}">
                  <a16:creationId xmlns:a16="http://schemas.microsoft.com/office/drawing/2014/main" id="{C6328C88-9B70-4121-9B8E-11AA6256DD95}"/>
                </a:ext>
              </a:extLst>
            </p:cNvPr>
            <p:cNvSpPr>
              <a:spLocks noEditPoints="1"/>
            </p:cNvSpPr>
            <p:nvPr/>
          </p:nvSpPr>
          <p:spPr bwMode="auto">
            <a:xfrm>
              <a:off x="4405"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0" name="Freeform 114">
              <a:extLst>
                <a:ext uri="{FF2B5EF4-FFF2-40B4-BE49-F238E27FC236}">
                  <a16:creationId xmlns:a16="http://schemas.microsoft.com/office/drawing/2014/main" id="{DBC09A24-CC34-485A-9AA9-FA3E4CB10F2D}"/>
                </a:ext>
              </a:extLst>
            </p:cNvPr>
            <p:cNvSpPr>
              <a:spLocks noEditPoints="1"/>
            </p:cNvSpPr>
            <p:nvPr/>
          </p:nvSpPr>
          <p:spPr bwMode="auto">
            <a:xfrm>
              <a:off x="4405"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1" name="Freeform 115">
              <a:extLst>
                <a:ext uri="{FF2B5EF4-FFF2-40B4-BE49-F238E27FC236}">
                  <a16:creationId xmlns:a16="http://schemas.microsoft.com/office/drawing/2014/main" id="{165AFCB4-3865-46D4-A5C3-897E63712EFC}"/>
                </a:ext>
              </a:extLst>
            </p:cNvPr>
            <p:cNvSpPr>
              <a:spLocks noEditPoints="1"/>
            </p:cNvSpPr>
            <p:nvPr/>
          </p:nvSpPr>
          <p:spPr bwMode="auto">
            <a:xfrm>
              <a:off x="4405"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2" name="Freeform 116">
              <a:extLst>
                <a:ext uri="{FF2B5EF4-FFF2-40B4-BE49-F238E27FC236}">
                  <a16:creationId xmlns:a16="http://schemas.microsoft.com/office/drawing/2014/main" id="{D953F764-ACB8-4E77-BF87-F5F9F4C96B4E}"/>
                </a:ext>
              </a:extLst>
            </p:cNvPr>
            <p:cNvSpPr>
              <a:spLocks noEditPoints="1"/>
            </p:cNvSpPr>
            <p:nvPr/>
          </p:nvSpPr>
          <p:spPr bwMode="auto">
            <a:xfrm>
              <a:off x="4405"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3" name="Freeform 117">
              <a:extLst>
                <a:ext uri="{FF2B5EF4-FFF2-40B4-BE49-F238E27FC236}">
                  <a16:creationId xmlns:a16="http://schemas.microsoft.com/office/drawing/2014/main" id="{E8A724CA-1A76-4A89-A78B-5BF02B4A7099}"/>
                </a:ext>
              </a:extLst>
            </p:cNvPr>
            <p:cNvSpPr>
              <a:spLocks noEditPoints="1"/>
            </p:cNvSpPr>
            <p:nvPr/>
          </p:nvSpPr>
          <p:spPr bwMode="auto">
            <a:xfrm>
              <a:off x="4405"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4" name="Freeform 118">
              <a:extLst>
                <a:ext uri="{FF2B5EF4-FFF2-40B4-BE49-F238E27FC236}">
                  <a16:creationId xmlns:a16="http://schemas.microsoft.com/office/drawing/2014/main" id="{25D02800-0DB0-4C02-B39A-A401AB295A8F}"/>
                </a:ext>
              </a:extLst>
            </p:cNvPr>
            <p:cNvSpPr>
              <a:spLocks noEditPoints="1"/>
            </p:cNvSpPr>
            <p:nvPr/>
          </p:nvSpPr>
          <p:spPr bwMode="auto">
            <a:xfrm>
              <a:off x="4405"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5" name="Freeform 119">
              <a:extLst>
                <a:ext uri="{FF2B5EF4-FFF2-40B4-BE49-F238E27FC236}">
                  <a16:creationId xmlns:a16="http://schemas.microsoft.com/office/drawing/2014/main" id="{D8AE7DF7-FB16-4513-921C-94A10F1D77FA}"/>
                </a:ext>
              </a:extLst>
            </p:cNvPr>
            <p:cNvSpPr>
              <a:spLocks noEditPoints="1"/>
            </p:cNvSpPr>
            <p:nvPr/>
          </p:nvSpPr>
          <p:spPr bwMode="auto">
            <a:xfrm>
              <a:off x="4405"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6" name="Freeform 120">
              <a:extLst>
                <a:ext uri="{FF2B5EF4-FFF2-40B4-BE49-F238E27FC236}">
                  <a16:creationId xmlns:a16="http://schemas.microsoft.com/office/drawing/2014/main" id="{0DE78D1B-F52A-4404-82C7-955F261E9876}"/>
                </a:ext>
              </a:extLst>
            </p:cNvPr>
            <p:cNvSpPr>
              <a:spLocks noEditPoints="1"/>
            </p:cNvSpPr>
            <p:nvPr/>
          </p:nvSpPr>
          <p:spPr bwMode="auto">
            <a:xfrm>
              <a:off x="4405"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7" name="Freeform 121">
              <a:extLst>
                <a:ext uri="{FF2B5EF4-FFF2-40B4-BE49-F238E27FC236}">
                  <a16:creationId xmlns:a16="http://schemas.microsoft.com/office/drawing/2014/main" id="{2BEDDA1E-615E-4300-A9E3-53B664AA4C7E}"/>
                </a:ext>
              </a:extLst>
            </p:cNvPr>
            <p:cNvSpPr>
              <a:spLocks noEditPoints="1"/>
            </p:cNvSpPr>
            <p:nvPr/>
          </p:nvSpPr>
          <p:spPr bwMode="auto">
            <a:xfrm>
              <a:off x="4405"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18" name="Rectangle 122">
              <a:extLst>
                <a:ext uri="{FF2B5EF4-FFF2-40B4-BE49-F238E27FC236}">
                  <a16:creationId xmlns:a16="http://schemas.microsoft.com/office/drawing/2014/main" id="{E288988E-5F26-4C59-A8BD-B17C304A5802}"/>
                </a:ext>
              </a:extLst>
            </p:cNvPr>
            <p:cNvSpPr>
              <a:spLocks noChangeArrowheads="1"/>
            </p:cNvSpPr>
            <p:nvPr/>
          </p:nvSpPr>
          <p:spPr bwMode="auto">
            <a:xfrm>
              <a:off x="4405"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19" name="Rectangle 123">
              <a:extLst>
                <a:ext uri="{FF2B5EF4-FFF2-40B4-BE49-F238E27FC236}">
                  <a16:creationId xmlns:a16="http://schemas.microsoft.com/office/drawing/2014/main" id="{A61021A2-381F-434F-8E2A-6FFFE1CCDB88}"/>
                </a:ext>
              </a:extLst>
            </p:cNvPr>
            <p:cNvSpPr>
              <a:spLocks noChangeArrowheads="1"/>
            </p:cNvSpPr>
            <p:nvPr/>
          </p:nvSpPr>
          <p:spPr bwMode="auto">
            <a:xfrm>
              <a:off x="4850"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20" name="Freeform 124">
              <a:extLst>
                <a:ext uri="{FF2B5EF4-FFF2-40B4-BE49-F238E27FC236}">
                  <a16:creationId xmlns:a16="http://schemas.microsoft.com/office/drawing/2014/main" id="{9F8073F1-A0C2-4422-B9C7-375C18DD3620}"/>
                </a:ext>
              </a:extLst>
            </p:cNvPr>
            <p:cNvSpPr>
              <a:spLocks noEditPoints="1"/>
            </p:cNvSpPr>
            <p:nvPr/>
          </p:nvSpPr>
          <p:spPr bwMode="auto">
            <a:xfrm>
              <a:off x="485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1" name="Freeform 125">
              <a:extLst>
                <a:ext uri="{FF2B5EF4-FFF2-40B4-BE49-F238E27FC236}">
                  <a16:creationId xmlns:a16="http://schemas.microsoft.com/office/drawing/2014/main" id="{84B5941E-278B-457E-AF13-9A30BE3E31AA}"/>
                </a:ext>
              </a:extLst>
            </p:cNvPr>
            <p:cNvSpPr>
              <a:spLocks noEditPoints="1"/>
            </p:cNvSpPr>
            <p:nvPr/>
          </p:nvSpPr>
          <p:spPr bwMode="auto">
            <a:xfrm>
              <a:off x="485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2" name="Freeform 126">
              <a:extLst>
                <a:ext uri="{FF2B5EF4-FFF2-40B4-BE49-F238E27FC236}">
                  <a16:creationId xmlns:a16="http://schemas.microsoft.com/office/drawing/2014/main" id="{9DD0C2B9-6912-4553-A7D6-6A24F5F097E9}"/>
                </a:ext>
              </a:extLst>
            </p:cNvPr>
            <p:cNvSpPr>
              <a:spLocks noEditPoints="1"/>
            </p:cNvSpPr>
            <p:nvPr/>
          </p:nvSpPr>
          <p:spPr bwMode="auto">
            <a:xfrm>
              <a:off x="485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3" name="Freeform 127">
              <a:extLst>
                <a:ext uri="{FF2B5EF4-FFF2-40B4-BE49-F238E27FC236}">
                  <a16:creationId xmlns:a16="http://schemas.microsoft.com/office/drawing/2014/main" id="{A53B3970-38E6-4C5A-97B9-983A1F6D12A1}"/>
                </a:ext>
              </a:extLst>
            </p:cNvPr>
            <p:cNvSpPr>
              <a:spLocks noEditPoints="1"/>
            </p:cNvSpPr>
            <p:nvPr/>
          </p:nvSpPr>
          <p:spPr bwMode="auto">
            <a:xfrm>
              <a:off x="485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4" name="Freeform 128">
              <a:extLst>
                <a:ext uri="{FF2B5EF4-FFF2-40B4-BE49-F238E27FC236}">
                  <a16:creationId xmlns:a16="http://schemas.microsoft.com/office/drawing/2014/main" id="{8BBC428A-D54D-47DA-8761-2A1086013F75}"/>
                </a:ext>
              </a:extLst>
            </p:cNvPr>
            <p:cNvSpPr>
              <a:spLocks noEditPoints="1"/>
            </p:cNvSpPr>
            <p:nvPr/>
          </p:nvSpPr>
          <p:spPr bwMode="auto">
            <a:xfrm>
              <a:off x="485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5" name="Freeform 129">
              <a:extLst>
                <a:ext uri="{FF2B5EF4-FFF2-40B4-BE49-F238E27FC236}">
                  <a16:creationId xmlns:a16="http://schemas.microsoft.com/office/drawing/2014/main" id="{B88B68C3-5936-4C8C-A098-6E2115B539B9}"/>
                </a:ext>
              </a:extLst>
            </p:cNvPr>
            <p:cNvSpPr>
              <a:spLocks noEditPoints="1"/>
            </p:cNvSpPr>
            <p:nvPr/>
          </p:nvSpPr>
          <p:spPr bwMode="auto">
            <a:xfrm>
              <a:off x="485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6" name="Freeform 130">
              <a:extLst>
                <a:ext uri="{FF2B5EF4-FFF2-40B4-BE49-F238E27FC236}">
                  <a16:creationId xmlns:a16="http://schemas.microsoft.com/office/drawing/2014/main" id="{D50E7DC9-C214-482F-9A91-4EF8B95C4D27}"/>
                </a:ext>
              </a:extLst>
            </p:cNvPr>
            <p:cNvSpPr>
              <a:spLocks noEditPoints="1"/>
            </p:cNvSpPr>
            <p:nvPr/>
          </p:nvSpPr>
          <p:spPr bwMode="auto">
            <a:xfrm>
              <a:off x="485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7" name="Freeform 131">
              <a:extLst>
                <a:ext uri="{FF2B5EF4-FFF2-40B4-BE49-F238E27FC236}">
                  <a16:creationId xmlns:a16="http://schemas.microsoft.com/office/drawing/2014/main" id="{0ACBCFF4-F4C0-49DC-83D9-CC545B5FFE47}"/>
                </a:ext>
              </a:extLst>
            </p:cNvPr>
            <p:cNvSpPr>
              <a:spLocks noEditPoints="1"/>
            </p:cNvSpPr>
            <p:nvPr/>
          </p:nvSpPr>
          <p:spPr bwMode="auto">
            <a:xfrm>
              <a:off x="485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8" name="Freeform 132">
              <a:extLst>
                <a:ext uri="{FF2B5EF4-FFF2-40B4-BE49-F238E27FC236}">
                  <a16:creationId xmlns:a16="http://schemas.microsoft.com/office/drawing/2014/main" id="{CA21A744-D80E-4A9C-8E38-6CC7004D9982}"/>
                </a:ext>
              </a:extLst>
            </p:cNvPr>
            <p:cNvSpPr>
              <a:spLocks noEditPoints="1"/>
            </p:cNvSpPr>
            <p:nvPr/>
          </p:nvSpPr>
          <p:spPr bwMode="auto">
            <a:xfrm>
              <a:off x="485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29" name="Freeform 133">
              <a:extLst>
                <a:ext uri="{FF2B5EF4-FFF2-40B4-BE49-F238E27FC236}">
                  <a16:creationId xmlns:a16="http://schemas.microsoft.com/office/drawing/2014/main" id="{D3BB3ABA-C6E3-4D58-AF2C-720596F74032}"/>
                </a:ext>
              </a:extLst>
            </p:cNvPr>
            <p:cNvSpPr>
              <a:spLocks noEditPoints="1"/>
            </p:cNvSpPr>
            <p:nvPr/>
          </p:nvSpPr>
          <p:spPr bwMode="auto">
            <a:xfrm>
              <a:off x="485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0" name="Rectangle 134">
              <a:extLst>
                <a:ext uri="{FF2B5EF4-FFF2-40B4-BE49-F238E27FC236}">
                  <a16:creationId xmlns:a16="http://schemas.microsoft.com/office/drawing/2014/main" id="{EC8EC9AA-C89A-47A4-A1AC-14093F6AC841}"/>
                </a:ext>
              </a:extLst>
            </p:cNvPr>
            <p:cNvSpPr>
              <a:spLocks noChangeArrowheads="1"/>
            </p:cNvSpPr>
            <p:nvPr/>
          </p:nvSpPr>
          <p:spPr bwMode="auto">
            <a:xfrm>
              <a:off x="4850"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31" name="Rectangle 135">
              <a:extLst>
                <a:ext uri="{FF2B5EF4-FFF2-40B4-BE49-F238E27FC236}">
                  <a16:creationId xmlns:a16="http://schemas.microsoft.com/office/drawing/2014/main" id="{B57701A4-1C0D-4210-ADAA-E4E1A353F814}"/>
                </a:ext>
              </a:extLst>
            </p:cNvPr>
            <p:cNvSpPr>
              <a:spLocks noChangeArrowheads="1"/>
            </p:cNvSpPr>
            <p:nvPr/>
          </p:nvSpPr>
          <p:spPr bwMode="auto">
            <a:xfrm>
              <a:off x="5300" y="23"/>
              <a:ext cx="20" cy="10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32" name="Freeform 136">
              <a:extLst>
                <a:ext uri="{FF2B5EF4-FFF2-40B4-BE49-F238E27FC236}">
                  <a16:creationId xmlns:a16="http://schemas.microsoft.com/office/drawing/2014/main" id="{8AF6ED6E-486A-4266-9793-226D1D2DB38F}"/>
                </a:ext>
              </a:extLst>
            </p:cNvPr>
            <p:cNvSpPr>
              <a:spLocks noEditPoints="1"/>
            </p:cNvSpPr>
            <p:nvPr/>
          </p:nvSpPr>
          <p:spPr bwMode="auto">
            <a:xfrm>
              <a:off x="5300" y="225"/>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3" name="Freeform 137">
              <a:extLst>
                <a:ext uri="{FF2B5EF4-FFF2-40B4-BE49-F238E27FC236}">
                  <a16:creationId xmlns:a16="http://schemas.microsoft.com/office/drawing/2014/main" id="{0F85AA41-BC46-403D-98FE-0B255B8B217B}"/>
                </a:ext>
              </a:extLst>
            </p:cNvPr>
            <p:cNvSpPr>
              <a:spLocks noEditPoints="1"/>
            </p:cNvSpPr>
            <p:nvPr/>
          </p:nvSpPr>
          <p:spPr bwMode="auto">
            <a:xfrm>
              <a:off x="5300" y="630"/>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4" name="Freeform 138">
              <a:extLst>
                <a:ext uri="{FF2B5EF4-FFF2-40B4-BE49-F238E27FC236}">
                  <a16:creationId xmlns:a16="http://schemas.microsoft.com/office/drawing/2014/main" id="{7D8072BD-29A1-4797-A290-DD2FD2BACABE}"/>
                </a:ext>
              </a:extLst>
            </p:cNvPr>
            <p:cNvSpPr>
              <a:spLocks noEditPoints="1"/>
            </p:cNvSpPr>
            <p:nvPr/>
          </p:nvSpPr>
          <p:spPr bwMode="auto">
            <a:xfrm>
              <a:off x="5300" y="1034"/>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5" name="Freeform 139">
              <a:extLst>
                <a:ext uri="{FF2B5EF4-FFF2-40B4-BE49-F238E27FC236}">
                  <a16:creationId xmlns:a16="http://schemas.microsoft.com/office/drawing/2014/main" id="{0C49C95B-25B0-457A-B23A-FBE254B874B1}"/>
                </a:ext>
              </a:extLst>
            </p:cNvPr>
            <p:cNvSpPr>
              <a:spLocks noEditPoints="1"/>
            </p:cNvSpPr>
            <p:nvPr/>
          </p:nvSpPr>
          <p:spPr bwMode="auto">
            <a:xfrm>
              <a:off x="5300" y="1438"/>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6" name="Freeform 140">
              <a:extLst>
                <a:ext uri="{FF2B5EF4-FFF2-40B4-BE49-F238E27FC236}">
                  <a16:creationId xmlns:a16="http://schemas.microsoft.com/office/drawing/2014/main" id="{0D875F41-9DED-4A18-A563-A0420B62EE6A}"/>
                </a:ext>
              </a:extLst>
            </p:cNvPr>
            <p:cNvSpPr>
              <a:spLocks noEditPoints="1"/>
            </p:cNvSpPr>
            <p:nvPr/>
          </p:nvSpPr>
          <p:spPr bwMode="auto">
            <a:xfrm>
              <a:off x="5300" y="1843"/>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7" name="Freeform 141">
              <a:extLst>
                <a:ext uri="{FF2B5EF4-FFF2-40B4-BE49-F238E27FC236}">
                  <a16:creationId xmlns:a16="http://schemas.microsoft.com/office/drawing/2014/main" id="{64F868B6-40E6-4E28-850C-8E08B7806B95}"/>
                </a:ext>
              </a:extLst>
            </p:cNvPr>
            <p:cNvSpPr>
              <a:spLocks noEditPoints="1"/>
            </p:cNvSpPr>
            <p:nvPr/>
          </p:nvSpPr>
          <p:spPr bwMode="auto">
            <a:xfrm>
              <a:off x="5300" y="2247"/>
              <a:ext cx="20" cy="304"/>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8" name="Freeform 142">
              <a:extLst>
                <a:ext uri="{FF2B5EF4-FFF2-40B4-BE49-F238E27FC236}">
                  <a16:creationId xmlns:a16="http://schemas.microsoft.com/office/drawing/2014/main" id="{D9AAF447-1BC4-4289-956F-6C5D49FD59C5}"/>
                </a:ext>
              </a:extLst>
            </p:cNvPr>
            <p:cNvSpPr>
              <a:spLocks noEditPoints="1"/>
            </p:cNvSpPr>
            <p:nvPr/>
          </p:nvSpPr>
          <p:spPr bwMode="auto">
            <a:xfrm>
              <a:off x="5300" y="2652"/>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39" name="Freeform 143">
              <a:extLst>
                <a:ext uri="{FF2B5EF4-FFF2-40B4-BE49-F238E27FC236}">
                  <a16:creationId xmlns:a16="http://schemas.microsoft.com/office/drawing/2014/main" id="{F56387FE-AE5B-4237-8489-4AE3B24AA861}"/>
                </a:ext>
              </a:extLst>
            </p:cNvPr>
            <p:cNvSpPr>
              <a:spLocks noEditPoints="1"/>
            </p:cNvSpPr>
            <p:nvPr/>
          </p:nvSpPr>
          <p:spPr bwMode="auto">
            <a:xfrm>
              <a:off x="5300" y="3056"/>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0" name="Freeform 144">
              <a:extLst>
                <a:ext uri="{FF2B5EF4-FFF2-40B4-BE49-F238E27FC236}">
                  <a16:creationId xmlns:a16="http://schemas.microsoft.com/office/drawing/2014/main" id="{C892705D-D5E6-4D04-9B6E-B86835E3075C}"/>
                </a:ext>
              </a:extLst>
            </p:cNvPr>
            <p:cNvSpPr>
              <a:spLocks noEditPoints="1"/>
            </p:cNvSpPr>
            <p:nvPr/>
          </p:nvSpPr>
          <p:spPr bwMode="auto">
            <a:xfrm>
              <a:off x="5300" y="3461"/>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1" name="Freeform 145">
              <a:extLst>
                <a:ext uri="{FF2B5EF4-FFF2-40B4-BE49-F238E27FC236}">
                  <a16:creationId xmlns:a16="http://schemas.microsoft.com/office/drawing/2014/main" id="{8725B77B-5E98-407F-BE15-9EEAA3FB9EB6}"/>
                </a:ext>
              </a:extLst>
            </p:cNvPr>
            <p:cNvSpPr>
              <a:spLocks noEditPoints="1"/>
            </p:cNvSpPr>
            <p:nvPr/>
          </p:nvSpPr>
          <p:spPr bwMode="auto">
            <a:xfrm>
              <a:off x="5300" y="3865"/>
              <a:ext cx="20" cy="303"/>
            </a:xfrm>
            <a:custGeom>
              <a:avLst/>
              <a:gdLst>
                <a:gd name="T0" fmla="*/ 0 w 4"/>
                <a:gd name="T1" fmla="*/ 0 h 60"/>
                <a:gd name="T2" fmla="*/ 0 w 4"/>
                <a:gd name="T3" fmla="*/ 20 h 60"/>
                <a:gd name="T4" fmla="*/ 4 w 4"/>
                <a:gd name="T5" fmla="*/ 20 h 60"/>
                <a:gd name="T6" fmla="*/ 4 w 4"/>
                <a:gd name="T7" fmla="*/ 0 h 60"/>
                <a:gd name="T8" fmla="*/ 0 w 4"/>
                <a:gd name="T9" fmla="*/ 0 h 60"/>
                <a:gd name="T10" fmla="*/ 0 w 4"/>
                <a:gd name="T11" fmla="*/ 40 h 60"/>
                <a:gd name="T12" fmla="*/ 0 w 4"/>
                <a:gd name="T13" fmla="*/ 60 h 60"/>
                <a:gd name="T14" fmla="*/ 4 w 4"/>
                <a:gd name="T15" fmla="*/ 60 h 60"/>
                <a:gd name="T16" fmla="*/ 4 w 4"/>
                <a:gd name="T17" fmla="*/ 40 h 60"/>
                <a:gd name="T18" fmla="*/ 0 w 4"/>
                <a:gd name="T19" fmla="*/ 4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0">
                  <a:moveTo>
                    <a:pt x="0" y="0"/>
                  </a:moveTo>
                  <a:lnTo>
                    <a:pt x="0" y="20"/>
                  </a:lnTo>
                  <a:lnTo>
                    <a:pt x="4" y="20"/>
                  </a:lnTo>
                  <a:lnTo>
                    <a:pt x="4" y="0"/>
                  </a:lnTo>
                  <a:lnTo>
                    <a:pt x="0" y="0"/>
                  </a:lnTo>
                  <a:close/>
                  <a:moveTo>
                    <a:pt x="0" y="40"/>
                  </a:moveTo>
                  <a:lnTo>
                    <a:pt x="0" y="60"/>
                  </a:lnTo>
                  <a:lnTo>
                    <a:pt x="4" y="60"/>
                  </a:lnTo>
                  <a:lnTo>
                    <a:pt x="4" y="40"/>
                  </a:lnTo>
                  <a:lnTo>
                    <a:pt x="0" y="40"/>
                  </a:ln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2" name="Rectangle 146">
              <a:extLst>
                <a:ext uri="{FF2B5EF4-FFF2-40B4-BE49-F238E27FC236}">
                  <a16:creationId xmlns:a16="http://schemas.microsoft.com/office/drawing/2014/main" id="{081934DB-427F-4EC7-9FFC-32A312015658}"/>
                </a:ext>
              </a:extLst>
            </p:cNvPr>
            <p:cNvSpPr>
              <a:spLocks noChangeArrowheads="1"/>
            </p:cNvSpPr>
            <p:nvPr/>
          </p:nvSpPr>
          <p:spPr bwMode="auto">
            <a:xfrm>
              <a:off x="5300" y="4269"/>
              <a:ext cx="20" cy="51"/>
            </a:xfrm>
            <a:prstGeom prst="rect">
              <a:avLst/>
            </a:prstGeom>
            <a:solidFill>
              <a:schemeClr val="bg2">
                <a:alpha val="60001"/>
              </a:schemeClr>
            </a:solidFill>
            <a:ln>
              <a:noFill/>
            </a:ln>
            <a:extLst>
              <a:ext uri="{91240B29-F687-4F45-9708-019B960494DF}">
                <a14:hiddenLine xmlns:a14="http://schemas.microsoft.com/office/drawing/2010/main" w="0">
                  <a:solidFill>
                    <a:srgbClr val="000000"/>
                  </a:solidFill>
                  <a:miter lim="800000"/>
                  <a:headEnd/>
                  <a:tailEnd/>
                </a14:hiddenLine>
              </a:ext>
            </a:extLst>
          </p:spPr>
          <p:txBody>
            <a:bodyPr/>
            <a:lstStyle/>
            <a:p>
              <a:endParaRPr lang="zh-CN" altLang="en-US"/>
            </a:p>
          </p:txBody>
        </p:sp>
        <p:sp>
          <p:nvSpPr>
            <p:cNvPr id="106643" name="Freeform 147">
              <a:extLst>
                <a:ext uri="{FF2B5EF4-FFF2-40B4-BE49-F238E27FC236}">
                  <a16:creationId xmlns:a16="http://schemas.microsoft.com/office/drawing/2014/main" id="{C4D5DDCD-29EF-465F-A1D6-0D529A551F83}"/>
                </a:ext>
              </a:extLst>
            </p:cNvPr>
            <p:cNvSpPr>
              <a:spLocks/>
            </p:cNvSpPr>
            <p:nvPr/>
          </p:nvSpPr>
          <p:spPr bwMode="auto">
            <a:xfrm>
              <a:off x="349" y="3304"/>
              <a:ext cx="20" cy="10"/>
            </a:xfrm>
            <a:custGeom>
              <a:avLst/>
              <a:gdLst>
                <a:gd name="T0" fmla="*/ 0 w 4"/>
                <a:gd name="T1" fmla="*/ 1 h 2"/>
                <a:gd name="T2" fmla="*/ 0 w 4"/>
                <a:gd name="T3" fmla="*/ 1 h 2"/>
              </a:gdLst>
              <a:ahLst/>
              <a:cxnLst>
                <a:cxn ang="0">
                  <a:pos x="T0" y="T1"/>
                </a:cxn>
                <a:cxn ang="0">
                  <a:pos x="T2" y="T3"/>
                </a:cxn>
              </a:cxnLst>
              <a:rect l="0" t="0" r="r" b="b"/>
              <a:pathLst>
                <a:path w="4" h="2">
                  <a:moveTo>
                    <a:pt x="0" y="1"/>
                  </a:moveTo>
                  <a:cubicBezTo>
                    <a:pt x="1" y="2"/>
                    <a:pt x="4" y="0"/>
                    <a:pt x="0" y="1"/>
                  </a:cubicBezTo>
                  <a:close/>
                </a:path>
              </a:pathLst>
            </a:custGeom>
            <a:solidFill>
              <a:schemeClr val="bg2">
                <a:alpha val="600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644" name="Group 148">
            <a:extLst>
              <a:ext uri="{FF2B5EF4-FFF2-40B4-BE49-F238E27FC236}">
                <a16:creationId xmlns:a16="http://schemas.microsoft.com/office/drawing/2014/main" id="{478D73FE-54FF-4001-9AC3-C5E7A4349945}"/>
              </a:ext>
            </a:extLst>
          </p:cNvPr>
          <p:cNvGrpSpPr>
            <a:grpSpLocks/>
          </p:cNvGrpSpPr>
          <p:nvPr/>
        </p:nvGrpSpPr>
        <p:grpSpPr bwMode="auto">
          <a:xfrm>
            <a:off x="1066800" y="3444875"/>
            <a:ext cx="533400" cy="492125"/>
            <a:chOff x="96" y="2784"/>
            <a:chExt cx="1062" cy="981"/>
          </a:xfrm>
        </p:grpSpPr>
        <p:sp>
          <p:nvSpPr>
            <p:cNvPr id="106645" name="Freeform 149">
              <a:extLst>
                <a:ext uri="{FF2B5EF4-FFF2-40B4-BE49-F238E27FC236}">
                  <a16:creationId xmlns:a16="http://schemas.microsoft.com/office/drawing/2014/main" id="{0D569694-83C0-4AD4-85D1-D5ADC0CCCBD9}"/>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6" name="Freeform 150">
              <a:extLst>
                <a:ext uri="{FF2B5EF4-FFF2-40B4-BE49-F238E27FC236}">
                  <a16:creationId xmlns:a16="http://schemas.microsoft.com/office/drawing/2014/main" id="{A900B65C-7542-4D74-A9A9-DA96AAD39709}"/>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7" name="Freeform 151">
              <a:extLst>
                <a:ext uri="{FF2B5EF4-FFF2-40B4-BE49-F238E27FC236}">
                  <a16:creationId xmlns:a16="http://schemas.microsoft.com/office/drawing/2014/main" id="{10E8A160-7C71-4EBE-B095-0DC39E63B269}"/>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8" name="Freeform 152">
              <a:extLst>
                <a:ext uri="{FF2B5EF4-FFF2-40B4-BE49-F238E27FC236}">
                  <a16:creationId xmlns:a16="http://schemas.microsoft.com/office/drawing/2014/main" id="{01A76AD1-B3B0-4341-BE7D-99A8EB4DEE05}"/>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49" name="Freeform 153">
              <a:extLst>
                <a:ext uri="{FF2B5EF4-FFF2-40B4-BE49-F238E27FC236}">
                  <a16:creationId xmlns:a16="http://schemas.microsoft.com/office/drawing/2014/main" id="{88821CCE-B7D0-4623-A5CA-77EC3CF32160}"/>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0" name="Freeform 154">
              <a:extLst>
                <a:ext uri="{FF2B5EF4-FFF2-40B4-BE49-F238E27FC236}">
                  <a16:creationId xmlns:a16="http://schemas.microsoft.com/office/drawing/2014/main" id="{917A7769-C0F1-4D31-81CB-1B1432558EDD}"/>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1" name="Freeform 155">
              <a:extLst>
                <a:ext uri="{FF2B5EF4-FFF2-40B4-BE49-F238E27FC236}">
                  <a16:creationId xmlns:a16="http://schemas.microsoft.com/office/drawing/2014/main" id="{FAD4332A-DD6F-4EC1-B605-5D8EFCF9A4A4}"/>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2" name="Freeform 156">
              <a:extLst>
                <a:ext uri="{FF2B5EF4-FFF2-40B4-BE49-F238E27FC236}">
                  <a16:creationId xmlns:a16="http://schemas.microsoft.com/office/drawing/2014/main" id="{56D1BE08-0E8A-4058-8B75-C31CF76C2E26}"/>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3" name="Freeform 157">
              <a:extLst>
                <a:ext uri="{FF2B5EF4-FFF2-40B4-BE49-F238E27FC236}">
                  <a16:creationId xmlns:a16="http://schemas.microsoft.com/office/drawing/2014/main" id="{4FD3ED4E-20DC-4D19-94E0-1EAFAFD1FDA5}"/>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4" name="Freeform 158">
              <a:extLst>
                <a:ext uri="{FF2B5EF4-FFF2-40B4-BE49-F238E27FC236}">
                  <a16:creationId xmlns:a16="http://schemas.microsoft.com/office/drawing/2014/main" id="{EC8B7216-A3B7-4A50-97FC-C4B2A778206D}"/>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5" name="Freeform 159">
              <a:extLst>
                <a:ext uri="{FF2B5EF4-FFF2-40B4-BE49-F238E27FC236}">
                  <a16:creationId xmlns:a16="http://schemas.microsoft.com/office/drawing/2014/main" id="{7D5CD3BA-4A82-44A5-9CCA-C92B4E3DDD95}"/>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6" name="Freeform 160">
              <a:extLst>
                <a:ext uri="{FF2B5EF4-FFF2-40B4-BE49-F238E27FC236}">
                  <a16:creationId xmlns:a16="http://schemas.microsoft.com/office/drawing/2014/main" id="{AF3ECB95-6265-4F15-9FD6-2672DC34DDE2}"/>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57" name="Freeform 161">
              <a:extLst>
                <a:ext uri="{FF2B5EF4-FFF2-40B4-BE49-F238E27FC236}">
                  <a16:creationId xmlns:a16="http://schemas.microsoft.com/office/drawing/2014/main" id="{12E736D5-38F8-4A83-8D6D-111E21AE2A56}"/>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658" name="Group 162">
            <a:extLst>
              <a:ext uri="{FF2B5EF4-FFF2-40B4-BE49-F238E27FC236}">
                <a16:creationId xmlns:a16="http://schemas.microsoft.com/office/drawing/2014/main" id="{253E0FBB-7590-4D53-843A-2F0D8C63F392}"/>
              </a:ext>
            </a:extLst>
          </p:cNvPr>
          <p:cNvGrpSpPr>
            <a:grpSpLocks/>
          </p:cNvGrpSpPr>
          <p:nvPr/>
        </p:nvGrpSpPr>
        <p:grpSpPr bwMode="auto">
          <a:xfrm>
            <a:off x="1066800" y="4552950"/>
            <a:ext cx="533400" cy="492125"/>
            <a:chOff x="96" y="2784"/>
            <a:chExt cx="1062" cy="981"/>
          </a:xfrm>
        </p:grpSpPr>
        <p:sp>
          <p:nvSpPr>
            <p:cNvPr id="106659" name="Freeform 163">
              <a:extLst>
                <a:ext uri="{FF2B5EF4-FFF2-40B4-BE49-F238E27FC236}">
                  <a16:creationId xmlns:a16="http://schemas.microsoft.com/office/drawing/2014/main" id="{9B03ED92-0962-4407-BA00-F29788D0A9B1}"/>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0" name="Freeform 164">
              <a:extLst>
                <a:ext uri="{FF2B5EF4-FFF2-40B4-BE49-F238E27FC236}">
                  <a16:creationId xmlns:a16="http://schemas.microsoft.com/office/drawing/2014/main" id="{A11E2772-C39E-4D5A-A572-9D802F28C5FB}"/>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1" name="Freeform 165">
              <a:extLst>
                <a:ext uri="{FF2B5EF4-FFF2-40B4-BE49-F238E27FC236}">
                  <a16:creationId xmlns:a16="http://schemas.microsoft.com/office/drawing/2014/main" id="{02B2BDFB-690C-471C-A353-AE59FF40515A}"/>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2" name="Freeform 166">
              <a:extLst>
                <a:ext uri="{FF2B5EF4-FFF2-40B4-BE49-F238E27FC236}">
                  <a16:creationId xmlns:a16="http://schemas.microsoft.com/office/drawing/2014/main" id="{FFB58F2D-249A-44F0-86A2-D60DA344EBE4}"/>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3" name="Freeform 167">
              <a:extLst>
                <a:ext uri="{FF2B5EF4-FFF2-40B4-BE49-F238E27FC236}">
                  <a16:creationId xmlns:a16="http://schemas.microsoft.com/office/drawing/2014/main" id="{FECDDAF3-9F85-4C98-B6B4-9AC6E16B9998}"/>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4" name="Freeform 168">
              <a:extLst>
                <a:ext uri="{FF2B5EF4-FFF2-40B4-BE49-F238E27FC236}">
                  <a16:creationId xmlns:a16="http://schemas.microsoft.com/office/drawing/2014/main" id="{5F1D1FB1-35AD-476D-BE56-CB19148E068E}"/>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5" name="Freeform 169">
              <a:extLst>
                <a:ext uri="{FF2B5EF4-FFF2-40B4-BE49-F238E27FC236}">
                  <a16:creationId xmlns:a16="http://schemas.microsoft.com/office/drawing/2014/main" id="{0604E900-E904-455E-92E4-2A18B798A91F}"/>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6" name="Freeform 170">
              <a:extLst>
                <a:ext uri="{FF2B5EF4-FFF2-40B4-BE49-F238E27FC236}">
                  <a16:creationId xmlns:a16="http://schemas.microsoft.com/office/drawing/2014/main" id="{F6C09485-0394-4D55-AD41-5296B014A546}"/>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7" name="Freeform 171">
              <a:extLst>
                <a:ext uri="{FF2B5EF4-FFF2-40B4-BE49-F238E27FC236}">
                  <a16:creationId xmlns:a16="http://schemas.microsoft.com/office/drawing/2014/main" id="{2D244F02-B0DD-4AA8-91CE-0053166A2C8B}"/>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8" name="Freeform 172">
              <a:extLst>
                <a:ext uri="{FF2B5EF4-FFF2-40B4-BE49-F238E27FC236}">
                  <a16:creationId xmlns:a16="http://schemas.microsoft.com/office/drawing/2014/main" id="{220136C9-4BD5-4955-8A63-F9D16F14F65A}"/>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69" name="Freeform 173">
              <a:extLst>
                <a:ext uri="{FF2B5EF4-FFF2-40B4-BE49-F238E27FC236}">
                  <a16:creationId xmlns:a16="http://schemas.microsoft.com/office/drawing/2014/main" id="{3A347175-ABB7-4581-9EE9-90D47DBDEC8D}"/>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0" name="Freeform 174">
              <a:extLst>
                <a:ext uri="{FF2B5EF4-FFF2-40B4-BE49-F238E27FC236}">
                  <a16:creationId xmlns:a16="http://schemas.microsoft.com/office/drawing/2014/main" id="{C000B7B8-EF2E-4DF8-8BC5-9600CB1AEC8B}"/>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1" name="Freeform 175">
              <a:extLst>
                <a:ext uri="{FF2B5EF4-FFF2-40B4-BE49-F238E27FC236}">
                  <a16:creationId xmlns:a16="http://schemas.microsoft.com/office/drawing/2014/main" id="{83E092A8-92DA-4640-88C2-FA1720F53431}"/>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672" name="Group 176">
            <a:extLst>
              <a:ext uri="{FF2B5EF4-FFF2-40B4-BE49-F238E27FC236}">
                <a16:creationId xmlns:a16="http://schemas.microsoft.com/office/drawing/2014/main" id="{819768C5-47E5-465A-AAFF-25D86627343A}"/>
              </a:ext>
            </a:extLst>
          </p:cNvPr>
          <p:cNvGrpSpPr>
            <a:grpSpLocks/>
          </p:cNvGrpSpPr>
          <p:nvPr/>
        </p:nvGrpSpPr>
        <p:grpSpPr bwMode="auto">
          <a:xfrm>
            <a:off x="1066800" y="5562600"/>
            <a:ext cx="533400" cy="492125"/>
            <a:chOff x="96" y="2784"/>
            <a:chExt cx="1062" cy="981"/>
          </a:xfrm>
        </p:grpSpPr>
        <p:sp>
          <p:nvSpPr>
            <p:cNvPr id="106673" name="Freeform 177">
              <a:extLst>
                <a:ext uri="{FF2B5EF4-FFF2-40B4-BE49-F238E27FC236}">
                  <a16:creationId xmlns:a16="http://schemas.microsoft.com/office/drawing/2014/main" id="{AEB9B734-598B-4AB5-BC75-86C323571D89}"/>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4" name="Freeform 178">
              <a:extLst>
                <a:ext uri="{FF2B5EF4-FFF2-40B4-BE49-F238E27FC236}">
                  <a16:creationId xmlns:a16="http://schemas.microsoft.com/office/drawing/2014/main" id="{955D6975-D707-46D4-9F8A-01A414CCACBB}"/>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5" name="Freeform 179">
              <a:extLst>
                <a:ext uri="{FF2B5EF4-FFF2-40B4-BE49-F238E27FC236}">
                  <a16:creationId xmlns:a16="http://schemas.microsoft.com/office/drawing/2014/main" id="{0A459E2C-9A43-4995-A02E-07F9A42F7A90}"/>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6" name="Freeform 180">
              <a:extLst>
                <a:ext uri="{FF2B5EF4-FFF2-40B4-BE49-F238E27FC236}">
                  <a16:creationId xmlns:a16="http://schemas.microsoft.com/office/drawing/2014/main" id="{DE08DD5D-F22D-404C-8B82-D8A48A8CABB1}"/>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7" name="Freeform 181">
              <a:extLst>
                <a:ext uri="{FF2B5EF4-FFF2-40B4-BE49-F238E27FC236}">
                  <a16:creationId xmlns:a16="http://schemas.microsoft.com/office/drawing/2014/main" id="{911B4EAE-92C1-45DE-BDFA-048912C8E47A}"/>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8" name="Freeform 182">
              <a:extLst>
                <a:ext uri="{FF2B5EF4-FFF2-40B4-BE49-F238E27FC236}">
                  <a16:creationId xmlns:a16="http://schemas.microsoft.com/office/drawing/2014/main" id="{FF8B54E9-6029-4C17-A250-09A6889BF51E}"/>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79" name="Freeform 183">
              <a:extLst>
                <a:ext uri="{FF2B5EF4-FFF2-40B4-BE49-F238E27FC236}">
                  <a16:creationId xmlns:a16="http://schemas.microsoft.com/office/drawing/2014/main" id="{A7B2F5A8-3518-43AB-856C-5807C3A5CC7C}"/>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0" name="Freeform 184">
              <a:extLst>
                <a:ext uri="{FF2B5EF4-FFF2-40B4-BE49-F238E27FC236}">
                  <a16:creationId xmlns:a16="http://schemas.microsoft.com/office/drawing/2014/main" id="{4669E0BB-3AC0-499C-8B46-D5EAB63A35CD}"/>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1" name="Freeform 185">
              <a:extLst>
                <a:ext uri="{FF2B5EF4-FFF2-40B4-BE49-F238E27FC236}">
                  <a16:creationId xmlns:a16="http://schemas.microsoft.com/office/drawing/2014/main" id="{BB351A6E-E2EC-404F-B773-2414D75DFC2E}"/>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2" name="Freeform 186">
              <a:extLst>
                <a:ext uri="{FF2B5EF4-FFF2-40B4-BE49-F238E27FC236}">
                  <a16:creationId xmlns:a16="http://schemas.microsoft.com/office/drawing/2014/main" id="{2620CA34-A830-44BF-B83D-E5FDDABE182D}"/>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3" name="Freeform 187">
              <a:extLst>
                <a:ext uri="{FF2B5EF4-FFF2-40B4-BE49-F238E27FC236}">
                  <a16:creationId xmlns:a16="http://schemas.microsoft.com/office/drawing/2014/main" id="{C8C92EC8-11C2-440F-AFA7-7E7B3F773E5A}"/>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4" name="Freeform 188">
              <a:extLst>
                <a:ext uri="{FF2B5EF4-FFF2-40B4-BE49-F238E27FC236}">
                  <a16:creationId xmlns:a16="http://schemas.microsoft.com/office/drawing/2014/main" id="{8525A182-7D3D-48DB-A596-A0AA66D1EBC6}"/>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5" name="Freeform 189">
              <a:extLst>
                <a:ext uri="{FF2B5EF4-FFF2-40B4-BE49-F238E27FC236}">
                  <a16:creationId xmlns:a16="http://schemas.microsoft.com/office/drawing/2014/main" id="{ABE82267-F389-4BAC-B94E-ACA3307B5571}"/>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686" name="Group 190">
            <a:extLst>
              <a:ext uri="{FF2B5EF4-FFF2-40B4-BE49-F238E27FC236}">
                <a16:creationId xmlns:a16="http://schemas.microsoft.com/office/drawing/2014/main" id="{30CB2892-38B3-41AB-A6A9-40C15249D054}"/>
              </a:ext>
            </a:extLst>
          </p:cNvPr>
          <p:cNvGrpSpPr>
            <a:grpSpLocks/>
          </p:cNvGrpSpPr>
          <p:nvPr/>
        </p:nvGrpSpPr>
        <p:grpSpPr bwMode="auto">
          <a:xfrm>
            <a:off x="381000" y="3962400"/>
            <a:ext cx="533400" cy="492125"/>
            <a:chOff x="96" y="2784"/>
            <a:chExt cx="1062" cy="981"/>
          </a:xfrm>
        </p:grpSpPr>
        <p:sp>
          <p:nvSpPr>
            <p:cNvPr id="106687" name="Freeform 191">
              <a:extLst>
                <a:ext uri="{FF2B5EF4-FFF2-40B4-BE49-F238E27FC236}">
                  <a16:creationId xmlns:a16="http://schemas.microsoft.com/office/drawing/2014/main" id="{A2DAF6C0-1E3C-49B4-BA61-324E8DB59B44}"/>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8" name="Freeform 192">
              <a:extLst>
                <a:ext uri="{FF2B5EF4-FFF2-40B4-BE49-F238E27FC236}">
                  <a16:creationId xmlns:a16="http://schemas.microsoft.com/office/drawing/2014/main" id="{84396D3D-973A-4063-8A39-F1976113105D}"/>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89" name="Freeform 193">
              <a:extLst>
                <a:ext uri="{FF2B5EF4-FFF2-40B4-BE49-F238E27FC236}">
                  <a16:creationId xmlns:a16="http://schemas.microsoft.com/office/drawing/2014/main" id="{6DC6B7C2-B1AA-46F4-8FF2-2B9FD0FAE708}"/>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0" name="Freeform 194">
              <a:extLst>
                <a:ext uri="{FF2B5EF4-FFF2-40B4-BE49-F238E27FC236}">
                  <a16:creationId xmlns:a16="http://schemas.microsoft.com/office/drawing/2014/main" id="{5D3D696E-FDDC-4FF3-9A56-51AB53511602}"/>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1" name="Freeform 195">
              <a:extLst>
                <a:ext uri="{FF2B5EF4-FFF2-40B4-BE49-F238E27FC236}">
                  <a16:creationId xmlns:a16="http://schemas.microsoft.com/office/drawing/2014/main" id="{A0DA514F-8504-46C4-B127-DE7841B34845}"/>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2" name="Freeform 196">
              <a:extLst>
                <a:ext uri="{FF2B5EF4-FFF2-40B4-BE49-F238E27FC236}">
                  <a16:creationId xmlns:a16="http://schemas.microsoft.com/office/drawing/2014/main" id="{D2D25947-4922-4CBA-AACD-202F605459B0}"/>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3" name="Freeform 197">
              <a:extLst>
                <a:ext uri="{FF2B5EF4-FFF2-40B4-BE49-F238E27FC236}">
                  <a16:creationId xmlns:a16="http://schemas.microsoft.com/office/drawing/2014/main" id="{F1AF5E46-C27E-4B39-A8A7-B59D43C999BA}"/>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4" name="Freeform 198">
              <a:extLst>
                <a:ext uri="{FF2B5EF4-FFF2-40B4-BE49-F238E27FC236}">
                  <a16:creationId xmlns:a16="http://schemas.microsoft.com/office/drawing/2014/main" id="{8CAF16B0-8F27-43DD-8AC4-50522CD7ACAB}"/>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5" name="Freeform 199">
              <a:extLst>
                <a:ext uri="{FF2B5EF4-FFF2-40B4-BE49-F238E27FC236}">
                  <a16:creationId xmlns:a16="http://schemas.microsoft.com/office/drawing/2014/main" id="{BB717AC0-5459-48AB-B9B4-4625A588A9A7}"/>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6" name="Freeform 200">
              <a:extLst>
                <a:ext uri="{FF2B5EF4-FFF2-40B4-BE49-F238E27FC236}">
                  <a16:creationId xmlns:a16="http://schemas.microsoft.com/office/drawing/2014/main" id="{1E67B0E9-5149-4A38-A7FA-2284CD214F12}"/>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7" name="Freeform 201">
              <a:extLst>
                <a:ext uri="{FF2B5EF4-FFF2-40B4-BE49-F238E27FC236}">
                  <a16:creationId xmlns:a16="http://schemas.microsoft.com/office/drawing/2014/main" id="{34A376E4-BF86-41AA-9BE8-E67204D59BFD}"/>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8" name="Freeform 202">
              <a:extLst>
                <a:ext uri="{FF2B5EF4-FFF2-40B4-BE49-F238E27FC236}">
                  <a16:creationId xmlns:a16="http://schemas.microsoft.com/office/drawing/2014/main" id="{71C12651-6D62-477E-A0ED-1E7918B37A0A}"/>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699" name="Freeform 203">
              <a:extLst>
                <a:ext uri="{FF2B5EF4-FFF2-40B4-BE49-F238E27FC236}">
                  <a16:creationId xmlns:a16="http://schemas.microsoft.com/office/drawing/2014/main" id="{3335AFFC-0EB2-4C01-AF34-5357BE27DAA4}"/>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700" name="Group 204">
            <a:extLst>
              <a:ext uri="{FF2B5EF4-FFF2-40B4-BE49-F238E27FC236}">
                <a16:creationId xmlns:a16="http://schemas.microsoft.com/office/drawing/2014/main" id="{4833CBB9-E40C-4644-B972-DF77AFE024A6}"/>
              </a:ext>
            </a:extLst>
          </p:cNvPr>
          <p:cNvGrpSpPr>
            <a:grpSpLocks/>
          </p:cNvGrpSpPr>
          <p:nvPr/>
        </p:nvGrpSpPr>
        <p:grpSpPr bwMode="auto">
          <a:xfrm>
            <a:off x="381000" y="5070475"/>
            <a:ext cx="533400" cy="492125"/>
            <a:chOff x="96" y="2784"/>
            <a:chExt cx="1062" cy="981"/>
          </a:xfrm>
        </p:grpSpPr>
        <p:sp>
          <p:nvSpPr>
            <p:cNvPr id="106701" name="Freeform 205">
              <a:extLst>
                <a:ext uri="{FF2B5EF4-FFF2-40B4-BE49-F238E27FC236}">
                  <a16:creationId xmlns:a16="http://schemas.microsoft.com/office/drawing/2014/main" id="{0315C6CB-EF99-4760-BCF1-DA2093B7B9E8}"/>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2" name="Freeform 206">
              <a:extLst>
                <a:ext uri="{FF2B5EF4-FFF2-40B4-BE49-F238E27FC236}">
                  <a16:creationId xmlns:a16="http://schemas.microsoft.com/office/drawing/2014/main" id="{0B3F7D16-1FD3-457F-ABD6-1DA140F03920}"/>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3" name="Freeform 207">
              <a:extLst>
                <a:ext uri="{FF2B5EF4-FFF2-40B4-BE49-F238E27FC236}">
                  <a16:creationId xmlns:a16="http://schemas.microsoft.com/office/drawing/2014/main" id="{E7908A32-A184-4F90-8EC6-0268793C7F1D}"/>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4" name="Freeform 208">
              <a:extLst>
                <a:ext uri="{FF2B5EF4-FFF2-40B4-BE49-F238E27FC236}">
                  <a16:creationId xmlns:a16="http://schemas.microsoft.com/office/drawing/2014/main" id="{1D28C73A-957A-406B-A520-FFADBEF16D8E}"/>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5" name="Freeform 209">
              <a:extLst>
                <a:ext uri="{FF2B5EF4-FFF2-40B4-BE49-F238E27FC236}">
                  <a16:creationId xmlns:a16="http://schemas.microsoft.com/office/drawing/2014/main" id="{07507B56-8751-4790-A8D2-4C142E78BB46}"/>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6" name="Freeform 210">
              <a:extLst>
                <a:ext uri="{FF2B5EF4-FFF2-40B4-BE49-F238E27FC236}">
                  <a16:creationId xmlns:a16="http://schemas.microsoft.com/office/drawing/2014/main" id="{47E96DB5-315F-4A7E-9EDD-496FED82C9BF}"/>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7" name="Freeform 211">
              <a:extLst>
                <a:ext uri="{FF2B5EF4-FFF2-40B4-BE49-F238E27FC236}">
                  <a16:creationId xmlns:a16="http://schemas.microsoft.com/office/drawing/2014/main" id="{3EA5A97D-A129-4CAE-A4FF-E37D609DF241}"/>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8" name="Freeform 212">
              <a:extLst>
                <a:ext uri="{FF2B5EF4-FFF2-40B4-BE49-F238E27FC236}">
                  <a16:creationId xmlns:a16="http://schemas.microsoft.com/office/drawing/2014/main" id="{FA831A31-4C58-4F59-BFAA-181BD2DA5D75}"/>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09" name="Freeform 213">
              <a:extLst>
                <a:ext uri="{FF2B5EF4-FFF2-40B4-BE49-F238E27FC236}">
                  <a16:creationId xmlns:a16="http://schemas.microsoft.com/office/drawing/2014/main" id="{AAAE9668-53A8-4D37-8711-DC4CA13D1C9C}"/>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0" name="Freeform 214">
              <a:extLst>
                <a:ext uri="{FF2B5EF4-FFF2-40B4-BE49-F238E27FC236}">
                  <a16:creationId xmlns:a16="http://schemas.microsoft.com/office/drawing/2014/main" id="{4EBD4B64-E3C4-4D47-879F-B47DE679E6DD}"/>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1" name="Freeform 215">
              <a:extLst>
                <a:ext uri="{FF2B5EF4-FFF2-40B4-BE49-F238E27FC236}">
                  <a16:creationId xmlns:a16="http://schemas.microsoft.com/office/drawing/2014/main" id="{905548C4-1EE8-40F5-933C-66784C665DFA}"/>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2" name="Freeform 216">
              <a:extLst>
                <a:ext uri="{FF2B5EF4-FFF2-40B4-BE49-F238E27FC236}">
                  <a16:creationId xmlns:a16="http://schemas.microsoft.com/office/drawing/2014/main" id="{CFEC87A1-14DA-440B-B4DF-90BF7E475CE8}"/>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3" name="Freeform 217">
              <a:extLst>
                <a:ext uri="{FF2B5EF4-FFF2-40B4-BE49-F238E27FC236}">
                  <a16:creationId xmlns:a16="http://schemas.microsoft.com/office/drawing/2014/main" id="{97F5166F-9FB8-4C74-ACA3-1B623A7F2BDD}"/>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714" name="Group 218">
            <a:extLst>
              <a:ext uri="{FF2B5EF4-FFF2-40B4-BE49-F238E27FC236}">
                <a16:creationId xmlns:a16="http://schemas.microsoft.com/office/drawing/2014/main" id="{7FAB386B-837D-47CE-82C3-C2B78435203E}"/>
              </a:ext>
            </a:extLst>
          </p:cNvPr>
          <p:cNvGrpSpPr>
            <a:grpSpLocks/>
          </p:cNvGrpSpPr>
          <p:nvPr/>
        </p:nvGrpSpPr>
        <p:grpSpPr bwMode="auto">
          <a:xfrm>
            <a:off x="381000" y="6121400"/>
            <a:ext cx="533400" cy="492125"/>
            <a:chOff x="96" y="2784"/>
            <a:chExt cx="1062" cy="981"/>
          </a:xfrm>
        </p:grpSpPr>
        <p:sp>
          <p:nvSpPr>
            <p:cNvPr id="106715" name="Freeform 219">
              <a:extLst>
                <a:ext uri="{FF2B5EF4-FFF2-40B4-BE49-F238E27FC236}">
                  <a16:creationId xmlns:a16="http://schemas.microsoft.com/office/drawing/2014/main" id="{0C2EF01A-3C97-4713-BE2B-65DAB094AC46}"/>
                </a:ext>
              </a:extLst>
            </p:cNvPr>
            <p:cNvSpPr>
              <a:spLocks/>
            </p:cNvSpPr>
            <p:nvPr userDrawn="1"/>
          </p:nvSpPr>
          <p:spPr bwMode="auto">
            <a:xfrm>
              <a:off x="121" y="2784"/>
              <a:ext cx="207" cy="81"/>
            </a:xfrm>
            <a:custGeom>
              <a:avLst/>
              <a:gdLst>
                <a:gd name="T0" fmla="*/ 30 w 41"/>
                <a:gd name="T1" fmla="*/ 12 h 16"/>
                <a:gd name="T2" fmla="*/ 37 w 41"/>
                <a:gd name="T3" fmla="*/ 10 h 16"/>
                <a:gd name="T4" fmla="*/ 38 w 41"/>
                <a:gd name="T5" fmla="*/ 9 h 16"/>
                <a:gd name="T6" fmla="*/ 31 w 41"/>
                <a:gd name="T7" fmla="*/ 1 h 16"/>
                <a:gd name="T8" fmla="*/ 8 w 41"/>
                <a:gd name="T9" fmla="*/ 11 h 16"/>
                <a:gd name="T10" fmla="*/ 30 w 41"/>
                <a:gd name="T11" fmla="*/ 12 h 16"/>
              </a:gdLst>
              <a:ahLst/>
              <a:cxnLst>
                <a:cxn ang="0">
                  <a:pos x="T0" y="T1"/>
                </a:cxn>
                <a:cxn ang="0">
                  <a:pos x="T2" y="T3"/>
                </a:cxn>
                <a:cxn ang="0">
                  <a:pos x="T4" y="T5"/>
                </a:cxn>
                <a:cxn ang="0">
                  <a:pos x="T6" y="T7"/>
                </a:cxn>
                <a:cxn ang="0">
                  <a:pos x="T8" y="T9"/>
                </a:cxn>
                <a:cxn ang="0">
                  <a:pos x="T10" y="T11"/>
                </a:cxn>
              </a:cxnLst>
              <a:rect l="0" t="0" r="r" b="b"/>
              <a:pathLst>
                <a:path w="41" h="16">
                  <a:moveTo>
                    <a:pt x="30" y="12"/>
                  </a:moveTo>
                  <a:cubicBezTo>
                    <a:pt x="34" y="11"/>
                    <a:pt x="36" y="10"/>
                    <a:pt x="37" y="10"/>
                  </a:cubicBezTo>
                  <a:cubicBezTo>
                    <a:pt x="37" y="10"/>
                    <a:pt x="38" y="9"/>
                    <a:pt x="38" y="9"/>
                  </a:cubicBezTo>
                  <a:cubicBezTo>
                    <a:pt x="41" y="6"/>
                    <a:pt x="37" y="1"/>
                    <a:pt x="31" y="1"/>
                  </a:cubicBezTo>
                  <a:cubicBezTo>
                    <a:pt x="31" y="1"/>
                    <a:pt x="0" y="0"/>
                    <a:pt x="8" y="11"/>
                  </a:cubicBezTo>
                  <a:cubicBezTo>
                    <a:pt x="8" y="11"/>
                    <a:pt x="15" y="16"/>
                    <a:pt x="30" y="1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6" name="Freeform 220">
              <a:extLst>
                <a:ext uri="{FF2B5EF4-FFF2-40B4-BE49-F238E27FC236}">
                  <a16:creationId xmlns:a16="http://schemas.microsoft.com/office/drawing/2014/main" id="{6F4C4791-ADF3-4478-80AF-107F25A385F7}"/>
                </a:ext>
              </a:extLst>
            </p:cNvPr>
            <p:cNvSpPr>
              <a:spLocks noEditPoints="1"/>
            </p:cNvSpPr>
            <p:nvPr userDrawn="1"/>
          </p:nvSpPr>
          <p:spPr bwMode="auto">
            <a:xfrm>
              <a:off x="96" y="2789"/>
              <a:ext cx="1062" cy="976"/>
            </a:xfrm>
            <a:custGeom>
              <a:avLst/>
              <a:gdLst>
                <a:gd name="T0" fmla="*/ 163 w 210"/>
                <a:gd name="T1" fmla="*/ 155 h 193"/>
                <a:gd name="T2" fmla="*/ 152 w 210"/>
                <a:gd name="T3" fmla="*/ 125 h 193"/>
                <a:gd name="T4" fmla="*/ 142 w 210"/>
                <a:gd name="T5" fmla="*/ 99 h 193"/>
                <a:gd name="T6" fmla="*/ 165 w 210"/>
                <a:gd name="T7" fmla="*/ 93 h 193"/>
                <a:gd name="T8" fmla="*/ 146 w 210"/>
                <a:gd name="T9" fmla="*/ 82 h 193"/>
                <a:gd name="T10" fmla="*/ 157 w 210"/>
                <a:gd name="T11" fmla="*/ 83 h 193"/>
                <a:gd name="T12" fmla="*/ 157 w 210"/>
                <a:gd name="T13" fmla="*/ 77 h 193"/>
                <a:gd name="T14" fmla="*/ 135 w 210"/>
                <a:gd name="T15" fmla="*/ 78 h 193"/>
                <a:gd name="T16" fmla="*/ 128 w 210"/>
                <a:gd name="T17" fmla="*/ 125 h 193"/>
                <a:gd name="T18" fmla="*/ 124 w 210"/>
                <a:gd name="T19" fmla="*/ 84 h 193"/>
                <a:gd name="T20" fmla="*/ 118 w 210"/>
                <a:gd name="T21" fmla="*/ 67 h 193"/>
                <a:gd name="T22" fmla="*/ 124 w 210"/>
                <a:gd name="T23" fmla="*/ 51 h 193"/>
                <a:gd name="T24" fmla="*/ 121 w 210"/>
                <a:gd name="T25" fmla="*/ 37 h 193"/>
                <a:gd name="T26" fmla="*/ 119 w 210"/>
                <a:gd name="T27" fmla="*/ 24 h 193"/>
                <a:gd name="T28" fmla="*/ 132 w 210"/>
                <a:gd name="T29" fmla="*/ 39 h 193"/>
                <a:gd name="T30" fmla="*/ 149 w 210"/>
                <a:gd name="T31" fmla="*/ 18 h 193"/>
                <a:gd name="T32" fmla="*/ 147 w 210"/>
                <a:gd name="T33" fmla="*/ 36 h 193"/>
                <a:gd name="T34" fmla="*/ 143 w 210"/>
                <a:gd name="T35" fmla="*/ 48 h 193"/>
                <a:gd name="T36" fmla="*/ 144 w 210"/>
                <a:gd name="T37" fmla="*/ 67 h 193"/>
                <a:gd name="T38" fmla="*/ 199 w 210"/>
                <a:gd name="T39" fmla="*/ 29 h 193"/>
                <a:gd name="T40" fmla="*/ 90 w 210"/>
                <a:gd name="T41" fmla="*/ 1 h 193"/>
                <a:gd name="T42" fmla="*/ 56 w 210"/>
                <a:gd name="T43" fmla="*/ 8 h 193"/>
                <a:gd name="T44" fmla="*/ 85 w 210"/>
                <a:gd name="T45" fmla="*/ 12 h 193"/>
                <a:gd name="T46" fmla="*/ 60 w 210"/>
                <a:gd name="T47" fmla="*/ 22 h 193"/>
                <a:gd name="T48" fmla="*/ 58 w 210"/>
                <a:gd name="T49" fmla="*/ 29 h 193"/>
                <a:gd name="T50" fmla="*/ 38 w 210"/>
                <a:gd name="T51" fmla="*/ 17 h 193"/>
                <a:gd name="T52" fmla="*/ 13 w 210"/>
                <a:gd name="T53" fmla="*/ 115 h 193"/>
                <a:gd name="T54" fmla="*/ 61 w 210"/>
                <a:gd name="T55" fmla="*/ 146 h 193"/>
                <a:gd name="T56" fmla="*/ 45 w 210"/>
                <a:gd name="T57" fmla="*/ 133 h 193"/>
                <a:gd name="T58" fmla="*/ 35 w 210"/>
                <a:gd name="T59" fmla="*/ 145 h 193"/>
                <a:gd name="T60" fmla="*/ 32 w 210"/>
                <a:gd name="T61" fmla="*/ 128 h 193"/>
                <a:gd name="T62" fmla="*/ 46 w 210"/>
                <a:gd name="T63" fmla="*/ 86 h 193"/>
                <a:gd name="T64" fmla="*/ 67 w 210"/>
                <a:gd name="T65" fmla="*/ 83 h 193"/>
                <a:gd name="T66" fmla="*/ 71 w 210"/>
                <a:gd name="T67" fmla="*/ 95 h 193"/>
                <a:gd name="T68" fmla="*/ 61 w 210"/>
                <a:gd name="T69" fmla="*/ 121 h 193"/>
                <a:gd name="T70" fmla="*/ 91 w 210"/>
                <a:gd name="T71" fmla="*/ 180 h 193"/>
                <a:gd name="T72" fmla="*/ 186 w 210"/>
                <a:gd name="T73" fmla="*/ 166 h 193"/>
                <a:gd name="T74" fmla="*/ 182 w 210"/>
                <a:gd name="T75" fmla="*/ 66 h 193"/>
                <a:gd name="T76" fmla="*/ 165 w 210"/>
                <a:gd name="T77" fmla="*/ 60 h 193"/>
                <a:gd name="T78" fmla="*/ 113 w 210"/>
                <a:gd name="T79" fmla="*/ 61 h 193"/>
                <a:gd name="T80" fmla="*/ 108 w 210"/>
                <a:gd name="T81" fmla="*/ 87 h 193"/>
                <a:gd name="T82" fmla="*/ 114 w 210"/>
                <a:gd name="T83" fmla="*/ 50 h 193"/>
                <a:gd name="T84" fmla="*/ 89 w 210"/>
                <a:gd name="T85" fmla="*/ 26 h 193"/>
                <a:gd name="T86" fmla="*/ 105 w 210"/>
                <a:gd name="T87" fmla="*/ 35 h 193"/>
                <a:gd name="T88" fmla="*/ 61 w 210"/>
                <a:gd name="T89" fmla="*/ 72 h 193"/>
                <a:gd name="T90" fmla="*/ 24 w 210"/>
                <a:gd name="T91" fmla="*/ 37 h 193"/>
                <a:gd name="T92" fmla="*/ 68 w 210"/>
                <a:gd name="T93" fmla="*/ 40 h 193"/>
                <a:gd name="T94" fmla="*/ 79 w 210"/>
                <a:gd name="T95" fmla="*/ 40 h 193"/>
                <a:gd name="T96" fmla="*/ 108 w 210"/>
                <a:gd name="T97" fmla="*/ 45 h 193"/>
                <a:gd name="T98" fmla="*/ 99 w 210"/>
                <a:gd name="T99" fmla="*/ 93 h 193"/>
                <a:gd name="T100" fmla="*/ 93 w 210"/>
                <a:gd name="T101" fmla="*/ 51 h 193"/>
                <a:gd name="T102" fmla="*/ 61 w 210"/>
                <a:gd name="T103" fmla="*/ 72 h 193"/>
                <a:gd name="T104" fmla="*/ 80 w 210"/>
                <a:gd name="T105" fmla="*/ 82 h 193"/>
                <a:gd name="T106" fmla="*/ 88 w 210"/>
                <a:gd name="T107" fmla="*/ 58 h 193"/>
                <a:gd name="T108" fmla="*/ 102 w 210"/>
                <a:gd name="T109" fmla="*/ 145 h 193"/>
                <a:gd name="T110" fmla="*/ 82 w 210"/>
                <a:gd name="T111" fmla="*/ 96 h 193"/>
                <a:gd name="T112" fmla="*/ 117 w 210"/>
                <a:gd name="T113" fmla="*/ 10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0" h="193">
                  <a:moveTo>
                    <a:pt x="186" y="166"/>
                  </a:moveTo>
                  <a:cubicBezTo>
                    <a:pt x="167" y="166"/>
                    <a:pt x="163" y="155"/>
                    <a:pt x="163" y="155"/>
                  </a:cubicBezTo>
                  <a:cubicBezTo>
                    <a:pt x="163" y="155"/>
                    <a:pt x="162" y="147"/>
                    <a:pt x="154" y="145"/>
                  </a:cubicBezTo>
                  <a:cubicBezTo>
                    <a:pt x="135" y="140"/>
                    <a:pt x="147" y="128"/>
                    <a:pt x="152" y="125"/>
                  </a:cubicBezTo>
                  <a:cubicBezTo>
                    <a:pt x="157" y="123"/>
                    <a:pt x="154" y="122"/>
                    <a:pt x="150" y="120"/>
                  </a:cubicBezTo>
                  <a:cubicBezTo>
                    <a:pt x="142" y="115"/>
                    <a:pt x="141" y="109"/>
                    <a:pt x="142" y="99"/>
                  </a:cubicBezTo>
                  <a:cubicBezTo>
                    <a:pt x="142" y="88"/>
                    <a:pt x="149" y="91"/>
                    <a:pt x="149" y="91"/>
                  </a:cubicBezTo>
                  <a:cubicBezTo>
                    <a:pt x="149" y="91"/>
                    <a:pt x="160" y="96"/>
                    <a:pt x="165" y="93"/>
                  </a:cubicBezTo>
                  <a:cubicBezTo>
                    <a:pt x="169" y="91"/>
                    <a:pt x="167" y="88"/>
                    <a:pt x="165" y="89"/>
                  </a:cubicBezTo>
                  <a:cubicBezTo>
                    <a:pt x="163" y="91"/>
                    <a:pt x="148" y="89"/>
                    <a:pt x="146" y="82"/>
                  </a:cubicBezTo>
                  <a:cubicBezTo>
                    <a:pt x="144" y="74"/>
                    <a:pt x="150" y="78"/>
                    <a:pt x="151" y="78"/>
                  </a:cubicBezTo>
                  <a:cubicBezTo>
                    <a:pt x="153" y="79"/>
                    <a:pt x="153" y="81"/>
                    <a:pt x="157" y="83"/>
                  </a:cubicBezTo>
                  <a:cubicBezTo>
                    <a:pt x="168" y="88"/>
                    <a:pt x="162" y="82"/>
                    <a:pt x="162" y="82"/>
                  </a:cubicBezTo>
                  <a:cubicBezTo>
                    <a:pt x="162" y="82"/>
                    <a:pt x="162" y="82"/>
                    <a:pt x="157" y="77"/>
                  </a:cubicBezTo>
                  <a:cubicBezTo>
                    <a:pt x="152" y="71"/>
                    <a:pt x="145" y="73"/>
                    <a:pt x="139" y="73"/>
                  </a:cubicBezTo>
                  <a:cubicBezTo>
                    <a:pt x="133" y="73"/>
                    <a:pt x="135" y="78"/>
                    <a:pt x="135" y="78"/>
                  </a:cubicBezTo>
                  <a:cubicBezTo>
                    <a:pt x="135" y="78"/>
                    <a:pt x="134" y="88"/>
                    <a:pt x="133" y="106"/>
                  </a:cubicBezTo>
                  <a:cubicBezTo>
                    <a:pt x="132" y="124"/>
                    <a:pt x="129" y="126"/>
                    <a:pt x="128" y="125"/>
                  </a:cubicBezTo>
                  <a:cubicBezTo>
                    <a:pt x="127" y="123"/>
                    <a:pt x="125" y="114"/>
                    <a:pt x="125" y="111"/>
                  </a:cubicBezTo>
                  <a:cubicBezTo>
                    <a:pt x="125" y="108"/>
                    <a:pt x="123" y="97"/>
                    <a:pt x="124" y="84"/>
                  </a:cubicBezTo>
                  <a:cubicBezTo>
                    <a:pt x="125" y="72"/>
                    <a:pt x="128" y="77"/>
                    <a:pt x="120" y="74"/>
                  </a:cubicBezTo>
                  <a:cubicBezTo>
                    <a:pt x="111" y="71"/>
                    <a:pt x="116" y="67"/>
                    <a:pt x="118" y="67"/>
                  </a:cubicBezTo>
                  <a:cubicBezTo>
                    <a:pt x="121" y="67"/>
                    <a:pt x="125" y="69"/>
                    <a:pt x="126" y="67"/>
                  </a:cubicBezTo>
                  <a:cubicBezTo>
                    <a:pt x="127" y="59"/>
                    <a:pt x="128" y="52"/>
                    <a:pt x="124" y="51"/>
                  </a:cubicBezTo>
                  <a:cubicBezTo>
                    <a:pt x="115" y="47"/>
                    <a:pt x="119" y="45"/>
                    <a:pt x="122" y="44"/>
                  </a:cubicBezTo>
                  <a:cubicBezTo>
                    <a:pt x="125" y="43"/>
                    <a:pt x="126" y="35"/>
                    <a:pt x="121" y="37"/>
                  </a:cubicBezTo>
                  <a:cubicBezTo>
                    <a:pt x="112" y="40"/>
                    <a:pt x="113" y="32"/>
                    <a:pt x="115" y="31"/>
                  </a:cubicBezTo>
                  <a:cubicBezTo>
                    <a:pt x="117" y="30"/>
                    <a:pt x="120" y="32"/>
                    <a:pt x="119" y="24"/>
                  </a:cubicBezTo>
                  <a:cubicBezTo>
                    <a:pt x="117" y="17"/>
                    <a:pt x="124" y="14"/>
                    <a:pt x="126" y="21"/>
                  </a:cubicBezTo>
                  <a:cubicBezTo>
                    <a:pt x="127" y="28"/>
                    <a:pt x="130" y="42"/>
                    <a:pt x="132" y="39"/>
                  </a:cubicBezTo>
                  <a:cubicBezTo>
                    <a:pt x="134" y="35"/>
                    <a:pt x="138" y="22"/>
                    <a:pt x="142" y="16"/>
                  </a:cubicBezTo>
                  <a:cubicBezTo>
                    <a:pt x="145" y="10"/>
                    <a:pt x="150" y="15"/>
                    <a:pt x="149" y="18"/>
                  </a:cubicBezTo>
                  <a:cubicBezTo>
                    <a:pt x="144" y="33"/>
                    <a:pt x="152" y="34"/>
                    <a:pt x="152" y="34"/>
                  </a:cubicBezTo>
                  <a:cubicBezTo>
                    <a:pt x="152" y="34"/>
                    <a:pt x="151" y="36"/>
                    <a:pt x="147" y="36"/>
                  </a:cubicBezTo>
                  <a:cubicBezTo>
                    <a:pt x="137" y="35"/>
                    <a:pt x="141" y="41"/>
                    <a:pt x="145" y="43"/>
                  </a:cubicBezTo>
                  <a:cubicBezTo>
                    <a:pt x="154" y="46"/>
                    <a:pt x="148" y="48"/>
                    <a:pt x="143" y="48"/>
                  </a:cubicBezTo>
                  <a:cubicBezTo>
                    <a:pt x="139" y="48"/>
                    <a:pt x="136" y="50"/>
                    <a:pt x="135" y="55"/>
                  </a:cubicBezTo>
                  <a:cubicBezTo>
                    <a:pt x="132" y="70"/>
                    <a:pt x="144" y="67"/>
                    <a:pt x="144" y="67"/>
                  </a:cubicBezTo>
                  <a:cubicBezTo>
                    <a:pt x="162" y="72"/>
                    <a:pt x="189" y="69"/>
                    <a:pt x="189" y="69"/>
                  </a:cubicBezTo>
                  <a:cubicBezTo>
                    <a:pt x="209" y="75"/>
                    <a:pt x="200" y="45"/>
                    <a:pt x="199" y="29"/>
                  </a:cubicBezTo>
                  <a:cubicBezTo>
                    <a:pt x="197" y="13"/>
                    <a:pt x="195" y="5"/>
                    <a:pt x="181" y="2"/>
                  </a:cubicBezTo>
                  <a:cubicBezTo>
                    <a:pt x="168" y="0"/>
                    <a:pt x="90" y="1"/>
                    <a:pt x="90" y="1"/>
                  </a:cubicBezTo>
                  <a:cubicBezTo>
                    <a:pt x="87" y="2"/>
                    <a:pt x="56" y="1"/>
                    <a:pt x="56" y="1"/>
                  </a:cubicBezTo>
                  <a:cubicBezTo>
                    <a:pt x="56" y="1"/>
                    <a:pt x="54" y="8"/>
                    <a:pt x="56" y="8"/>
                  </a:cubicBezTo>
                  <a:cubicBezTo>
                    <a:pt x="61" y="8"/>
                    <a:pt x="80" y="9"/>
                    <a:pt x="80" y="9"/>
                  </a:cubicBezTo>
                  <a:cubicBezTo>
                    <a:pt x="81" y="9"/>
                    <a:pt x="90" y="8"/>
                    <a:pt x="85" y="12"/>
                  </a:cubicBezTo>
                  <a:cubicBezTo>
                    <a:pt x="80" y="16"/>
                    <a:pt x="69" y="16"/>
                    <a:pt x="62" y="16"/>
                  </a:cubicBezTo>
                  <a:cubicBezTo>
                    <a:pt x="47" y="15"/>
                    <a:pt x="54" y="22"/>
                    <a:pt x="60" y="22"/>
                  </a:cubicBezTo>
                  <a:cubicBezTo>
                    <a:pt x="78" y="22"/>
                    <a:pt x="82" y="26"/>
                    <a:pt x="74" y="27"/>
                  </a:cubicBezTo>
                  <a:cubicBezTo>
                    <a:pt x="67" y="28"/>
                    <a:pt x="65" y="28"/>
                    <a:pt x="58" y="29"/>
                  </a:cubicBezTo>
                  <a:cubicBezTo>
                    <a:pt x="2" y="38"/>
                    <a:pt x="21" y="23"/>
                    <a:pt x="26" y="23"/>
                  </a:cubicBezTo>
                  <a:cubicBezTo>
                    <a:pt x="49" y="23"/>
                    <a:pt x="44" y="15"/>
                    <a:pt x="38" y="17"/>
                  </a:cubicBezTo>
                  <a:cubicBezTo>
                    <a:pt x="32" y="18"/>
                    <a:pt x="12" y="11"/>
                    <a:pt x="9" y="24"/>
                  </a:cubicBezTo>
                  <a:cubicBezTo>
                    <a:pt x="7" y="37"/>
                    <a:pt x="15" y="103"/>
                    <a:pt x="13" y="115"/>
                  </a:cubicBezTo>
                  <a:cubicBezTo>
                    <a:pt x="0" y="193"/>
                    <a:pt x="71" y="176"/>
                    <a:pt x="71" y="176"/>
                  </a:cubicBezTo>
                  <a:cubicBezTo>
                    <a:pt x="56" y="164"/>
                    <a:pt x="62" y="153"/>
                    <a:pt x="61" y="146"/>
                  </a:cubicBezTo>
                  <a:cubicBezTo>
                    <a:pt x="57" y="125"/>
                    <a:pt x="55" y="122"/>
                    <a:pt x="51" y="124"/>
                  </a:cubicBezTo>
                  <a:cubicBezTo>
                    <a:pt x="43" y="128"/>
                    <a:pt x="44" y="130"/>
                    <a:pt x="45" y="133"/>
                  </a:cubicBezTo>
                  <a:cubicBezTo>
                    <a:pt x="51" y="151"/>
                    <a:pt x="37" y="137"/>
                    <a:pt x="37" y="137"/>
                  </a:cubicBezTo>
                  <a:cubicBezTo>
                    <a:pt x="35" y="138"/>
                    <a:pt x="34" y="142"/>
                    <a:pt x="35" y="145"/>
                  </a:cubicBezTo>
                  <a:cubicBezTo>
                    <a:pt x="47" y="168"/>
                    <a:pt x="36" y="162"/>
                    <a:pt x="33" y="158"/>
                  </a:cubicBezTo>
                  <a:cubicBezTo>
                    <a:pt x="22" y="142"/>
                    <a:pt x="33" y="133"/>
                    <a:pt x="32" y="128"/>
                  </a:cubicBezTo>
                  <a:cubicBezTo>
                    <a:pt x="27" y="108"/>
                    <a:pt x="42" y="100"/>
                    <a:pt x="44" y="97"/>
                  </a:cubicBezTo>
                  <a:cubicBezTo>
                    <a:pt x="46" y="93"/>
                    <a:pt x="45" y="92"/>
                    <a:pt x="46" y="86"/>
                  </a:cubicBezTo>
                  <a:cubicBezTo>
                    <a:pt x="48" y="72"/>
                    <a:pt x="55" y="79"/>
                    <a:pt x="55" y="84"/>
                  </a:cubicBezTo>
                  <a:cubicBezTo>
                    <a:pt x="53" y="100"/>
                    <a:pt x="63" y="88"/>
                    <a:pt x="67" y="83"/>
                  </a:cubicBezTo>
                  <a:cubicBezTo>
                    <a:pt x="78" y="68"/>
                    <a:pt x="77" y="84"/>
                    <a:pt x="75" y="87"/>
                  </a:cubicBezTo>
                  <a:cubicBezTo>
                    <a:pt x="72" y="89"/>
                    <a:pt x="71" y="93"/>
                    <a:pt x="71" y="95"/>
                  </a:cubicBezTo>
                  <a:cubicBezTo>
                    <a:pt x="74" y="103"/>
                    <a:pt x="69" y="111"/>
                    <a:pt x="67" y="112"/>
                  </a:cubicBezTo>
                  <a:cubicBezTo>
                    <a:pt x="66" y="112"/>
                    <a:pt x="61" y="114"/>
                    <a:pt x="61" y="121"/>
                  </a:cubicBezTo>
                  <a:cubicBezTo>
                    <a:pt x="61" y="127"/>
                    <a:pt x="69" y="139"/>
                    <a:pt x="69" y="143"/>
                  </a:cubicBezTo>
                  <a:cubicBezTo>
                    <a:pt x="69" y="178"/>
                    <a:pt x="84" y="181"/>
                    <a:pt x="91" y="180"/>
                  </a:cubicBezTo>
                  <a:cubicBezTo>
                    <a:pt x="98" y="179"/>
                    <a:pt x="159" y="177"/>
                    <a:pt x="185" y="175"/>
                  </a:cubicBezTo>
                  <a:cubicBezTo>
                    <a:pt x="210" y="173"/>
                    <a:pt x="193" y="166"/>
                    <a:pt x="186" y="166"/>
                  </a:cubicBezTo>
                  <a:close/>
                  <a:moveTo>
                    <a:pt x="165" y="60"/>
                  </a:moveTo>
                  <a:cubicBezTo>
                    <a:pt x="203" y="61"/>
                    <a:pt x="185" y="64"/>
                    <a:pt x="182" y="66"/>
                  </a:cubicBezTo>
                  <a:cubicBezTo>
                    <a:pt x="178" y="68"/>
                    <a:pt x="182" y="66"/>
                    <a:pt x="167" y="65"/>
                  </a:cubicBezTo>
                  <a:cubicBezTo>
                    <a:pt x="152" y="65"/>
                    <a:pt x="165" y="60"/>
                    <a:pt x="165" y="60"/>
                  </a:cubicBezTo>
                  <a:close/>
                  <a:moveTo>
                    <a:pt x="114" y="50"/>
                  </a:moveTo>
                  <a:cubicBezTo>
                    <a:pt x="121" y="55"/>
                    <a:pt x="113" y="61"/>
                    <a:pt x="113" y="61"/>
                  </a:cubicBezTo>
                  <a:cubicBezTo>
                    <a:pt x="113" y="61"/>
                    <a:pt x="108" y="70"/>
                    <a:pt x="112" y="78"/>
                  </a:cubicBezTo>
                  <a:cubicBezTo>
                    <a:pt x="116" y="87"/>
                    <a:pt x="116" y="97"/>
                    <a:pt x="108" y="87"/>
                  </a:cubicBezTo>
                  <a:cubicBezTo>
                    <a:pt x="100" y="78"/>
                    <a:pt x="105" y="58"/>
                    <a:pt x="107" y="53"/>
                  </a:cubicBezTo>
                  <a:cubicBezTo>
                    <a:pt x="107" y="53"/>
                    <a:pt x="107" y="44"/>
                    <a:pt x="114" y="50"/>
                  </a:cubicBezTo>
                  <a:close/>
                  <a:moveTo>
                    <a:pt x="83" y="29"/>
                  </a:moveTo>
                  <a:cubicBezTo>
                    <a:pt x="83" y="25"/>
                    <a:pt x="89" y="26"/>
                    <a:pt x="89" y="26"/>
                  </a:cubicBezTo>
                  <a:cubicBezTo>
                    <a:pt x="89" y="26"/>
                    <a:pt x="99" y="30"/>
                    <a:pt x="104" y="30"/>
                  </a:cubicBezTo>
                  <a:cubicBezTo>
                    <a:pt x="108" y="29"/>
                    <a:pt x="114" y="35"/>
                    <a:pt x="105" y="35"/>
                  </a:cubicBezTo>
                  <a:cubicBezTo>
                    <a:pt x="96" y="35"/>
                    <a:pt x="82" y="39"/>
                    <a:pt x="83" y="29"/>
                  </a:cubicBezTo>
                  <a:close/>
                  <a:moveTo>
                    <a:pt x="61" y="72"/>
                  </a:moveTo>
                  <a:cubicBezTo>
                    <a:pt x="55" y="72"/>
                    <a:pt x="16" y="87"/>
                    <a:pt x="16" y="48"/>
                  </a:cubicBezTo>
                  <a:cubicBezTo>
                    <a:pt x="16" y="39"/>
                    <a:pt x="14" y="31"/>
                    <a:pt x="24" y="37"/>
                  </a:cubicBezTo>
                  <a:cubicBezTo>
                    <a:pt x="35" y="42"/>
                    <a:pt x="25" y="42"/>
                    <a:pt x="49" y="40"/>
                  </a:cubicBezTo>
                  <a:cubicBezTo>
                    <a:pt x="49" y="40"/>
                    <a:pt x="66" y="41"/>
                    <a:pt x="68" y="40"/>
                  </a:cubicBezTo>
                  <a:cubicBezTo>
                    <a:pt x="71" y="38"/>
                    <a:pt x="69" y="34"/>
                    <a:pt x="74" y="34"/>
                  </a:cubicBezTo>
                  <a:cubicBezTo>
                    <a:pt x="80" y="34"/>
                    <a:pt x="79" y="40"/>
                    <a:pt x="79" y="40"/>
                  </a:cubicBezTo>
                  <a:cubicBezTo>
                    <a:pt x="79" y="40"/>
                    <a:pt x="74" y="46"/>
                    <a:pt x="109" y="41"/>
                  </a:cubicBezTo>
                  <a:cubicBezTo>
                    <a:pt x="113" y="41"/>
                    <a:pt x="117" y="45"/>
                    <a:pt x="108" y="45"/>
                  </a:cubicBezTo>
                  <a:cubicBezTo>
                    <a:pt x="104" y="45"/>
                    <a:pt x="97" y="48"/>
                    <a:pt x="100" y="53"/>
                  </a:cubicBezTo>
                  <a:cubicBezTo>
                    <a:pt x="102" y="58"/>
                    <a:pt x="99" y="93"/>
                    <a:pt x="99" y="93"/>
                  </a:cubicBezTo>
                  <a:cubicBezTo>
                    <a:pt x="99" y="93"/>
                    <a:pt x="97" y="100"/>
                    <a:pt x="94" y="90"/>
                  </a:cubicBezTo>
                  <a:cubicBezTo>
                    <a:pt x="93" y="86"/>
                    <a:pt x="94" y="53"/>
                    <a:pt x="93" y="51"/>
                  </a:cubicBezTo>
                  <a:cubicBezTo>
                    <a:pt x="93" y="48"/>
                    <a:pt x="77" y="45"/>
                    <a:pt x="77" y="57"/>
                  </a:cubicBezTo>
                  <a:cubicBezTo>
                    <a:pt x="77" y="68"/>
                    <a:pt x="73" y="71"/>
                    <a:pt x="61" y="72"/>
                  </a:cubicBezTo>
                  <a:close/>
                  <a:moveTo>
                    <a:pt x="85" y="84"/>
                  </a:moveTo>
                  <a:cubicBezTo>
                    <a:pt x="82" y="88"/>
                    <a:pt x="78" y="90"/>
                    <a:pt x="80" y="82"/>
                  </a:cubicBezTo>
                  <a:cubicBezTo>
                    <a:pt x="81" y="74"/>
                    <a:pt x="83" y="63"/>
                    <a:pt x="83" y="57"/>
                  </a:cubicBezTo>
                  <a:cubicBezTo>
                    <a:pt x="83" y="57"/>
                    <a:pt x="87" y="50"/>
                    <a:pt x="88" y="58"/>
                  </a:cubicBezTo>
                  <a:cubicBezTo>
                    <a:pt x="89" y="66"/>
                    <a:pt x="87" y="81"/>
                    <a:pt x="85" y="84"/>
                  </a:cubicBezTo>
                  <a:close/>
                  <a:moveTo>
                    <a:pt x="102" y="145"/>
                  </a:moveTo>
                  <a:cubicBezTo>
                    <a:pt x="78" y="144"/>
                    <a:pt x="77" y="148"/>
                    <a:pt x="77" y="117"/>
                  </a:cubicBezTo>
                  <a:cubicBezTo>
                    <a:pt x="77" y="86"/>
                    <a:pt x="81" y="93"/>
                    <a:pt x="82" y="96"/>
                  </a:cubicBezTo>
                  <a:cubicBezTo>
                    <a:pt x="82" y="96"/>
                    <a:pt x="90" y="116"/>
                    <a:pt x="111" y="101"/>
                  </a:cubicBezTo>
                  <a:cubicBezTo>
                    <a:pt x="114" y="98"/>
                    <a:pt x="116" y="96"/>
                    <a:pt x="117" y="106"/>
                  </a:cubicBezTo>
                  <a:cubicBezTo>
                    <a:pt x="117" y="117"/>
                    <a:pt x="127" y="145"/>
                    <a:pt x="102" y="14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7" name="Freeform 221">
              <a:extLst>
                <a:ext uri="{FF2B5EF4-FFF2-40B4-BE49-F238E27FC236}">
                  <a16:creationId xmlns:a16="http://schemas.microsoft.com/office/drawing/2014/main" id="{1CF5B503-E858-4525-BB24-3E1BC42CD11D}"/>
                </a:ext>
              </a:extLst>
            </p:cNvPr>
            <p:cNvSpPr>
              <a:spLocks/>
            </p:cNvSpPr>
            <p:nvPr userDrawn="1"/>
          </p:nvSpPr>
          <p:spPr bwMode="auto">
            <a:xfrm>
              <a:off x="348" y="3254"/>
              <a:ext cx="86" cy="102"/>
            </a:xfrm>
            <a:custGeom>
              <a:avLst/>
              <a:gdLst>
                <a:gd name="T0" fmla="*/ 14 w 17"/>
                <a:gd name="T1" fmla="*/ 5 h 20"/>
                <a:gd name="T2" fmla="*/ 9 w 17"/>
                <a:gd name="T3" fmla="*/ 20 h 20"/>
                <a:gd name="T4" fmla="*/ 14 w 17"/>
                <a:gd name="T5" fmla="*/ 5 h 20"/>
              </a:gdLst>
              <a:ahLst/>
              <a:cxnLst>
                <a:cxn ang="0">
                  <a:pos x="T0" y="T1"/>
                </a:cxn>
                <a:cxn ang="0">
                  <a:pos x="T2" y="T3"/>
                </a:cxn>
                <a:cxn ang="0">
                  <a:pos x="T4" y="T5"/>
                </a:cxn>
              </a:cxnLst>
              <a:rect l="0" t="0" r="r" b="b"/>
              <a:pathLst>
                <a:path w="17" h="20">
                  <a:moveTo>
                    <a:pt x="14" y="5"/>
                  </a:moveTo>
                  <a:cubicBezTo>
                    <a:pt x="13" y="0"/>
                    <a:pt x="0" y="8"/>
                    <a:pt x="9" y="20"/>
                  </a:cubicBezTo>
                  <a:cubicBezTo>
                    <a:pt x="9" y="20"/>
                    <a:pt x="17" y="17"/>
                    <a:pt x="14" y="5"/>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8" name="Freeform 222">
              <a:extLst>
                <a:ext uri="{FF2B5EF4-FFF2-40B4-BE49-F238E27FC236}">
                  <a16:creationId xmlns:a16="http://schemas.microsoft.com/office/drawing/2014/main" id="{73ED42B8-0CF2-491B-A19D-D11EB259EB44}"/>
                </a:ext>
              </a:extLst>
            </p:cNvPr>
            <p:cNvSpPr>
              <a:spLocks/>
            </p:cNvSpPr>
            <p:nvPr userDrawn="1"/>
          </p:nvSpPr>
          <p:spPr bwMode="auto">
            <a:xfrm>
              <a:off x="267" y="3295"/>
              <a:ext cx="76" cy="136"/>
            </a:xfrm>
            <a:custGeom>
              <a:avLst/>
              <a:gdLst>
                <a:gd name="T0" fmla="*/ 7 w 15"/>
                <a:gd name="T1" fmla="*/ 10 h 27"/>
                <a:gd name="T2" fmla="*/ 4 w 15"/>
                <a:gd name="T3" fmla="*/ 25 h 27"/>
                <a:gd name="T4" fmla="*/ 15 w 15"/>
                <a:gd name="T5" fmla="*/ 16 h 27"/>
                <a:gd name="T6" fmla="*/ 13 w 15"/>
                <a:gd name="T7" fmla="*/ 8 h 27"/>
                <a:gd name="T8" fmla="*/ 7 w 15"/>
                <a:gd name="T9" fmla="*/ 10 h 27"/>
              </a:gdLst>
              <a:ahLst/>
              <a:cxnLst>
                <a:cxn ang="0">
                  <a:pos x="T0" y="T1"/>
                </a:cxn>
                <a:cxn ang="0">
                  <a:pos x="T2" y="T3"/>
                </a:cxn>
                <a:cxn ang="0">
                  <a:pos x="T4" y="T5"/>
                </a:cxn>
                <a:cxn ang="0">
                  <a:pos x="T6" y="T7"/>
                </a:cxn>
                <a:cxn ang="0">
                  <a:pos x="T8" y="T9"/>
                </a:cxn>
              </a:cxnLst>
              <a:rect l="0" t="0" r="r" b="b"/>
              <a:pathLst>
                <a:path w="15" h="27">
                  <a:moveTo>
                    <a:pt x="7" y="10"/>
                  </a:moveTo>
                  <a:cubicBezTo>
                    <a:pt x="0" y="19"/>
                    <a:pt x="2" y="23"/>
                    <a:pt x="4" y="25"/>
                  </a:cubicBezTo>
                  <a:cubicBezTo>
                    <a:pt x="7" y="27"/>
                    <a:pt x="11" y="26"/>
                    <a:pt x="15" y="16"/>
                  </a:cubicBezTo>
                  <a:cubicBezTo>
                    <a:pt x="15" y="16"/>
                    <a:pt x="12" y="11"/>
                    <a:pt x="13" y="8"/>
                  </a:cubicBezTo>
                  <a:cubicBezTo>
                    <a:pt x="15" y="6"/>
                    <a:pt x="14" y="0"/>
                    <a:pt x="7" y="1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19" name="Freeform 223">
              <a:extLst>
                <a:ext uri="{FF2B5EF4-FFF2-40B4-BE49-F238E27FC236}">
                  <a16:creationId xmlns:a16="http://schemas.microsoft.com/office/drawing/2014/main" id="{8AE19C2E-1205-4299-AC6F-CCE528373248}"/>
                </a:ext>
              </a:extLst>
            </p:cNvPr>
            <p:cNvSpPr>
              <a:spLocks/>
            </p:cNvSpPr>
            <p:nvPr userDrawn="1"/>
          </p:nvSpPr>
          <p:spPr bwMode="auto">
            <a:xfrm>
              <a:off x="222" y="3022"/>
              <a:ext cx="243" cy="116"/>
            </a:xfrm>
            <a:custGeom>
              <a:avLst/>
              <a:gdLst>
                <a:gd name="T0" fmla="*/ 40 w 48"/>
                <a:gd name="T1" fmla="*/ 2 h 23"/>
                <a:gd name="T2" fmla="*/ 9 w 48"/>
                <a:gd name="T3" fmla="*/ 1 h 23"/>
                <a:gd name="T4" fmla="*/ 1 w 48"/>
                <a:gd name="T5" fmla="*/ 9 h 23"/>
                <a:gd name="T6" fmla="*/ 22 w 48"/>
                <a:gd name="T7" fmla="*/ 21 h 23"/>
                <a:gd name="T8" fmla="*/ 34 w 48"/>
                <a:gd name="T9" fmla="*/ 20 h 23"/>
                <a:gd name="T10" fmla="*/ 40 w 48"/>
                <a:gd name="T11" fmla="*/ 19 h 23"/>
                <a:gd name="T12" fmla="*/ 40 w 48"/>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48" h="23">
                  <a:moveTo>
                    <a:pt x="40" y="2"/>
                  </a:moveTo>
                  <a:cubicBezTo>
                    <a:pt x="38" y="3"/>
                    <a:pt x="9" y="1"/>
                    <a:pt x="9" y="1"/>
                  </a:cubicBezTo>
                  <a:cubicBezTo>
                    <a:pt x="5" y="1"/>
                    <a:pt x="1" y="0"/>
                    <a:pt x="1" y="9"/>
                  </a:cubicBezTo>
                  <a:cubicBezTo>
                    <a:pt x="0" y="23"/>
                    <a:pt x="17" y="21"/>
                    <a:pt x="22" y="21"/>
                  </a:cubicBezTo>
                  <a:cubicBezTo>
                    <a:pt x="26" y="21"/>
                    <a:pt x="30" y="18"/>
                    <a:pt x="34" y="20"/>
                  </a:cubicBezTo>
                  <a:cubicBezTo>
                    <a:pt x="34" y="20"/>
                    <a:pt x="38" y="23"/>
                    <a:pt x="40" y="19"/>
                  </a:cubicBezTo>
                  <a:cubicBezTo>
                    <a:pt x="48" y="5"/>
                    <a:pt x="43" y="0"/>
                    <a:pt x="40"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0" name="Freeform 224">
              <a:extLst>
                <a:ext uri="{FF2B5EF4-FFF2-40B4-BE49-F238E27FC236}">
                  <a16:creationId xmlns:a16="http://schemas.microsoft.com/office/drawing/2014/main" id="{74907FF9-8313-4C02-B54B-F7901E6C5825}"/>
                </a:ext>
              </a:extLst>
            </p:cNvPr>
            <p:cNvSpPr>
              <a:spLocks/>
            </p:cNvSpPr>
            <p:nvPr userDrawn="1"/>
          </p:nvSpPr>
          <p:spPr bwMode="auto">
            <a:xfrm>
              <a:off x="500" y="3345"/>
              <a:ext cx="177" cy="187"/>
            </a:xfrm>
            <a:custGeom>
              <a:avLst/>
              <a:gdLst>
                <a:gd name="T0" fmla="*/ 24 w 35"/>
                <a:gd name="T1" fmla="*/ 2 h 37"/>
                <a:gd name="T2" fmla="*/ 11 w 35"/>
                <a:gd name="T3" fmla="*/ 2 h 37"/>
                <a:gd name="T4" fmla="*/ 4 w 35"/>
                <a:gd name="T5" fmla="*/ 20 h 37"/>
                <a:gd name="T6" fmla="*/ 28 w 35"/>
                <a:gd name="T7" fmla="*/ 22 h 37"/>
                <a:gd name="T8" fmla="*/ 24 w 35"/>
                <a:gd name="T9" fmla="*/ 2 h 37"/>
              </a:gdLst>
              <a:ahLst/>
              <a:cxnLst>
                <a:cxn ang="0">
                  <a:pos x="T0" y="T1"/>
                </a:cxn>
                <a:cxn ang="0">
                  <a:pos x="T2" y="T3"/>
                </a:cxn>
                <a:cxn ang="0">
                  <a:pos x="T4" y="T5"/>
                </a:cxn>
                <a:cxn ang="0">
                  <a:pos x="T6" y="T7"/>
                </a:cxn>
                <a:cxn ang="0">
                  <a:pos x="T8" y="T9"/>
                </a:cxn>
              </a:cxnLst>
              <a:rect l="0" t="0" r="r" b="b"/>
              <a:pathLst>
                <a:path w="35" h="37">
                  <a:moveTo>
                    <a:pt x="24" y="2"/>
                  </a:moveTo>
                  <a:cubicBezTo>
                    <a:pt x="19" y="3"/>
                    <a:pt x="11" y="2"/>
                    <a:pt x="11" y="2"/>
                  </a:cubicBezTo>
                  <a:cubicBezTo>
                    <a:pt x="0" y="2"/>
                    <a:pt x="5" y="14"/>
                    <a:pt x="4" y="20"/>
                  </a:cubicBezTo>
                  <a:cubicBezTo>
                    <a:pt x="3" y="27"/>
                    <a:pt x="22" y="37"/>
                    <a:pt x="28" y="22"/>
                  </a:cubicBezTo>
                  <a:cubicBezTo>
                    <a:pt x="35" y="7"/>
                    <a:pt x="28" y="0"/>
                    <a:pt x="24"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1" name="Freeform 225">
              <a:extLst>
                <a:ext uri="{FF2B5EF4-FFF2-40B4-BE49-F238E27FC236}">
                  <a16:creationId xmlns:a16="http://schemas.microsoft.com/office/drawing/2014/main" id="{92EE3728-F257-478E-B1C7-D985AA739172}"/>
                </a:ext>
              </a:extLst>
            </p:cNvPr>
            <p:cNvSpPr>
              <a:spLocks/>
            </p:cNvSpPr>
            <p:nvPr userDrawn="1"/>
          </p:nvSpPr>
          <p:spPr bwMode="auto">
            <a:xfrm>
              <a:off x="905" y="3158"/>
              <a:ext cx="177" cy="36"/>
            </a:xfrm>
            <a:custGeom>
              <a:avLst/>
              <a:gdLst>
                <a:gd name="T0" fmla="*/ 5 w 35"/>
                <a:gd name="T1" fmla="*/ 0 h 7"/>
                <a:gd name="T2" fmla="*/ 14 w 35"/>
                <a:gd name="T3" fmla="*/ 5 h 7"/>
                <a:gd name="T4" fmla="*/ 5 w 35"/>
                <a:gd name="T5" fmla="*/ 0 h 7"/>
              </a:gdLst>
              <a:ahLst/>
              <a:cxnLst>
                <a:cxn ang="0">
                  <a:pos x="T0" y="T1"/>
                </a:cxn>
                <a:cxn ang="0">
                  <a:pos x="T2" y="T3"/>
                </a:cxn>
                <a:cxn ang="0">
                  <a:pos x="T4" y="T5"/>
                </a:cxn>
              </a:cxnLst>
              <a:rect l="0" t="0" r="r" b="b"/>
              <a:pathLst>
                <a:path w="35" h="7">
                  <a:moveTo>
                    <a:pt x="5" y="0"/>
                  </a:moveTo>
                  <a:cubicBezTo>
                    <a:pt x="0" y="0"/>
                    <a:pt x="7" y="7"/>
                    <a:pt x="14" y="5"/>
                  </a:cubicBezTo>
                  <a:cubicBezTo>
                    <a:pt x="35" y="1"/>
                    <a:pt x="5" y="0"/>
                    <a:pt x="5" y="0"/>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2" name="Freeform 226">
              <a:extLst>
                <a:ext uri="{FF2B5EF4-FFF2-40B4-BE49-F238E27FC236}">
                  <a16:creationId xmlns:a16="http://schemas.microsoft.com/office/drawing/2014/main" id="{FEAE4E49-33FD-4411-A227-508A439040E0}"/>
                </a:ext>
              </a:extLst>
            </p:cNvPr>
            <p:cNvSpPr>
              <a:spLocks/>
            </p:cNvSpPr>
            <p:nvPr userDrawn="1"/>
          </p:nvSpPr>
          <p:spPr bwMode="auto">
            <a:xfrm>
              <a:off x="965" y="3153"/>
              <a:ext cx="137" cy="81"/>
            </a:xfrm>
            <a:custGeom>
              <a:avLst/>
              <a:gdLst>
                <a:gd name="T0" fmla="*/ 7 w 27"/>
                <a:gd name="T1" fmla="*/ 13 h 16"/>
                <a:gd name="T2" fmla="*/ 25 w 27"/>
                <a:gd name="T3" fmla="*/ 6 h 16"/>
                <a:gd name="T4" fmla="*/ 17 w 27"/>
                <a:gd name="T5" fmla="*/ 1 h 16"/>
                <a:gd name="T6" fmla="*/ 7 w 27"/>
                <a:gd name="T7" fmla="*/ 11 h 16"/>
                <a:gd name="T8" fmla="*/ 7 w 27"/>
                <a:gd name="T9" fmla="*/ 13 h 16"/>
              </a:gdLst>
              <a:ahLst/>
              <a:cxnLst>
                <a:cxn ang="0">
                  <a:pos x="T0" y="T1"/>
                </a:cxn>
                <a:cxn ang="0">
                  <a:pos x="T2" y="T3"/>
                </a:cxn>
                <a:cxn ang="0">
                  <a:pos x="T4" y="T5"/>
                </a:cxn>
                <a:cxn ang="0">
                  <a:pos x="T6" y="T7"/>
                </a:cxn>
                <a:cxn ang="0">
                  <a:pos x="T8" y="T9"/>
                </a:cxn>
              </a:cxnLst>
              <a:rect l="0" t="0" r="r" b="b"/>
              <a:pathLst>
                <a:path w="27" h="16">
                  <a:moveTo>
                    <a:pt x="7" y="13"/>
                  </a:moveTo>
                  <a:cubicBezTo>
                    <a:pt x="7" y="13"/>
                    <a:pt x="18" y="16"/>
                    <a:pt x="25" y="6"/>
                  </a:cubicBezTo>
                  <a:cubicBezTo>
                    <a:pt x="27" y="2"/>
                    <a:pt x="23" y="0"/>
                    <a:pt x="17" y="1"/>
                  </a:cubicBezTo>
                  <a:cubicBezTo>
                    <a:pt x="13" y="1"/>
                    <a:pt x="14" y="11"/>
                    <a:pt x="7" y="11"/>
                  </a:cubicBezTo>
                  <a:cubicBezTo>
                    <a:pt x="0" y="11"/>
                    <a:pt x="7" y="13"/>
                    <a:pt x="7" y="1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3" name="Freeform 227">
              <a:extLst>
                <a:ext uri="{FF2B5EF4-FFF2-40B4-BE49-F238E27FC236}">
                  <a16:creationId xmlns:a16="http://schemas.microsoft.com/office/drawing/2014/main" id="{C7A6D826-3902-4811-8502-2EC01BED0009}"/>
                </a:ext>
              </a:extLst>
            </p:cNvPr>
            <p:cNvSpPr>
              <a:spLocks/>
            </p:cNvSpPr>
            <p:nvPr userDrawn="1"/>
          </p:nvSpPr>
          <p:spPr bwMode="auto">
            <a:xfrm>
              <a:off x="960" y="3204"/>
              <a:ext cx="177" cy="86"/>
            </a:xfrm>
            <a:custGeom>
              <a:avLst/>
              <a:gdLst>
                <a:gd name="T0" fmla="*/ 25 w 35"/>
                <a:gd name="T1" fmla="*/ 6 h 17"/>
                <a:gd name="T2" fmla="*/ 8 w 35"/>
                <a:gd name="T3" fmla="*/ 10 h 17"/>
                <a:gd name="T4" fmla="*/ 6 w 35"/>
                <a:gd name="T5" fmla="*/ 13 h 17"/>
                <a:gd name="T6" fmla="*/ 27 w 35"/>
                <a:gd name="T7" fmla="*/ 12 h 17"/>
                <a:gd name="T8" fmla="*/ 25 w 35"/>
                <a:gd name="T9" fmla="*/ 6 h 17"/>
              </a:gdLst>
              <a:ahLst/>
              <a:cxnLst>
                <a:cxn ang="0">
                  <a:pos x="T0" y="T1"/>
                </a:cxn>
                <a:cxn ang="0">
                  <a:pos x="T2" y="T3"/>
                </a:cxn>
                <a:cxn ang="0">
                  <a:pos x="T4" y="T5"/>
                </a:cxn>
                <a:cxn ang="0">
                  <a:pos x="T6" y="T7"/>
                </a:cxn>
                <a:cxn ang="0">
                  <a:pos x="T8" y="T9"/>
                </a:cxn>
              </a:cxnLst>
              <a:rect l="0" t="0" r="r" b="b"/>
              <a:pathLst>
                <a:path w="35" h="17">
                  <a:moveTo>
                    <a:pt x="25" y="6"/>
                  </a:moveTo>
                  <a:cubicBezTo>
                    <a:pt x="20" y="12"/>
                    <a:pt x="8" y="10"/>
                    <a:pt x="8" y="10"/>
                  </a:cubicBezTo>
                  <a:cubicBezTo>
                    <a:pt x="8" y="10"/>
                    <a:pt x="0" y="9"/>
                    <a:pt x="6" y="13"/>
                  </a:cubicBezTo>
                  <a:cubicBezTo>
                    <a:pt x="11" y="17"/>
                    <a:pt x="18" y="15"/>
                    <a:pt x="27" y="12"/>
                  </a:cubicBezTo>
                  <a:cubicBezTo>
                    <a:pt x="35" y="8"/>
                    <a:pt x="31" y="0"/>
                    <a:pt x="25" y="6"/>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4" name="Freeform 228">
              <a:extLst>
                <a:ext uri="{FF2B5EF4-FFF2-40B4-BE49-F238E27FC236}">
                  <a16:creationId xmlns:a16="http://schemas.microsoft.com/office/drawing/2014/main" id="{7730AFAA-E77C-4E78-B6EB-1B11B42EA501}"/>
                </a:ext>
              </a:extLst>
            </p:cNvPr>
            <p:cNvSpPr>
              <a:spLocks/>
            </p:cNvSpPr>
            <p:nvPr userDrawn="1"/>
          </p:nvSpPr>
          <p:spPr bwMode="auto">
            <a:xfrm>
              <a:off x="844" y="3285"/>
              <a:ext cx="248" cy="60"/>
            </a:xfrm>
            <a:custGeom>
              <a:avLst/>
              <a:gdLst>
                <a:gd name="T0" fmla="*/ 40 w 49"/>
                <a:gd name="T1" fmla="*/ 3 h 12"/>
                <a:gd name="T2" fmla="*/ 29 w 49"/>
                <a:gd name="T3" fmla="*/ 1 h 12"/>
                <a:gd name="T4" fmla="*/ 7 w 49"/>
                <a:gd name="T5" fmla="*/ 0 h 12"/>
                <a:gd name="T6" fmla="*/ 2 w 49"/>
                <a:gd name="T7" fmla="*/ 5 h 12"/>
                <a:gd name="T8" fmla="*/ 20 w 49"/>
                <a:gd name="T9" fmla="*/ 8 h 12"/>
                <a:gd name="T10" fmla="*/ 41 w 49"/>
                <a:gd name="T11" fmla="*/ 8 h 12"/>
                <a:gd name="T12" fmla="*/ 40 w 49"/>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49" h="12">
                  <a:moveTo>
                    <a:pt x="40" y="3"/>
                  </a:moveTo>
                  <a:cubicBezTo>
                    <a:pt x="37" y="2"/>
                    <a:pt x="36" y="0"/>
                    <a:pt x="29" y="1"/>
                  </a:cubicBezTo>
                  <a:cubicBezTo>
                    <a:pt x="13" y="4"/>
                    <a:pt x="7" y="0"/>
                    <a:pt x="7" y="0"/>
                  </a:cubicBezTo>
                  <a:cubicBezTo>
                    <a:pt x="7" y="0"/>
                    <a:pt x="0" y="3"/>
                    <a:pt x="2" y="5"/>
                  </a:cubicBezTo>
                  <a:cubicBezTo>
                    <a:pt x="5" y="7"/>
                    <a:pt x="17" y="8"/>
                    <a:pt x="20" y="8"/>
                  </a:cubicBezTo>
                  <a:cubicBezTo>
                    <a:pt x="23" y="8"/>
                    <a:pt x="34" y="12"/>
                    <a:pt x="41" y="8"/>
                  </a:cubicBezTo>
                  <a:cubicBezTo>
                    <a:pt x="49" y="4"/>
                    <a:pt x="44" y="3"/>
                    <a:pt x="40" y="3"/>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5" name="Freeform 229">
              <a:extLst>
                <a:ext uri="{FF2B5EF4-FFF2-40B4-BE49-F238E27FC236}">
                  <a16:creationId xmlns:a16="http://schemas.microsoft.com/office/drawing/2014/main" id="{B05AE979-DC98-40CB-8A94-ACAE6D838701}"/>
                </a:ext>
              </a:extLst>
            </p:cNvPr>
            <p:cNvSpPr>
              <a:spLocks/>
            </p:cNvSpPr>
            <p:nvPr userDrawn="1"/>
          </p:nvSpPr>
          <p:spPr bwMode="auto">
            <a:xfrm>
              <a:off x="869" y="3340"/>
              <a:ext cx="203" cy="56"/>
            </a:xfrm>
            <a:custGeom>
              <a:avLst/>
              <a:gdLst>
                <a:gd name="T0" fmla="*/ 37 w 40"/>
                <a:gd name="T1" fmla="*/ 2 h 11"/>
                <a:gd name="T2" fmla="*/ 26 w 40"/>
                <a:gd name="T3" fmla="*/ 4 h 11"/>
                <a:gd name="T4" fmla="*/ 13 w 40"/>
                <a:gd name="T5" fmla="*/ 3 h 11"/>
                <a:gd name="T6" fmla="*/ 1 w 40"/>
                <a:gd name="T7" fmla="*/ 2 h 11"/>
                <a:gd name="T8" fmla="*/ 35 w 40"/>
                <a:gd name="T9" fmla="*/ 8 h 11"/>
                <a:gd name="T10" fmla="*/ 37 w 40"/>
                <a:gd name="T11" fmla="*/ 2 h 11"/>
              </a:gdLst>
              <a:ahLst/>
              <a:cxnLst>
                <a:cxn ang="0">
                  <a:pos x="T0" y="T1"/>
                </a:cxn>
                <a:cxn ang="0">
                  <a:pos x="T2" y="T3"/>
                </a:cxn>
                <a:cxn ang="0">
                  <a:pos x="T4" y="T5"/>
                </a:cxn>
                <a:cxn ang="0">
                  <a:pos x="T6" y="T7"/>
                </a:cxn>
                <a:cxn ang="0">
                  <a:pos x="T8" y="T9"/>
                </a:cxn>
                <a:cxn ang="0">
                  <a:pos x="T10" y="T11"/>
                </a:cxn>
              </a:cxnLst>
              <a:rect l="0" t="0" r="r" b="b"/>
              <a:pathLst>
                <a:path w="40" h="11">
                  <a:moveTo>
                    <a:pt x="37" y="2"/>
                  </a:moveTo>
                  <a:cubicBezTo>
                    <a:pt x="34" y="4"/>
                    <a:pt x="30" y="4"/>
                    <a:pt x="26" y="4"/>
                  </a:cubicBezTo>
                  <a:cubicBezTo>
                    <a:pt x="23" y="4"/>
                    <a:pt x="16" y="2"/>
                    <a:pt x="13" y="3"/>
                  </a:cubicBezTo>
                  <a:cubicBezTo>
                    <a:pt x="10" y="4"/>
                    <a:pt x="1" y="2"/>
                    <a:pt x="1" y="2"/>
                  </a:cubicBezTo>
                  <a:cubicBezTo>
                    <a:pt x="0" y="11"/>
                    <a:pt x="30" y="10"/>
                    <a:pt x="35" y="8"/>
                  </a:cubicBezTo>
                  <a:cubicBezTo>
                    <a:pt x="40" y="5"/>
                    <a:pt x="40" y="0"/>
                    <a:pt x="37"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6" name="Freeform 230">
              <a:extLst>
                <a:ext uri="{FF2B5EF4-FFF2-40B4-BE49-F238E27FC236}">
                  <a16:creationId xmlns:a16="http://schemas.microsoft.com/office/drawing/2014/main" id="{4700B6D7-0596-42B7-82C8-DB627E160B59}"/>
                </a:ext>
              </a:extLst>
            </p:cNvPr>
            <p:cNvSpPr>
              <a:spLocks/>
            </p:cNvSpPr>
            <p:nvPr userDrawn="1"/>
          </p:nvSpPr>
          <p:spPr bwMode="auto">
            <a:xfrm>
              <a:off x="859" y="3386"/>
              <a:ext cx="207" cy="172"/>
            </a:xfrm>
            <a:custGeom>
              <a:avLst/>
              <a:gdLst>
                <a:gd name="T0" fmla="*/ 28 w 41"/>
                <a:gd name="T1" fmla="*/ 9 h 34"/>
                <a:gd name="T2" fmla="*/ 13 w 41"/>
                <a:gd name="T3" fmla="*/ 6 h 34"/>
                <a:gd name="T4" fmla="*/ 4 w 41"/>
                <a:gd name="T5" fmla="*/ 15 h 34"/>
                <a:gd name="T6" fmla="*/ 1 w 41"/>
                <a:gd name="T7" fmla="*/ 19 h 34"/>
                <a:gd name="T8" fmla="*/ 9 w 41"/>
                <a:gd name="T9" fmla="*/ 19 h 34"/>
                <a:gd name="T10" fmla="*/ 17 w 41"/>
                <a:gd name="T11" fmla="*/ 27 h 34"/>
                <a:gd name="T12" fmla="*/ 21 w 41"/>
                <a:gd name="T13" fmla="*/ 30 h 34"/>
                <a:gd name="T14" fmla="*/ 29 w 41"/>
                <a:gd name="T15" fmla="*/ 19 h 34"/>
                <a:gd name="T16" fmla="*/ 39 w 41"/>
                <a:gd name="T17" fmla="*/ 19 h 34"/>
                <a:gd name="T18" fmla="*/ 28 w 41"/>
                <a:gd name="T19"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34">
                  <a:moveTo>
                    <a:pt x="28" y="9"/>
                  </a:moveTo>
                  <a:cubicBezTo>
                    <a:pt x="28" y="6"/>
                    <a:pt x="14" y="0"/>
                    <a:pt x="13" y="6"/>
                  </a:cubicBezTo>
                  <a:cubicBezTo>
                    <a:pt x="11" y="12"/>
                    <a:pt x="4" y="15"/>
                    <a:pt x="4" y="15"/>
                  </a:cubicBezTo>
                  <a:cubicBezTo>
                    <a:pt x="0" y="16"/>
                    <a:pt x="0" y="16"/>
                    <a:pt x="1" y="19"/>
                  </a:cubicBezTo>
                  <a:cubicBezTo>
                    <a:pt x="1" y="22"/>
                    <a:pt x="4" y="24"/>
                    <a:pt x="9" y="19"/>
                  </a:cubicBezTo>
                  <a:cubicBezTo>
                    <a:pt x="17" y="10"/>
                    <a:pt x="17" y="26"/>
                    <a:pt x="17" y="27"/>
                  </a:cubicBezTo>
                  <a:cubicBezTo>
                    <a:pt x="18" y="29"/>
                    <a:pt x="19" y="34"/>
                    <a:pt x="21" y="30"/>
                  </a:cubicBezTo>
                  <a:cubicBezTo>
                    <a:pt x="22" y="26"/>
                    <a:pt x="25" y="14"/>
                    <a:pt x="29" y="19"/>
                  </a:cubicBezTo>
                  <a:cubicBezTo>
                    <a:pt x="35" y="27"/>
                    <a:pt x="41" y="19"/>
                    <a:pt x="39" y="19"/>
                  </a:cubicBezTo>
                  <a:cubicBezTo>
                    <a:pt x="38" y="18"/>
                    <a:pt x="28" y="13"/>
                    <a:pt x="28" y="9"/>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27" name="Freeform 231">
              <a:extLst>
                <a:ext uri="{FF2B5EF4-FFF2-40B4-BE49-F238E27FC236}">
                  <a16:creationId xmlns:a16="http://schemas.microsoft.com/office/drawing/2014/main" id="{4CDC2B71-DEBC-43E6-B630-50736980410E}"/>
                </a:ext>
              </a:extLst>
            </p:cNvPr>
            <p:cNvSpPr>
              <a:spLocks/>
            </p:cNvSpPr>
            <p:nvPr userDrawn="1"/>
          </p:nvSpPr>
          <p:spPr bwMode="auto">
            <a:xfrm>
              <a:off x="996" y="3305"/>
              <a:ext cx="126" cy="318"/>
            </a:xfrm>
            <a:custGeom>
              <a:avLst/>
              <a:gdLst>
                <a:gd name="T0" fmla="*/ 22 w 25"/>
                <a:gd name="T1" fmla="*/ 2 h 63"/>
                <a:gd name="T2" fmla="*/ 18 w 25"/>
                <a:gd name="T3" fmla="*/ 17 h 63"/>
                <a:gd name="T4" fmla="*/ 7 w 25"/>
                <a:gd name="T5" fmla="*/ 20 h 63"/>
                <a:gd name="T6" fmla="*/ 7 w 25"/>
                <a:gd name="T7" fmla="*/ 23 h 63"/>
                <a:gd name="T8" fmla="*/ 17 w 25"/>
                <a:gd name="T9" fmla="*/ 34 h 63"/>
                <a:gd name="T10" fmla="*/ 12 w 25"/>
                <a:gd name="T11" fmla="*/ 45 h 63"/>
                <a:gd name="T12" fmla="*/ 0 w 25"/>
                <a:gd name="T13" fmla="*/ 55 h 63"/>
                <a:gd name="T14" fmla="*/ 5 w 25"/>
                <a:gd name="T15" fmla="*/ 58 h 63"/>
                <a:gd name="T16" fmla="*/ 16 w 25"/>
                <a:gd name="T17" fmla="*/ 62 h 63"/>
                <a:gd name="T18" fmla="*/ 23 w 25"/>
                <a:gd name="T19" fmla="*/ 57 h 63"/>
                <a:gd name="T20" fmla="*/ 25 w 25"/>
                <a:gd name="T21" fmla="*/ 14 h 63"/>
                <a:gd name="T22" fmla="*/ 25 w 25"/>
                <a:gd name="T23" fmla="*/ 2 h 63"/>
                <a:gd name="T24" fmla="*/ 22 w 25"/>
                <a:gd name="T25" fmla="*/ 2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 h="63">
                  <a:moveTo>
                    <a:pt x="22" y="2"/>
                  </a:moveTo>
                  <a:cubicBezTo>
                    <a:pt x="22" y="2"/>
                    <a:pt x="20" y="15"/>
                    <a:pt x="18" y="17"/>
                  </a:cubicBezTo>
                  <a:cubicBezTo>
                    <a:pt x="15" y="19"/>
                    <a:pt x="10" y="20"/>
                    <a:pt x="7" y="20"/>
                  </a:cubicBezTo>
                  <a:cubicBezTo>
                    <a:pt x="4" y="19"/>
                    <a:pt x="4" y="22"/>
                    <a:pt x="7" y="23"/>
                  </a:cubicBezTo>
                  <a:cubicBezTo>
                    <a:pt x="10" y="24"/>
                    <a:pt x="17" y="29"/>
                    <a:pt x="17" y="34"/>
                  </a:cubicBezTo>
                  <a:cubicBezTo>
                    <a:pt x="17" y="40"/>
                    <a:pt x="17" y="44"/>
                    <a:pt x="12" y="45"/>
                  </a:cubicBezTo>
                  <a:cubicBezTo>
                    <a:pt x="6" y="46"/>
                    <a:pt x="0" y="47"/>
                    <a:pt x="0" y="55"/>
                  </a:cubicBezTo>
                  <a:cubicBezTo>
                    <a:pt x="0" y="55"/>
                    <a:pt x="3" y="57"/>
                    <a:pt x="5" y="58"/>
                  </a:cubicBezTo>
                  <a:cubicBezTo>
                    <a:pt x="8" y="58"/>
                    <a:pt x="14" y="61"/>
                    <a:pt x="16" y="62"/>
                  </a:cubicBezTo>
                  <a:cubicBezTo>
                    <a:pt x="18" y="63"/>
                    <a:pt x="23" y="61"/>
                    <a:pt x="23" y="57"/>
                  </a:cubicBezTo>
                  <a:cubicBezTo>
                    <a:pt x="24" y="52"/>
                    <a:pt x="24" y="20"/>
                    <a:pt x="25" y="14"/>
                  </a:cubicBezTo>
                  <a:cubicBezTo>
                    <a:pt x="25" y="9"/>
                    <a:pt x="25" y="3"/>
                    <a:pt x="25" y="2"/>
                  </a:cubicBezTo>
                  <a:cubicBezTo>
                    <a:pt x="25" y="1"/>
                    <a:pt x="22" y="0"/>
                    <a:pt x="22" y="2"/>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nvGrpSpPr>
          <p:cNvPr id="106728" name="Group 232">
            <a:extLst>
              <a:ext uri="{FF2B5EF4-FFF2-40B4-BE49-F238E27FC236}">
                <a16:creationId xmlns:a16="http://schemas.microsoft.com/office/drawing/2014/main" id="{8D21ED01-7E30-4852-92DF-E6FAD501CFAD}"/>
              </a:ext>
            </a:extLst>
          </p:cNvPr>
          <p:cNvGrpSpPr>
            <a:grpSpLocks/>
          </p:cNvGrpSpPr>
          <p:nvPr/>
        </p:nvGrpSpPr>
        <p:grpSpPr bwMode="auto">
          <a:xfrm>
            <a:off x="6934200" y="-7938"/>
            <a:ext cx="2317750" cy="2063751"/>
            <a:chOff x="4080" y="-5"/>
            <a:chExt cx="1748" cy="1556"/>
          </a:xfrm>
        </p:grpSpPr>
        <p:sp>
          <p:nvSpPr>
            <p:cNvPr id="106729" name="Freeform 233">
              <a:extLst>
                <a:ext uri="{FF2B5EF4-FFF2-40B4-BE49-F238E27FC236}">
                  <a16:creationId xmlns:a16="http://schemas.microsoft.com/office/drawing/2014/main" id="{B02F50C8-29E0-4796-95BF-6757E2639C4B}"/>
                </a:ext>
              </a:extLst>
            </p:cNvPr>
            <p:cNvSpPr>
              <a:spLocks/>
            </p:cNvSpPr>
            <p:nvPr userDrawn="1"/>
          </p:nvSpPr>
          <p:spPr bwMode="auto">
            <a:xfrm>
              <a:off x="4161" y="-5"/>
              <a:ext cx="1586" cy="1443"/>
            </a:xfrm>
            <a:custGeom>
              <a:avLst/>
              <a:gdLst>
                <a:gd name="T0" fmla="*/ 23 w 546"/>
                <a:gd name="T1" fmla="*/ 4 h 497"/>
                <a:gd name="T2" fmla="*/ 11 w 546"/>
                <a:gd name="T3" fmla="*/ 71 h 497"/>
                <a:gd name="T4" fmla="*/ 25 w 546"/>
                <a:gd name="T5" fmla="*/ 393 h 497"/>
                <a:gd name="T6" fmla="*/ 54 w 546"/>
                <a:gd name="T7" fmla="*/ 457 h 497"/>
                <a:gd name="T8" fmla="*/ 158 w 546"/>
                <a:gd name="T9" fmla="*/ 482 h 497"/>
                <a:gd name="T10" fmla="*/ 204 w 546"/>
                <a:gd name="T11" fmla="*/ 495 h 497"/>
                <a:gd name="T12" fmla="*/ 520 w 546"/>
                <a:gd name="T13" fmla="*/ 475 h 497"/>
                <a:gd name="T14" fmla="*/ 533 w 546"/>
                <a:gd name="T15" fmla="*/ 167 h 497"/>
                <a:gd name="T16" fmla="*/ 369 w 546"/>
                <a:gd name="T17" fmla="*/ 16 h 497"/>
                <a:gd name="T18" fmla="*/ 249 w 546"/>
                <a:gd name="T19" fmla="*/ 29 h 497"/>
                <a:gd name="T20" fmla="*/ 198 w 546"/>
                <a:gd name="T21" fmla="*/ 11 h 497"/>
                <a:gd name="T22" fmla="*/ 151 w 546"/>
                <a:gd name="T23" fmla="*/ 2 h 497"/>
                <a:gd name="T24" fmla="*/ 23 w 546"/>
                <a:gd name="T25" fmla="*/ 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6" h="497">
                  <a:moveTo>
                    <a:pt x="23" y="4"/>
                  </a:moveTo>
                  <a:cubicBezTo>
                    <a:pt x="23" y="4"/>
                    <a:pt x="0" y="34"/>
                    <a:pt x="11" y="71"/>
                  </a:cubicBezTo>
                  <a:cubicBezTo>
                    <a:pt x="19" y="100"/>
                    <a:pt x="25" y="393"/>
                    <a:pt x="25" y="393"/>
                  </a:cubicBezTo>
                  <a:cubicBezTo>
                    <a:pt x="25" y="393"/>
                    <a:pt x="42" y="452"/>
                    <a:pt x="54" y="457"/>
                  </a:cubicBezTo>
                  <a:cubicBezTo>
                    <a:pt x="66" y="462"/>
                    <a:pt x="158" y="482"/>
                    <a:pt x="158" y="482"/>
                  </a:cubicBezTo>
                  <a:cubicBezTo>
                    <a:pt x="158" y="482"/>
                    <a:pt x="191" y="497"/>
                    <a:pt x="204" y="495"/>
                  </a:cubicBezTo>
                  <a:cubicBezTo>
                    <a:pt x="217" y="494"/>
                    <a:pt x="506" y="487"/>
                    <a:pt x="520" y="475"/>
                  </a:cubicBezTo>
                  <a:cubicBezTo>
                    <a:pt x="533" y="463"/>
                    <a:pt x="546" y="218"/>
                    <a:pt x="533" y="167"/>
                  </a:cubicBezTo>
                  <a:cubicBezTo>
                    <a:pt x="520" y="117"/>
                    <a:pt x="404" y="14"/>
                    <a:pt x="369" y="16"/>
                  </a:cubicBezTo>
                  <a:cubicBezTo>
                    <a:pt x="335" y="17"/>
                    <a:pt x="249" y="29"/>
                    <a:pt x="249" y="29"/>
                  </a:cubicBezTo>
                  <a:lnTo>
                    <a:pt x="198" y="11"/>
                  </a:lnTo>
                  <a:lnTo>
                    <a:pt x="151" y="2"/>
                  </a:lnTo>
                  <a:cubicBezTo>
                    <a:pt x="151" y="2"/>
                    <a:pt x="79" y="0"/>
                    <a:pt x="23" y="4"/>
                  </a:cubicBezTo>
                  <a:close/>
                </a:path>
              </a:pathLst>
            </a:custGeom>
            <a:solidFill>
              <a:schemeClr val="accent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nvGrpSpPr>
            <p:cNvPr id="106730" name="Group 234">
              <a:extLst>
                <a:ext uri="{FF2B5EF4-FFF2-40B4-BE49-F238E27FC236}">
                  <a16:creationId xmlns:a16="http://schemas.microsoft.com/office/drawing/2014/main" id="{70C9B940-5612-414A-85B0-5B6DAE1025E2}"/>
                </a:ext>
              </a:extLst>
            </p:cNvPr>
            <p:cNvGrpSpPr>
              <a:grpSpLocks/>
            </p:cNvGrpSpPr>
            <p:nvPr userDrawn="1"/>
          </p:nvGrpSpPr>
          <p:grpSpPr bwMode="auto">
            <a:xfrm>
              <a:off x="4080" y="0"/>
              <a:ext cx="1748" cy="1551"/>
              <a:chOff x="2918" y="18"/>
              <a:chExt cx="2958" cy="2699"/>
            </a:xfrm>
          </p:grpSpPr>
          <p:sp>
            <p:nvSpPr>
              <p:cNvPr id="106731" name="Freeform 235">
                <a:extLst>
                  <a:ext uri="{FF2B5EF4-FFF2-40B4-BE49-F238E27FC236}">
                    <a16:creationId xmlns:a16="http://schemas.microsoft.com/office/drawing/2014/main" id="{6E2EF831-0770-450F-8854-16334EA498EF}"/>
                  </a:ext>
                </a:extLst>
              </p:cNvPr>
              <p:cNvSpPr>
                <a:spLocks/>
              </p:cNvSpPr>
              <p:nvPr/>
            </p:nvSpPr>
            <p:spPr bwMode="auto">
              <a:xfrm>
                <a:off x="3060" y="18"/>
                <a:ext cx="490" cy="187"/>
              </a:xfrm>
              <a:custGeom>
                <a:avLst/>
                <a:gdLst>
                  <a:gd name="T0" fmla="*/ 71 w 97"/>
                  <a:gd name="T1" fmla="*/ 25 h 37"/>
                  <a:gd name="T2" fmla="*/ 91 w 97"/>
                  <a:gd name="T3" fmla="*/ 20 h 37"/>
                  <a:gd name="T4" fmla="*/ 92 w 97"/>
                  <a:gd name="T5" fmla="*/ 17 h 37"/>
                  <a:gd name="T6" fmla="*/ 88 w 97"/>
                  <a:gd name="T7" fmla="*/ 0 h 37"/>
                  <a:gd name="T8" fmla="*/ 25 w 97"/>
                  <a:gd name="T9" fmla="*/ 0 h 37"/>
                  <a:gd name="T10" fmla="*/ 10 w 97"/>
                  <a:gd name="T11" fmla="*/ 22 h 37"/>
                  <a:gd name="T12" fmla="*/ 71 w 97"/>
                  <a:gd name="T13" fmla="*/ 25 h 37"/>
                </a:gdLst>
                <a:ahLst/>
                <a:cxnLst>
                  <a:cxn ang="0">
                    <a:pos x="T0" y="T1"/>
                  </a:cxn>
                  <a:cxn ang="0">
                    <a:pos x="T2" y="T3"/>
                  </a:cxn>
                  <a:cxn ang="0">
                    <a:pos x="T4" y="T5"/>
                  </a:cxn>
                  <a:cxn ang="0">
                    <a:pos x="T6" y="T7"/>
                  </a:cxn>
                  <a:cxn ang="0">
                    <a:pos x="T8" y="T9"/>
                  </a:cxn>
                  <a:cxn ang="0">
                    <a:pos x="T10" y="T11"/>
                  </a:cxn>
                  <a:cxn ang="0">
                    <a:pos x="T12" y="T13"/>
                  </a:cxn>
                </a:cxnLst>
                <a:rect l="0" t="0" r="r" b="b"/>
                <a:pathLst>
                  <a:path w="97" h="37">
                    <a:moveTo>
                      <a:pt x="71" y="25"/>
                    </a:moveTo>
                    <a:cubicBezTo>
                      <a:pt x="81" y="22"/>
                      <a:pt x="87" y="21"/>
                      <a:pt x="91" y="20"/>
                    </a:cubicBezTo>
                    <a:cubicBezTo>
                      <a:pt x="91" y="19"/>
                      <a:pt x="91" y="19"/>
                      <a:pt x="92" y="17"/>
                    </a:cubicBezTo>
                    <a:cubicBezTo>
                      <a:pt x="97" y="11"/>
                      <a:pt x="95" y="4"/>
                      <a:pt x="88" y="0"/>
                    </a:cubicBezTo>
                    <a:lnTo>
                      <a:pt x="25" y="0"/>
                    </a:lnTo>
                    <a:cubicBezTo>
                      <a:pt x="10" y="3"/>
                      <a:pt x="0" y="10"/>
                      <a:pt x="10" y="22"/>
                    </a:cubicBezTo>
                    <a:cubicBezTo>
                      <a:pt x="10" y="22"/>
                      <a:pt x="28" y="37"/>
                      <a:pt x="71" y="25"/>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2" name="Freeform 236">
                <a:extLst>
                  <a:ext uri="{FF2B5EF4-FFF2-40B4-BE49-F238E27FC236}">
                    <a16:creationId xmlns:a16="http://schemas.microsoft.com/office/drawing/2014/main" id="{B197CD43-D5DB-4E6C-AB4D-77FD85473290}"/>
                  </a:ext>
                </a:extLst>
              </p:cNvPr>
              <p:cNvSpPr>
                <a:spLocks noEditPoints="1"/>
              </p:cNvSpPr>
              <p:nvPr/>
            </p:nvSpPr>
            <p:spPr bwMode="auto">
              <a:xfrm>
                <a:off x="2918" y="18"/>
                <a:ext cx="2958" cy="2699"/>
              </a:xfrm>
              <a:custGeom>
                <a:avLst/>
                <a:gdLst>
                  <a:gd name="T0" fmla="*/ 504 w 585"/>
                  <a:gd name="T1" fmla="*/ 1 h 534"/>
                  <a:gd name="T2" fmla="*/ 157 w 585"/>
                  <a:gd name="T3" fmla="*/ 0 h 534"/>
                  <a:gd name="T4" fmla="*/ 225 w 585"/>
                  <a:gd name="T5" fmla="*/ 21 h 534"/>
                  <a:gd name="T6" fmla="*/ 174 w 585"/>
                  <a:gd name="T7" fmla="*/ 39 h 534"/>
                  <a:gd name="T8" fmla="*/ 207 w 585"/>
                  <a:gd name="T9" fmla="*/ 71 h 534"/>
                  <a:gd name="T10" fmla="*/ 74 w 585"/>
                  <a:gd name="T11" fmla="*/ 60 h 534"/>
                  <a:gd name="T12" fmla="*/ 26 w 585"/>
                  <a:gd name="T13" fmla="*/ 63 h 534"/>
                  <a:gd name="T14" fmla="*/ 199 w 585"/>
                  <a:gd name="T15" fmla="*/ 487 h 534"/>
                  <a:gd name="T16" fmla="*/ 144 w 585"/>
                  <a:gd name="T17" fmla="*/ 341 h 534"/>
                  <a:gd name="T18" fmla="*/ 105 w 585"/>
                  <a:gd name="T19" fmla="*/ 376 h 534"/>
                  <a:gd name="T20" fmla="*/ 94 w 585"/>
                  <a:gd name="T21" fmla="*/ 435 h 534"/>
                  <a:gd name="T22" fmla="*/ 124 w 585"/>
                  <a:gd name="T23" fmla="*/ 265 h 534"/>
                  <a:gd name="T24" fmla="*/ 153 w 585"/>
                  <a:gd name="T25" fmla="*/ 228 h 534"/>
                  <a:gd name="T26" fmla="*/ 209 w 585"/>
                  <a:gd name="T27" fmla="*/ 237 h 534"/>
                  <a:gd name="T28" fmla="*/ 188 w 585"/>
                  <a:gd name="T29" fmla="*/ 306 h 534"/>
                  <a:gd name="T30" fmla="*/ 192 w 585"/>
                  <a:gd name="T31" fmla="*/ 395 h 534"/>
                  <a:gd name="T32" fmla="*/ 515 w 585"/>
                  <a:gd name="T33" fmla="*/ 483 h 534"/>
                  <a:gd name="T34" fmla="*/ 454 w 585"/>
                  <a:gd name="T35" fmla="*/ 427 h 534"/>
                  <a:gd name="T36" fmla="*/ 425 w 585"/>
                  <a:gd name="T37" fmla="*/ 345 h 534"/>
                  <a:gd name="T38" fmla="*/ 396 w 585"/>
                  <a:gd name="T39" fmla="*/ 270 h 534"/>
                  <a:gd name="T40" fmla="*/ 460 w 585"/>
                  <a:gd name="T41" fmla="*/ 256 h 534"/>
                  <a:gd name="T42" fmla="*/ 407 w 585"/>
                  <a:gd name="T43" fmla="*/ 223 h 534"/>
                  <a:gd name="T44" fmla="*/ 439 w 585"/>
                  <a:gd name="T45" fmla="*/ 226 h 534"/>
                  <a:gd name="T46" fmla="*/ 438 w 585"/>
                  <a:gd name="T47" fmla="*/ 209 h 534"/>
                  <a:gd name="T48" fmla="*/ 376 w 585"/>
                  <a:gd name="T49" fmla="*/ 211 h 534"/>
                  <a:gd name="T50" fmla="*/ 357 w 585"/>
                  <a:gd name="T51" fmla="*/ 343 h 534"/>
                  <a:gd name="T52" fmla="*/ 347 w 585"/>
                  <a:gd name="T53" fmla="*/ 230 h 534"/>
                  <a:gd name="T54" fmla="*/ 331 w 585"/>
                  <a:gd name="T55" fmla="*/ 182 h 534"/>
                  <a:gd name="T56" fmla="*/ 347 w 585"/>
                  <a:gd name="T57" fmla="*/ 136 h 534"/>
                  <a:gd name="T58" fmla="*/ 339 w 585"/>
                  <a:gd name="T59" fmla="*/ 99 h 534"/>
                  <a:gd name="T60" fmla="*/ 331 w 585"/>
                  <a:gd name="T61" fmla="*/ 62 h 534"/>
                  <a:gd name="T62" fmla="*/ 369 w 585"/>
                  <a:gd name="T63" fmla="*/ 103 h 534"/>
                  <a:gd name="T64" fmla="*/ 415 w 585"/>
                  <a:gd name="T65" fmla="*/ 47 h 534"/>
                  <a:gd name="T66" fmla="*/ 409 w 585"/>
                  <a:gd name="T67" fmla="*/ 95 h 534"/>
                  <a:gd name="T68" fmla="*/ 401 w 585"/>
                  <a:gd name="T69" fmla="*/ 130 h 534"/>
                  <a:gd name="T70" fmla="*/ 401 w 585"/>
                  <a:gd name="T71" fmla="*/ 181 h 534"/>
                  <a:gd name="T72" fmla="*/ 558 w 585"/>
                  <a:gd name="T73" fmla="*/ 181 h 534"/>
                  <a:gd name="T74" fmla="*/ 554 w 585"/>
                  <a:gd name="T75" fmla="*/ 76 h 534"/>
                  <a:gd name="T76" fmla="*/ 249 w 585"/>
                  <a:gd name="T77" fmla="*/ 69 h 534"/>
                  <a:gd name="T78" fmla="*/ 293 w 585"/>
                  <a:gd name="T79" fmla="*/ 93 h 534"/>
                  <a:gd name="T80" fmla="*/ 171 w 585"/>
                  <a:gd name="T81" fmla="*/ 195 h 534"/>
                  <a:gd name="T82" fmla="*/ 69 w 585"/>
                  <a:gd name="T83" fmla="*/ 98 h 534"/>
                  <a:gd name="T84" fmla="*/ 191 w 585"/>
                  <a:gd name="T85" fmla="*/ 106 h 534"/>
                  <a:gd name="T86" fmla="*/ 220 w 585"/>
                  <a:gd name="T87" fmla="*/ 105 h 534"/>
                  <a:gd name="T88" fmla="*/ 302 w 585"/>
                  <a:gd name="T89" fmla="*/ 121 h 534"/>
                  <a:gd name="T90" fmla="*/ 276 w 585"/>
                  <a:gd name="T91" fmla="*/ 256 h 534"/>
                  <a:gd name="T92" fmla="*/ 260 w 585"/>
                  <a:gd name="T93" fmla="*/ 137 h 534"/>
                  <a:gd name="T94" fmla="*/ 171 w 585"/>
                  <a:gd name="T95" fmla="*/ 195 h 534"/>
                  <a:gd name="T96" fmla="*/ 223 w 585"/>
                  <a:gd name="T97" fmla="*/ 225 h 534"/>
                  <a:gd name="T98" fmla="*/ 247 w 585"/>
                  <a:gd name="T99" fmla="*/ 158 h 534"/>
                  <a:gd name="T100" fmla="*/ 326 w 585"/>
                  <a:gd name="T101" fmla="*/ 292 h 534"/>
                  <a:gd name="T102" fmla="*/ 215 w 585"/>
                  <a:gd name="T103" fmla="*/ 321 h 534"/>
                  <a:gd name="T104" fmla="*/ 309 w 585"/>
                  <a:gd name="T105" fmla="*/ 277 h 534"/>
                  <a:gd name="T106" fmla="*/ 318 w 585"/>
                  <a:gd name="T107" fmla="*/ 133 h 534"/>
                  <a:gd name="T108" fmla="*/ 313 w 585"/>
                  <a:gd name="T109" fmla="*/ 213 h 534"/>
                  <a:gd name="T110" fmla="*/ 299 w 585"/>
                  <a:gd name="T111" fmla="*/ 144 h 534"/>
                  <a:gd name="T112" fmla="*/ 507 w 585"/>
                  <a:gd name="T113" fmla="*/ 179 h 534"/>
                  <a:gd name="T114" fmla="*/ 461 w 585"/>
                  <a:gd name="T115" fmla="*/ 162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85" h="534">
                    <a:moveTo>
                      <a:pt x="554" y="76"/>
                    </a:moveTo>
                    <a:cubicBezTo>
                      <a:pt x="551" y="32"/>
                      <a:pt x="543" y="9"/>
                      <a:pt x="504" y="1"/>
                    </a:cubicBezTo>
                    <a:cubicBezTo>
                      <a:pt x="500" y="1"/>
                      <a:pt x="494" y="0"/>
                      <a:pt x="486" y="0"/>
                    </a:cubicBezTo>
                    <a:lnTo>
                      <a:pt x="157" y="0"/>
                    </a:lnTo>
                    <a:cubicBezTo>
                      <a:pt x="156" y="5"/>
                      <a:pt x="153" y="17"/>
                      <a:pt x="158" y="17"/>
                    </a:cubicBezTo>
                    <a:cubicBezTo>
                      <a:pt x="171" y="17"/>
                      <a:pt x="223" y="21"/>
                      <a:pt x="225" y="21"/>
                    </a:cubicBezTo>
                    <a:cubicBezTo>
                      <a:pt x="226" y="21"/>
                      <a:pt x="250" y="16"/>
                      <a:pt x="237" y="28"/>
                    </a:cubicBezTo>
                    <a:cubicBezTo>
                      <a:pt x="223" y="41"/>
                      <a:pt x="192" y="41"/>
                      <a:pt x="174" y="39"/>
                    </a:cubicBezTo>
                    <a:cubicBezTo>
                      <a:pt x="131" y="36"/>
                      <a:pt x="152" y="56"/>
                      <a:pt x="168" y="56"/>
                    </a:cubicBezTo>
                    <a:cubicBezTo>
                      <a:pt x="218" y="56"/>
                      <a:pt x="228" y="68"/>
                      <a:pt x="207" y="71"/>
                    </a:cubicBezTo>
                    <a:cubicBezTo>
                      <a:pt x="186" y="74"/>
                      <a:pt x="182" y="73"/>
                      <a:pt x="162" y="76"/>
                    </a:cubicBezTo>
                    <a:cubicBezTo>
                      <a:pt x="7" y="101"/>
                      <a:pt x="59" y="60"/>
                      <a:pt x="74" y="60"/>
                    </a:cubicBezTo>
                    <a:cubicBezTo>
                      <a:pt x="139" y="59"/>
                      <a:pt x="123" y="37"/>
                      <a:pt x="107" y="42"/>
                    </a:cubicBezTo>
                    <a:cubicBezTo>
                      <a:pt x="91" y="46"/>
                      <a:pt x="34" y="27"/>
                      <a:pt x="26" y="63"/>
                    </a:cubicBezTo>
                    <a:cubicBezTo>
                      <a:pt x="19" y="100"/>
                      <a:pt x="42" y="282"/>
                      <a:pt x="36" y="317"/>
                    </a:cubicBezTo>
                    <a:cubicBezTo>
                      <a:pt x="0" y="534"/>
                      <a:pt x="199" y="487"/>
                      <a:pt x="199" y="487"/>
                    </a:cubicBezTo>
                    <a:cubicBezTo>
                      <a:pt x="156" y="453"/>
                      <a:pt x="174" y="421"/>
                      <a:pt x="171" y="403"/>
                    </a:cubicBezTo>
                    <a:cubicBezTo>
                      <a:pt x="161" y="345"/>
                      <a:pt x="154" y="337"/>
                      <a:pt x="144" y="341"/>
                    </a:cubicBezTo>
                    <a:cubicBezTo>
                      <a:pt x="121" y="352"/>
                      <a:pt x="123" y="358"/>
                      <a:pt x="126" y="367"/>
                    </a:cubicBezTo>
                    <a:cubicBezTo>
                      <a:pt x="142" y="416"/>
                      <a:pt x="105" y="376"/>
                      <a:pt x="105" y="376"/>
                    </a:cubicBezTo>
                    <a:cubicBezTo>
                      <a:pt x="98" y="380"/>
                      <a:pt x="95" y="390"/>
                      <a:pt x="99" y="399"/>
                    </a:cubicBezTo>
                    <a:cubicBezTo>
                      <a:pt x="131" y="463"/>
                      <a:pt x="101" y="446"/>
                      <a:pt x="94" y="435"/>
                    </a:cubicBezTo>
                    <a:cubicBezTo>
                      <a:pt x="61" y="390"/>
                      <a:pt x="92" y="366"/>
                      <a:pt x="88" y="352"/>
                    </a:cubicBezTo>
                    <a:cubicBezTo>
                      <a:pt x="75" y="295"/>
                      <a:pt x="118" y="274"/>
                      <a:pt x="124" y="265"/>
                    </a:cubicBezTo>
                    <a:cubicBezTo>
                      <a:pt x="130" y="256"/>
                      <a:pt x="127" y="253"/>
                      <a:pt x="129" y="234"/>
                    </a:cubicBezTo>
                    <a:cubicBezTo>
                      <a:pt x="136" y="195"/>
                      <a:pt x="155" y="216"/>
                      <a:pt x="153" y="228"/>
                    </a:cubicBezTo>
                    <a:cubicBezTo>
                      <a:pt x="148" y="274"/>
                      <a:pt x="176" y="242"/>
                      <a:pt x="186" y="228"/>
                    </a:cubicBezTo>
                    <a:cubicBezTo>
                      <a:pt x="218" y="186"/>
                      <a:pt x="214" y="229"/>
                      <a:pt x="209" y="237"/>
                    </a:cubicBezTo>
                    <a:cubicBezTo>
                      <a:pt x="203" y="244"/>
                      <a:pt x="198" y="255"/>
                      <a:pt x="200" y="260"/>
                    </a:cubicBezTo>
                    <a:cubicBezTo>
                      <a:pt x="208" y="283"/>
                      <a:pt x="193" y="305"/>
                      <a:pt x="188" y="306"/>
                    </a:cubicBezTo>
                    <a:cubicBezTo>
                      <a:pt x="184" y="308"/>
                      <a:pt x="170" y="314"/>
                      <a:pt x="170" y="332"/>
                    </a:cubicBezTo>
                    <a:cubicBezTo>
                      <a:pt x="171" y="350"/>
                      <a:pt x="192" y="382"/>
                      <a:pt x="192" y="395"/>
                    </a:cubicBezTo>
                    <a:cubicBezTo>
                      <a:pt x="193" y="492"/>
                      <a:pt x="236" y="499"/>
                      <a:pt x="255" y="497"/>
                    </a:cubicBezTo>
                    <a:cubicBezTo>
                      <a:pt x="275" y="496"/>
                      <a:pt x="445" y="490"/>
                      <a:pt x="515" y="483"/>
                    </a:cubicBezTo>
                    <a:cubicBezTo>
                      <a:pt x="585" y="477"/>
                      <a:pt x="538" y="458"/>
                      <a:pt x="518" y="458"/>
                    </a:cubicBezTo>
                    <a:cubicBezTo>
                      <a:pt x="467" y="458"/>
                      <a:pt x="454" y="427"/>
                      <a:pt x="454" y="427"/>
                    </a:cubicBezTo>
                    <a:cubicBezTo>
                      <a:pt x="454" y="427"/>
                      <a:pt x="453" y="405"/>
                      <a:pt x="431" y="400"/>
                    </a:cubicBezTo>
                    <a:cubicBezTo>
                      <a:pt x="376" y="385"/>
                      <a:pt x="411" y="353"/>
                      <a:pt x="425" y="345"/>
                    </a:cubicBezTo>
                    <a:cubicBezTo>
                      <a:pt x="438" y="338"/>
                      <a:pt x="430" y="335"/>
                      <a:pt x="420" y="329"/>
                    </a:cubicBezTo>
                    <a:cubicBezTo>
                      <a:pt x="398" y="316"/>
                      <a:pt x="394" y="300"/>
                      <a:pt x="396" y="270"/>
                    </a:cubicBezTo>
                    <a:cubicBezTo>
                      <a:pt x="397" y="240"/>
                      <a:pt x="416" y="249"/>
                      <a:pt x="416" y="249"/>
                    </a:cubicBezTo>
                    <a:cubicBezTo>
                      <a:pt x="416" y="249"/>
                      <a:pt x="448" y="262"/>
                      <a:pt x="460" y="256"/>
                    </a:cubicBezTo>
                    <a:cubicBezTo>
                      <a:pt x="472" y="250"/>
                      <a:pt x="467" y="239"/>
                      <a:pt x="461" y="244"/>
                    </a:cubicBezTo>
                    <a:cubicBezTo>
                      <a:pt x="455" y="248"/>
                      <a:pt x="412" y="244"/>
                      <a:pt x="407" y="223"/>
                    </a:cubicBezTo>
                    <a:cubicBezTo>
                      <a:pt x="403" y="202"/>
                      <a:pt x="418" y="213"/>
                      <a:pt x="422" y="214"/>
                    </a:cubicBezTo>
                    <a:cubicBezTo>
                      <a:pt x="427" y="216"/>
                      <a:pt x="427" y="220"/>
                      <a:pt x="439" y="226"/>
                    </a:cubicBezTo>
                    <a:cubicBezTo>
                      <a:pt x="468" y="241"/>
                      <a:pt x="454" y="224"/>
                      <a:pt x="454" y="224"/>
                    </a:cubicBezTo>
                    <a:cubicBezTo>
                      <a:pt x="454" y="224"/>
                      <a:pt x="454" y="224"/>
                      <a:pt x="438" y="209"/>
                    </a:cubicBezTo>
                    <a:cubicBezTo>
                      <a:pt x="423" y="194"/>
                      <a:pt x="406" y="199"/>
                      <a:pt x="389" y="199"/>
                    </a:cubicBezTo>
                    <a:cubicBezTo>
                      <a:pt x="373" y="199"/>
                      <a:pt x="376" y="211"/>
                      <a:pt x="376" y="211"/>
                    </a:cubicBezTo>
                    <a:cubicBezTo>
                      <a:pt x="376" y="211"/>
                      <a:pt x="373" y="242"/>
                      <a:pt x="370" y="291"/>
                    </a:cubicBezTo>
                    <a:cubicBezTo>
                      <a:pt x="368" y="341"/>
                      <a:pt x="360" y="347"/>
                      <a:pt x="357" y="343"/>
                    </a:cubicBezTo>
                    <a:cubicBezTo>
                      <a:pt x="354" y="338"/>
                      <a:pt x="350" y="313"/>
                      <a:pt x="350" y="305"/>
                    </a:cubicBezTo>
                    <a:cubicBezTo>
                      <a:pt x="350" y="298"/>
                      <a:pt x="345" y="264"/>
                      <a:pt x="347" y="230"/>
                    </a:cubicBezTo>
                    <a:cubicBezTo>
                      <a:pt x="350" y="195"/>
                      <a:pt x="356" y="210"/>
                      <a:pt x="334" y="201"/>
                    </a:cubicBezTo>
                    <a:cubicBezTo>
                      <a:pt x="311" y="192"/>
                      <a:pt x="323" y="182"/>
                      <a:pt x="331" y="182"/>
                    </a:cubicBezTo>
                    <a:cubicBezTo>
                      <a:pt x="338" y="182"/>
                      <a:pt x="350" y="189"/>
                      <a:pt x="352" y="181"/>
                    </a:cubicBezTo>
                    <a:cubicBezTo>
                      <a:pt x="356" y="160"/>
                      <a:pt x="359" y="141"/>
                      <a:pt x="347" y="136"/>
                    </a:cubicBezTo>
                    <a:cubicBezTo>
                      <a:pt x="322" y="127"/>
                      <a:pt x="332" y="121"/>
                      <a:pt x="341" y="118"/>
                    </a:cubicBezTo>
                    <a:cubicBezTo>
                      <a:pt x="350" y="115"/>
                      <a:pt x="352" y="94"/>
                      <a:pt x="339" y="99"/>
                    </a:cubicBezTo>
                    <a:cubicBezTo>
                      <a:pt x="313" y="107"/>
                      <a:pt x="316" y="85"/>
                      <a:pt x="321" y="82"/>
                    </a:cubicBezTo>
                    <a:cubicBezTo>
                      <a:pt x="325" y="79"/>
                      <a:pt x="334" y="83"/>
                      <a:pt x="331" y="62"/>
                    </a:cubicBezTo>
                    <a:cubicBezTo>
                      <a:pt x="328" y="41"/>
                      <a:pt x="347" y="34"/>
                      <a:pt x="351" y="53"/>
                    </a:cubicBezTo>
                    <a:cubicBezTo>
                      <a:pt x="354" y="73"/>
                      <a:pt x="363" y="112"/>
                      <a:pt x="369" y="103"/>
                    </a:cubicBezTo>
                    <a:cubicBezTo>
                      <a:pt x="375" y="94"/>
                      <a:pt x="385" y="57"/>
                      <a:pt x="395" y="41"/>
                    </a:cubicBezTo>
                    <a:cubicBezTo>
                      <a:pt x="406" y="24"/>
                      <a:pt x="418" y="38"/>
                      <a:pt x="415" y="47"/>
                    </a:cubicBezTo>
                    <a:cubicBezTo>
                      <a:pt x="401" y="88"/>
                      <a:pt x="426" y="90"/>
                      <a:pt x="426" y="90"/>
                    </a:cubicBezTo>
                    <a:cubicBezTo>
                      <a:pt x="426" y="90"/>
                      <a:pt x="423" y="96"/>
                      <a:pt x="409" y="95"/>
                    </a:cubicBezTo>
                    <a:cubicBezTo>
                      <a:pt x="382" y="92"/>
                      <a:pt x="393" y="110"/>
                      <a:pt x="405" y="115"/>
                    </a:cubicBezTo>
                    <a:cubicBezTo>
                      <a:pt x="431" y="124"/>
                      <a:pt x="414" y="130"/>
                      <a:pt x="401" y="130"/>
                    </a:cubicBezTo>
                    <a:cubicBezTo>
                      <a:pt x="387" y="130"/>
                      <a:pt x="381" y="134"/>
                      <a:pt x="378" y="148"/>
                    </a:cubicBezTo>
                    <a:cubicBezTo>
                      <a:pt x="369" y="191"/>
                      <a:pt x="401" y="181"/>
                      <a:pt x="401" y="181"/>
                    </a:cubicBezTo>
                    <a:cubicBezTo>
                      <a:pt x="452" y="195"/>
                      <a:pt x="528" y="188"/>
                      <a:pt x="528" y="188"/>
                    </a:cubicBezTo>
                    <a:cubicBezTo>
                      <a:pt x="543" y="192"/>
                      <a:pt x="552" y="189"/>
                      <a:pt x="558" y="181"/>
                    </a:cubicBezTo>
                    <a:lnTo>
                      <a:pt x="558" y="103"/>
                    </a:lnTo>
                    <a:cubicBezTo>
                      <a:pt x="556" y="93"/>
                      <a:pt x="555" y="84"/>
                      <a:pt x="554" y="76"/>
                    </a:cubicBezTo>
                    <a:close/>
                    <a:moveTo>
                      <a:pt x="231" y="77"/>
                    </a:moveTo>
                    <a:cubicBezTo>
                      <a:pt x="233" y="65"/>
                      <a:pt x="249" y="69"/>
                      <a:pt x="249" y="69"/>
                    </a:cubicBezTo>
                    <a:cubicBezTo>
                      <a:pt x="249" y="69"/>
                      <a:pt x="278" y="79"/>
                      <a:pt x="290" y="78"/>
                    </a:cubicBezTo>
                    <a:cubicBezTo>
                      <a:pt x="301" y="76"/>
                      <a:pt x="318" y="93"/>
                      <a:pt x="293" y="93"/>
                    </a:cubicBezTo>
                    <a:cubicBezTo>
                      <a:pt x="267" y="93"/>
                      <a:pt x="228" y="104"/>
                      <a:pt x="231" y="77"/>
                    </a:cubicBezTo>
                    <a:close/>
                    <a:moveTo>
                      <a:pt x="171" y="195"/>
                    </a:moveTo>
                    <a:cubicBezTo>
                      <a:pt x="153" y="195"/>
                      <a:pt x="46" y="237"/>
                      <a:pt x="45" y="128"/>
                    </a:cubicBezTo>
                    <a:cubicBezTo>
                      <a:pt x="45" y="104"/>
                      <a:pt x="39" y="83"/>
                      <a:pt x="69" y="98"/>
                    </a:cubicBezTo>
                    <a:cubicBezTo>
                      <a:pt x="99" y="112"/>
                      <a:pt x="72" y="111"/>
                      <a:pt x="137" y="108"/>
                    </a:cubicBezTo>
                    <a:cubicBezTo>
                      <a:pt x="137" y="108"/>
                      <a:pt x="184" y="110"/>
                      <a:pt x="191" y="106"/>
                    </a:cubicBezTo>
                    <a:cubicBezTo>
                      <a:pt x="199" y="101"/>
                      <a:pt x="192" y="91"/>
                      <a:pt x="207" y="91"/>
                    </a:cubicBezTo>
                    <a:cubicBezTo>
                      <a:pt x="222" y="90"/>
                      <a:pt x="220" y="105"/>
                      <a:pt x="220" y="105"/>
                    </a:cubicBezTo>
                    <a:cubicBezTo>
                      <a:pt x="220" y="105"/>
                      <a:pt x="207" y="124"/>
                      <a:pt x="305" y="111"/>
                    </a:cubicBezTo>
                    <a:cubicBezTo>
                      <a:pt x="317" y="109"/>
                      <a:pt x="327" y="121"/>
                      <a:pt x="302" y="121"/>
                    </a:cubicBezTo>
                    <a:cubicBezTo>
                      <a:pt x="290" y="122"/>
                      <a:pt x="272" y="128"/>
                      <a:pt x="278" y="143"/>
                    </a:cubicBezTo>
                    <a:cubicBezTo>
                      <a:pt x="284" y="158"/>
                      <a:pt x="276" y="256"/>
                      <a:pt x="276" y="256"/>
                    </a:cubicBezTo>
                    <a:cubicBezTo>
                      <a:pt x="276" y="256"/>
                      <a:pt x="271" y="274"/>
                      <a:pt x="262" y="245"/>
                    </a:cubicBezTo>
                    <a:cubicBezTo>
                      <a:pt x="259" y="235"/>
                      <a:pt x="262" y="144"/>
                      <a:pt x="260" y="137"/>
                    </a:cubicBezTo>
                    <a:cubicBezTo>
                      <a:pt x="259" y="129"/>
                      <a:pt x="217" y="122"/>
                      <a:pt x="215" y="154"/>
                    </a:cubicBezTo>
                    <a:cubicBezTo>
                      <a:pt x="214" y="185"/>
                      <a:pt x="205" y="195"/>
                      <a:pt x="171" y="195"/>
                    </a:cubicBezTo>
                    <a:close/>
                    <a:moveTo>
                      <a:pt x="237" y="231"/>
                    </a:moveTo>
                    <a:cubicBezTo>
                      <a:pt x="230" y="240"/>
                      <a:pt x="219" y="247"/>
                      <a:pt x="223" y="225"/>
                    </a:cubicBezTo>
                    <a:cubicBezTo>
                      <a:pt x="228" y="202"/>
                      <a:pt x="232" y="170"/>
                      <a:pt x="232" y="155"/>
                    </a:cubicBezTo>
                    <a:cubicBezTo>
                      <a:pt x="232" y="155"/>
                      <a:pt x="244" y="135"/>
                      <a:pt x="247" y="158"/>
                    </a:cubicBezTo>
                    <a:cubicBezTo>
                      <a:pt x="250" y="181"/>
                      <a:pt x="244" y="221"/>
                      <a:pt x="237" y="231"/>
                    </a:cubicBezTo>
                    <a:close/>
                    <a:moveTo>
                      <a:pt x="326" y="292"/>
                    </a:moveTo>
                    <a:cubicBezTo>
                      <a:pt x="327" y="320"/>
                      <a:pt x="355" y="400"/>
                      <a:pt x="286" y="399"/>
                    </a:cubicBezTo>
                    <a:cubicBezTo>
                      <a:pt x="217" y="398"/>
                      <a:pt x="214" y="409"/>
                      <a:pt x="215" y="321"/>
                    </a:cubicBezTo>
                    <a:cubicBezTo>
                      <a:pt x="216" y="236"/>
                      <a:pt x="225" y="253"/>
                      <a:pt x="230" y="264"/>
                    </a:cubicBezTo>
                    <a:cubicBezTo>
                      <a:pt x="230" y="264"/>
                      <a:pt x="253" y="318"/>
                      <a:pt x="309" y="277"/>
                    </a:cubicBezTo>
                    <a:cubicBezTo>
                      <a:pt x="319" y="269"/>
                      <a:pt x="324" y="263"/>
                      <a:pt x="326" y="292"/>
                    </a:cubicBezTo>
                    <a:close/>
                    <a:moveTo>
                      <a:pt x="318" y="133"/>
                    </a:moveTo>
                    <a:cubicBezTo>
                      <a:pt x="338" y="148"/>
                      <a:pt x="316" y="165"/>
                      <a:pt x="316" y="165"/>
                    </a:cubicBezTo>
                    <a:cubicBezTo>
                      <a:pt x="316" y="165"/>
                      <a:pt x="302" y="189"/>
                      <a:pt x="313" y="213"/>
                    </a:cubicBezTo>
                    <a:cubicBezTo>
                      <a:pt x="324" y="237"/>
                      <a:pt x="324" y="265"/>
                      <a:pt x="301" y="239"/>
                    </a:cubicBezTo>
                    <a:cubicBezTo>
                      <a:pt x="279" y="214"/>
                      <a:pt x="293" y="156"/>
                      <a:pt x="299" y="144"/>
                    </a:cubicBezTo>
                    <a:cubicBezTo>
                      <a:pt x="299" y="144"/>
                      <a:pt x="299" y="118"/>
                      <a:pt x="318" y="133"/>
                    </a:cubicBezTo>
                    <a:close/>
                    <a:moveTo>
                      <a:pt x="507" y="179"/>
                    </a:moveTo>
                    <a:cubicBezTo>
                      <a:pt x="498" y="185"/>
                      <a:pt x="507" y="179"/>
                      <a:pt x="465" y="177"/>
                    </a:cubicBezTo>
                    <a:cubicBezTo>
                      <a:pt x="423" y="176"/>
                      <a:pt x="461" y="162"/>
                      <a:pt x="461" y="162"/>
                    </a:cubicBezTo>
                    <a:cubicBezTo>
                      <a:pt x="565" y="166"/>
                      <a:pt x="516" y="173"/>
                      <a:pt x="507" y="179"/>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3" name="Freeform 237">
                <a:extLst>
                  <a:ext uri="{FF2B5EF4-FFF2-40B4-BE49-F238E27FC236}">
                    <a16:creationId xmlns:a16="http://schemas.microsoft.com/office/drawing/2014/main" id="{67E5F1D6-25ED-444D-8DC8-43303C15CF94}"/>
                  </a:ext>
                </a:extLst>
              </p:cNvPr>
              <p:cNvSpPr>
                <a:spLocks/>
              </p:cNvSpPr>
              <p:nvPr/>
            </p:nvSpPr>
            <p:spPr bwMode="auto">
              <a:xfrm>
                <a:off x="3621" y="1287"/>
                <a:ext cx="238" cy="283"/>
              </a:xfrm>
              <a:custGeom>
                <a:avLst/>
                <a:gdLst>
                  <a:gd name="T0" fmla="*/ 40 w 47"/>
                  <a:gd name="T1" fmla="*/ 15 h 56"/>
                  <a:gd name="T2" fmla="*/ 27 w 47"/>
                  <a:gd name="T3" fmla="*/ 56 h 56"/>
                  <a:gd name="T4" fmla="*/ 40 w 47"/>
                  <a:gd name="T5" fmla="*/ 15 h 56"/>
                </a:gdLst>
                <a:ahLst/>
                <a:cxnLst>
                  <a:cxn ang="0">
                    <a:pos x="T0" y="T1"/>
                  </a:cxn>
                  <a:cxn ang="0">
                    <a:pos x="T2" y="T3"/>
                  </a:cxn>
                  <a:cxn ang="0">
                    <a:pos x="T4" y="T5"/>
                  </a:cxn>
                </a:cxnLst>
                <a:rect l="0" t="0" r="r" b="b"/>
                <a:pathLst>
                  <a:path w="47" h="56">
                    <a:moveTo>
                      <a:pt x="40" y="15"/>
                    </a:moveTo>
                    <a:cubicBezTo>
                      <a:pt x="37" y="0"/>
                      <a:pt x="0" y="23"/>
                      <a:pt x="27" y="56"/>
                    </a:cubicBezTo>
                    <a:cubicBezTo>
                      <a:pt x="27" y="56"/>
                      <a:pt x="47" y="49"/>
                      <a:pt x="40" y="15"/>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4" name="Freeform 238">
                <a:extLst>
                  <a:ext uri="{FF2B5EF4-FFF2-40B4-BE49-F238E27FC236}">
                    <a16:creationId xmlns:a16="http://schemas.microsoft.com/office/drawing/2014/main" id="{884F12D9-3B9D-4D92-930C-EA367200BBE3}"/>
                  </a:ext>
                </a:extLst>
              </p:cNvPr>
              <p:cNvSpPr>
                <a:spLocks/>
              </p:cNvSpPr>
              <p:nvPr/>
            </p:nvSpPr>
            <p:spPr bwMode="auto">
              <a:xfrm>
                <a:off x="3403" y="1403"/>
                <a:ext cx="208" cy="379"/>
              </a:xfrm>
              <a:custGeom>
                <a:avLst/>
                <a:gdLst>
                  <a:gd name="T0" fmla="*/ 19 w 41"/>
                  <a:gd name="T1" fmla="*/ 27 h 75"/>
                  <a:gd name="T2" fmla="*/ 12 w 41"/>
                  <a:gd name="T3" fmla="*/ 69 h 75"/>
                  <a:gd name="T4" fmla="*/ 40 w 41"/>
                  <a:gd name="T5" fmla="*/ 45 h 75"/>
                  <a:gd name="T6" fmla="*/ 37 w 41"/>
                  <a:gd name="T7" fmla="*/ 24 h 75"/>
                  <a:gd name="T8" fmla="*/ 19 w 41"/>
                  <a:gd name="T9" fmla="*/ 27 h 75"/>
                </a:gdLst>
                <a:ahLst/>
                <a:cxnLst>
                  <a:cxn ang="0">
                    <a:pos x="T0" y="T1"/>
                  </a:cxn>
                  <a:cxn ang="0">
                    <a:pos x="T2" y="T3"/>
                  </a:cxn>
                  <a:cxn ang="0">
                    <a:pos x="T4" y="T5"/>
                  </a:cxn>
                  <a:cxn ang="0">
                    <a:pos x="T6" y="T7"/>
                  </a:cxn>
                  <a:cxn ang="0">
                    <a:pos x="T8" y="T9"/>
                  </a:cxn>
                </a:cxnLst>
                <a:rect l="0" t="0" r="r" b="b"/>
                <a:pathLst>
                  <a:path w="41" h="75">
                    <a:moveTo>
                      <a:pt x="19" y="27"/>
                    </a:moveTo>
                    <a:cubicBezTo>
                      <a:pt x="0" y="54"/>
                      <a:pt x="6" y="63"/>
                      <a:pt x="12" y="69"/>
                    </a:cubicBezTo>
                    <a:cubicBezTo>
                      <a:pt x="18" y="75"/>
                      <a:pt x="30" y="74"/>
                      <a:pt x="40" y="45"/>
                    </a:cubicBezTo>
                    <a:cubicBezTo>
                      <a:pt x="40" y="45"/>
                      <a:pt x="32" y="31"/>
                      <a:pt x="37" y="24"/>
                    </a:cubicBezTo>
                    <a:cubicBezTo>
                      <a:pt x="41" y="16"/>
                      <a:pt x="38" y="0"/>
                      <a:pt x="19" y="2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5" name="Freeform 239">
                <a:extLst>
                  <a:ext uri="{FF2B5EF4-FFF2-40B4-BE49-F238E27FC236}">
                    <a16:creationId xmlns:a16="http://schemas.microsoft.com/office/drawing/2014/main" id="{34B99E72-5B71-42E8-BBEE-809601B42F0C}"/>
                  </a:ext>
                </a:extLst>
              </p:cNvPr>
              <p:cNvSpPr>
                <a:spLocks/>
              </p:cNvSpPr>
              <p:nvPr/>
            </p:nvSpPr>
            <p:spPr bwMode="auto">
              <a:xfrm>
                <a:off x="3272" y="645"/>
                <a:ext cx="683" cy="318"/>
              </a:xfrm>
              <a:custGeom>
                <a:avLst/>
                <a:gdLst>
                  <a:gd name="T0" fmla="*/ 112 w 135"/>
                  <a:gd name="T1" fmla="*/ 4 h 63"/>
                  <a:gd name="T2" fmla="*/ 24 w 135"/>
                  <a:gd name="T3" fmla="*/ 4 h 63"/>
                  <a:gd name="T4" fmla="*/ 2 w 135"/>
                  <a:gd name="T5" fmla="*/ 25 h 63"/>
                  <a:gd name="T6" fmla="*/ 60 w 135"/>
                  <a:gd name="T7" fmla="*/ 58 h 63"/>
                  <a:gd name="T8" fmla="*/ 96 w 135"/>
                  <a:gd name="T9" fmla="*/ 54 h 63"/>
                  <a:gd name="T10" fmla="*/ 113 w 135"/>
                  <a:gd name="T11" fmla="*/ 53 h 63"/>
                  <a:gd name="T12" fmla="*/ 112 w 135"/>
                  <a:gd name="T13" fmla="*/ 4 h 63"/>
                </a:gdLst>
                <a:ahLst/>
                <a:cxnLst>
                  <a:cxn ang="0">
                    <a:pos x="T0" y="T1"/>
                  </a:cxn>
                  <a:cxn ang="0">
                    <a:pos x="T2" y="T3"/>
                  </a:cxn>
                  <a:cxn ang="0">
                    <a:pos x="T4" y="T5"/>
                  </a:cxn>
                  <a:cxn ang="0">
                    <a:pos x="T6" y="T7"/>
                  </a:cxn>
                  <a:cxn ang="0">
                    <a:pos x="T8" y="T9"/>
                  </a:cxn>
                  <a:cxn ang="0">
                    <a:pos x="T10" y="T11"/>
                  </a:cxn>
                  <a:cxn ang="0">
                    <a:pos x="T12" y="T13"/>
                  </a:cxn>
                </a:cxnLst>
                <a:rect l="0" t="0" r="r" b="b"/>
                <a:pathLst>
                  <a:path w="135" h="63">
                    <a:moveTo>
                      <a:pt x="112" y="4"/>
                    </a:moveTo>
                    <a:cubicBezTo>
                      <a:pt x="105" y="9"/>
                      <a:pt x="24" y="4"/>
                      <a:pt x="24" y="4"/>
                    </a:cubicBezTo>
                    <a:cubicBezTo>
                      <a:pt x="15" y="4"/>
                      <a:pt x="3" y="1"/>
                      <a:pt x="2" y="25"/>
                    </a:cubicBezTo>
                    <a:cubicBezTo>
                      <a:pt x="0" y="63"/>
                      <a:pt x="48" y="58"/>
                      <a:pt x="60" y="58"/>
                    </a:cubicBezTo>
                    <a:cubicBezTo>
                      <a:pt x="72" y="58"/>
                      <a:pt x="84" y="48"/>
                      <a:pt x="96" y="54"/>
                    </a:cubicBezTo>
                    <a:cubicBezTo>
                      <a:pt x="96" y="54"/>
                      <a:pt x="107" y="63"/>
                      <a:pt x="113" y="53"/>
                    </a:cubicBezTo>
                    <a:cubicBezTo>
                      <a:pt x="135" y="13"/>
                      <a:pt x="120" y="0"/>
                      <a:pt x="112" y="4"/>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6" name="Freeform 240">
                <a:extLst>
                  <a:ext uri="{FF2B5EF4-FFF2-40B4-BE49-F238E27FC236}">
                    <a16:creationId xmlns:a16="http://schemas.microsoft.com/office/drawing/2014/main" id="{A76D6DCD-03D5-4992-A2F7-6CD2F4FB70A1}"/>
                  </a:ext>
                </a:extLst>
              </p:cNvPr>
              <p:cNvSpPr>
                <a:spLocks/>
              </p:cNvSpPr>
              <p:nvPr/>
            </p:nvSpPr>
            <p:spPr bwMode="auto">
              <a:xfrm>
                <a:off x="4046" y="1545"/>
                <a:ext cx="490" cy="515"/>
              </a:xfrm>
              <a:custGeom>
                <a:avLst/>
                <a:gdLst>
                  <a:gd name="T0" fmla="*/ 67 w 97"/>
                  <a:gd name="T1" fmla="*/ 5 h 102"/>
                  <a:gd name="T2" fmla="*/ 31 w 97"/>
                  <a:gd name="T3" fmla="*/ 5 h 102"/>
                  <a:gd name="T4" fmla="*/ 12 w 97"/>
                  <a:gd name="T5" fmla="*/ 57 h 102"/>
                  <a:gd name="T6" fmla="*/ 79 w 97"/>
                  <a:gd name="T7" fmla="*/ 62 h 102"/>
                  <a:gd name="T8" fmla="*/ 67 w 97"/>
                  <a:gd name="T9" fmla="*/ 5 h 102"/>
                </a:gdLst>
                <a:ahLst/>
                <a:cxnLst>
                  <a:cxn ang="0">
                    <a:pos x="T0" y="T1"/>
                  </a:cxn>
                  <a:cxn ang="0">
                    <a:pos x="T2" y="T3"/>
                  </a:cxn>
                  <a:cxn ang="0">
                    <a:pos x="T4" y="T5"/>
                  </a:cxn>
                  <a:cxn ang="0">
                    <a:pos x="T6" y="T7"/>
                  </a:cxn>
                  <a:cxn ang="0">
                    <a:pos x="T8" y="T9"/>
                  </a:cxn>
                </a:cxnLst>
                <a:rect l="0" t="0" r="r" b="b"/>
                <a:pathLst>
                  <a:path w="97" h="102">
                    <a:moveTo>
                      <a:pt x="67" y="5"/>
                    </a:moveTo>
                    <a:cubicBezTo>
                      <a:pt x="55" y="10"/>
                      <a:pt x="31" y="5"/>
                      <a:pt x="31" y="5"/>
                    </a:cubicBezTo>
                    <a:cubicBezTo>
                      <a:pt x="0" y="6"/>
                      <a:pt x="16" y="39"/>
                      <a:pt x="12" y="57"/>
                    </a:cubicBezTo>
                    <a:cubicBezTo>
                      <a:pt x="8" y="76"/>
                      <a:pt x="63" y="102"/>
                      <a:pt x="79" y="62"/>
                    </a:cubicBezTo>
                    <a:cubicBezTo>
                      <a:pt x="97" y="20"/>
                      <a:pt x="79" y="0"/>
                      <a:pt x="67" y="5"/>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7" name="Freeform 241">
                <a:extLst>
                  <a:ext uri="{FF2B5EF4-FFF2-40B4-BE49-F238E27FC236}">
                    <a16:creationId xmlns:a16="http://schemas.microsoft.com/office/drawing/2014/main" id="{0B6884BE-AE66-4737-907B-BF8C5D829C82}"/>
                  </a:ext>
                </a:extLst>
              </p:cNvPr>
              <p:cNvSpPr>
                <a:spLocks/>
              </p:cNvSpPr>
              <p:nvPr/>
            </p:nvSpPr>
            <p:spPr bwMode="auto">
              <a:xfrm>
                <a:off x="5173" y="1024"/>
                <a:ext cx="501" cy="96"/>
              </a:xfrm>
              <a:custGeom>
                <a:avLst/>
                <a:gdLst>
                  <a:gd name="T0" fmla="*/ 15 w 99"/>
                  <a:gd name="T1" fmla="*/ 0 h 19"/>
                  <a:gd name="T2" fmla="*/ 40 w 99"/>
                  <a:gd name="T3" fmla="*/ 15 h 19"/>
                  <a:gd name="T4" fmla="*/ 15 w 99"/>
                  <a:gd name="T5" fmla="*/ 0 h 19"/>
                </a:gdLst>
                <a:ahLst/>
                <a:cxnLst>
                  <a:cxn ang="0">
                    <a:pos x="T0" y="T1"/>
                  </a:cxn>
                  <a:cxn ang="0">
                    <a:pos x="T2" y="T3"/>
                  </a:cxn>
                  <a:cxn ang="0">
                    <a:pos x="T4" y="T5"/>
                  </a:cxn>
                </a:cxnLst>
                <a:rect l="0" t="0" r="r" b="b"/>
                <a:pathLst>
                  <a:path w="99" h="19">
                    <a:moveTo>
                      <a:pt x="15" y="0"/>
                    </a:moveTo>
                    <a:cubicBezTo>
                      <a:pt x="0" y="0"/>
                      <a:pt x="19" y="19"/>
                      <a:pt x="40" y="15"/>
                    </a:cubicBezTo>
                    <a:cubicBezTo>
                      <a:pt x="99" y="1"/>
                      <a:pt x="15" y="0"/>
                      <a:pt x="15" y="0"/>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8" name="Freeform 242">
                <a:extLst>
                  <a:ext uri="{FF2B5EF4-FFF2-40B4-BE49-F238E27FC236}">
                    <a16:creationId xmlns:a16="http://schemas.microsoft.com/office/drawing/2014/main" id="{DF2F2A8A-E081-48FD-96B5-248C276D2620}"/>
                  </a:ext>
                </a:extLst>
              </p:cNvPr>
              <p:cNvSpPr>
                <a:spLocks/>
              </p:cNvSpPr>
              <p:nvPr/>
            </p:nvSpPr>
            <p:spPr bwMode="auto">
              <a:xfrm>
                <a:off x="5340" y="1004"/>
                <a:ext cx="385" cy="237"/>
              </a:xfrm>
              <a:custGeom>
                <a:avLst/>
                <a:gdLst>
                  <a:gd name="T0" fmla="*/ 21 w 76"/>
                  <a:gd name="T1" fmla="*/ 37 h 47"/>
                  <a:gd name="T2" fmla="*/ 70 w 76"/>
                  <a:gd name="T3" fmla="*/ 17 h 47"/>
                  <a:gd name="T4" fmla="*/ 48 w 76"/>
                  <a:gd name="T5" fmla="*/ 3 h 47"/>
                  <a:gd name="T6" fmla="*/ 19 w 76"/>
                  <a:gd name="T7" fmla="*/ 32 h 47"/>
                  <a:gd name="T8" fmla="*/ 21 w 76"/>
                  <a:gd name="T9" fmla="*/ 37 h 47"/>
                </a:gdLst>
                <a:ahLst/>
                <a:cxnLst>
                  <a:cxn ang="0">
                    <a:pos x="T0" y="T1"/>
                  </a:cxn>
                  <a:cxn ang="0">
                    <a:pos x="T2" y="T3"/>
                  </a:cxn>
                  <a:cxn ang="0">
                    <a:pos x="T4" y="T5"/>
                  </a:cxn>
                  <a:cxn ang="0">
                    <a:pos x="T6" y="T7"/>
                  </a:cxn>
                  <a:cxn ang="0">
                    <a:pos x="T8" y="T9"/>
                  </a:cxn>
                </a:cxnLst>
                <a:rect l="0" t="0" r="r" b="b"/>
                <a:pathLst>
                  <a:path w="76" h="47">
                    <a:moveTo>
                      <a:pt x="21" y="37"/>
                    </a:moveTo>
                    <a:cubicBezTo>
                      <a:pt x="21" y="37"/>
                      <a:pt x="50" y="47"/>
                      <a:pt x="70" y="17"/>
                    </a:cubicBezTo>
                    <a:cubicBezTo>
                      <a:pt x="76" y="7"/>
                      <a:pt x="65" y="0"/>
                      <a:pt x="48" y="3"/>
                    </a:cubicBezTo>
                    <a:cubicBezTo>
                      <a:pt x="39" y="5"/>
                      <a:pt x="39" y="32"/>
                      <a:pt x="19" y="32"/>
                    </a:cubicBezTo>
                    <a:cubicBezTo>
                      <a:pt x="0" y="32"/>
                      <a:pt x="21" y="37"/>
                      <a:pt x="21" y="37"/>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39" name="Freeform 243">
                <a:extLst>
                  <a:ext uri="{FF2B5EF4-FFF2-40B4-BE49-F238E27FC236}">
                    <a16:creationId xmlns:a16="http://schemas.microsoft.com/office/drawing/2014/main" id="{FFBF9563-76AD-4FBC-9AAA-DFC653EE1A3E}"/>
                  </a:ext>
                </a:extLst>
              </p:cNvPr>
              <p:cNvSpPr>
                <a:spLocks/>
              </p:cNvSpPr>
              <p:nvPr/>
            </p:nvSpPr>
            <p:spPr bwMode="auto">
              <a:xfrm>
                <a:off x="5325" y="1201"/>
                <a:ext cx="415" cy="187"/>
              </a:xfrm>
              <a:custGeom>
                <a:avLst/>
                <a:gdLst>
                  <a:gd name="T0" fmla="*/ 72 w 82"/>
                  <a:gd name="T1" fmla="*/ 6 h 37"/>
                  <a:gd name="T2" fmla="*/ 24 w 82"/>
                  <a:gd name="T3" fmla="*/ 17 h 37"/>
                  <a:gd name="T4" fmla="*/ 17 w 82"/>
                  <a:gd name="T5" fmla="*/ 26 h 37"/>
                  <a:gd name="T6" fmla="*/ 76 w 82"/>
                  <a:gd name="T7" fmla="*/ 23 h 37"/>
                  <a:gd name="T8" fmla="*/ 82 w 82"/>
                  <a:gd name="T9" fmla="*/ 20 h 37"/>
                  <a:gd name="T10" fmla="*/ 82 w 82"/>
                  <a:gd name="T11" fmla="*/ 0 h 37"/>
                  <a:gd name="T12" fmla="*/ 72 w 82"/>
                  <a:gd name="T13" fmla="*/ 6 h 37"/>
                </a:gdLst>
                <a:ahLst/>
                <a:cxnLst>
                  <a:cxn ang="0">
                    <a:pos x="T0" y="T1"/>
                  </a:cxn>
                  <a:cxn ang="0">
                    <a:pos x="T2" y="T3"/>
                  </a:cxn>
                  <a:cxn ang="0">
                    <a:pos x="T4" y="T5"/>
                  </a:cxn>
                  <a:cxn ang="0">
                    <a:pos x="T6" y="T7"/>
                  </a:cxn>
                  <a:cxn ang="0">
                    <a:pos x="T8" y="T9"/>
                  </a:cxn>
                  <a:cxn ang="0">
                    <a:pos x="T10" y="T11"/>
                  </a:cxn>
                  <a:cxn ang="0">
                    <a:pos x="T12" y="T13"/>
                  </a:cxn>
                </a:cxnLst>
                <a:rect l="0" t="0" r="r" b="b"/>
                <a:pathLst>
                  <a:path w="82" h="37">
                    <a:moveTo>
                      <a:pt x="72" y="6"/>
                    </a:moveTo>
                    <a:cubicBezTo>
                      <a:pt x="57" y="23"/>
                      <a:pt x="24" y="17"/>
                      <a:pt x="24" y="17"/>
                    </a:cubicBezTo>
                    <a:cubicBezTo>
                      <a:pt x="24" y="17"/>
                      <a:pt x="0" y="16"/>
                      <a:pt x="17" y="26"/>
                    </a:cubicBezTo>
                    <a:cubicBezTo>
                      <a:pt x="33" y="37"/>
                      <a:pt x="53" y="32"/>
                      <a:pt x="76" y="23"/>
                    </a:cubicBezTo>
                    <a:cubicBezTo>
                      <a:pt x="78" y="22"/>
                      <a:pt x="80" y="21"/>
                      <a:pt x="82" y="20"/>
                    </a:cubicBezTo>
                    <a:lnTo>
                      <a:pt x="82" y="0"/>
                    </a:lnTo>
                    <a:cubicBezTo>
                      <a:pt x="79" y="1"/>
                      <a:pt x="75" y="2"/>
                      <a:pt x="72" y="6"/>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40" name="Freeform 244">
                <a:extLst>
                  <a:ext uri="{FF2B5EF4-FFF2-40B4-BE49-F238E27FC236}">
                    <a16:creationId xmlns:a16="http://schemas.microsoft.com/office/drawing/2014/main" id="{B9B32484-5D2C-4EFA-BCB2-059600A96B64}"/>
                  </a:ext>
                </a:extLst>
              </p:cNvPr>
              <p:cNvSpPr>
                <a:spLocks/>
              </p:cNvSpPr>
              <p:nvPr/>
            </p:nvSpPr>
            <p:spPr bwMode="auto">
              <a:xfrm>
                <a:off x="5001" y="1378"/>
                <a:ext cx="698" cy="167"/>
              </a:xfrm>
              <a:custGeom>
                <a:avLst/>
                <a:gdLst>
                  <a:gd name="T0" fmla="*/ 21 w 138"/>
                  <a:gd name="T1" fmla="*/ 1 h 33"/>
                  <a:gd name="T2" fmla="*/ 8 w 138"/>
                  <a:gd name="T3" fmla="*/ 14 h 33"/>
                  <a:gd name="T4" fmla="*/ 57 w 138"/>
                  <a:gd name="T5" fmla="*/ 22 h 33"/>
                  <a:gd name="T6" fmla="*/ 117 w 138"/>
                  <a:gd name="T7" fmla="*/ 23 h 33"/>
                  <a:gd name="T8" fmla="*/ 114 w 138"/>
                  <a:gd name="T9" fmla="*/ 8 h 33"/>
                  <a:gd name="T10" fmla="*/ 82 w 138"/>
                  <a:gd name="T11" fmla="*/ 3 h 33"/>
                  <a:gd name="T12" fmla="*/ 21 w 138"/>
                  <a:gd name="T13" fmla="*/ 1 h 33"/>
                </a:gdLst>
                <a:ahLst/>
                <a:cxnLst>
                  <a:cxn ang="0">
                    <a:pos x="T0" y="T1"/>
                  </a:cxn>
                  <a:cxn ang="0">
                    <a:pos x="T2" y="T3"/>
                  </a:cxn>
                  <a:cxn ang="0">
                    <a:pos x="T4" y="T5"/>
                  </a:cxn>
                  <a:cxn ang="0">
                    <a:pos x="T6" y="T7"/>
                  </a:cxn>
                  <a:cxn ang="0">
                    <a:pos x="T8" y="T9"/>
                  </a:cxn>
                  <a:cxn ang="0">
                    <a:pos x="T10" y="T11"/>
                  </a:cxn>
                  <a:cxn ang="0">
                    <a:pos x="T12" y="T13"/>
                  </a:cxn>
                </a:cxnLst>
                <a:rect l="0" t="0" r="r" b="b"/>
                <a:pathLst>
                  <a:path w="138" h="33">
                    <a:moveTo>
                      <a:pt x="21" y="1"/>
                    </a:moveTo>
                    <a:cubicBezTo>
                      <a:pt x="21" y="1"/>
                      <a:pt x="0" y="8"/>
                      <a:pt x="8" y="14"/>
                    </a:cubicBezTo>
                    <a:cubicBezTo>
                      <a:pt x="15" y="20"/>
                      <a:pt x="48" y="22"/>
                      <a:pt x="57" y="22"/>
                    </a:cubicBezTo>
                    <a:cubicBezTo>
                      <a:pt x="66" y="22"/>
                      <a:pt x="96" y="33"/>
                      <a:pt x="117" y="23"/>
                    </a:cubicBezTo>
                    <a:cubicBezTo>
                      <a:pt x="138" y="12"/>
                      <a:pt x="123" y="9"/>
                      <a:pt x="114" y="8"/>
                    </a:cubicBezTo>
                    <a:cubicBezTo>
                      <a:pt x="105" y="6"/>
                      <a:pt x="102" y="0"/>
                      <a:pt x="82" y="3"/>
                    </a:cubicBezTo>
                    <a:cubicBezTo>
                      <a:pt x="37" y="11"/>
                      <a:pt x="21" y="1"/>
                      <a:pt x="21" y="1"/>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41" name="Freeform 245">
                <a:extLst>
                  <a:ext uri="{FF2B5EF4-FFF2-40B4-BE49-F238E27FC236}">
                    <a16:creationId xmlns:a16="http://schemas.microsoft.com/office/drawing/2014/main" id="{0906EF5C-5086-40DA-99E1-2B210287010B}"/>
                  </a:ext>
                </a:extLst>
              </p:cNvPr>
              <p:cNvSpPr>
                <a:spLocks/>
              </p:cNvSpPr>
              <p:nvPr/>
            </p:nvSpPr>
            <p:spPr bwMode="auto">
              <a:xfrm>
                <a:off x="5077" y="1540"/>
                <a:ext cx="567" cy="146"/>
              </a:xfrm>
              <a:custGeom>
                <a:avLst/>
                <a:gdLst>
                  <a:gd name="T0" fmla="*/ 98 w 112"/>
                  <a:gd name="T1" fmla="*/ 19 h 29"/>
                  <a:gd name="T2" fmla="*/ 103 w 112"/>
                  <a:gd name="T3" fmla="*/ 4 h 29"/>
                  <a:gd name="T4" fmla="*/ 74 w 112"/>
                  <a:gd name="T5" fmla="*/ 10 h 29"/>
                  <a:gd name="T6" fmla="*/ 36 w 112"/>
                  <a:gd name="T7" fmla="*/ 6 h 29"/>
                  <a:gd name="T8" fmla="*/ 2 w 112"/>
                  <a:gd name="T9" fmla="*/ 4 h 29"/>
                  <a:gd name="T10" fmla="*/ 98 w 112"/>
                  <a:gd name="T11" fmla="*/ 19 h 29"/>
                </a:gdLst>
                <a:ahLst/>
                <a:cxnLst>
                  <a:cxn ang="0">
                    <a:pos x="T0" y="T1"/>
                  </a:cxn>
                  <a:cxn ang="0">
                    <a:pos x="T2" y="T3"/>
                  </a:cxn>
                  <a:cxn ang="0">
                    <a:pos x="T4" y="T5"/>
                  </a:cxn>
                  <a:cxn ang="0">
                    <a:pos x="T6" y="T7"/>
                  </a:cxn>
                  <a:cxn ang="0">
                    <a:pos x="T8" y="T9"/>
                  </a:cxn>
                  <a:cxn ang="0">
                    <a:pos x="T10" y="T11"/>
                  </a:cxn>
                </a:cxnLst>
                <a:rect l="0" t="0" r="r" b="b"/>
                <a:pathLst>
                  <a:path w="112" h="29">
                    <a:moveTo>
                      <a:pt x="98" y="19"/>
                    </a:moveTo>
                    <a:cubicBezTo>
                      <a:pt x="112" y="13"/>
                      <a:pt x="111" y="0"/>
                      <a:pt x="103" y="4"/>
                    </a:cubicBezTo>
                    <a:cubicBezTo>
                      <a:pt x="96" y="9"/>
                      <a:pt x="83" y="10"/>
                      <a:pt x="74" y="10"/>
                    </a:cubicBezTo>
                    <a:cubicBezTo>
                      <a:pt x="65" y="11"/>
                      <a:pt x="45" y="3"/>
                      <a:pt x="36" y="6"/>
                    </a:cubicBezTo>
                    <a:cubicBezTo>
                      <a:pt x="27" y="9"/>
                      <a:pt x="2" y="4"/>
                      <a:pt x="2" y="4"/>
                    </a:cubicBezTo>
                    <a:cubicBezTo>
                      <a:pt x="0" y="29"/>
                      <a:pt x="83" y="25"/>
                      <a:pt x="98" y="19"/>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42" name="Freeform 246">
                <a:extLst>
                  <a:ext uri="{FF2B5EF4-FFF2-40B4-BE49-F238E27FC236}">
                    <a16:creationId xmlns:a16="http://schemas.microsoft.com/office/drawing/2014/main" id="{F5474F78-E588-4D01-8071-0A75CE024AF3}"/>
                  </a:ext>
                </a:extLst>
              </p:cNvPr>
              <p:cNvSpPr>
                <a:spLocks/>
              </p:cNvSpPr>
              <p:nvPr/>
            </p:nvSpPr>
            <p:spPr bwMode="auto">
              <a:xfrm>
                <a:off x="5042" y="1656"/>
                <a:ext cx="581" cy="480"/>
              </a:xfrm>
              <a:custGeom>
                <a:avLst/>
                <a:gdLst>
                  <a:gd name="T0" fmla="*/ 3 w 115"/>
                  <a:gd name="T1" fmla="*/ 53 h 95"/>
                  <a:gd name="T2" fmla="*/ 26 w 115"/>
                  <a:gd name="T3" fmla="*/ 54 h 95"/>
                  <a:gd name="T4" fmla="*/ 50 w 115"/>
                  <a:gd name="T5" fmla="*/ 77 h 95"/>
                  <a:gd name="T6" fmla="*/ 59 w 115"/>
                  <a:gd name="T7" fmla="*/ 84 h 95"/>
                  <a:gd name="T8" fmla="*/ 81 w 115"/>
                  <a:gd name="T9" fmla="*/ 52 h 95"/>
                  <a:gd name="T10" fmla="*/ 111 w 115"/>
                  <a:gd name="T11" fmla="*/ 52 h 95"/>
                  <a:gd name="T12" fmla="*/ 79 w 115"/>
                  <a:gd name="T13" fmla="*/ 27 h 95"/>
                  <a:gd name="T14" fmla="*/ 37 w 115"/>
                  <a:gd name="T15" fmla="*/ 16 h 95"/>
                  <a:gd name="T16" fmla="*/ 12 w 115"/>
                  <a:gd name="T17" fmla="*/ 41 h 95"/>
                  <a:gd name="T18" fmla="*/ 3 w 115"/>
                  <a:gd name="T19" fmla="*/ 5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5" h="95">
                    <a:moveTo>
                      <a:pt x="3" y="53"/>
                    </a:moveTo>
                    <a:cubicBezTo>
                      <a:pt x="5" y="60"/>
                      <a:pt x="14" y="68"/>
                      <a:pt x="26" y="54"/>
                    </a:cubicBezTo>
                    <a:cubicBezTo>
                      <a:pt x="48" y="29"/>
                      <a:pt x="48" y="72"/>
                      <a:pt x="50" y="77"/>
                    </a:cubicBezTo>
                    <a:cubicBezTo>
                      <a:pt x="51" y="81"/>
                      <a:pt x="54" y="95"/>
                      <a:pt x="59" y="84"/>
                    </a:cubicBezTo>
                    <a:cubicBezTo>
                      <a:pt x="63" y="74"/>
                      <a:pt x="70" y="39"/>
                      <a:pt x="81" y="52"/>
                    </a:cubicBezTo>
                    <a:cubicBezTo>
                      <a:pt x="100" y="76"/>
                      <a:pt x="115" y="54"/>
                      <a:pt x="111" y="52"/>
                    </a:cubicBezTo>
                    <a:cubicBezTo>
                      <a:pt x="106" y="51"/>
                      <a:pt x="79" y="37"/>
                      <a:pt x="79" y="27"/>
                    </a:cubicBezTo>
                    <a:cubicBezTo>
                      <a:pt x="79" y="16"/>
                      <a:pt x="42" y="0"/>
                      <a:pt x="37" y="16"/>
                    </a:cubicBezTo>
                    <a:cubicBezTo>
                      <a:pt x="33" y="33"/>
                      <a:pt x="12" y="41"/>
                      <a:pt x="12" y="41"/>
                    </a:cubicBezTo>
                    <a:cubicBezTo>
                      <a:pt x="0" y="44"/>
                      <a:pt x="2" y="45"/>
                      <a:pt x="3" y="53"/>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sp>
            <p:nvSpPr>
              <p:cNvPr id="106743" name="Freeform 247">
                <a:extLst>
                  <a:ext uri="{FF2B5EF4-FFF2-40B4-BE49-F238E27FC236}">
                    <a16:creationId xmlns:a16="http://schemas.microsoft.com/office/drawing/2014/main" id="{F5159EE4-6CED-4EE1-9EB1-0E6F923BCD30}"/>
                  </a:ext>
                </a:extLst>
              </p:cNvPr>
              <p:cNvSpPr>
                <a:spLocks/>
              </p:cNvSpPr>
              <p:nvPr/>
            </p:nvSpPr>
            <p:spPr bwMode="auto">
              <a:xfrm>
                <a:off x="5421" y="1464"/>
                <a:ext cx="329" cy="854"/>
              </a:xfrm>
              <a:custGeom>
                <a:avLst/>
                <a:gdLst>
                  <a:gd name="T0" fmla="*/ 51 w 65"/>
                  <a:gd name="T1" fmla="*/ 40 h 169"/>
                  <a:gd name="T2" fmla="*/ 22 w 65"/>
                  <a:gd name="T3" fmla="*/ 49 h 169"/>
                  <a:gd name="T4" fmla="*/ 22 w 65"/>
                  <a:gd name="T5" fmla="*/ 59 h 169"/>
                  <a:gd name="T6" fmla="*/ 50 w 65"/>
                  <a:gd name="T7" fmla="*/ 90 h 169"/>
                  <a:gd name="T8" fmla="*/ 34 w 65"/>
                  <a:gd name="T9" fmla="*/ 118 h 169"/>
                  <a:gd name="T10" fmla="*/ 0 w 65"/>
                  <a:gd name="T11" fmla="*/ 148 h 169"/>
                  <a:gd name="T12" fmla="*/ 17 w 65"/>
                  <a:gd name="T13" fmla="*/ 155 h 169"/>
                  <a:gd name="T14" fmla="*/ 47 w 65"/>
                  <a:gd name="T15" fmla="*/ 166 h 169"/>
                  <a:gd name="T16" fmla="*/ 63 w 65"/>
                  <a:gd name="T17" fmla="*/ 162 h 169"/>
                  <a:gd name="T18" fmla="*/ 65 w 65"/>
                  <a:gd name="T19" fmla="*/ 0 h 169"/>
                  <a:gd name="T20" fmla="*/ 51 w 65"/>
                  <a:gd name="T21" fmla="*/ 4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5" h="169">
                    <a:moveTo>
                      <a:pt x="51" y="40"/>
                    </a:moveTo>
                    <a:cubicBezTo>
                      <a:pt x="44" y="46"/>
                      <a:pt x="30" y="49"/>
                      <a:pt x="22" y="49"/>
                    </a:cubicBezTo>
                    <a:cubicBezTo>
                      <a:pt x="13" y="48"/>
                      <a:pt x="14" y="56"/>
                      <a:pt x="22" y="59"/>
                    </a:cubicBezTo>
                    <a:cubicBezTo>
                      <a:pt x="30" y="62"/>
                      <a:pt x="49" y="75"/>
                      <a:pt x="50" y="90"/>
                    </a:cubicBezTo>
                    <a:cubicBezTo>
                      <a:pt x="50" y="104"/>
                      <a:pt x="51" y="115"/>
                      <a:pt x="34" y="118"/>
                    </a:cubicBezTo>
                    <a:cubicBezTo>
                      <a:pt x="18" y="122"/>
                      <a:pt x="3" y="124"/>
                      <a:pt x="0" y="148"/>
                    </a:cubicBezTo>
                    <a:cubicBezTo>
                      <a:pt x="0" y="148"/>
                      <a:pt x="10" y="154"/>
                      <a:pt x="17" y="155"/>
                    </a:cubicBezTo>
                    <a:cubicBezTo>
                      <a:pt x="23" y="155"/>
                      <a:pt x="42" y="163"/>
                      <a:pt x="47" y="166"/>
                    </a:cubicBezTo>
                    <a:cubicBezTo>
                      <a:pt x="51" y="169"/>
                      <a:pt x="58" y="167"/>
                      <a:pt x="63" y="162"/>
                    </a:cubicBezTo>
                    <a:lnTo>
                      <a:pt x="65" y="0"/>
                    </a:lnTo>
                    <a:cubicBezTo>
                      <a:pt x="64" y="8"/>
                      <a:pt x="58" y="36"/>
                      <a:pt x="51" y="40"/>
                    </a:cubicBezTo>
                    <a:close/>
                  </a:path>
                </a:pathLst>
              </a:custGeom>
              <a:solidFill>
                <a:schemeClr val="bg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zh-CN" altLang="en-US"/>
              </a:p>
            </p:txBody>
          </p:sp>
        </p:grpSp>
      </p:grpSp>
      <p:sp>
        <p:nvSpPr>
          <p:cNvPr id="106744" name="Rectangle 248">
            <a:extLst>
              <a:ext uri="{FF2B5EF4-FFF2-40B4-BE49-F238E27FC236}">
                <a16:creationId xmlns:a16="http://schemas.microsoft.com/office/drawing/2014/main" id="{1B6B4ADB-0BA7-4F15-B260-5456C6A0A885}"/>
              </a:ext>
            </a:extLst>
          </p:cNvPr>
          <p:cNvSpPr>
            <a:spLocks noGrp="1" noRot="1" noChangeArrowheads="1"/>
          </p:cNvSpPr>
          <p:nvPr>
            <p:ph type="title"/>
          </p:nvPr>
        </p:nvSpPr>
        <p:spPr bwMode="auto">
          <a:xfrm>
            <a:off x="298450" y="228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6745" name="Rectangle 249">
            <a:extLst>
              <a:ext uri="{FF2B5EF4-FFF2-40B4-BE49-F238E27FC236}">
                <a16:creationId xmlns:a16="http://schemas.microsoft.com/office/drawing/2014/main" id="{59C0B628-209E-4CE0-B582-601477E51E57}"/>
              </a:ext>
            </a:extLst>
          </p:cNvPr>
          <p:cNvSpPr>
            <a:spLocks noGrp="1" noRot="1" noChangeArrowheads="1"/>
          </p:cNvSpPr>
          <p:nvPr>
            <p:ph type="body" idx="1"/>
          </p:nvPr>
        </p:nvSpPr>
        <p:spPr bwMode="auto">
          <a:xfrm>
            <a:off x="609600" y="1600200"/>
            <a:ext cx="8153400" cy="449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6746" name="Rectangle 250">
            <a:extLst>
              <a:ext uri="{FF2B5EF4-FFF2-40B4-BE49-F238E27FC236}">
                <a16:creationId xmlns:a16="http://schemas.microsoft.com/office/drawing/2014/main" id="{E3569556-EF07-4CDC-976D-D8141FC9E02B}"/>
              </a:ext>
            </a:extLst>
          </p:cNvPr>
          <p:cNvSpPr>
            <a:spLocks noGrp="1" noChangeArrowheads="1"/>
          </p:cNvSpPr>
          <p:nvPr>
            <p:ph type="dt" sz="half" idx="2"/>
          </p:nvPr>
        </p:nvSpPr>
        <p:spPr bwMode="auto">
          <a:xfrm>
            <a:off x="29845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6747" name="Rectangle 251">
            <a:extLst>
              <a:ext uri="{FF2B5EF4-FFF2-40B4-BE49-F238E27FC236}">
                <a16:creationId xmlns:a16="http://schemas.microsoft.com/office/drawing/2014/main" id="{385CB04F-A463-41C5-8862-ED4687DE220F}"/>
              </a:ext>
            </a:extLst>
          </p:cNvPr>
          <p:cNvSpPr>
            <a:spLocks noGrp="1" noChangeArrowheads="1"/>
          </p:cNvSpPr>
          <p:nvPr>
            <p:ph type="ftr" sz="quarter" idx="3"/>
          </p:nvPr>
        </p:nvSpPr>
        <p:spPr bwMode="auto">
          <a:xfrm>
            <a:off x="3121025"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6748" name="Rectangle 252">
            <a:extLst>
              <a:ext uri="{FF2B5EF4-FFF2-40B4-BE49-F238E27FC236}">
                <a16:creationId xmlns:a16="http://schemas.microsoft.com/office/drawing/2014/main" id="{51754B23-5A1F-49FC-99C9-CC4C51198F31}"/>
              </a:ext>
            </a:extLst>
          </p:cNvPr>
          <p:cNvSpPr>
            <a:spLocks noGrp="1" noChangeArrowheads="1"/>
          </p:cNvSpPr>
          <p:nvPr>
            <p:ph type="sldNum" sz="quarter" idx="4"/>
          </p:nvPr>
        </p:nvSpPr>
        <p:spPr bwMode="auto">
          <a:xfrm>
            <a:off x="65500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C5FF933B-6C79-48C1-A63B-87621D25B8C1}" type="slidenum">
              <a:rPr lang="en-US" altLang="zh-CN"/>
              <a:pPr/>
              <a:t>‹#›</a:t>
            </a:fld>
            <a:endParaRPr lang="en-US" altLang="zh-CN"/>
          </a:p>
        </p:txBody>
      </p:sp>
    </p:spTree>
    <p:extLst>
      <p:ext uri="{BB962C8B-B14F-4D97-AF65-F5344CB8AC3E}">
        <p14:creationId xmlns:p14="http://schemas.microsoft.com/office/powerpoint/2010/main" val="4166503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fontAlgn="base">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fontAlgn="base">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fontAlgn="base">
        <a:spcBef>
          <a:spcPct val="20000"/>
        </a:spcBef>
        <a:spcAft>
          <a:spcPct val="0"/>
        </a:spcAft>
        <a:buClr>
          <a:schemeClr val="hlink"/>
        </a:buClr>
        <a:buSzPct val="95000"/>
        <a:buFont typeface="Wingdings 2" panose="05020102010507070707" pitchFamily="82" charset="2"/>
        <a:buChar char="¡"/>
        <a:defRPr sz="2400" kern="1200">
          <a:solidFill>
            <a:schemeClr val="tx1"/>
          </a:solidFill>
          <a:latin typeface="+mn-lt"/>
          <a:ea typeface="+mn-ea"/>
          <a:cs typeface="+mn-cs"/>
        </a:defRPr>
      </a:lvl3pPr>
      <a:lvl4pPr marL="1600200" indent="-228600" algn="l" rtl="0" fontAlgn="base">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fontAlgn="base">
        <a:spcBef>
          <a:spcPct val="20000"/>
        </a:spcBef>
        <a:spcAft>
          <a:spcPct val="0"/>
        </a:spcAft>
        <a:buClr>
          <a:schemeClr val="hlink"/>
        </a:buClr>
        <a:buFont typeface="Wingdings 2" panose="05020102010507070707" pitchFamily="8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41.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Layout" Target="../slideLayouts/slideLayout38.xml"/><Relationship Id="rId1" Type="http://schemas.openxmlformats.org/officeDocument/2006/relationships/themeOverride" Target="../theme/themeOverride1.xml"/><Relationship Id="rId6" Type="http://schemas.openxmlformats.org/officeDocument/2006/relationships/hyperlink" Target="file:///J:\yws\KJ\&#19987;&#29983;&#21270;\&#19987;&#19994;&#29983;&#21270;(2007)\y7-3.ppt#-1,11,&#27809;&#26377;&#24187;&#28783;&#29255;&#26631;&#39064;" TargetMode="External"/><Relationship Id="rId5" Type="http://schemas.openxmlformats.org/officeDocument/2006/relationships/slide" Target="slide9.xml"/><Relationship Id="rId4" Type="http://schemas.openxmlformats.org/officeDocument/2006/relationships/slide" Target="slide4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mlDrawing" Target="../drawings/vmlDrawing4.vml"/><Relationship Id="rId1" Type="http://schemas.openxmlformats.org/officeDocument/2006/relationships/themeOverride" Target="../theme/themeOverride2.xml"/><Relationship Id="rId6" Type="http://schemas.openxmlformats.org/officeDocument/2006/relationships/slide" Target="slide43.xml"/><Relationship Id="rId5" Type="http://schemas.openxmlformats.org/officeDocument/2006/relationships/image" Target="../media/image43.png"/><Relationship Id="rId4" Type="http://schemas.openxmlformats.org/officeDocument/2006/relationships/oleObject" Target="../embeddings/oleObject4.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9.bin"/><Relationship Id="rId13" Type="http://schemas.openxmlformats.org/officeDocument/2006/relationships/oleObject" Target="../embeddings/oleObject13.bin"/><Relationship Id="rId18" Type="http://schemas.openxmlformats.org/officeDocument/2006/relationships/image" Target="../media/image48.png"/><Relationship Id="rId3" Type="http://schemas.openxmlformats.org/officeDocument/2006/relationships/oleObject" Target="../embeddings/oleObject5.bin"/><Relationship Id="rId21" Type="http://schemas.openxmlformats.org/officeDocument/2006/relationships/oleObject" Target="../embeddings/oleObject18.bin"/><Relationship Id="rId7" Type="http://schemas.openxmlformats.org/officeDocument/2006/relationships/oleObject" Target="../embeddings/oleObject8.bin"/><Relationship Id="rId12" Type="http://schemas.openxmlformats.org/officeDocument/2006/relationships/oleObject" Target="../embeddings/oleObject12.bin"/><Relationship Id="rId17" Type="http://schemas.openxmlformats.org/officeDocument/2006/relationships/oleObject" Target="../embeddings/oleObject15.bin"/><Relationship Id="rId2" Type="http://schemas.openxmlformats.org/officeDocument/2006/relationships/slideLayout" Target="../slideLayouts/slideLayout38.xml"/><Relationship Id="rId16" Type="http://schemas.openxmlformats.org/officeDocument/2006/relationships/image" Target="../media/image47.png"/><Relationship Id="rId20" Type="http://schemas.openxmlformats.org/officeDocument/2006/relationships/oleObject" Target="../embeddings/oleObject17.bin"/><Relationship Id="rId1" Type="http://schemas.openxmlformats.org/officeDocument/2006/relationships/vmlDrawing" Target="../drawings/vmlDrawing5.vml"/><Relationship Id="rId6" Type="http://schemas.openxmlformats.org/officeDocument/2006/relationships/oleObject" Target="../embeddings/oleObject7.bin"/><Relationship Id="rId11" Type="http://schemas.openxmlformats.org/officeDocument/2006/relationships/oleObject" Target="../embeddings/oleObject11.bin"/><Relationship Id="rId5" Type="http://schemas.openxmlformats.org/officeDocument/2006/relationships/oleObject" Target="../embeddings/oleObject6.bin"/><Relationship Id="rId15" Type="http://schemas.openxmlformats.org/officeDocument/2006/relationships/oleObject" Target="../embeddings/oleObject14.bin"/><Relationship Id="rId10" Type="http://schemas.openxmlformats.org/officeDocument/2006/relationships/image" Target="../media/image45.png"/><Relationship Id="rId19" Type="http://schemas.openxmlformats.org/officeDocument/2006/relationships/oleObject" Target="../embeddings/oleObject16.bin"/><Relationship Id="rId4" Type="http://schemas.openxmlformats.org/officeDocument/2006/relationships/image" Target="../media/image44.png"/><Relationship Id="rId9" Type="http://schemas.openxmlformats.org/officeDocument/2006/relationships/oleObject" Target="../embeddings/oleObject10.bin"/><Relationship Id="rId14" Type="http://schemas.openxmlformats.org/officeDocument/2006/relationships/image" Target="../media/image4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7.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0.xml"/><Relationship Id="rId5" Type="http://schemas.openxmlformats.org/officeDocument/2006/relationships/image" Target="../media/image21.jpeg"/><Relationship Id="rId4" Type="http://schemas.openxmlformats.org/officeDocument/2006/relationships/image" Target="../media/image20.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1BB91D65-1241-424F-899A-A48482325756}"/>
              </a:ext>
            </a:extLst>
          </p:cNvPr>
          <p:cNvSpPr>
            <a:spLocks noGrp="1" noChangeArrowheads="1"/>
          </p:cNvSpPr>
          <p:nvPr>
            <p:ph type="subTitle" idx="1"/>
          </p:nvPr>
        </p:nvSpPr>
        <p:spPr>
          <a:xfrm>
            <a:off x="4943475" y="3152775"/>
            <a:ext cx="4057650" cy="419100"/>
          </a:xfrm>
        </p:spPr>
        <p:txBody>
          <a:bodyPr/>
          <a:lstStyle/>
          <a:p>
            <a:pPr eaLnBrk="1" hangingPunct="1"/>
            <a:r>
              <a:rPr lang="zh-CN" altLang="en-US" sz="2000">
                <a:latin typeface="华文行楷" panose="02010800040101010101" pitchFamily="2" charset="-122"/>
                <a:ea typeface="华文行楷" panose="02010800040101010101" pitchFamily="2" charset="-122"/>
              </a:rPr>
              <a:t>动物生物化学</a:t>
            </a:r>
            <a:r>
              <a:rPr lang="en-US" altLang="zh-CN" sz="2000"/>
              <a:t>Animal Biochemistry</a:t>
            </a:r>
          </a:p>
          <a:p>
            <a:pPr eaLnBrk="1" hangingPunct="1"/>
            <a:r>
              <a:rPr lang="zh-CN" altLang="en-US" sz="2000">
                <a:latin typeface="华文行楷" panose="02010800040101010101" pitchFamily="2" charset="-122"/>
                <a:ea typeface="华文行楷" panose="02010800040101010101" pitchFamily="2" charset="-122"/>
              </a:rPr>
              <a:t> </a:t>
            </a:r>
            <a:endParaRPr lang="en-US" altLang="zh-CN" sz="2000">
              <a:latin typeface="华文行楷" panose="02010800040101010101" pitchFamily="2" charset="-122"/>
              <a:ea typeface="华文行楷" panose="02010800040101010101" pitchFamily="2" charset="-122"/>
            </a:endParaRPr>
          </a:p>
        </p:txBody>
      </p:sp>
      <p:grpSp>
        <p:nvGrpSpPr>
          <p:cNvPr id="7171" name="组合 6">
            <a:extLst>
              <a:ext uri="{FF2B5EF4-FFF2-40B4-BE49-F238E27FC236}">
                <a16:creationId xmlns:a16="http://schemas.microsoft.com/office/drawing/2014/main" id="{BDAAB77B-2FB1-4603-BD91-849FDCBC0912}"/>
              </a:ext>
            </a:extLst>
          </p:cNvPr>
          <p:cNvGrpSpPr>
            <a:grpSpLocks/>
          </p:cNvGrpSpPr>
          <p:nvPr/>
        </p:nvGrpSpPr>
        <p:grpSpPr bwMode="auto">
          <a:xfrm>
            <a:off x="3941257" y="6279692"/>
            <a:ext cx="5188959" cy="471547"/>
            <a:chOff x="4857750" y="6000750"/>
            <a:chExt cx="5188960" cy="471547"/>
          </a:xfrm>
        </p:grpSpPr>
        <p:sp>
          <p:nvSpPr>
            <p:cNvPr id="8" name="Oval 5">
              <a:extLst>
                <a:ext uri="{FF2B5EF4-FFF2-40B4-BE49-F238E27FC236}">
                  <a16:creationId xmlns:a16="http://schemas.microsoft.com/office/drawing/2014/main" id="{DB00FC36-6814-472B-91C9-F190CE56CF5D}"/>
                </a:ext>
              </a:extLst>
            </p:cNvPr>
            <p:cNvSpPr>
              <a:spLocks noChangeArrowheads="1"/>
            </p:cNvSpPr>
            <p:nvPr/>
          </p:nvSpPr>
          <p:spPr bwMode="ltGray">
            <a:xfrm>
              <a:off x="4857750" y="6000750"/>
              <a:ext cx="431800" cy="431800"/>
            </a:xfrm>
            <a:prstGeom prst="ellipse">
              <a:avLst/>
            </a:prstGeom>
            <a:gradFill rotWithShape="1">
              <a:gsLst>
                <a:gs pos="0">
                  <a:schemeClr val="accent2"/>
                </a:gs>
                <a:gs pos="100000">
                  <a:schemeClr val="accent2">
                    <a:gamma/>
                    <a:shade val="57255"/>
                    <a:invGamma/>
                  </a:schemeClr>
                </a:gs>
              </a:gsLst>
              <a:path path="shape">
                <a:fillToRect l="50000" t="50000" r="50000" b="50000"/>
              </a:path>
            </a:gradFill>
            <a:ln w="9525">
              <a:noFill/>
              <a:round/>
              <a:headEnd/>
              <a:tailE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000" b="0" i="0" u="none" strike="noStrike" kern="1200" cap="none" spc="0" normalizeH="0" baseline="0" noProof="0">
                <a:ln>
                  <a:noFill/>
                </a:ln>
                <a:solidFill>
                  <a:srgbClr val="19426B"/>
                </a:solidFill>
                <a:effectLst/>
                <a:uLnTx/>
                <a:uFillTx/>
                <a:latin typeface="Arial" charset="0"/>
                <a:ea typeface="宋体" charset="-122"/>
                <a:cs typeface="+mn-cs"/>
              </a:endParaRPr>
            </a:p>
          </p:txBody>
        </p:sp>
        <p:sp>
          <p:nvSpPr>
            <p:cNvPr id="9" name="Text Box 6">
              <a:extLst>
                <a:ext uri="{FF2B5EF4-FFF2-40B4-BE49-F238E27FC236}">
                  <a16:creationId xmlns:a16="http://schemas.microsoft.com/office/drawing/2014/main" id="{B9B901A8-4BBC-4A6D-A257-777382CEF224}"/>
                </a:ext>
              </a:extLst>
            </p:cNvPr>
            <p:cNvSpPr txBox="1">
              <a:spLocks noChangeArrowheads="1"/>
            </p:cNvSpPr>
            <p:nvPr/>
          </p:nvSpPr>
          <p:spPr bwMode="auto">
            <a:xfrm>
              <a:off x="5214937" y="6072187"/>
              <a:ext cx="4831773" cy="400110"/>
            </a:xfrm>
            <a:prstGeom prst="rect">
              <a:avLst/>
            </a:prstGeom>
            <a:noFill/>
            <a:ln w="9525">
              <a:noFill/>
              <a:miter lim="800000"/>
              <a:headEnd/>
              <a:tailEnd/>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000" b="1" i="0" u="none" strike="noStrike" kern="1200" cap="none" spc="0" normalizeH="0" baseline="0" noProof="0" dirty="0">
                  <a:ln>
                    <a:noFill/>
                  </a:ln>
                  <a:solidFill>
                    <a:srgbClr val="14375A">
                      <a:lumMod val="75000"/>
                    </a:srgbClr>
                  </a:solidFill>
                  <a:effectLst/>
                  <a:uLnTx/>
                  <a:uFillTx/>
                  <a:latin typeface="楷体" panose="02010609060101010101" pitchFamily="49" charset="-122"/>
                  <a:ea typeface="楷体" panose="02010609060101010101" pitchFamily="49" charset="-122"/>
                </a:rPr>
                <a:t>广东海洋大学 滨海农业学院 动物科学系</a:t>
              </a:r>
              <a:endParaRPr kumimoji="0" lang="en-US" altLang="zh-CN" sz="2000" b="1" i="0" u="none" strike="noStrike" kern="1200" cap="none" spc="0" normalizeH="0" baseline="0" noProof="0" dirty="0">
                <a:ln>
                  <a:noFill/>
                </a:ln>
                <a:solidFill>
                  <a:srgbClr val="14375A">
                    <a:lumMod val="75000"/>
                  </a:srgbClr>
                </a:solidFill>
                <a:effectLst/>
                <a:uLnTx/>
                <a:uFillTx/>
                <a:latin typeface="楷体" panose="02010609060101010101" pitchFamily="49" charset="-122"/>
                <a:ea typeface="楷体" panose="02010609060101010101" pitchFamily="49" charset="-122"/>
              </a:endParaRPr>
            </a:p>
          </p:txBody>
        </p:sp>
      </p:grpSp>
      <p:sp>
        <p:nvSpPr>
          <p:cNvPr id="7172" name="Rectangle 2">
            <a:extLst>
              <a:ext uri="{FF2B5EF4-FFF2-40B4-BE49-F238E27FC236}">
                <a16:creationId xmlns:a16="http://schemas.microsoft.com/office/drawing/2014/main" id="{CA67BA6B-2BF7-4D65-9BA4-1AA8594D6FF9}"/>
              </a:ext>
            </a:extLst>
          </p:cNvPr>
          <p:cNvSpPr>
            <a:spLocks noGrp="1" noChangeArrowheads="1"/>
          </p:cNvSpPr>
          <p:nvPr>
            <p:ph type="ctrTitle"/>
          </p:nvPr>
        </p:nvSpPr>
        <p:spPr>
          <a:xfrm>
            <a:off x="4251325" y="738525"/>
            <a:ext cx="4568825" cy="2031325"/>
          </a:xfrm>
        </p:spPr>
        <p:txBody>
          <a:bodyPr>
            <a:spAutoFit/>
          </a:bodyPr>
          <a:lstStyle/>
          <a:p>
            <a:pPr eaLnBrk="1" hangingPunct="1"/>
            <a:r>
              <a:rPr lang="zh-CN" altLang="en-US" sz="2800" dirty="0">
                <a:solidFill>
                  <a:schemeClr val="accent2"/>
                </a:solidFill>
                <a:latin typeface="楷体_GB2312" pitchFamily="49" charset="-122"/>
              </a:rPr>
              <a:t>第七章</a:t>
            </a:r>
            <a:br>
              <a:rPr lang="en-US" altLang="zh-CN" sz="3200" dirty="0">
                <a:solidFill>
                  <a:schemeClr val="accent2"/>
                </a:solidFill>
                <a:latin typeface="楷体_GB2312" pitchFamily="49" charset="-122"/>
              </a:rPr>
            </a:br>
            <a:r>
              <a:rPr lang="zh-CN" altLang="en-US" sz="6600" dirty="0">
                <a:latin typeface="楷体_GB2312" pitchFamily="49" charset="-122"/>
              </a:rPr>
              <a:t>脂代谢</a:t>
            </a:r>
            <a:br>
              <a:rPr lang="en-US" altLang="zh-CN" sz="7200" dirty="0">
                <a:solidFill>
                  <a:srgbClr val="3B87D3"/>
                </a:solidFill>
                <a:ea typeface="宋体" panose="02010600030101010101" pitchFamily="2" charset="-122"/>
              </a:rPr>
            </a:br>
            <a:endParaRPr lang="en-US" altLang="zh-CN" sz="3200" dirty="0">
              <a:solidFill>
                <a:srgbClr val="3B87D3"/>
              </a:solidFill>
              <a:ea typeface="宋体"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502369" y="979365"/>
            <a:ext cx="8453093" cy="3908314"/>
          </a:xfrm>
        </p:spPr>
        <p:txBody>
          <a:bodyPr/>
          <a:lstStyle/>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1. </a:t>
            </a:r>
            <a:r>
              <a:rPr lang="zh-CN" altLang="en-US" sz="2800" dirty="0">
                <a:solidFill>
                  <a:srgbClr val="C00000"/>
                </a:solidFill>
                <a:latin typeface="华文楷体" panose="02010600040101010101" pitchFamily="2" charset="-122"/>
                <a:ea typeface="华文楷体" panose="02010600040101010101" pitchFamily="2" charset="-122"/>
              </a:rPr>
              <a:t>脂肪酸的</a:t>
            </a:r>
            <a:r>
              <a:rPr lang="el-GR" altLang="zh-CN" sz="2800" dirty="0">
                <a:solidFill>
                  <a:srgbClr val="C00000"/>
                </a:solidFill>
                <a:latin typeface="华文楷体" panose="02010600040101010101" pitchFamily="2" charset="-122"/>
                <a:ea typeface="华文楷体" panose="02010600040101010101" pitchFamily="2" charset="-122"/>
              </a:rPr>
              <a:t>β-</a:t>
            </a:r>
            <a:r>
              <a:rPr lang="zh-CN" altLang="en-US" sz="2800" dirty="0">
                <a:solidFill>
                  <a:srgbClr val="C00000"/>
                </a:solidFill>
                <a:latin typeface="华文楷体" panose="02010600040101010101" pitchFamily="2" charset="-122"/>
                <a:ea typeface="华文楷体" panose="02010600040101010101" pitchFamily="2" charset="-122"/>
              </a:rPr>
              <a:t>氧化</a:t>
            </a:r>
          </a:p>
          <a:p>
            <a:pPr marL="0" indent="0">
              <a:lnSpc>
                <a:spcPct val="120000"/>
              </a:lnSpc>
            </a:pPr>
            <a:r>
              <a:rPr lang="el-GR"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脂肪酸在体内氧化时在羧基端的</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碳原子上进行氧化，碳链逐次断裂，每次断下一个二碳单位，即乙酰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，该过程称作</a:t>
            </a:r>
            <a:r>
              <a:rPr lang="en-US" altLang="zh-CN" sz="2400" u="sng" dirty="0">
                <a:solidFill>
                  <a:srgbClr val="FF0000"/>
                </a:solidFill>
                <a:latin typeface="华文楷体" panose="02010600040101010101" pitchFamily="2" charset="-122"/>
                <a:ea typeface="华文楷体" panose="02010600040101010101" pitchFamily="2" charset="-122"/>
              </a:rPr>
              <a:t>β-</a:t>
            </a:r>
            <a:r>
              <a:rPr lang="zh-CN" altLang="en-US" sz="2400" u="sng" dirty="0">
                <a:solidFill>
                  <a:srgbClr val="FF0000"/>
                </a:solidFill>
                <a:latin typeface="华文楷体" panose="02010600040101010101" pitchFamily="2" charset="-122"/>
                <a:ea typeface="华文楷体" panose="02010600040101010101" pitchFamily="2" charset="-122"/>
              </a:rPr>
              <a:t>氧化</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rgbClr val="FF0000"/>
                </a:solidFill>
                <a:latin typeface="华文楷体" panose="02010600040101010101" pitchFamily="2" charset="-122"/>
                <a:ea typeface="华文楷体" panose="02010600040101010101" pitchFamily="2" charset="-122"/>
              </a:rPr>
              <a:t>试验证据</a:t>
            </a:r>
          </a:p>
          <a:p>
            <a:pPr marL="0" indent="0">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1904</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年</a:t>
            </a:r>
            <a:r>
              <a:rPr lang="en-US" altLang="zh-CN" sz="2400" dirty="0" err="1">
                <a:solidFill>
                  <a:schemeClr val="accent4">
                    <a:lumMod val="50000"/>
                  </a:schemeClr>
                </a:solidFill>
                <a:latin typeface="华文楷体" panose="02010600040101010101" pitchFamily="2" charset="-122"/>
                <a:ea typeface="华文楷体" panose="02010600040101010101" pitchFamily="2" charset="-122"/>
              </a:rPr>
              <a:t>F.Knoop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根据用苯环标记奇数碳原子和偶数碳原子的脂肪酸饲喂狗</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检查尿中的产物</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得到以下实验结果，证明了</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氧化学说是正确的。</a:t>
            </a:r>
          </a:p>
        </p:txBody>
      </p:sp>
      <p:grpSp>
        <p:nvGrpSpPr>
          <p:cNvPr id="5" name="Group 69">
            <a:extLst>
              <a:ext uri="{FF2B5EF4-FFF2-40B4-BE49-F238E27FC236}">
                <a16:creationId xmlns:a16="http://schemas.microsoft.com/office/drawing/2014/main" id="{02CC1AA2-8A95-4CCA-9341-C72E6943FA71}"/>
              </a:ext>
            </a:extLst>
          </p:cNvPr>
          <p:cNvGrpSpPr>
            <a:grpSpLocks/>
          </p:cNvGrpSpPr>
          <p:nvPr/>
        </p:nvGrpSpPr>
        <p:grpSpPr bwMode="auto">
          <a:xfrm>
            <a:off x="648076" y="5028251"/>
            <a:ext cx="7993063" cy="1368425"/>
            <a:chOff x="-49" y="2691"/>
            <a:chExt cx="5035" cy="862"/>
          </a:xfrm>
        </p:grpSpPr>
        <p:sp>
          <p:nvSpPr>
            <p:cNvPr id="6" name="Rectangle 13">
              <a:extLst>
                <a:ext uri="{FF2B5EF4-FFF2-40B4-BE49-F238E27FC236}">
                  <a16:creationId xmlns:a16="http://schemas.microsoft.com/office/drawing/2014/main" id="{8ADC4913-9880-403C-AE39-472AE0D4856E}"/>
                </a:ext>
              </a:extLst>
            </p:cNvPr>
            <p:cNvSpPr>
              <a:spLocks noChangeArrowheads="1"/>
            </p:cNvSpPr>
            <p:nvPr/>
          </p:nvSpPr>
          <p:spPr bwMode="auto">
            <a:xfrm>
              <a:off x="0" y="2691"/>
              <a:ext cx="4800" cy="862"/>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grpSp>
          <p:nvGrpSpPr>
            <p:cNvPr id="7" name="Group 65">
              <a:extLst>
                <a:ext uri="{FF2B5EF4-FFF2-40B4-BE49-F238E27FC236}">
                  <a16:creationId xmlns:a16="http://schemas.microsoft.com/office/drawing/2014/main" id="{678A8463-6C27-44FC-8DD4-8AC6F587BC31}"/>
                </a:ext>
              </a:extLst>
            </p:cNvPr>
            <p:cNvGrpSpPr>
              <a:grpSpLocks/>
            </p:cNvGrpSpPr>
            <p:nvPr/>
          </p:nvGrpSpPr>
          <p:grpSpPr bwMode="auto">
            <a:xfrm>
              <a:off x="959" y="2759"/>
              <a:ext cx="2062" cy="231"/>
              <a:chOff x="1200" y="2745"/>
              <a:chExt cx="2062" cy="231"/>
            </a:xfrm>
          </p:grpSpPr>
          <p:grpSp>
            <p:nvGrpSpPr>
              <p:cNvPr id="33" name="Group 22">
                <a:extLst>
                  <a:ext uri="{FF2B5EF4-FFF2-40B4-BE49-F238E27FC236}">
                    <a16:creationId xmlns:a16="http://schemas.microsoft.com/office/drawing/2014/main" id="{A0F2F7BE-8944-4B59-8D52-D33393A91A29}"/>
                  </a:ext>
                </a:extLst>
              </p:cNvPr>
              <p:cNvGrpSpPr>
                <a:grpSpLocks/>
              </p:cNvGrpSpPr>
              <p:nvPr/>
            </p:nvGrpSpPr>
            <p:grpSpPr bwMode="auto">
              <a:xfrm>
                <a:off x="1200" y="2766"/>
                <a:ext cx="240" cy="192"/>
                <a:chOff x="1680" y="2592"/>
                <a:chExt cx="720" cy="576"/>
              </a:xfrm>
            </p:grpSpPr>
            <p:sp>
              <p:nvSpPr>
                <p:cNvPr id="35" name="AutoShape 15">
                  <a:extLst>
                    <a:ext uri="{FF2B5EF4-FFF2-40B4-BE49-F238E27FC236}">
                      <a16:creationId xmlns:a16="http://schemas.microsoft.com/office/drawing/2014/main" id="{911F5C6A-79BC-4515-B16A-A50B3CC19424}"/>
                    </a:ext>
                  </a:extLst>
                </p:cNvPr>
                <p:cNvSpPr>
                  <a:spLocks noChangeArrowheads="1"/>
                </p:cNvSpPr>
                <p:nvPr/>
              </p:nvSpPr>
              <p:spPr bwMode="auto">
                <a:xfrm>
                  <a:off x="1680" y="2592"/>
                  <a:ext cx="720" cy="576"/>
                </a:xfrm>
                <a:prstGeom prst="hexagon">
                  <a:avLst>
                    <a:gd name="adj" fmla="val 31250"/>
                    <a:gd name="vf" fmla="val 115470"/>
                  </a:avLst>
                </a:prstGeom>
                <a:solidFill>
                  <a:srgbClr val="FFFFFF"/>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36" name="Line 18">
                  <a:extLst>
                    <a:ext uri="{FF2B5EF4-FFF2-40B4-BE49-F238E27FC236}">
                      <a16:creationId xmlns:a16="http://schemas.microsoft.com/office/drawing/2014/main" id="{FCC1D687-A115-40DA-BBDA-3B654D59863B}"/>
                    </a:ext>
                  </a:extLst>
                </p:cNvPr>
                <p:cNvSpPr>
                  <a:spLocks noChangeShapeType="1"/>
                </p:cNvSpPr>
                <p:nvPr/>
              </p:nvSpPr>
              <p:spPr bwMode="auto">
                <a:xfrm flipH="1">
                  <a:off x="220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37" name="Line 19">
                  <a:extLst>
                    <a:ext uri="{FF2B5EF4-FFF2-40B4-BE49-F238E27FC236}">
                      <a16:creationId xmlns:a16="http://schemas.microsoft.com/office/drawing/2014/main" id="{B8EBBAF3-E5ED-4E57-B6D1-96EA911B5E74}"/>
                    </a:ext>
                  </a:extLst>
                </p:cNvPr>
                <p:cNvSpPr>
                  <a:spLocks noChangeShapeType="1"/>
                </p:cNvSpPr>
                <p:nvPr/>
              </p:nvSpPr>
              <p:spPr bwMode="auto">
                <a:xfrm>
                  <a:off x="172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38" name="Line 20">
                  <a:extLst>
                    <a:ext uri="{FF2B5EF4-FFF2-40B4-BE49-F238E27FC236}">
                      <a16:creationId xmlns:a16="http://schemas.microsoft.com/office/drawing/2014/main" id="{4ECBBA61-7521-485D-A98D-25067978B569}"/>
                    </a:ext>
                  </a:extLst>
                </p:cNvPr>
                <p:cNvSpPr>
                  <a:spLocks noChangeShapeType="1"/>
                </p:cNvSpPr>
                <p:nvPr/>
              </p:nvSpPr>
              <p:spPr bwMode="auto">
                <a:xfrm>
                  <a:off x="1920" y="2640"/>
                  <a:ext cx="24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grpSp>
          <p:sp>
            <p:nvSpPr>
              <p:cNvPr id="34" name="Text Box 23">
                <a:extLst>
                  <a:ext uri="{FF2B5EF4-FFF2-40B4-BE49-F238E27FC236}">
                    <a16:creationId xmlns:a16="http://schemas.microsoft.com/office/drawing/2014/main" id="{5388EB19-DE18-4ADA-928B-FA9EEF27D2D7}"/>
                  </a:ext>
                </a:extLst>
              </p:cNvPr>
              <p:cNvSpPr txBox="1">
                <a:spLocks noChangeArrowheads="1"/>
              </p:cNvSpPr>
              <p:nvPr/>
            </p:nvSpPr>
            <p:spPr bwMode="auto">
              <a:xfrm>
                <a:off x="1392" y="2745"/>
                <a:ext cx="187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0" fontAlgn="base" latinLnBrk="0" hangingPunct="0">
                  <a:lnSpc>
                    <a:spcPct val="100000"/>
                  </a:lnSpc>
                  <a:spcBef>
                    <a:spcPct val="50000"/>
                  </a:spcBef>
                  <a:spcAft>
                    <a:spcPct val="0"/>
                  </a:spcAft>
                  <a:buClrTx/>
                  <a:buSzTx/>
                  <a:buFontTx/>
                  <a:buNone/>
                  <a:tabLst/>
                  <a:defRPr/>
                </a:pPr>
                <a:r>
                  <a:rPr kumimoji="1" lang="en-US" altLang="zh-CN" sz="1800" b="1" i="0" u="none" strike="noStrike" kern="0" cap="none" spc="0" normalizeH="0" baseline="0" noProof="0" dirty="0">
                    <a:ln>
                      <a:noFill/>
                    </a:ln>
                    <a:solidFill>
                      <a:srgbClr val="0000CC"/>
                    </a:solidFill>
                    <a:effectLst/>
                    <a:uLnTx/>
                    <a:uFillTx/>
                    <a:latin typeface="Arial Black" panose="020B0A04020102020204" pitchFamily="34" charset="0"/>
                    <a:ea typeface="宋体" panose="02010600030101010101" pitchFamily="2" charset="-122"/>
                  </a:rPr>
                  <a:t>-CH</a:t>
                </a:r>
                <a:r>
                  <a:rPr kumimoji="1" lang="en-US" altLang="zh-CN" sz="1800" b="1" i="0" u="none" strike="noStrike" kern="0" cap="none" spc="0" normalizeH="0" baseline="-25000" noProof="0" dirty="0">
                    <a:ln>
                      <a:noFill/>
                    </a:ln>
                    <a:solidFill>
                      <a:srgbClr val="0000CC"/>
                    </a:solidFill>
                    <a:effectLst/>
                    <a:uLnTx/>
                    <a:uFillTx/>
                    <a:latin typeface="Arial Black" panose="020B0A04020102020204" pitchFamily="34" charset="0"/>
                    <a:ea typeface="宋体" panose="02010600030101010101" pitchFamily="2" charset="-122"/>
                  </a:rPr>
                  <a:t>2</a:t>
                </a:r>
                <a:r>
                  <a:rPr kumimoji="1" lang="en-US" altLang="zh-CN" sz="1800" b="1" i="0" u="none" strike="noStrike" kern="0" cap="none" spc="0" normalizeH="0" baseline="0" noProof="0" dirty="0">
                    <a:ln>
                      <a:noFill/>
                    </a:ln>
                    <a:solidFill>
                      <a:srgbClr val="0000CC"/>
                    </a:solidFill>
                    <a:effectLst/>
                    <a:uLnTx/>
                    <a:uFillTx/>
                    <a:latin typeface="Arial Black" panose="020B0A04020102020204" pitchFamily="34" charset="0"/>
                    <a:ea typeface="宋体" panose="02010600030101010101" pitchFamily="2" charset="-122"/>
                  </a:rPr>
                  <a:t>-(CH</a:t>
                </a:r>
                <a:r>
                  <a:rPr kumimoji="1" lang="en-US" altLang="zh-CN" sz="1800" b="1" i="0" u="none" strike="noStrike" kern="0" cap="none" spc="0" normalizeH="0" baseline="-25000" noProof="0" dirty="0">
                    <a:ln>
                      <a:noFill/>
                    </a:ln>
                    <a:solidFill>
                      <a:srgbClr val="0000CC"/>
                    </a:solidFill>
                    <a:effectLst/>
                    <a:uLnTx/>
                    <a:uFillTx/>
                    <a:latin typeface="Arial Black" panose="020B0A04020102020204" pitchFamily="34" charset="0"/>
                    <a:ea typeface="宋体" panose="02010600030101010101" pitchFamily="2" charset="-122"/>
                  </a:rPr>
                  <a:t>2</a:t>
                </a:r>
                <a:r>
                  <a:rPr kumimoji="1" lang="en-US" altLang="zh-CN" sz="1800" b="1" i="0" u="none" strike="noStrike" kern="0" cap="none" spc="0" normalizeH="0" baseline="0" noProof="0" dirty="0">
                    <a:ln>
                      <a:noFill/>
                    </a:ln>
                    <a:solidFill>
                      <a:srgbClr val="0000CC"/>
                    </a:solidFill>
                    <a:effectLst/>
                    <a:uLnTx/>
                    <a:uFillTx/>
                    <a:latin typeface="Arial Black" panose="020B0A04020102020204" pitchFamily="34" charset="0"/>
                    <a:ea typeface="宋体" panose="02010600030101010101" pitchFamily="2" charset="-122"/>
                  </a:rPr>
                  <a:t>)</a:t>
                </a:r>
                <a:r>
                  <a:rPr kumimoji="1" lang="en-US" altLang="zh-CN" sz="1800" b="1" i="0" u="none" strike="noStrike" kern="0" cap="none" spc="0" normalizeH="0" baseline="-25000" noProof="0" dirty="0">
                    <a:ln>
                      <a:noFill/>
                    </a:ln>
                    <a:solidFill>
                      <a:srgbClr val="0000CC"/>
                    </a:solidFill>
                    <a:effectLst/>
                    <a:uLnTx/>
                    <a:uFillTx/>
                    <a:latin typeface="Arial Black" panose="020B0A04020102020204" pitchFamily="34" charset="0"/>
                    <a:ea typeface="宋体" panose="02010600030101010101" pitchFamily="2" charset="-122"/>
                  </a:rPr>
                  <a:t>2n+1</a:t>
                </a:r>
                <a:r>
                  <a:rPr kumimoji="1" lang="en-US" altLang="zh-CN" sz="1800" b="1" i="0" u="none" strike="noStrike" kern="0" cap="none" spc="0" normalizeH="0" baseline="0" noProof="0" dirty="0">
                    <a:ln>
                      <a:noFill/>
                    </a:ln>
                    <a:solidFill>
                      <a:srgbClr val="0000CC"/>
                    </a:solidFill>
                    <a:effectLst/>
                    <a:uLnTx/>
                    <a:uFillTx/>
                    <a:latin typeface="Arial Black" panose="020B0A04020102020204" pitchFamily="34" charset="0"/>
                    <a:ea typeface="宋体" panose="02010600030101010101" pitchFamily="2" charset="-122"/>
                  </a:rPr>
                  <a:t>-COOH</a:t>
                </a:r>
              </a:p>
            </p:txBody>
          </p:sp>
        </p:grpSp>
        <p:grpSp>
          <p:nvGrpSpPr>
            <p:cNvPr id="8" name="Group 64">
              <a:extLst>
                <a:ext uri="{FF2B5EF4-FFF2-40B4-BE49-F238E27FC236}">
                  <a16:creationId xmlns:a16="http://schemas.microsoft.com/office/drawing/2014/main" id="{D75D2E94-815B-4124-89AB-CB978787F3B9}"/>
                </a:ext>
              </a:extLst>
            </p:cNvPr>
            <p:cNvGrpSpPr>
              <a:grpSpLocks/>
            </p:cNvGrpSpPr>
            <p:nvPr/>
          </p:nvGrpSpPr>
          <p:grpSpPr bwMode="auto">
            <a:xfrm>
              <a:off x="903" y="3216"/>
              <a:ext cx="1971" cy="231"/>
              <a:chOff x="1200" y="3216"/>
              <a:chExt cx="1971" cy="231"/>
            </a:xfrm>
          </p:grpSpPr>
          <p:grpSp>
            <p:nvGrpSpPr>
              <p:cNvPr id="27" name="Group 26">
                <a:extLst>
                  <a:ext uri="{FF2B5EF4-FFF2-40B4-BE49-F238E27FC236}">
                    <a16:creationId xmlns:a16="http://schemas.microsoft.com/office/drawing/2014/main" id="{50DAC812-FED8-4430-98E6-77CBA787764E}"/>
                  </a:ext>
                </a:extLst>
              </p:cNvPr>
              <p:cNvGrpSpPr>
                <a:grpSpLocks/>
              </p:cNvGrpSpPr>
              <p:nvPr/>
            </p:nvGrpSpPr>
            <p:grpSpPr bwMode="auto">
              <a:xfrm>
                <a:off x="1200" y="3237"/>
                <a:ext cx="240" cy="192"/>
                <a:chOff x="1680" y="2592"/>
                <a:chExt cx="720" cy="576"/>
              </a:xfrm>
            </p:grpSpPr>
            <p:sp>
              <p:nvSpPr>
                <p:cNvPr id="29" name="AutoShape 27">
                  <a:extLst>
                    <a:ext uri="{FF2B5EF4-FFF2-40B4-BE49-F238E27FC236}">
                      <a16:creationId xmlns:a16="http://schemas.microsoft.com/office/drawing/2014/main" id="{351B6F23-E3BD-4A5F-B987-2DD0A6B5717D}"/>
                    </a:ext>
                  </a:extLst>
                </p:cNvPr>
                <p:cNvSpPr>
                  <a:spLocks noChangeArrowheads="1"/>
                </p:cNvSpPr>
                <p:nvPr/>
              </p:nvSpPr>
              <p:spPr bwMode="auto">
                <a:xfrm>
                  <a:off x="1680" y="2592"/>
                  <a:ext cx="720" cy="576"/>
                </a:xfrm>
                <a:prstGeom prst="hexagon">
                  <a:avLst>
                    <a:gd name="adj" fmla="val 31250"/>
                    <a:gd name="vf" fmla="val 115470"/>
                  </a:avLst>
                </a:prstGeom>
                <a:solidFill>
                  <a:srgbClr val="FFFFFF"/>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30" name="Line 28">
                  <a:extLst>
                    <a:ext uri="{FF2B5EF4-FFF2-40B4-BE49-F238E27FC236}">
                      <a16:creationId xmlns:a16="http://schemas.microsoft.com/office/drawing/2014/main" id="{F8AD6644-E889-49A9-A10B-E442E8447973}"/>
                    </a:ext>
                  </a:extLst>
                </p:cNvPr>
                <p:cNvSpPr>
                  <a:spLocks noChangeShapeType="1"/>
                </p:cNvSpPr>
                <p:nvPr/>
              </p:nvSpPr>
              <p:spPr bwMode="auto">
                <a:xfrm flipH="1">
                  <a:off x="220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31" name="Line 29">
                  <a:extLst>
                    <a:ext uri="{FF2B5EF4-FFF2-40B4-BE49-F238E27FC236}">
                      <a16:creationId xmlns:a16="http://schemas.microsoft.com/office/drawing/2014/main" id="{0161225C-69F5-4752-B7E8-1EE9A354165C}"/>
                    </a:ext>
                  </a:extLst>
                </p:cNvPr>
                <p:cNvSpPr>
                  <a:spLocks noChangeShapeType="1"/>
                </p:cNvSpPr>
                <p:nvPr/>
              </p:nvSpPr>
              <p:spPr bwMode="auto">
                <a:xfrm>
                  <a:off x="172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32" name="Line 30">
                  <a:extLst>
                    <a:ext uri="{FF2B5EF4-FFF2-40B4-BE49-F238E27FC236}">
                      <a16:creationId xmlns:a16="http://schemas.microsoft.com/office/drawing/2014/main" id="{B77CBDF0-2EF5-4BB4-8BC8-F4B4C764C618}"/>
                    </a:ext>
                  </a:extLst>
                </p:cNvPr>
                <p:cNvSpPr>
                  <a:spLocks noChangeShapeType="1"/>
                </p:cNvSpPr>
                <p:nvPr/>
              </p:nvSpPr>
              <p:spPr bwMode="auto">
                <a:xfrm>
                  <a:off x="1920" y="2640"/>
                  <a:ext cx="24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grpSp>
          <p:sp>
            <p:nvSpPr>
              <p:cNvPr id="28" name="Text Box 31">
                <a:extLst>
                  <a:ext uri="{FF2B5EF4-FFF2-40B4-BE49-F238E27FC236}">
                    <a16:creationId xmlns:a16="http://schemas.microsoft.com/office/drawing/2014/main" id="{5D4275A1-2219-4451-BC75-8667D384B20F}"/>
                  </a:ext>
                </a:extLst>
              </p:cNvPr>
              <p:cNvSpPr txBox="1">
                <a:spLocks noChangeArrowheads="1"/>
              </p:cNvSpPr>
              <p:nvPr/>
            </p:nvSpPr>
            <p:spPr bwMode="auto">
              <a:xfrm>
                <a:off x="1392" y="3216"/>
                <a:ext cx="1779"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0" fontAlgn="base" latinLnBrk="0" hangingPunct="0">
                  <a:lnSpc>
                    <a:spcPct val="100000"/>
                  </a:lnSpc>
                  <a:spcBef>
                    <a:spcPct val="50000"/>
                  </a:spcBef>
                  <a:spcAft>
                    <a:spcPct val="0"/>
                  </a:spcAft>
                  <a:buClrTx/>
                  <a:buSzTx/>
                  <a:buFontTx/>
                  <a:buNone/>
                  <a:tabLst/>
                  <a:defRPr/>
                </a:pP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宋体" panose="02010600030101010101" pitchFamily="2" charset="-122"/>
                  </a:rPr>
                  <a:t>-CH</a:t>
                </a:r>
                <a:r>
                  <a:rPr kumimoji="1" lang="en-US" altLang="zh-CN" sz="1800" b="1" i="0" u="none" strike="noStrike" kern="0" cap="none" spc="0" normalizeH="0" baseline="-25000" noProof="0">
                    <a:ln>
                      <a:noFill/>
                    </a:ln>
                    <a:solidFill>
                      <a:srgbClr val="0000CC"/>
                    </a:solidFill>
                    <a:effectLst/>
                    <a:uLnTx/>
                    <a:uFillTx/>
                    <a:latin typeface="Arial Black" panose="020B0A04020102020204" pitchFamily="34" charset="0"/>
                    <a:ea typeface="宋体" panose="02010600030101010101" pitchFamily="2" charset="-122"/>
                  </a:rPr>
                  <a:t>2</a:t>
                </a: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宋体" panose="02010600030101010101" pitchFamily="2" charset="-122"/>
                  </a:rPr>
                  <a:t>-(CH</a:t>
                </a:r>
                <a:r>
                  <a:rPr kumimoji="1" lang="en-US" altLang="zh-CN" sz="1800" b="1" i="0" u="none" strike="noStrike" kern="0" cap="none" spc="0" normalizeH="0" baseline="-25000" noProof="0">
                    <a:ln>
                      <a:noFill/>
                    </a:ln>
                    <a:solidFill>
                      <a:srgbClr val="0000CC"/>
                    </a:solidFill>
                    <a:effectLst/>
                    <a:uLnTx/>
                    <a:uFillTx/>
                    <a:latin typeface="Arial Black" panose="020B0A04020102020204" pitchFamily="34" charset="0"/>
                    <a:ea typeface="宋体" panose="02010600030101010101" pitchFamily="2" charset="-122"/>
                  </a:rPr>
                  <a:t>2</a:t>
                </a: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宋体" panose="02010600030101010101" pitchFamily="2" charset="-122"/>
                  </a:rPr>
                  <a:t>)</a:t>
                </a:r>
                <a:r>
                  <a:rPr kumimoji="1" lang="en-US" altLang="zh-CN" sz="1800" b="1" i="0" u="none" strike="noStrike" kern="0" cap="none" spc="0" normalizeH="0" baseline="-25000" noProof="0">
                    <a:ln>
                      <a:noFill/>
                    </a:ln>
                    <a:solidFill>
                      <a:srgbClr val="0000CC"/>
                    </a:solidFill>
                    <a:effectLst/>
                    <a:uLnTx/>
                    <a:uFillTx/>
                    <a:latin typeface="Arial Black" panose="020B0A04020102020204" pitchFamily="34" charset="0"/>
                    <a:ea typeface="宋体" panose="02010600030101010101" pitchFamily="2" charset="-122"/>
                  </a:rPr>
                  <a:t>2n</a:t>
                </a: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宋体" panose="02010600030101010101" pitchFamily="2" charset="-122"/>
                  </a:rPr>
                  <a:t>-COOH</a:t>
                </a:r>
              </a:p>
            </p:txBody>
          </p:sp>
        </p:grpSp>
        <p:grpSp>
          <p:nvGrpSpPr>
            <p:cNvPr id="9" name="Group 67">
              <a:extLst>
                <a:ext uri="{FF2B5EF4-FFF2-40B4-BE49-F238E27FC236}">
                  <a16:creationId xmlns:a16="http://schemas.microsoft.com/office/drawing/2014/main" id="{13C99D4E-31E1-428A-BCF6-EA8C067444FF}"/>
                </a:ext>
              </a:extLst>
            </p:cNvPr>
            <p:cNvGrpSpPr>
              <a:grpSpLocks/>
            </p:cNvGrpSpPr>
            <p:nvPr/>
          </p:nvGrpSpPr>
          <p:grpSpPr bwMode="auto">
            <a:xfrm>
              <a:off x="3213" y="2736"/>
              <a:ext cx="1772" cy="250"/>
              <a:chOff x="3168" y="2736"/>
              <a:chExt cx="1772" cy="250"/>
            </a:xfrm>
          </p:grpSpPr>
          <p:grpSp>
            <p:nvGrpSpPr>
              <p:cNvPr id="21" name="Group 40">
                <a:extLst>
                  <a:ext uri="{FF2B5EF4-FFF2-40B4-BE49-F238E27FC236}">
                    <a16:creationId xmlns:a16="http://schemas.microsoft.com/office/drawing/2014/main" id="{15180DFF-D952-463D-B3E5-CDEE81A127EE}"/>
                  </a:ext>
                </a:extLst>
              </p:cNvPr>
              <p:cNvGrpSpPr>
                <a:grpSpLocks/>
              </p:cNvGrpSpPr>
              <p:nvPr/>
            </p:nvGrpSpPr>
            <p:grpSpPr bwMode="auto">
              <a:xfrm>
                <a:off x="3168" y="2771"/>
                <a:ext cx="240" cy="192"/>
                <a:chOff x="1680" y="2592"/>
                <a:chExt cx="720" cy="576"/>
              </a:xfrm>
            </p:grpSpPr>
            <p:sp>
              <p:nvSpPr>
                <p:cNvPr id="23" name="AutoShape 41">
                  <a:extLst>
                    <a:ext uri="{FF2B5EF4-FFF2-40B4-BE49-F238E27FC236}">
                      <a16:creationId xmlns:a16="http://schemas.microsoft.com/office/drawing/2014/main" id="{2EAA9573-CFAC-4BC9-BE69-D00C51BC5EA8}"/>
                    </a:ext>
                  </a:extLst>
                </p:cNvPr>
                <p:cNvSpPr>
                  <a:spLocks noChangeArrowheads="1"/>
                </p:cNvSpPr>
                <p:nvPr/>
              </p:nvSpPr>
              <p:spPr bwMode="auto">
                <a:xfrm>
                  <a:off x="1680" y="2592"/>
                  <a:ext cx="720" cy="576"/>
                </a:xfrm>
                <a:prstGeom prst="hexagon">
                  <a:avLst>
                    <a:gd name="adj" fmla="val 31250"/>
                    <a:gd name="vf" fmla="val 115470"/>
                  </a:avLst>
                </a:prstGeom>
                <a:solidFill>
                  <a:srgbClr val="FFFFFF"/>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24" name="Line 42">
                  <a:extLst>
                    <a:ext uri="{FF2B5EF4-FFF2-40B4-BE49-F238E27FC236}">
                      <a16:creationId xmlns:a16="http://schemas.microsoft.com/office/drawing/2014/main" id="{3E972748-E064-4C1A-B537-DA0947565004}"/>
                    </a:ext>
                  </a:extLst>
                </p:cNvPr>
                <p:cNvSpPr>
                  <a:spLocks noChangeShapeType="1"/>
                </p:cNvSpPr>
                <p:nvPr/>
              </p:nvSpPr>
              <p:spPr bwMode="auto">
                <a:xfrm flipH="1">
                  <a:off x="220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25" name="Line 43">
                  <a:extLst>
                    <a:ext uri="{FF2B5EF4-FFF2-40B4-BE49-F238E27FC236}">
                      <a16:creationId xmlns:a16="http://schemas.microsoft.com/office/drawing/2014/main" id="{8EFB0F66-DF7C-40C1-BF32-E3E8F822B14B}"/>
                    </a:ext>
                  </a:extLst>
                </p:cNvPr>
                <p:cNvSpPr>
                  <a:spLocks noChangeShapeType="1"/>
                </p:cNvSpPr>
                <p:nvPr/>
              </p:nvSpPr>
              <p:spPr bwMode="auto">
                <a:xfrm>
                  <a:off x="172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26" name="Line 44">
                  <a:extLst>
                    <a:ext uri="{FF2B5EF4-FFF2-40B4-BE49-F238E27FC236}">
                      <a16:creationId xmlns:a16="http://schemas.microsoft.com/office/drawing/2014/main" id="{B5DC593E-DB17-4BE5-93CB-6C32228038A0}"/>
                    </a:ext>
                  </a:extLst>
                </p:cNvPr>
                <p:cNvSpPr>
                  <a:spLocks noChangeShapeType="1"/>
                </p:cNvSpPr>
                <p:nvPr/>
              </p:nvSpPr>
              <p:spPr bwMode="auto">
                <a:xfrm>
                  <a:off x="1920" y="2640"/>
                  <a:ext cx="24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grpSp>
          <p:sp>
            <p:nvSpPr>
              <p:cNvPr id="22" name="Text Box 45">
                <a:extLst>
                  <a:ext uri="{FF2B5EF4-FFF2-40B4-BE49-F238E27FC236}">
                    <a16:creationId xmlns:a16="http://schemas.microsoft.com/office/drawing/2014/main" id="{EB602ACA-278E-494C-97FE-AA859C26E166}"/>
                  </a:ext>
                </a:extLst>
              </p:cNvPr>
              <p:cNvSpPr txBox="1">
                <a:spLocks noChangeArrowheads="1"/>
              </p:cNvSpPr>
              <p:nvPr/>
            </p:nvSpPr>
            <p:spPr bwMode="auto">
              <a:xfrm>
                <a:off x="3360" y="2736"/>
                <a:ext cx="15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0" fontAlgn="base" latinLnBrk="0" hangingPunct="0">
                  <a:lnSpc>
                    <a:spcPct val="100000"/>
                  </a:lnSpc>
                  <a:spcBef>
                    <a:spcPct val="50000"/>
                  </a:spcBef>
                  <a:spcAft>
                    <a:spcPct val="0"/>
                  </a:spcAft>
                  <a:buClrTx/>
                  <a:buSzTx/>
                  <a:buFontTx/>
                  <a:buNone/>
                  <a:tabLst/>
                  <a:defRPr/>
                </a:pP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黑体" panose="02010609060101010101" pitchFamily="49" charset="-122"/>
                  </a:rPr>
                  <a:t>-COOH</a:t>
                </a:r>
                <a:r>
                  <a:rPr kumimoji="1" lang="zh-CN" altLang="en-US" sz="2000" b="1" i="0" u="none" strike="noStrike" kern="0" cap="none" spc="0" normalizeH="0" baseline="0" noProof="0">
                    <a:ln>
                      <a:noFill/>
                    </a:ln>
                    <a:solidFill>
                      <a:srgbClr val="660033"/>
                    </a:solidFill>
                    <a:effectLst/>
                    <a:uLnTx/>
                    <a:uFillTx/>
                    <a:latin typeface="黑体" panose="02010609060101010101" pitchFamily="49" charset="-122"/>
                    <a:ea typeface="黑体" panose="02010609060101010101" pitchFamily="49" charset="-122"/>
                  </a:rPr>
                  <a:t>（苯甲酸）</a:t>
                </a:r>
              </a:p>
            </p:txBody>
          </p:sp>
        </p:grpSp>
        <p:grpSp>
          <p:nvGrpSpPr>
            <p:cNvPr id="10" name="Group 66">
              <a:extLst>
                <a:ext uri="{FF2B5EF4-FFF2-40B4-BE49-F238E27FC236}">
                  <a16:creationId xmlns:a16="http://schemas.microsoft.com/office/drawing/2014/main" id="{C19737F2-3AE5-4CAA-9643-2EADD2D91809}"/>
                </a:ext>
              </a:extLst>
            </p:cNvPr>
            <p:cNvGrpSpPr>
              <a:grpSpLocks/>
            </p:cNvGrpSpPr>
            <p:nvPr/>
          </p:nvGrpSpPr>
          <p:grpSpPr bwMode="auto">
            <a:xfrm>
              <a:off x="2984" y="3216"/>
              <a:ext cx="2002" cy="250"/>
              <a:chOff x="3120" y="3216"/>
              <a:chExt cx="2002" cy="250"/>
            </a:xfrm>
          </p:grpSpPr>
          <p:grpSp>
            <p:nvGrpSpPr>
              <p:cNvPr id="15" name="Group 47">
                <a:extLst>
                  <a:ext uri="{FF2B5EF4-FFF2-40B4-BE49-F238E27FC236}">
                    <a16:creationId xmlns:a16="http://schemas.microsoft.com/office/drawing/2014/main" id="{CC706B70-E813-4702-91BE-63331CAB082F}"/>
                  </a:ext>
                </a:extLst>
              </p:cNvPr>
              <p:cNvGrpSpPr>
                <a:grpSpLocks/>
              </p:cNvGrpSpPr>
              <p:nvPr/>
            </p:nvGrpSpPr>
            <p:grpSpPr bwMode="auto">
              <a:xfrm>
                <a:off x="3120" y="3251"/>
                <a:ext cx="266" cy="192"/>
                <a:chOff x="1680" y="2592"/>
                <a:chExt cx="720" cy="576"/>
              </a:xfrm>
            </p:grpSpPr>
            <p:sp>
              <p:nvSpPr>
                <p:cNvPr id="17" name="AutoShape 48">
                  <a:extLst>
                    <a:ext uri="{FF2B5EF4-FFF2-40B4-BE49-F238E27FC236}">
                      <a16:creationId xmlns:a16="http://schemas.microsoft.com/office/drawing/2014/main" id="{F14DCFFF-EADA-4BE5-A8F9-82D40E0E11E8}"/>
                    </a:ext>
                  </a:extLst>
                </p:cNvPr>
                <p:cNvSpPr>
                  <a:spLocks noChangeArrowheads="1"/>
                </p:cNvSpPr>
                <p:nvPr/>
              </p:nvSpPr>
              <p:spPr bwMode="auto">
                <a:xfrm>
                  <a:off x="1680" y="2592"/>
                  <a:ext cx="720" cy="576"/>
                </a:xfrm>
                <a:prstGeom prst="hexagon">
                  <a:avLst>
                    <a:gd name="adj" fmla="val 31250"/>
                    <a:gd name="vf" fmla="val 115470"/>
                  </a:avLst>
                </a:prstGeom>
                <a:solidFill>
                  <a:srgbClr val="FFFFFF"/>
                </a:solid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18" name="Line 49">
                  <a:extLst>
                    <a:ext uri="{FF2B5EF4-FFF2-40B4-BE49-F238E27FC236}">
                      <a16:creationId xmlns:a16="http://schemas.microsoft.com/office/drawing/2014/main" id="{B5A21855-C0EA-490E-A2BA-A8E166BA9057}"/>
                    </a:ext>
                  </a:extLst>
                </p:cNvPr>
                <p:cNvSpPr>
                  <a:spLocks noChangeShapeType="1"/>
                </p:cNvSpPr>
                <p:nvPr/>
              </p:nvSpPr>
              <p:spPr bwMode="auto">
                <a:xfrm flipH="1">
                  <a:off x="220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19" name="Line 50">
                  <a:extLst>
                    <a:ext uri="{FF2B5EF4-FFF2-40B4-BE49-F238E27FC236}">
                      <a16:creationId xmlns:a16="http://schemas.microsoft.com/office/drawing/2014/main" id="{E9422176-4D9E-4154-AA5B-00D0EF20F272}"/>
                    </a:ext>
                  </a:extLst>
                </p:cNvPr>
                <p:cNvSpPr>
                  <a:spLocks noChangeShapeType="1"/>
                </p:cNvSpPr>
                <p:nvPr/>
              </p:nvSpPr>
              <p:spPr bwMode="auto">
                <a:xfrm>
                  <a:off x="1728" y="2880"/>
                  <a:ext cx="144" cy="24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20" name="Line 51">
                  <a:extLst>
                    <a:ext uri="{FF2B5EF4-FFF2-40B4-BE49-F238E27FC236}">
                      <a16:creationId xmlns:a16="http://schemas.microsoft.com/office/drawing/2014/main" id="{FA6B41E4-CE39-4E8D-85C5-B6438BB95105}"/>
                    </a:ext>
                  </a:extLst>
                </p:cNvPr>
                <p:cNvSpPr>
                  <a:spLocks noChangeShapeType="1"/>
                </p:cNvSpPr>
                <p:nvPr/>
              </p:nvSpPr>
              <p:spPr bwMode="auto">
                <a:xfrm>
                  <a:off x="1920" y="2640"/>
                  <a:ext cx="24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grpSp>
          <p:sp>
            <p:nvSpPr>
              <p:cNvPr id="16" name="Text Box 52">
                <a:extLst>
                  <a:ext uri="{FF2B5EF4-FFF2-40B4-BE49-F238E27FC236}">
                    <a16:creationId xmlns:a16="http://schemas.microsoft.com/office/drawing/2014/main" id="{20052D10-EC37-4EB2-AFC5-E9FF45F51AE7}"/>
                  </a:ext>
                </a:extLst>
              </p:cNvPr>
              <p:cNvSpPr txBox="1">
                <a:spLocks noChangeArrowheads="1"/>
              </p:cNvSpPr>
              <p:nvPr/>
            </p:nvSpPr>
            <p:spPr bwMode="auto">
              <a:xfrm>
                <a:off x="3312" y="3216"/>
                <a:ext cx="181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0" fontAlgn="base" latinLnBrk="0" hangingPunct="0">
                  <a:lnSpc>
                    <a:spcPct val="100000"/>
                  </a:lnSpc>
                  <a:spcBef>
                    <a:spcPct val="50000"/>
                  </a:spcBef>
                  <a:spcAft>
                    <a:spcPct val="0"/>
                  </a:spcAft>
                  <a:buClrTx/>
                  <a:buSzTx/>
                  <a:buFontTx/>
                  <a:buNone/>
                  <a:tabLst/>
                  <a:defRPr/>
                </a:pP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黑体" panose="02010609060101010101" pitchFamily="49" charset="-122"/>
                  </a:rPr>
                  <a:t>-CH</a:t>
                </a:r>
                <a:r>
                  <a:rPr kumimoji="1" lang="en-US" altLang="zh-CN" sz="1800" b="1" i="0" u="none" strike="noStrike" kern="0" cap="none" spc="0" normalizeH="0" baseline="-25000" noProof="0">
                    <a:ln>
                      <a:noFill/>
                    </a:ln>
                    <a:solidFill>
                      <a:srgbClr val="0000CC"/>
                    </a:solidFill>
                    <a:effectLst/>
                    <a:uLnTx/>
                    <a:uFillTx/>
                    <a:latin typeface="Arial Black" panose="020B0A04020102020204" pitchFamily="34" charset="0"/>
                    <a:ea typeface="黑体" panose="02010609060101010101" pitchFamily="49" charset="-122"/>
                  </a:rPr>
                  <a:t>2</a:t>
                </a:r>
                <a:r>
                  <a:rPr kumimoji="1" lang="en-US" altLang="zh-CN" sz="1800" b="1" i="0" u="none" strike="noStrike" kern="0" cap="none" spc="0" normalizeH="0" baseline="0" noProof="0">
                    <a:ln>
                      <a:noFill/>
                    </a:ln>
                    <a:solidFill>
                      <a:srgbClr val="0000CC"/>
                    </a:solidFill>
                    <a:effectLst/>
                    <a:uLnTx/>
                    <a:uFillTx/>
                    <a:latin typeface="Arial Black" panose="020B0A04020102020204" pitchFamily="34" charset="0"/>
                    <a:ea typeface="黑体" panose="02010609060101010101" pitchFamily="49" charset="-122"/>
                  </a:rPr>
                  <a:t>COOH</a:t>
                </a:r>
                <a:r>
                  <a:rPr kumimoji="1" lang="zh-CN" altLang="en-US" sz="2000" b="1" i="0" u="none" strike="noStrike" kern="0" cap="none" spc="0" normalizeH="0" baseline="0" noProof="0">
                    <a:ln>
                      <a:noFill/>
                    </a:ln>
                    <a:solidFill>
                      <a:srgbClr val="660033"/>
                    </a:solidFill>
                    <a:effectLst/>
                    <a:uLnTx/>
                    <a:uFillTx/>
                    <a:latin typeface="黑体" panose="02010609060101010101" pitchFamily="49" charset="-122"/>
                    <a:ea typeface="黑体" panose="02010609060101010101" pitchFamily="49" charset="-122"/>
                  </a:rPr>
                  <a:t>（苯乙酸）</a:t>
                </a:r>
              </a:p>
            </p:txBody>
          </p:sp>
        </p:grpSp>
        <p:sp>
          <p:nvSpPr>
            <p:cNvPr id="11" name="Text Box 55">
              <a:extLst>
                <a:ext uri="{FF2B5EF4-FFF2-40B4-BE49-F238E27FC236}">
                  <a16:creationId xmlns:a16="http://schemas.microsoft.com/office/drawing/2014/main" id="{D8916372-0E00-43AA-9101-7351A4A75F8D}"/>
                </a:ext>
              </a:extLst>
            </p:cNvPr>
            <p:cNvSpPr txBox="1">
              <a:spLocks noChangeArrowheads="1"/>
            </p:cNvSpPr>
            <p:nvPr/>
          </p:nvSpPr>
          <p:spPr bwMode="auto">
            <a:xfrm>
              <a:off x="6" y="2736"/>
              <a:ext cx="121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0" fontAlgn="base" latinLnBrk="0" hangingPunct="0">
                <a:lnSpc>
                  <a:spcPct val="100000"/>
                </a:lnSpc>
                <a:spcBef>
                  <a:spcPct val="50000"/>
                </a:spcBef>
                <a:spcAft>
                  <a:spcPct val="0"/>
                </a:spcAft>
                <a:buClrTx/>
                <a:buSzTx/>
                <a:buFontTx/>
                <a:buNone/>
                <a:tabLst/>
                <a:defRPr/>
              </a:pPr>
              <a:r>
                <a:rPr kumimoji="1" lang="zh-CN" altLang="en-US" sz="2000" b="1" i="0" u="none" strike="noStrike" kern="0" cap="none" spc="0" normalizeH="0" baseline="0" noProof="0" dirty="0">
                  <a:ln>
                    <a:noFill/>
                  </a:ln>
                  <a:solidFill>
                    <a:srgbClr val="660033"/>
                  </a:solidFill>
                  <a:effectLst/>
                  <a:uLnTx/>
                  <a:uFillTx/>
                  <a:latin typeface="黑体" panose="02010609060101010101" pitchFamily="49" charset="-122"/>
                  <a:ea typeface="黑体" panose="02010609060101010101" pitchFamily="49" charset="-122"/>
                </a:rPr>
                <a:t>奇数碳原子：</a:t>
              </a:r>
            </a:p>
          </p:txBody>
        </p:sp>
        <p:sp>
          <p:nvSpPr>
            <p:cNvPr id="12" name="Text Box 56">
              <a:extLst>
                <a:ext uri="{FF2B5EF4-FFF2-40B4-BE49-F238E27FC236}">
                  <a16:creationId xmlns:a16="http://schemas.microsoft.com/office/drawing/2014/main" id="{437A2943-5F06-4EC5-B563-EA87B2D9C4AD}"/>
                </a:ext>
              </a:extLst>
            </p:cNvPr>
            <p:cNvSpPr txBox="1">
              <a:spLocks noChangeArrowheads="1"/>
            </p:cNvSpPr>
            <p:nvPr/>
          </p:nvSpPr>
          <p:spPr bwMode="auto">
            <a:xfrm>
              <a:off x="-49" y="3216"/>
              <a:ext cx="1167"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0" fontAlgn="base" latinLnBrk="0" hangingPunct="0">
                <a:lnSpc>
                  <a:spcPct val="100000"/>
                </a:lnSpc>
                <a:spcBef>
                  <a:spcPct val="50000"/>
                </a:spcBef>
                <a:spcAft>
                  <a:spcPct val="0"/>
                </a:spcAft>
                <a:buClrTx/>
                <a:buSzTx/>
                <a:buFontTx/>
                <a:buNone/>
                <a:tabLst/>
                <a:defRPr/>
              </a:pPr>
              <a:r>
                <a:rPr kumimoji="1" lang="zh-CN" altLang="en-US" sz="2000" b="1" i="0" u="none" strike="noStrike" kern="0" cap="none" spc="0" normalizeH="0" baseline="0" noProof="0">
                  <a:ln>
                    <a:noFill/>
                  </a:ln>
                  <a:solidFill>
                    <a:srgbClr val="660033"/>
                  </a:solidFill>
                  <a:effectLst/>
                  <a:uLnTx/>
                  <a:uFillTx/>
                  <a:latin typeface="黑体" panose="02010609060101010101" pitchFamily="49" charset="-122"/>
                  <a:ea typeface="黑体" panose="02010609060101010101" pitchFamily="49" charset="-122"/>
                </a:rPr>
                <a:t>偶数碳原子：</a:t>
              </a:r>
            </a:p>
          </p:txBody>
        </p:sp>
        <p:sp>
          <p:nvSpPr>
            <p:cNvPr id="13" name="Line 58">
              <a:extLst>
                <a:ext uri="{FF2B5EF4-FFF2-40B4-BE49-F238E27FC236}">
                  <a16:creationId xmlns:a16="http://schemas.microsoft.com/office/drawing/2014/main" id="{609F88AE-2F92-4916-9D22-0F4C06ECE743}"/>
                </a:ext>
              </a:extLst>
            </p:cNvPr>
            <p:cNvSpPr>
              <a:spLocks noChangeShapeType="1"/>
            </p:cNvSpPr>
            <p:nvPr/>
          </p:nvSpPr>
          <p:spPr bwMode="auto">
            <a:xfrm>
              <a:off x="2821" y="2880"/>
              <a:ext cx="336" cy="0"/>
            </a:xfrm>
            <a:prstGeom prst="line">
              <a:avLst/>
            </a:prstGeom>
            <a:noFill/>
            <a:ln w="38100">
              <a:solidFill>
                <a:srgbClr val="00CC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sp>
          <p:nvSpPr>
            <p:cNvPr id="14" name="Line 59">
              <a:extLst>
                <a:ext uri="{FF2B5EF4-FFF2-40B4-BE49-F238E27FC236}">
                  <a16:creationId xmlns:a16="http://schemas.microsoft.com/office/drawing/2014/main" id="{63371FAC-1041-4ED7-B967-6097922B4B61}"/>
                </a:ext>
              </a:extLst>
            </p:cNvPr>
            <p:cNvSpPr>
              <a:spLocks noChangeShapeType="1"/>
            </p:cNvSpPr>
            <p:nvPr/>
          </p:nvSpPr>
          <p:spPr bwMode="auto">
            <a:xfrm>
              <a:off x="2622" y="3333"/>
              <a:ext cx="336" cy="0"/>
            </a:xfrm>
            <a:prstGeom prst="line">
              <a:avLst/>
            </a:prstGeom>
            <a:noFill/>
            <a:ln w="38100">
              <a:solidFill>
                <a:srgbClr val="00CC99"/>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1" lang="zh-CN" altLang="en-US" sz="1800" b="0" i="0" u="sng" strike="noStrike" kern="0" cap="none" spc="0" normalizeH="0" baseline="0" noProof="0">
                <a:ln>
                  <a:noFill/>
                </a:ln>
                <a:solidFill>
                  <a:srgbClr val="00CC99"/>
                </a:solidFill>
                <a:effectLst/>
                <a:uLnTx/>
                <a:uFillTx/>
                <a:latin typeface="黑体" panose="02010609060101010101" pitchFamily="49" charset="-122"/>
                <a:ea typeface="黑体" panose="02010609060101010101" pitchFamily="49" charset="-122"/>
              </a:endParaRPr>
            </a:p>
          </p:txBody>
        </p:sp>
      </p:grpSp>
    </p:spTree>
    <p:extLst>
      <p:ext uri="{BB962C8B-B14F-4D97-AF65-F5344CB8AC3E}">
        <p14:creationId xmlns:p14="http://schemas.microsoft.com/office/powerpoint/2010/main" val="42505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4659289"/>
          </a:xfrm>
        </p:spPr>
        <p:txBody>
          <a:bodyPr/>
          <a:lstStyle/>
          <a:p>
            <a:pPr>
              <a:lnSpc>
                <a:spcPct val="120000"/>
              </a:lnSpc>
            </a:pPr>
            <a:r>
              <a:rPr lang="el-GR" altLang="zh-CN" sz="2800" u="sng" dirty="0">
                <a:solidFill>
                  <a:schemeClr val="accent5">
                    <a:lumMod val="50000"/>
                  </a:schemeClr>
                </a:solidFill>
                <a:latin typeface="华文楷体" panose="02010600040101010101" pitchFamily="2" charset="-122"/>
                <a:ea typeface="华文楷体" panose="02010600040101010101" pitchFamily="2" charset="-122"/>
              </a:rPr>
              <a:t>β-</a:t>
            </a:r>
            <a:r>
              <a:rPr lang="zh-CN" altLang="en-US" sz="2800" u="sng" dirty="0">
                <a:solidFill>
                  <a:schemeClr val="accent5">
                    <a:lumMod val="50000"/>
                  </a:schemeClr>
                </a:solidFill>
                <a:latin typeface="华文楷体" panose="02010600040101010101" pitchFamily="2" charset="-122"/>
                <a:ea typeface="华文楷体" panose="02010600040101010101" pitchFamily="2" charset="-122"/>
              </a:rPr>
              <a:t>氧化过程</a:t>
            </a:r>
            <a:endParaRPr lang="en-US" altLang="zh-CN" sz="2800" u="sng" dirty="0">
              <a:solidFill>
                <a:schemeClr val="accent5">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1. </a:t>
            </a:r>
            <a:r>
              <a:rPr lang="zh-CN" altLang="en-US" sz="2800" dirty="0">
                <a:solidFill>
                  <a:srgbClr val="C00000"/>
                </a:solidFill>
                <a:latin typeface="华文楷体" panose="02010600040101010101" pitchFamily="2" charset="-122"/>
                <a:ea typeface="华文楷体" panose="02010600040101010101" pitchFamily="2" charset="-122"/>
              </a:rPr>
              <a:t>脂肪酸的活化</a:t>
            </a:r>
          </a:p>
          <a:p>
            <a:pPr marL="0" indent="0">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氧化的过程是在线粒体内进行。而</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主要在细胞质，因此，</a:t>
            </a:r>
            <a:r>
              <a:rPr lang="zh-CN" altLang="en-US" sz="2400" u="sng" dirty="0">
                <a:solidFill>
                  <a:srgbClr val="FF0000"/>
                </a:solidFill>
                <a:latin typeface="华文楷体" panose="02010600040101010101" pitchFamily="2" charset="-122"/>
                <a:ea typeface="华文楷体" panose="02010600040101010101" pitchFamily="2" charset="-122"/>
              </a:rPr>
              <a:t>胞质的</a:t>
            </a:r>
            <a:r>
              <a:rPr lang="en-US" altLang="zh-CN" sz="2400" u="sng" dirty="0">
                <a:solidFill>
                  <a:srgbClr val="FF0000"/>
                </a:solidFill>
                <a:latin typeface="华文楷体" panose="02010600040101010101" pitchFamily="2" charset="-122"/>
                <a:ea typeface="华文楷体" panose="02010600040101010101" pitchFamily="2" charset="-122"/>
              </a:rPr>
              <a:t>FA</a:t>
            </a:r>
            <a:r>
              <a:rPr lang="zh-CN" altLang="en-US" sz="2400" u="sng" dirty="0">
                <a:solidFill>
                  <a:srgbClr val="FF0000"/>
                </a:solidFill>
                <a:latin typeface="华文楷体" panose="02010600040101010101" pitchFamily="2" charset="-122"/>
                <a:ea typeface="华文楷体" panose="02010600040101010101" pitchFamily="2" charset="-122"/>
              </a:rPr>
              <a:t>必需经过活化和转移到线粒体</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活化就是把脂肪酸转变为脂酰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RCOOH +ATP +</a:t>
            </a:r>
            <a:r>
              <a:rPr lang="en-US" altLang="zh-CN" sz="2400" dirty="0" err="1">
                <a:solidFill>
                  <a:schemeClr val="accent4">
                    <a:lumMod val="50000"/>
                  </a:schemeClr>
                </a:solidFill>
                <a:latin typeface="华文楷体" panose="02010600040101010101" pitchFamily="2" charset="-122"/>
                <a:ea typeface="华文楷体" panose="02010600040101010101" pitchFamily="2" charset="-122"/>
              </a:rPr>
              <a:t>HSCoA→RCO~SCoA</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u="sng" dirty="0">
                <a:solidFill>
                  <a:srgbClr val="FF0000"/>
                </a:solidFill>
                <a:latin typeface="华文楷体" panose="02010600040101010101" pitchFamily="2" charset="-122"/>
                <a:ea typeface="华文楷体" panose="02010600040101010101" pitchFamily="2" charset="-122"/>
              </a:rPr>
              <a:t>AMP</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 </a:t>
            </a:r>
            <a:r>
              <a:rPr lang="en-US" altLang="zh-CN" sz="2400" u="sng" dirty="0" err="1">
                <a:solidFill>
                  <a:srgbClr val="FF0000"/>
                </a:solidFill>
                <a:latin typeface="华文楷体" panose="02010600040101010101" pitchFamily="2" charset="-122"/>
                <a:ea typeface="华文楷体" panose="02010600040101010101" pitchFamily="2" charset="-122"/>
              </a:rPr>
              <a:t>PPi</a:t>
            </a:r>
            <a:endParaRPr lang="en-US" altLang="zh-CN" sz="2400" u="sng" dirty="0">
              <a:solidFill>
                <a:srgbClr val="FF0000"/>
              </a:solidFill>
              <a:latin typeface="华文楷体" panose="02010600040101010101" pitchFamily="2" charset="-122"/>
              <a:ea typeface="华文楷体" panose="02010600040101010101" pitchFamily="2" charset="-122"/>
            </a:endParaRPr>
          </a:p>
          <a:p>
            <a:pPr marL="0" indent="0">
              <a:lnSpc>
                <a:spcPct val="120000"/>
              </a:lnSpc>
            </a:pPr>
            <a:endParaRPr lang="en-US" altLang="zh-CN" sz="2400" dirty="0">
              <a:solidFill>
                <a:srgbClr val="FF0000"/>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rgbClr val="FF0000"/>
                </a:solidFill>
                <a:latin typeface="华文楷体" panose="02010600040101010101" pitchFamily="2" charset="-122"/>
                <a:ea typeface="华文楷体" panose="02010600040101010101" pitchFamily="2" charset="-122"/>
              </a:rPr>
              <a:t>注：</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由于在</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生成时，每合成</a:t>
            </a:r>
            <a:r>
              <a:rPr lang="en-US" altLang="zh-CN" sz="2400" u="sng" dirty="0">
                <a:solidFill>
                  <a:srgbClr val="FF0000"/>
                </a:solidFill>
                <a:latin typeface="华文楷体" panose="02010600040101010101" pitchFamily="2" charset="-122"/>
                <a:ea typeface="华文楷体" panose="02010600040101010101" pitchFamily="2" charset="-122"/>
              </a:rPr>
              <a:t>1</a:t>
            </a:r>
            <a:r>
              <a:rPr lang="zh-CN" altLang="en-US" sz="2400" u="sng" dirty="0">
                <a:solidFill>
                  <a:srgbClr val="FF0000"/>
                </a:solidFill>
                <a:latin typeface="华文楷体" panose="02010600040101010101" pitchFamily="2" charset="-122"/>
                <a:ea typeface="华文楷体" panose="02010600040101010101" pitchFamily="2" charset="-122"/>
              </a:rPr>
              <a:t>个高能磷酸键算</a:t>
            </a:r>
            <a:r>
              <a:rPr lang="en-US" altLang="zh-CN" sz="2400" u="sng" dirty="0">
                <a:solidFill>
                  <a:srgbClr val="FF0000"/>
                </a:solidFill>
                <a:latin typeface="华文楷体" panose="02010600040101010101" pitchFamily="2" charset="-122"/>
                <a:ea typeface="华文楷体" panose="02010600040101010101" pitchFamily="2" charset="-122"/>
              </a:rPr>
              <a:t>1</a:t>
            </a:r>
            <a:r>
              <a:rPr lang="zh-CN" altLang="en-US" sz="2400" u="sng" dirty="0">
                <a:solidFill>
                  <a:srgbClr val="FF0000"/>
                </a:solidFill>
                <a:latin typeface="华文楷体" panose="02010600040101010101" pitchFamily="2" charset="-122"/>
                <a:ea typeface="华文楷体" panose="02010600040101010101" pitchFamily="2" charset="-122"/>
              </a:rPr>
              <a:t>个</a:t>
            </a:r>
            <a:r>
              <a:rPr lang="en-US" altLang="zh-CN" sz="2400" u="sng" dirty="0">
                <a:solidFill>
                  <a:srgbClr val="FF0000"/>
                </a:solidFill>
                <a:latin typeface="华文楷体" panose="02010600040101010101" pitchFamily="2" charset="-122"/>
                <a:ea typeface="华文楷体" panose="02010600040101010101" pitchFamily="2" charset="-122"/>
              </a:rPr>
              <a:t>ATP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，所以这里在计算能量消耗时应算</a:t>
            </a:r>
            <a:r>
              <a:rPr lang="en-US" altLang="zh-CN" sz="2400" u="sng" dirty="0">
                <a:solidFill>
                  <a:srgbClr val="FF0000"/>
                </a:solidFill>
                <a:latin typeface="华文楷体" panose="02010600040101010101" pitchFamily="2" charset="-122"/>
                <a:ea typeface="华文楷体" panose="02010600040101010101" pitchFamily="2" charset="-122"/>
              </a:rPr>
              <a:t>2</a:t>
            </a:r>
            <a:r>
              <a:rPr lang="zh-CN" altLang="en-US" sz="2400" u="sng" dirty="0">
                <a:solidFill>
                  <a:srgbClr val="FF0000"/>
                </a:solidFill>
                <a:latin typeface="华文楷体" panose="02010600040101010101" pitchFamily="2" charset="-122"/>
                <a:ea typeface="华文楷体" panose="02010600040101010101" pitchFamily="2" charset="-122"/>
              </a:rPr>
              <a:t>个</a:t>
            </a:r>
            <a:r>
              <a:rPr lang="en-US" altLang="zh-CN" sz="2400" u="sng" dirty="0">
                <a:solidFill>
                  <a:srgbClr val="FF0000"/>
                </a:solidFill>
                <a:latin typeface="华文楷体" panose="02010600040101010101" pitchFamily="2" charset="-122"/>
                <a:ea typeface="华文楷体" panose="02010600040101010101" pitchFamily="2" charset="-122"/>
              </a:rPr>
              <a:t>ATP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p:txBody>
      </p:sp>
    </p:spTree>
    <p:extLst>
      <p:ext uri="{BB962C8B-B14F-4D97-AF65-F5344CB8AC3E}">
        <p14:creationId xmlns:p14="http://schemas.microsoft.com/office/powerpoint/2010/main" val="789710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89248" y="931138"/>
            <a:ext cx="8453093" cy="580159"/>
          </a:xfrm>
        </p:spPr>
        <p:txBody>
          <a:bodyPr/>
          <a:lstStyle/>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2. </a:t>
            </a:r>
            <a:r>
              <a:rPr lang="zh-CN" altLang="en-US" sz="2800" dirty="0">
                <a:solidFill>
                  <a:srgbClr val="C00000"/>
                </a:solidFill>
                <a:latin typeface="华文楷体" panose="02010600040101010101" pitchFamily="2" charset="-122"/>
                <a:ea typeface="华文楷体" panose="02010600040101010101" pitchFamily="2" charset="-122"/>
              </a:rPr>
              <a:t>脂酰</a:t>
            </a:r>
            <a:r>
              <a:rPr lang="en-US" altLang="zh-CN" sz="2800" dirty="0">
                <a:solidFill>
                  <a:srgbClr val="C00000"/>
                </a:solidFill>
                <a:latin typeface="华文楷体" panose="02010600040101010101" pitchFamily="2" charset="-122"/>
                <a:ea typeface="华文楷体" panose="02010600040101010101" pitchFamily="2" charset="-122"/>
              </a:rPr>
              <a:t>CoA</a:t>
            </a:r>
            <a:r>
              <a:rPr lang="zh-CN" altLang="en-US" sz="2800" dirty="0">
                <a:solidFill>
                  <a:srgbClr val="C00000"/>
                </a:solidFill>
                <a:latin typeface="华文楷体" panose="02010600040101010101" pitchFamily="2" charset="-122"/>
                <a:ea typeface="华文楷体" panose="02010600040101010101" pitchFamily="2" charset="-122"/>
              </a:rPr>
              <a:t>从胞液转运至线粒体内</a:t>
            </a:r>
          </a:p>
        </p:txBody>
      </p:sp>
      <p:sp>
        <p:nvSpPr>
          <p:cNvPr id="5" name="文本框 4">
            <a:extLst>
              <a:ext uri="{FF2B5EF4-FFF2-40B4-BE49-F238E27FC236}">
                <a16:creationId xmlns:a16="http://schemas.microsoft.com/office/drawing/2014/main" id="{2D3EF0F9-A316-4959-8092-D80100FA11DD}"/>
              </a:ext>
            </a:extLst>
          </p:cNvPr>
          <p:cNvSpPr txBox="1"/>
          <p:nvPr/>
        </p:nvSpPr>
        <p:spPr>
          <a:xfrm>
            <a:off x="483515" y="1531303"/>
            <a:ext cx="8264558" cy="830997"/>
          </a:xfrm>
          <a:prstGeom prst="rect">
            <a:avLst/>
          </a:prstGeom>
          <a:noFill/>
        </p:spPr>
        <p:txBody>
          <a:bodyPr wrap="square">
            <a:spAutoFit/>
          </a:bodyPr>
          <a:lstStyle/>
          <a:p>
            <a:pPr algn="just"/>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10</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个碳链以下脂酰</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CoA</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分子可直接进入线粒体进行氧化。长链脂酰</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CoA</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，要进入线粒体基质就需要载体肉</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毒</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 </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碱</a:t>
            </a:r>
            <a:r>
              <a:rPr lang="zh-CN" altLang="en-US" sz="2400" b="1" kern="0" dirty="0">
                <a:solidFill>
                  <a:srgbClr val="14375A">
                    <a:lumMod val="50000"/>
                  </a:srgbClr>
                </a:solidFill>
                <a:latin typeface="华文楷体" panose="02010600040101010101" pitchFamily="2" charset="-122"/>
                <a:ea typeface="华文楷体" panose="02010600040101010101" pitchFamily="2" charset="-122"/>
                <a:cs typeface="Times New Roman" pitchFamily="18" charset="0"/>
              </a:rPr>
              <a:t>。</a:t>
            </a:r>
            <a:endParaRPr lang="zh-CN" altLang="en-US" dirty="0"/>
          </a:p>
        </p:txBody>
      </p:sp>
      <p:pic>
        <p:nvPicPr>
          <p:cNvPr id="6" name="Picture 4">
            <a:extLst>
              <a:ext uri="{FF2B5EF4-FFF2-40B4-BE49-F238E27FC236}">
                <a16:creationId xmlns:a16="http://schemas.microsoft.com/office/drawing/2014/main" id="{9FBEB931-6B59-42AD-96CA-1FD6766E1C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9495" y="2681994"/>
            <a:ext cx="6475625" cy="4023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2039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45453" y="3905378"/>
            <a:ext cx="8453093" cy="2800318"/>
          </a:xfrm>
        </p:spPr>
        <p:txBody>
          <a:bodyPr/>
          <a:lstStyle/>
          <a:p>
            <a:pPr marL="0" indent="0">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肉碱脂酰转移酶</a:t>
            </a:r>
            <a:r>
              <a:rPr lang="en-US" altLang="zh-CN" sz="2400" u="sng" dirty="0">
                <a:solidFill>
                  <a:srgbClr val="FF0000"/>
                </a:solidFill>
                <a:latin typeface="华文楷体" panose="02010600040101010101" pitchFamily="2" charset="-122"/>
                <a:ea typeface="华文楷体" panose="02010600040101010101" pitchFamily="2" charset="-122"/>
              </a:rPr>
              <a:t>I</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是脂肪酸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氧化的</a:t>
            </a:r>
            <a:r>
              <a:rPr lang="zh-CN" altLang="en-US" sz="2400" u="sng" dirty="0">
                <a:solidFill>
                  <a:srgbClr val="FF0000"/>
                </a:solidFill>
                <a:latin typeface="华文楷体" panose="02010600040101010101" pitchFamily="2" charset="-122"/>
                <a:ea typeface="华文楷体" panose="02010600040101010101" pitchFamily="2" charset="-122"/>
              </a:rPr>
              <a:t>限速酶</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进入线粒体是脂肪酸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氧化的主要限速步骤。</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当饥饿、高脂低糖膳食或糖尿病时，机体不能利用糖，需脂肪酸供能，这时肉碱脂酰转移酶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I</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活性增加，脂肪酸氧化增强。相反，饱食后，脂肪合成及丙二酰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增加，后者抑制肉碱脂酰转移酶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I</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活性，因而脂肪酸的氧化被抑制。</a:t>
            </a:r>
          </a:p>
        </p:txBody>
      </p:sp>
      <p:pic>
        <p:nvPicPr>
          <p:cNvPr id="4" name="Picture 2" descr="E:\wy教学\动物生化(本科)\2014-李留安\同步h\10脂代谢\脂酰CoA由肉碱协助转入线粒体示意图.jpg">
            <a:extLst>
              <a:ext uri="{FF2B5EF4-FFF2-40B4-BE49-F238E27FC236}">
                <a16:creationId xmlns:a16="http://schemas.microsoft.com/office/drawing/2014/main" id="{D71C4D90-E51D-425A-9507-673DF5CC1CEC}"/>
              </a:ext>
            </a:extLst>
          </p:cNvPr>
          <p:cNvPicPr>
            <a:picLocks noChangeAspect="1" noChangeArrowheads="1"/>
          </p:cNvPicPr>
          <p:nvPr/>
        </p:nvPicPr>
        <p:blipFill>
          <a:blip r:embed="rId2">
            <a:lum bright="-20000" contrast="30000"/>
            <a:extLst>
              <a:ext uri="{28A0092B-C50C-407E-A947-70E740481C1C}">
                <a14:useLocalDpi xmlns:a14="http://schemas.microsoft.com/office/drawing/2010/main" val="0"/>
              </a:ext>
            </a:extLst>
          </a:blip>
          <a:srcRect/>
          <a:stretch>
            <a:fillRect/>
          </a:stretch>
        </p:blipFill>
        <p:spPr bwMode="auto">
          <a:xfrm>
            <a:off x="860220" y="1085028"/>
            <a:ext cx="7290408" cy="2543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0641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1101392"/>
          </a:xfrm>
        </p:spPr>
        <p:txBody>
          <a:bodyPr/>
          <a:lstStyle/>
          <a:p>
            <a:pPr>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3.</a:t>
            </a:r>
            <a:r>
              <a:rPr lang="zh-CN" altLang="en-US" sz="2800" dirty="0">
                <a:solidFill>
                  <a:srgbClr val="C00000"/>
                </a:solidFill>
                <a:latin typeface="华文楷体" panose="02010600040101010101" pitchFamily="2" charset="-122"/>
                <a:ea typeface="华文楷体" panose="02010600040101010101" pitchFamily="2" charset="-122"/>
              </a:rPr>
              <a:t>脂肪酸的</a:t>
            </a:r>
            <a:r>
              <a:rPr lang="el-GR" altLang="zh-CN" sz="2800" dirty="0">
                <a:solidFill>
                  <a:srgbClr val="C00000"/>
                </a:solidFill>
                <a:latin typeface="华文楷体" panose="02010600040101010101" pitchFamily="2" charset="-122"/>
                <a:ea typeface="华文楷体" panose="02010600040101010101" pitchFamily="2" charset="-122"/>
              </a:rPr>
              <a:t>β-</a:t>
            </a:r>
            <a:r>
              <a:rPr lang="zh-CN" altLang="en-US" sz="2800" dirty="0">
                <a:solidFill>
                  <a:srgbClr val="C00000"/>
                </a:solidFill>
                <a:latin typeface="华文楷体" panose="02010600040101010101" pitchFamily="2" charset="-122"/>
                <a:ea typeface="华文楷体" panose="02010600040101010101" pitchFamily="2" charset="-122"/>
              </a:rPr>
              <a:t>氧化作用</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脱氢、加水、脱氢、硫解                 循环往复</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p:txBody>
      </p:sp>
      <p:pic>
        <p:nvPicPr>
          <p:cNvPr id="4" name="Picture 14">
            <a:extLst>
              <a:ext uri="{FF2B5EF4-FFF2-40B4-BE49-F238E27FC236}">
                <a16:creationId xmlns:a16="http://schemas.microsoft.com/office/drawing/2014/main" id="{408B3634-1E02-4476-B180-87834F818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3334" b="22911"/>
          <a:stretch>
            <a:fillRect/>
          </a:stretch>
        </p:blipFill>
        <p:spPr bwMode="auto">
          <a:xfrm>
            <a:off x="483516" y="2176935"/>
            <a:ext cx="5956612" cy="436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9119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1027525"/>
          </a:xfrm>
        </p:spPr>
        <p:txBody>
          <a:bodyPr/>
          <a:lstStyle/>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以</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16</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碳饱和脂肪酸为例说明</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氧化循环过程。</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rgbClr val="FF0000"/>
                </a:solidFill>
                <a:latin typeface="华文楷体" panose="02010600040101010101" pitchFamily="2" charset="-122"/>
                <a:ea typeface="华文楷体" panose="02010600040101010101" pitchFamily="2" charset="-122"/>
              </a:rPr>
              <a:t>(1)</a:t>
            </a:r>
            <a:r>
              <a:rPr lang="zh-CN" altLang="en-US" sz="2400" dirty="0">
                <a:solidFill>
                  <a:srgbClr val="FF0000"/>
                </a:solidFill>
                <a:latin typeface="华文楷体" panose="02010600040101010101" pitchFamily="2" charset="-122"/>
                <a:ea typeface="华文楷体" panose="02010600040101010101" pitchFamily="2" charset="-122"/>
              </a:rPr>
              <a:t>脱氢</a:t>
            </a:r>
            <a:endParaRPr lang="en-US" altLang="zh-CN" sz="2400" dirty="0">
              <a:solidFill>
                <a:srgbClr val="FF0000"/>
              </a:solidFill>
              <a:latin typeface="华文楷体" panose="02010600040101010101" pitchFamily="2" charset="-122"/>
              <a:ea typeface="华文楷体" panose="02010600040101010101" pitchFamily="2" charset="-122"/>
            </a:endParaRPr>
          </a:p>
        </p:txBody>
      </p:sp>
      <p:pic>
        <p:nvPicPr>
          <p:cNvPr id="4" name="图片 3">
            <a:extLst>
              <a:ext uri="{FF2B5EF4-FFF2-40B4-BE49-F238E27FC236}">
                <a16:creationId xmlns:a16="http://schemas.microsoft.com/office/drawing/2014/main" id="{910D1CB2-36C8-407F-B0E2-868969799ABF}"/>
              </a:ext>
            </a:extLst>
          </p:cNvPr>
          <p:cNvPicPr>
            <a:picLocks noChangeAspect="1"/>
          </p:cNvPicPr>
          <p:nvPr/>
        </p:nvPicPr>
        <p:blipFill>
          <a:blip r:embed="rId2"/>
          <a:stretch>
            <a:fillRect/>
          </a:stretch>
        </p:blipFill>
        <p:spPr>
          <a:xfrm>
            <a:off x="975733" y="2103068"/>
            <a:ext cx="6626926" cy="1646063"/>
          </a:xfrm>
          <a:prstGeom prst="rect">
            <a:avLst/>
          </a:prstGeom>
        </p:spPr>
      </p:pic>
      <p:sp>
        <p:nvSpPr>
          <p:cNvPr id="6" name="文本框 5">
            <a:extLst>
              <a:ext uri="{FF2B5EF4-FFF2-40B4-BE49-F238E27FC236}">
                <a16:creationId xmlns:a16="http://schemas.microsoft.com/office/drawing/2014/main" id="{0E73A069-4FFE-4EA6-8F74-CB52F423A79D}"/>
              </a:ext>
            </a:extLst>
          </p:cNvPr>
          <p:cNvSpPr txBox="1"/>
          <p:nvPr/>
        </p:nvSpPr>
        <p:spPr>
          <a:xfrm>
            <a:off x="483516" y="3926388"/>
            <a:ext cx="4572000" cy="461665"/>
          </a:xfrm>
          <a:prstGeom prst="rect">
            <a:avLst/>
          </a:prstGeom>
          <a:noFill/>
        </p:spPr>
        <p:txBody>
          <a:bodyPr wrap="square">
            <a:spAutoFit/>
          </a:bodyPr>
          <a:lstStyle/>
          <a:p>
            <a:r>
              <a:rPr kumimoji="0" lang="en-US" altLang="zh-CN"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(2)</a:t>
            </a:r>
            <a:r>
              <a:rPr kumimoji="0" lang="zh-CN" altLang="en-US"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水合</a:t>
            </a:r>
            <a:endParaRPr lang="zh-CN" altLang="en-US" dirty="0"/>
          </a:p>
        </p:txBody>
      </p:sp>
      <p:pic>
        <p:nvPicPr>
          <p:cNvPr id="7" name="Picture 19" descr="p121-1">
            <a:extLst>
              <a:ext uri="{FF2B5EF4-FFF2-40B4-BE49-F238E27FC236}">
                <a16:creationId xmlns:a16="http://schemas.microsoft.com/office/drawing/2014/main" id="{BDE908B8-E63D-41AB-9623-341F343E94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026" y="4790560"/>
            <a:ext cx="7729537" cy="142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087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922301"/>
            <a:ext cx="8453093" cy="510461"/>
          </a:xfrm>
        </p:spPr>
        <p:txBody>
          <a:bodyPr/>
          <a:lstStyle/>
          <a:p>
            <a:pPr marL="0" indent="0">
              <a:lnSpc>
                <a:spcPct val="120000"/>
              </a:lnSpc>
            </a:pPr>
            <a:r>
              <a:rPr lang="en-US" altLang="zh-CN" sz="2400" dirty="0">
                <a:solidFill>
                  <a:srgbClr val="FF0000"/>
                </a:solidFill>
                <a:latin typeface="华文楷体" panose="02010600040101010101" pitchFamily="2" charset="-122"/>
                <a:ea typeface="华文楷体" panose="02010600040101010101" pitchFamily="2" charset="-122"/>
              </a:rPr>
              <a:t>(3)</a:t>
            </a:r>
            <a:r>
              <a:rPr lang="zh-CN" altLang="en-US" sz="2400" dirty="0">
                <a:solidFill>
                  <a:srgbClr val="FF0000"/>
                </a:solidFill>
                <a:latin typeface="华文楷体" panose="02010600040101010101" pitchFamily="2" charset="-122"/>
                <a:ea typeface="华文楷体" panose="02010600040101010101" pitchFamily="2" charset="-122"/>
              </a:rPr>
              <a:t>再脱氢</a:t>
            </a:r>
            <a:endParaRPr lang="en-US" altLang="zh-CN" sz="2400" dirty="0">
              <a:solidFill>
                <a:srgbClr val="FF0000"/>
              </a:solidFill>
              <a:latin typeface="华文楷体" panose="02010600040101010101" pitchFamily="2" charset="-122"/>
              <a:ea typeface="华文楷体" panose="02010600040101010101" pitchFamily="2" charset="-122"/>
            </a:endParaRPr>
          </a:p>
        </p:txBody>
      </p:sp>
      <p:sp>
        <p:nvSpPr>
          <p:cNvPr id="5" name="文本框 4">
            <a:extLst>
              <a:ext uri="{FF2B5EF4-FFF2-40B4-BE49-F238E27FC236}">
                <a16:creationId xmlns:a16="http://schemas.microsoft.com/office/drawing/2014/main" id="{26771EBC-7F6F-4334-B228-BD25E426CC77}"/>
              </a:ext>
            </a:extLst>
          </p:cNvPr>
          <p:cNvSpPr txBox="1"/>
          <p:nvPr/>
        </p:nvSpPr>
        <p:spPr>
          <a:xfrm>
            <a:off x="511747" y="2858795"/>
            <a:ext cx="4572000" cy="461665"/>
          </a:xfrm>
          <a:prstGeom prst="rect">
            <a:avLst/>
          </a:prstGeom>
          <a:noFill/>
        </p:spPr>
        <p:txBody>
          <a:bodyPr wrap="square">
            <a:spAutoFit/>
          </a:bodyPr>
          <a:lstStyle/>
          <a:p>
            <a:r>
              <a:rPr kumimoji="0" lang="en-US" altLang="zh-CN"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(4)</a:t>
            </a:r>
            <a:r>
              <a:rPr kumimoji="0" lang="zh-CN" altLang="en-US"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硫解</a:t>
            </a:r>
            <a:endParaRPr lang="zh-CN" altLang="en-US" dirty="0"/>
          </a:p>
        </p:txBody>
      </p:sp>
      <p:pic>
        <p:nvPicPr>
          <p:cNvPr id="6" name="Picture 24" descr="p121-2">
            <a:extLst>
              <a:ext uri="{FF2B5EF4-FFF2-40B4-BE49-F238E27FC236}">
                <a16:creationId xmlns:a16="http://schemas.microsoft.com/office/drawing/2014/main" id="{6989AD94-AB5B-46C5-9CD7-D36112460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747" y="1358664"/>
            <a:ext cx="8013700"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6" descr="p121-3">
            <a:extLst>
              <a:ext uri="{FF2B5EF4-FFF2-40B4-BE49-F238E27FC236}">
                <a16:creationId xmlns:a16="http://schemas.microsoft.com/office/drawing/2014/main" id="{0DCFB850-48D1-4314-B4C7-E47296086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747" y="3410568"/>
            <a:ext cx="842486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45120440-6467-4FFC-BB55-98C988CBCE08}"/>
              </a:ext>
            </a:extLst>
          </p:cNvPr>
          <p:cNvSpPr txBox="1"/>
          <p:nvPr/>
        </p:nvSpPr>
        <p:spPr>
          <a:xfrm>
            <a:off x="453836" y="4609191"/>
            <a:ext cx="8236327" cy="830997"/>
          </a:xfrm>
          <a:prstGeom prst="rect">
            <a:avLst/>
          </a:prstGeom>
          <a:noFill/>
        </p:spPr>
        <p:txBody>
          <a:bodyPr wrap="square">
            <a:spAutoFit/>
          </a:bodyPr>
          <a:lstStyle/>
          <a:p>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以上四步反应生成比原来少</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个碳原子的脂酰</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。如此反复进行，一分子的</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16C</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软脂酰</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，经</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7</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轮的</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氧化的总反应为： </a:t>
            </a:r>
          </a:p>
        </p:txBody>
      </p:sp>
      <p:pic>
        <p:nvPicPr>
          <p:cNvPr id="10" name="Picture 25" descr="p121-4">
            <a:extLst>
              <a:ext uri="{FF2B5EF4-FFF2-40B4-BE49-F238E27FC236}">
                <a16:creationId xmlns:a16="http://schemas.microsoft.com/office/drawing/2014/main" id="{AD83A9BC-A809-409B-ADEF-82BB4A5A88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8078" y="5677301"/>
            <a:ext cx="5761038" cy="7874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368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标题 1">
            <a:extLst>
              <a:ext uri="{FF2B5EF4-FFF2-40B4-BE49-F238E27FC236}">
                <a16:creationId xmlns:a16="http://schemas.microsoft.com/office/drawing/2014/main" id="{8D8D90E9-EE0E-40B1-8868-88506E8D3727}"/>
              </a:ext>
            </a:extLst>
          </p:cNvPr>
          <p:cNvSpPr>
            <a:spLocks noGrp="1" noChangeArrowheads="1"/>
          </p:cNvSpPr>
          <p:nvPr>
            <p:ph type="title"/>
          </p:nvPr>
        </p:nvSpPr>
        <p:spPr>
          <a:xfrm>
            <a:off x="382572" y="171155"/>
            <a:ext cx="7681913" cy="563563"/>
          </a:xfrm>
        </p:spPr>
        <p:txBody>
          <a:bodyPr/>
          <a:lstStyle/>
          <a:p>
            <a:r>
              <a:rPr kumimoji="0" lang="zh-CN" altLang="en-US" sz="3600" b="1" i="0" u="none" strike="noStrike" kern="0" cap="none" spc="0" normalizeH="0" baseline="0" noProof="0" dirty="0">
                <a:ln>
                  <a:noFill/>
                </a:ln>
                <a:solidFill>
                  <a:srgbClr val="AFC3F7">
                    <a:lumMod val="10000"/>
                  </a:srgbClr>
                </a:solidFill>
                <a:effectLst/>
                <a:uLnTx/>
                <a:uFillTx/>
                <a:latin typeface="KaiTi" panose="02010609060101010101" pitchFamily="49" charset="-122"/>
                <a:ea typeface="KaiTi" panose="02010609060101010101" pitchFamily="49" charset="-122"/>
                <a:cs typeface="Times New Roman" pitchFamily="18" charset="0"/>
              </a:rPr>
              <a:t>第二节 脂肪的分解</a:t>
            </a:r>
            <a:endParaRPr lang="zh-CN" altLang="en-US" dirty="0">
              <a:solidFill>
                <a:srgbClr val="040D26"/>
              </a:solidFill>
            </a:endParaRPr>
          </a:p>
        </p:txBody>
      </p:sp>
      <p:sp>
        <p:nvSpPr>
          <p:cNvPr id="38915" name="内容占位符 2">
            <a:extLst>
              <a:ext uri="{FF2B5EF4-FFF2-40B4-BE49-F238E27FC236}">
                <a16:creationId xmlns:a16="http://schemas.microsoft.com/office/drawing/2014/main" id="{A046D9E8-AD12-4BE1-A481-B751634051FC}"/>
              </a:ext>
            </a:extLst>
          </p:cNvPr>
          <p:cNvSpPr>
            <a:spLocks noGrp="1" noChangeArrowheads="1"/>
          </p:cNvSpPr>
          <p:nvPr>
            <p:ph idx="1"/>
          </p:nvPr>
        </p:nvSpPr>
        <p:spPr>
          <a:xfrm>
            <a:off x="518474" y="923925"/>
            <a:ext cx="8506464" cy="5016310"/>
          </a:xfrm>
        </p:spPr>
        <p:txBody>
          <a:bodyPr/>
          <a:lstStyle/>
          <a:p>
            <a:pPr>
              <a:lnSpc>
                <a:spcPct val="120000"/>
              </a:lnSpc>
              <a:spcBef>
                <a:spcPct val="0"/>
              </a:spcBef>
            </a:pPr>
            <a:r>
              <a:rPr lang="zh-CN" altLang="zh-CN" sz="2800" dirty="0">
                <a:solidFill>
                  <a:srgbClr val="0070C0"/>
                </a:solidFill>
                <a:latin typeface="华文楷体" panose="02010600040101010101" pitchFamily="2" charset="-122"/>
                <a:ea typeface="华文楷体" panose="02010600040101010101" pitchFamily="2" charset="-122"/>
              </a:rPr>
              <a:t>脂肪酸</a:t>
            </a:r>
            <a:r>
              <a:rPr lang="en-US" altLang="zh-CN" sz="2800" dirty="0">
                <a:solidFill>
                  <a:srgbClr val="0070C0"/>
                </a:solidFill>
                <a:latin typeface="华文楷体" panose="02010600040101010101" pitchFamily="2" charset="-122"/>
                <a:ea typeface="华文楷体" panose="02010600040101010101" pitchFamily="2" charset="-122"/>
              </a:rPr>
              <a:t>β-</a:t>
            </a:r>
            <a:r>
              <a:rPr lang="zh-CN" altLang="zh-CN" sz="2800" dirty="0">
                <a:solidFill>
                  <a:srgbClr val="0070C0"/>
                </a:solidFill>
                <a:latin typeface="华文楷体" panose="02010600040101010101" pitchFamily="2" charset="-122"/>
                <a:ea typeface="华文楷体" panose="02010600040101010101" pitchFamily="2" charset="-122"/>
              </a:rPr>
              <a:t>氧化过程中的能量转变</a:t>
            </a:r>
            <a:r>
              <a:rPr lang="zh-CN" altLang="en-US" sz="2800" dirty="0">
                <a:solidFill>
                  <a:srgbClr val="0070C0"/>
                </a:solidFill>
                <a:latin typeface="华文楷体" panose="02010600040101010101" pitchFamily="2" charset="-122"/>
                <a:ea typeface="华文楷体" panose="02010600040101010101" pitchFamily="2" charset="-122"/>
              </a:rPr>
              <a:t>：</a:t>
            </a:r>
            <a:endParaRPr lang="en-US" altLang="zh-CN" sz="2800" dirty="0">
              <a:solidFill>
                <a:srgbClr val="0070C0"/>
              </a:solidFill>
              <a:latin typeface="华文楷体" panose="02010600040101010101" pitchFamily="2" charset="-122"/>
              <a:ea typeface="华文楷体" panose="02010600040101010101" pitchFamily="2" charset="-122"/>
            </a:endParaRPr>
          </a:p>
          <a:p>
            <a:pPr eaLnBrk="1" hangingPunct="1">
              <a:lnSpc>
                <a:spcPct val="120000"/>
              </a:lnSpc>
              <a:spcBef>
                <a:spcPct val="0"/>
              </a:spcBef>
            </a:pPr>
            <a:r>
              <a:rPr lang="zh-CN" altLang="en-US" dirty="0">
                <a:solidFill>
                  <a:srgbClr val="FF0000"/>
                </a:solidFill>
                <a:latin typeface="华文楷体" panose="02010600040101010101" pitchFamily="2" charset="-122"/>
                <a:ea typeface="华文楷体" panose="02010600040101010101" pitchFamily="2" charset="-122"/>
              </a:rPr>
              <a:t>活化</a:t>
            </a:r>
            <a:r>
              <a:rPr lang="en-US" altLang="zh-CN" dirty="0">
                <a:solidFill>
                  <a:srgbClr val="FF0000"/>
                </a:solidFill>
                <a:latin typeface="华文楷体" panose="02010600040101010101" pitchFamily="2" charset="-122"/>
                <a:ea typeface="华文楷体" panose="02010600040101010101" pitchFamily="2" charset="-122"/>
              </a:rPr>
              <a:t>:</a:t>
            </a:r>
          </a:p>
          <a:p>
            <a:pPr algn="ctr" eaLnBrk="1" hangingPunct="1">
              <a:lnSpc>
                <a:spcPct val="120000"/>
              </a:lnSpc>
              <a:spcBef>
                <a:spcPct val="0"/>
              </a:spcBef>
            </a:pPr>
            <a:r>
              <a:rPr lang="en-US" altLang="zh-CN" dirty="0">
                <a:solidFill>
                  <a:srgbClr val="040D26"/>
                </a:solidFill>
                <a:latin typeface="华文楷体" panose="02010600040101010101" pitchFamily="2" charset="-122"/>
                <a:ea typeface="华文楷体" panose="02010600040101010101" pitchFamily="2" charset="-122"/>
              </a:rPr>
              <a:t>H</a:t>
            </a:r>
            <a:r>
              <a:rPr lang="en-US" altLang="zh-CN" baseline="-25000" dirty="0">
                <a:solidFill>
                  <a:srgbClr val="040D26"/>
                </a:solidFill>
                <a:latin typeface="华文楷体" panose="02010600040101010101" pitchFamily="2" charset="-122"/>
                <a:ea typeface="华文楷体" panose="02010600040101010101" pitchFamily="2" charset="-122"/>
              </a:rPr>
              <a:t>3</a:t>
            </a:r>
            <a:r>
              <a:rPr lang="en-US" altLang="zh-CN" dirty="0">
                <a:solidFill>
                  <a:srgbClr val="040D26"/>
                </a:solidFill>
                <a:latin typeface="华文楷体" panose="02010600040101010101" pitchFamily="2" charset="-122"/>
                <a:ea typeface="华文楷体" panose="02010600040101010101" pitchFamily="2" charset="-122"/>
              </a:rPr>
              <a:t>C-(CH</a:t>
            </a:r>
            <a:r>
              <a:rPr lang="en-US" altLang="zh-CN" baseline="-25000" dirty="0">
                <a:solidFill>
                  <a:srgbClr val="040D26"/>
                </a:solidFill>
                <a:latin typeface="华文楷体" panose="02010600040101010101" pitchFamily="2" charset="-122"/>
                <a:ea typeface="华文楷体" panose="02010600040101010101" pitchFamily="2" charset="-122"/>
              </a:rPr>
              <a:t>2</a:t>
            </a:r>
            <a:r>
              <a:rPr lang="en-US" altLang="zh-CN" dirty="0">
                <a:solidFill>
                  <a:srgbClr val="040D26"/>
                </a:solidFill>
                <a:latin typeface="华文楷体" panose="02010600040101010101" pitchFamily="2" charset="-122"/>
                <a:ea typeface="华文楷体" panose="02010600040101010101" pitchFamily="2" charset="-122"/>
              </a:rPr>
              <a:t>)</a:t>
            </a:r>
            <a:r>
              <a:rPr lang="en-US" altLang="zh-CN" baseline="-25000" dirty="0">
                <a:solidFill>
                  <a:srgbClr val="040D26"/>
                </a:solidFill>
                <a:latin typeface="华文楷体" panose="02010600040101010101" pitchFamily="2" charset="-122"/>
                <a:ea typeface="华文楷体" panose="02010600040101010101" pitchFamily="2" charset="-122"/>
              </a:rPr>
              <a:t>2n</a:t>
            </a:r>
            <a:r>
              <a:rPr lang="en-US" altLang="zh-CN" dirty="0">
                <a:solidFill>
                  <a:srgbClr val="040D26"/>
                </a:solidFill>
                <a:latin typeface="华文楷体" panose="02010600040101010101" pitchFamily="2" charset="-122"/>
                <a:ea typeface="华文楷体" panose="02010600040101010101" pitchFamily="2" charset="-122"/>
              </a:rPr>
              <a:t>-COOH</a:t>
            </a:r>
            <a:r>
              <a:rPr lang="zh-CN" altLang="zh-CN" dirty="0">
                <a:solidFill>
                  <a:srgbClr val="040D26"/>
                </a:solidFill>
                <a:latin typeface="华文楷体" panose="02010600040101010101" pitchFamily="2" charset="-122"/>
                <a:ea typeface="华文楷体" panose="02010600040101010101" pitchFamily="2" charset="-122"/>
              </a:rPr>
              <a:t>→</a:t>
            </a:r>
            <a:r>
              <a:rPr lang="en-US" altLang="zh-CN" dirty="0">
                <a:solidFill>
                  <a:srgbClr val="040D26"/>
                </a:solidFill>
                <a:latin typeface="华文楷体" panose="02010600040101010101" pitchFamily="2" charset="-122"/>
                <a:ea typeface="华文楷体" panose="02010600040101010101" pitchFamily="2" charset="-122"/>
              </a:rPr>
              <a:t>H</a:t>
            </a:r>
            <a:r>
              <a:rPr lang="en-US" altLang="zh-CN" baseline="-25000" dirty="0">
                <a:solidFill>
                  <a:srgbClr val="040D26"/>
                </a:solidFill>
                <a:latin typeface="华文楷体" panose="02010600040101010101" pitchFamily="2" charset="-122"/>
                <a:ea typeface="华文楷体" panose="02010600040101010101" pitchFamily="2" charset="-122"/>
              </a:rPr>
              <a:t>3</a:t>
            </a:r>
            <a:r>
              <a:rPr lang="en-US" altLang="zh-CN" dirty="0">
                <a:solidFill>
                  <a:srgbClr val="040D26"/>
                </a:solidFill>
                <a:latin typeface="华文楷体" panose="02010600040101010101" pitchFamily="2" charset="-122"/>
                <a:ea typeface="华文楷体" panose="02010600040101010101" pitchFamily="2" charset="-122"/>
              </a:rPr>
              <a:t>C-(CH</a:t>
            </a:r>
            <a:r>
              <a:rPr lang="en-US" altLang="zh-CN" baseline="-25000" dirty="0">
                <a:solidFill>
                  <a:srgbClr val="040D26"/>
                </a:solidFill>
                <a:latin typeface="华文楷体" panose="02010600040101010101" pitchFamily="2" charset="-122"/>
                <a:ea typeface="华文楷体" panose="02010600040101010101" pitchFamily="2" charset="-122"/>
              </a:rPr>
              <a:t>2</a:t>
            </a:r>
            <a:r>
              <a:rPr lang="en-US" altLang="zh-CN" dirty="0">
                <a:solidFill>
                  <a:srgbClr val="040D26"/>
                </a:solidFill>
                <a:latin typeface="华文楷体" panose="02010600040101010101" pitchFamily="2" charset="-122"/>
                <a:ea typeface="华文楷体" panose="02010600040101010101" pitchFamily="2" charset="-122"/>
              </a:rPr>
              <a:t>)</a:t>
            </a:r>
            <a:r>
              <a:rPr lang="en-US" altLang="zh-CN" baseline="-25000" dirty="0">
                <a:solidFill>
                  <a:srgbClr val="040D26"/>
                </a:solidFill>
                <a:latin typeface="华文楷体" panose="02010600040101010101" pitchFamily="2" charset="-122"/>
                <a:ea typeface="华文楷体" panose="02010600040101010101" pitchFamily="2" charset="-122"/>
              </a:rPr>
              <a:t> 2n</a:t>
            </a:r>
            <a:r>
              <a:rPr lang="en-US" altLang="zh-CN" dirty="0">
                <a:solidFill>
                  <a:srgbClr val="040D26"/>
                </a:solidFill>
                <a:latin typeface="华文楷体" panose="02010600040101010101" pitchFamily="2" charset="-122"/>
                <a:ea typeface="华文楷体" panose="02010600040101010101" pitchFamily="2" charset="-122"/>
              </a:rPr>
              <a:t>-COSCoA</a:t>
            </a:r>
          </a:p>
          <a:p>
            <a:pPr eaLnBrk="1" hangingPunct="1">
              <a:lnSpc>
                <a:spcPct val="120000"/>
              </a:lnSpc>
              <a:spcBef>
                <a:spcPct val="0"/>
              </a:spcBef>
            </a:pPr>
            <a:r>
              <a:rPr lang="en-US" altLang="zh-CN" dirty="0">
                <a:solidFill>
                  <a:srgbClr val="040D26"/>
                </a:solidFill>
                <a:latin typeface="华文楷体" panose="02010600040101010101" pitchFamily="2" charset="-122"/>
                <a:ea typeface="华文楷体" panose="02010600040101010101" pitchFamily="2" charset="-122"/>
              </a:rPr>
              <a:t>                                                         ATP </a:t>
            </a:r>
            <a:r>
              <a:rPr lang="zh-CN" altLang="zh-CN" dirty="0">
                <a:solidFill>
                  <a:srgbClr val="040D26"/>
                </a:solidFill>
                <a:latin typeface="华文楷体" panose="02010600040101010101" pitchFamily="2" charset="-122"/>
                <a:ea typeface="华文楷体" panose="02010600040101010101" pitchFamily="2" charset="-122"/>
              </a:rPr>
              <a:t>→</a:t>
            </a:r>
            <a:r>
              <a:rPr lang="en-US" altLang="zh-CN" dirty="0">
                <a:solidFill>
                  <a:srgbClr val="040D26"/>
                </a:solidFill>
                <a:latin typeface="华文楷体" panose="02010600040101010101" pitchFamily="2" charset="-122"/>
                <a:ea typeface="华文楷体" panose="02010600040101010101" pitchFamily="2" charset="-122"/>
              </a:rPr>
              <a:t> AMP          -2</a:t>
            </a:r>
          </a:p>
          <a:p>
            <a:pPr eaLnBrk="1" hangingPunct="1">
              <a:lnSpc>
                <a:spcPct val="120000"/>
              </a:lnSpc>
              <a:spcBef>
                <a:spcPct val="0"/>
              </a:spcBef>
            </a:pPr>
            <a:r>
              <a:rPr lang="zh-CN" altLang="en-US" dirty="0">
                <a:solidFill>
                  <a:srgbClr val="FF0000"/>
                </a:solidFill>
                <a:latin typeface="华文楷体" panose="02010600040101010101" pitchFamily="2" charset="-122"/>
                <a:ea typeface="华文楷体" panose="02010600040101010101" pitchFamily="2" charset="-122"/>
              </a:rPr>
              <a:t>一次</a:t>
            </a:r>
            <a:r>
              <a:rPr lang="en-US" altLang="zh-CN" dirty="0">
                <a:solidFill>
                  <a:srgbClr val="FF0000"/>
                </a:solidFill>
                <a:latin typeface="华文楷体" panose="02010600040101010101" pitchFamily="2" charset="-122"/>
                <a:ea typeface="华文楷体" panose="02010600040101010101" pitchFamily="2" charset="-122"/>
              </a:rPr>
              <a:t>β-</a:t>
            </a:r>
            <a:r>
              <a:rPr lang="zh-CN" altLang="zh-CN" dirty="0">
                <a:solidFill>
                  <a:srgbClr val="FF0000"/>
                </a:solidFill>
                <a:latin typeface="华文楷体" panose="02010600040101010101" pitchFamily="2" charset="-122"/>
                <a:ea typeface="华文楷体" panose="02010600040101010101" pitchFamily="2" charset="-122"/>
              </a:rPr>
              <a:t>氧化</a:t>
            </a:r>
            <a:r>
              <a:rPr lang="zh-CN" altLang="en-US" dirty="0">
                <a:solidFill>
                  <a:srgbClr val="FF0000"/>
                </a:solidFill>
                <a:latin typeface="华文楷体" panose="02010600040101010101" pitchFamily="2" charset="-122"/>
                <a:ea typeface="华文楷体" panose="02010600040101010101" pitchFamily="2" charset="-122"/>
              </a:rPr>
              <a:t>：</a:t>
            </a:r>
            <a:endParaRPr lang="en-US" altLang="zh-CN" dirty="0">
              <a:solidFill>
                <a:srgbClr val="FF0000"/>
              </a:solidFill>
              <a:latin typeface="华文楷体" panose="02010600040101010101" pitchFamily="2" charset="-122"/>
              <a:ea typeface="华文楷体" panose="02010600040101010101" pitchFamily="2" charset="-122"/>
            </a:endParaRPr>
          </a:p>
          <a:p>
            <a:pPr algn="ctr" eaLnBrk="1" hangingPunct="1">
              <a:lnSpc>
                <a:spcPct val="120000"/>
              </a:lnSpc>
              <a:spcBef>
                <a:spcPct val="0"/>
              </a:spcBef>
            </a:pPr>
            <a:r>
              <a:rPr lang="en-US" altLang="zh-CN" dirty="0">
                <a:solidFill>
                  <a:srgbClr val="040D26"/>
                </a:solidFill>
                <a:latin typeface="华文楷体" panose="02010600040101010101" pitchFamily="2" charset="-122"/>
                <a:ea typeface="华文楷体" panose="02010600040101010101" pitchFamily="2" charset="-122"/>
              </a:rPr>
              <a:t>H</a:t>
            </a:r>
            <a:r>
              <a:rPr lang="en-US" altLang="zh-CN" baseline="-25000" dirty="0">
                <a:solidFill>
                  <a:srgbClr val="040D26"/>
                </a:solidFill>
                <a:latin typeface="华文楷体" panose="02010600040101010101" pitchFamily="2" charset="-122"/>
                <a:ea typeface="华文楷体" panose="02010600040101010101" pitchFamily="2" charset="-122"/>
              </a:rPr>
              <a:t>3</a:t>
            </a:r>
            <a:r>
              <a:rPr lang="en-US" altLang="zh-CN" dirty="0">
                <a:solidFill>
                  <a:srgbClr val="040D26"/>
                </a:solidFill>
                <a:latin typeface="华文楷体" panose="02010600040101010101" pitchFamily="2" charset="-122"/>
                <a:ea typeface="华文楷体" panose="02010600040101010101" pitchFamily="2" charset="-122"/>
              </a:rPr>
              <a:t>C-(CH</a:t>
            </a:r>
            <a:r>
              <a:rPr lang="en-US" altLang="zh-CN" baseline="-25000" dirty="0">
                <a:solidFill>
                  <a:srgbClr val="040D26"/>
                </a:solidFill>
                <a:latin typeface="华文楷体" panose="02010600040101010101" pitchFamily="2" charset="-122"/>
                <a:ea typeface="华文楷体" panose="02010600040101010101" pitchFamily="2" charset="-122"/>
              </a:rPr>
              <a:t>2</a:t>
            </a:r>
            <a:r>
              <a:rPr lang="en-US" altLang="zh-CN" dirty="0">
                <a:solidFill>
                  <a:srgbClr val="040D26"/>
                </a:solidFill>
                <a:latin typeface="华文楷体" panose="02010600040101010101" pitchFamily="2" charset="-122"/>
                <a:ea typeface="华文楷体" panose="02010600040101010101" pitchFamily="2" charset="-122"/>
              </a:rPr>
              <a:t>)</a:t>
            </a:r>
            <a:r>
              <a:rPr lang="en-US" altLang="zh-CN" baseline="-25000" dirty="0">
                <a:solidFill>
                  <a:srgbClr val="040D26"/>
                </a:solidFill>
                <a:latin typeface="华文楷体" panose="02010600040101010101" pitchFamily="2" charset="-122"/>
                <a:ea typeface="华文楷体" panose="02010600040101010101" pitchFamily="2" charset="-122"/>
              </a:rPr>
              <a:t>2n</a:t>
            </a:r>
            <a:r>
              <a:rPr lang="en-US" altLang="zh-CN" dirty="0">
                <a:solidFill>
                  <a:srgbClr val="040D26"/>
                </a:solidFill>
                <a:latin typeface="华文楷体" panose="02010600040101010101" pitchFamily="2" charset="-122"/>
                <a:ea typeface="华文楷体" panose="02010600040101010101" pitchFamily="2" charset="-122"/>
              </a:rPr>
              <a:t>-COCoA</a:t>
            </a:r>
            <a:r>
              <a:rPr lang="zh-CN" altLang="zh-CN" dirty="0">
                <a:solidFill>
                  <a:srgbClr val="040D26"/>
                </a:solidFill>
                <a:latin typeface="华文楷体" panose="02010600040101010101" pitchFamily="2" charset="-122"/>
                <a:ea typeface="华文楷体" panose="02010600040101010101" pitchFamily="2" charset="-122"/>
              </a:rPr>
              <a:t>→</a:t>
            </a:r>
            <a:r>
              <a:rPr lang="en-US" altLang="zh-CN" dirty="0">
                <a:solidFill>
                  <a:srgbClr val="040D26"/>
                </a:solidFill>
                <a:latin typeface="华文楷体" panose="02010600040101010101" pitchFamily="2" charset="-122"/>
                <a:ea typeface="华文楷体" panose="02010600040101010101" pitchFamily="2" charset="-122"/>
              </a:rPr>
              <a:t>H</a:t>
            </a:r>
            <a:r>
              <a:rPr lang="en-US" altLang="zh-CN" baseline="-25000" dirty="0">
                <a:solidFill>
                  <a:srgbClr val="040D26"/>
                </a:solidFill>
                <a:latin typeface="华文楷体" panose="02010600040101010101" pitchFamily="2" charset="-122"/>
                <a:ea typeface="华文楷体" panose="02010600040101010101" pitchFamily="2" charset="-122"/>
              </a:rPr>
              <a:t>3</a:t>
            </a:r>
            <a:r>
              <a:rPr lang="en-US" altLang="zh-CN" dirty="0">
                <a:solidFill>
                  <a:srgbClr val="040D26"/>
                </a:solidFill>
                <a:latin typeface="华文楷体" panose="02010600040101010101" pitchFamily="2" charset="-122"/>
                <a:ea typeface="华文楷体" panose="02010600040101010101" pitchFamily="2" charset="-122"/>
              </a:rPr>
              <a:t>C-(CH</a:t>
            </a:r>
            <a:r>
              <a:rPr lang="en-US" altLang="zh-CN" baseline="-25000" dirty="0">
                <a:solidFill>
                  <a:srgbClr val="040D26"/>
                </a:solidFill>
                <a:latin typeface="华文楷体" panose="02010600040101010101" pitchFamily="2" charset="-122"/>
                <a:ea typeface="华文楷体" panose="02010600040101010101" pitchFamily="2" charset="-122"/>
              </a:rPr>
              <a:t>2</a:t>
            </a:r>
            <a:r>
              <a:rPr lang="en-US" altLang="zh-CN" dirty="0">
                <a:solidFill>
                  <a:srgbClr val="040D26"/>
                </a:solidFill>
                <a:latin typeface="华文楷体" panose="02010600040101010101" pitchFamily="2" charset="-122"/>
                <a:ea typeface="华文楷体" panose="02010600040101010101" pitchFamily="2" charset="-122"/>
              </a:rPr>
              <a:t>)</a:t>
            </a:r>
            <a:r>
              <a:rPr lang="en-US" altLang="zh-CN" baseline="-25000" dirty="0">
                <a:solidFill>
                  <a:srgbClr val="040D26"/>
                </a:solidFill>
                <a:latin typeface="华文楷体" panose="02010600040101010101" pitchFamily="2" charset="-122"/>
                <a:ea typeface="华文楷体" panose="02010600040101010101" pitchFamily="2" charset="-122"/>
              </a:rPr>
              <a:t>2n-2</a:t>
            </a:r>
            <a:r>
              <a:rPr lang="en-US" altLang="zh-CN" dirty="0">
                <a:solidFill>
                  <a:srgbClr val="040D26"/>
                </a:solidFill>
                <a:latin typeface="华文楷体" panose="02010600040101010101" pitchFamily="2" charset="-122"/>
                <a:ea typeface="华文楷体" panose="02010600040101010101" pitchFamily="2" charset="-122"/>
              </a:rPr>
              <a:t>-COSCoA</a:t>
            </a:r>
          </a:p>
          <a:p>
            <a:pPr eaLnBrk="1" hangingPunct="1">
              <a:lnSpc>
                <a:spcPct val="120000"/>
              </a:lnSpc>
              <a:spcBef>
                <a:spcPct val="0"/>
              </a:spcBef>
            </a:pPr>
            <a:r>
              <a:rPr lang="en-US" altLang="zh-CN" dirty="0">
                <a:solidFill>
                  <a:srgbClr val="040D26"/>
                </a:solidFill>
                <a:latin typeface="华文楷体" panose="02010600040101010101" pitchFamily="2" charset="-122"/>
                <a:ea typeface="华文楷体" panose="02010600040101010101" pitchFamily="2" charset="-122"/>
              </a:rPr>
              <a:t>                                               NADH</a:t>
            </a:r>
            <a:r>
              <a:rPr lang="zh-CN" altLang="en-US" dirty="0">
                <a:solidFill>
                  <a:srgbClr val="040D26"/>
                </a:solidFill>
                <a:latin typeface="华文楷体" panose="02010600040101010101" pitchFamily="2" charset="-122"/>
                <a:ea typeface="华文楷体" panose="02010600040101010101" pitchFamily="2" charset="-122"/>
              </a:rPr>
              <a:t>、</a:t>
            </a:r>
            <a:r>
              <a:rPr lang="en-US" altLang="zh-CN" dirty="0">
                <a:solidFill>
                  <a:srgbClr val="040D26"/>
                </a:solidFill>
                <a:latin typeface="华文楷体" panose="02010600040101010101" pitchFamily="2" charset="-122"/>
                <a:ea typeface="华文楷体" panose="02010600040101010101" pitchFamily="2" charset="-122"/>
              </a:rPr>
              <a:t>FADH</a:t>
            </a:r>
            <a:r>
              <a:rPr lang="en-US" altLang="zh-CN" baseline="-25000" dirty="0">
                <a:solidFill>
                  <a:srgbClr val="040D26"/>
                </a:solidFill>
                <a:latin typeface="华文楷体" panose="02010600040101010101" pitchFamily="2" charset="-122"/>
                <a:ea typeface="华文楷体" panose="02010600040101010101" pitchFamily="2" charset="-122"/>
              </a:rPr>
              <a:t>2</a:t>
            </a:r>
            <a:r>
              <a:rPr lang="zh-CN" altLang="en-US" dirty="0">
                <a:solidFill>
                  <a:srgbClr val="040D26"/>
                </a:solidFill>
                <a:latin typeface="华文楷体" panose="02010600040101010101" pitchFamily="2" charset="-122"/>
                <a:ea typeface="华文楷体" panose="02010600040101010101" pitchFamily="2" charset="-122"/>
              </a:rPr>
              <a:t>、</a:t>
            </a:r>
            <a:r>
              <a:rPr lang="en-US" altLang="zh-CN" dirty="0">
                <a:solidFill>
                  <a:srgbClr val="040D26"/>
                </a:solidFill>
                <a:latin typeface="华文楷体" panose="02010600040101010101" pitchFamily="2" charset="-122"/>
                <a:ea typeface="华文楷体" panose="02010600040101010101" pitchFamily="2" charset="-122"/>
              </a:rPr>
              <a:t>H</a:t>
            </a:r>
            <a:r>
              <a:rPr lang="en-US" altLang="zh-CN" baseline="-25000" dirty="0">
                <a:solidFill>
                  <a:srgbClr val="040D26"/>
                </a:solidFill>
                <a:latin typeface="华文楷体" panose="02010600040101010101" pitchFamily="2" charset="-122"/>
                <a:ea typeface="华文楷体" panose="02010600040101010101" pitchFamily="2" charset="-122"/>
              </a:rPr>
              <a:t>3</a:t>
            </a:r>
            <a:r>
              <a:rPr lang="en-US" altLang="zh-CN" dirty="0">
                <a:solidFill>
                  <a:srgbClr val="040D26"/>
                </a:solidFill>
                <a:latin typeface="华文楷体" panose="02010600040101010101" pitchFamily="2" charset="-122"/>
                <a:ea typeface="华文楷体" panose="02010600040101010101" pitchFamily="2" charset="-122"/>
              </a:rPr>
              <a:t>CCOSCoA</a:t>
            </a:r>
          </a:p>
          <a:p>
            <a:pPr marL="3175" marR="0" lvl="0" indent="-3175" algn="l" defTabSz="914400" rtl="0" eaLnBrk="1" fontAlgn="base" latinLnBrk="0" hangingPunct="1">
              <a:lnSpc>
                <a:spcPct val="120000"/>
              </a:lnSpc>
              <a:spcBef>
                <a:spcPct val="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 如</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棕榈酸</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十六烷酸</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   n=7</a:t>
            </a:r>
          </a:p>
          <a:p>
            <a:pPr marL="3175" marR="0" lvl="0" indent="-3175" algn="l" defTabSz="914400" rtl="0" eaLnBrk="1" fontAlgn="base" latinLnBrk="0" hangingPunct="1">
              <a:lnSpc>
                <a:spcPct val="120000"/>
              </a:lnSpc>
              <a:spcBef>
                <a:spcPct val="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生成 </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7NADH</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7FADH</a:t>
            </a:r>
            <a:r>
              <a:rPr kumimoji="0" lang="en-US" altLang="zh-CN" sz="2400" b="1" i="0" u="none" strike="noStrike" kern="0" cap="none" spc="0" normalizeH="0" baseline="-2500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2</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7H</a:t>
            </a:r>
            <a:r>
              <a:rPr kumimoji="0" lang="en-US" altLang="zh-CN" sz="2400" b="1" i="0" u="none" strike="noStrike" kern="0" cap="none" spc="0" normalizeH="0" baseline="-2500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3</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cs typeface="Times New Roman" pitchFamily="18" charset="0"/>
              </a:rPr>
              <a:t>CCOSCoA</a:t>
            </a:r>
          </a:p>
          <a:p>
            <a:pPr eaLnBrk="1" hangingPunct="1">
              <a:lnSpc>
                <a:spcPct val="120000"/>
              </a:lnSpc>
              <a:spcBef>
                <a:spcPct val="0"/>
              </a:spcBef>
            </a:pPr>
            <a:r>
              <a:rPr lang="en-US" altLang="zh-CN" dirty="0">
                <a:solidFill>
                  <a:srgbClr val="040D26"/>
                </a:solidFill>
                <a:latin typeface="华文楷体" panose="02010600040101010101" pitchFamily="2" charset="-122"/>
                <a:ea typeface="华文楷体" panose="02010600040101010101" pitchFamily="2" charset="-122"/>
              </a:rPr>
              <a:t>7×2.5+7×1.5+8×10=108</a:t>
            </a:r>
          </a:p>
          <a:p>
            <a:pPr eaLnBrk="1" hangingPunct="1">
              <a:lnSpc>
                <a:spcPct val="120000"/>
              </a:lnSpc>
              <a:spcBef>
                <a:spcPct val="0"/>
              </a:spcBef>
            </a:pPr>
            <a:r>
              <a:rPr lang="zh-CN" altLang="en-US" dirty="0">
                <a:solidFill>
                  <a:srgbClr val="040D26"/>
                </a:solidFill>
                <a:latin typeface="华文楷体" panose="02010600040101010101" pitchFamily="2" charset="-122"/>
                <a:ea typeface="华文楷体" panose="02010600040101010101" pitchFamily="2" charset="-122"/>
              </a:rPr>
              <a:t>净生成</a:t>
            </a:r>
            <a:r>
              <a:rPr lang="en-US" altLang="zh-CN" dirty="0">
                <a:solidFill>
                  <a:srgbClr val="040D26"/>
                </a:solidFill>
                <a:latin typeface="华文楷体" panose="02010600040101010101" pitchFamily="2" charset="-122"/>
                <a:ea typeface="华文楷体" panose="02010600040101010101" pitchFamily="2" charset="-122"/>
              </a:rPr>
              <a:t>ATP </a:t>
            </a:r>
            <a:r>
              <a:rPr lang="zh-CN" altLang="en-US" dirty="0">
                <a:solidFill>
                  <a:srgbClr val="040D26"/>
                </a:solidFill>
                <a:latin typeface="华文楷体" panose="02010600040101010101" pitchFamily="2" charset="-122"/>
                <a:ea typeface="华文楷体" panose="02010600040101010101" pitchFamily="2" charset="-122"/>
              </a:rPr>
              <a:t>：</a:t>
            </a:r>
            <a:r>
              <a:rPr lang="en-US" altLang="zh-CN" dirty="0">
                <a:solidFill>
                  <a:srgbClr val="040D26"/>
                </a:solidFill>
                <a:latin typeface="华文楷体" panose="02010600040101010101" pitchFamily="2" charset="-122"/>
                <a:ea typeface="华文楷体" panose="02010600040101010101" pitchFamily="2" charset="-122"/>
              </a:rPr>
              <a:t>  108–2=106</a:t>
            </a:r>
            <a:endParaRPr lang="zh-CN" altLang="en-US" dirty="0">
              <a:solidFill>
                <a:srgbClr val="FF0000"/>
              </a:solidFill>
              <a:latin typeface="华文楷体" panose="02010600040101010101" pitchFamily="2" charset="-122"/>
              <a:ea typeface="华文楷体" panose="02010600040101010101" pitchFamily="2"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5549639" cy="5397953"/>
          </a:xfrm>
        </p:spPr>
        <p:txBody>
          <a:bodyPr/>
          <a:lstStyle/>
          <a:p>
            <a:pPr marL="0" indent="0">
              <a:lnSpc>
                <a:spcPct val="120000"/>
              </a:lnSpc>
            </a:pPr>
            <a:r>
              <a:rPr lang="zh-CN" altLang="en-US" sz="2800" dirty="0">
                <a:solidFill>
                  <a:schemeClr val="accent5">
                    <a:lumMod val="50000"/>
                  </a:schemeClr>
                </a:solidFill>
                <a:latin typeface="华文楷体" panose="02010600040101010101" pitchFamily="2" charset="-122"/>
                <a:ea typeface="华文楷体" panose="02010600040101010101" pitchFamily="2" charset="-122"/>
              </a:rPr>
              <a:t>四、其他氧化方式</a:t>
            </a:r>
          </a:p>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1. α-</a:t>
            </a:r>
            <a:r>
              <a:rPr lang="zh-CN" altLang="en-US" sz="2800" dirty="0">
                <a:solidFill>
                  <a:srgbClr val="C00000"/>
                </a:solidFill>
                <a:latin typeface="华文楷体" panose="02010600040101010101" pitchFamily="2" charset="-122"/>
                <a:ea typeface="华文楷体" panose="02010600040101010101" pitchFamily="2" charset="-122"/>
              </a:rPr>
              <a:t>氧化  </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脂肪酸在微粒体中由加单氧酶和脱羧酶催化生成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羟脂肪酸或少一个碳原子的脂肪酸的过程称为</a:t>
            </a:r>
            <a:r>
              <a:rPr lang="zh-CN" altLang="en-US" sz="2400" u="sng" dirty="0">
                <a:solidFill>
                  <a:srgbClr val="FF0000"/>
                </a:solidFill>
                <a:latin typeface="华文楷体" panose="02010600040101010101" pitchFamily="2" charset="-122"/>
                <a:ea typeface="华文楷体" panose="02010600040101010101" pitchFamily="2" charset="-122"/>
              </a:rPr>
              <a:t>脂肪酸的</a:t>
            </a:r>
            <a:r>
              <a:rPr lang="en-US" altLang="zh-CN" sz="2400" u="sng" dirty="0">
                <a:solidFill>
                  <a:srgbClr val="FF0000"/>
                </a:solidFill>
                <a:latin typeface="华文楷体" panose="02010600040101010101" pitchFamily="2" charset="-122"/>
                <a:ea typeface="华文楷体" panose="02010600040101010101" pitchFamily="2" charset="-122"/>
              </a:rPr>
              <a:t>α-</a:t>
            </a:r>
            <a:r>
              <a:rPr lang="zh-CN" altLang="en-US" sz="2400" u="sng" dirty="0">
                <a:solidFill>
                  <a:srgbClr val="FF0000"/>
                </a:solidFill>
                <a:latin typeface="华文楷体" panose="02010600040101010101" pitchFamily="2" charset="-122"/>
                <a:ea typeface="华文楷体" panose="02010600040101010101" pitchFamily="2" charset="-122"/>
              </a:rPr>
              <a:t>氧化</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长链脂肪酸由加单氧酶催化、抗坏血酸或四氢叶酸作供氢体在</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O</a:t>
            </a:r>
            <a:r>
              <a:rPr lang="en-US" altLang="zh-CN" sz="2400" baseline="-250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Fe</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参与下生成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羟脂肪酸，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羟脂肪酸继续氧化脱羧就生成奇数碳原子脂肪酸。 </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氧化主要在脑组织内发生，</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氧化障碍多引起神经症状。</a:t>
            </a:r>
          </a:p>
        </p:txBody>
      </p:sp>
      <p:pic>
        <p:nvPicPr>
          <p:cNvPr id="4" name="Picture 20" descr="脂酸a氧化">
            <a:extLst>
              <a:ext uri="{FF2B5EF4-FFF2-40B4-BE49-F238E27FC236}">
                <a16:creationId xmlns:a16="http://schemas.microsoft.com/office/drawing/2014/main" id="{B7CCF375-5DDB-42C5-991F-3451B278B8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6668" y="1661033"/>
            <a:ext cx="2873637" cy="4286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0134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64662" y="1009556"/>
            <a:ext cx="8453093" cy="1544590"/>
          </a:xfrm>
        </p:spPr>
        <p:txBody>
          <a:bodyPr/>
          <a:lstStyle/>
          <a:p>
            <a:pPr>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2. ω-</a:t>
            </a:r>
            <a:r>
              <a:rPr lang="zh-CN" altLang="en-US" sz="2800" dirty="0">
                <a:solidFill>
                  <a:srgbClr val="C00000"/>
                </a:solidFill>
                <a:latin typeface="华文楷体" panose="02010600040101010101" pitchFamily="2" charset="-122"/>
                <a:ea typeface="华文楷体" panose="02010600040101010101" pitchFamily="2" charset="-122"/>
              </a:rPr>
              <a:t>氧化</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动物体内的脂肪酸多数为十二碳以上，它们经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氧化不产生二羧酸。但体内少量的十二碳以下的脂肪酸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(12C</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11C)</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p:txBody>
      </p:sp>
      <p:sp>
        <p:nvSpPr>
          <p:cNvPr id="5" name="文本框 4">
            <a:extLst>
              <a:ext uri="{FF2B5EF4-FFF2-40B4-BE49-F238E27FC236}">
                <a16:creationId xmlns:a16="http://schemas.microsoft.com/office/drawing/2014/main" id="{0F448D9B-A4BE-4A53-A18A-6B411039FB2D}"/>
              </a:ext>
            </a:extLst>
          </p:cNvPr>
          <p:cNvSpPr txBox="1"/>
          <p:nvPr/>
        </p:nvSpPr>
        <p:spPr>
          <a:xfrm>
            <a:off x="464662" y="2554146"/>
            <a:ext cx="3466315" cy="3785652"/>
          </a:xfrm>
          <a:prstGeom prst="rect">
            <a:avLst/>
          </a:prstGeom>
          <a:noFill/>
        </p:spPr>
        <p:txBody>
          <a:bodyPr wrap="square">
            <a:spAutoFit/>
          </a:bodyPr>
          <a:lstStyle/>
          <a:p>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通过</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氧化进行降解。脂肪酸的</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氧化是在肝微粒体中进行，首先是由加单氧酶催化脂肪酸的</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碳原子羟化生成</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羟脂肪酸，再经</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醛脂肪酸生成</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二羧酸，然后在</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端及</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ω-</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端活化，进入线粒体进入</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氧化，最后生成琥珀酰</a:t>
            </a:r>
            <a:r>
              <a:rPr lang="en-US" altLang="zh-CN" sz="2400" b="1"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rPr>
              <a:t>。 </a:t>
            </a:r>
          </a:p>
        </p:txBody>
      </p:sp>
      <p:pic>
        <p:nvPicPr>
          <p:cNvPr id="6" name="Picture 22" descr="脂酰CoA W氧化">
            <a:extLst>
              <a:ext uri="{FF2B5EF4-FFF2-40B4-BE49-F238E27FC236}">
                <a16:creationId xmlns:a16="http://schemas.microsoft.com/office/drawing/2014/main" id="{D185995B-0CD7-4081-BD4A-B837DC815F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0492" y="2746471"/>
            <a:ext cx="4767263"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7130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a:latin typeface="KaiTi" panose="02010609060101010101" pitchFamily="49" charset="-122"/>
                <a:ea typeface="KaiTi" panose="02010609060101010101" pitchFamily="49" charset="-122"/>
              </a:rPr>
              <a:t>目 录</a:t>
            </a:r>
            <a:endParaRPr lang="zh-CN" altLang="en-US" sz="3600" dirty="0">
              <a:latin typeface="KaiTi" panose="02010609060101010101" pitchFamily="49" charset="-122"/>
              <a:ea typeface="KaiTi" panose="02010609060101010101" pitchFamily="49" charset="-122"/>
            </a:endParaRP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4051878"/>
          </a:xfrm>
        </p:spPr>
        <p:txBody>
          <a:bodyPr/>
          <a:lstStyle/>
          <a:p>
            <a:pPr>
              <a:lnSpc>
                <a:spcPct val="120000"/>
              </a:lnSpc>
            </a:pPr>
            <a:r>
              <a:rPr lang="zh-CN" altLang="en-US" sz="3200" dirty="0">
                <a:latin typeface="KaiTi" panose="02010609060101010101" pitchFamily="49" charset="-122"/>
                <a:ea typeface="KaiTi" panose="02010609060101010101" pitchFamily="49" charset="-122"/>
              </a:rPr>
              <a:t>一、脂代谢概述</a:t>
            </a:r>
          </a:p>
          <a:p>
            <a:pPr>
              <a:lnSpc>
                <a:spcPct val="120000"/>
              </a:lnSpc>
            </a:pPr>
            <a:r>
              <a:rPr lang="zh-CN" altLang="en-US" sz="3200" dirty="0">
                <a:latin typeface="KaiTi" panose="02010609060101010101" pitchFamily="49" charset="-122"/>
                <a:ea typeface="KaiTi" panose="02010609060101010101" pitchFamily="49" charset="-122"/>
              </a:rPr>
              <a:t>二、脂肪的分解</a:t>
            </a:r>
          </a:p>
          <a:p>
            <a:pPr>
              <a:lnSpc>
                <a:spcPct val="120000"/>
              </a:lnSpc>
            </a:pPr>
            <a:r>
              <a:rPr lang="zh-CN" altLang="en-US" sz="3200" dirty="0">
                <a:latin typeface="KaiTi" panose="02010609060101010101" pitchFamily="49" charset="-122"/>
                <a:ea typeface="KaiTi" panose="02010609060101010101" pitchFamily="49" charset="-122"/>
              </a:rPr>
              <a:t>三、脂肪的合成</a:t>
            </a:r>
          </a:p>
          <a:p>
            <a:pPr>
              <a:lnSpc>
                <a:spcPct val="120000"/>
              </a:lnSpc>
            </a:pPr>
            <a:r>
              <a:rPr lang="zh-CN" altLang="en-US" sz="3200" dirty="0">
                <a:latin typeface="KaiTi" panose="02010609060101010101" pitchFamily="49" charset="-122"/>
                <a:ea typeface="KaiTi" panose="02010609060101010101" pitchFamily="49" charset="-122"/>
              </a:rPr>
              <a:t>四、磷脂和胆固醇代谢</a:t>
            </a:r>
            <a:endParaRPr lang="en-US" altLang="zh-CN" sz="3200" dirty="0">
              <a:latin typeface="KaiTi" panose="02010609060101010101" pitchFamily="49" charset="-122"/>
              <a:ea typeface="KaiTi" panose="02010609060101010101" pitchFamily="49" charset="-122"/>
            </a:endParaRPr>
          </a:p>
          <a:p>
            <a:pPr>
              <a:lnSpc>
                <a:spcPct val="120000"/>
              </a:lnSpc>
            </a:pPr>
            <a:r>
              <a:rPr lang="zh-CN" altLang="en-US" sz="3200" dirty="0">
                <a:latin typeface="KaiTi" panose="02010609060101010101" pitchFamily="49" charset="-122"/>
                <a:ea typeface="KaiTi" panose="02010609060101010101" pitchFamily="49" charset="-122"/>
              </a:rPr>
              <a:t>五、脂肪代谢的调节</a:t>
            </a:r>
            <a:endParaRPr lang="en-US" altLang="zh-CN" sz="3200" dirty="0">
              <a:latin typeface="KaiTi" panose="02010609060101010101" pitchFamily="49" charset="-122"/>
              <a:ea typeface="KaiTi" panose="02010609060101010101" pitchFamily="49" charset="-122"/>
            </a:endParaRPr>
          </a:p>
          <a:p>
            <a:pPr>
              <a:lnSpc>
                <a:spcPct val="120000"/>
              </a:lnSpc>
            </a:pPr>
            <a:r>
              <a:rPr lang="zh-CN" altLang="en-US" sz="3200" dirty="0">
                <a:latin typeface="KaiTi" panose="02010609060101010101" pitchFamily="49" charset="-122"/>
                <a:ea typeface="KaiTi" panose="02010609060101010101" pitchFamily="49" charset="-122"/>
              </a:rPr>
              <a:t>六、脂类在体内的转运</a:t>
            </a:r>
            <a:endParaRPr lang="en-US" altLang="zh-CN" sz="3200" dirty="0">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4105979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5385642"/>
          </a:xfrm>
        </p:spPr>
        <p:txBody>
          <a:bodyPr/>
          <a:lstStyle/>
          <a:p>
            <a:pPr>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3. </a:t>
            </a:r>
            <a:r>
              <a:rPr lang="zh-CN" altLang="en-US" sz="2800" dirty="0">
                <a:solidFill>
                  <a:srgbClr val="C00000"/>
                </a:solidFill>
                <a:latin typeface="华文楷体" panose="02010600040101010101" pitchFamily="2" charset="-122"/>
                <a:ea typeface="华文楷体" panose="02010600040101010101" pitchFamily="2" charset="-122"/>
              </a:rPr>
              <a:t>不饱和脂肪酸的氧化</a:t>
            </a:r>
            <a:endParaRPr lang="en-US" altLang="zh-CN" sz="2800" dirty="0">
              <a:solidFill>
                <a:srgbClr val="C00000"/>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对于含有双键的</a:t>
            </a:r>
            <a:r>
              <a:rPr lang="zh-CN" altLang="en-US" sz="2400" u="sng" dirty="0">
                <a:solidFill>
                  <a:srgbClr val="FF0000"/>
                </a:solidFill>
                <a:latin typeface="华文楷体" panose="02010600040101010101" pitchFamily="2" charset="-122"/>
                <a:ea typeface="华文楷体" panose="02010600040101010101" pitchFamily="2" charset="-122"/>
              </a:rPr>
              <a:t>不饱和脂肪酸</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也可以在线粒体中进行</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氧化。但还需要有</a:t>
            </a:r>
            <a:r>
              <a:rPr lang="zh-CN" altLang="en-US" sz="2400" u="sng" dirty="0">
                <a:solidFill>
                  <a:srgbClr val="FF0000"/>
                </a:solidFill>
                <a:latin typeface="华文楷体" panose="02010600040101010101" pitchFamily="2" charset="-122"/>
                <a:ea typeface="华文楷体" panose="02010600040101010101" pitchFamily="2" charset="-122"/>
              </a:rPr>
              <a:t>两个异构酶</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参与。</a:t>
            </a:r>
          </a:p>
          <a:p>
            <a:pPr marL="0" indent="0">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①烯脂酰</a:t>
            </a:r>
            <a:r>
              <a:rPr lang="en-US" altLang="zh-CN" sz="2400" u="sng" dirty="0">
                <a:solidFill>
                  <a:srgbClr val="FF0000"/>
                </a:solidFill>
                <a:latin typeface="华文楷体" panose="02010600040101010101" pitchFamily="2" charset="-122"/>
                <a:ea typeface="华文楷体" panose="02010600040101010101" pitchFamily="2" charset="-122"/>
              </a:rPr>
              <a:t>CoA</a:t>
            </a:r>
            <a:r>
              <a:rPr lang="zh-CN" altLang="en-US" sz="2400" u="sng" dirty="0">
                <a:solidFill>
                  <a:srgbClr val="FF0000"/>
                </a:solidFill>
                <a:latin typeface="华文楷体" panose="02010600040101010101" pitchFamily="2" charset="-122"/>
                <a:ea typeface="华文楷体" panose="02010600040101010101" pitchFamily="2" charset="-122"/>
              </a:rPr>
              <a:t>异构酶</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，其作用是把</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3</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-cis(</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顺式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转变成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2</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-trans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反式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。只有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2</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-trans</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稀酰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才是</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烯酰水化酶的合适底物。</a:t>
            </a:r>
          </a:p>
          <a:p>
            <a:pPr marL="0" indent="0">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②</a:t>
            </a:r>
            <a:r>
              <a:rPr lang="en-US" altLang="zh-CN" sz="2400" u="sng" dirty="0">
                <a:solidFill>
                  <a:srgbClr val="FF0000"/>
                </a:solidFill>
                <a:latin typeface="华文楷体" panose="02010600040101010101" pitchFamily="2" charset="-122"/>
                <a:ea typeface="华文楷体" panose="02010600040101010101" pitchFamily="2" charset="-122"/>
              </a:rPr>
              <a:t>2,4-</a:t>
            </a:r>
            <a:r>
              <a:rPr lang="zh-CN" altLang="en-US" sz="2400" u="sng" dirty="0">
                <a:solidFill>
                  <a:srgbClr val="FF0000"/>
                </a:solidFill>
                <a:latin typeface="华文楷体" panose="02010600040101010101" pitchFamily="2" charset="-122"/>
                <a:ea typeface="华文楷体" panose="02010600040101010101" pitchFamily="2" charset="-122"/>
              </a:rPr>
              <a:t>二稀酰</a:t>
            </a:r>
            <a:r>
              <a:rPr lang="en-US" altLang="zh-CN" sz="2400" u="sng" dirty="0">
                <a:solidFill>
                  <a:srgbClr val="FF0000"/>
                </a:solidFill>
                <a:latin typeface="华文楷体" panose="02010600040101010101" pitchFamily="2" charset="-122"/>
                <a:ea typeface="华文楷体" panose="02010600040101010101" pitchFamily="2" charset="-122"/>
              </a:rPr>
              <a:t>CoA</a:t>
            </a:r>
            <a:r>
              <a:rPr lang="zh-CN" altLang="en-US" sz="2400" u="sng" dirty="0">
                <a:solidFill>
                  <a:srgbClr val="FF0000"/>
                </a:solidFill>
                <a:latin typeface="华文楷体" panose="02010600040101010101" pitchFamily="2" charset="-122"/>
                <a:ea typeface="华文楷体" panose="02010600040101010101" pitchFamily="2" charset="-122"/>
              </a:rPr>
              <a:t>还原酶</a:t>
            </a:r>
            <a:r>
              <a:rPr lang="en-US" altLang="zh-CN" sz="2400" u="sng" dirty="0">
                <a:solidFill>
                  <a:srgbClr val="FF0000"/>
                </a:solidFill>
                <a:latin typeface="华文楷体" panose="02010600040101010101" pitchFamily="2" charset="-122"/>
                <a:ea typeface="华文楷体" panose="02010600040101010101" pitchFamily="2" charset="-122"/>
              </a:rPr>
              <a:t>(NADPH)</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，它的作用是把</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2</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-trans, 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4</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-cis</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二稀酰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转变为</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3</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-trans</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稀酰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，再由烯脂酰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异构酶转变成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2</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-trans</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两个酶都是保证了不饱和脂肪酸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氧化分解的中间产物是</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氧化的正常底物，按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氧化途径进行氧化。</a:t>
            </a:r>
          </a:p>
          <a:p>
            <a:pPr marL="0" indent="0">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4245658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pic>
        <p:nvPicPr>
          <p:cNvPr id="5" name="Picture 4" descr="E:\wy教学\动物生化(本科)\2014-李留安\同步h\10脂代谢\亚油酰氧化.jpg">
            <a:extLst>
              <a:ext uri="{FF2B5EF4-FFF2-40B4-BE49-F238E27FC236}">
                <a16:creationId xmlns:a16="http://schemas.microsoft.com/office/drawing/2014/main" id="{C9471F5E-4886-47C2-A82A-DFBF7EF1E2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4386" y="1063625"/>
            <a:ext cx="41529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6129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4794711"/>
          </a:xfrm>
        </p:spPr>
        <p:txBody>
          <a:bodyPr/>
          <a:lstStyle/>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4. </a:t>
            </a:r>
            <a:r>
              <a:rPr lang="zh-CN" altLang="en-US" sz="2800" dirty="0">
                <a:solidFill>
                  <a:srgbClr val="C00000"/>
                </a:solidFill>
                <a:latin typeface="华文楷体" panose="02010600040101010101" pitchFamily="2" charset="-122"/>
                <a:ea typeface="华文楷体" panose="02010600040101010101" pitchFamily="2" charset="-122"/>
              </a:rPr>
              <a:t>奇数碳链脂肪酸的氧化</a:t>
            </a:r>
            <a:endParaRPr lang="en-US" altLang="zh-CN" sz="2800" dirty="0">
              <a:solidFill>
                <a:srgbClr val="C00000"/>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自然界中，奇数碳链脂肪酸相对较少，但在作为重要食物的植物和一些海洋生物中，奇数碳链脂肪酸也较常见。</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在反刍动物，由于食物的组成、消化系统的结构与普通动物的差异，使得奇数碳链脂肪酸成为其重要的碳源，其奇数碳链酸的代谢比其他动物都来得重要。</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rgbClr val="FF0000"/>
                </a:solidFill>
                <a:latin typeface="华文楷体" panose="02010600040101010101" pitchFamily="2" charset="-122"/>
                <a:ea typeface="华文楷体" panose="02010600040101010101" pitchFamily="2" charset="-122"/>
              </a:rPr>
              <a:t>奇、偶数碳的脂肪酸降解</a:t>
            </a:r>
            <a:r>
              <a:rPr lang="en-US" altLang="zh-CN" sz="2400" dirty="0">
                <a:solidFill>
                  <a:srgbClr val="FF0000"/>
                </a:solidFill>
                <a:latin typeface="华文楷体" panose="02010600040101010101" pitchFamily="2" charset="-122"/>
                <a:ea typeface="华文楷体" panose="02010600040101010101" pitchFamily="2" charset="-122"/>
              </a:rPr>
              <a:t>(β-</a:t>
            </a:r>
            <a:r>
              <a:rPr lang="zh-CN" altLang="en-US" sz="2400" dirty="0">
                <a:solidFill>
                  <a:srgbClr val="FF0000"/>
                </a:solidFill>
                <a:latin typeface="华文楷体" panose="02010600040101010101" pitchFamily="2" charset="-122"/>
                <a:ea typeface="华文楷体" panose="02010600040101010101" pitchFamily="2" charset="-122"/>
              </a:rPr>
              <a:t>或</a:t>
            </a:r>
            <a:r>
              <a:rPr lang="en-US" altLang="zh-CN" sz="2400" dirty="0">
                <a:solidFill>
                  <a:srgbClr val="FF0000"/>
                </a:solidFill>
                <a:latin typeface="华文楷体" panose="02010600040101010101" pitchFamily="2" charset="-122"/>
                <a:ea typeface="华文楷体" panose="02010600040101010101" pitchFamily="2" charset="-122"/>
              </a:rPr>
              <a:t>ω-) </a:t>
            </a:r>
            <a:r>
              <a:rPr lang="zh-CN" altLang="en-US" sz="2400" dirty="0">
                <a:solidFill>
                  <a:srgbClr val="FF0000"/>
                </a:solidFill>
                <a:latin typeface="华文楷体" panose="02010600040101010101" pitchFamily="2" charset="-122"/>
                <a:ea typeface="华文楷体" panose="02010600040101010101" pitchFamily="2" charset="-122"/>
              </a:rPr>
              <a:t>，差异在最后一步的降解产物不同。</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在偶数碳链脂肪酸最后一步的产物为</a:t>
            </a:r>
            <a:r>
              <a:rPr lang="en-US" altLang="zh-CN" sz="2400" u="sng" dirty="0">
                <a:solidFill>
                  <a:srgbClr val="FF0000"/>
                </a:solidFill>
                <a:latin typeface="华文楷体" panose="02010600040101010101" pitchFamily="2" charset="-122"/>
                <a:ea typeface="华文楷体" panose="02010600040101010101" pitchFamily="2" charset="-122"/>
              </a:rPr>
              <a:t>2</a:t>
            </a:r>
            <a:r>
              <a:rPr lang="zh-CN" altLang="en-US" sz="2400" u="sng" dirty="0">
                <a:solidFill>
                  <a:srgbClr val="FF0000"/>
                </a:solidFill>
                <a:latin typeface="华文楷体" panose="02010600040101010101" pitchFamily="2" charset="-122"/>
                <a:ea typeface="华文楷体" panose="02010600040101010101" pitchFamily="2" charset="-122"/>
              </a:rPr>
              <a:t>个乙酰</a:t>
            </a:r>
            <a:r>
              <a:rPr lang="en-US" altLang="zh-CN" sz="2400" u="sng" dirty="0">
                <a:solidFill>
                  <a:srgbClr val="FF0000"/>
                </a:solidFill>
                <a:latin typeface="华文楷体" panose="02010600040101010101" pitchFamily="2" charset="-122"/>
                <a:ea typeface="华文楷体" panose="02010600040101010101" pitchFamily="2" charset="-122"/>
              </a:rPr>
              <a:t>CoA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，而奇数碳链脂肪酸最后一步的产物为</a:t>
            </a:r>
            <a:r>
              <a:rPr lang="en-US" altLang="zh-CN" sz="2400" u="sng" dirty="0">
                <a:solidFill>
                  <a:srgbClr val="FF0000"/>
                </a:solidFill>
                <a:latin typeface="华文楷体" panose="02010600040101010101" pitchFamily="2" charset="-122"/>
                <a:ea typeface="华文楷体" panose="02010600040101010101" pitchFamily="2" charset="-122"/>
              </a:rPr>
              <a:t>1</a:t>
            </a:r>
            <a:r>
              <a:rPr lang="zh-CN" altLang="en-US" sz="2400" u="sng" dirty="0">
                <a:solidFill>
                  <a:srgbClr val="FF0000"/>
                </a:solidFill>
                <a:latin typeface="华文楷体" panose="02010600040101010101" pitchFamily="2" charset="-122"/>
                <a:ea typeface="华文楷体" panose="02010600040101010101" pitchFamily="2" charset="-122"/>
              </a:rPr>
              <a:t>个乙酰</a:t>
            </a:r>
            <a:r>
              <a:rPr lang="en-US" altLang="zh-CN" sz="2400" u="sng" dirty="0">
                <a:solidFill>
                  <a:srgbClr val="FF0000"/>
                </a:solidFill>
                <a:latin typeface="华文楷体" panose="02010600040101010101" pitchFamily="2" charset="-122"/>
                <a:ea typeface="华文楷体" panose="02010600040101010101" pitchFamily="2" charset="-122"/>
              </a:rPr>
              <a:t>CoA</a:t>
            </a:r>
            <a:r>
              <a:rPr lang="zh-CN" altLang="en-US" sz="2400" u="sng" dirty="0">
                <a:solidFill>
                  <a:srgbClr val="FF0000"/>
                </a:solidFill>
                <a:latin typeface="华文楷体" panose="02010600040101010101" pitchFamily="2" charset="-122"/>
                <a:ea typeface="华文楷体" panose="02010600040101010101" pitchFamily="2" charset="-122"/>
              </a:rPr>
              <a:t>和</a:t>
            </a:r>
            <a:r>
              <a:rPr lang="en-US" altLang="zh-CN" sz="2400" u="sng" dirty="0">
                <a:solidFill>
                  <a:srgbClr val="FF0000"/>
                </a:solidFill>
                <a:latin typeface="华文楷体" panose="02010600040101010101" pitchFamily="2" charset="-122"/>
                <a:ea typeface="华文楷体" panose="02010600040101010101" pitchFamily="2" charset="-122"/>
              </a:rPr>
              <a:t>1</a:t>
            </a:r>
            <a:r>
              <a:rPr lang="zh-CN" altLang="en-US" sz="2400" u="sng" dirty="0">
                <a:solidFill>
                  <a:srgbClr val="FF0000"/>
                </a:solidFill>
                <a:latin typeface="华文楷体" panose="02010600040101010101" pitchFamily="2" charset="-122"/>
                <a:ea typeface="华文楷体" panose="02010600040101010101" pitchFamily="2" charset="-122"/>
              </a:rPr>
              <a:t>个丙酰</a:t>
            </a:r>
            <a:r>
              <a:rPr lang="en-US" altLang="zh-CN" sz="2400" u="sng" dirty="0">
                <a:solidFill>
                  <a:srgbClr val="FF0000"/>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不再进行</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氧化，而是走了另一代谢途径。</a:t>
            </a:r>
          </a:p>
        </p:txBody>
      </p:sp>
    </p:spTree>
    <p:extLst>
      <p:ext uri="{BB962C8B-B14F-4D97-AF65-F5344CB8AC3E}">
        <p14:creationId xmlns:p14="http://schemas.microsoft.com/office/powerpoint/2010/main" val="1196484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568357" y="998013"/>
            <a:ext cx="8273985" cy="1698053"/>
          </a:xfrm>
        </p:spPr>
        <p:txBody>
          <a:bodyPr/>
          <a:lstStyle/>
          <a:p>
            <a:pPr marL="0" indent="0">
              <a:lnSpc>
                <a:spcPct val="120000"/>
              </a:lnSpc>
            </a:pPr>
            <a:r>
              <a:rPr lang="zh-CN" altLang="en-US" sz="2800" dirty="0">
                <a:solidFill>
                  <a:srgbClr val="C00000"/>
                </a:solidFill>
                <a:latin typeface="华文楷体" panose="02010600040101010101" pitchFamily="2" charset="-122"/>
                <a:ea typeface="华文楷体" panose="02010600040101010101" pitchFamily="2" charset="-122"/>
              </a:rPr>
              <a:t>丙酸代谢</a:t>
            </a:r>
            <a:endParaRPr lang="en-US" altLang="zh-CN" sz="2800" dirty="0">
              <a:solidFill>
                <a:srgbClr val="C00000"/>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反刍动物体内的葡萄糖，约有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50%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来自丙酸的异生作用，其余的大部分来自氨基酸。</a:t>
            </a:r>
          </a:p>
        </p:txBody>
      </p:sp>
      <p:graphicFrame>
        <p:nvGraphicFramePr>
          <p:cNvPr id="6" name="Object 1029">
            <a:extLst>
              <a:ext uri="{FF2B5EF4-FFF2-40B4-BE49-F238E27FC236}">
                <a16:creationId xmlns:a16="http://schemas.microsoft.com/office/drawing/2014/main" id="{F2B14DEA-EDE0-4987-8720-B2A4C13060F5}"/>
              </a:ext>
            </a:extLst>
          </p:cNvPr>
          <p:cNvGraphicFramePr>
            <a:graphicFrameLocks noChangeAspect="1"/>
          </p:cNvGraphicFramePr>
          <p:nvPr>
            <p:extLst>
              <p:ext uri="{D42A27DB-BD31-4B8C-83A1-F6EECF244321}">
                <p14:modId xmlns:p14="http://schemas.microsoft.com/office/powerpoint/2010/main" val="2080855194"/>
              </p:ext>
            </p:extLst>
          </p:nvPr>
        </p:nvGraphicFramePr>
        <p:xfrm>
          <a:off x="1559823" y="2696066"/>
          <a:ext cx="6291051" cy="4009630"/>
        </p:xfrm>
        <a:graphic>
          <a:graphicData uri="http://schemas.openxmlformats.org/presentationml/2006/ole">
            <mc:AlternateContent xmlns:mc="http://schemas.openxmlformats.org/markup-compatibility/2006">
              <mc:Choice xmlns:v="urn:schemas-microsoft-com:vml" Requires="v">
                <p:oleObj spid="_x0000_s2085" r:id="rId3" imgW="4595040" imgH="2946240" progId="ChemDraw.Document.6.0">
                  <p:embed/>
                </p:oleObj>
              </mc:Choice>
              <mc:Fallback>
                <p:oleObj r:id="rId3" imgW="4595040" imgH="2946240" progId="ChemDraw.Document.6.0">
                  <p:embed/>
                  <p:pic>
                    <p:nvPicPr>
                      <p:cNvPr id="74757" name="Object 1029">
                        <a:extLst>
                          <a:ext uri="{FF2B5EF4-FFF2-40B4-BE49-F238E27FC236}">
                            <a16:creationId xmlns:a16="http://schemas.microsoft.com/office/drawing/2014/main" id="{E016859C-7A03-4CFA-9675-7D31799002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9823" y="2696066"/>
                        <a:ext cx="6291051" cy="4009630"/>
                      </a:xfrm>
                      <a:prstGeom prst="rect">
                        <a:avLst/>
                      </a:prstGeom>
                      <a:solidFill>
                        <a:srgbClr val="F0D2EF"/>
                      </a:solidFill>
                      <a:ln>
                        <a:noFill/>
                      </a:ln>
                    </p:spPr>
                  </p:pic>
                </p:oleObj>
              </mc:Fallback>
            </mc:AlternateContent>
          </a:graphicData>
        </a:graphic>
      </p:graphicFrame>
    </p:spTree>
    <p:extLst>
      <p:ext uri="{BB962C8B-B14F-4D97-AF65-F5344CB8AC3E}">
        <p14:creationId xmlns:p14="http://schemas.microsoft.com/office/powerpoint/2010/main" val="3638832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255131" cy="4794711"/>
          </a:xfrm>
        </p:spPr>
        <p:txBody>
          <a:bodyPr/>
          <a:lstStyle/>
          <a:p>
            <a:pPr>
              <a:lnSpc>
                <a:spcPct val="120000"/>
              </a:lnSpc>
            </a:pPr>
            <a:r>
              <a:rPr lang="zh-CN" altLang="en-US" sz="2800" dirty="0">
                <a:solidFill>
                  <a:schemeClr val="accent5">
                    <a:lumMod val="50000"/>
                  </a:schemeClr>
                </a:solidFill>
                <a:latin typeface="华文楷体" panose="02010600040101010101" pitchFamily="2" charset="-122"/>
                <a:ea typeface="华文楷体" panose="02010600040101010101" pitchFamily="2" charset="-122"/>
              </a:rPr>
              <a:t>四、酮体</a:t>
            </a:r>
            <a:r>
              <a:rPr lang="en-US" altLang="zh-CN" sz="2800" dirty="0">
                <a:solidFill>
                  <a:schemeClr val="accent5">
                    <a:lumMod val="50000"/>
                  </a:schemeClr>
                </a:solidFill>
                <a:latin typeface="华文楷体" panose="02010600040101010101" pitchFamily="2" charset="-122"/>
                <a:ea typeface="华文楷体" panose="02010600040101010101" pitchFamily="2" charset="-122"/>
              </a:rPr>
              <a:t>(acetone bodies)</a:t>
            </a:r>
            <a:r>
              <a:rPr lang="zh-CN" altLang="en-US" sz="2800" dirty="0">
                <a:solidFill>
                  <a:schemeClr val="accent5">
                    <a:lumMod val="50000"/>
                  </a:schemeClr>
                </a:solidFill>
                <a:latin typeface="华文楷体" panose="02010600040101010101" pitchFamily="2" charset="-122"/>
                <a:ea typeface="华文楷体" panose="02010600040101010101" pitchFamily="2" charset="-122"/>
              </a:rPr>
              <a:t>的生成和利用</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酮体是脂肪酸在肝脏进行正常分解代谢所生成的特殊中间产物，包括乙酰乙酸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约</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D-β-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羟丁酸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约</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78%)</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和极少量的丙酮</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约</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酮体在肝脏中由乙酰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缩合生成，在肝外组织，如脑、心、骨骼肌中利用。</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正常人血液中酮体含量极少</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(&lt;0.5mmol/L)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，这是人体利用脂肪氧化供能的正常现象。在某些生理情况</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饥饿、禁食</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或病理</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糖尿病</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情况下，糖的来源减少或氧化供能障碍，使脂动员增强，脂肪酸就成了人体的主要供能物质。</a:t>
            </a:r>
          </a:p>
        </p:txBody>
      </p:sp>
    </p:spTree>
    <p:extLst>
      <p:ext uri="{BB962C8B-B14F-4D97-AF65-F5344CB8AC3E}">
        <p14:creationId xmlns:p14="http://schemas.microsoft.com/office/powerpoint/2010/main" val="213916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580159"/>
          </a:xfrm>
        </p:spPr>
        <p:txBody>
          <a:bodyPr/>
          <a:lstStyle/>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1. </a:t>
            </a:r>
            <a:r>
              <a:rPr lang="zh-CN" altLang="en-US" sz="2800" dirty="0">
                <a:solidFill>
                  <a:srgbClr val="C00000"/>
                </a:solidFill>
                <a:latin typeface="华文楷体" panose="02010600040101010101" pitchFamily="2" charset="-122"/>
                <a:ea typeface="华文楷体" panose="02010600040101010101" pitchFamily="2" charset="-122"/>
              </a:rPr>
              <a:t>酮体的生成</a:t>
            </a:r>
          </a:p>
        </p:txBody>
      </p:sp>
      <p:pic>
        <p:nvPicPr>
          <p:cNvPr id="4" name="Picture 15">
            <a:extLst>
              <a:ext uri="{FF2B5EF4-FFF2-40B4-BE49-F238E27FC236}">
                <a16:creationId xmlns:a16="http://schemas.microsoft.com/office/drawing/2014/main" id="{7B0B5987-5CB7-4DB1-AF88-BEFBCF5C9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427" y="1075543"/>
            <a:ext cx="4820057" cy="57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5204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45453" y="924714"/>
            <a:ext cx="8453093" cy="2061655"/>
          </a:xfrm>
        </p:spPr>
        <p:txBody>
          <a:bodyPr/>
          <a:lstStyle/>
          <a:p>
            <a:pPr>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2. </a:t>
            </a:r>
            <a:r>
              <a:rPr lang="zh-CN" altLang="en-US" sz="2800" dirty="0">
                <a:solidFill>
                  <a:srgbClr val="C00000"/>
                </a:solidFill>
                <a:latin typeface="华文楷体" panose="02010600040101010101" pitchFamily="2" charset="-122"/>
                <a:ea typeface="华文楷体" panose="02010600040101010101" pitchFamily="2" charset="-122"/>
              </a:rPr>
              <a:t>酮体的利用</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肝不含分解酮体的酶，因此，酮体在肝外组织利用。</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肝外组织，在琥珀酰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存在时，琥珀酰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转硫酶催化乙酰乙酸活化生成乙酰乙酰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和琥珀酸。</a:t>
            </a:r>
          </a:p>
        </p:txBody>
      </p:sp>
      <p:pic>
        <p:nvPicPr>
          <p:cNvPr id="4" name="图片 3">
            <a:extLst>
              <a:ext uri="{FF2B5EF4-FFF2-40B4-BE49-F238E27FC236}">
                <a16:creationId xmlns:a16="http://schemas.microsoft.com/office/drawing/2014/main" id="{F791C6BC-53E9-4DFB-BC41-49892A5A5A4A}"/>
              </a:ext>
            </a:extLst>
          </p:cNvPr>
          <p:cNvPicPr>
            <a:picLocks noChangeAspect="1"/>
          </p:cNvPicPr>
          <p:nvPr/>
        </p:nvPicPr>
        <p:blipFill>
          <a:blip r:embed="rId2"/>
          <a:stretch>
            <a:fillRect/>
          </a:stretch>
        </p:blipFill>
        <p:spPr>
          <a:xfrm>
            <a:off x="267850" y="3072460"/>
            <a:ext cx="8608298" cy="1127858"/>
          </a:xfrm>
          <a:prstGeom prst="rect">
            <a:avLst/>
          </a:prstGeom>
        </p:spPr>
      </p:pic>
      <p:sp>
        <p:nvSpPr>
          <p:cNvPr id="10" name="文本框 9">
            <a:extLst>
              <a:ext uri="{FF2B5EF4-FFF2-40B4-BE49-F238E27FC236}">
                <a16:creationId xmlns:a16="http://schemas.microsoft.com/office/drawing/2014/main" id="{AEBE5118-4181-4E94-86B5-4DA711A942DE}"/>
              </a:ext>
            </a:extLst>
          </p:cNvPr>
          <p:cNvSpPr txBox="1"/>
          <p:nvPr/>
        </p:nvSpPr>
        <p:spPr>
          <a:xfrm>
            <a:off x="459555" y="4511965"/>
            <a:ext cx="8224887" cy="830997"/>
          </a:xfrm>
          <a:prstGeom prst="rect">
            <a:avLst/>
          </a:prstGeom>
          <a:noFill/>
        </p:spPr>
        <p:txBody>
          <a:bodyPr wrap="square">
            <a:spAutoFit/>
          </a:bodyPr>
          <a:lstStyle/>
          <a:p>
            <a:r>
              <a:rPr kumimoji="0" lang="zh-CN"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乙酰乙酰</a:t>
            </a:r>
            <a:r>
              <a:rPr kumimoji="0" lang="en-US"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CoA</a:t>
            </a:r>
            <a:r>
              <a:rPr kumimoji="0" lang="zh-CN"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在硫解酶的作用下生成</a:t>
            </a:r>
            <a:r>
              <a:rPr kumimoji="0" lang="en-US"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2</a:t>
            </a:r>
            <a:r>
              <a:rPr kumimoji="0" lang="zh-CN"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分子乙酰</a:t>
            </a:r>
            <a:r>
              <a:rPr kumimoji="0" lang="en-US"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CoA</a:t>
            </a:r>
            <a:r>
              <a:rPr kumimoji="0" lang="zh-CN"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，后者进入三羧酸循环被氧化成</a:t>
            </a:r>
            <a:r>
              <a:rPr kumimoji="0" lang="en-US"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CO</a:t>
            </a:r>
            <a:r>
              <a:rPr kumimoji="0" lang="en-US" altLang="zh-CN" sz="2400" b="1" i="0" u="none" strike="noStrike" kern="0" cap="none" spc="0" normalizeH="0" baseline="-2500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2</a:t>
            </a:r>
            <a:r>
              <a:rPr kumimoji="0" lang="zh-CN"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和</a:t>
            </a:r>
            <a:r>
              <a:rPr kumimoji="0" lang="en-US"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H</a:t>
            </a:r>
            <a:r>
              <a:rPr kumimoji="0" lang="en-US" altLang="zh-CN" sz="2400" b="1" i="0" u="none" strike="noStrike" kern="0" cap="none" spc="0" normalizeH="0" baseline="-2500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2</a:t>
            </a:r>
            <a:r>
              <a:rPr kumimoji="0" lang="en-US"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O</a:t>
            </a:r>
            <a:r>
              <a:rPr kumimoji="0" lang="zh-CN" altLang="zh-CN" sz="2400" b="1" i="0" u="none" strike="noStrike" kern="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cs typeface="Times New Roman" pitchFamily="18" charset="0"/>
              </a:rPr>
              <a:t>，并释放出能量。</a:t>
            </a:r>
            <a:endParaRPr lang="zh-CN" altLang="en-US" dirty="0">
              <a:latin typeface="华文楷体" panose="02010600040101010101" pitchFamily="2" charset="-122"/>
              <a:ea typeface="华文楷体" panose="02010600040101010101" pitchFamily="2" charset="-122"/>
            </a:endParaRPr>
          </a:p>
        </p:txBody>
      </p:sp>
      <p:pic>
        <p:nvPicPr>
          <p:cNvPr id="11" name="Picture 5" descr="L:\动物生物化学课程资源共享建设\8脂肪代谢\8脂b\图\酮体\酮体的利用\3.jpg">
            <a:extLst>
              <a:ext uri="{FF2B5EF4-FFF2-40B4-BE49-F238E27FC236}">
                <a16:creationId xmlns:a16="http://schemas.microsoft.com/office/drawing/2014/main" id="{5AAF02F5-B338-4FC9-B213-40E548CABF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90" t="12970" r="2986" b="16297"/>
          <a:stretch/>
        </p:blipFill>
        <p:spPr bwMode="auto">
          <a:xfrm>
            <a:off x="602789" y="5466659"/>
            <a:ext cx="7938422" cy="93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01996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1913922"/>
          </a:xfrm>
        </p:spPr>
        <p:txBody>
          <a:bodyPr/>
          <a:lstStyle/>
          <a:p>
            <a:pPr>
              <a:lnSpc>
                <a:spcPct val="120000"/>
              </a:lnSpc>
            </a:pPr>
            <a:r>
              <a:rPr lang="en-US" altLang="zh-CN" sz="2400" dirty="0">
                <a:solidFill>
                  <a:srgbClr val="FF0000"/>
                </a:solidFill>
                <a:latin typeface="华文楷体" panose="02010600040101010101" pitchFamily="2" charset="-122"/>
                <a:ea typeface="华文楷体" panose="02010600040101010101" pitchFamily="2" charset="-122"/>
              </a:rPr>
              <a:t>D-β-</a:t>
            </a:r>
            <a:r>
              <a:rPr lang="zh-CN" altLang="en-US" sz="2400" dirty="0">
                <a:solidFill>
                  <a:srgbClr val="FF0000"/>
                </a:solidFill>
                <a:latin typeface="华文楷体" panose="02010600040101010101" pitchFamily="2" charset="-122"/>
                <a:ea typeface="华文楷体" panose="02010600040101010101" pitchFamily="2" charset="-122"/>
              </a:rPr>
              <a:t>羟丁酸</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由脱氢酶催化，生成乙酰乙酸，延乙酰乙酸分解。</a:t>
            </a:r>
          </a:p>
          <a:p>
            <a:pPr marL="0" indent="0">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动物利用</a:t>
            </a:r>
            <a:r>
              <a:rPr lang="zh-CN" altLang="en-US" sz="2400" dirty="0">
                <a:solidFill>
                  <a:srgbClr val="FF0000"/>
                </a:solidFill>
                <a:latin typeface="华文楷体" panose="02010600040101010101" pitchFamily="2" charset="-122"/>
                <a:ea typeface="华文楷体" panose="02010600040101010101" pitchFamily="2" charset="-122"/>
              </a:rPr>
              <a:t>丙酮</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的能力很弱，血液中的丙酮大部分由肾的泌尿作用除随尿排出外，由于丙酮的挥发性大，一部分直接从肺呼出，少部分分解为一碳（甲基）、二碳（乙酰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）进行代谢。</a:t>
            </a:r>
          </a:p>
        </p:txBody>
      </p:sp>
    </p:spTree>
    <p:extLst>
      <p:ext uri="{BB962C8B-B14F-4D97-AF65-F5344CB8AC3E}">
        <p14:creationId xmlns:p14="http://schemas.microsoft.com/office/powerpoint/2010/main" val="2066984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3834448"/>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 </a:t>
            </a:r>
            <a:r>
              <a:rPr lang="en-US" altLang="zh-CN" sz="2800" dirty="0">
                <a:solidFill>
                  <a:srgbClr val="0070C0"/>
                </a:solidFill>
                <a:latin typeface="华文楷体" panose="02010600040101010101" pitchFamily="2" charset="-122"/>
                <a:ea typeface="华文楷体" panose="02010600040101010101" pitchFamily="2" charset="-122"/>
              </a:rPr>
              <a:t>3. </a:t>
            </a:r>
            <a:r>
              <a:rPr lang="zh-CN" altLang="en-US" sz="2800" dirty="0">
                <a:solidFill>
                  <a:srgbClr val="0070C0"/>
                </a:solidFill>
                <a:latin typeface="华文楷体" panose="02010600040101010101" pitchFamily="2" charset="-122"/>
                <a:ea typeface="华文楷体" panose="02010600040101010101" pitchFamily="2" charset="-122"/>
              </a:rPr>
              <a:t>酮体的生理意义</a:t>
            </a:r>
          </a:p>
          <a:p>
            <a:pPr>
              <a:lnSpc>
                <a:spcPct val="120000"/>
              </a:lnSpc>
            </a:pPr>
            <a:r>
              <a:rPr lang="en-US" altLang="zh-CN" sz="2400" dirty="0">
                <a:solidFill>
                  <a:srgbClr val="FF0000"/>
                </a:solidFill>
                <a:latin typeface="华文楷体" panose="02010600040101010101" pitchFamily="2" charset="-122"/>
                <a:ea typeface="华文楷体" panose="02010600040101010101" pitchFamily="2" charset="-122"/>
              </a:rPr>
              <a:t>(1)</a:t>
            </a:r>
            <a:r>
              <a:rPr lang="zh-CN" altLang="en-US" sz="2400" dirty="0">
                <a:solidFill>
                  <a:srgbClr val="FF0000"/>
                </a:solidFill>
                <a:latin typeface="华文楷体" panose="02010600040101010101" pitchFamily="2" charset="-122"/>
                <a:ea typeface="华文楷体" panose="02010600040101010101" pitchFamily="2" charset="-122"/>
              </a:rPr>
              <a:t>酮体易运输：</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长链脂肪酸穿过线粒体内膜需要载体肉毒碱转运，脂肪酸在血中转运需要与白蛋白结合生成脂肪酸白蛋白，而酮体通过线粒体内膜以及在血中转运并不需要载体。</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en-US" altLang="zh-CN" sz="2400" dirty="0">
                <a:solidFill>
                  <a:srgbClr val="FF0000"/>
                </a:solidFill>
                <a:latin typeface="华文楷体" panose="02010600040101010101" pitchFamily="2" charset="-122"/>
                <a:ea typeface="华文楷体" panose="02010600040101010101" pitchFamily="2" charset="-122"/>
              </a:rPr>
              <a:t>(2)</a:t>
            </a:r>
            <a:r>
              <a:rPr lang="zh-CN" altLang="en-US" sz="2400" dirty="0">
                <a:solidFill>
                  <a:srgbClr val="FF0000"/>
                </a:solidFill>
                <a:latin typeface="华文楷体" panose="02010600040101010101" pitchFamily="2" charset="-122"/>
                <a:ea typeface="华文楷体" panose="02010600040101010101" pitchFamily="2" charset="-122"/>
              </a:rPr>
              <a:t>易利用：</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脂肪酸活化后进入</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氧化，每经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4</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步反应才能生成一分子乙酰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，而乙酰乙酸活化后只需一步反应就可以生成两分子乙酰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D-β-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羟丁酸的利用只比乙酰乙酸多一步氧化反应。因此，可以把酮体看作是脂肪酸在肝脏加工生成的半成品。</a:t>
            </a:r>
          </a:p>
        </p:txBody>
      </p:sp>
    </p:spTree>
    <p:extLst>
      <p:ext uri="{BB962C8B-B14F-4D97-AF65-F5344CB8AC3E}">
        <p14:creationId xmlns:p14="http://schemas.microsoft.com/office/powerpoint/2010/main" val="43522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3169650"/>
          </a:xfrm>
        </p:spPr>
        <p:txBody>
          <a:bodyPr/>
          <a:lstStyle/>
          <a:p>
            <a:pPr>
              <a:lnSpc>
                <a:spcPct val="120000"/>
              </a:lnSpc>
            </a:pPr>
            <a:r>
              <a:rPr lang="en-US" altLang="zh-CN" sz="2400" dirty="0">
                <a:solidFill>
                  <a:srgbClr val="FF0000"/>
                </a:solidFill>
                <a:latin typeface="华文楷体" panose="02010600040101010101" pitchFamily="2" charset="-122"/>
                <a:ea typeface="华文楷体" panose="02010600040101010101" pitchFamily="2" charset="-122"/>
              </a:rPr>
              <a:t>(3)</a:t>
            </a:r>
            <a:r>
              <a:rPr lang="zh-CN" altLang="en-US" sz="2400" dirty="0">
                <a:solidFill>
                  <a:srgbClr val="FF0000"/>
                </a:solidFill>
                <a:latin typeface="华文楷体" panose="02010600040101010101" pitchFamily="2" charset="-122"/>
                <a:ea typeface="华文楷体" panose="02010600040101010101" pitchFamily="2" charset="-122"/>
              </a:rPr>
              <a:t>节省</a:t>
            </a:r>
            <a:r>
              <a:rPr lang="en-US" altLang="zh-CN" sz="2400" dirty="0">
                <a:solidFill>
                  <a:srgbClr val="FF0000"/>
                </a:solidFill>
                <a:latin typeface="华文楷体" panose="02010600040101010101" pitchFamily="2" charset="-122"/>
                <a:ea typeface="华文楷体" panose="02010600040101010101" pitchFamily="2" charset="-122"/>
              </a:rPr>
              <a:t>G</a:t>
            </a:r>
            <a:r>
              <a:rPr lang="zh-CN" altLang="en-US" sz="2400" dirty="0">
                <a:solidFill>
                  <a:srgbClr val="FF0000"/>
                </a:solidFill>
                <a:latin typeface="华文楷体" panose="02010600040101010101" pitchFamily="2" charset="-122"/>
                <a:ea typeface="华文楷体" panose="02010600040101010101" pitchFamily="2" charset="-122"/>
              </a:rPr>
              <a:t>供脑和红细胞利用：</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肝外组织利用酮体会生成大量的乙酰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，大量乙酰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抑制丙酮酸脱氢酶系活性，限制糖的利用。同时乙酰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还能激活丙酮酸羧化酶，促进糖异生。肝外组织利用酮体氧化供能，就减少了对</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的需求，以保证脑组织、红细胞对</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的需要。脑组织不能利用长链</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，但在饥饿时可利用酮体供能，大约可替代</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用量的</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25%</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，长时间饥饿</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几周以上</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时酮体供能可多达</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70%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p:txBody>
      </p:sp>
    </p:spTree>
    <p:extLst>
      <p:ext uri="{BB962C8B-B14F-4D97-AF65-F5344CB8AC3E}">
        <p14:creationId xmlns:p14="http://schemas.microsoft.com/office/powerpoint/2010/main" val="112303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第一节 脂代谢概述</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64662" y="1018983"/>
            <a:ext cx="8453093" cy="5299464"/>
          </a:xfrm>
        </p:spPr>
        <p:txBody>
          <a:bodyPr/>
          <a:lstStyle/>
          <a:p>
            <a:r>
              <a:rPr lang="zh-CN" altLang="en-US" sz="2800" dirty="0">
                <a:solidFill>
                  <a:schemeClr val="accent5">
                    <a:lumMod val="50000"/>
                  </a:schemeClr>
                </a:solidFill>
                <a:latin typeface="华文楷体" panose="02010600040101010101" pitchFamily="2" charset="-122"/>
                <a:ea typeface="华文楷体" panose="02010600040101010101" pitchFamily="2" charset="-122"/>
              </a:rPr>
              <a:t>一、分类</a:t>
            </a:r>
            <a:endParaRPr lang="en-US" altLang="zh-CN" sz="2800" dirty="0">
              <a:solidFill>
                <a:schemeClr val="accent5">
                  <a:lumMod val="50000"/>
                </a:schemeClr>
              </a:solidFill>
              <a:latin typeface="华文楷体" panose="02010600040101010101" pitchFamily="2" charset="-122"/>
              <a:ea typeface="华文楷体" panose="02010600040101010101" pitchFamily="2" charset="-122"/>
            </a:endParaRPr>
          </a:p>
          <a:p>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脂类是脂肪</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真脂</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和类脂的总称。</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畜体内的</a:t>
            </a:r>
            <a:r>
              <a:rPr lang="zh-CN" altLang="en-US" sz="2400" u="sng" dirty="0">
                <a:solidFill>
                  <a:srgbClr val="FF0000"/>
                </a:solidFill>
                <a:latin typeface="华文楷体" panose="02010600040101010101" pitchFamily="2" charset="-122"/>
                <a:ea typeface="华文楷体" panose="02010600040101010101" pitchFamily="2" charset="-122"/>
              </a:rPr>
              <a:t>脂肪</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是由甘油和高级脂肪酸缩合而成的甘油三酯（</a:t>
            </a:r>
            <a:r>
              <a:rPr lang="en-US" altLang="zh-CN" sz="2400" dirty="0" err="1">
                <a:solidFill>
                  <a:schemeClr val="accent4">
                    <a:lumMod val="50000"/>
                  </a:schemeClr>
                </a:solidFill>
                <a:latin typeface="华文楷体" panose="02010600040101010101" pitchFamily="2" charset="-122"/>
                <a:ea typeface="华文楷体" panose="02010600040101010101" pitchFamily="2" charset="-122"/>
              </a:rPr>
              <a:t>triglyceride,TG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），故脂肪也称三酰甘油。</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类脂</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则包括磷脂</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(phospholipid, PL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神经磷脂、脑磷脂和卵磷脂等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、糖脂、固醇和类固醇等等。</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畜体内的脂类一般分为</a:t>
            </a:r>
            <a:r>
              <a:rPr lang="zh-CN" altLang="en-US" sz="2400" u="sng" dirty="0">
                <a:solidFill>
                  <a:schemeClr val="accent4">
                    <a:lumMod val="50000"/>
                  </a:schemeClr>
                </a:solidFill>
                <a:latin typeface="华文楷体" panose="02010600040101010101" pitchFamily="2" charset="-122"/>
                <a:ea typeface="华文楷体" panose="02010600040101010101" pitchFamily="2" charset="-122"/>
              </a:rPr>
              <a:t>贮脂</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和构成</a:t>
            </a:r>
            <a:r>
              <a:rPr lang="zh-CN" altLang="en-US" sz="2400" u="sng" dirty="0">
                <a:solidFill>
                  <a:schemeClr val="accent4">
                    <a:lumMod val="50000"/>
                  </a:schemeClr>
                </a:solidFill>
                <a:latin typeface="华文楷体" panose="02010600040101010101" pitchFamily="2" charset="-122"/>
                <a:ea typeface="华文楷体" panose="02010600040101010101" pitchFamily="2" charset="-122"/>
              </a:rPr>
              <a:t>细胞成分的脂</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贮脂的主要成分是脂肪</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，分布于皮下结缔组织、大网膜、肠系膜、肾脏周围等组织中。</a:t>
            </a:r>
          </a:p>
          <a:p>
            <a:pPr>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构成细胞成分的主要是类脂</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，分布于畜体的所有细胞中，一般不受营养等条件的影响，所以相当稳定。</a:t>
            </a:r>
          </a:p>
        </p:txBody>
      </p:sp>
    </p:spTree>
    <p:extLst>
      <p:ext uri="{BB962C8B-B14F-4D97-AF65-F5344CB8AC3E}">
        <p14:creationId xmlns:p14="http://schemas.microsoft.com/office/powerpoint/2010/main" val="3902716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3883692"/>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动物体内脂肪直接原料是</a:t>
            </a:r>
            <a:r>
              <a:rPr lang="zh-CN" altLang="en-US" sz="2400" u="sng" dirty="0">
                <a:solidFill>
                  <a:srgbClr val="FF0000"/>
                </a:solidFill>
                <a:latin typeface="华文楷体" panose="02010600040101010101" pitchFamily="2" charset="-122"/>
                <a:ea typeface="华文楷体" panose="02010600040101010101" pitchFamily="2" charset="-122"/>
              </a:rPr>
              <a:t>甘油</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a:t>
            </a:r>
            <a:r>
              <a:rPr lang="zh-CN" altLang="en-US" sz="2400" u="sng" dirty="0">
                <a:solidFill>
                  <a:srgbClr val="FF0000"/>
                </a:solidFill>
                <a:latin typeface="华文楷体" panose="02010600040101010101" pitchFamily="2" charset="-122"/>
                <a:ea typeface="华文楷体" panose="02010600040101010101" pitchFamily="2" charset="-122"/>
              </a:rPr>
              <a:t>脂肪酸</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，两种原料的主要来源</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endParaRPr lang="en-US" altLang="zh-CN" sz="800" dirty="0">
              <a:solidFill>
                <a:srgbClr val="FF0000"/>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rgbClr val="FF0000"/>
                </a:solidFill>
                <a:latin typeface="华文楷体" panose="02010600040101010101" pitchFamily="2" charset="-122"/>
                <a:ea typeface="华文楷体" panose="02010600040101010101" pitchFamily="2" charset="-122"/>
              </a:rPr>
              <a:t>甘油的来源   </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糖代谢的中间产物磷酸二羟丙酮可以还原成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磷酸甘油</a:t>
            </a:r>
          </a:p>
          <a:p>
            <a:pPr>
              <a:lnSpc>
                <a:spcPct val="120000"/>
              </a:lnSpc>
            </a:pPr>
            <a:endParaRPr lang="en-US" altLang="zh-CN" sz="800" dirty="0">
              <a:solidFill>
                <a:srgbClr val="FF0000"/>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rgbClr val="FF0000"/>
                </a:solidFill>
                <a:latin typeface="华文楷体" panose="02010600040101010101" pitchFamily="2" charset="-122"/>
                <a:ea typeface="华文楷体" panose="02010600040101010101" pitchFamily="2" charset="-122"/>
              </a:rPr>
              <a:t>脂肪酸的来源        </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由乙酰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为原料，在胞液中进行，乙酰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首先应从线粒体转运到胞液，由脂肪酸合成酶系催化合成。</a:t>
            </a:r>
          </a:p>
          <a:p>
            <a:pPr>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1727218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145501" y="915287"/>
            <a:ext cx="8660484" cy="1618456"/>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一、磷酸甘油的生物合成</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G(EMP) →</a:t>
            </a:r>
            <a:r>
              <a:rPr lang="el-GR"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磷酸甘油</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甘油</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脂解、吸收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el-GR"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磷酸甘油</a:t>
            </a:r>
          </a:p>
        </p:txBody>
      </p:sp>
      <p:pic>
        <p:nvPicPr>
          <p:cNvPr id="4" name="Picture 4" descr="甘油 图片1">
            <a:extLst>
              <a:ext uri="{FF2B5EF4-FFF2-40B4-BE49-F238E27FC236}">
                <a16:creationId xmlns:a16="http://schemas.microsoft.com/office/drawing/2014/main" id="{2C92BAE6-E8C6-4563-BBA2-EF6F6E4239CA}"/>
              </a:ext>
            </a:extLst>
          </p:cNvPr>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1291410" y="2786769"/>
            <a:ext cx="6561179" cy="377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4582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2061655"/>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二．脂肪酸的生物合成</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动物体内</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的合成是先合成</a:t>
            </a:r>
            <a:r>
              <a:rPr lang="en-US" altLang="zh-CN" sz="2400" u="sng" dirty="0">
                <a:solidFill>
                  <a:srgbClr val="FF0000"/>
                </a:solidFill>
                <a:latin typeface="华文楷体" panose="02010600040101010101" pitchFamily="2" charset="-122"/>
                <a:ea typeface="华文楷体" panose="02010600040101010101" pitchFamily="2" charset="-122"/>
              </a:rPr>
              <a:t>16</a:t>
            </a:r>
            <a:r>
              <a:rPr lang="zh-CN" altLang="en-US" sz="2400" u="sng" dirty="0">
                <a:solidFill>
                  <a:srgbClr val="FF0000"/>
                </a:solidFill>
                <a:latin typeface="华文楷体" panose="02010600040101010101" pitchFamily="2" charset="-122"/>
                <a:ea typeface="华文楷体" panose="02010600040101010101" pitchFamily="2" charset="-122"/>
              </a:rPr>
              <a:t>碳饱和脂肪酸（软脂酸），</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然后延长、加工成各种</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2073910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5016310"/>
          </a:xfrm>
        </p:spPr>
        <p:txBody>
          <a:bodyPr/>
          <a:lstStyle/>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lang="en-US" altLang="zh-CN" sz="2800" dirty="0">
                <a:solidFill>
                  <a:srgbClr val="0070C0"/>
                </a:solidFill>
                <a:latin typeface="华文楷体" panose="02010600040101010101" pitchFamily="2" charset="-122"/>
                <a:ea typeface="华文楷体" panose="02010600040101010101" pitchFamily="2" charset="-122"/>
              </a:rPr>
              <a:t>1. </a:t>
            </a:r>
            <a:r>
              <a:rPr lang="zh-CN" altLang="zh-CN" sz="2800" dirty="0">
                <a:solidFill>
                  <a:srgbClr val="0070C0"/>
                </a:solidFill>
                <a:latin typeface="华文楷体" panose="02010600040101010101" pitchFamily="2" charset="-122"/>
                <a:ea typeface="华文楷体" panose="02010600040101010101" pitchFamily="2" charset="-122"/>
              </a:rPr>
              <a:t>原料及来源</a:t>
            </a:r>
            <a:endParaRPr lang="en-US" altLang="zh-CN" sz="2800" dirty="0">
              <a:solidFill>
                <a:srgbClr val="0070C0"/>
              </a:solidFill>
              <a:latin typeface="华文楷体" panose="02010600040101010101" pitchFamily="2" charset="-122"/>
              <a:ea typeface="华文楷体" panose="02010600040101010101" pitchFamily="2" charset="-122"/>
            </a:endParaRPr>
          </a:p>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kumimoji="0" lang="zh-CN" altLang="zh-CN"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乙酰</a:t>
            </a:r>
            <a:r>
              <a:rPr kumimoji="0" lang="en-US" altLang="zh-CN"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CoA</a:t>
            </a:r>
            <a:r>
              <a:rPr kumimoji="0" lang="zh-CN" altLang="zh-CN"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是合成</a:t>
            </a:r>
            <a:r>
              <a:rPr kumimoji="0" lang="zh-CN" altLang="en-US"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脂肪酸</a:t>
            </a:r>
            <a:r>
              <a:rPr kumimoji="0" lang="zh-CN" altLang="zh-CN"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的主要原料</a:t>
            </a:r>
            <a:r>
              <a:rPr kumimoji="0" lang="zh-CN" altLang="en-US"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a:t>
            </a:r>
            <a:endParaRPr kumimoji="0" lang="en-US" altLang="zh-CN" sz="2400" b="1" i="0" u="sng"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endParaRPr>
          </a:p>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反刍动物主要利用乙酸，还有丁酸，使其分别转变为乙酰</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CoA</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及丁酰</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CoA</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再用于脂肪酸的合成。</a:t>
            </a:r>
            <a:endPar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endParaRPr>
          </a:p>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非反刍动物乙酰</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CoA</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主要来自糖代谢。 </a:t>
            </a:r>
            <a:endPar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endParaRPr>
          </a:p>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还需</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ATP</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NADPH</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HCO</a:t>
            </a:r>
            <a:r>
              <a:rPr kumimoji="0" lang="en-US" altLang="zh-CN" sz="2400" b="1" i="0" u="none" strike="noStrike" kern="0" cap="none" spc="0" normalizeH="0" baseline="-25000" noProof="0" dirty="0">
                <a:ln>
                  <a:noFill/>
                </a:ln>
                <a:solidFill>
                  <a:srgbClr val="040D26"/>
                </a:solidFill>
                <a:effectLst/>
                <a:uLnTx/>
                <a:uFillTx/>
                <a:latin typeface="华文楷体" panose="02010600040101010101" pitchFamily="2" charset="-122"/>
                <a:ea typeface="华文楷体" panose="02010600040101010101" pitchFamily="2" charset="-122"/>
              </a:rPr>
              <a:t>3</a:t>
            </a:r>
            <a:r>
              <a:rPr kumimoji="0" lang="en-US" altLang="zh-CN" sz="2400" b="1" i="0" u="none" strike="noStrike" kern="0" cap="none" spc="0" normalizeH="0" baseline="3000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CO</a:t>
            </a:r>
            <a:r>
              <a:rPr kumimoji="0" lang="en-US" altLang="zh-CN" sz="2400" b="1" i="0" u="none" strike="noStrike" kern="0" cap="none" spc="0" normalizeH="0" baseline="-25000" noProof="0" dirty="0">
                <a:ln>
                  <a:noFill/>
                </a:ln>
                <a:solidFill>
                  <a:srgbClr val="040D26"/>
                </a:solidFill>
                <a:effectLst/>
                <a:uLnTx/>
                <a:uFillTx/>
                <a:latin typeface="华文楷体" panose="02010600040101010101" pitchFamily="2" charset="-122"/>
                <a:ea typeface="华文楷体" panose="02010600040101010101" pitchFamily="2" charset="-122"/>
              </a:rPr>
              <a:t>2</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）及</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   Mn</a:t>
            </a:r>
            <a:r>
              <a:rPr kumimoji="0" lang="en-US" altLang="zh-CN" sz="2400" b="1" i="0" u="none" strike="noStrike" kern="0" cap="none" spc="0" normalizeH="0" baseline="30000" noProof="0" dirty="0">
                <a:ln>
                  <a:noFill/>
                </a:ln>
                <a:solidFill>
                  <a:srgbClr val="040D26"/>
                </a:solidFill>
                <a:effectLst/>
                <a:uLnTx/>
                <a:uFillTx/>
                <a:latin typeface="华文楷体" panose="02010600040101010101" pitchFamily="2" charset="-122"/>
                <a:ea typeface="华文楷体" panose="02010600040101010101" pitchFamily="2" charset="-122"/>
              </a:rPr>
              <a:t>2+</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等。</a:t>
            </a:r>
            <a:endPar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endParaRPr>
          </a:p>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脂肪酸</a:t>
            </a:r>
            <a:r>
              <a:rPr kumimoji="0" lang="zh-CN" altLang="zh-CN"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的合成</a:t>
            </a:r>
            <a:r>
              <a:rPr kumimoji="0" lang="zh-CN" altLang="en-US"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是</a:t>
            </a:r>
            <a:r>
              <a:rPr kumimoji="0" lang="zh-CN" altLang="zh-CN"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rPr>
              <a:t>还原性合成</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，所需之</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还原力</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氢</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全部由</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NADPH</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提供。</a:t>
            </a:r>
            <a:endPar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endParaRPr>
          </a:p>
          <a:p>
            <a:pPr marL="3175" marR="0" lvl="0" indent="0" algn="l" defTabSz="914400" rtl="0" eaLnBrk="1" fontAlgn="base" latinLnBrk="1" hangingPunct="1">
              <a:lnSpc>
                <a:spcPct val="120000"/>
              </a:lnSpc>
              <a:spcBef>
                <a:spcPct val="20000"/>
              </a:spcBef>
              <a:spcAft>
                <a:spcPct val="0"/>
              </a:spcAft>
              <a:buClr>
                <a:srgbClr val="1343BF"/>
              </a:buClr>
              <a:buSzTx/>
              <a:buFont typeface="Wingdings" panose="05000000000000000000" pitchFamily="2" charset="2"/>
              <a:buNone/>
              <a:tabLst/>
              <a:defRPr/>
            </a:pP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NADPH</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主要来自</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PPP</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。胞液中异柠檬酸脱氢酶及苹果酸酶（二者均以</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NADP</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为辅酶）催化的反应也可提供少量的</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NADPH</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endPar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046476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278878" y="953772"/>
            <a:ext cx="8660484" cy="1101392"/>
          </a:xfrm>
        </p:spPr>
        <p:txBody>
          <a:bodyPr/>
          <a:lstStyle/>
          <a:p>
            <a:pPr>
              <a:lnSpc>
                <a:spcPct val="120000"/>
              </a:lnSpc>
            </a:pPr>
            <a:r>
              <a:rPr lang="en-US" altLang="zh-CN" sz="2800" dirty="0">
                <a:solidFill>
                  <a:srgbClr val="0070C0"/>
                </a:solidFill>
                <a:latin typeface="华文楷体" panose="02010600040101010101" pitchFamily="2" charset="-122"/>
                <a:ea typeface="华文楷体" panose="02010600040101010101" pitchFamily="2" charset="-122"/>
              </a:rPr>
              <a:t>2. </a:t>
            </a:r>
            <a:r>
              <a:rPr lang="zh-CN" altLang="en-US" sz="2800" dirty="0">
                <a:solidFill>
                  <a:srgbClr val="0070C0"/>
                </a:solidFill>
                <a:latin typeface="华文楷体" panose="02010600040101010101" pitchFamily="2" charset="-122"/>
                <a:ea typeface="华文楷体" panose="02010600040101010101" pitchFamily="2" charset="-122"/>
              </a:rPr>
              <a:t>乙酰</a:t>
            </a:r>
            <a:r>
              <a:rPr lang="en-US" altLang="zh-CN" sz="2800" dirty="0">
                <a:solidFill>
                  <a:srgbClr val="0070C0"/>
                </a:solidFill>
                <a:latin typeface="华文楷体" panose="02010600040101010101" pitchFamily="2" charset="-122"/>
                <a:ea typeface="华文楷体" panose="02010600040101010101" pitchFamily="2" charset="-122"/>
              </a:rPr>
              <a:t>CoA</a:t>
            </a:r>
            <a:r>
              <a:rPr lang="zh-CN" altLang="en-US" sz="2800" dirty="0">
                <a:solidFill>
                  <a:srgbClr val="0070C0"/>
                </a:solidFill>
                <a:latin typeface="华文楷体" panose="02010600040101010101" pitchFamily="2" charset="-122"/>
                <a:ea typeface="华文楷体" panose="02010600040101010101" pitchFamily="2" charset="-122"/>
              </a:rPr>
              <a:t>的转运</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从线粒体到胞液</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借助于一个称为</a:t>
            </a:r>
            <a:r>
              <a:rPr lang="zh-CN" altLang="en-US" sz="2400" u="sng" dirty="0">
                <a:solidFill>
                  <a:srgbClr val="FF0000"/>
                </a:solidFill>
                <a:latin typeface="华文楷体" panose="02010600040101010101" pitchFamily="2" charset="-122"/>
                <a:ea typeface="华文楷体" panose="02010600040101010101" pitchFamily="2" charset="-122"/>
              </a:rPr>
              <a:t>柠檬酸</a:t>
            </a:r>
            <a:r>
              <a:rPr lang="en-US" altLang="zh-CN" sz="2400" u="sng" dirty="0">
                <a:solidFill>
                  <a:srgbClr val="FF0000"/>
                </a:solidFill>
                <a:latin typeface="华文楷体" panose="02010600040101010101" pitchFamily="2" charset="-122"/>
                <a:ea typeface="华文楷体" panose="02010600040101010101" pitchFamily="2" charset="-122"/>
              </a:rPr>
              <a:t>-</a:t>
            </a:r>
            <a:r>
              <a:rPr lang="zh-CN" altLang="en-US" sz="2400" u="sng" dirty="0">
                <a:solidFill>
                  <a:srgbClr val="FF0000"/>
                </a:solidFill>
                <a:latin typeface="华文楷体" panose="02010600040101010101" pitchFamily="2" charset="-122"/>
                <a:ea typeface="华文楷体" panose="02010600040101010101" pitchFamily="2" charset="-122"/>
              </a:rPr>
              <a:t>丙酮酸循环</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的转运途径</a:t>
            </a:r>
          </a:p>
        </p:txBody>
      </p:sp>
      <p:pic>
        <p:nvPicPr>
          <p:cNvPr id="4" name="Picture 22">
            <a:extLst>
              <a:ext uri="{FF2B5EF4-FFF2-40B4-BE49-F238E27FC236}">
                <a16:creationId xmlns:a16="http://schemas.microsoft.com/office/drawing/2014/main" id="{0E0FC71A-7119-4222-A3B8-91B4DF9070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793" y="2200296"/>
            <a:ext cx="5699681" cy="3652382"/>
          </a:xfrm>
          <a:prstGeom prst="rect">
            <a:avLst/>
          </a:prstGeom>
          <a:solidFill>
            <a:srgbClr val="F0D2E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 name="文本框 5">
            <a:extLst>
              <a:ext uri="{FF2B5EF4-FFF2-40B4-BE49-F238E27FC236}">
                <a16:creationId xmlns:a16="http://schemas.microsoft.com/office/drawing/2014/main" id="{DC6E825A-2929-4826-B84F-577135CC7414}"/>
              </a:ext>
            </a:extLst>
          </p:cNvPr>
          <p:cNvSpPr txBox="1"/>
          <p:nvPr/>
        </p:nvSpPr>
        <p:spPr>
          <a:xfrm>
            <a:off x="329793" y="5997810"/>
            <a:ext cx="7630998" cy="707886"/>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FF"/>
                </a:solidFill>
                <a:effectLst/>
                <a:uLnTx/>
                <a:uFillTx/>
                <a:latin typeface="华文楷体" panose="02010600040101010101" pitchFamily="2" charset="-122"/>
                <a:ea typeface="华文楷体" panose="02010600040101010101" pitchFamily="2" charset="-122"/>
              </a:rPr>
              <a:t>①</a:t>
            </a:r>
            <a:r>
              <a:rPr kumimoji="0" lang="zh-CN" altLang="en-US" sz="2000" b="1" i="0" u="none" strike="noStrike" kern="1200" cap="none" spc="0" normalizeH="0" baseline="0" noProof="0" dirty="0">
                <a:ln>
                  <a:noFill/>
                </a:ln>
                <a:solidFill>
                  <a:srgbClr val="0000FF"/>
                </a:solidFill>
                <a:effectLst/>
                <a:uLnTx/>
                <a:uFillTx/>
                <a:latin typeface="华文楷体" panose="02010600040101010101" pitchFamily="2" charset="-122"/>
                <a:ea typeface="华文楷体" panose="02010600040101010101" pitchFamily="2" charset="-122"/>
              </a:rPr>
              <a:t>酵解 ②丙酮酸脱氢酶系 ③柠檬酸合酶 ④柠檬酸裂解酶 ⑤苹果酸脱氢酶 ⑥苹果酸脱氢酶</a:t>
            </a:r>
            <a:r>
              <a:rPr kumimoji="0" lang="en-US" altLang="zh-CN" sz="2000" b="1" i="0" u="none" strike="noStrike" kern="1200" cap="none" spc="0" normalizeH="0" baseline="0" noProof="0" dirty="0">
                <a:ln>
                  <a:noFill/>
                </a:ln>
                <a:solidFill>
                  <a:srgbClr val="0000FF"/>
                </a:solidFill>
                <a:effectLst/>
                <a:uLnTx/>
                <a:uFillTx/>
                <a:latin typeface="华文楷体" panose="02010600040101010101" pitchFamily="2" charset="-122"/>
                <a:ea typeface="华文楷体" panose="02010600040101010101" pitchFamily="2" charset="-122"/>
              </a:rPr>
              <a:t> ⑦</a:t>
            </a:r>
            <a:r>
              <a:rPr kumimoji="0" lang="zh-CN" altLang="en-US" sz="2000" b="1" i="0" u="none" strike="noStrike" kern="1200" cap="none" spc="0" normalizeH="0" baseline="0" noProof="0" dirty="0">
                <a:ln>
                  <a:noFill/>
                </a:ln>
                <a:solidFill>
                  <a:srgbClr val="0000FF"/>
                </a:solidFill>
                <a:effectLst/>
                <a:uLnTx/>
                <a:uFillTx/>
                <a:latin typeface="华文楷体" panose="02010600040101010101" pitchFamily="2" charset="-122"/>
                <a:ea typeface="华文楷体" panose="02010600040101010101" pitchFamily="2" charset="-122"/>
              </a:rPr>
              <a:t>丙酮酸羧化酶 ⑧乙酰</a:t>
            </a:r>
            <a:r>
              <a:rPr kumimoji="0" lang="en-US" altLang="zh-CN" sz="2000" b="1" i="0" u="none" strike="noStrike" kern="1200" cap="none" spc="0" normalizeH="0" baseline="0" noProof="0" dirty="0">
                <a:ln>
                  <a:noFill/>
                </a:ln>
                <a:solidFill>
                  <a:srgbClr val="0000FF"/>
                </a:solidFill>
                <a:effectLst/>
                <a:uLnTx/>
                <a:uFillTx/>
                <a:latin typeface="华文楷体" panose="02010600040101010101" pitchFamily="2" charset="-122"/>
                <a:ea typeface="华文楷体" panose="02010600040101010101" pitchFamily="2" charset="-122"/>
              </a:rPr>
              <a:t>CoA</a:t>
            </a:r>
            <a:r>
              <a:rPr kumimoji="0" lang="zh-CN" altLang="en-US" sz="2000" b="1" i="0" u="none" strike="noStrike" kern="1200" cap="none" spc="0" normalizeH="0" baseline="0" noProof="0" dirty="0">
                <a:ln>
                  <a:noFill/>
                </a:ln>
                <a:solidFill>
                  <a:srgbClr val="0000FF"/>
                </a:solidFill>
                <a:effectLst/>
                <a:uLnTx/>
                <a:uFillTx/>
                <a:latin typeface="华文楷体" panose="02010600040101010101" pitchFamily="2" charset="-122"/>
                <a:ea typeface="华文楷体" panose="02010600040101010101" pitchFamily="2" charset="-122"/>
              </a:rPr>
              <a:t>羧化酶</a:t>
            </a:r>
          </a:p>
        </p:txBody>
      </p:sp>
      <p:sp>
        <p:nvSpPr>
          <p:cNvPr id="8" name="文本框 7">
            <a:extLst>
              <a:ext uri="{FF2B5EF4-FFF2-40B4-BE49-F238E27FC236}">
                <a16:creationId xmlns:a16="http://schemas.microsoft.com/office/drawing/2014/main" id="{F5BC6253-E32F-4B5E-BB88-8C432E6C88D6}"/>
              </a:ext>
            </a:extLst>
          </p:cNvPr>
          <p:cNvSpPr txBox="1"/>
          <p:nvPr/>
        </p:nvSpPr>
        <p:spPr>
          <a:xfrm>
            <a:off x="6318565" y="2494513"/>
            <a:ext cx="2620797"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6350" marR="0" lvl="0" indent="-635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每转运</a:t>
            </a:r>
            <a:r>
              <a:rPr kumimoji="0" lang="en-US" altLang="zh-CN"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1</a:t>
            </a:r>
            <a:r>
              <a:rPr kumimoji="0" lang="zh-CN" altLang="en-US"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分子乙酰</a:t>
            </a:r>
            <a:r>
              <a:rPr kumimoji="0" lang="en-US" altLang="zh-CN"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CoA</a:t>
            </a:r>
            <a:r>
              <a:rPr kumimoji="0" lang="zh-CN" altLang="en-US"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还伴</a:t>
            </a:r>
            <a:r>
              <a:rPr kumimoji="0" lang="en-US" altLang="zh-CN"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1</a:t>
            </a:r>
            <a:r>
              <a:rPr kumimoji="0" lang="zh-CN" altLang="en-US"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分子的</a:t>
            </a:r>
            <a:r>
              <a:rPr kumimoji="0" lang="en-US" altLang="zh-CN"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NADPH</a:t>
            </a:r>
            <a:r>
              <a:rPr kumimoji="0" lang="zh-CN" altLang="en-US"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生成</a:t>
            </a:r>
            <a:r>
              <a:rPr kumimoji="0" lang="zh-CN" altLang="en-US" sz="2400" b="1"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a:t>
            </a:r>
            <a:endParaRPr kumimoji="0" lang="en-US" altLang="zh-CN"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endParaRPr>
          </a:p>
          <a:p>
            <a:pPr marL="6350" marR="0" lvl="0" indent="-635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rPr>
              <a:t>是脂肪酸合成所需的还原当量的一个重要来源。</a:t>
            </a:r>
            <a:endParaRPr kumimoji="0" lang="en-US" altLang="zh-CN" sz="2400" b="1" i="0" u="none" strike="noStrike" kern="1200" cap="none" spc="0" normalizeH="0" baseline="0" noProof="0" dirty="0">
              <a:ln>
                <a:noFill/>
              </a:ln>
              <a:solidFill>
                <a:srgbClr val="AFC3F7">
                  <a:lumMod val="10000"/>
                </a:srgbClr>
              </a:solidFill>
              <a:effectLst/>
              <a:uLnTx/>
              <a:uFillTx/>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2485620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2061655"/>
          </a:xfrm>
        </p:spPr>
        <p:txBody>
          <a:bodyPr/>
          <a:lstStyle/>
          <a:p>
            <a:pPr>
              <a:lnSpc>
                <a:spcPct val="120000"/>
              </a:lnSpc>
            </a:pPr>
            <a:r>
              <a:rPr lang="en-US" altLang="zh-CN" sz="2800" dirty="0">
                <a:solidFill>
                  <a:srgbClr val="0070C0"/>
                </a:solidFill>
                <a:latin typeface="华文楷体" panose="02010600040101010101" pitchFamily="2" charset="-122"/>
                <a:ea typeface="华文楷体" panose="02010600040101010101" pitchFamily="2" charset="-122"/>
              </a:rPr>
              <a:t>3. </a:t>
            </a:r>
            <a:r>
              <a:rPr lang="zh-CN" altLang="en-US" sz="2800" dirty="0">
                <a:solidFill>
                  <a:srgbClr val="0070C0"/>
                </a:solidFill>
                <a:latin typeface="华文楷体" panose="02010600040101010101" pitchFamily="2" charset="-122"/>
                <a:ea typeface="华文楷体" panose="02010600040101010101" pitchFamily="2" charset="-122"/>
              </a:rPr>
              <a:t>丙二酸单酰</a:t>
            </a:r>
            <a:r>
              <a:rPr lang="en-US" altLang="zh-CN" sz="2800" dirty="0">
                <a:solidFill>
                  <a:srgbClr val="0070C0"/>
                </a:solidFill>
                <a:latin typeface="华文楷体" panose="02010600040101010101" pitchFamily="2" charset="-122"/>
                <a:ea typeface="华文楷体" panose="02010600040101010101" pitchFamily="2" charset="-122"/>
              </a:rPr>
              <a:t>CoA</a:t>
            </a:r>
            <a:r>
              <a:rPr lang="zh-CN" altLang="en-US" sz="2800" dirty="0">
                <a:solidFill>
                  <a:srgbClr val="0070C0"/>
                </a:solidFill>
                <a:latin typeface="华文楷体" panose="02010600040101010101" pitchFamily="2" charset="-122"/>
                <a:ea typeface="华文楷体" panose="02010600040101010101" pitchFamily="2" charset="-122"/>
              </a:rPr>
              <a:t>的生成</a:t>
            </a:r>
            <a:endParaRPr lang="en-US" altLang="zh-CN" sz="2400" dirty="0">
              <a:solidFill>
                <a:srgbClr val="FF0000"/>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脂肪酸的合成的碳架均来自</a:t>
            </a:r>
            <a:r>
              <a:rPr lang="zh-CN" altLang="en-US" sz="2400" u="sng" dirty="0">
                <a:solidFill>
                  <a:srgbClr val="C00000"/>
                </a:solidFill>
                <a:latin typeface="华文楷体" panose="02010600040101010101" pitchFamily="2" charset="-122"/>
                <a:ea typeface="华文楷体" panose="02010600040101010101" pitchFamily="2" charset="-122"/>
              </a:rPr>
              <a:t>乙酰</a:t>
            </a:r>
            <a:r>
              <a:rPr lang="en-US" altLang="zh-CN" sz="2400" u="sng" dirty="0">
                <a:solidFill>
                  <a:srgbClr val="C00000"/>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，但是，</a:t>
            </a:r>
            <a:r>
              <a:rPr lang="zh-CN" altLang="en-US" sz="2400" u="sng" dirty="0">
                <a:solidFill>
                  <a:srgbClr val="C00000"/>
                </a:solidFill>
                <a:latin typeface="华文楷体" panose="02010600040101010101" pitchFamily="2" charset="-122"/>
                <a:ea typeface="华文楷体" panose="02010600040101010101" pitchFamily="2" charset="-122"/>
              </a:rPr>
              <a:t>乙酰</a:t>
            </a:r>
            <a:r>
              <a:rPr lang="en-US" altLang="zh-CN" sz="2400" u="sng" dirty="0">
                <a:solidFill>
                  <a:srgbClr val="C00000"/>
                </a:solidFill>
                <a:latin typeface="华文楷体" panose="02010600040101010101" pitchFamily="2" charset="-122"/>
                <a:ea typeface="华文楷体" panose="02010600040101010101" pitchFamily="2" charset="-122"/>
              </a:rPr>
              <a:t>CoA</a:t>
            </a:r>
            <a:r>
              <a:rPr lang="zh-CN" altLang="en-US" sz="2400" u="sng" dirty="0">
                <a:solidFill>
                  <a:srgbClr val="C00000"/>
                </a:solidFill>
                <a:latin typeface="华文楷体" panose="02010600040101010101" pitchFamily="2" charset="-122"/>
                <a:ea typeface="华文楷体" panose="02010600040101010101" pitchFamily="2" charset="-122"/>
              </a:rPr>
              <a:t>要羧化转变为丙二酸单酰</a:t>
            </a:r>
            <a:r>
              <a:rPr lang="en-US" altLang="zh-CN" sz="2400" u="sng" dirty="0">
                <a:solidFill>
                  <a:srgbClr val="C00000"/>
                </a:solidFill>
                <a:latin typeface="华文楷体" panose="02010600040101010101" pitchFamily="2" charset="-122"/>
                <a:ea typeface="华文楷体" panose="02010600040101010101" pitchFamily="2" charset="-122"/>
              </a:rPr>
              <a:t>CoA</a:t>
            </a:r>
            <a:r>
              <a:rPr lang="zh-CN" altLang="en-US" sz="2400" u="sng" dirty="0">
                <a:solidFill>
                  <a:srgbClr val="C00000"/>
                </a:solidFill>
                <a:latin typeface="华文楷体" panose="02010600040101010101" pitchFamily="2" charset="-122"/>
                <a:ea typeface="华文楷体" panose="02010600040101010101" pitchFamily="2" charset="-122"/>
              </a:rPr>
              <a:t>（</a:t>
            </a:r>
            <a:r>
              <a:rPr lang="en-US" altLang="zh-CN" sz="2400" u="sng" dirty="0">
                <a:solidFill>
                  <a:srgbClr val="C00000"/>
                </a:solidFill>
                <a:latin typeface="华文楷体" panose="02010600040101010101" pitchFamily="2" charset="-122"/>
                <a:ea typeface="华文楷体" panose="02010600040101010101" pitchFamily="2" charset="-122"/>
              </a:rPr>
              <a:t>3C</a:t>
            </a:r>
            <a:r>
              <a:rPr lang="zh-CN" altLang="en-US" sz="2400" u="sng" dirty="0">
                <a:solidFill>
                  <a:srgbClr val="C00000"/>
                </a:solidFill>
                <a:latin typeface="华文楷体" panose="02010600040101010101" pitchFamily="2" charset="-122"/>
                <a:ea typeface="华文楷体" panose="02010600040101010101" pitchFamily="2" charset="-122"/>
              </a:rPr>
              <a:t>单位），</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这需要</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t>
            </a:r>
            <a:r>
              <a:rPr lang="en-US" altLang="zh-CN" sz="2400" baseline="-250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参与。</a:t>
            </a:r>
          </a:p>
          <a:p>
            <a:pPr>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graphicFrame>
        <p:nvGraphicFramePr>
          <p:cNvPr id="4" name="Object 1029">
            <a:extLst>
              <a:ext uri="{FF2B5EF4-FFF2-40B4-BE49-F238E27FC236}">
                <a16:creationId xmlns:a16="http://schemas.microsoft.com/office/drawing/2014/main" id="{73C4A7CD-4CF9-4A86-9A37-57B208427796}"/>
              </a:ext>
            </a:extLst>
          </p:cNvPr>
          <p:cNvGraphicFramePr>
            <a:graphicFrameLocks noChangeAspect="1"/>
          </p:cNvGraphicFramePr>
          <p:nvPr>
            <p:extLst>
              <p:ext uri="{D42A27DB-BD31-4B8C-83A1-F6EECF244321}">
                <p14:modId xmlns:p14="http://schemas.microsoft.com/office/powerpoint/2010/main" val="2252851886"/>
              </p:ext>
            </p:extLst>
          </p:nvPr>
        </p:nvGraphicFramePr>
        <p:xfrm>
          <a:off x="719137" y="2899872"/>
          <a:ext cx="7705725" cy="1439862"/>
        </p:xfrm>
        <a:graphic>
          <a:graphicData uri="http://schemas.openxmlformats.org/presentationml/2006/ole">
            <mc:AlternateContent xmlns:mc="http://schemas.openxmlformats.org/markup-compatibility/2006">
              <mc:Choice xmlns:v="urn:schemas-microsoft-com:vml" Requires="v">
                <p:oleObj spid="_x0000_s3107" r:id="rId3" imgW="4777200" imgH="672480" progId="ChemDraw.Document.6.0">
                  <p:embed/>
                </p:oleObj>
              </mc:Choice>
              <mc:Fallback>
                <p:oleObj r:id="rId3" imgW="4777200" imgH="672480" progId="ChemDraw.Document.6.0">
                  <p:embed/>
                  <p:pic>
                    <p:nvPicPr>
                      <p:cNvPr id="55301" name="Object 1029">
                        <a:extLst>
                          <a:ext uri="{FF2B5EF4-FFF2-40B4-BE49-F238E27FC236}">
                            <a16:creationId xmlns:a16="http://schemas.microsoft.com/office/drawing/2014/main" id="{2CD686C7-5A59-4BA6-81C5-4684E66DC3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137" y="2899872"/>
                        <a:ext cx="7705725" cy="1439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文本框 5">
            <a:extLst>
              <a:ext uri="{FF2B5EF4-FFF2-40B4-BE49-F238E27FC236}">
                <a16:creationId xmlns:a16="http://schemas.microsoft.com/office/drawing/2014/main" id="{142556BD-2505-420B-B77E-6B1E46553943}"/>
              </a:ext>
            </a:extLst>
          </p:cNvPr>
          <p:cNvSpPr txBox="1"/>
          <p:nvPr/>
        </p:nvSpPr>
        <p:spPr>
          <a:xfrm>
            <a:off x="645932" y="4682716"/>
            <a:ext cx="8335651" cy="1396857"/>
          </a:xfrm>
          <a:prstGeom prst="rect">
            <a:avLst/>
          </a:prstGeom>
          <a:noFill/>
        </p:spPr>
        <p:txBody>
          <a:bodyPr wrap="square">
            <a:spAutoFit/>
          </a:bodyPr>
          <a:lstStyle/>
          <a:p>
            <a:pPr>
              <a:lnSpc>
                <a:spcPct val="120000"/>
              </a:lnSpc>
            </a:pPr>
            <a:r>
              <a:rPr lang="zh-CN" altLang="en-US" sz="2400" b="1" dirty="0">
                <a:solidFill>
                  <a:schemeClr val="accent4">
                    <a:lumMod val="50000"/>
                  </a:schemeClr>
                </a:solidFill>
                <a:latin typeface="华文楷体" panose="02010600040101010101" pitchFamily="2" charset="-122"/>
                <a:ea typeface="华文楷体" panose="02010600040101010101" pitchFamily="2" charset="-122"/>
                <a:cs typeface="Times New Roman" pitchFamily="18" charset="0"/>
              </a:rPr>
              <a:t>这个反应是脂肪酸合成途径的</a:t>
            </a:r>
            <a:r>
              <a:rPr lang="zh-CN" altLang="en-US" sz="2400" b="1" u="sng" dirty="0">
                <a:solidFill>
                  <a:srgbClr val="C00000"/>
                </a:solidFill>
                <a:latin typeface="华文楷体" panose="02010600040101010101" pitchFamily="2" charset="-122"/>
                <a:ea typeface="华文楷体" panose="02010600040101010101" pitchFamily="2" charset="-122"/>
                <a:cs typeface="Times New Roman" pitchFamily="18" charset="0"/>
              </a:rPr>
              <a:t>限速反应</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cs typeface="Times New Roman" pitchFamily="18" charset="0"/>
              </a:rPr>
              <a:t>，生物素作为辅酶，是是脂肪酸合成的限速酶，柠檬酸是其变构激活剂，</a:t>
            </a:r>
            <a:r>
              <a:rPr lang="zh-CN" altLang="en-US" sz="2400" b="1" u="sng" dirty="0">
                <a:solidFill>
                  <a:srgbClr val="C00000"/>
                </a:solidFill>
                <a:latin typeface="华文楷体" panose="02010600040101010101" pitchFamily="2" charset="-122"/>
                <a:ea typeface="华文楷体" panose="02010600040101010101" pitchFamily="2" charset="-122"/>
                <a:cs typeface="Times New Roman" pitchFamily="18" charset="0"/>
              </a:rPr>
              <a:t>消耗</a:t>
            </a:r>
            <a:r>
              <a:rPr lang="en-US" altLang="zh-CN" sz="2400" b="1" u="sng" dirty="0">
                <a:solidFill>
                  <a:srgbClr val="C00000"/>
                </a:solidFill>
                <a:latin typeface="华文楷体" panose="02010600040101010101" pitchFamily="2" charset="-122"/>
                <a:ea typeface="华文楷体" panose="02010600040101010101" pitchFamily="2" charset="-122"/>
                <a:cs typeface="Times New Roman" pitchFamily="18" charset="0"/>
              </a:rPr>
              <a:t>ATP </a:t>
            </a:r>
            <a:r>
              <a:rPr lang="zh-CN" altLang="en-US" sz="2400" b="1" dirty="0">
                <a:solidFill>
                  <a:schemeClr val="accent4">
                    <a:lumMod val="50000"/>
                  </a:schemeClr>
                </a:solidFill>
                <a:latin typeface="华文楷体" panose="02010600040101010101" pitchFamily="2" charset="-122"/>
                <a:ea typeface="华文楷体" panose="02010600040101010101" pitchFamily="2" charset="-122"/>
                <a:cs typeface="Times New Roman" pitchFamily="18" charset="0"/>
              </a:rPr>
              <a:t>。</a:t>
            </a:r>
          </a:p>
        </p:txBody>
      </p:sp>
    </p:spTree>
    <p:extLst>
      <p:ext uri="{BB962C8B-B14F-4D97-AF65-F5344CB8AC3E}">
        <p14:creationId xmlns:p14="http://schemas.microsoft.com/office/powerpoint/2010/main" val="22810753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5164042"/>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 </a:t>
            </a:r>
            <a:r>
              <a:rPr lang="en-US" altLang="zh-CN" sz="2800" dirty="0">
                <a:solidFill>
                  <a:srgbClr val="0070C0"/>
                </a:solidFill>
                <a:latin typeface="华文楷体" panose="02010600040101010101" pitchFamily="2" charset="-122"/>
                <a:ea typeface="华文楷体" panose="02010600040101010101" pitchFamily="2" charset="-122"/>
              </a:rPr>
              <a:t>4. </a:t>
            </a:r>
            <a:r>
              <a:rPr lang="zh-CN" altLang="en-US" sz="2800" dirty="0">
                <a:solidFill>
                  <a:srgbClr val="0070C0"/>
                </a:solidFill>
                <a:latin typeface="华文楷体" panose="02010600040101010101" pitchFamily="2" charset="-122"/>
                <a:ea typeface="华文楷体" panose="02010600040101010101" pitchFamily="2" charset="-122"/>
              </a:rPr>
              <a:t>脂肪酸合酶</a:t>
            </a:r>
            <a:endParaRPr lang="en-US" altLang="zh-CN" sz="2800" dirty="0">
              <a:solidFill>
                <a:srgbClr val="0070C0"/>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在原核生物</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(E. Coli)</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，脂肪酸合酶复合体含六种酶，以没有酶活性的脂酰基载体蛋白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为中心，构成一个多酶复合体。</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342900" indent="-342900">
              <a:lnSpc>
                <a:spcPct val="120000"/>
              </a:lnSpc>
              <a:buFont typeface="Wingdings" panose="05000000000000000000" pitchFamily="2" charset="2"/>
              <a:buChar char="Ø"/>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酰基载体蛋白（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ACP-SH</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marL="342900" indent="-342900">
              <a:lnSpc>
                <a:spcPct val="120000"/>
              </a:lnSpc>
              <a:buFont typeface="Wingdings" panose="05000000000000000000" pitchFamily="2" charset="2"/>
              <a:buChar char="Ø"/>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酰基转移酶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a:t>
            </a:r>
          </a:p>
          <a:p>
            <a:pPr marL="342900" indent="-342900">
              <a:lnSpc>
                <a:spcPct val="120000"/>
              </a:lnSpc>
              <a:buFont typeface="Wingdings" panose="05000000000000000000" pitchFamily="2" charset="2"/>
              <a:buChar char="Ø"/>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丙二酸单酰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酰基转移酶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(MT)</a:t>
            </a:r>
          </a:p>
          <a:p>
            <a:pPr marL="342900" indent="-342900">
              <a:lnSpc>
                <a:spcPct val="120000"/>
              </a:lnSpc>
              <a:buFont typeface="Wingdings" panose="05000000000000000000" pitchFamily="2" charset="2"/>
              <a:buChar char="Ø"/>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酮脂酰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(KS) </a:t>
            </a:r>
          </a:p>
          <a:p>
            <a:pPr marL="342900" indent="-342900">
              <a:lnSpc>
                <a:spcPct val="120000"/>
              </a:lnSpc>
              <a:buFont typeface="Wingdings" panose="05000000000000000000" pitchFamily="2" charset="2"/>
              <a:buChar char="Ø"/>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酮脂酰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还原酶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(KR)</a:t>
            </a:r>
          </a:p>
          <a:p>
            <a:pPr marL="342900" indent="-342900">
              <a:lnSpc>
                <a:spcPct val="120000"/>
              </a:lnSpc>
              <a:buFont typeface="Wingdings" panose="05000000000000000000" pitchFamily="2" charset="2"/>
              <a:buChar char="Ø"/>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羟脂酰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脱水酶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(HD)</a:t>
            </a:r>
          </a:p>
          <a:p>
            <a:pPr marL="342900" indent="-342900">
              <a:lnSpc>
                <a:spcPct val="120000"/>
              </a:lnSpc>
              <a:buFont typeface="Wingdings" panose="05000000000000000000" pitchFamily="2" charset="2"/>
              <a:buChar char="Ø"/>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烯脂酰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还原酶</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(ER)</a:t>
            </a:r>
          </a:p>
        </p:txBody>
      </p:sp>
      <p:pic>
        <p:nvPicPr>
          <p:cNvPr id="4" name="Picture 3" descr="Q:\动物生化-hl\理论\8脂-6\备课\图\B&amp;P Fatty Acid Synthase.jpg">
            <a:extLst>
              <a:ext uri="{FF2B5EF4-FFF2-40B4-BE49-F238E27FC236}">
                <a16:creationId xmlns:a16="http://schemas.microsoft.com/office/drawing/2014/main" id="{DFB4CCCE-00C1-45D7-8A1C-26D863741D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998"/>
          <a:stretch>
            <a:fillRect/>
          </a:stretch>
        </p:blipFill>
        <p:spPr bwMode="auto">
          <a:xfrm>
            <a:off x="5186124" y="4176573"/>
            <a:ext cx="3651978" cy="242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608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26955" y="1225256"/>
            <a:ext cx="2636756" cy="4712515"/>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在哺乳动物，脂肪酸合成酶复合体系是具有７种酶活性和</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功能并由一个基因编码的肽链，</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两条相同肽链形成二聚体，分子量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250kD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个结构域。</a:t>
            </a:r>
          </a:p>
        </p:txBody>
      </p:sp>
      <p:pic>
        <p:nvPicPr>
          <p:cNvPr id="4" name="Picture 4">
            <a:extLst>
              <a:ext uri="{FF2B5EF4-FFF2-40B4-BE49-F238E27FC236}">
                <a16:creationId xmlns:a16="http://schemas.microsoft.com/office/drawing/2014/main" id="{B2B47CB9-5E4D-4DC8-970C-7F04C6AB2B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161" y="1225256"/>
            <a:ext cx="5545137" cy="4824413"/>
          </a:xfrm>
          <a:prstGeom prst="rect">
            <a:avLst/>
          </a:prstGeom>
          <a:solidFill>
            <a:srgbClr val="E7F092"/>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0949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4203780"/>
          </a:xfrm>
        </p:spPr>
        <p:txBody>
          <a:bodyPr/>
          <a:lstStyle/>
          <a:p>
            <a:pPr>
              <a:lnSpc>
                <a:spcPct val="120000"/>
              </a:lnSpc>
            </a:pPr>
            <a:r>
              <a:rPr lang="en-US" altLang="zh-CN" sz="2800" dirty="0">
                <a:solidFill>
                  <a:srgbClr val="0070C0"/>
                </a:solidFill>
                <a:latin typeface="华文楷体" panose="02010600040101010101" pitchFamily="2" charset="-122"/>
                <a:ea typeface="华文楷体" panose="02010600040101010101" pitchFamily="2" charset="-122"/>
              </a:rPr>
              <a:t>5. </a:t>
            </a:r>
            <a:r>
              <a:rPr lang="zh-CN" altLang="en-US" sz="2800" dirty="0">
                <a:solidFill>
                  <a:srgbClr val="0070C0"/>
                </a:solidFill>
                <a:latin typeface="华文楷体" panose="02010600040101010101" pitchFamily="2" charset="-122"/>
                <a:ea typeface="华文楷体" panose="02010600040101010101" pitchFamily="2" charset="-122"/>
              </a:rPr>
              <a:t>棕榈酸</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软脂肪酸</a:t>
            </a:r>
            <a:r>
              <a:rPr lang="en-US" altLang="zh-CN" sz="2800" dirty="0">
                <a:solidFill>
                  <a:srgbClr val="0070C0"/>
                </a:solidFill>
                <a:latin typeface="华文楷体" panose="02010600040101010101" pitchFamily="2" charset="-122"/>
                <a:ea typeface="华文楷体" panose="02010600040101010101" pitchFamily="2" charset="-122"/>
              </a:rPr>
              <a:t>16C)</a:t>
            </a:r>
            <a:r>
              <a:rPr lang="zh-CN" altLang="en-US" sz="2800" dirty="0">
                <a:solidFill>
                  <a:srgbClr val="0070C0"/>
                </a:solidFill>
                <a:latin typeface="华文楷体" panose="02010600040101010101" pitchFamily="2" charset="-122"/>
                <a:ea typeface="华文楷体" panose="02010600040101010101" pitchFamily="2" charset="-122"/>
              </a:rPr>
              <a:t>的合成过程</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的生成</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丙二酸单酰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的生成</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缩合反应</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(4)</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第一次还原反应</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加氢</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(5</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脱水反应</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脱水</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(6)</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第二次还原反应</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加氢</a:t>
            </a:r>
          </a:p>
          <a:p>
            <a:pPr>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447635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6B82C5D0-9737-4645-A0C1-769F96200D4E}"/>
              </a:ext>
            </a:extLst>
          </p:cNvPr>
          <p:cNvSpPr>
            <a:spLocks noGrp="1" noChangeArrowheads="1"/>
          </p:cNvSpPr>
          <p:nvPr>
            <p:ph type="title"/>
          </p:nvPr>
        </p:nvSpPr>
        <p:spPr bwMode="auto">
          <a:xfrm>
            <a:off x="971550" y="600075"/>
            <a:ext cx="7286625" cy="11144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870" tIns="51435" rIns="102870" bIns="51435" numCol="1" anchor="t" anchorCtr="0" compatLnSpc="1">
            <a:prstTxWarp prst="textNoShape">
              <a:avLst/>
            </a:prstTxWarp>
          </a:bodyPr>
          <a:lstStyle/>
          <a:p>
            <a:r>
              <a:rPr lang="zh-CN" altLang="en-US" sz="3200" b="1" dirty="0">
                <a:solidFill>
                  <a:schemeClr val="bg1"/>
                </a:solidFill>
                <a:latin typeface="华文楷体" panose="02010600040101010101" pitchFamily="2" charset="-122"/>
                <a:ea typeface="华文楷体" panose="02010600040101010101" pitchFamily="2" charset="-122"/>
              </a:rPr>
              <a:t>丙二酸单酰</a:t>
            </a:r>
            <a:r>
              <a:rPr lang="en-US" altLang="zh-CN" sz="3200" b="1" dirty="0">
                <a:solidFill>
                  <a:schemeClr val="bg1"/>
                </a:solidFill>
                <a:latin typeface="华文楷体" panose="02010600040101010101" pitchFamily="2" charset="-122"/>
                <a:ea typeface="华文楷体" panose="02010600040101010101" pitchFamily="2" charset="-122"/>
              </a:rPr>
              <a:t>ACP</a:t>
            </a:r>
            <a:r>
              <a:rPr lang="zh-CN" altLang="en-US" sz="3200" b="1" dirty="0">
                <a:solidFill>
                  <a:schemeClr val="bg1"/>
                </a:solidFill>
                <a:latin typeface="华文楷体" panose="02010600040101010101" pitchFamily="2" charset="-122"/>
                <a:ea typeface="华文楷体" panose="02010600040101010101" pitchFamily="2" charset="-122"/>
              </a:rPr>
              <a:t>的形成：</a:t>
            </a:r>
          </a:p>
        </p:txBody>
      </p:sp>
      <p:sp>
        <p:nvSpPr>
          <p:cNvPr id="90125" name="Rectangle 13">
            <a:extLst>
              <a:ext uri="{FF2B5EF4-FFF2-40B4-BE49-F238E27FC236}">
                <a16:creationId xmlns:a16="http://schemas.microsoft.com/office/drawing/2014/main" id="{DFF0E2BD-F77C-4730-A3EF-43D6D240A036}"/>
              </a:ext>
            </a:extLst>
          </p:cNvPr>
          <p:cNvSpPr>
            <a:spLocks noChangeArrowheads="1"/>
          </p:cNvSpPr>
          <p:nvPr/>
        </p:nvSpPr>
        <p:spPr bwMode="auto">
          <a:xfrm>
            <a:off x="2203848" y="2337793"/>
            <a:ext cx="368820" cy="435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0"/>
              </a:spcBef>
              <a:spcAft>
                <a:spcPct val="0"/>
              </a:spcAft>
            </a:pPr>
            <a:r>
              <a:rPr lang="en-US" altLang="zh-CN" sz="2250">
                <a:solidFill>
                  <a:srgbClr val="FFFFFF"/>
                </a:solidFill>
                <a:latin typeface="Arial Black" panose="020B0A04020102020204" pitchFamily="34" charset="0"/>
                <a:ea typeface="黑体" panose="02010609060101010101" pitchFamily="49" charset="-122"/>
              </a:rPr>
              <a:t>+</a:t>
            </a:r>
          </a:p>
        </p:txBody>
      </p:sp>
      <p:sp>
        <p:nvSpPr>
          <p:cNvPr id="90128" name="Text Box 16">
            <a:extLst>
              <a:ext uri="{FF2B5EF4-FFF2-40B4-BE49-F238E27FC236}">
                <a16:creationId xmlns:a16="http://schemas.microsoft.com/office/drawing/2014/main" id="{E50A0611-CA3D-4D0D-B3C4-7CD8BD693A9D}"/>
              </a:ext>
            </a:extLst>
          </p:cNvPr>
          <p:cNvSpPr txBox="1">
            <a:spLocks noChangeArrowheads="1"/>
          </p:cNvSpPr>
          <p:nvPr/>
        </p:nvSpPr>
        <p:spPr bwMode="auto">
          <a:xfrm>
            <a:off x="2571750" y="2375298"/>
            <a:ext cx="1500188" cy="400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CO</a:t>
            </a:r>
            <a:r>
              <a:rPr lang="en-US" altLang="zh-CN" sz="2025" b="1" baseline="-25000" dirty="0">
                <a:solidFill>
                  <a:srgbClr val="FFFFFF"/>
                </a:solidFill>
                <a:latin typeface="华文楷体" panose="02010600040101010101" pitchFamily="2" charset="-122"/>
                <a:ea typeface="华文楷体" panose="02010600040101010101" pitchFamily="2" charset="-122"/>
              </a:rPr>
              <a:t>2</a:t>
            </a:r>
            <a:endParaRPr lang="en-US" altLang="zh-CN" sz="2025" b="1" baseline="30000" dirty="0">
              <a:solidFill>
                <a:srgbClr val="FFFFFF"/>
              </a:solidFill>
              <a:latin typeface="华文楷体" panose="02010600040101010101" pitchFamily="2" charset="-122"/>
              <a:ea typeface="华文楷体" panose="02010600040101010101" pitchFamily="2" charset="-122"/>
            </a:endParaRPr>
          </a:p>
        </p:txBody>
      </p:sp>
      <p:grpSp>
        <p:nvGrpSpPr>
          <p:cNvPr id="90152" name="Group 40">
            <a:extLst>
              <a:ext uri="{FF2B5EF4-FFF2-40B4-BE49-F238E27FC236}">
                <a16:creationId xmlns:a16="http://schemas.microsoft.com/office/drawing/2014/main" id="{E682F42D-2D7A-49BE-8232-3A8854F31A38}"/>
              </a:ext>
            </a:extLst>
          </p:cNvPr>
          <p:cNvGrpSpPr>
            <a:grpSpLocks/>
          </p:cNvGrpSpPr>
          <p:nvPr/>
        </p:nvGrpSpPr>
        <p:grpSpPr bwMode="auto">
          <a:xfrm>
            <a:off x="2332434" y="4843464"/>
            <a:ext cx="3228975" cy="1260873"/>
            <a:chOff x="1146" y="2541"/>
            <a:chExt cx="1808" cy="706"/>
          </a:xfrm>
        </p:grpSpPr>
        <p:sp>
          <p:nvSpPr>
            <p:cNvPr id="90135" name="Rectangle 23">
              <a:extLst>
                <a:ext uri="{FF2B5EF4-FFF2-40B4-BE49-F238E27FC236}">
                  <a16:creationId xmlns:a16="http://schemas.microsoft.com/office/drawing/2014/main" id="{9CF67425-6AEC-4EC2-9512-EF9CE7982CCC}"/>
                </a:ext>
              </a:extLst>
            </p:cNvPr>
            <p:cNvSpPr>
              <a:spLocks noChangeArrowheads="1"/>
            </p:cNvSpPr>
            <p:nvPr/>
          </p:nvSpPr>
          <p:spPr bwMode="auto">
            <a:xfrm>
              <a:off x="2064" y="2658"/>
              <a:ext cx="238" cy="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0"/>
                </a:spcBef>
                <a:spcAft>
                  <a:spcPct val="0"/>
                </a:spcAft>
              </a:pPr>
              <a:r>
                <a:rPr lang="en-US" altLang="zh-CN" sz="1913" b="1">
                  <a:solidFill>
                    <a:srgbClr val="FFFFFF"/>
                  </a:solidFill>
                  <a:latin typeface="华文楷体" panose="02010600040101010101" pitchFamily="2" charset="-122"/>
                  <a:ea typeface="华文楷体" panose="02010600040101010101" pitchFamily="2" charset="-122"/>
                </a:rPr>
                <a:t>||</a:t>
              </a:r>
            </a:p>
          </p:txBody>
        </p:sp>
        <p:sp>
          <p:nvSpPr>
            <p:cNvPr id="90136" name="Text Box 24">
              <a:extLst>
                <a:ext uri="{FF2B5EF4-FFF2-40B4-BE49-F238E27FC236}">
                  <a16:creationId xmlns:a16="http://schemas.microsoft.com/office/drawing/2014/main" id="{4D7DFC35-597A-4F91-9085-06A57F530B6F}"/>
                </a:ext>
              </a:extLst>
            </p:cNvPr>
            <p:cNvSpPr txBox="1">
              <a:spLocks noChangeArrowheads="1"/>
            </p:cNvSpPr>
            <p:nvPr/>
          </p:nvSpPr>
          <p:spPr bwMode="auto">
            <a:xfrm>
              <a:off x="1172" y="2541"/>
              <a:ext cx="1782" cy="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                         O</a:t>
              </a:r>
            </a:p>
            <a:p>
              <a:pPr defTabSz="882253" fontAlgn="base">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HOOC-CH</a:t>
              </a:r>
              <a:r>
                <a:rPr lang="en-US" altLang="zh-CN" sz="2025" b="1" baseline="-25000" dirty="0">
                  <a:solidFill>
                    <a:srgbClr val="FFFFFF"/>
                  </a:solidFill>
                  <a:latin typeface="华文楷体" panose="02010600040101010101" pitchFamily="2" charset="-122"/>
                  <a:ea typeface="华文楷体" panose="02010600040101010101" pitchFamily="2" charset="-122"/>
                </a:rPr>
                <a:t>2</a:t>
              </a:r>
              <a:r>
                <a:rPr lang="en-US" altLang="zh-CN" sz="2025" b="1" dirty="0">
                  <a:solidFill>
                    <a:srgbClr val="FFFFFF"/>
                  </a:solidFill>
                  <a:latin typeface="华文楷体" panose="02010600040101010101" pitchFamily="2" charset="-122"/>
                  <a:ea typeface="华文楷体" panose="02010600040101010101" pitchFamily="2" charset="-122"/>
                </a:rPr>
                <a:t>-C-</a:t>
              </a:r>
              <a:r>
                <a:rPr lang="en-US" altLang="zh-CN" sz="2025" b="1" dirty="0">
                  <a:solidFill>
                    <a:srgbClr val="33CCFF"/>
                  </a:solidFill>
                  <a:latin typeface="华文楷体" panose="02010600040101010101" pitchFamily="2" charset="-122"/>
                  <a:ea typeface="华文楷体" panose="02010600040101010101" pitchFamily="2" charset="-122"/>
                </a:rPr>
                <a:t>S-ACP</a:t>
              </a:r>
            </a:p>
          </p:txBody>
        </p:sp>
        <p:sp>
          <p:nvSpPr>
            <p:cNvPr id="90137" name="Rectangle 25">
              <a:extLst>
                <a:ext uri="{FF2B5EF4-FFF2-40B4-BE49-F238E27FC236}">
                  <a16:creationId xmlns:a16="http://schemas.microsoft.com/office/drawing/2014/main" id="{B19DFF75-0FC6-4330-B8DA-0F52F8757816}"/>
                </a:ext>
              </a:extLst>
            </p:cNvPr>
            <p:cNvSpPr>
              <a:spLocks noChangeArrowheads="1"/>
            </p:cNvSpPr>
            <p:nvPr/>
          </p:nvSpPr>
          <p:spPr bwMode="auto">
            <a:xfrm>
              <a:off x="1146" y="2800"/>
              <a:ext cx="440" cy="216"/>
            </a:xfrm>
            <a:prstGeom prst="rect">
              <a:avLst/>
            </a:prstGeom>
            <a:noFill/>
            <a:ln w="9525">
              <a:solidFill>
                <a:srgbClr val="FF0066"/>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sp>
          <p:nvSpPr>
            <p:cNvPr id="90138" name="Text Box 26">
              <a:extLst>
                <a:ext uri="{FF2B5EF4-FFF2-40B4-BE49-F238E27FC236}">
                  <a16:creationId xmlns:a16="http://schemas.microsoft.com/office/drawing/2014/main" id="{405BEFDC-1E53-4A28-B9AF-496EFB232997}"/>
                </a:ext>
              </a:extLst>
            </p:cNvPr>
            <p:cNvSpPr txBox="1">
              <a:spLocks noChangeArrowheads="1"/>
            </p:cNvSpPr>
            <p:nvPr/>
          </p:nvSpPr>
          <p:spPr bwMode="auto">
            <a:xfrm>
              <a:off x="1357" y="2994"/>
              <a:ext cx="1390" cy="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2250" b="1" dirty="0">
                  <a:solidFill>
                    <a:srgbClr val="FFFFFF"/>
                  </a:solidFill>
                  <a:latin typeface="华文楷体" panose="02010600040101010101" pitchFamily="2" charset="-122"/>
                  <a:ea typeface="华文楷体" panose="02010600040101010101" pitchFamily="2" charset="-122"/>
                </a:rPr>
                <a:t>丙二酸单酰</a:t>
              </a:r>
              <a:r>
                <a:rPr lang="en-US" altLang="zh-CN" sz="2363" b="1" dirty="0">
                  <a:solidFill>
                    <a:srgbClr val="FFFFFF"/>
                  </a:solidFill>
                  <a:latin typeface="华文楷体" panose="02010600040101010101" pitchFamily="2" charset="-122"/>
                  <a:ea typeface="华文楷体" panose="02010600040101010101" pitchFamily="2" charset="-122"/>
                </a:rPr>
                <a:t>ACP</a:t>
              </a:r>
            </a:p>
          </p:txBody>
        </p:sp>
      </p:grpSp>
      <p:grpSp>
        <p:nvGrpSpPr>
          <p:cNvPr id="90151" name="Group 39">
            <a:extLst>
              <a:ext uri="{FF2B5EF4-FFF2-40B4-BE49-F238E27FC236}">
                <a16:creationId xmlns:a16="http://schemas.microsoft.com/office/drawing/2014/main" id="{BCCCB767-B8AC-40B5-B76C-453F64542291}"/>
              </a:ext>
            </a:extLst>
          </p:cNvPr>
          <p:cNvGrpSpPr>
            <a:grpSpLocks/>
          </p:cNvGrpSpPr>
          <p:nvPr/>
        </p:nvGrpSpPr>
        <p:grpSpPr bwMode="auto">
          <a:xfrm>
            <a:off x="5300663" y="3523656"/>
            <a:ext cx="3000375" cy="1600201"/>
            <a:chOff x="2800" y="1877"/>
            <a:chExt cx="1680" cy="896"/>
          </a:xfrm>
        </p:grpSpPr>
        <p:sp>
          <p:nvSpPr>
            <p:cNvPr id="90133" name="Line 21">
              <a:extLst>
                <a:ext uri="{FF2B5EF4-FFF2-40B4-BE49-F238E27FC236}">
                  <a16:creationId xmlns:a16="http://schemas.microsoft.com/office/drawing/2014/main" id="{7FC130CD-7D9E-4C4C-9D52-942DEB723B6A}"/>
                </a:ext>
              </a:extLst>
            </p:cNvPr>
            <p:cNvSpPr>
              <a:spLocks noChangeShapeType="1"/>
            </p:cNvSpPr>
            <p:nvPr/>
          </p:nvSpPr>
          <p:spPr bwMode="auto">
            <a:xfrm flipH="1">
              <a:off x="2800" y="1877"/>
              <a:ext cx="1000" cy="896"/>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grpSp>
          <p:nvGrpSpPr>
            <p:cNvPr id="90139" name="Group 27">
              <a:extLst>
                <a:ext uri="{FF2B5EF4-FFF2-40B4-BE49-F238E27FC236}">
                  <a16:creationId xmlns:a16="http://schemas.microsoft.com/office/drawing/2014/main" id="{8B6EC7EA-473F-4F44-8278-EB4C7C110F68}"/>
                </a:ext>
              </a:extLst>
            </p:cNvPr>
            <p:cNvGrpSpPr>
              <a:grpSpLocks/>
            </p:cNvGrpSpPr>
            <p:nvPr/>
          </p:nvGrpSpPr>
          <p:grpSpPr bwMode="auto">
            <a:xfrm>
              <a:off x="3240" y="2134"/>
              <a:ext cx="1240" cy="627"/>
              <a:chOff x="3888" y="2400"/>
              <a:chExt cx="1488" cy="706"/>
            </a:xfrm>
          </p:grpSpPr>
          <p:sp>
            <p:nvSpPr>
              <p:cNvPr id="90140" name="AutoShape 28">
                <a:extLst>
                  <a:ext uri="{FF2B5EF4-FFF2-40B4-BE49-F238E27FC236}">
                    <a16:creationId xmlns:a16="http://schemas.microsoft.com/office/drawing/2014/main" id="{41843D63-DB39-48A3-8A32-973751404FFA}"/>
                  </a:ext>
                </a:extLst>
              </p:cNvPr>
              <p:cNvSpPr>
                <a:spLocks noChangeArrowheads="1"/>
              </p:cNvSpPr>
              <p:nvPr/>
            </p:nvSpPr>
            <p:spPr bwMode="auto">
              <a:xfrm>
                <a:off x="3888" y="2544"/>
                <a:ext cx="624" cy="432"/>
              </a:xfrm>
              <a:prstGeom prst="curvedRightArrow">
                <a:avLst>
                  <a:gd name="adj1" fmla="val 8241"/>
                  <a:gd name="adj2" fmla="val 28241"/>
                  <a:gd name="adj3" fmla="val 48148"/>
                </a:avLst>
              </a:prstGeom>
              <a:solidFill>
                <a:schemeClr val="accent1"/>
              </a:solidFill>
              <a:ln w="9525">
                <a:solidFill>
                  <a:srgbClr val="FFFF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sp>
            <p:nvSpPr>
              <p:cNvPr id="90141" name="Text Box 29">
                <a:extLst>
                  <a:ext uri="{FF2B5EF4-FFF2-40B4-BE49-F238E27FC236}">
                    <a16:creationId xmlns:a16="http://schemas.microsoft.com/office/drawing/2014/main" id="{C870BA61-9F5D-490F-ACC4-B2034786C3AC}"/>
                  </a:ext>
                </a:extLst>
              </p:cNvPr>
              <p:cNvSpPr txBox="1">
                <a:spLocks noChangeArrowheads="1"/>
              </p:cNvSpPr>
              <p:nvPr/>
            </p:nvSpPr>
            <p:spPr bwMode="auto">
              <a:xfrm>
                <a:off x="4608" y="2400"/>
                <a:ext cx="768"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2250" b="1">
                    <a:solidFill>
                      <a:srgbClr val="FFFFFF"/>
                    </a:solidFill>
                    <a:latin typeface="华文楷体" panose="02010600040101010101" pitchFamily="2" charset="-122"/>
                    <a:ea typeface="华文楷体" panose="02010600040101010101" pitchFamily="2" charset="-122"/>
                  </a:rPr>
                  <a:t>ACP</a:t>
                </a:r>
              </a:p>
            </p:txBody>
          </p:sp>
          <p:sp>
            <p:nvSpPr>
              <p:cNvPr id="90142" name="Text Box 30">
                <a:extLst>
                  <a:ext uri="{FF2B5EF4-FFF2-40B4-BE49-F238E27FC236}">
                    <a16:creationId xmlns:a16="http://schemas.microsoft.com/office/drawing/2014/main" id="{E480E00D-1451-43B5-B342-62BAC2CF113F}"/>
                  </a:ext>
                </a:extLst>
              </p:cNvPr>
              <p:cNvSpPr txBox="1">
                <a:spLocks noChangeArrowheads="1"/>
              </p:cNvSpPr>
              <p:nvPr/>
            </p:nvSpPr>
            <p:spPr bwMode="auto">
              <a:xfrm>
                <a:off x="4512" y="2832"/>
                <a:ext cx="768"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2250" b="1">
                    <a:solidFill>
                      <a:srgbClr val="FFFFFF"/>
                    </a:solidFill>
                    <a:latin typeface="华文楷体" panose="02010600040101010101" pitchFamily="2" charset="-122"/>
                    <a:ea typeface="华文楷体" panose="02010600040101010101" pitchFamily="2" charset="-122"/>
                  </a:rPr>
                  <a:t>CoA</a:t>
                </a:r>
              </a:p>
            </p:txBody>
          </p:sp>
        </p:grpSp>
      </p:grpSp>
      <p:grpSp>
        <p:nvGrpSpPr>
          <p:cNvPr id="90150" name="Group 38">
            <a:extLst>
              <a:ext uri="{FF2B5EF4-FFF2-40B4-BE49-F238E27FC236}">
                <a16:creationId xmlns:a16="http://schemas.microsoft.com/office/drawing/2014/main" id="{BB3C0611-38DC-4C55-AFA5-9B6582FD3369}"/>
              </a:ext>
            </a:extLst>
          </p:cNvPr>
          <p:cNvGrpSpPr>
            <a:grpSpLocks/>
          </p:cNvGrpSpPr>
          <p:nvPr/>
        </p:nvGrpSpPr>
        <p:grpSpPr bwMode="auto">
          <a:xfrm>
            <a:off x="3357562" y="1727002"/>
            <a:ext cx="2957513" cy="1685925"/>
            <a:chOff x="1720" y="967"/>
            <a:chExt cx="1656" cy="944"/>
          </a:xfrm>
        </p:grpSpPr>
        <p:sp>
          <p:nvSpPr>
            <p:cNvPr id="90126" name="Text Box 14">
              <a:extLst>
                <a:ext uri="{FF2B5EF4-FFF2-40B4-BE49-F238E27FC236}">
                  <a16:creationId xmlns:a16="http://schemas.microsoft.com/office/drawing/2014/main" id="{68F185DA-687C-4A7D-9444-3C019D438E01}"/>
                </a:ext>
              </a:extLst>
            </p:cNvPr>
            <p:cNvSpPr txBox="1">
              <a:spLocks noChangeArrowheads="1"/>
            </p:cNvSpPr>
            <p:nvPr/>
          </p:nvSpPr>
          <p:spPr bwMode="auto">
            <a:xfrm>
              <a:off x="1720" y="988"/>
              <a:ext cx="600" cy="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250" b="1">
                  <a:solidFill>
                    <a:srgbClr val="FFFFFF"/>
                  </a:solidFill>
                  <a:latin typeface="华文楷体" panose="02010600040101010101" pitchFamily="2" charset="-122"/>
                  <a:ea typeface="华文楷体" panose="02010600040101010101" pitchFamily="2" charset="-122"/>
                </a:rPr>
                <a:t>ATP</a:t>
              </a:r>
            </a:p>
          </p:txBody>
        </p:sp>
        <p:sp>
          <p:nvSpPr>
            <p:cNvPr id="90130" name="Line 18">
              <a:extLst>
                <a:ext uri="{FF2B5EF4-FFF2-40B4-BE49-F238E27FC236}">
                  <a16:creationId xmlns:a16="http://schemas.microsoft.com/office/drawing/2014/main" id="{5C52B45E-ED32-42FA-9279-BC9DA2FF9670}"/>
                </a:ext>
              </a:extLst>
            </p:cNvPr>
            <p:cNvSpPr>
              <a:spLocks noChangeShapeType="1"/>
            </p:cNvSpPr>
            <p:nvPr/>
          </p:nvSpPr>
          <p:spPr bwMode="auto">
            <a:xfrm>
              <a:off x="2040" y="1408"/>
              <a:ext cx="1000" cy="0"/>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sp>
          <p:nvSpPr>
            <p:cNvPr id="90131" name="Text Box 19">
              <a:extLst>
                <a:ext uri="{FF2B5EF4-FFF2-40B4-BE49-F238E27FC236}">
                  <a16:creationId xmlns:a16="http://schemas.microsoft.com/office/drawing/2014/main" id="{9D11C050-39C2-48C3-966B-47935C8C51D9}"/>
                </a:ext>
              </a:extLst>
            </p:cNvPr>
            <p:cNvSpPr txBox="1">
              <a:spLocks noChangeArrowheads="1"/>
            </p:cNvSpPr>
            <p:nvPr/>
          </p:nvSpPr>
          <p:spPr bwMode="auto">
            <a:xfrm>
              <a:off x="2536" y="967"/>
              <a:ext cx="840" cy="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250" b="1">
                  <a:solidFill>
                    <a:srgbClr val="FFFFFF"/>
                  </a:solidFill>
                  <a:latin typeface="华文楷体" panose="02010600040101010101" pitchFamily="2" charset="-122"/>
                  <a:ea typeface="华文楷体" panose="02010600040101010101" pitchFamily="2" charset="-122"/>
                </a:rPr>
                <a:t>ADP+Pi</a:t>
              </a:r>
            </a:p>
          </p:txBody>
        </p:sp>
        <p:sp>
          <p:nvSpPr>
            <p:cNvPr id="90143" name="AutoShape 31">
              <a:extLst>
                <a:ext uri="{FF2B5EF4-FFF2-40B4-BE49-F238E27FC236}">
                  <a16:creationId xmlns:a16="http://schemas.microsoft.com/office/drawing/2014/main" id="{5FACDE51-ABD7-4D01-A4FF-261A64E71688}"/>
                </a:ext>
              </a:extLst>
            </p:cNvPr>
            <p:cNvSpPr>
              <a:spLocks noChangeArrowheads="1"/>
            </p:cNvSpPr>
            <p:nvPr/>
          </p:nvSpPr>
          <p:spPr bwMode="auto">
            <a:xfrm flipV="1">
              <a:off x="2000" y="1195"/>
              <a:ext cx="1080" cy="170"/>
            </a:xfrm>
            <a:prstGeom prst="curvedDownArrow">
              <a:avLst>
                <a:gd name="adj1" fmla="val 32735"/>
                <a:gd name="adj2" fmla="val 159794"/>
                <a:gd name="adj3" fmla="val 33333"/>
              </a:avLst>
            </a:prstGeom>
            <a:solidFill>
              <a:schemeClr val="accent1"/>
            </a:solidFill>
            <a:ln w="9525">
              <a:solidFill>
                <a:srgbClr val="FFFF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sp>
          <p:nvSpPr>
            <p:cNvPr id="90144" name="Text Box 32">
              <a:extLst>
                <a:ext uri="{FF2B5EF4-FFF2-40B4-BE49-F238E27FC236}">
                  <a16:creationId xmlns:a16="http://schemas.microsoft.com/office/drawing/2014/main" id="{47F9BE8C-73F0-4BFD-BE5D-5ADC31147A5E}"/>
                </a:ext>
              </a:extLst>
            </p:cNvPr>
            <p:cNvSpPr txBox="1">
              <a:spLocks noChangeArrowheads="1"/>
            </p:cNvSpPr>
            <p:nvPr/>
          </p:nvSpPr>
          <p:spPr bwMode="auto">
            <a:xfrm>
              <a:off x="1946" y="1512"/>
              <a:ext cx="1192" cy="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defTabSz="882253" fontAlgn="base">
                <a:spcBef>
                  <a:spcPct val="50000"/>
                </a:spcBef>
                <a:spcAft>
                  <a:spcPct val="0"/>
                </a:spcAft>
              </a:pPr>
              <a:r>
                <a:rPr lang="zh-CN" altLang="en-US" sz="2025" b="1" dirty="0">
                  <a:solidFill>
                    <a:srgbClr val="FFFFFF"/>
                  </a:solidFill>
                  <a:latin typeface="华文楷体" panose="02010600040101010101" pitchFamily="2" charset="-122"/>
                  <a:ea typeface="华文楷体" panose="02010600040101010101" pitchFamily="2" charset="-122"/>
                </a:rPr>
                <a:t>乙酰</a:t>
              </a:r>
              <a:r>
                <a:rPr lang="en-US" altLang="zh-CN" sz="2025" b="1" dirty="0">
                  <a:solidFill>
                    <a:srgbClr val="FFFFFF"/>
                  </a:solidFill>
                  <a:latin typeface="华文楷体" panose="02010600040101010101" pitchFamily="2" charset="-122"/>
                  <a:ea typeface="华文楷体" panose="02010600040101010101" pitchFamily="2" charset="-122"/>
                </a:rPr>
                <a:t>CoA </a:t>
              </a:r>
              <a:r>
                <a:rPr lang="zh-CN" altLang="en-US" sz="2025" b="1" dirty="0">
                  <a:solidFill>
                    <a:srgbClr val="FFFFFF"/>
                  </a:solidFill>
                  <a:latin typeface="华文楷体" panose="02010600040101010101" pitchFamily="2" charset="-122"/>
                  <a:ea typeface="华文楷体" panose="02010600040101010101" pitchFamily="2" charset="-122"/>
                </a:rPr>
                <a:t>羧化酶</a:t>
              </a:r>
              <a:r>
                <a:rPr lang="zh-CN" altLang="en-US" sz="2025" b="1" dirty="0">
                  <a:solidFill>
                    <a:srgbClr val="FFFFFF"/>
                  </a:solidFill>
                  <a:latin typeface="华文楷体" panose="02010600040101010101" pitchFamily="2" charset="-122"/>
                  <a:ea typeface="华文楷体" panose="02010600040101010101" pitchFamily="2" charset="-122"/>
                  <a:hlinkClick r:id="rId2" action="ppaction://hlinksldjump"/>
                </a:rPr>
                <a:t>生物素</a:t>
              </a:r>
              <a:endParaRPr lang="zh-CN" altLang="en-US" sz="2025" b="1" dirty="0">
                <a:solidFill>
                  <a:srgbClr val="FFFFFF"/>
                </a:solidFill>
                <a:latin typeface="华文楷体" panose="02010600040101010101" pitchFamily="2" charset="-122"/>
                <a:ea typeface="华文楷体" panose="02010600040101010101" pitchFamily="2" charset="-122"/>
              </a:endParaRPr>
            </a:p>
          </p:txBody>
        </p:sp>
      </p:grpSp>
      <p:grpSp>
        <p:nvGrpSpPr>
          <p:cNvPr id="90148" name="Group 36">
            <a:extLst>
              <a:ext uri="{FF2B5EF4-FFF2-40B4-BE49-F238E27FC236}">
                <a16:creationId xmlns:a16="http://schemas.microsoft.com/office/drawing/2014/main" id="{077B1E29-B41A-470B-BA15-37CBD5C65B44}"/>
              </a:ext>
            </a:extLst>
          </p:cNvPr>
          <p:cNvGrpSpPr>
            <a:grpSpLocks/>
          </p:cNvGrpSpPr>
          <p:nvPr/>
        </p:nvGrpSpPr>
        <p:grpSpPr bwMode="auto">
          <a:xfrm>
            <a:off x="378619" y="1902025"/>
            <a:ext cx="2071688" cy="1268015"/>
            <a:chOff x="268" y="922"/>
            <a:chExt cx="1160" cy="710"/>
          </a:xfrm>
        </p:grpSpPr>
        <p:sp>
          <p:nvSpPr>
            <p:cNvPr id="90122" name="Text Box 10">
              <a:extLst>
                <a:ext uri="{FF2B5EF4-FFF2-40B4-BE49-F238E27FC236}">
                  <a16:creationId xmlns:a16="http://schemas.microsoft.com/office/drawing/2014/main" id="{83846B66-4A94-4B04-82AA-09D1FAA1B53F}"/>
                </a:ext>
              </a:extLst>
            </p:cNvPr>
            <p:cNvSpPr txBox="1">
              <a:spLocks noChangeArrowheads="1"/>
            </p:cNvSpPr>
            <p:nvPr/>
          </p:nvSpPr>
          <p:spPr bwMode="auto">
            <a:xfrm>
              <a:off x="268" y="922"/>
              <a:ext cx="1160" cy="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O</a:t>
              </a:r>
              <a:endParaRPr lang="en-US" altLang="zh-CN" sz="2025" dirty="0">
                <a:solidFill>
                  <a:srgbClr val="FFFFFF"/>
                </a:solidFill>
                <a:latin typeface="华文楷体" panose="02010600040101010101" pitchFamily="2" charset="-122"/>
                <a:ea typeface="华文楷体" panose="02010600040101010101" pitchFamily="2" charset="-122"/>
              </a:endParaRPr>
            </a:p>
            <a:p>
              <a:pPr defTabSz="882253" fontAlgn="base">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3</a:t>
              </a:r>
              <a:r>
                <a:rPr lang="en-US" altLang="zh-CN" sz="2025" b="1" dirty="0">
                  <a:solidFill>
                    <a:srgbClr val="FFFFFF"/>
                  </a:solidFill>
                  <a:latin typeface="华文楷体" panose="02010600040101010101" pitchFamily="2" charset="-122"/>
                  <a:ea typeface="华文楷体" panose="02010600040101010101" pitchFamily="2" charset="-122"/>
                </a:rPr>
                <a:t>C-S~CoA</a:t>
              </a:r>
              <a:r>
                <a:rPr lang="en-US" altLang="zh-CN" sz="2025" dirty="0">
                  <a:solidFill>
                    <a:srgbClr val="FFFFFF"/>
                  </a:solidFill>
                  <a:latin typeface="华文楷体" panose="02010600040101010101" pitchFamily="2" charset="-122"/>
                  <a:ea typeface="华文楷体" panose="02010600040101010101" pitchFamily="2" charset="-122"/>
                </a:rPr>
                <a:t> </a:t>
              </a:r>
            </a:p>
          </p:txBody>
        </p:sp>
        <p:sp>
          <p:nvSpPr>
            <p:cNvPr id="90123" name="Text Box 11">
              <a:extLst>
                <a:ext uri="{FF2B5EF4-FFF2-40B4-BE49-F238E27FC236}">
                  <a16:creationId xmlns:a16="http://schemas.microsoft.com/office/drawing/2014/main" id="{094ABD52-EEB2-4D76-BFCA-B88DF8BD1CA6}"/>
                </a:ext>
              </a:extLst>
            </p:cNvPr>
            <p:cNvSpPr txBox="1">
              <a:spLocks noChangeArrowheads="1"/>
            </p:cNvSpPr>
            <p:nvPr/>
          </p:nvSpPr>
          <p:spPr bwMode="auto">
            <a:xfrm>
              <a:off x="436" y="1379"/>
              <a:ext cx="840" cy="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2363" b="1">
                  <a:solidFill>
                    <a:srgbClr val="FFFFFF"/>
                  </a:solidFill>
                  <a:latin typeface="华文楷体" panose="02010600040101010101" pitchFamily="2" charset="-122"/>
                  <a:ea typeface="华文楷体" panose="02010600040101010101" pitchFamily="2" charset="-122"/>
                </a:rPr>
                <a:t>乙酰</a:t>
              </a:r>
              <a:r>
                <a:rPr lang="en-US" altLang="zh-CN" sz="2363" b="1">
                  <a:solidFill>
                    <a:srgbClr val="FFFFFF"/>
                  </a:solidFill>
                  <a:latin typeface="华文楷体" panose="02010600040101010101" pitchFamily="2" charset="-122"/>
                  <a:ea typeface="华文楷体" panose="02010600040101010101" pitchFamily="2" charset="-122"/>
                </a:rPr>
                <a:t>CoA </a:t>
              </a:r>
            </a:p>
          </p:txBody>
        </p:sp>
        <p:sp>
          <p:nvSpPr>
            <p:cNvPr id="90146" name="Rectangle 34">
              <a:extLst>
                <a:ext uri="{FF2B5EF4-FFF2-40B4-BE49-F238E27FC236}">
                  <a16:creationId xmlns:a16="http://schemas.microsoft.com/office/drawing/2014/main" id="{354A63C6-248F-449D-87E1-65C496950ADC}"/>
                </a:ext>
              </a:extLst>
            </p:cNvPr>
            <p:cNvSpPr>
              <a:spLocks noChangeArrowheads="1"/>
            </p:cNvSpPr>
            <p:nvPr/>
          </p:nvSpPr>
          <p:spPr bwMode="auto">
            <a:xfrm>
              <a:off x="593" y="1044"/>
              <a:ext cx="238" cy="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0"/>
                </a:spcBef>
                <a:spcAft>
                  <a:spcPct val="0"/>
                </a:spcAft>
              </a:pPr>
              <a:r>
                <a:rPr lang="en-US" altLang="zh-CN" sz="1913">
                  <a:solidFill>
                    <a:srgbClr val="FFFFFF"/>
                  </a:solidFill>
                  <a:latin typeface="华文楷体" panose="02010600040101010101" pitchFamily="2" charset="-122"/>
                  <a:ea typeface="华文楷体" panose="02010600040101010101" pitchFamily="2" charset="-122"/>
                </a:rPr>
                <a:t>||</a:t>
              </a:r>
            </a:p>
          </p:txBody>
        </p:sp>
      </p:grpSp>
      <p:grpSp>
        <p:nvGrpSpPr>
          <p:cNvPr id="90149" name="Group 37">
            <a:extLst>
              <a:ext uri="{FF2B5EF4-FFF2-40B4-BE49-F238E27FC236}">
                <a16:creationId xmlns:a16="http://schemas.microsoft.com/office/drawing/2014/main" id="{E5114615-63F3-4EC0-8F89-237237152050}"/>
              </a:ext>
            </a:extLst>
          </p:cNvPr>
          <p:cNvGrpSpPr>
            <a:grpSpLocks/>
          </p:cNvGrpSpPr>
          <p:nvPr/>
        </p:nvGrpSpPr>
        <p:grpSpPr bwMode="auto">
          <a:xfrm>
            <a:off x="5904309" y="1827015"/>
            <a:ext cx="3321844" cy="1264444"/>
            <a:chOff x="3080" y="1023"/>
            <a:chExt cx="1860" cy="708"/>
          </a:xfrm>
        </p:grpSpPr>
        <p:sp>
          <p:nvSpPr>
            <p:cNvPr id="90118" name="Text Box 6">
              <a:extLst>
                <a:ext uri="{FF2B5EF4-FFF2-40B4-BE49-F238E27FC236}">
                  <a16:creationId xmlns:a16="http://schemas.microsoft.com/office/drawing/2014/main" id="{5FFE0D0E-999D-4695-B1C9-EFE332D9EA7E}"/>
                </a:ext>
              </a:extLst>
            </p:cNvPr>
            <p:cNvSpPr txBox="1">
              <a:spLocks noChangeArrowheads="1"/>
            </p:cNvSpPr>
            <p:nvPr/>
          </p:nvSpPr>
          <p:spPr bwMode="auto">
            <a:xfrm>
              <a:off x="3080" y="1023"/>
              <a:ext cx="1860" cy="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b="1"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O</a:t>
              </a:r>
            </a:p>
            <a:p>
              <a:pPr defTabSz="882253" fontAlgn="base">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HOOC-CH</a:t>
              </a:r>
              <a:r>
                <a:rPr lang="en-US" altLang="zh-CN" sz="2025" b="1" baseline="-25000" dirty="0">
                  <a:solidFill>
                    <a:srgbClr val="FFFFFF"/>
                  </a:solidFill>
                  <a:latin typeface="华文楷体" panose="02010600040101010101" pitchFamily="2" charset="-122"/>
                  <a:ea typeface="华文楷体" panose="02010600040101010101" pitchFamily="2" charset="-122"/>
                </a:rPr>
                <a:t>2</a:t>
              </a:r>
              <a:r>
                <a:rPr lang="en-US" altLang="zh-CN" sz="2025" b="1" dirty="0">
                  <a:solidFill>
                    <a:srgbClr val="FFFFFF"/>
                  </a:solidFill>
                  <a:latin typeface="华文楷体" panose="02010600040101010101" pitchFamily="2" charset="-122"/>
                  <a:ea typeface="华文楷体" panose="02010600040101010101" pitchFamily="2" charset="-122"/>
                </a:rPr>
                <a:t>-C-S-CoA</a:t>
              </a:r>
            </a:p>
          </p:txBody>
        </p:sp>
        <p:sp>
          <p:nvSpPr>
            <p:cNvPr id="90119" name="Rectangle 7">
              <a:extLst>
                <a:ext uri="{FF2B5EF4-FFF2-40B4-BE49-F238E27FC236}">
                  <a16:creationId xmlns:a16="http://schemas.microsoft.com/office/drawing/2014/main" id="{7AE3B4A5-6F70-4C5B-A5F5-94307D9EF4E4}"/>
                </a:ext>
              </a:extLst>
            </p:cNvPr>
            <p:cNvSpPr>
              <a:spLocks noChangeArrowheads="1"/>
            </p:cNvSpPr>
            <p:nvPr/>
          </p:nvSpPr>
          <p:spPr bwMode="auto">
            <a:xfrm>
              <a:off x="3160" y="1237"/>
              <a:ext cx="440" cy="259"/>
            </a:xfrm>
            <a:prstGeom prst="rect">
              <a:avLst/>
            </a:prstGeom>
            <a:noFill/>
            <a:ln w="9525">
              <a:solidFill>
                <a:srgbClr val="00FFFF"/>
              </a:solidFill>
              <a:miter lim="800000"/>
              <a:headEnd/>
              <a:tailEnd/>
            </a:ln>
            <a:extLst>
              <a:ext uri="{909E8E84-426E-40DD-AFC4-6F175D3DCCD1}">
                <a14:hiddenFill xmlns:a14="http://schemas.microsoft.com/office/drawing/2010/main">
                  <a:solidFill>
                    <a:schemeClr val="accent1"/>
                  </a:solidFill>
                </a14:hiddenFill>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sp>
          <p:nvSpPr>
            <p:cNvPr id="90120" name="Text Box 8">
              <a:extLst>
                <a:ext uri="{FF2B5EF4-FFF2-40B4-BE49-F238E27FC236}">
                  <a16:creationId xmlns:a16="http://schemas.microsoft.com/office/drawing/2014/main" id="{474106D9-02AF-4A18-BC5A-3051BC0E037E}"/>
                </a:ext>
              </a:extLst>
            </p:cNvPr>
            <p:cNvSpPr txBox="1">
              <a:spLocks noChangeArrowheads="1"/>
            </p:cNvSpPr>
            <p:nvPr/>
          </p:nvSpPr>
          <p:spPr bwMode="auto">
            <a:xfrm>
              <a:off x="3325" y="1487"/>
              <a:ext cx="1343" cy="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2250" b="1" dirty="0">
                  <a:solidFill>
                    <a:srgbClr val="FFFFFF"/>
                  </a:solidFill>
                  <a:latin typeface="华文楷体" panose="02010600040101010101" pitchFamily="2" charset="-122"/>
                  <a:ea typeface="华文楷体" panose="02010600040101010101" pitchFamily="2" charset="-122"/>
                </a:rPr>
                <a:t>丙二酸单酰</a:t>
              </a:r>
              <a:r>
                <a:rPr lang="en-US" altLang="zh-CN" sz="2250" b="1" dirty="0">
                  <a:solidFill>
                    <a:srgbClr val="FFFFFF"/>
                  </a:solidFill>
                  <a:latin typeface="华文楷体" panose="02010600040101010101" pitchFamily="2" charset="-122"/>
                  <a:ea typeface="华文楷体" panose="02010600040101010101" pitchFamily="2" charset="-122"/>
                </a:rPr>
                <a:t>CoA</a:t>
              </a:r>
            </a:p>
          </p:txBody>
        </p:sp>
        <p:sp>
          <p:nvSpPr>
            <p:cNvPr id="90147" name="Rectangle 35">
              <a:extLst>
                <a:ext uri="{FF2B5EF4-FFF2-40B4-BE49-F238E27FC236}">
                  <a16:creationId xmlns:a16="http://schemas.microsoft.com/office/drawing/2014/main" id="{79202B23-920D-4089-82D4-931E1D3EEE9F}"/>
                </a:ext>
              </a:extLst>
            </p:cNvPr>
            <p:cNvSpPr>
              <a:spLocks noChangeArrowheads="1"/>
            </p:cNvSpPr>
            <p:nvPr/>
          </p:nvSpPr>
          <p:spPr bwMode="auto">
            <a:xfrm>
              <a:off x="3967" y="1138"/>
              <a:ext cx="238" cy="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0"/>
                </a:spcBef>
                <a:spcAft>
                  <a:spcPct val="0"/>
                </a:spcAft>
              </a:pPr>
              <a:r>
                <a:rPr lang="en-US" altLang="zh-CN" sz="1913" b="1">
                  <a:solidFill>
                    <a:srgbClr val="FFFFFF"/>
                  </a:solidFill>
                  <a:latin typeface="华文楷体" panose="02010600040101010101" pitchFamily="2" charset="-122"/>
                  <a:ea typeface="华文楷体" panose="02010600040101010101" pitchFamily="2" charset="-122"/>
                </a:rPr>
                <a:t>||</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0150"/>
                                        </p:tgtEl>
                                        <p:attrNameLst>
                                          <p:attrName>style.visibility</p:attrName>
                                        </p:attrNameLst>
                                      </p:cBhvr>
                                      <p:to>
                                        <p:strVal val="visible"/>
                                      </p:to>
                                    </p:set>
                                    <p:animEffect transition="in" filter="blinds(horizontal)">
                                      <p:cBhvr>
                                        <p:cTn id="7" dur="500"/>
                                        <p:tgtEl>
                                          <p:spTgt spid="90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90149"/>
                                        </p:tgtEl>
                                        <p:attrNameLst>
                                          <p:attrName>style.visibility</p:attrName>
                                        </p:attrNameLst>
                                      </p:cBhvr>
                                      <p:to>
                                        <p:strVal val="visible"/>
                                      </p:to>
                                    </p:set>
                                    <p:animEffect transition="in" filter="box(in)">
                                      <p:cBhvr>
                                        <p:cTn id="12" dur="500"/>
                                        <p:tgtEl>
                                          <p:spTgt spid="9014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90151"/>
                                        </p:tgtEl>
                                        <p:attrNameLst>
                                          <p:attrName>style.visibility</p:attrName>
                                        </p:attrNameLst>
                                      </p:cBhvr>
                                      <p:to>
                                        <p:strVal val="visible"/>
                                      </p:to>
                                    </p:set>
                                    <p:animEffect transition="in" filter="strips(downLeft)">
                                      <p:cBhvr>
                                        <p:cTn id="17" dur="500"/>
                                        <p:tgtEl>
                                          <p:spTgt spid="9015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90152"/>
                                        </p:tgtEl>
                                        <p:attrNameLst>
                                          <p:attrName>style.visibility</p:attrName>
                                        </p:attrNameLst>
                                      </p:cBhvr>
                                      <p:to>
                                        <p:strVal val="visible"/>
                                      </p:to>
                                    </p:set>
                                    <p:animEffect transition="in" filter="diamond(in)">
                                      <p:cBhvr>
                                        <p:cTn id="22" dur="2000"/>
                                        <p:tgtEl>
                                          <p:spTgt spid="90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第一节 脂代谢概述</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1532279"/>
          </a:xfrm>
        </p:spPr>
        <p:txBody>
          <a:bodyPr/>
          <a:lstStyle/>
          <a:p>
            <a:r>
              <a:rPr lang="zh-CN" altLang="en-US" sz="2800" dirty="0">
                <a:solidFill>
                  <a:schemeClr val="accent5">
                    <a:lumMod val="50000"/>
                  </a:schemeClr>
                </a:solidFill>
                <a:latin typeface="华文楷体" panose="02010600040101010101" pitchFamily="2" charset="-122"/>
                <a:ea typeface="华文楷体" panose="02010600040101010101" pitchFamily="2" charset="-122"/>
              </a:rPr>
              <a:t>二、脂类的生理功能</a:t>
            </a:r>
          </a:p>
          <a:p>
            <a:pPr>
              <a:lnSpc>
                <a:spcPct val="120000"/>
              </a:lnSpc>
            </a:pPr>
            <a:r>
              <a:rPr lang="en-US" altLang="zh-CN" sz="2400" u="sng" dirty="0">
                <a:solidFill>
                  <a:srgbClr val="FF0000"/>
                </a:solidFill>
                <a:latin typeface="华文楷体" panose="02010600040101010101" pitchFamily="2" charset="-122"/>
                <a:ea typeface="华文楷体" panose="02010600040101010101" pitchFamily="2" charset="-122"/>
              </a:rPr>
              <a:t>1. </a:t>
            </a:r>
            <a:r>
              <a:rPr lang="zh-CN" altLang="en-US" sz="2400" u="sng" dirty="0">
                <a:solidFill>
                  <a:srgbClr val="FF0000"/>
                </a:solidFill>
                <a:latin typeface="华文楷体" panose="02010600040101010101" pitchFamily="2" charset="-122"/>
                <a:ea typeface="华文楷体" panose="02010600040101010101" pitchFamily="2" charset="-122"/>
              </a:rPr>
              <a:t>组成细胞的必要成分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主要是类脂，特别是磷脂和胆固醇。</a:t>
            </a:r>
          </a:p>
          <a:p>
            <a:pPr>
              <a:lnSpc>
                <a:spcPct val="120000"/>
              </a:lnSpc>
            </a:pPr>
            <a:r>
              <a:rPr lang="en-US" altLang="zh-CN" sz="2400" u="sng" dirty="0">
                <a:solidFill>
                  <a:srgbClr val="FF0000"/>
                </a:solidFill>
                <a:latin typeface="华文楷体" panose="02010600040101010101" pitchFamily="2" charset="-122"/>
                <a:ea typeface="华文楷体" panose="02010600040101010101" pitchFamily="2" charset="-122"/>
              </a:rPr>
              <a:t>2. </a:t>
            </a:r>
            <a:r>
              <a:rPr lang="zh-CN" altLang="en-US" sz="2400" u="sng" dirty="0">
                <a:solidFill>
                  <a:srgbClr val="FF0000"/>
                </a:solidFill>
                <a:latin typeface="华文楷体" panose="02010600040101010101" pitchFamily="2" charset="-122"/>
                <a:ea typeface="华文楷体" panose="02010600040101010101" pitchFamily="2" charset="-122"/>
              </a:rPr>
              <a:t>氧化供能和贮存能源的物质</a:t>
            </a:r>
          </a:p>
        </p:txBody>
      </p:sp>
      <p:pic>
        <p:nvPicPr>
          <p:cNvPr id="5" name="图片 4">
            <a:extLst>
              <a:ext uri="{FF2B5EF4-FFF2-40B4-BE49-F238E27FC236}">
                <a16:creationId xmlns:a16="http://schemas.microsoft.com/office/drawing/2014/main" id="{514DC0B1-27B0-4908-A6B1-32E62C142CBA}"/>
              </a:ext>
            </a:extLst>
          </p:cNvPr>
          <p:cNvPicPr>
            <a:picLocks noChangeAspect="1"/>
          </p:cNvPicPr>
          <p:nvPr/>
        </p:nvPicPr>
        <p:blipFill>
          <a:blip r:embed="rId2"/>
          <a:stretch>
            <a:fillRect/>
          </a:stretch>
        </p:blipFill>
        <p:spPr>
          <a:xfrm>
            <a:off x="843973" y="2752264"/>
            <a:ext cx="7456054" cy="951058"/>
          </a:xfrm>
          <a:prstGeom prst="rect">
            <a:avLst/>
          </a:prstGeom>
        </p:spPr>
      </p:pic>
      <p:sp>
        <p:nvSpPr>
          <p:cNvPr id="7" name="文本框 6">
            <a:extLst>
              <a:ext uri="{FF2B5EF4-FFF2-40B4-BE49-F238E27FC236}">
                <a16:creationId xmlns:a16="http://schemas.microsoft.com/office/drawing/2014/main" id="{AB4ED7E2-E45A-4D78-8058-48412C0AA49D}"/>
              </a:ext>
            </a:extLst>
          </p:cNvPr>
          <p:cNvSpPr txBox="1"/>
          <p:nvPr/>
        </p:nvSpPr>
        <p:spPr>
          <a:xfrm>
            <a:off x="502371" y="3847764"/>
            <a:ext cx="8139258" cy="2357120"/>
          </a:xfrm>
          <a:prstGeom prst="rect">
            <a:avLst/>
          </a:prstGeom>
          <a:noFill/>
        </p:spPr>
        <p:txBody>
          <a:bodyPr wrap="square">
            <a:spAutoFit/>
          </a:bodyPr>
          <a:lstStyle/>
          <a:p>
            <a:pPr marL="2381" marR="0" lvl="0" indent="-2381" defTabSz="914400" eaLnBrk="0" fontAlgn="base" latinLnBrk="0" hangingPunct="0">
              <a:lnSpc>
                <a:spcPct val="120000"/>
              </a:lnSpc>
              <a:spcBef>
                <a:spcPct val="20000"/>
              </a:spcBef>
              <a:spcAft>
                <a:spcPct val="0"/>
              </a:spcAft>
              <a:buClr>
                <a:schemeClr val="hlink"/>
              </a:buClr>
              <a:buSzTx/>
              <a:tabLst/>
              <a:defRPr/>
            </a:pPr>
            <a:r>
              <a:rPr lang="en-US" altLang="zh-CN" sz="2400" b="1" u="sng" dirty="0">
                <a:solidFill>
                  <a:srgbClr val="FF0000"/>
                </a:solidFill>
                <a:latin typeface="华文楷体" panose="02010600040101010101" pitchFamily="2" charset="-122"/>
                <a:ea typeface="华文楷体" panose="02010600040101010101" pitchFamily="2" charset="-122"/>
                <a:cs typeface="Times New Roman" pitchFamily="18" charset="0"/>
              </a:rPr>
              <a:t>3. </a:t>
            </a:r>
            <a:r>
              <a:rPr lang="zh-CN" altLang="en-US" sz="2400" b="1" u="sng" dirty="0">
                <a:solidFill>
                  <a:srgbClr val="FF0000"/>
                </a:solidFill>
                <a:latin typeface="华文楷体" panose="02010600040101010101" pitchFamily="2" charset="-122"/>
                <a:ea typeface="华文楷体" panose="02010600040101010101" pitchFamily="2" charset="-122"/>
                <a:cs typeface="Times New Roman" pitchFamily="18" charset="0"/>
              </a:rPr>
              <a:t>其他 </a:t>
            </a:r>
          </a:p>
          <a:p>
            <a:pPr marL="2381" marR="0" lvl="0" indent="-2381" algn="l" defTabSz="914400" rtl="0" eaLnBrk="0" fontAlgn="base" latinLnBrk="0" hangingPunct="0">
              <a:lnSpc>
                <a:spcPct val="120000"/>
              </a:lnSpc>
              <a:spcBef>
                <a:spcPct val="2000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保护和固定内脏；保暖脂肪酸的某些衍生物担当着激素及胞内信使的职能；类脂中的胆固醇可转化为胆汁酸盐，以及合成维生素</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D3</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、肾上腺皮质激素和性激素等；协助脂溶性维生素的吸收。</a:t>
            </a:r>
          </a:p>
        </p:txBody>
      </p:sp>
    </p:spTree>
    <p:extLst>
      <p:ext uri="{BB962C8B-B14F-4D97-AF65-F5344CB8AC3E}">
        <p14:creationId xmlns:p14="http://schemas.microsoft.com/office/powerpoint/2010/main" val="1336773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4275" name="Group 3">
            <a:extLst>
              <a:ext uri="{FF2B5EF4-FFF2-40B4-BE49-F238E27FC236}">
                <a16:creationId xmlns:a16="http://schemas.microsoft.com/office/drawing/2014/main" id="{E33CE07D-84CC-49DC-9275-ED264D794E8F}"/>
              </a:ext>
            </a:extLst>
          </p:cNvPr>
          <p:cNvGrpSpPr>
            <a:grpSpLocks/>
          </p:cNvGrpSpPr>
          <p:nvPr/>
        </p:nvGrpSpPr>
        <p:grpSpPr bwMode="auto">
          <a:xfrm>
            <a:off x="714375" y="5181005"/>
            <a:ext cx="2857500" cy="1366043"/>
            <a:chOff x="-48" y="3456"/>
            <a:chExt cx="1920" cy="861"/>
          </a:xfrm>
        </p:grpSpPr>
        <p:sp>
          <p:nvSpPr>
            <p:cNvPr id="54276" name="Text Box 4">
              <a:extLst>
                <a:ext uri="{FF2B5EF4-FFF2-40B4-BE49-F238E27FC236}">
                  <a16:creationId xmlns:a16="http://schemas.microsoft.com/office/drawing/2014/main" id="{280192EC-9CDE-40E6-BB92-6042E3BB95DE}"/>
                </a:ext>
              </a:extLst>
            </p:cNvPr>
            <p:cNvSpPr txBox="1">
              <a:spLocks noChangeArrowheads="1"/>
            </p:cNvSpPr>
            <p:nvPr/>
          </p:nvSpPr>
          <p:spPr bwMode="auto">
            <a:xfrm>
              <a:off x="480" y="4032"/>
              <a:ext cx="912" cy="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2025" b="1">
                  <a:solidFill>
                    <a:srgbClr val="FFFFFF"/>
                  </a:solidFill>
                  <a:latin typeface="宋体" panose="02010600030101010101" pitchFamily="2" charset="-122"/>
                  <a:ea typeface="隶书" pitchFamily="49" charset="-122"/>
                </a:rPr>
                <a:t>丁酰</a:t>
              </a:r>
              <a:r>
                <a:rPr lang="en-US" altLang="zh-CN" sz="2025" b="1">
                  <a:solidFill>
                    <a:srgbClr val="FFFFFF"/>
                  </a:solidFill>
                  <a:latin typeface="宋体" panose="02010600030101010101" pitchFamily="2" charset="-122"/>
                  <a:ea typeface="隶书" pitchFamily="49" charset="-122"/>
                </a:rPr>
                <a:t>CoA</a:t>
              </a:r>
              <a:r>
                <a:rPr lang="en-US" altLang="zh-CN" sz="2363">
                  <a:solidFill>
                    <a:srgbClr val="FFFFFF"/>
                  </a:solidFill>
                </a:rPr>
                <a:t> </a:t>
              </a:r>
            </a:p>
          </p:txBody>
        </p:sp>
        <p:sp>
          <p:nvSpPr>
            <p:cNvPr id="54277" name="Text Box 5">
              <a:extLst>
                <a:ext uri="{FF2B5EF4-FFF2-40B4-BE49-F238E27FC236}">
                  <a16:creationId xmlns:a16="http://schemas.microsoft.com/office/drawing/2014/main" id="{9AA4C5DA-D886-4637-891E-7571FC87F3ED}"/>
                </a:ext>
              </a:extLst>
            </p:cNvPr>
            <p:cNvSpPr txBox="1">
              <a:spLocks noChangeArrowheads="1"/>
            </p:cNvSpPr>
            <p:nvPr/>
          </p:nvSpPr>
          <p:spPr bwMode="auto">
            <a:xfrm>
              <a:off x="-48" y="3456"/>
              <a:ext cx="1920" cy="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363">
                  <a:solidFill>
                    <a:srgbClr val="FFFFFF"/>
                  </a:solidFill>
                </a:rPr>
                <a:t>                    </a:t>
              </a:r>
              <a:r>
                <a:rPr lang="zh-CN" altLang="en-US" sz="2363">
                  <a:solidFill>
                    <a:srgbClr val="FFFFFF"/>
                  </a:solidFill>
                </a:rPr>
                <a:t>Ｏ</a:t>
              </a:r>
            </a:p>
            <a:p>
              <a:pPr defTabSz="882253" fontAlgn="base">
                <a:spcBef>
                  <a:spcPct val="50000"/>
                </a:spcBef>
                <a:spcAft>
                  <a:spcPct val="0"/>
                </a:spcAft>
              </a:pPr>
              <a:r>
                <a:rPr lang="en-US" altLang="zh-CN" sz="2363">
                  <a:solidFill>
                    <a:srgbClr val="FFFFFF"/>
                  </a:solidFill>
                  <a:latin typeface="宋体" panose="02010600030101010101" pitchFamily="2" charset="-122"/>
                </a:rPr>
                <a:t>CH</a:t>
              </a:r>
              <a:r>
                <a:rPr lang="en-US" altLang="zh-CN" sz="2363" baseline="-25000">
                  <a:solidFill>
                    <a:srgbClr val="FFFFFF"/>
                  </a:solidFill>
                  <a:latin typeface="宋体" panose="02010600030101010101" pitchFamily="2" charset="-122"/>
                </a:rPr>
                <a:t>3</a:t>
              </a:r>
              <a:r>
                <a:rPr lang="en-US" altLang="zh-CN" sz="2363">
                  <a:solidFill>
                    <a:srgbClr val="FFFFFF"/>
                  </a:solidFill>
                </a:rPr>
                <a:t> CH</a:t>
              </a:r>
              <a:r>
                <a:rPr lang="en-US" altLang="zh-CN" sz="2363" baseline="-25000">
                  <a:solidFill>
                    <a:srgbClr val="FFFFFF"/>
                  </a:solidFill>
                </a:rPr>
                <a:t>2</a:t>
              </a:r>
              <a:r>
                <a:rPr lang="en-US" altLang="zh-CN" sz="2363">
                  <a:solidFill>
                    <a:srgbClr val="FFFFFF"/>
                  </a:solidFill>
                </a:rPr>
                <a:t>CH</a:t>
              </a:r>
              <a:r>
                <a:rPr lang="en-US" altLang="zh-CN" sz="2363" baseline="-25000">
                  <a:solidFill>
                    <a:srgbClr val="FFFFFF"/>
                  </a:solidFill>
                </a:rPr>
                <a:t>2</a:t>
              </a:r>
              <a:r>
                <a:rPr lang="en-US" altLang="zh-CN" sz="2363">
                  <a:solidFill>
                    <a:srgbClr val="FFFFFF"/>
                  </a:solidFill>
                </a:rPr>
                <a:t>C-SACP</a:t>
              </a:r>
            </a:p>
          </p:txBody>
        </p:sp>
        <p:sp>
          <p:nvSpPr>
            <p:cNvPr id="54278" name="Line 6">
              <a:extLst>
                <a:ext uri="{FF2B5EF4-FFF2-40B4-BE49-F238E27FC236}">
                  <a16:creationId xmlns:a16="http://schemas.microsoft.com/office/drawing/2014/main" id="{E5365470-5711-4EE1-ABDB-7F2BD3930A3D}"/>
                </a:ext>
              </a:extLst>
            </p:cNvPr>
            <p:cNvSpPr>
              <a:spLocks noChangeShapeType="1"/>
            </p:cNvSpPr>
            <p:nvPr/>
          </p:nvSpPr>
          <p:spPr bwMode="auto">
            <a:xfrm>
              <a:off x="1008" y="3648"/>
              <a:ext cx="0" cy="24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54279" name="Line 7">
              <a:extLst>
                <a:ext uri="{FF2B5EF4-FFF2-40B4-BE49-F238E27FC236}">
                  <a16:creationId xmlns:a16="http://schemas.microsoft.com/office/drawing/2014/main" id="{CCFB354C-BD77-40A6-9B83-02E1827BC9C3}"/>
                </a:ext>
              </a:extLst>
            </p:cNvPr>
            <p:cNvSpPr>
              <a:spLocks noChangeShapeType="1"/>
            </p:cNvSpPr>
            <p:nvPr/>
          </p:nvSpPr>
          <p:spPr bwMode="auto">
            <a:xfrm>
              <a:off x="1058" y="3648"/>
              <a:ext cx="0" cy="24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nvGrpSpPr>
          <p:cNvPr id="54280" name="Group 8">
            <a:extLst>
              <a:ext uri="{FF2B5EF4-FFF2-40B4-BE49-F238E27FC236}">
                <a16:creationId xmlns:a16="http://schemas.microsoft.com/office/drawing/2014/main" id="{09AA9BA1-236A-4E1D-80D2-5BE8E5CEFE62}"/>
              </a:ext>
            </a:extLst>
          </p:cNvPr>
          <p:cNvGrpSpPr>
            <a:grpSpLocks/>
          </p:cNvGrpSpPr>
          <p:nvPr/>
        </p:nvGrpSpPr>
        <p:grpSpPr bwMode="auto">
          <a:xfrm>
            <a:off x="6215062" y="305396"/>
            <a:ext cx="2643188" cy="1224257"/>
            <a:chOff x="3840" y="192"/>
            <a:chExt cx="1776" cy="772"/>
          </a:xfrm>
        </p:grpSpPr>
        <p:sp>
          <p:nvSpPr>
            <p:cNvPr id="54281" name="Text Box 9">
              <a:extLst>
                <a:ext uri="{FF2B5EF4-FFF2-40B4-BE49-F238E27FC236}">
                  <a16:creationId xmlns:a16="http://schemas.microsoft.com/office/drawing/2014/main" id="{E3BD19BB-487B-4522-BDE6-393B15DD8C66}"/>
                </a:ext>
              </a:extLst>
            </p:cNvPr>
            <p:cNvSpPr txBox="1">
              <a:spLocks noChangeArrowheads="1"/>
            </p:cNvSpPr>
            <p:nvPr/>
          </p:nvSpPr>
          <p:spPr bwMode="auto">
            <a:xfrm>
              <a:off x="3840" y="192"/>
              <a:ext cx="1728" cy="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363">
                  <a:solidFill>
                    <a:srgbClr val="FFFFFF"/>
                  </a:solidFill>
                  <a:ea typeface="隶书" pitchFamily="49" charset="-122"/>
                </a:rPr>
                <a:t>                   O  </a:t>
              </a:r>
            </a:p>
            <a:p>
              <a:pPr defTabSz="882253" fontAlgn="base">
                <a:spcBef>
                  <a:spcPct val="50000"/>
                </a:spcBef>
                <a:spcAft>
                  <a:spcPct val="0"/>
                </a:spcAft>
              </a:pPr>
              <a:r>
                <a:rPr lang="en-US" altLang="zh-CN" sz="2363">
                  <a:solidFill>
                    <a:srgbClr val="FFFFFF"/>
                  </a:solidFill>
                  <a:ea typeface="隶书" pitchFamily="49" charset="-122"/>
                </a:rPr>
                <a:t>CH</a:t>
              </a:r>
              <a:r>
                <a:rPr lang="en-US" altLang="zh-CN" sz="2363" baseline="-25000">
                  <a:solidFill>
                    <a:srgbClr val="FFFFFF"/>
                  </a:solidFill>
                  <a:ea typeface="隶书" pitchFamily="49" charset="-122"/>
                </a:rPr>
                <a:t>3</a:t>
              </a:r>
              <a:r>
                <a:rPr lang="en-US" altLang="zh-CN" sz="2363">
                  <a:solidFill>
                    <a:srgbClr val="FFFFFF"/>
                  </a:solidFill>
                  <a:ea typeface="隶书" pitchFamily="49" charset="-122"/>
                </a:rPr>
                <a:t>COCH</a:t>
              </a:r>
              <a:r>
                <a:rPr lang="en-US" altLang="zh-CN" sz="2363" baseline="-25000">
                  <a:solidFill>
                    <a:srgbClr val="FFFFFF"/>
                  </a:solidFill>
                  <a:ea typeface="隶书" pitchFamily="49" charset="-122"/>
                </a:rPr>
                <a:t>2</a:t>
              </a:r>
              <a:r>
                <a:rPr lang="en-US" altLang="zh-CN" sz="2363">
                  <a:solidFill>
                    <a:srgbClr val="FFFFFF"/>
                  </a:solidFill>
                  <a:ea typeface="隶书" pitchFamily="49" charset="-122"/>
                </a:rPr>
                <a:t>C-</a:t>
              </a:r>
              <a:r>
                <a:rPr lang="en-US" altLang="zh-CN" sz="2025" b="1">
                  <a:solidFill>
                    <a:srgbClr val="FFFFFF"/>
                  </a:solidFill>
                  <a:latin typeface="宋体" panose="02010600030101010101" pitchFamily="2" charset="-122"/>
                  <a:ea typeface="隶书" pitchFamily="49" charset="-122"/>
                </a:rPr>
                <a:t>SACP </a:t>
              </a:r>
            </a:p>
          </p:txBody>
        </p:sp>
        <p:sp>
          <p:nvSpPr>
            <p:cNvPr id="54282" name="Text Box 10">
              <a:extLst>
                <a:ext uri="{FF2B5EF4-FFF2-40B4-BE49-F238E27FC236}">
                  <a16:creationId xmlns:a16="http://schemas.microsoft.com/office/drawing/2014/main" id="{5960257E-54D2-4B3D-A57D-3875A79AD879}"/>
                </a:ext>
              </a:extLst>
            </p:cNvPr>
            <p:cNvSpPr txBox="1">
              <a:spLocks noChangeArrowheads="1"/>
            </p:cNvSpPr>
            <p:nvPr/>
          </p:nvSpPr>
          <p:spPr bwMode="auto">
            <a:xfrm>
              <a:off x="4080" y="576"/>
              <a:ext cx="1536" cy="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200000"/>
                </a:lnSpc>
                <a:spcBef>
                  <a:spcPct val="0"/>
                </a:spcBef>
                <a:spcAft>
                  <a:spcPct val="0"/>
                </a:spcAft>
              </a:pPr>
              <a:r>
                <a:rPr lang="en-US" altLang="zh-CN" sz="2025" b="1">
                  <a:solidFill>
                    <a:srgbClr val="FFFFFF"/>
                  </a:solidFill>
                  <a:latin typeface="宋体" panose="02010600030101010101" pitchFamily="2" charset="-122"/>
                  <a:ea typeface="隶书" pitchFamily="49" charset="-122"/>
                </a:rPr>
                <a:t>β-</a:t>
              </a:r>
              <a:r>
                <a:rPr lang="zh-CN" altLang="en-US" sz="2025" b="1">
                  <a:solidFill>
                    <a:srgbClr val="FFFFFF"/>
                  </a:solidFill>
                  <a:latin typeface="宋体" panose="02010600030101010101" pitchFamily="2" charset="-122"/>
                  <a:ea typeface="隶书" pitchFamily="49" charset="-122"/>
                </a:rPr>
                <a:t>酮丁酰</a:t>
              </a:r>
              <a:r>
                <a:rPr lang="en-US" altLang="zh-CN" sz="2025" b="1">
                  <a:solidFill>
                    <a:srgbClr val="FFFFFF"/>
                  </a:solidFill>
                  <a:latin typeface="宋体" panose="02010600030101010101" pitchFamily="2" charset="-122"/>
                  <a:ea typeface="隶书" pitchFamily="49" charset="-122"/>
                </a:rPr>
                <a:t>ACP</a:t>
              </a:r>
            </a:p>
          </p:txBody>
        </p:sp>
        <p:sp>
          <p:nvSpPr>
            <p:cNvPr id="54283" name="Rectangle 11">
              <a:extLst>
                <a:ext uri="{FF2B5EF4-FFF2-40B4-BE49-F238E27FC236}">
                  <a16:creationId xmlns:a16="http://schemas.microsoft.com/office/drawing/2014/main" id="{197A1D60-EBEB-49B3-8893-FDF405059802}"/>
                </a:ext>
              </a:extLst>
            </p:cNvPr>
            <p:cNvSpPr>
              <a:spLocks noChangeArrowheads="1"/>
            </p:cNvSpPr>
            <p:nvPr/>
          </p:nvSpPr>
          <p:spPr bwMode="auto">
            <a:xfrm>
              <a:off x="4774" y="359"/>
              <a:ext cx="240" cy="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0"/>
                </a:spcBef>
                <a:spcAft>
                  <a:spcPct val="0"/>
                </a:spcAft>
              </a:pPr>
              <a:r>
                <a:rPr lang="en-US" altLang="zh-CN" sz="2363">
                  <a:solidFill>
                    <a:srgbClr val="FFFFFF"/>
                  </a:solidFill>
                  <a:ea typeface="隶书" pitchFamily="49" charset="-122"/>
                </a:rPr>
                <a:t>||</a:t>
              </a:r>
            </a:p>
          </p:txBody>
        </p:sp>
      </p:grpSp>
      <p:grpSp>
        <p:nvGrpSpPr>
          <p:cNvPr id="54284" name="Group 12">
            <a:extLst>
              <a:ext uri="{FF2B5EF4-FFF2-40B4-BE49-F238E27FC236}">
                <a16:creationId xmlns:a16="http://schemas.microsoft.com/office/drawing/2014/main" id="{3B9B4FC1-AF6E-4C6B-8F0B-0C7DAE1143A5}"/>
              </a:ext>
            </a:extLst>
          </p:cNvPr>
          <p:cNvGrpSpPr>
            <a:grpSpLocks/>
          </p:cNvGrpSpPr>
          <p:nvPr/>
        </p:nvGrpSpPr>
        <p:grpSpPr bwMode="auto">
          <a:xfrm>
            <a:off x="2571750" y="228600"/>
            <a:ext cx="2357438" cy="1391047"/>
            <a:chOff x="912" y="288"/>
            <a:chExt cx="1584" cy="876"/>
          </a:xfrm>
        </p:grpSpPr>
        <p:sp>
          <p:nvSpPr>
            <p:cNvPr id="54285" name="Text Box 13">
              <a:extLst>
                <a:ext uri="{FF2B5EF4-FFF2-40B4-BE49-F238E27FC236}">
                  <a16:creationId xmlns:a16="http://schemas.microsoft.com/office/drawing/2014/main" id="{92270F2B-9D5F-4E3B-B98B-DEB0E6905E37}"/>
                </a:ext>
              </a:extLst>
            </p:cNvPr>
            <p:cNvSpPr txBox="1">
              <a:spLocks noChangeArrowheads="1"/>
            </p:cNvSpPr>
            <p:nvPr/>
          </p:nvSpPr>
          <p:spPr bwMode="auto">
            <a:xfrm>
              <a:off x="1104" y="288"/>
              <a:ext cx="1392" cy="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140000"/>
                </a:lnSpc>
                <a:spcBef>
                  <a:spcPct val="0"/>
                </a:spcBef>
                <a:spcAft>
                  <a:spcPct val="0"/>
                </a:spcAft>
              </a:pPr>
              <a:r>
                <a:rPr lang="en-US" altLang="zh-CN" sz="2363">
                  <a:solidFill>
                    <a:srgbClr val="FFFFFF"/>
                  </a:solidFill>
                  <a:ea typeface="隶书" pitchFamily="49" charset="-122"/>
                </a:rPr>
                <a:t>       O</a:t>
              </a:r>
            </a:p>
            <a:p>
              <a:pPr algn="just" defTabSz="882253" eaLnBrk="0" fontAlgn="base" hangingPunct="0">
                <a:lnSpc>
                  <a:spcPct val="140000"/>
                </a:lnSpc>
                <a:spcBef>
                  <a:spcPct val="0"/>
                </a:spcBef>
                <a:spcAft>
                  <a:spcPct val="0"/>
                </a:spcAft>
              </a:pPr>
              <a:r>
                <a:rPr lang="en-US" altLang="zh-CN" sz="2363">
                  <a:solidFill>
                    <a:srgbClr val="FFFFFF"/>
                  </a:solidFill>
                  <a:ea typeface="隶书" pitchFamily="49" charset="-122"/>
                </a:rPr>
                <a:t>CH</a:t>
              </a:r>
              <a:r>
                <a:rPr lang="en-US" altLang="zh-CN" sz="2363" baseline="-25000">
                  <a:solidFill>
                    <a:srgbClr val="FFFFFF"/>
                  </a:solidFill>
                  <a:ea typeface="隶书" pitchFamily="49" charset="-122"/>
                </a:rPr>
                <a:t>3</a:t>
              </a:r>
              <a:r>
                <a:rPr lang="en-US" altLang="zh-CN" sz="2363">
                  <a:solidFill>
                    <a:srgbClr val="FFFFFF"/>
                  </a:solidFill>
                  <a:ea typeface="隶书" pitchFamily="49" charset="-122"/>
                </a:rPr>
                <a:t>C~SACP</a:t>
              </a:r>
            </a:p>
          </p:txBody>
        </p:sp>
        <p:sp>
          <p:nvSpPr>
            <p:cNvPr id="54286" name="Text Box 14">
              <a:extLst>
                <a:ext uri="{FF2B5EF4-FFF2-40B4-BE49-F238E27FC236}">
                  <a16:creationId xmlns:a16="http://schemas.microsoft.com/office/drawing/2014/main" id="{2DBE8727-2577-4B26-B080-7AAB0DA57AB5}"/>
                </a:ext>
              </a:extLst>
            </p:cNvPr>
            <p:cNvSpPr txBox="1">
              <a:spLocks noChangeArrowheads="1"/>
            </p:cNvSpPr>
            <p:nvPr/>
          </p:nvSpPr>
          <p:spPr bwMode="auto">
            <a:xfrm>
              <a:off x="1200" y="912"/>
              <a:ext cx="1104" cy="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2025" b="1">
                  <a:solidFill>
                    <a:srgbClr val="FFFFFF"/>
                  </a:solidFill>
                  <a:latin typeface="宋体" panose="02010600030101010101" pitchFamily="2" charset="-122"/>
                  <a:ea typeface="隶书" pitchFamily="49" charset="-122"/>
                </a:rPr>
                <a:t>乙酰</a:t>
              </a:r>
              <a:r>
                <a:rPr lang="en-US" altLang="zh-CN" sz="2025" b="1">
                  <a:solidFill>
                    <a:srgbClr val="FFFFFF"/>
                  </a:solidFill>
                  <a:latin typeface="宋体" panose="02010600030101010101" pitchFamily="2" charset="-122"/>
                  <a:ea typeface="隶书" pitchFamily="49" charset="-122"/>
                </a:rPr>
                <a:t>ACP</a:t>
              </a:r>
            </a:p>
          </p:txBody>
        </p:sp>
        <p:sp>
          <p:nvSpPr>
            <p:cNvPr id="54287" name="Rectangle 15">
              <a:extLst>
                <a:ext uri="{FF2B5EF4-FFF2-40B4-BE49-F238E27FC236}">
                  <a16:creationId xmlns:a16="http://schemas.microsoft.com/office/drawing/2014/main" id="{162CC64A-A623-4652-800A-280F760F221F}"/>
                </a:ext>
              </a:extLst>
            </p:cNvPr>
            <p:cNvSpPr>
              <a:spLocks noChangeArrowheads="1"/>
            </p:cNvSpPr>
            <p:nvPr/>
          </p:nvSpPr>
          <p:spPr bwMode="auto">
            <a:xfrm>
              <a:off x="1464" y="528"/>
              <a:ext cx="360" cy="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0"/>
                </a:spcBef>
                <a:spcAft>
                  <a:spcPct val="0"/>
                </a:spcAft>
              </a:pPr>
              <a:r>
                <a:rPr lang="en-US" altLang="zh-CN" sz="2363">
                  <a:solidFill>
                    <a:srgbClr val="FFFFFF"/>
                  </a:solidFill>
                  <a:ea typeface="隶书" pitchFamily="49" charset="-122"/>
                </a:rPr>
                <a:t>||</a:t>
              </a:r>
            </a:p>
          </p:txBody>
        </p:sp>
        <p:sp>
          <p:nvSpPr>
            <p:cNvPr id="54288" name="Text Box 16">
              <a:extLst>
                <a:ext uri="{FF2B5EF4-FFF2-40B4-BE49-F238E27FC236}">
                  <a16:creationId xmlns:a16="http://schemas.microsoft.com/office/drawing/2014/main" id="{DEFAD923-6FE1-41F1-80D3-6110EFD50C65}"/>
                </a:ext>
              </a:extLst>
            </p:cNvPr>
            <p:cNvSpPr txBox="1">
              <a:spLocks noChangeArrowheads="1"/>
            </p:cNvSpPr>
            <p:nvPr/>
          </p:nvSpPr>
          <p:spPr bwMode="auto">
            <a:xfrm>
              <a:off x="912" y="672"/>
              <a:ext cx="336" cy="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3038">
                  <a:solidFill>
                    <a:srgbClr val="FFFFFF"/>
                  </a:solidFill>
                  <a:ea typeface="隶书" pitchFamily="49" charset="-122"/>
                </a:rPr>
                <a:t>+</a:t>
              </a:r>
              <a:endParaRPr lang="en-US" altLang="zh-CN" sz="2363">
                <a:solidFill>
                  <a:srgbClr val="FFFFFF"/>
                </a:solidFill>
                <a:ea typeface="隶书" pitchFamily="49" charset="-122"/>
              </a:endParaRPr>
            </a:p>
          </p:txBody>
        </p:sp>
      </p:grpSp>
      <p:sp>
        <p:nvSpPr>
          <p:cNvPr id="54289" name="Text Box 17">
            <a:extLst>
              <a:ext uri="{FF2B5EF4-FFF2-40B4-BE49-F238E27FC236}">
                <a16:creationId xmlns:a16="http://schemas.microsoft.com/office/drawing/2014/main" id="{662EA40F-57E9-4043-8E69-D766889395D6}"/>
              </a:ext>
            </a:extLst>
          </p:cNvPr>
          <p:cNvSpPr txBox="1">
            <a:spLocks noChangeArrowheads="1"/>
          </p:cNvSpPr>
          <p:nvPr/>
        </p:nvSpPr>
        <p:spPr bwMode="auto">
          <a:xfrm>
            <a:off x="6500812" y="4191596"/>
            <a:ext cx="1643063" cy="764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FFFFFF"/>
                </a:solidFill>
                <a:latin typeface="宋体" panose="02010600030101010101" pitchFamily="2" charset="-122"/>
                <a:ea typeface="隶书" pitchFamily="49" charset="-122"/>
              </a:rPr>
              <a:t>β-</a:t>
            </a:r>
            <a:r>
              <a:rPr lang="zh-CN" altLang="en-US" sz="2025" b="1">
                <a:solidFill>
                  <a:srgbClr val="FFFFFF"/>
                </a:solidFill>
                <a:latin typeface="宋体" panose="02010600030101010101" pitchFamily="2" charset="-122"/>
                <a:ea typeface="隶书" pitchFamily="49" charset="-122"/>
              </a:rPr>
              <a:t>羟丁酰</a:t>
            </a:r>
            <a:r>
              <a:rPr lang="en-US" altLang="zh-CN" sz="2025" b="1">
                <a:solidFill>
                  <a:srgbClr val="FFFFFF"/>
                </a:solidFill>
                <a:latin typeface="宋体" panose="02010600030101010101" pitchFamily="2" charset="-122"/>
                <a:ea typeface="隶书" pitchFamily="49" charset="-122"/>
              </a:rPr>
              <a:t>ACP</a:t>
            </a:r>
            <a:r>
              <a:rPr lang="zh-CN" altLang="en-US" sz="2025" b="1">
                <a:solidFill>
                  <a:srgbClr val="FFFFFF"/>
                </a:solidFill>
                <a:latin typeface="宋体" panose="02010600030101010101" pitchFamily="2" charset="-122"/>
                <a:ea typeface="隶书" pitchFamily="49" charset="-122"/>
              </a:rPr>
              <a:t>脱水酶</a:t>
            </a:r>
            <a:r>
              <a:rPr lang="zh-CN" altLang="en-US" sz="2363">
                <a:solidFill>
                  <a:srgbClr val="FFFFFF"/>
                </a:solidFill>
                <a:ea typeface="隶书" pitchFamily="49" charset="-122"/>
              </a:rPr>
              <a:t> </a:t>
            </a:r>
          </a:p>
        </p:txBody>
      </p:sp>
      <p:sp>
        <p:nvSpPr>
          <p:cNvPr id="54290" name="Line 18">
            <a:extLst>
              <a:ext uri="{FF2B5EF4-FFF2-40B4-BE49-F238E27FC236}">
                <a16:creationId xmlns:a16="http://schemas.microsoft.com/office/drawing/2014/main" id="{69EEF9CD-2761-47D7-83A5-31EF37FF8667}"/>
              </a:ext>
            </a:extLst>
          </p:cNvPr>
          <p:cNvSpPr>
            <a:spLocks noChangeShapeType="1"/>
          </p:cNvSpPr>
          <p:nvPr/>
        </p:nvSpPr>
        <p:spPr bwMode="auto">
          <a:xfrm flipH="1">
            <a:off x="5857875" y="1980606"/>
            <a:ext cx="1428750" cy="1525191"/>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54291" name="Line 19">
            <a:extLst>
              <a:ext uri="{FF2B5EF4-FFF2-40B4-BE49-F238E27FC236}">
                <a16:creationId xmlns:a16="http://schemas.microsoft.com/office/drawing/2014/main" id="{62F17D7F-7500-47B7-AB69-70E7EFC0BBBB}"/>
              </a:ext>
            </a:extLst>
          </p:cNvPr>
          <p:cNvSpPr>
            <a:spLocks noChangeShapeType="1"/>
          </p:cNvSpPr>
          <p:nvPr/>
        </p:nvSpPr>
        <p:spPr bwMode="auto">
          <a:xfrm>
            <a:off x="5857875" y="4114800"/>
            <a:ext cx="1143000" cy="1523405"/>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54292" name="Line 20">
            <a:extLst>
              <a:ext uri="{FF2B5EF4-FFF2-40B4-BE49-F238E27FC236}">
                <a16:creationId xmlns:a16="http://schemas.microsoft.com/office/drawing/2014/main" id="{F9AF6B84-AB44-46BB-A789-59716040AEAC}"/>
              </a:ext>
            </a:extLst>
          </p:cNvPr>
          <p:cNvSpPr>
            <a:spLocks noChangeShapeType="1"/>
          </p:cNvSpPr>
          <p:nvPr/>
        </p:nvSpPr>
        <p:spPr bwMode="auto">
          <a:xfrm flipH="1">
            <a:off x="3500438" y="5943600"/>
            <a:ext cx="2286000" cy="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54293" name="Text Box 21">
            <a:extLst>
              <a:ext uri="{FF2B5EF4-FFF2-40B4-BE49-F238E27FC236}">
                <a16:creationId xmlns:a16="http://schemas.microsoft.com/office/drawing/2014/main" id="{4ADDEBC8-8317-4663-A995-4BA38CFE5B3B}"/>
              </a:ext>
            </a:extLst>
          </p:cNvPr>
          <p:cNvSpPr txBox="1">
            <a:spLocks noChangeArrowheads="1"/>
          </p:cNvSpPr>
          <p:nvPr/>
        </p:nvSpPr>
        <p:spPr bwMode="auto">
          <a:xfrm>
            <a:off x="6858000" y="2362796"/>
            <a:ext cx="1714500" cy="764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FFFFFF"/>
                </a:solidFill>
                <a:latin typeface="宋体" panose="02010600030101010101" pitchFamily="2" charset="-122"/>
                <a:ea typeface="隶书" pitchFamily="49" charset="-122"/>
              </a:rPr>
              <a:t>β-</a:t>
            </a:r>
            <a:r>
              <a:rPr lang="zh-CN" altLang="en-US" sz="2025" b="1">
                <a:solidFill>
                  <a:srgbClr val="FFFFFF"/>
                </a:solidFill>
                <a:latin typeface="宋体" panose="02010600030101010101" pitchFamily="2" charset="-122"/>
                <a:ea typeface="隶书" pitchFamily="49" charset="-122"/>
              </a:rPr>
              <a:t>酮丁酰</a:t>
            </a:r>
            <a:r>
              <a:rPr lang="en-US" altLang="zh-CN" sz="2025" b="1">
                <a:solidFill>
                  <a:srgbClr val="FFFFFF"/>
                </a:solidFill>
                <a:latin typeface="宋体" panose="02010600030101010101" pitchFamily="2" charset="-122"/>
                <a:ea typeface="隶书" pitchFamily="49" charset="-122"/>
              </a:rPr>
              <a:t>ACP</a:t>
            </a:r>
            <a:r>
              <a:rPr lang="zh-CN" altLang="en-US" sz="2025" b="1">
                <a:solidFill>
                  <a:srgbClr val="FFFFFF"/>
                </a:solidFill>
                <a:latin typeface="宋体" panose="02010600030101010101" pitchFamily="2" charset="-122"/>
                <a:ea typeface="隶书" pitchFamily="49" charset="-122"/>
              </a:rPr>
              <a:t>还原酶</a:t>
            </a:r>
            <a:r>
              <a:rPr lang="zh-CN" altLang="en-US" sz="2363">
                <a:solidFill>
                  <a:srgbClr val="FFFFFF"/>
                </a:solidFill>
                <a:latin typeface="宋体" panose="02010600030101010101" pitchFamily="2" charset="-122"/>
                <a:ea typeface="隶书" pitchFamily="49" charset="-122"/>
              </a:rPr>
              <a:t> </a:t>
            </a:r>
          </a:p>
        </p:txBody>
      </p:sp>
      <p:grpSp>
        <p:nvGrpSpPr>
          <p:cNvPr id="54294" name="Group 22">
            <a:extLst>
              <a:ext uri="{FF2B5EF4-FFF2-40B4-BE49-F238E27FC236}">
                <a16:creationId xmlns:a16="http://schemas.microsoft.com/office/drawing/2014/main" id="{836B0C88-A9C8-440B-92C0-B0E2C8F552B3}"/>
              </a:ext>
            </a:extLst>
          </p:cNvPr>
          <p:cNvGrpSpPr>
            <a:grpSpLocks/>
          </p:cNvGrpSpPr>
          <p:nvPr/>
        </p:nvGrpSpPr>
        <p:grpSpPr bwMode="auto">
          <a:xfrm>
            <a:off x="5143500" y="2057399"/>
            <a:ext cx="1285875" cy="1288478"/>
            <a:chOff x="3264" y="1296"/>
            <a:chExt cx="864" cy="811"/>
          </a:xfrm>
        </p:grpSpPr>
        <p:sp>
          <p:nvSpPr>
            <p:cNvPr id="54295" name="AutoShape 23">
              <a:extLst>
                <a:ext uri="{FF2B5EF4-FFF2-40B4-BE49-F238E27FC236}">
                  <a16:creationId xmlns:a16="http://schemas.microsoft.com/office/drawing/2014/main" id="{3FFCBD95-CEC5-4898-BDEB-459924D0609D}"/>
                </a:ext>
              </a:extLst>
            </p:cNvPr>
            <p:cNvSpPr>
              <a:spLocks noChangeArrowheads="1"/>
            </p:cNvSpPr>
            <p:nvPr/>
          </p:nvSpPr>
          <p:spPr bwMode="auto">
            <a:xfrm>
              <a:off x="3888" y="1488"/>
              <a:ext cx="240" cy="384"/>
            </a:xfrm>
            <a:prstGeom prst="curvedLeftArrow">
              <a:avLst>
                <a:gd name="adj1" fmla="val 16333"/>
                <a:gd name="adj2" fmla="val 48333"/>
                <a:gd name="adj3" fmla="val 33333"/>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54296" name="Text Box 24">
              <a:extLst>
                <a:ext uri="{FF2B5EF4-FFF2-40B4-BE49-F238E27FC236}">
                  <a16:creationId xmlns:a16="http://schemas.microsoft.com/office/drawing/2014/main" id="{7709831C-3C07-45B6-8571-DB61FFC15FD1}"/>
                </a:ext>
              </a:extLst>
            </p:cNvPr>
            <p:cNvSpPr txBox="1">
              <a:spLocks noChangeArrowheads="1"/>
            </p:cNvSpPr>
            <p:nvPr/>
          </p:nvSpPr>
          <p:spPr bwMode="auto">
            <a:xfrm>
              <a:off x="3264" y="1680"/>
              <a:ext cx="672" cy="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b="1">
                  <a:solidFill>
                    <a:srgbClr val="FFFFFF"/>
                  </a:solidFill>
                </a:rPr>
                <a:t>NAD P</a:t>
              </a:r>
              <a:r>
                <a:rPr lang="en-US" altLang="zh-CN" sz="1913" b="1" baseline="30000">
                  <a:solidFill>
                    <a:srgbClr val="FFFFFF"/>
                  </a:solidFill>
                </a:rPr>
                <a:t>+</a:t>
              </a:r>
              <a:endParaRPr lang="en-US" altLang="zh-CN" sz="1913" b="1" baseline="-25000">
                <a:solidFill>
                  <a:srgbClr val="FFFFFF"/>
                </a:solidFill>
              </a:endParaRPr>
            </a:p>
          </p:txBody>
        </p:sp>
        <p:sp>
          <p:nvSpPr>
            <p:cNvPr id="54297" name="Text Box 25">
              <a:extLst>
                <a:ext uri="{FF2B5EF4-FFF2-40B4-BE49-F238E27FC236}">
                  <a16:creationId xmlns:a16="http://schemas.microsoft.com/office/drawing/2014/main" id="{3F8D6534-AE03-4D24-8F9A-BC3A6CEDD1B6}"/>
                </a:ext>
              </a:extLst>
            </p:cNvPr>
            <p:cNvSpPr txBox="1">
              <a:spLocks noChangeArrowheads="1"/>
            </p:cNvSpPr>
            <p:nvPr/>
          </p:nvSpPr>
          <p:spPr bwMode="auto">
            <a:xfrm>
              <a:off x="3264" y="1296"/>
              <a:ext cx="864" cy="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b="1">
                  <a:solidFill>
                    <a:srgbClr val="FF66CC"/>
                  </a:solidFill>
                </a:rPr>
                <a:t>NADPH</a:t>
              </a:r>
              <a:endParaRPr lang="en-US" altLang="zh-CN" sz="1913" b="1" baseline="-25000">
                <a:solidFill>
                  <a:srgbClr val="FF66CC"/>
                </a:solidFill>
              </a:endParaRPr>
            </a:p>
          </p:txBody>
        </p:sp>
      </p:grpSp>
      <p:sp>
        <p:nvSpPr>
          <p:cNvPr id="54298" name="Text Box 26">
            <a:extLst>
              <a:ext uri="{FF2B5EF4-FFF2-40B4-BE49-F238E27FC236}">
                <a16:creationId xmlns:a16="http://schemas.microsoft.com/office/drawing/2014/main" id="{468E0B64-E4E6-43A9-B5D6-E9480246E897}"/>
              </a:ext>
            </a:extLst>
          </p:cNvPr>
          <p:cNvSpPr txBox="1">
            <a:spLocks noChangeArrowheads="1"/>
          </p:cNvSpPr>
          <p:nvPr/>
        </p:nvSpPr>
        <p:spPr bwMode="auto">
          <a:xfrm>
            <a:off x="4929188" y="1219796"/>
            <a:ext cx="1285875" cy="452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363">
                <a:solidFill>
                  <a:srgbClr val="FFFFFF"/>
                </a:solidFill>
                <a:latin typeface="宋体" panose="02010600030101010101" pitchFamily="2" charset="-122"/>
                <a:ea typeface="隶书" pitchFamily="49" charset="-122"/>
              </a:rPr>
              <a:t>CoASH</a:t>
            </a:r>
          </a:p>
        </p:txBody>
      </p:sp>
      <p:sp>
        <p:nvSpPr>
          <p:cNvPr id="54300" name="Text Box 28">
            <a:extLst>
              <a:ext uri="{FF2B5EF4-FFF2-40B4-BE49-F238E27FC236}">
                <a16:creationId xmlns:a16="http://schemas.microsoft.com/office/drawing/2014/main" id="{FCBE746C-639D-4AA2-B892-65F488B417B3}"/>
              </a:ext>
            </a:extLst>
          </p:cNvPr>
          <p:cNvSpPr txBox="1">
            <a:spLocks noChangeArrowheads="1"/>
          </p:cNvSpPr>
          <p:nvPr/>
        </p:nvSpPr>
        <p:spPr bwMode="auto">
          <a:xfrm>
            <a:off x="357188" y="76796"/>
            <a:ext cx="2571750" cy="11799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200000"/>
              </a:lnSpc>
              <a:spcBef>
                <a:spcPct val="0"/>
              </a:spcBef>
              <a:spcAft>
                <a:spcPct val="0"/>
              </a:spcAft>
            </a:pPr>
            <a:r>
              <a:rPr lang="en-US" altLang="zh-CN" sz="2363">
                <a:solidFill>
                  <a:srgbClr val="FFFFFF"/>
                </a:solidFill>
                <a:latin typeface="宋体" panose="02010600030101010101" pitchFamily="2" charset="-122"/>
                <a:ea typeface="隶书" pitchFamily="49" charset="-122"/>
              </a:rPr>
              <a:t>   O    O</a:t>
            </a:r>
          </a:p>
          <a:p>
            <a:pPr algn="just" defTabSz="882253" eaLnBrk="0" fontAlgn="base" hangingPunct="0">
              <a:spcBef>
                <a:spcPct val="0"/>
              </a:spcBef>
              <a:spcAft>
                <a:spcPct val="0"/>
              </a:spcAft>
            </a:pPr>
            <a:r>
              <a:rPr lang="en-US" altLang="zh-CN" sz="2363">
                <a:solidFill>
                  <a:srgbClr val="FFFFFF"/>
                </a:solidFill>
                <a:latin typeface="宋体" panose="02010600030101010101" pitchFamily="2" charset="-122"/>
                <a:ea typeface="隶书" pitchFamily="49" charset="-122"/>
              </a:rPr>
              <a:t>HO-C-CH</a:t>
            </a:r>
            <a:r>
              <a:rPr lang="en-US" altLang="zh-CN" sz="2363" baseline="-25000">
                <a:solidFill>
                  <a:srgbClr val="FFFFFF"/>
                </a:solidFill>
                <a:latin typeface="宋体" panose="02010600030101010101" pitchFamily="2" charset="-122"/>
                <a:ea typeface="隶书" pitchFamily="49" charset="-122"/>
              </a:rPr>
              <a:t>2</a:t>
            </a:r>
            <a:r>
              <a:rPr lang="en-US" altLang="zh-CN" sz="2363">
                <a:solidFill>
                  <a:srgbClr val="FFFFFF"/>
                </a:solidFill>
                <a:latin typeface="宋体" panose="02010600030101010101" pitchFamily="2" charset="-122"/>
                <a:ea typeface="隶书" pitchFamily="49" charset="-122"/>
              </a:rPr>
              <a:t>C-S-ACP</a:t>
            </a:r>
          </a:p>
        </p:txBody>
      </p:sp>
      <p:sp>
        <p:nvSpPr>
          <p:cNvPr id="54302" name="Text Box 30">
            <a:extLst>
              <a:ext uri="{FF2B5EF4-FFF2-40B4-BE49-F238E27FC236}">
                <a16:creationId xmlns:a16="http://schemas.microsoft.com/office/drawing/2014/main" id="{683DF16E-B909-43F7-8875-EEADA57EADE9}"/>
              </a:ext>
            </a:extLst>
          </p:cNvPr>
          <p:cNvSpPr txBox="1">
            <a:spLocks noChangeArrowheads="1"/>
          </p:cNvSpPr>
          <p:nvPr/>
        </p:nvSpPr>
        <p:spPr bwMode="auto">
          <a:xfrm>
            <a:off x="214312" y="1143000"/>
            <a:ext cx="2471738" cy="452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363">
                <a:solidFill>
                  <a:srgbClr val="FFFFFF"/>
                </a:solidFill>
                <a:latin typeface="宋体" panose="02010600030101010101" pitchFamily="2" charset="-122"/>
                <a:ea typeface="隶书" pitchFamily="49" charset="-122"/>
              </a:rPr>
              <a:t> </a:t>
            </a:r>
            <a:r>
              <a:rPr lang="zh-CN" altLang="en-US" sz="2025" b="1">
                <a:solidFill>
                  <a:srgbClr val="FFFFFF"/>
                </a:solidFill>
                <a:latin typeface="宋体" panose="02010600030101010101" pitchFamily="2" charset="-122"/>
                <a:ea typeface="隶书" pitchFamily="49" charset="-122"/>
              </a:rPr>
              <a:t>丙二酸单酰</a:t>
            </a:r>
            <a:r>
              <a:rPr lang="en-US" altLang="zh-CN" sz="2025" b="1">
                <a:solidFill>
                  <a:srgbClr val="FFFFFF"/>
                </a:solidFill>
                <a:latin typeface="宋体" panose="02010600030101010101" pitchFamily="2" charset="-122"/>
                <a:ea typeface="隶书" pitchFamily="49" charset="-122"/>
              </a:rPr>
              <a:t>-ACP</a:t>
            </a:r>
          </a:p>
        </p:txBody>
      </p:sp>
      <p:sp>
        <p:nvSpPr>
          <p:cNvPr id="54303" name="Text Box 31">
            <a:extLst>
              <a:ext uri="{FF2B5EF4-FFF2-40B4-BE49-F238E27FC236}">
                <a16:creationId xmlns:a16="http://schemas.microsoft.com/office/drawing/2014/main" id="{99E9C5A4-56DB-470D-B42C-D4B14C4C07FE}"/>
              </a:ext>
            </a:extLst>
          </p:cNvPr>
          <p:cNvSpPr txBox="1">
            <a:spLocks noChangeArrowheads="1"/>
          </p:cNvSpPr>
          <p:nvPr/>
        </p:nvSpPr>
        <p:spPr bwMode="auto">
          <a:xfrm>
            <a:off x="825103" y="646510"/>
            <a:ext cx="642938" cy="348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688">
                <a:solidFill>
                  <a:srgbClr val="FFFFFF"/>
                </a:solidFill>
                <a:ea typeface="隶书" pitchFamily="49" charset="-122"/>
              </a:rPr>
              <a:t>||</a:t>
            </a:r>
          </a:p>
        </p:txBody>
      </p:sp>
      <p:sp>
        <p:nvSpPr>
          <p:cNvPr id="54304" name="Text Box 32">
            <a:extLst>
              <a:ext uri="{FF2B5EF4-FFF2-40B4-BE49-F238E27FC236}">
                <a16:creationId xmlns:a16="http://schemas.microsoft.com/office/drawing/2014/main" id="{C4785EDE-D982-46FA-9D12-97A4CF3FE054}"/>
              </a:ext>
            </a:extLst>
          </p:cNvPr>
          <p:cNvSpPr txBox="1">
            <a:spLocks noChangeArrowheads="1"/>
          </p:cNvSpPr>
          <p:nvPr/>
        </p:nvSpPr>
        <p:spPr bwMode="auto">
          <a:xfrm>
            <a:off x="1501974" y="610791"/>
            <a:ext cx="714375" cy="3487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688">
                <a:solidFill>
                  <a:srgbClr val="FFFFFF"/>
                </a:solidFill>
                <a:ea typeface="隶书" pitchFamily="49" charset="-122"/>
              </a:rPr>
              <a:t>||</a:t>
            </a:r>
          </a:p>
        </p:txBody>
      </p:sp>
      <p:sp>
        <p:nvSpPr>
          <p:cNvPr id="54305" name="Line 33">
            <a:extLst>
              <a:ext uri="{FF2B5EF4-FFF2-40B4-BE49-F238E27FC236}">
                <a16:creationId xmlns:a16="http://schemas.microsoft.com/office/drawing/2014/main" id="{A1226E34-8146-4B30-95CF-C40B32BA203D}"/>
              </a:ext>
            </a:extLst>
          </p:cNvPr>
          <p:cNvSpPr>
            <a:spLocks noChangeShapeType="1"/>
          </p:cNvSpPr>
          <p:nvPr/>
        </p:nvSpPr>
        <p:spPr bwMode="auto">
          <a:xfrm>
            <a:off x="4643437" y="1219796"/>
            <a:ext cx="1500188" cy="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nvGrpSpPr>
          <p:cNvPr id="54306" name="Group 34">
            <a:extLst>
              <a:ext uri="{FF2B5EF4-FFF2-40B4-BE49-F238E27FC236}">
                <a16:creationId xmlns:a16="http://schemas.microsoft.com/office/drawing/2014/main" id="{755FFA3F-A2FD-48FA-A64D-000B3E69F7F5}"/>
              </a:ext>
            </a:extLst>
          </p:cNvPr>
          <p:cNvGrpSpPr>
            <a:grpSpLocks/>
          </p:cNvGrpSpPr>
          <p:nvPr/>
        </p:nvGrpSpPr>
        <p:grpSpPr bwMode="auto">
          <a:xfrm>
            <a:off x="3114675" y="2743200"/>
            <a:ext cx="2857500" cy="1756609"/>
            <a:chOff x="288" y="1440"/>
            <a:chExt cx="1920" cy="1107"/>
          </a:xfrm>
        </p:grpSpPr>
        <p:sp>
          <p:nvSpPr>
            <p:cNvPr id="54307" name="Text Box 35">
              <a:extLst>
                <a:ext uri="{FF2B5EF4-FFF2-40B4-BE49-F238E27FC236}">
                  <a16:creationId xmlns:a16="http://schemas.microsoft.com/office/drawing/2014/main" id="{1F94B710-BE8E-42DE-B549-FEE697AAFD92}"/>
                </a:ext>
              </a:extLst>
            </p:cNvPr>
            <p:cNvSpPr txBox="1">
              <a:spLocks noChangeArrowheads="1"/>
            </p:cNvSpPr>
            <p:nvPr/>
          </p:nvSpPr>
          <p:spPr bwMode="auto">
            <a:xfrm>
              <a:off x="288" y="1440"/>
              <a:ext cx="1920" cy="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200000"/>
                </a:lnSpc>
                <a:spcBef>
                  <a:spcPct val="0"/>
                </a:spcBef>
                <a:spcAft>
                  <a:spcPct val="0"/>
                </a:spcAft>
              </a:pPr>
              <a:r>
                <a:rPr lang="en-US" altLang="zh-CN" sz="2363">
                  <a:solidFill>
                    <a:srgbClr val="FFFFFF"/>
                  </a:solidFill>
                  <a:latin typeface="宋体" panose="02010600030101010101" pitchFamily="2" charset="-122"/>
                </a:rPr>
                <a:t>    OH    O</a:t>
              </a:r>
            </a:p>
            <a:p>
              <a:pPr algn="just" defTabSz="882253" eaLnBrk="0" fontAlgn="base" hangingPunct="0">
                <a:spcBef>
                  <a:spcPct val="0"/>
                </a:spcBef>
                <a:spcAft>
                  <a:spcPct val="0"/>
                </a:spcAft>
              </a:pPr>
              <a:r>
                <a:rPr lang="en-US" altLang="zh-CN" sz="2363">
                  <a:solidFill>
                    <a:srgbClr val="FFFFFF"/>
                  </a:solidFill>
                  <a:latin typeface="宋体" panose="02010600030101010101" pitchFamily="2" charset="-122"/>
                </a:rPr>
                <a:t>CH</a:t>
              </a:r>
              <a:r>
                <a:rPr lang="en-US" altLang="zh-CN" sz="2363" baseline="-25000">
                  <a:solidFill>
                    <a:srgbClr val="FFFFFF"/>
                  </a:solidFill>
                  <a:latin typeface="宋体" panose="02010600030101010101" pitchFamily="2" charset="-122"/>
                </a:rPr>
                <a:t>3</a:t>
              </a:r>
              <a:r>
                <a:rPr lang="en-US" altLang="zh-CN" sz="2363">
                  <a:solidFill>
                    <a:srgbClr val="FFFFFF"/>
                  </a:solidFill>
                  <a:latin typeface="宋体" panose="02010600030101010101" pitchFamily="2" charset="-122"/>
                </a:rPr>
                <a:t>-CH-CH</a:t>
              </a:r>
              <a:r>
                <a:rPr lang="en-US" altLang="zh-CN" sz="2363" baseline="-25000">
                  <a:solidFill>
                    <a:srgbClr val="FFFFFF"/>
                  </a:solidFill>
                  <a:latin typeface="宋体" panose="02010600030101010101" pitchFamily="2" charset="-122"/>
                </a:rPr>
                <a:t>2</a:t>
              </a:r>
              <a:r>
                <a:rPr lang="en-US" altLang="zh-CN" sz="2363">
                  <a:solidFill>
                    <a:srgbClr val="FFFFFF"/>
                  </a:solidFill>
                  <a:latin typeface="宋体" panose="02010600030101010101" pitchFamily="2" charset="-122"/>
                </a:rPr>
                <a:t>-C-S-ACP</a:t>
              </a:r>
            </a:p>
          </p:txBody>
        </p:sp>
        <p:sp>
          <p:nvSpPr>
            <p:cNvPr id="54308" name="Text Box 36">
              <a:extLst>
                <a:ext uri="{FF2B5EF4-FFF2-40B4-BE49-F238E27FC236}">
                  <a16:creationId xmlns:a16="http://schemas.microsoft.com/office/drawing/2014/main" id="{16CA0FE2-4B56-4462-BBF7-1D43063B7BEE}"/>
                </a:ext>
              </a:extLst>
            </p:cNvPr>
            <p:cNvSpPr txBox="1">
              <a:spLocks noChangeArrowheads="1"/>
            </p:cNvSpPr>
            <p:nvPr/>
          </p:nvSpPr>
          <p:spPr bwMode="auto">
            <a:xfrm>
              <a:off x="384" y="2160"/>
              <a:ext cx="1632" cy="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200000"/>
                </a:lnSpc>
                <a:spcBef>
                  <a:spcPct val="0"/>
                </a:spcBef>
                <a:spcAft>
                  <a:spcPct val="0"/>
                </a:spcAft>
              </a:pPr>
              <a:r>
                <a:rPr lang="en-US" altLang="zh-CN" sz="2025" b="1">
                  <a:solidFill>
                    <a:srgbClr val="FFFFFF"/>
                  </a:solidFill>
                  <a:latin typeface="宋体" panose="02010600030101010101" pitchFamily="2" charset="-122"/>
                  <a:ea typeface="隶书" pitchFamily="49" charset="-122"/>
                </a:rPr>
                <a:t>β-</a:t>
              </a:r>
              <a:r>
                <a:rPr lang="zh-CN" altLang="en-US" sz="2025" b="1">
                  <a:solidFill>
                    <a:srgbClr val="FFFFFF"/>
                  </a:solidFill>
                  <a:latin typeface="宋体" panose="02010600030101010101" pitchFamily="2" charset="-122"/>
                  <a:ea typeface="隶书" pitchFamily="49" charset="-122"/>
                </a:rPr>
                <a:t>羟丁酰</a:t>
              </a:r>
              <a:r>
                <a:rPr lang="en-US" altLang="zh-CN" sz="2025" b="1">
                  <a:solidFill>
                    <a:srgbClr val="FFFFFF"/>
                  </a:solidFill>
                  <a:latin typeface="宋体" panose="02010600030101010101" pitchFamily="2" charset="-122"/>
                  <a:ea typeface="隶书" pitchFamily="49" charset="-122"/>
                </a:rPr>
                <a:t>-ACP</a:t>
              </a:r>
            </a:p>
          </p:txBody>
        </p:sp>
        <p:sp>
          <p:nvSpPr>
            <p:cNvPr id="54309" name="Text Box 37">
              <a:extLst>
                <a:ext uri="{FF2B5EF4-FFF2-40B4-BE49-F238E27FC236}">
                  <a16:creationId xmlns:a16="http://schemas.microsoft.com/office/drawing/2014/main" id="{39C77BD2-7E24-4BB9-A146-FF6C3BB2DA31}"/>
                </a:ext>
              </a:extLst>
            </p:cNvPr>
            <p:cNvSpPr txBox="1">
              <a:spLocks noChangeArrowheads="1"/>
            </p:cNvSpPr>
            <p:nvPr/>
          </p:nvSpPr>
          <p:spPr bwMode="auto">
            <a:xfrm>
              <a:off x="672" y="1824"/>
              <a:ext cx="240" cy="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688">
                  <a:solidFill>
                    <a:srgbClr val="FFFFFF"/>
                  </a:solidFill>
                </a:rPr>
                <a:t>||</a:t>
              </a:r>
            </a:p>
          </p:txBody>
        </p:sp>
        <p:sp>
          <p:nvSpPr>
            <p:cNvPr id="54310" name="Text Box 38">
              <a:extLst>
                <a:ext uri="{FF2B5EF4-FFF2-40B4-BE49-F238E27FC236}">
                  <a16:creationId xmlns:a16="http://schemas.microsoft.com/office/drawing/2014/main" id="{9C8ACC49-66C8-4BA4-ABE3-DD8427B36B07}"/>
                </a:ext>
              </a:extLst>
            </p:cNvPr>
            <p:cNvSpPr txBox="1">
              <a:spLocks noChangeArrowheads="1"/>
            </p:cNvSpPr>
            <p:nvPr/>
          </p:nvSpPr>
          <p:spPr bwMode="auto">
            <a:xfrm>
              <a:off x="1296" y="1824"/>
              <a:ext cx="336" cy="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688">
                  <a:solidFill>
                    <a:srgbClr val="FFFFFF"/>
                  </a:solidFill>
                </a:rPr>
                <a:t>||</a:t>
              </a:r>
            </a:p>
          </p:txBody>
        </p:sp>
      </p:grpSp>
      <p:grpSp>
        <p:nvGrpSpPr>
          <p:cNvPr id="54311" name="Group 39">
            <a:extLst>
              <a:ext uri="{FF2B5EF4-FFF2-40B4-BE49-F238E27FC236}">
                <a16:creationId xmlns:a16="http://schemas.microsoft.com/office/drawing/2014/main" id="{673D91ED-CE18-402A-8815-9D7F9B8C3325}"/>
              </a:ext>
            </a:extLst>
          </p:cNvPr>
          <p:cNvGrpSpPr>
            <a:grpSpLocks/>
          </p:cNvGrpSpPr>
          <p:nvPr/>
        </p:nvGrpSpPr>
        <p:grpSpPr bwMode="auto">
          <a:xfrm>
            <a:off x="6107906" y="4886325"/>
            <a:ext cx="2750344" cy="1756609"/>
            <a:chOff x="2952" y="1296"/>
            <a:chExt cx="1848" cy="1107"/>
          </a:xfrm>
        </p:grpSpPr>
        <p:sp>
          <p:nvSpPr>
            <p:cNvPr id="54312" name="Text Box 40">
              <a:extLst>
                <a:ext uri="{FF2B5EF4-FFF2-40B4-BE49-F238E27FC236}">
                  <a16:creationId xmlns:a16="http://schemas.microsoft.com/office/drawing/2014/main" id="{6C3055C5-AE56-4337-8F74-3BDB22F3AFC7}"/>
                </a:ext>
              </a:extLst>
            </p:cNvPr>
            <p:cNvSpPr txBox="1">
              <a:spLocks noChangeArrowheads="1"/>
            </p:cNvSpPr>
            <p:nvPr/>
          </p:nvSpPr>
          <p:spPr bwMode="auto">
            <a:xfrm>
              <a:off x="2952" y="1296"/>
              <a:ext cx="1848" cy="7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200000"/>
                </a:lnSpc>
                <a:spcBef>
                  <a:spcPct val="0"/>
                </a:spcBef>
                <a:spcAft>
                  <a:spcPct val="0"/>
                </a:spcAft>
              </a:pPr>
              <a:r>
                <a:rPr lang="en-US" altLang="zh-CN" sz="2363">
                  <a:solidFill>
                    <a:srgbClr val="FFFFFF"/>
                  </a:solidFill>
                  <a:latin typeface="宋体" panose="02010600030101010101" pitchFamily="2" charset="-122"/>
                </a:rPr>
                <a:t>          O</a:t>
              </a:r>
            </a:p>
            <a:p>
              <a:pPr algn="just" defTabSz="882253" eaLnBrk="0" fontAlgn="base" hangingPunct="0">
                <a:spcBef>
                  <a:spcPct val="0"/>
                </a:spcBef>
                <a:spcAft>
                  <a:spcPct val="0"/>
                </a:spcAft>
              </a:pPr>
              <a:r>
                <a:rPr lang="en-US" altLang="zh-CN" sz="2363">
                  <a:solidFill>
                    <a:srgbClr val="FFFFFF"/>
                  </a:solidFill>
                  <a:latin typeface="宋体" panose="02010600030101010101" pitchFamily="2" charset="-122"/>
                </a:rPr>
                <a:t>CH</a:t>
              </a:r>
              <a:r>
                <a:rPr lang="en-US" altLang="zh-CN" sz="2363" baseline="-25000">
                  <a:solidFill>
                    <a:srgbClr val="FFFFFF"/>
                  </a:solidFill>
                  <a:latin typeface="宋体" panose="02010600030101010101" pitchFamily="2" charset="-122"/>
                </a:rPr>
                <a:t>3</a:t>
              </a:r>
              <a:r>
                <a:rPr lang="en-US" altLang="zh-CN" sz="2363">
                  <a:solidFill>
                    <a:srgbClr val="FFFFFF"/>
                  </a:solidFill>
                  <a:latin typeface="宋体" panose="02010600030101010101" pitchFamily="2" charset="-122"/>
                </a:rPr>
                <a:t>CH  CH-C-S-ACP</a:t>
              </a:r>
            </a:p>
          </p:txBody>
        </p:sp>
        <p:sp>
          <p:nvSpPr>
            <p:cNvPr id="54313" name="Text Box 41">
              <a:extLst>
                <a:ext uri="{FF2B5EF4-FFF2-40B4-BE49-F238E27FC236}">
                  <a16:creationId xmlns:a16="http://schemas.microsoft.com/office/drawing/2014/main" id="{EB544B1C-17C9-4445-AD69-CF3C66F7FEA5}"/>
                </a:ext>
              </a:extLst>
            </p:cNvPr>
            <p:cNvSpPr txBox="1">
              <a:spLocks noChangeArrowheads="1"/>
            </p:cNvSpPr>
            <p:nvPr/>
          </p:nvSpPr>
          <p:spPr bwMode="auto">
            <a:xfrm>
              <a:off x="3432" y="1775"/>
              <a:ext cx="336" cy="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363">
                  <a:solidFill>
                    <a:srgbClr val="FFFFFF"/>
                  </a:solidFill>
                </a:rPr>
                <a:t>=</a:t>
              </a:r>
            </a:p>
          </p:txBody>
        </p:sp>
        <p:sp>
          <p:nvSpPr>
            <p:cNvPr id="54314" name="Text Box 42">
              <a:extLst>
                <a:ext uri="{FF2B5EF4-FFF2-40B4-BE49-F238E27FC236}">
                  <a16:creationId xmlns:a16="http://schemas.microsoft.com/office/drawing/2014/main" id="{87B31772-9228-4CBF-9FBC-0F707BDF0B47}"/>
                </a:ext>
              </a:extLst>
            </p:cNvPr>
            <p:cNvSpPr txBox="1">
              <a:spLocks noChangeArrowheads="1"/>
            </p:cNvSpPr>
            <p:nvPr/>
          </p:nvSpPr>
          <p:spPr bwMode="auto">
            <a:xfrm>
              <a:off x="3120" y="2016"/>
              <a:ext cx="1680" cy="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200000"/>
                </a:lnSpc>
                <a:spcBef>
                  <a:spcPct val="0"/>
                </a:spcBef>
                <a:spcAft>
                  <a:spcPct val="0"/>
                </a:spcAft>
              </a:pPr>
              <a:r>
                <a:rPr lang="en-US" altLang="zh-CN" sz="2025" b="1">
                  <a:solidFill>
                    <a:srgbClr val="FFFFFF"/>
                  </a:solidFill>
                  <a:latin typeface="宋体" panose="02010600030101010101" pitchFamily="2" charset="-122"/>
                  <a:ea typeface="隶书" pitchFamily="49" charset="-122"/>
                </a:rPr>
                <a:t>α,β-</a:t>
              </a:r>
              <a:r>
                <a:rPr lang="zh-CN" altLang="en-US" sz="2025" b="1">
                  <a:solidFill>
                    <a:srgbClr val="FFFFFF"/>
                  </a:solidFill>
                  <a:latin typeface="宋体" panose="02010600030101010101" pitchFamily="2" charset="-122"/>
                  <a:ea typeface="隶书" pitchFamily="49" charset="-122"/>
                </a:rPr>
                <a:t>烯丁酰</a:t>
              </a:r>
              <a:r>
                <a:rPr lang="en-US" altLang="zh-CN" sz="2025" b="1">
                  <a:solidFill>
                    <a:srgbClr val="FFFFFF"/>
                  </a:solidFill>
                  <a:latin typeface="宋体" panose="02010600030101010101" pitchFamily="2" charset="-122"/>
                  <a:ea typeface="隶书" pitchFamily="49" charset="-122"/>
                </a:rPr>
                <a:t>ACP</a:t>
              </a:r>
            </a:p>
          </p:txBody>
        </p:sp>
        <p:sp>
          <p:nvSpPr>
            <p:cNvPr id="54315" name="Text Box 43">
              <a:extLst>
                <a:ext uri="{FF2B5EF4-FFF2-40B4-BE49-F238E27FC236}">
                  <a16:creationId xmlns:a16="http://schemas.microsoft.com/office/drawing/2014/main" id="{B1194774-8445-4CF7-AF0E-8E91CD3E8AFA}"/>
                </a:ext>
              </a:extLst>
            </p:cNvPr>
            <p:cNvSpPr txBox="1">
              <a:spLocks noChangeArrowheads="1"/>
            </p:cNvSpPr>
            <p:nvPr/>
          </p:nvSpPr>
          <p:spPr bwMode="auto">
            <a:xfrm>
              <a:off x="3912" y="1680"/>
              <a:ext cx="240" cy="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688">
                  <a:solidFill>
                    <a:srgbClr val="FFFFFF"/>
                  </a:solidFill>
                </a:rPr>
                <a:t>||</a:t>
              </a:r>
            </a:p>
          </p:txBody>
        </p:sp>
      </p:grpSp>
      <p:grpSp>
        <p:nvGrpSpPr>
          <p:cNvPr id="54316" name="Group 44">
            <a:extLst>
              <a:ext uri="{FF2B5EF4-FFF2-40B4-BE49-F238E27FC236}">
                <a16:creationId xmlns:a16="http://schemas.microsoft.com/office/drawing/2014/main" id="{F49FF588-8B8D-41E4-A672-0D10F92AEA96}"/>
              </a:ext>
            </a:extLst>
          </p:cNvPr>
          <p:cNvGrpSpPr>
            <a:grpSpLocks/>
          </p:cNvGrpSpPr>
          <p:nvPr/>
        </p:nvGrpSpPr>
        <p:grpSpPr bwMode="auto">
          <a:xfrm>
            <a:off x="5786437" y="4420200"/>
            <a:ext cx="928688" cy="909638"/>
            <a:chOff x="3696" y="2784"/>
            <a:chExt cx="624" cy="573"/>
          </a:xfrm>
        </p:grpSpPr>
        <p:sp>
          <p:nvSpPr>
            <p:cNvPr id="54317" name="Text Box 45">
              <a:extLst>
                <a:ext uri="{FF2B5EF4-FFF2-40B4-BE49-F238E27FC236}">
                  <a16:creationId xmlns:a16="http://schemas.microsoft.com/office/drawing/2014/main" id="{46BD058E-B257-4197-9C58-7070F0D9244B}"/>
                </a:ext>
              </a:extLst>
            </p:cNvPr>
            <p:cNvSpPr txBox="1">
              <a:spLocks noChangeArrowheads="1"/>
            </p:cNvSpPr>
            <p:nvPr/>
          </p:nvSpPr>
          <p:spPr bwMode="auto">
            <a:xfrm>
              <a:off x="3696" y="3072"/>
              <a:ext cx="624" cy="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363">
                  <a:solidFill>
                    <a:srgbClr val="FFFFFF"/>
                  </a:solidFill>
                  <a:latin typeface="宋体" panose="02010600030101010101" pitchFamily="2" charset="-122"/>
                  <a:ea typeface="隶书" pitchFamily="49" charset="-122"/>
                </a:rPr>
                <a:t>H</a:t>
              </a:r>
              <a:r>
                <a:rPr lang="en-US" altLang="zh-CN" sz="2363" baseline="-25000">
                  <a:solidFill>
                    <a:srgbClr val="FFFFFF"/>
                  </a:solidFill>
                  <a:latin typeface="宋体" panose="02010600030101010101" pitchFamily="2" charset="-122"/>
                  <a:ea typeface="隶书" pitchFamily="49" charset="-122"/>
                </a:rPr>
                <a:t>2</a:t>
              </a:r>
              <a:r>
                <a:rPr lang="en-US" altLang="zh-CN" sz="2363">
                  <a:solidFill>
                    <a:srgbClr val="FFFFFF"/>
                  </a:solidFill>
                  <a:latin typeface="宋体" panose="02010600030101010101" pitchFamily="2" charset="-122"/>
                  <a:ea typeface="隶书" pitchFamily="49" charset="-122"/>
                </a:rPr>
                <a:t>O </a:t>
              </a:r>
            </a:p>
          </p:txBody>
        </p:sp>
        <p:sp>
          <p:nvSpPr>
            <p:cNvPr id="54318" name="Line 46">
              <a:extLst>
                <a:ext uri="{FF2B5EF4-FFF2-40B4-BE49-F238E27FC236}">
                  <a16:creationId xmlns:a16="http://schemas.microsoft.com/office/drawing/2014/main" id="{0BBFF34D-9E53-486E-BF5B-D8B028D553ED}"/>
                </a:ext>
              </a:extLst>
            </p:cNvPr>
            <p:cNvSpPr>
              <a:spLocks noChangeShapeType="1"/>
            </p:cNvSpPr>
            <p:nvPr/>
          </p:nvSpPr>
          <p:spPr bwMode="auto">
            <a:xfrm>
              <a:off x="3888" y="2784"/>
              <a:ext cx="0" cy="336"/>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sp>
        <p:nvSpPr>
          <p:cNvPr id="54319" name="Text Box 47">
            <a:extLst>
              <a:ext uri="{FF2B5EF4-FFF2-40B4-BE49-F238E27FC236}">
                <a16:creationId xmlns:a16="http://schemas.microsoft.com/office/drawing/2014/main" id="{71B9B931-7D9C-483B-A73D-59D44EAA4ABF}"/>
              </a:ext>
            </a:extLst>
          </p:cNvPr>
          <p:cNvSpPr txBox="1">
            <a:spLocks noChangeArrowheads="1"/>
          </p:cNvSpPr>
          <p:nvPr/>
        </p:nvSpPr>
        <p:spPr bwMode="auto">
          <a:xfrm>
            <a:off x="3286125" y="5409605"/>
            <a:ext cx="2928938" cy="452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2363">
                <a:solidFill>
                  <a:srgbClr val="FFFFFF"/>
                </a:solidFill>
                <a:latin typeface="宋体" panose="02010600030101010101" pitchFamily="2" charset="-122"/>
                <a:ea typeface="隶书" pitchFamily="49" charset="-122"/>
              </a:rPr>
              <a:t>β-</a:t>
            </a:r>
            <a:r>
              <a:rPr lang="zh-CN" altLang="en-US" sz="2363">
                <a:solidFill>
                  <a:srgbClr val="FFFFFF"/>
                </a:solidFill>
                <a:latin typeface="宋体" panose="02010600030101010101" pitchFamily="2" charset="-122"/>
                <a:ea typeface="隶书" pitchFamily="49" charset="-122"/>
              </a:rPr>
              <a:t>烯丁酰</a:t>
            </a:r>
            <a:r>
              <a:rPr lang="en-US" altLang="zh-CN" sz="2363">
                <a:solidFill>
                  <a:srgbClr val="FFFFFF"/>
                </a:solidFill>
                <a:latin typeface="宋体" panose="02010600030101010101" pitchFamily="2" charset="-122"/>
                <a:ea typeface="隶书" pitchFamily="49" charset="-122"/>
              </a:rPr>
              <a:t>ACP</a:t>
            </a:r>
            <a:r>
              <a:rPr lang="zh-CN" altLang="zh-CN" sz="2363">
                <a:solidFill>
                  <a:srgbClr val="FFCC66"/>
                </a:solidFill>
                <a:latin typeface="宋体" panose="02010600030101010101" pitchFamily="2" charset="-122"/>
                <a:ea typeface="隶书" pitchFamily="49" charset="-122"/>
              </a:rPr>
              <a:t>还原酶</a:t>
            </a:r>
            <a:endParaRPr lang="zh-CN" altLang="en-US" sz="2363">
              <a:solidFill>
                <a:srgbClr val="FFCC66"/>
              </a:solidFill>
              <a:latin typeface="宋体" panose="02010600030101010101" pitchFamily="2" charset="-122"/>
              <a:ea typeface="隶书" pitchFamily="49" charset="-122"/>
            </a:endParaRPr>
          </a:p>
        </p:txBody>
      </p:sp>
      <p:grpSp>
        <p:nvGrpSpPr>
          <p:cNvPr id="54320" name="Group 48">
            <a:extLst>
              <a:ext uri="{FF2B5EF4-FFF2-40B4-BE49-F238E27FC236}">
                <a16:creationId xmlns:a16="http://schemas.microsoft.com/office/drawing/2014/main" id="{CE5FEB7C-4C83-43D7-B21C-A004C6A51B25}"/>
              </a:ext>
            </a:extLst>
          </p:cNvPr>
          <p:cNvGrpSpPr>
            <a:grpSpLocks/>
          </p:cNvGrpSpPr>
          <p:nvPr/>
        </p:nvGrpSpPr>
        <p:grpSpPr bwMode="auto">
          <a:xfrm>
            <a:off x="3429000" y="6020391"/>
            <a:ext cx="2643188" cy="687581"/>
            <a:chOff x="2112" y="3792"/>
            <a:chExt cx="1776" cy="433"/>
          </a:xfrm>
        </p:grpSpPr>
        <p:sp>
          <p:nvSpPr>
            <p:cNvPr id="54321" name="Freeform 49">
              <a:extLst>
                <a:ext uri="{FF2B5EF4-FFF2-40B4-BE49-F238E27FC236}">
                  <a16:creationId xmlns:a16="http://schemas.microsoft.com/office/drawing/2014/main" id="{450BC504-CAEF-4F5E-90F1-245D708A2167}"/>
                </a:ext>
              </a:extLst>
            </p:cNvPr>
            <p:cNvSpPr>
              <a:spLocks noChangeAspect="1"/>
            </p:cNvSpPr>
            <p:nvPr/>
          </p:nvSpPr>
          <p:spPr bwMode="auto">
            <a:xfrm flipH="1">
              <a:off x="2448" y="3792"/>
              <a:ext cx="1008" cy="136"/>
            </a:xfrm>
            <a:custGeom>
              <a:avLst/>
              <a:gdLst>
                <a:gd name="T0" fmla="*/ 0 w 1050"/>
                <a:gd name="T1" fmla="*/ 312 h 312"/>
                <a:gd name="T2" fmla="*/ 525 w 1050"/>
                <a:gd name="T3" fmla="*/ 0 h 312"/>
                <a:gd name="T4" fmla="*/ 1050 w 1050"/>
                <a:gd name="T5" fmla="*/ 312 h 312"/>
              </a:gdLst>
              <a:ahLst/>
              <a:cxnLst>
                <a:cxn ang="0">
                  <a:pos x="T0" y="T1"/>
                </a:cxn>
                <a:cxn ang="0">
                  <a:pos x="T2" y="T3"/>
                </a:cxn>
                <a:cxn ang="0">
                  <a:pos x="T4" y="T5"/>
                </a:cxn>
              </a:cxnLst>
              <a:rect l="0" t="0" r="r" b="b"/>
              <a:pathLst>
                <a:path w="1050" h="312">
                  <a:moveTo>
                    <a:pt x="0" y="312"/>
                  </a:moveTo>
                  <a:cubicBezTo>
                    <a:pt x="175" y="156"/>
                    <a:pt x="350" y="0"/>
                    <a:pt x="525" y="0"/>
                  </a:cubicBezTo>
                  <a:cubicBezTo>
                    <a:pt x="700" y="0"/>
                    <a:pt x="963" y="260"/>
                    <a:pt x="1050" y="312"/>
                  </a:cubicBezTo>
                </a:path>
              </a:pathLst>
            </a:custGeom>
            <a:noFill/>
            <a:ln w="9525">
              <a:solidFill>
                <a:schemeClr val="bg1"/>
              </a:solidFill>
              <a:round/>
              <a:headEnd type="none" w="med" len="med"/>
              <a:tailEnd type="arrow" w="med" len="med"/>
            </a:ln>
            <a:scene3d>
              <a:camera prst="legacyObliqueTopRight"/>
              <a:lightRig rig="legacyFlat3" dir="b"/>
            </a:scene3d>
            <a:sp3d extrusionH="100000" prstMaterial="legacyMatte">
              <a:bevelT w="13500" h="13500" prst="angle"/>
              <a:bevelB w="13500" h="13500" prst="angle"/>
              <a:extrusionClr>
                <a:schemeClr val="bg1"/>
              </a:extrusionClr>
              <a:contourClr>
                <a:schemeClr val="bg1"/>
              </a:contourClr>
            </a:sp3d>
            <a:extLst>
              <a:ext uri="{909E8E84-426E-40DD-AFC4-6F175D3DCCD1}">
                <a14:hiddenFill xmlns:a14="http://schemas.microsoft.com/office/drawing/2010/main">
                  <a:solidFill>
                    <a:srgbClr val="FFFFFF"/>
                  </a:solidFill>
                </a14:hiddenFill>
              </a:ext>
            </a:extLst>
          </p:spPr>
          <p:txBody>
            <a:bodyPr>
              <a:flatTx/>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54322" name="Text Box 50">
              <a:extLst>
                <a:ext uri="{FF2B5EF4-FFF2-40B4-BE49-F238E27FC236}">
                  <a16:creationId xmlns:a16="http://schemas.microsoft.com/office/drawing/2014/main" id="{62452D44-6926-42A3-A761-B3CCC5BFE6F0}"/>
                </a:ext>
              </a:extLst>
            </p:cNvPr>
            <p:cNvSpPr txBox="1">
              <a:spLocks noChangeArrowheads="1"/>
            </p:cNvSpPr>
            <p:nvPr/>
          </p:nvSpPr>
          <p:spPr bwMode="auto">
            <a:xfrm>
              <a:off x="2112" y="3984"/>
              <a:ext cx="672" cy="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b="1">
                  <a:solidFill>
                    <a:srgbClr val="FFFFFF"/>
                  </a:solidFill>
                </a:rPr>
                <a:t>NADP</a:t>
              </a:r>
              <a:r>
                <a:rPr lang="en-US" altLang="zh-CN" sz="1913" b="1" baseline="30000">
                  <a:solidFill>
                    <a:srgbClr val="FFFFFF"/>
                  </a:solidFill>
                </a:rPr>
                <a:t>+</a:t>
              </a:r>
            </a:p>
          </p:txBody>
        </p:sp>
        <p:sp>
          <p:nvSpPr>
            <p:cNvPr id="54323" name="Text Box 51">
              <a:extLst>
                <a:ext uri="{FF2B5EF4-FFF2-40B4-BE49-F238E27FC236}">
                  <a16:creationId xmlns:a16="http://schemas.microsoft.com/office/drawing/2014/main" id="{F2B7A632-641E-401D-9638-ECE7BE3685BF}"/>
                </a:ext>
              </a:extLst>
            </p:cNvPr>
            <p:cNvSpPr txBox="1">
              <a:spLocks noChangeArrowheads="1"/>
            </p:cNvSpPr>
            <p:nvPr/>
          </p:nvSpPr>
          <p:spPr bwMode="auto">
            <a:xfrm>
              <a:off x="3168" y="3984"/>
              <a:ext cx="720" cy="2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b="1">
                  <a:solidFill>
                    <a:srgbClr val="FF66CC"/>
                  </a:solidFill>
                </a:rPr>
                <a:t>NADPH</a:t>
              </a:r>
            </a:p>
          </p:txBody>
        </p:sp>
      </p:grpSp>
      <p:sp>
        <p:nvSpPr>
          <p:cNvPr id="54324" name="Text Box 52">
            <a:extLst>
              <a:ext uri="{FF2B5EF4-FFF2-40B4-BE49-F238E27FC236}">
                <a16:creationId xmlns:a16="http://schemas.microsoft.com/office/drawing/2014/main" id="{81E19F00-D546-43F1-9D13-6D28373C0111}"/>
              </a:ext>
            </a:extLst>
          </p:cNvPr>
          <p:cNvSpPr txBox="1">
            <a:spLocks noChangeArrowheads="1"/>
          </p:cNvSpPr>
          <p:nvPr/>
        </p:nvSpPr>
        <p:spPr bwMode="auto">
          <a:xfrm>
            <a:off x="4786312" y="762596"/>
            <a:ext cx="1243013" cy="452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zh-CN" altLang="en-US" sz="2363">
                <a:solidFill>
                  <a:srgbClr val="FFCC66"/>
                </a:solidFill>
                <a:latin typeface="宋体" panose="02010600030101010101" pitchFamily="2" charset="-122"/>
                <a:ea typeface="隶书" pitchFamily="49" charset="-122"/>
              </a:rPr>
              <a:t>缩合酶</a:t>
            </a:r>
            <a:endParaRPr lang="zh-CN" altLang="en-US" sz="1913">
              <a:solidFill>
                <a:srgbClr val="FFCC66"/>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54284"/>
                                        </p:tgtEl>
                                        <p:attrNameLst>
                                          <p:attrName>style.visibility</p:attrName>
                                        </p:attrNameLst>
                                      </p:cBhvr>
                                      <p:to>
                                        <p:strVal val="visible"/>
                                      </p:to>
                                    </p:set>
                                    <p:animEffect transition="in" filter="checkerboard(across)">
                                      <p:cBhvr>
                                        <p:cTn id="7" dur="500"/>
                                        <p:tgtEl>
                                          <p:spTgt spid="542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4" presetClass="entr" presetSubtype="0" fill="hold" nodeType="clickEffect">
                                  <p:stCondLst>
                                    <p:cond delay="0"/>
                                  </p:stCondLst>
                                  <p:childTnLst>
                                    <p:set>
                                      <p:cBhvr>
                                        <p:cTn id="11" dur="1" fill="hold">
                                          <p:stCondLst>
                                            <p:cond delay="499"/>
                                          </p:stCondLst>
                                        </p:cTn>
                                        <p:tgtEl>
                                          <p:spTgt spid="54305"/>
                                        </p:tgtEl>
                                        <p:attrNameLst>
                                          <p:attrName>style.visibility</p:attrName>
                                        </p:attrNameLst>
                                      </p:cBhvr>
                                      <p:to>
                                        <p:strVal val="visible"/>
                                      </p:to>
                                    </p:set>
                                    <p:anim to="" calcmode="lin" valueType="num">
                                      <p:cBhvr>
                                        <p:cTn id="12" dur="1" fill="hold"/>
                                        <p:tgtEl>
                                          <p:spTgt spid="54305"/>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54324"/>
                                        </p:tgtEl>
                                        <p:attrNameLst>
                                          <p:attrName>style.visibility</p:attrName>
                                        </p:attrNameLst>
                                      </p:cBhvr>
                                      <p:to>
                                        <p:strVal val="visible"/>
                                      </p:to>
                                    </p:set>
                                    <p:animEffect transition="in" filter="blinds(vertical)">
                                      <p:cBhvr>
                                        <p:cTn id="17" dur="500"/>
                                        <p:tgtEl>
                                          <p:spTgt spid="543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54298"/>
                                        </p:tgtEl>
                                        <p:attrNameLst>
                                          <p:attrName>style.visibility</p:attrName>
                                        </p:attrNameLst>
                                      </p:cBhvr>
                                      <p:to>
                                        <p:strVal val="visible"/>
                                      </p:to>
                                    </p:set>
                                    <p:animEffect transition="in" filter="barn(outVertical)">
                                      <p:cBhvr>
                                        <p:cTn id="22" dur="500"/>
                                        <p:tgtEl>
                                          <p:spTgt spid="5429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54280"/>
                                        </p:tgtEl>
                                        <p:attrNameLst>
                                          <p:attrName>style.visibility</p:attrName>
                                        </p:attrNameLst>
                                      </p:cBhvr>
                                      <p:to>
                                        <p:strVal val="visible"/>
                                      </p:to>
                                    </p:set>
                                    <p:animEffect transition="in" filter="dissolve">
                                      <p:cBhvr>
                                        <p:cTn id="27" dur="500"/>
                                        <p:tgtEl>
                                          <p:spTgt spid="5428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54290"/>
                                        </p:tgtEl>
                                        <p:attrNameLst>
                                          <p:attrName>style.visibility</p:attrName>
                                        </p:attrNameLst>
                                      </p:cBhvr>
                                      <p:to>
                                        <p:strVal val="visible"/>
                                      </p:to>
                                    </p:set>
                                    <p:animEffect transition="in" filter="checkerboard(across)">
                                      <p:cBhvr>
                                        <p:cTn id="32" dur="500"/>
                                        <p:tgtEl>
                                          <p:spTgt spid="5429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5" fill="hold" nodeType="clickEffect">
                                  <p:stCondLst>
                                    <p:cond delay="0"/>
                                  </p:stCondLst>
                                  <p:childTnLst>
                                    <p:set>
                                      <p:cBhvr>
                                        <p:cTn id="36" dur="1" fill="hold">
                                          <p:stCondLst>
                                            <p:cond delay="0"/>
                                          </p:stCondLst>
                                        </p:cTn>
                                        <p:tgtEl>
                                          <p:spTgt spid="54306"/>
                                        </p:tgtEl>
                                        <p:attrNameLst>
                                          <p:attrName>style.visibility</p:attrName>
                                        </p:attrNameLst>
                                      </p:cBhvr>
                                      <p:to>
                                        <p:strVal val="visible"/>
                                      </p:to>
                                    </p:set>
                                    <p:animEffect transition="in" filter="checkerboard(down)">
                                      <p:cBhvr>
                                        <p:cTn id="37" dur="500"/>
                                        <p:tgtEl>
                                          <p:spTgt spid="543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2" fill="hold" grpId="0" nodeType="clickEffect">
                                  <p:stCondLst>
                                    <p:cond delay="0"/>
                                  </p:stCondLst>
                                  <p:childTnLst>
                                    <p:set>
                                      <p:cBhvr>
                                        <p:cTn id="41" dur="1" fill="hold">
                                          <p:stCondLst>
                                            <p:cond delay="0"/>
                                          </p:stCondLst>
                                        </p:cTn>
                                        <p:tgtEl>
                                          <p:spTgt spid="54293"/>
                                        </p:tgtEl>
                                        <p:attrNameLst>
                                          <p:attrName>style.visibility</p:attrName>
                                        </p:attrNameLst>
                                      </p:cBhvr>
                                      <p:to>
                                        <p:strVal val="visible"/>
                                      </p:to>
                                    </p:set>
                                    <p:anim calcmode="lin" valueType="num">
                                      <p:cBhvr additive="base">
                                        <p:cTn id="42" dur="500" fill="hold"/>
                                        <p:tgtEl>
                                          <p:spTgt spid="54293"/>
                                        </p:tgtEl>
                                        <p:attrNameLst>
                                          <p:attrName>ppt_x</p:attrName>
                                        </p:attrNameLst>
                                      </p:cBhvr>
                                      <p:tavLst>
                                        <p:tav tm="0">
                                          <p:val>
                                            <p:strVal val="1+#ppt_w/2"/>
                                          </p:val>
                                        </p:tav>
                                        <p:tav tm="100000">
                                          <p:val>
                                            <p:strVal val="#ppt_x"/>
                                          </p:val>
                                        </p:tav>
                                      </p:tavLst>
                                    </p:anim>
                                    <p:anim calcmode="lin" valueType="num">
                                      <p:cBhvr additive="base">
                                        <p:cTn id="43" dur="500" fill="hold"/>
                                        <p:tgtEl>
                                          <p:spTgt spid="54293"/>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nodeType="clickEffect">
                                  <p:stCondLst>
                                    <p:cond delay="0"/>
                                  </p:stCondLst>
                                  <p:childTnLst>
                                    <p:set>
                                      <p:cBhvr>
                                        <p:cTn id="47" dur="1" fill="hold">
                                          <p:stCondLst>
                                            <p:cond delay="0"/>
                                          </p:stCondLst>
                                        </p:cTn>
                                        <p:tgtEl>
                                          <p:spTgt spid="54294"/>
                                        </p:tgtEl>
                                        <p:attrNameLst>
                                          <p:attrName>style.visibility</p:attrName>
                                        </p:attrNameLst>
                                      </p:cBhvr>
                                      <p:to>
                                        <p:strVal val="visible"/>
                                      </p:to>
                                    </p:set>
                                    <p:anim calcmode="lin" valueType="num">
                                      <p:cBhvr additive="base">
                                        <p:cTn id="48" dur="500" fill="hold"/>
                                        <p:tgtEl>
                                          <p:spTgt spid="54294"/>
                                        </p:tgtEl>
                                        <p:attrNameLst>
                                          <p:attrName>ppt_x</p:attrName>
                                        </p:attrNameLst>
                                      </p:cBhvr>
                                      <p:tavLst>
                                        <p:tav tm="0">
                                          <p:val>
                                            <p:strVal val="0-#ppt_w/2"/>
                                          </p:val>
                                        </p:tav>
                                        <p:tav tm="100000">
                                          <p:val>
                                            <p:strVal val="#ppt_x"/>
                                          </p:val>
                                        </p:tav>
                                      </p:tavLst>
                                    </p:anim>
                                    <p:anim calcmode="lin" valueType="num">
                                      <p:cBhvr additive="base">
                                        <p:cTn id="49" dur="500" fill="hold"/>
                                        <p:tgtEl>
                                          <p:spTgt spid="54294"/>
                                        </p:tgtEl>
                                        <p:attrNameLst>
                                          <p:attrName>ppt_y</p:attrName>
                                        </p:attrNameLst>
                                      </p:cBhvr>
                                      <p:tavLst>
                                        <p:tav tm="0">
                                          <p:val>
                                            <p:strVal val="#ppt_y"/>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5" presetClass="entr" presetSubtype="10" fill="hold" nodeType="clickEffect">
                                  <p:stCondLst>
                                    <p:cond delay="0"/>
                                  </p:stCondLst>
                                  <p:childTnLst>
                                    <p:set>
                                      <p:cBhvr>
                                        <p:cTn id="53" dur="1" fill="hold">
                                          <p:stCondLst>
                                            <p:cond delay="0"/>
                                          </p:stCondLst>
                                        </p:cTn>
                                        <p:tgtEl>
                                          <p:spTgt spid="54291"/>
                                        </p:tgtEl>
                                        <p:attrNameLst>
                                          <p:attrName>style.visibility</p:attrName>
                                        </p:attrNameLst>
                                      </p:cBhvr>
                                      <p:to>
                                        <p:strVal val="visible"/>
                                      </p:to>
                                    </p:set>
                                    <p:animEffect transition="in" filter="checkerboard(across)">
                                      <p:cBhvr>
                                        <p:cTn id="54" dur="500"/>
                                        <p:tgtEl>
                                          <p:spTgt spid="54291"/>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3" presetClass="entr" presetSubtype="5" fill="hold" nodeType="clickEffect">
                                  <p:stCondLst>
                                    <p:cond delay="0"/>
                                  </p:stCondLst>
                                  <p:childTnLst>
                                    <p:set>
                                      <p:cBhvr>
                                        <p:cTn id="58" dur="1" fill="hold">
                                          <p:stCondLst>
                                            <p:cond delay="0"/>
                                          </p:stCondLst>
                                        </p:cTn>
                                        <p:tgtEl>
                                          <p:spTgt spid="54311"/>
                                        </p:tgtEl>
                                        <p:attrNameLst>
                                          <p:attrName>style.visibility</p:attrName>
                                        </p:attrNameLst>
                                      </p:cBhvr>
                                      <p:to>
                                        <p:strVal val="visible"/>
                                      </p:to>
                                    </p:set>
                                    <p:animEffect transition="in" filter="blinds(vertical)">
                                      <p:cBhvr>
                                        <p:cTn id="59" dur="500"/>
                                        <p:tgtEl>
                                          <p:spTgt spid="54311"/>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4" presetClass="entr" presetSubtype="16" fill="hold" grpId="0" nodeType="clickEffect">
                                  <p:stCondLst>
                                    <p:cond delay="0"/>
                                  </p:stCondLst>
                                  <p:childTnLst>
                                    <p:set>
                                      <p:cBhvr>
                                        <p:cTn id="63" dur="1" fill="hold">
                                          <p:stCondLst>
                                            <p:cond delay="0"/>
                                          </p:stCondLst>
                                        </p:cTn>
                                        <p:tgtEl>
                                          <p:spTgt spid="54289"/>
                                        </p:tgtEl>
                                        <p:attrNameLst>
                                          <p:attrName>style.visibility</p:attrName>
                                        </p:attrNameLst>
                                      </p:cBhvr>
                                      <p:to>
                                        <p:strVal val="visible"/>
                                      </p:to>
                                    </p:set>
                                    <p:animEffect transition="in" filter="box(in)">
                                      <p:cBhvr>
                                        <p:cTn id="64" dur="500"/>
                                        <p:tgtEl>
                                          <p:spTgt spid="54289"/>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2" presetClass="entr" presetSubtype="8" fill="hold" nodeType="clickEffect">
                                  <p:stCondLst>
                                    <p:cond delay="0"/>
                                  </p:stCondLst>
                                  <p:childTnLst>
                                    <p:set>
                                      <p:cBhvr>
                                        <p:cTn id="68" dur="1" fill="hold">
                                          <p:stCondLst>
                                            <p:cond delay="0"/>
                                          </p:stCondLst>
                                        </p:cTn>
                                        <p:tgtEl>
                                          <p:spTgt spid="54316"/>
                                        </p:tgtEl>
                                        <p:attrNameLst>
                                          <p:attrName>style.visibility</p:attrName>
                                        </p:attrNameLst>
                                      </p:cBhvr>
                                      <p:to>
                                        <p:strVal val="visible"/>
                                      </p:to>
                                    </p:set>
                                    <p:anim calcmode="lin" valueType="num">
                                      <p:cBhvr additive="base">
                                        <p:cTn id="69" dur="500" fill="hold"/>
                                        <p:tgtEl>
                                          <p:spTgt spid="54316"/>
                                        </p:tgtEl>
                                        <p:attrNameLst>
                                          <p:attrName>ppt_x</p:attrName>
                                        </p:attrNameLst>
                                      </p:cBhvr>
                                      <p:tavLst>
                                        <p:tav tm="0">
                                          <p:val>
                                            <p:strVal val="0-#ppt_w/2"/>
                                          </p:val>
                                        </p:tav>
                                        <p:tav tm="100000">
                                          <p:val>
                                            <p:strVal val="#ppt_x"/>
                                          </p:val>
                                        </p:tav>
                                      </p:tavLst>
                                    </p:anim>
                                    <p:anim calcmode="lin" valueType="num">
                                      <p:cBhvr additive="base">
                                        <p:cTn id="70" dur="500" fill="hold"/>
                                        <p:tgtEl>
                                          <p:spTgt spid="54316"/>
                                        </p:tgtEl>
                                        <p:attrNameLst>
                                          <p:attrName>ppt_y</p:attrName>
                                        </p:attrNameLst>
                                      </p:cBhvr>
                                      <p:tavLst>
                                        <p:tav tm="0">
                                          <p:val>
                                            <p:strVal val="#ppt_y"/>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4" presetClass="entr" presetSubtype="32" fill="hold" nodeType="clickEffect">
                                  <p:stCondLst>
                                    <p:cond delay="0"/>
                                  </p:stCondLst>
                                  <p:childTnLst>
                                    <p:set>
                                      <p:cBhvr>
                                        <p:cTn id="74" dur="1" fill="hold">
                                          <p:stCondLst>
                                            <p:cond delay="0"/>
                                          </p:stCondLst>
                                        </p:cTn>
                                        <p:tgtEl>
                                          <p:spTgt spid="54292"/>
                                        </p:tgtEl>
                                        <p:attrNameLst>
                                          <p:attrName>style.visibility</p:attrName>
                                        </p:attrNameLst>
                                      </p:cBhvr>
                                      <p:to>
                                        <p:strVal val="visible"/>
                                      </p:to>
                                    </p:set>
                                    <p:animEffect transition="in" filter="box(out)">
                                      <p:cBhvr>
                                        <p:cTn id="75" dur="500"/>
                                        <p:tgtEl>
                                          <p:spTgt spid="54292"/>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ntr" presetSubtype="8" fill="hold" nodeType="clickEffect">
                                  <p:stCondLst>
                                    <p:cond delay="0"/>
                                  </p:stCondLst>
                                  <p:childTnLst>
                                    <p:set>
                                      <p:cBhvr>
                                        <p:cTn id="79" dur="1" fill="hold">
                                          <p:stCondLst>
                                            <p:cond delay="0"/>
                                          </p:stCondLst>
                                        </p:cTn>
                                        <p:tgtEl>
                                          <p:spTgt spid="54275"/>
                                        </p:tgtEl>
                                        <p:attrNameLst>
                                          <p:attrName>style.visibility</p:attrName>
                                        </p:attrNameLst>
                                      </p:cBhvr>
                                      <p:to>
                                        <p:strVal val="visible"/>
                                      </p:to>
                                    </p:set>
                                    <p:anim calcmode="lin" valueType="num">
                                      <p:cBhvr additive="base">
                                        <p:cTn id="80" dur="500" fill="hold"/>
                                        <p:tgtEl>
                                          <p:spTgt spid="54275"/>
                                        </p:tgtEl>
                                        <p:attrNameLst>
                                          <p:attrName>ppt_x</p:attrName>
                                        </p:attrNameLst>
                                      </p:cBhvr>
                                      <p:tavLst>
                                        <p:tav tm="0">
                                          <p:val>
                                            <p:strVal val="0-#ppt_w/2"/>
                                          </p:val>
                                        </p:tav>
                                        <p:tav tm="100000">
                                          <p:val>
                                            <p:strVal val="#ppt_x"/>
                                          </p:val>
                                        </p:tav>
                                      </p:tavLst>
                                    </p:anim>
                                    <p:anim calcmode="lin" valueType="num">
                                      <p:cBhvr additive="base">
                                        <p:cTn id="81" dur="500" fill="hold"/>
                                        <p:tgtEl>
                                          <p:spTgt spid="54275"/>
                                        </p:tgtEl>
                                        <p:attrNameLst>
                                          <p:attrName>ppt_y</p:attrName>
                                        </p:attrNameLst>
                                      </p:cBhvr>
                                      <p:tavLst>
                                        <p:tav tm="0">
                                          <p:val>
                                            <p:strVal val="#ppt_y"/>
                                          </p:val>
                                        </p:tav>
                                        <p:tav tm="100000">
                                          <p:val>
                                            <p:strVal val="#ppt_y"/>
                                          </p:val>
                                        </p:tav>
                                      </p:tavLst>
                                    </p:anim>
                                  </p:childTnLst>
                                </p:cTn>
                              </p:par>
                            </p:childTnLst>
                          </p:cTn>
                        </p:par>
                      </p:childTnLst>
                    </p:cTn>
                  </p:par>
                  <p:par>
                    <p:cTn id="82" fill="hold" nodeType="clickPar">
                      <p:stCondLst>
                        <p:cond delay="indefinite"/>
                      </p:stCondLst>
                      <p:childTnLst>
                        <p:par>
                          <p:cTn id="83" fill="hold" nodeType="withGroup">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54319"/>
                                        </p:tgtEl>
                                        <p:attrNameLst>
                                          <p:attrName>style.visibility</p:attrName>
                                        </p:attrNameLst>
                                      </p:cBhvr>
                                      <p:to>
                                        <p:strVal val="visible"/>
                                      </p:to>
                                    </p:set>
                                    <p:anim calcmode="lin" valueType="num">
                                      <p:cBhvr additive="base">
                                        <p:cTn id="86" dur="500" fill="hold"/>
                                        <p:tgtEl>
                                          <p:spTgt spid="54319"/>
                                        </p:tgtEl>
                                        <p:attrNameLst>
                                          <p:attrName>ppt_x</p:attrName>
                                        </p:attrNameLst>
                                      </p:cBhvr>
                                      <p:tavLst>
                                        <p:tav tm="0">
                                          <p:val>
                                            <p:strVal val="0-#ppt_w/2"/>
                                          </p:val>
                                        </p:tav>
                                        <p:tav tm="100000">
                                          <p:val>
                                            <p:strVal val="#ppt_x"/>
                                          </p:val>
                                        </p:tav>
                                      </p:tavLst>
                                    </p:anim>
                                    <p:anim calcmode="lin" valueType="num">
                                      <p:cBhvr additive="base">
                                        <p:cTn id="87" dur="500" fill="hold"/>
                                        <p:tgtEl>
                                          <p:spTgt spid="54319"/>
                                        </p:tgtEl>
                                        <p:attrNameLst>
                                          <p:attrName>ppt_y</p:attrName>
                                        </p:attrNameLst>
                                      </p:cBhvr>
                                      <p:tavLst>
                                        <p:tav tm="0">
                                          <p:val>
                                            <p:strVal val="#ppt_y"/>
                                          </p:val>
                                        </p:tav>
                                        <p:tav tm="100000">
                                          <p:val>
                                            <p:strVal val="#ppt_y"/>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2" presetClass="entr" presetSubtype="8" fill="hold" nodeType="clickEffect">
                                  <p:stCondLst>
                                    <p:cond delay="0"/>
                                  </p:stCondLst>
                                  <p:childTnLst>
                                    <p:set>
                                      <p:cBhvr>
                                        <p:cTn id="91" dur="1" fill="hold">
                                          <p:stCondLst>
                                            <p:cond delay="0"/>
                                          </p:stCondLst>
                                        </p:cTn>
                                        <p:tgtEl>
                                          <p:spTgt spid="54320"/>
                                        </p:tgtEl>
                                        <p:attrNameLst>
                                          <p:attrName>style.visibility</p:attrName>
                                        </p:attrNameLst>
                                      </p:cBhvr>
                                      <p:to>
                                        <p:strVal val="visible"/>
                                      </p:to>
                                    </p:set>
                                    <p:anim calcmode="lin" valueType="num">
                                      <p:cBhvr additive="base">
                                        <p:cTn id="92" dur="500" fill="hold"/>
                                        <p:tgtEl>
                                          <p:spTgt spid="54320"/>
                                        </p:tgtEl>
                                        <p:attrNameLst>
                                          <p:attrName>ppt_x</p:attrName>
                                        </p:attrNameLst>
                                      </p:cBhvr>
                                      <p:tavLst>
                                        <p:tav tm="0">
                                          <p:val>
                                            <p:strVal val="0-#ppt_w/2"/>
                                          </p:val>
                                        </p:tav>
                                        <p:tav tm="100000">
                                          <p:val>
                                            <p:strVal val="#ppt_x"/>
                                          </p:val>
                                        </p:tav>
                                      </p:tavLst>
                                    </p:anim>
                                    <p:anim calcmode="lin" valueType="num">
                                      <p:cBhvr additive="base">
                                        <p:cTn id="93" dur="500" fill="hold"/>
                                        <p:tgtEl>
                                          <p:spTgt spid="543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9" grpId="0" autoUpdateAnimBg="0"/>
      <p:bldP spid="54293" grpId="0" autoUpdateAnimBg="0"/>
      <p:bldP spid="54298" grpId="0" autoUpdateAnimBg="0"/>
      <p:bldP spid="54319" grpId="0" autoUpdateAnimBg="0"/>
      <p:bldP spid="54324"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D08E4BDC-439E-4C1A-87E8-B9AB8B3116AC}"/>
              </a:ext>
            </a:extLst>
          </p:cNvPr>
          <p:cNvSpPr>
            <a:spLocks noGrp="1" noChangeArrowheads="1"/>
          </p:cNvSpPr>
          <p:nvPr>
            <p:ph type="title"/>
          </p:nvPr>
        </p:nvSpPr>
        <p:spPr bwMode="auto">
          <a:xfrm>
            <a:off x="684015" y="0"/>
            <a:ext cx="685800" cy="7032396"/>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870" tIns="51435" rIns="102870" bIns="51435" numCol="1" anchor="t" anchorCtr="0" compatLnSpc="1">
            <a:prstTxWarp prst="textNoShape">
              <a:avLst/>
            </a:prstTxWarp>
          </a:bodyPr>
          <a:lstStyle/>
          <a:p>
            <a:r>
              <a:rPr lang="zh-CN" altLang="en-US" sz="3600" b="1" u="sng" dirty="0">
                <a:solidFill>
                  <a:schemeClr val="bg1"/>
                </a:solidFill>
                <a:latin typeface="华文楷体" panose="02010600040101010101" pitchFamily="2" charset="-122"/>
                <a:ea typeface="华文楷体" panose="02010600040101010101" pitchFamily="2" charset="-122"/>
                <a:hlinkClick r:id="rId3" action="ppaction://hlinksldjump"/>
              </a:rPr>
              <a:t>脂肪酸从头合成的生化历程</a:t>
            </a:r>
            <a:endParaRPr lang="zh-CN" altLang="en-US" sz="3600" b="1" u="sng" dirty="0">
              <a:solidFill>
                <a:schemeClr val="bg1"/>
              </a:solidFill>
              <a:latin typeface="华文楷体" panose="02010600040101010101" pitchFamily="2" charset="-122"/>
              <a:ea typeface="华文楷体" panose="02010600040101010101" pitchFamily="2" charset="-122"/>
            </a:endParaRPr>
          </a:p>
        </p:txBody>
      </p:sp>
      <p:grpSp>
        <p:nvGrpSpPr>
          <p:cNvPr id="99334" name="Group 6">
            <a:extLst>
              <a:ext uri="{FF2B5EF4-FFF2-40B4-BE49-F238E27FC236}">
                <a16:creationId xmlns:a16="http://schemas.microsoft.com/office/drawing/2014/main" id="{A6C3A802-FA7B-4F23-9FB1-08A7AAB6BFCD}"/>
              </a:ext>
            </a:extLst>
          </p:cNvPr>
          <p:cNvGrpSpPr>
            <a:grpSpLocks/>
          </p:cNvGrpSpPr>
          <p:nvPr/>
        </p:nvGrpSpPr>
        <p:grpSpPr bwMode="auto">
          <a:xfrm>
            <a:off x="2000250" y="1543050"/>
            <a:ext cx="2085975" cy="342900"/>
            <a:chOff x="2112" y="1824"/>
            <a:chExt cx="1536" cy="336"/>
          </a:xfrm>
        </p:grpSpPr>
        <p:sp>
          <p:nvSpPr>
            <p:cNvPr id="99335" name="Rectangle 7">
              <a:extLst>
                <a:ext uri="{FF2B5EF4-FFF2-40B4-BE49-F238E27FC236}">
                  <a16:creationId xmlns:a16="http://schemas.microsoft.com/office/drawing/2014/main" id="{F88BAEC5-3A91-4B1C-880C-57CEAB9432BD}"/>
                </a:ext>
              </a:extLst>
            </p:cNvPr>
            <p:cNvSpPr>
              <a:spLocks noChangeArrowheads="1"/>
            </p:cNvSpPr>
            <p:nvPr/>
          </p:nvSpPr>
          <p:spPr bwMode="auto">
            <a:xfrm>
              <a:off x="2112" y="1872"/>
              <a:ext cx="1248" cy="288"/>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sp>
          <p:nvSpPr>
            <p:cNvPr id="99336" name="Text Box 8">
              <a:extLst>
                <a:ext uri="{FF2B5EF4-FFF2-40B4-BE49-F238E27FC236}">
                  <a16:creationId xmlns:a16="http://schemas.microsoft.com/office/drawing/2014/main" id="{87BBE877-C876-4317-B121-6DA5505F2910}"/>
                </a:ext>
              </a:extLst>
            </p:cNvPr>
            <p:cNvSpPr txBox="1">
              <a:spLocks noChangeArrowheads="1"/>
            </p:cNvSpPr>
            <p:nvPr/>
          </p:nvSpPr>
          <p:spPr bwMode="auto">
            <a:xfrm>
              <a:off x="2112" y="1824"/>
              <a:ext cx="1536" cy="315"/>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defTabSz="882253" eaLnBrk="0" fontAlgn="base" hangingPunct="0">
                <a:spcBef>
                  <a:spcPct val="0"/>
                </a:spcBef>
                <a:spcAft>
                  <a:spcPct val="0"/>
                </a:spcAft>
              </a:pPr>
              <a:r>
                <a:rPr lang="en-US" altLang="zh-CN" sz="2700" b="1" dirty="0">
                  <a:solidFill>
                    <a:srgbClr val="FFFFFF"/>
                  </a:solidFill>
                  <a:latin typeface="华文楷体" panose="02010600040101010101" pitchFamily="2" charset="-122"/>
                  <a:ea typeface="华文楷体" panose="02010600040101010101" pitchFamily="2" charset="-122"/>
                </a:rPr>
                <a:t>a</a:t>
              </a:r>
              <a:r>
                <a:rPr lang="zh-CN" altLang="en-US" sz="2700" b="1" dirty="0">
                  <a:solidFill>
                    <a:srgbClr val="FFFFFF"/>
                  </a:solidFill>
                  <a:latin typeface="华文楷体" panose="02010600040101010101" pitchFamily="2" charset="-122"/>
                  <a:ea typeface="华文楷体" panose="02010600040101010101" pitchFamily="2" charset="-122"/>
                </a:rPr>
                <a:t>、</a:t>
              </a:r>
              <a:r>
                <a:rPr lang="zh-CN" altLang="en-US" sz="2700" b="1" dirty="0">
                  <a:solidFill>
                    <a:srgbClr val="FFFFFF"/>
                  </a:solidFill>
                  <a:latin typeface="华文楷体" panose="02010600040101010101" pitchFamily="2" charset="-122"/>
                  <a:ea typeface="华文楷体" panose="02010600040101010101" pitchFamily="2" charset="-122"/>
                  <a:hlinkClick r:id="rId4" action="ppaction://hlinksldjump"/>
                </a:rPr>
                <a:t>缩合</a:t>
              </a:r>
              <a:endParaRPr lang="zh-CN" altLang="en-US" sz="2700" b="1" dirty="0">
                <a:solidFill>
                  <a:srgbClr val="FFFFFF"/>
                </a:solidFill>
                <a:latin typeface="华文楷体" panose="02010600040101010101" pitchFamily="2" charset="-122"/>
                <a:ea typeface="华文楷体" panose="02010600040101010101" pitchFamily="2" charset="-122"/>
                <a:hlinkClick r:id="rId5" action="ppaction://hlinksldjump"/>
              </a:endParaRPr>
            </a:p>
          </p:txBody>
        </p:sp>
      </p:grpSp>
      <p:grpSp>
        <p:nvGrpSpPr>
          <p:cNvPr id="99337" name="Group 9">
            <a:extLst>
              <a:ext uri="{FF2B5EF4-FFF2-40B4-BE49-F238E27FC236}">
                <a16:creationId xmlns:a16="http://schemas.microsoft.com/office/drawing/2014/main" id="{27604879-83CC-4D3C-9BE1-C7238F7FE6FB}"/>
              </a:ext>
            </a:extLst>
          </p:cNvPr>
          <p:cNvGrpSpPr>
            <a:grpSpLocks/>
          </p:cNvGrpSpPr>
          <p:nvPr/>
        </p:nvGrpSpPr>
        <p:grpSpPr bwMode="auto">
          <a:xfrm>
            <a:off x="2000250" y="2914650"/>
            <a:ext cx="2166343" cy="342900"/>
            <a:chOff x="2112" y="1968"/>
            <a:chExt cx="1344" cy="336"/>
          </a:xfrm>
        </p:grpSpPr>
        <p:sp>
          <p:nvSpPr>
            <p:cNvPr id="99338" name="Rectangle 10">
              <a:extLst>
                <a:ext uri="{FF2B5EF4-FFF2-40B4-BE49-F238E27FC236}">
                  <a16:creationId xmlns:a16="http://schemas.microsoft.com/office/drawing/2014/main" id="{644CB59A-A02D-4A34-AE7E-308FF9CEE833}"/>
                </a:ext>
              </a:extLst>
            </p:cNvPr>
            <p:cNvSpPr>
              <a:spLocks noChangeArrowheads="1"/>
            </p:cNvSpPr>
            <p:nvPr/>
          </p:nvSpPr>
          <p:spPr bwMode="auto">
            <a:xfrm>
              <a:off x="2112" y="2016"/>
              <a:ext cx="1248" cy="288"/>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339" name="Text Box 11">
              <a:extLst>
                <a:ext uri="{FF2B5EF4-FFF2-40B4-BE49-F238E27FC236}">
                  <a16:creationId xmlns:a16="http://schemas.microsoft.com/office/drawing/2014/main" id="{77CCDF4A-828B-451E-855D-F2AD3A909D3A}"/>
                </a:ext>
              </a:extLst>
            </p:cNvPr>
            <p:cNvSpPr txBox="1">
              <a:spLocks noChangeArrowheads="1"/>
            </p:cNvSpPr>
            <p:nvPr/>
          </p:nvSpPr>
          <p:spPr bwMode="auto">
            <a:xfrm>
              <a:off x="2112" y="1968"/>
              <a:ext cx="1344" cy="315"/>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defTabSz="882253" eaLnBrk="0" fontAlgn="base" hangingPunct="0">
                <a:spcBef>
                  <a:spcPct val="0"/>
                </a:spcBef>
                <a:spcAft>
                  <a:spcPct val="0"/>
                </a:spcAft>
              </a:pPr>
              <a:r>
                <a:rPr lang="en-US" altLang="zh-CN" sz="2700" b="1" dirty="0">
                  <a:solidFill>
                    <a:srgbClr val="FFFFFF"/>
                  </a:solidFill>
                  <a:latin typeface="华文楷体" panose="02010600040101010101" pitchFamily="2" charset="-122"/>
                  <a:ea typeface="华文楷体" panose="02010600040101010101" pitchFamily="2" charset="-122"/>
                </a:rPr>
                <a:t>b</a:t>
              </a:r>
              <a:r>
                <a:rPr lang="zh-CN" altLang="en-US" sz="2700" b="1" dirty="0">
                  <a:solidFill>
                    <a:srgbClr val="FFFFFF"/>
                  </a:solidFill>
                  <a:latin typeface="华文楷体" panose="02010600040101010101" pitchFamily="2" charset="-122"/>
                  <a:ea typeface="华文楷体" panose="02010600040101010101" pitchFamily="2" charset="-122"/>
                </a:rPr>
                <a:t>、加氢</a:t>
              </a:r>
            </a:p>
          </p:txBody>
        </p:sp>
      </p:grpSp>
      <p:grpSp>
        <p:nvGrpSpPr>
          <p:cNvPr id="99340" name="Group 12">
            <a:extLst>
              <a:ext uri="{FF2B5EF4-FFF2-40B4-BE49-F238E27FC236}">
                <a16:creationId xmlns:a16="http://schemas.microsoft.com/office/drawing/2014/main" id="{1384AA67-A0F8-4264-8E02-45595337C104}"/>
              </a:ext>
            </a:extLst>
          </p:cNvPr>
          <p:cNvGrpSpPr>
            <a:grpSpLocks/>
          </p:cNvGrpSpPr>
          <p:nvPr/>
        </p:nvGrpSpPr>
        <p:grpSpPr bwMode="auto">
          <a:xfrm>
            <a:off x="2085975" y="4457700"/>
            <a:ext cx="2080618" cy="342900"/>
            <a:chOff x="2112" y="2496"/>
            <a:chExt cx="1296" cy="336"/>
          </a:xfrm>
        </p:grpSpPr>
        <p:sp>
          <p:nvSpPr>
            <p:cNvPr id="99341" name="Rectangle 13">
              <a:extLst>
                <a:ext uri="{FF2B5EF4-FFF2-40B4-BE49-F238E27FC236}">
                  <a16:creationId xmlns:a16="http://schemas.microsoft.com/office/drawing/2014/main" id="{3063DCEC-6C28-49FE-8B1C-5256AB2BF869}"/>
                </a:ext>
              </a:extLst>
            </p:cNvPr>
            <p:cNvSpPr>
              <a:spLocks noChangeArrowheads="1"/>
            </p:cNvSpPr>
            <p:nvPr/>
          </p:nvSpPr>
          <p:spPr bwMode="auto">
            <a:xfrm>
              <a:off x="2112" y="2544"/>
              <a:ext cx="1248" cy="288"/>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342" name="Text Box 14">
              <a:extLst>
                <a:ext uri="{FF2B5EF4-FFF2-40B4-BE49-F238E27FC236}">
                  <a16:creationId xmlns:a16="http://schemas.microsoft.com/office/drawing/2014/main" id="{025867E2-A64B-4382-98EA-EA2CB4B73701}"/>
                </a:ext>
              </a:extLst>
            </p:cNvPr>
            <p:cNvSpPr txBox="1">
              <a:spLocks noChangeArrowheads="1"/>
            </p:cNvSpPr>
            <p:nvPr/>
          </p:nvSpPr>
          <p:spPr bwMode="auto">
            <a:xfrm>
              <a:off x="2112" y="2496"/>
              <a:ext cx="1296" cy="316"/>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defTabSz="882253" eaLnBrk="0" fontAlgn="base" hangingPunct="0">
                <a:spcBef>
                  <a:spcPct val="0"/>
                </a:spcBef>
                <a:spcAft>
                  <a:spcPct val="0"/>
                </a:spcAft>
              </a:pPr>
              <a:r>
                <a:rPr lang="en-US" altLang="zh-CN" sz="2700" b="1" dirty="0">
                  <a:solidFill>
                    <a:srgbClr val="FFFFFF"/>
                  </a:solidFill>
                  <a:latin typeface="华文楷体" panose="02010600040101010101" pitchFamily="2" charset="-122"/>
                  <a:ea typeface="华文楷体" panose="02010600040101010101" pitchFamily="2" charset="-122"/>
                </a:rPr>
                <a:t>c</a:t>
              </a:r>
              <a:r>
                <a:rPr lang="zh-CN" altLang="en-US" sz="2700" b="1" dirty="0">
                  <a:solidFill>
                    <a:srgbClr val="FFFFFF"/>
                  </a:solidFill>
                  <a:latin typeface="华文楷体" panose="02010600040101010101" pitchFamily="2" charset="-122"/>
                  <a:ea typeface="华文楷体" panose="02010600040101010101" pitchFamily="2" charset="-122"/>
                </a:rPr>
                <a:t>、脱水</a:t>
              </a:r>
              <a:endParaRPr lang="zh-CN" altLang="en-US" sz="2700" b="1" dirty="0">
                <a:solidFill>
                  <a:srgbClr val="FFFFFF"/>
                </a:solidFill>
                <a:latin typeface="华文楷体" panose="02010600040101010101" pitchFamily="2" charset="-122"/>
                <a:ea typeface="华文楷体" panose="02010600040101010101" pitchFamily="2" charset="-122"/>
                <a:hlinkClick r:id="rId6" action="ppaction://hlinkpres?slideindex=11&amp;slidetitle=没有幻灯片标题"/>
              </a:endParaRPr>
            </a:p>
          </p:txBody>
        </p:sp>
      </p:grpSp>
      <p:sp>
        <p:nvSpPr>
          <p:cNvPr id="99369" name="Text Box 41">
            <a:extLst>
              <a:ext uri="{FF2B5EF4-FFF2-40B4-BE49-F238E27FC236}">
                <a16:creationId xmlns:a16="http://schemas.microsoft.com/office/drawing/2014/main" id="{42A2EA4C-0961-4C47-A70F-1C1D164B5DD2}"/>
              </a:ext>
            </a:extLst>
          </p:cNvPr>
          <p:cNvSpPr txBox="1">
            <a:spLocks noChangeArrowheads="1"/>
          </p:cNvSpPr>
          <p:nvPr/>
        </p:nvSpPr>
        <p:spPr bwMode="auto">
          <a:xfrm>
            <a:off x="6440090" y="382191"/>
            <a:ext cx="500063" cy="556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3038" b="1">
                <a:solidFill>
                  <a:srgbClr val="FFFFFF"/>
                </a:solidFill>
                <a:ea typeface="隶书" pitchFamily="49" charset="-122"/>
              </a:rPr>
              <a:t>+</a:t>
            </a:r>
            <a:endParaRPr lang="en-US" altLang="zh-CN" sz="2363" b="1">
              <a:solidFill>
                <a:srgbClr val="FFFFFF"/>
              </a:solidFill>
              <a:ea typeface="隶书" pitchFamily="49" charset="-122"/>
            </a:endParaRPr>
          </a:p>
        </p:txBody>
      </p:sp>
      <p:sp>
        <p:nvSpPr>
          <p:cNvPr id="99371" name="Line 43">
            <a:extLst>
              <a:ext uri="{FF2B5EF4-FFF2-40B4-BE49-F238E27FC236}">
                <a16:creationId xmlns:a16="http://schemas.microsoft.com/office/drawing/2014/main" id="{905E4D76-F788-473C-BB3F-DB972B133BC6}"/>
              </a:ext>
            </a:extLst>
          </p:cNvPr>
          <p:cNvSpPr>
            <a:spLocks noChangeShapeType="1"/>
          </p:cNvSpPr>
          <p:nvPr/>
        </p:nvSpPr>
        <p:spPr bwMode="auto">
          <a:xfrm>
            <a:off x="7308056" y="1014413"/>
            <a:ext cx="0" cy="600075"/>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372" name="Line 44">
            <a:extLst>
              <a:ext uri="{FF2B5EF4-FFF2-40B4-BE49-F238E27FC236}">
                <a16:creationId xmlns:a16="http://schemas.microsoft.com/office/drawing/2014/main" id="{5E84BB8B-E91B-49CF-AB35-6A21999890DC}"/>
              </a:ext>
            </a:extLst>
          </p:cNvPr>
          <p:cNvSpPr>
            <a:spLocks noChangeShapeType="1"/>
          </p:cNvSpPr>
          <p:nvPr/>
        </p:nvSpPr>
        <p:spPr bwMode="auto">
          <a:xfrm>
            <a:off x="7400925" y="2657475"/>
            <a:ext cx="0" cy="600075"/>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373" name="Line 45">
            <a:extLst>
              <a:ext uri="{FF2B5EF4-FFF2-40B4-BE49-F238E27FC236}">
                <a16:creationId xmlns:a16="http://schemas.microsoft.com/office/drawing/2014/main" id="{1E39FC08-2836-468B-8FC8-5F143594FB42}"/>
              </a:ext>
            </a:extLst>
          </p:cNvPr>
          <p:cNvSpPr>
            <a:spLocks noChangeShapeType="1"/>
          </p:cNvSpPr>
          <p:nvPr/>
        </p:nvSpPr>
        <p:spPr bwMode="auto">
          <a:xfrm>
            <a:off x="7486650" y="4200525"/>
            <a:ext cx="0" cy="600075"/>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374" name="Line 46">
            <a:extLst>
              <a:ext uri="{FF2B5EF4-FFF2-40B4-BE49-F238E27FC236}">
                <a16:creationId xmlns:a16="http://schemas.microsoft.com/office/drawing/2014/main" id="{ADA94CE9-4BA9-4BD1-91BB-5ECF9E1DDFAC}"/>
              </a:ext>
            </a:extLst>
          </p:cNvPr>
          <p:cNvSpPr>
            <a:spLocks noChangeShapeType="1"/>
          </p:cNvSpPr>
          <p:nvPr/>
        </p:nvSpPr>
        <p:spPr bwMode="auto">
          <a:xfrm>
            <a:off x="7488437" y="5454253"/>
            <a:ext cx="0" cy="600075"/>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nvGrpSpPr>
          <p:cNvPr id="99380" name="Group 52">
            <a:extLst>
              <a:ext uri="{FF2B5EF4-FFF2-40B4-BE49-F238E27FC236}">
                <a16:creationId xmlns:a16="http://schemas.microsoft.com/office/drawing/2014/main" id="{481DE216-CDCE-48EF-8766-86A7A713AEF2}"/>
              </a:ext>
            </a:extLst>
          </p:cNvPr>
          <p:cNvGrpSpPr>
            <a:grpSpLocks/>
          </p:cNvGrpSpPr>
          <p:nvPr/>
        </p:nvGrpSpPr>
        <p:grpSpPr bwMode="auto">
          <a:xfrm>
            <a:off x="2171701" y="6000750"/>
            <a:ext cx="2077046" cy="342900"/>
            <a:chOff x="2112" y="2496"/>
            <a:chExt cx="1296" cy="336"/>
          </a:xfrm>
        </p:grpSpPr>
        <p:sp>
          <p:nvSpPr>
            <p:cNvPr id="99381" name="Rectangle 53">
              <a:extLst>
                <a:ext uri="{FF2B5EF4-FFF2-40B4-BE49-F238E27FC236}">
                  <a16:creationId xmlns:a16="http://schemas.microsoft.com/office/drawing/2014/main" id="{61B547A0-575A-40C6-97CD-C563EF725F88}"/>
                </a:ext>
              </a:extLst>
            </p:cNvPr>
            <p:cNvSpPr>
              <a:spLocks noChangeArrowheads="1"/>
            </p:cNvSpPr>
            <p:nvPr/>
          </p:nvSpPr>
          <p:spPr bwMode="auto">
            <a:xfrm>
              <a:off x="2112" y="2544"/>
              <a:ext cx="1248" cy="288"/>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sp>
          <p:nvSpPr>
            <p:cNvPr id="99382" name="Text Box 54">
              <a:extLst>
                <a:ext uri="{FF2B5EF4-FFF2-40B4-BE49-F238E27FC236}">
                  <a16:creationId xmlns:a16="http://schemas.microsoft.com/office/drawing/2014/main" id="{269FDE73-7194-4FE9-B37D-B55BC707F066}"/>
                </a:ext>
              </a:extLst>
            </p:cNvPr>
            <p:cNvSpPr txBox="1">
              <a:spLocks noChangeArrowheads="1"/>
            </p:cNvSpPr>
            <p:nvPr/>
          </p:nvSpPr>
          <p:spPr bwMode="auto">
            <a:xfrm>
              <a:off x="2112" y="2496"/>
              <a:ext cx="1296" cy="316"/>
            </a:xfrm>
            <a:prstGeom prst="rect">
              <a:avLst/>
            </a:prstGeom>
            <a:solidFill>
              <a:srgbClr val="00CC00"/>
            </a:solidFill>
            <a:ln w="9525">
              <a:miter lim="800000"/>
              <a:headEnd/>
              <a:tailEnd/>
            </a:ln>
            <a:effectLst/>
            <a:scene3d>
              <a:camera prst="legacyObliqueTopRight"/>
              <a:lightRig rig="legacyFlat3" dir="b"/>
            </a:scene3d>
            <a:sp3d extrusionH="430200" prstMaterial="legacyMatte">
              <a:bevelT w="13500" h="13500" prst="angle"/>
              <a:bevelB w="13500" h="13500" prst="angle"/>
              <a:extrusionClr>
                <a:srgbClr val="00CC00"/>
              </a:extrusionClr>
              <a:contourClr>
                <a:srgbClr val="00CC00"/>
              </a:contour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8170" tIns="44085" rIns="88170" bIns="44085" anchor="ctr">
              <a:flatTx/>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defTabSz="882253" eaLnBrk="0" fontAlgn="base" hangingPunct="0">
                <a:spcBef>
                  <a:spcPct val="0"/>
                </a:spcBef>
                <a:spcAft>
                  <a:spcPct val="0"/>
                </a:spcAft>
              </a:pPr>
              <a:r>
                <a:rPr lang="en-US" altLang="zh-CN" sz="2700" b="1">
                  <a:solidFill>
                    <a:srgbClr val="FFFFFF"/>
                  </a:solidFill>
                  <a:latin typeface="华文楷体" panose="02010600040101010101" pitchFamily="2" charset="-122"/>
                  <a:ea typeface="华文楷体" panose="02010600040101010101" pitchFamily="2" charset="-122"/>
                </a:rPr>
                <a:t>d</a:t>
              </a:r>
              <a:r>
                <a:rPr lang="zh-CN" altLang="en-US" sz="2700" b="1">
                  <a:solidFill>
                    <a:srgbClr val="FFFFFF"/>
                  </a:solidFill>
                  <a:latin typeface="华文楷体" panose="02010600040101010101" pitchFamily="2" charset="-122"/>
                  <a:ea typeface="华文楷体" panose="02010600040101010101" pitchFamily="2" charset="-122"/>
                </a:rPr>
                <a:t>、加氢</a:t>
              </a:r>
              <a:endParaRPr lang="zh-CN" altLang="en-US" sz="2700" b="1">
                <a:solidFill>
                  <a:srgbClr val="FFFFFF"/>
                </a:solidFill>
                <a:latin typeface="华文楷体" panose="02010600040101010101" pitchFamily="2" charset="-122"/>
                <a:ea typeface="华文楷体" panose="02010600040101010101" pitchFamily="2" charset="-122"/>
                <a:hlinkClick r:id="rId6" action="ppaction://hlinkpres?slideindex=11&amp;slidetitle=没有幻灯片标题"/>
              </a:endParaRPr>
            </a:p>
          </p:txBody>
        </p:sp>
      </p:grpSp>
      <p:sp>
        <p:nvSpPr>
          <p:cNvPr id="99417" name="Text Box 89">
            <a:extLst>
              <a:ext uri="{FF2B5EF4-FFF2-40B4-BE49-F238E27FC236}">
                <a16:creationId xmlns:a16="http://schemas.microsoft.com/office/drawing/2014/main" id="{CCAAD0A7-BD4E-4C7A-86C9-D229C493FD12}"/>
              </a:ext>
            </a:extLst>
          </p:cNvPr>
          <p:cNvSpPr txBox="1">
            <a:spLocks noChangeArrowheads="1"/>
          </p:cNvSpPr>
          <p:nvPr/>
        </p:nvSpPr>
        <p:spPr bwMode="auto">
          <a:xfrm>
            <a:off x="3899273" y="885548"/>
            <a:ext cx="2798564" cy="458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b="1" dirty="0">
                <a:solidFill>
                  <a:srgbClr val="FFFFFF"/>
                </a:solidFill>
                <a:latin typeface="华文楷体" panose="02010600040101010101" pitchFamily="2" charset="-122"/>
                <a:ea typeface="华文楷体" panose="02010600040101010101" pitchFamily="2" charset="-122"/>
              </a:rPr>
              <a:t>丙二酸单酰</a:t>
            </a:r>
            <a:r>
              <a:rPr lang="en-US" altLang="zh-CN" b="1" dirty="0">
                <a:solidFill>
                  <a:srgbClr val="FFCCFF"/>
                </a:solidFill>
                <a:latin typeface="华文楷体" panose="02010600040101010101" pitchFamily="2" charset="-122"/>
                <a:ea typeface="华文楷体" panose="02010600040101010101" pitchFamily="2" charset="-122"/>
              </a:rPr>
              <a:t>ACP</a:t>
            </a:r>
          </a:p>
        </p:txBody>
      </p:sp>
      <p:sp>
        <p:nvSpPr>
          <p:cNvPr id="99428" name="Freeform 100">
            <a:extLst>
              <a:ext uri="{FF2B5EF4-FFF2-40B4-BE49-F238E27FC236}">
                <a16:creationId xmlns:a16="http://schemas.microsoft.com/office/drawing/2014/main" id="{7A076CDB-DC6E-4BFA-B707-A6669C7BC825}"/>
              </a:ext>
            </a:extLst>
          </p:cNvPr>
          <p:cNvSpPr>
            <a:spLocks/>
          </p:cNvSpPr>
          <p:nvPr/>
        </p:nvSpPr>
        <p:spPr bwMode="auto">
          <a:xfrm>
            <a:off x="7329487" y="1264444"/>
            <a:ext cx="300038" cy="178594"/>
          </a:xfrm>
          <a:custGeom>
            <a:avLst/>
            <a:gdLst>
              <a:gd name="T0" fmla="*/ 0 w 168"/>
              <a:gd name="T1" fmla="*/ 0 h 100"/>
              <a:gd name="T2" fmla="*/ 59 w 168"/>
              <a:gd name="T3" fmla="*/ 30 h 100"/>
              <a:gd name="T4" fmla="*/ 69 w 168"/>
              <a:gd name="T5" fmla="*/ 60 h 100"/>
              <a:gd name="T6" fmla="*/ 99 w 168"/>
              <a:gd name="T7" fmla="*/ 70 h 100"/>
              <a:gd name="T8" fmla="*/ 168 w 168"/>
              <a:gd name="T9" fmla="*/ 100 h 100"/>
            </a:gdLst>
            <a:ahLst/>
            <a:cxnLst>
              <a:cxn ang="0">
                <a:pos x="T0" y="T1"/>
              </a:cxn>
              <a:cxn ang="0">
                <a:pos x="T2" y="T3"/>
              </a:cxn>
              <a:cxn ang="0">
                <a:pos x="T4" y="T5"/>
              </a:cxn>
              <a:cxn ang="0">
                <a:pos x="T6" y="T7"/>
              </a:cxn>
              <a:cxn ang="0">
                <a:pos x="T8" y="T9"/>
              </a:cxn>
            </a:cxnLst>
            <a:rect l="0" t="0" r="r" b="b"/>
            <a:pathLst>
              <a:path w="168" h="100">
                <a:moveTo>
                  <a:pt x="0" y="0"/>
                </a:moveTo>
                <a:cubicBezTo>
                  <a:pt x="19" y="7"/>
                  <a:pt x="45" y="13"/>
                  <a:pt x="59" y="30"/>
                </a:cubicBezTo>
                <a:cubicBezTo>
                  <a:pt x="66" y="38"/>
                  <a:pt x="62" y="53"/>
                  <a:pt x="69" y="60"/>
                </a:cubicBezTo>
                <a:cubicBezTo>
                  <a:pt x="76" y="67"/>
                  <a:pt x="90" y="65"/>
                  <a:pt x="99" y="70"/>
                </a:cubicBezTo>
                <a:cubicBezTo>
                  <a:pt x="124" y="83"/>
                  <a:pt x="138" y="100"/>
                  <a:pt x="168" y="100"/>
                </a:cubicBezTo>
              </a:path>
            </a:pathLst>
          </a:custGeom>
          <a:noFill/>
          <a:ln w="28575" cmpd="sng">
            <a:solidFill>
              <a:schemeClr val="bg1"/>
            </a:solidFill>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429" name="Text Box 101">
            <a:extLst>
              <a:ext uri="{FF2B5EF4-FFF2-40B4-BE49-F238E27FC236}">
                <a16:creationId xmlns:a16="http://schemas.microsoft.com/office/drawing/2014/main" id="{B78501F4-2F61-46C0-9F50-E75521CE9C0A}"/>
              </a:ext>
            </a:extLst>
          </p:cNvPr>
          <p:cNvSpPr txBox="1">
            <a:spLocks noChangeArrowheads="1"/>
          </p:cNvSpPr>
          <p:nvPr/>
        </p:nvSpPr>
        <p:spPr bwMode="auto">
          <a:xfrm>
            <a:off x="7650956" y="1185863"/>
            <a:ext cx="771525" cy="40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b="1">
                <a:solidFill>
                  <a:srgbClr val="FFFFFF"/>
                </a:solidFill>
                <a:latin typeface="Arial Black" panose="020B0A04020102020204" pitchFamily="34" charset="0"/>
                <a:ea typeface="宋体" panose="02010600030101010101" pitchFamily="2" charset="-122"/>
              </a:rPr>
              <a:t>CO</a:t>
            </a:r>
            <a:r>
              <a:rPr kumimoji="1" lang="en-US" altLang="zh-CN" sz="2025" b="1" baseline="-25000">
                <a:solidFill>
                  <a:srgbClr val="FFFFFF"/>
                </a:solidFill>
                <a:latin typeface="Arial Black" panose="020B0A04020102020204" pitchFamily="34" charset="0"/>
                <a:ea typeface="宋体" panose="02010600030101010101" pitchFamily="2" charset="-122"/>
              </a:rPr>
              <a:t>2</a:t>
            </a:r>
          </a:p>
        </p:txBody>
      </p:sp>
      <p:grpSp>
        <p:nvGrpSpPr>
          <p:cNvPr id="99443" name="Group 115">
            <a:extLst>
              <a:ext uri="{FF2B5EF4-FFF2-40B4-BE49-F238E27FC236}">
                <a16:creationId xmlns:a16="http://schemas.microsoft.com/office/drawing/2014/main" id="{46777180-9041-4DDB-A77E-B7E9DF599C5A}"/>
              </a:ext>
            </a:extLst>
          </p:cNvPr>
          <p:cNvGrpSpPr>
            <a:grpSpLocks/>
          </p:cNvGrpSpPr>
          <p:nvPr/>
        </p:nvGrpSpPr>
        <p:grpSpPr bwMode="auto">
          <a:xfrm>
            <a:off x="5538193" y="1543053"/>
            <a:ext cx="3343275" cy="969765"/>
            <a:chOff x="2640" y="864"/>
            <a:chExt cx="1872" cy="543"/>
          </a:xfrm>
        </p:grpSpPr>
        <p:sp>
          <p:nvSpPr>
            <p:cNvPr id="99390" name="Text Box 62">
              <a:extLst>
                <a:ext uri="{FF2B5EF4-FFF2-40B4-BE49-F238E27FC236}">
                  <a16:creationId xmlns:a16="http://schemas.microsoft.com/office/drawing/2014/main" id="{8262A7A0-CDFD-48FE-9214-24AAF166506C}"/>
                </a:ext>
              </a:extLst>
            </p:cNvPr>
            <p:cNvSpPr txBox="1">
              <a:spLocks noChangeArrowheads="1"/>
            </p:cNvSpPr>
            <p:nvPr/>
          </p:nvSpPr>
          <p:spPr bwMode="auto">
            <a:xfrm>
              <a:off x="2640" y="864"/>
              <a:ext cx="1872" cy="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125000"/>
                </a:lnSpc>
                <a:spcBef>
                  <a:spcPct val="0"/>
                </a:spcBef>
                <a:spcAft>
                  <a:spcPct val="0"/>
                </a:spcAft>
              </a:pPr>
              <a:r>
                <a:rPr lang="en-US" altLang="zh-CN" sz="2363"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99"/>
                  </a:solidFill>
                  <a:latin typeface="华文楷体" panose="02010600040101010101" pitchFamily="2" charset="-122"/>
                  <a:ea typeface="华文楷体" panose="02010600040101010101" pitchFamily="2" charset="-122"/>
                </a:rPr>
                <a:t>O</a:t>
              </a:r>
              <a:r>
                <a:rPr lang="en-US" altLang="zh-CN" sz="2025" b="1" dirty="0">
                  <a:solidFill>
                    <a:srgbClr val="FFFFFF"/>
                  </a:solidFill>
                  <a:latin typeface="华文楷体" panose="02010600040101010101" pitchFamily="2" charset="-122"/>
                  <a:ea typeface="华文楷体" panose="02010600040101010101" pitchFamily="2" charset="-122"/>
                </a:rPr>
                <a:t>             </a:t>
              </a:r>
              <a:r>
                <a:rPr lang="en-US" altLang="zh-CN" sz="2025" b="1" dirty="0" err="1">
                  <a:solidFill>
                    <a:srgbClr val="FFFFFF"/>
                  </a:solidFill>
                  <a:latin typeface="华文楷体" panose="02010600040101010101" pitchFamily="2" charset="-122"/>
                  <a:ea typeface="华文楷体" panose="02010600040101010101" pitchFamily="2" charset="-122"/>
                </a:rPr>
                <a:t>O</a:t>
              </a:r>
              <a:endParaRPr lang="en-US" altLang="zh-CN" sz="2025" b="1" dirty="0">
                <a:solidFill>
                  <a:srgbClr val="FFFFFF"/>
                </a:solidFill>
                <a:latin typeface="华文楷体" panose="02010600040101010101" pitchFamily="2" charset="-122"/>
                <a:ea typeface="华文楷体" panose="02010600040101010101" pitchFamily="2" charset="-122"/>
              </a:endParaRPr>
            </a:p>
            <a:p>
              <a:pPr algn="just" defTabSz="882253" eaLnBrk="0" fontAlgn="base" hangingPunct="0">
                <a:lnSpc>
                  <a:spcPct val="125000"/>
                </a:lnSpc>
                <a:spcBef>
                  <a:spcPct val="0"/>
                </a:spcBef>
                <a:spcAft>
                  <a:spcPct val="0"/>
                </a:spcAft>
              </a:pPr>
              <a:r>
                <a:rPr lang="en-US" altLang="zh-CN" sz="2363" b="1"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3</a:t>
              </a:r>
              <a:r>
                <a:rPr lang="en-US" altLang="zh-CN" sz="2025" b="1" dirty="0">
                  <a:solidFill>
                    <a:srgbClr val="FFFFFF"/>
                  </a:solidFill>
                  <a:latin typeface="华文楷体" panose="02010600040101010101" pitchFamily="2" charset="-122"/>
                  <a:ea typeface="华文楷体" panose="02010600040101010101" pitchFamily="2" charset="-122"/>
                </a:rPr>
                <a:t>-</a:t>
              </a:r>
              <a:r>
                <a:rPr lang="en-US" altLang="zh-CN" sz="2025" b="1" dirty="0">
                  <a:solidFill>
                    <a:srgbClr val="FFFF99"/>
                  </a:solidFill>
                  <a:latin typeface="华文楷体" panose="02010600040101010101" pitchFamily="2" charset="-122"/>
                  <a:ea typeface="华文楷体" panose="02010600040101010101" pitchFamily="2" charset="-122"/>
                </a:rPr>
                <a:t>C-</a:t>
              </a: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2 </a:t>
              </a:r>
              <a:r>
                <a:rPr lang="en-US" altLang="zh-CN" sz="2025" b="1" dirty="0">
                  <a:solidFill>
                    <a:srgbClr val="FFFF99"/>
                  </a:solidFill>
                  <a:latin typeface="华文楷体" panose="02010600040101010101" pitchFamily="2" charset="-122"/>
                  <a:ea typeface="华文楷体" panose="02010600040101010101" pitchFamily="2" charset="-122"/>
                </a:rPr>
                <a:t>-</a:t>
              </a:r>
              <a:r>
                <a:rPr lang="en-US" altLang="zh-CN" sz="2025" b="1" baseline="-25000"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C~S</a:t>
              </a:r>
              <a:r>
                <a:rPr lang="en-US" altLang="zh-CN" sz="2025" b="1" dirty="0">
                  <a:solidFill>
                    <a:srgbClr val="FFCCFF"/>
                  </a:solidFill>
                  <a:latin typeface="华文楷体" panose="02010600040101010101" pitchFamily="2" charset="-122"/>
                  <a:ea typeface="华文楷体" panose="02010600040101010101" pitchFamily="2" charset="-122"/>
                </a:rPr>
                <a:t>ACP</a:t>
              </a:r>
            </a:p>
          </p:txBody>
        </p:sp>
        <p:grpSp>
          <p:nvGrpSpPr>
            <p:cNvPr id="99437" name="Group 109">
              <a:extLst>
                <a:ext uri="{FF2B5EF4-FFF2-40B4-BE49-F238E27FC236}">
                  <a16:creationId xmlns:a16="http://schemas.microsoft.com/office/drawing/2014/main" id="{8AE69556-E4F3-4B8F-B651-19C816F7E452}"/>
                </a:ext>
              </a:extLst>
            </p:cNvPr>
            <p:cNvGrpSpPr>
              <a:grpSpLocks/>
            </p:cNvGrpSpPr>
            <p:nvPr/>
          </p:nvGrpSpPr>
          <p:grpSpPr bwMode="auto">
            <a:xfrm>
              <a:off x="3133" y="1109"/>
              <a:ext cx="45" cy="85"/>
              <a:chOff x="2390" y="2016"/>
              <a:chExt cx="45" cy="85"/>
            </a:xfrm>
          </p:grpSpPr>
          <p:sp>
            <p:nvSpPr>
              <p:cNvPr id="99438" name="Line 110">
                <a:extLst>
                  <a:ext uri="{FF2B5EF4-FFF2-40B4-BE49-F238E27FC236}">
                    <a16:creationId xmlns:a16="http://schemas.microsoft.com/office/drawing/2014/main" id="{293C91AA-D4D5-4F3E-A541-B042C1496C5B}"/>
                  </a:ext>
                </a:extLst>
              </p:cNvPr>
              <p:cNvSpPr>
                <a:spLocks noChangeShapeType="1"/>
              </p:cNvSpPr>
              <p:nvPr/>
            </p:nvSpPr>
            <p:spPr bwMode="auto">
              <a:xfrm>
                <a:off x="243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sp>
            <p:nvSpPr>
              <p:cNvPr id="99439" name="Line 111">
                <a:extLst>
                  <a:ext uri="{FF2B5EF4-FFF2-40B4-BE49-F238E27FC236}">
                    <a16:creationId xmlns:a16="http://schemas.microsoft.com/office/drawing/2014/main" id="{BBE40313-9C89-472B-B990-BE253CE21FD9}"/>
                  </a:ext>
                </a:extLst>
              </p:cNvPr>
              <p:cNvSpPr>
                <a:spLocks noChangeShapeType="1"/>
              </p:cNvSpPr>
              <p:nvPr/>
            </p:nvSpPr>
            <p:spPr bwMode="auto">
              <a:xfrm>
                <a:off x="2390"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grpSp>
        <p:grpSp>
          <p:nvGrpSpPr>
            <p:cNvPr id="99440" name="Group 112">
              <a:extLst>
                <a:ext uri="{FF2B5EF4-FFF2-40B4-BE49-F238E27FC236}">
                  <a16:creationId xmlns:a16="http://schemas.microsoft.com/office/drawing/2014/main" id="{6F976E95-7428-4EF5-9EDA-1F6B7217B130}"/>
                </a:ext>
              </a:extLst>
            </p:cNvPr>
            <p:cNvGrpSpPr>
              <a:grpSpLocks/>
            </p:cNvGrpSpPr>
            <p:nvPr/>
          </p:nvGrpSpPr>
          <p:grpSpPr bwMode="auto">
            <a:xfrm>
              <a:off x="3758" y="1104"/>
              <a:ext cx="48" cy="90"/>
              <a:chOff x="2445" y="2011"/>
              <a:chExt cx="48" cy="90"/>
            </a:xfrm>
          </p:grpSpPr>
          <p:sp>
            <p:nvSpPr>
              <p:cNvPr id="99441" name="Line 113">
                <a:extLst>
                  <a:ext uri="{FF2B5EF4-FFF2-40B4-BE49-F238E27FC236}">
                    <a16:creationId xmlns:a16="http://schemas.microsoft.com/office/drawing/2014/main" id="{DF8AF468-DB0E-4AB0-B04A-800714322142}"/>
                  </a:ext>
                </a:extLst>
              </p:cNvPr>
              <p:cNvSpPr>
                <a:spLocks noChangeShapeType="1"/>
              </p:cNvSpPr>
              <p:nvPr/>
            </p:nvSpPr>
            <p:spPr bwMode="auto">
              <a:xfrm>
                <a:off x="244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sp>
            <p:nvSpPr>
              <p:cNvPr id="99442" name="Line 114">
                <a:extLst>
                  <a:ext uri="{FF2B5EF4-FFF2-40B4-BE49-F238E27FC236}">
                    <a16:creationId xmlns:a16="http://schemas.microsoft.com/office/drawing/2014/main" id="{5E7FFACB-A40B-4842-BF28-907CE7687269}"/>
                  </a:ext>
                </a:extLst>
              </p:cNvPr>
              <p:cNvSpPr>
                <a:spLocks noChangeShapeType="1"/>
              </p:cNvSpPr>
              <p:nvPr/>
            </p:nvSpPr>
            <p:spPr bwMode="auto">
              <a:xfrm>
                <a:off x="2493" y="201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grpSp>
      </p:grpSp>
      <p:grpSp>
        <p:nvGrpSpPr>
          <p:cNvPr id="99451" name="Group 123">
            <a:extLst>
              <a:ext uri="{FF2B5EF4-FFF2-40B4-BE49-F238E27FC236}">
                <a16:creationId xmlns:a16="http://schemas.microsoft.com/office/drawing/2014/main" id="{A262CB81-0E7A-4F73-8D56-C2BD782C0A12}"/>
              </a:ext>
            </a:extLst>
          </p:cNvPr>
          <p:cNvGrpSpPr>
            <a:grpSpLocks/>
          </p:cNvGrpSpPr>
          <p:nvPr/>
        </p:nvGrpSpPr>
        <p:grpSpPr bwMode="auto">
          <a:xfrm>
            <a:off x="3600450" y="0"/>
            <a:ext cx="3239691" cy="867966"/>
            <a:chOff x="949" y="0"/>
            <a:chExt cx="1814" cy="486"/>
          </a:xfrm>
        </p:grpSpPr>
        <p:sp>
          <p:nvSpPr>
            <p:cNvPr id="99415" name="Text Box 87">
              <a:extLst>
                <a:ext uri="{FF2B5EF4-FFF2-40B4-BE49-F238E27FC236}">
                  <a16:creationId xmlns:a16="http://schemas.microsoft.com/office/drawing/2014/main" id="{9BD8695E-3B56-4AF8-8625-CE21E3F9E1D4}"/>
                </a:ext>
              </a:extLst>
            </p:cNvPr>
            <p:cNvSpPr txBox="1">
              <a:spLocks noChangeArrowheads="1"/>
            </p:cNvSpPr>
            <p:nvPr/>
          </p:nvSpPr>
          <p:spPr bwMode="auto">
            <a:xfrm>
              <a:off x="949" y="0"/>
              <a:ext cx="1814" cy="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b="1"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O</a:t>
              </a:r>
            </a:p>
            <a:p>
              <a:pPr defTabSz="882253" fontAlgn="base">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HOOC-CH</a:t>
              </a:r>
              <a:r>
                <a:rPr lang="en-US" altLang="zh-CN" sz="2025" b="1" baseline="-25000" dirty="0">
                  <a:solidFill>
                    <a:srgbClr val="FFFFFF"/>
                  </a:solidFill>
                  <a:latin typeface="华文楷体" panose="02010600040101010101" pitchFamily="2" charset="-122"/>
                  <a:ea typeface="华文楷体" panose="02010600040101010101" pitchFamily="2" charset="-122"/>
                </a:rPr>
                <a:t>2</a:t>
              </a:r>
              <a:r>
                <a:rPr lang="en-US" altLang="zh-CN" sz="2025" b="1" dirty="0">
                  <a:solidFill>
                    <a:srgbClr val="FFFFFF"/>
                  </a:solidFill>
                  <a:latin typeface="华文楷体" panose="02010600040101010101" pitchFamily="2" charset="-122"/>
                  <a:ea typeface="华文楷体" panose="02010600040101010101" pitchFamily="2" charset="-122"/>
                </a:rPr>
                <a:t>-C-</a:t>
              </a:r>
              <a:r>
                <a:rPr lang="en-US" altLang="zh-CN" sz="2025" b="1" dirty="0">
                  <a:solidFill>
                    <a:srgbClr val="33CCFF"/>
                  </a:solidFill>
                  <a:latin typeface="华文楷体" panose="02010600040101010101" pitchFamily="2" charset="-122"/>
                  <a:ea typeface="华文楷体" panose="02010600040101010101" pitchFamily="2" charset="-122"/>
                </a:rPr>
                <a:t>S-ACP</a:t>
              </a:r>
            </a:p>
          </p:txBody>
        </p:sp>
        <p:grpSp>
          <p:nvGrpSpPr>
            <p:cNvPr id="99444" name="Group 116">
              <a:extLst>
                <a:ext uri="{FF2B5EF4-FFF2-40B4-BE49-F238E27FC236}">
                  <a16:creationId xmlns:a16="http://schemas.microsoft.com/office/drawing/2014/main" id="{9DD2E383-F9DC-4872-9DC3-75E80C037DD6}"/>
                </a:ext>
              </a:extLst>
            </p:cNvPr>
            <p:cNvGrpSpPr>
              <a:grpSpLocks/>
            </p:cNvGrpSpPr>
            <p:nvPr/>
          </p:nvGrpSpPr>
          <p:grpSpPr bwMode="auto">
            <a:xfrm>
              <a:off x="1891" y="189"/>
              <a:ext cx="48" cy="90"/>
              <a:chOff x="2445" y="2011"/>
              <a:chExt cx="48" cy="90"/>
            </a:xfrm>
          </p:grpSpPr>
          <p:sp>
            <p:nvSpPr>
              <p:cNvPr id="99445" name="Line 117">
                <a:extLst>
                  <a:ext uri="{FF2B5EF4-FFF2-40B4-BE49-F238E27FC236}">
                    <a16:creationId xmlns:a16="http://schemas.microsoft.com/office/drawing/2014/main" id="{47369488-FB06-469E-BDBC-CFF67425966F}"/>
                  </a:ext>
                </a:extLst>
              </p:cNvPr>
              <p:cNvSpPr>
                <a:spLocks noChangeShapeType="1"/>
              </p:cNvSpPr>
              <p:nvPr/>
            </p:nvSpPr>
            <p:spPr bwMode="auto">
              <a:xfrm>
                <a:off x="244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sp>
            <p:nvSpPr>
              <p:cNvPr id="99446" name="Line 118">
                <a:extLst>
                  <a:ext uri="{FF2B5EF4-FFF2-40B4-BE49-F238E27FC236}">
                    <a16:creationId xmlns:a16="http://schemas.microsoft.com/office/drawing/2014/main" id="{462838A8-829B-4D9F-9FAA-65476C546E8F}"/>
                  </a:ext>
                </a:extLst>
              </p:cNvPr>
              <p:cNvSpPr>
                <a:spLocks noChangeShapeType="1"/>
              </p:cNvSpPr>
              <p:nvPr/>
            </p:nvSpPr>
            <p:spPr bwMode="auto">
              <a:xfrm>
                <a:off x="2493" y="201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b="1" u="sng">
                  <a:solidFill>
                    <a:srgbClr val="00CC99"/>
                  </a:solidFill>
                  <a:latin typeface="华文楷体" panose="02010600040101010101" pitchFamily="2" charset="-122"/>
                  <a:ea typeface="华文楷体" panose="02010600040101010101" pitchFamily="2" charset="-122"/>
                </a:endParaRPr>
              </a:p>
            </p:txBody>
          </p:sp>
        </p:grpSp>
      </p:grpSp>
      <p:grpSp>
        <p:nvGrpSpPr>
          <p:cNvPr id="99450" name="Group 122">
            <a:extLst>
              <a:ext uri="{FF2B5EF4-FFF2-40B4-BE49-F238E27FC236}">
                <a16:creationId xmlns:a16="http://schemas.microsoft.com/office/drawing/2014/main" id="{65B93F8F-7776-4389-890E-29E21E30D79C}"/>
              </a:ext>
            </a:extLst>
          </p:cNvPr>
          <p:cNvGrpSpPr>
            <a:grpSpLocks/>
          </p:cNvGrpSpPr>
          <p:nvPr/>
        </p:nvGrpSpPr>
        <p:grpSpPr bwMode="auto">
          <a:xfrm>
            <a:off x="6786562" y="-139302"/>
            <a:ext cx="2071688" cy="992982"/>
            <a:chOff x="3640" y="-78"/>
            <a:chExt cx="1160" cy="556"/>
          </a:xfrm>
        </p:grpSpPr>
        <p:sp>
          <p:nvSpPr>
            <p:cNvPr id="99367" name="Text Box 39">
              <a:extLst>
                <a:ext uri="{FF2B5EF4-FFF2-40B4-BE49-F238E27FC236}">
                  <a16:creationId xmlns:a16="http://schemas.microsoft.com/office/drawing/2014/main" id="{1152EFC3-3082-46F3-9D1D-2F54E5B9CBDF}"/>
                </a:ext>
              </a:extLst>
            </p:cNvPr>
            <p:cNvSpPr txBox="1">
              <a:spLocks noChangeArrowheads="1"/>
            </p:cNvSpPr>
            <p:nvPr/>
          </p:nvSpPr>
          <p:spPr bwMode="auto">
            <a:xfrm>
              <a:off x="3640" y="-78"/>
              <a:ext cx="1160" cy="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140000"/>
                </a:lnSpc>
                <a:spcBef>
                  <a:spcPct val="0"/>
                </a:spcBef>
                <a:spcAft>
                  <a:spcPct val="0"/>
                </a:spcAft>
              </a:pPr>
              <a:r>
                <a:rPr lang="en-US" altLang="zh-CN" sz="2363">
                  <a:solidFill>
                    <a:srgbClr val="FFFFFF"/>
                  </a:solidFill>
                  <a:ea typeface="隶书" pitchFamily="49" charset="-122"/>
                </a:rPr>
                <a:t>       </a:t>
              </a:r>
              <a:r>
                <a:rPr lang="en-US" altLang="zh-CN" sz="2363" b="1">
                  <a:solidFill>
                    <a:srgbClr val="FFFFFF"/>
                  </a:solidFill>
                  <a:ea typeface="隶书" pitchFamily="49" charset="-122"/>
                </a:rPr>
                <a:t>O</a:t>
              </a:r>
            </a:p>
            <a:p>
              <a:pPr algn="just" defTabSz="882253" eaLnBrk="0" fontAlgn="base" hangingPunct="0">
                <a:lnSpc>
                  <a:spcPct val="140000"/>
                </a:lnSpc>
                <a:spcBef>
                  <a:spcPct val="0"/>
                </a:spcBef>
                <a:spcAft>
                  <a:spcPct val="0"/>
                </a:spcAft>
              </a:pPr>
              <a:r>
                <a:rPr lang="en-US" altLang="zh-CN" sz="2025" b="1">
                  <a:solidFill>
                    <a:srgbClr val="FFFFFF"/>
                  </a:solidFill>
                  <a:latin typeface="Arial Black" panose="020B0A04020102020204" pitchFamily="34" charset="0"/>
                  <a:ea typeface="隶书" pitchFamily="49" charset="-122"/>
                </a:rPr>
                <a:t>CH</a:t>
              </a:r>
              <a:r>
                <a:rPr lang="en-US" altLang="zh-CN" sz="2025" b="1" baseline="-25000">
                  <a:solidFill>
                    <a:srgbClr val="FFFFFF"/>
                  </a:solidFill>
                  <a:latin typeface="Arial Black" panose="020B0A04020102020204" pitchFamily="34" charset="0"/>
                  <a:ea typeface="隶书" pitchFamily="49" charset="-122"/>
                </a:rPr>
                <a:t>3</a:t>
              </a:r>
              <a:r>
                <a:rPr lang="en-US" altLang="zh-CN" sz="2025" b="1">
                  <a:solidFill>
                    <a:srgbClr val="FFFFFF"/>
                  </a:solidFill>
                  <a:latin typeface="Arial Black" panose="020B0A04020102020204" pitchFamily="34" charset="0"/>
                  <a:ea typeface="隶书" pitchFamily="49" charset="-122"/>
                </a:rPr>
                <a:t>C~S</a:t>
              </a:r>
              <a:r>
                <a:rPr lang="en-US" altLang="zh-CN" sz="2025" b="1">
                  <a:solidFill>
                    <a:srgbClr val="FFCCFF"/>
                  </a:solidFill>
                  <a:latin typeface="Arial Black" panose="020B0A04020102020204" pitchFamily="34" charset="0"/>
                  <a:ea typeface="隶书" pitchFamily="49" charset="-122"/>
                </a:rPr>
                <a:t>ACP</a:t>
              </a:r>
            </a:p>
          </p:txBody>
        </p:sp>
        <p:grpSp>
          <p:nvGrpSpPr>
            <p:cNvPr id="99447" name="Group 119">
              <a:extLst>
                <a:ext uri="{FF2B5EF4-FFF2-40B4-BE49-F238E27FC236}">
                  <a16:creationId xmlns:a16="http://schemas.microsoft.com/office/drawing/2014/main" id="{3F6F4078-4FAA-4CE3-8F62-57FD14660605}"/>
                </a:ext>
              </a:extLst>
            </p:cNvPr>
            <p:cNvGrpSpPr>
              <a:grpSpLocks/>
            </p:cNvGrpSpPr>
            <p:nvPr/>
          </p:nvGrpSpPr>
          <p:grpSpPr bwMode="auto">
            <a:xfrm>
              <a:off x="4019" y="203"/>
              <a:ext cx="48" cy="90"/>
              <a:chOff x="2445" y="2011"/>
              <a:chExt cx="48" cy="90"/>
            </a:xfrm>
          </p:grpSpPr>
          <p:sp>
            <p:nvSpPr>
              <p:cNvPr id="99448" name="Line 120">
                <a:extLst>
                  <a:ext uri="{FF2B5EF4-FFF2-40B4-BE49-F238E27FC236}">
                    <a16:creationId xmlns:a16="http://schemas.microsoft.com/office/drawing/2014/main" id="{55635CAF-7AA4-4EE7-B523-D00067EA7B5B}"/>
                  </a:ext>
                </a:extLst>
              </p:cNvPr>
              <p:cNvSpPr>
                <a:spLocks noChangeShapeType="1"/>
              </p:cNvSpPr>
              <p:nvPr/>
            </p:nvSpPr>
            <p:spPr bwMode="auto">
              <a:xfrm>
                <a:off x="244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449" name="Line 121">
                <a:extLst>
                  <a:ext uri="{FF2B5EF4-FFF2-40B4-BE49-F238E27FC236}">
                    <a16:creationId xmlns:a16="http://schemas.microsoft.com/office/drawing/2014/main" id="{73F2DAAF-F8D6-4F89-90BE-5B912EB21051}"/>
                  </a:ext>
                </a:extLst>
              </p:cNvPr>
              <p:cNvSpPr>
                <a:spLocks noChangeShapeType="1"/>
              </p:cNvSpPr>
              <p:nvPr/>
            </p:nvSpPr>
            <p:spPr bwMode="auto">
              <a:xfrm>
                <a:off x="2493" y="201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grpSp>
        <p:nvGrpSpPr>
          <p:cNvPr id="99466" name="Group 138">
            <a:extLst>
              <a:ext uri="{FF2B5EF4-FFF2-40B4-BE49-F238E27FC236}">
                <a16:creationId xmlns:a16="http://schemas.microsoft.com/office/drawing/2014/main" id="{7AC3F5B4-1220-455B-9B15-AD95607FDC11}"/>
              </a:ext>
            </a:extLst>
          </p:cNvPr>
          <p:cNvGrpSpPr>
            <a:grpSpLocks/>
          </p:cNvGrpSpPr>
          <p:nvPr/>
        </p:nvGrpSpPr>
        <p:grpSpPr bwMode="auto">
          <a:xfrm>
            <a:off x="5606058" y="3000377"/>
            <a:ext cx="3343275" cy="1385889"/>
            <a:chOff x="2979" y="1680"/>
            <a:chExt cx="1872" cy="776"/>
          </a:xfrm>
        </p:grpSpPr>
        <p:sp>
          <p:nvSpPr>
            <p:cNvPr id="99430" name="Line 102">
              <a:extLst>
                <a:ext uri="{FF2B5EF4-FFF2-40B4-BE49-F238E27FC236}">
                  <a16:creationId xmlns:a16="http://schemas.microsoft.com/office/drawing/2014/main" id="{A1AA1A6C-01AF-4286-8714-3C59AC204A7E}"/>
                </a:ext>
              </a:extLst>
            </p:cNvPr>
            <p:cNvSpPr>
              <a:spLocks noChangeShapeType="1"/>
            </p:cNvSpPr>
            <p:nvPr/>
          </p:nvSpPr>
          <p:spPr bwMode="auto">
            <a:xfrm>
              <a:off x="3566" y="217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420" name="Text Box 92">
              <a:extLst>
                <a:ext uri="{FF2B5EF4-FFF2-40B4-BE49-F238E27FC236}">
                  <a16:creationId xmlns:a16="http://schemas.microsoft.com/office/drawing/2014/main" id="{1D1E7B4C-CAC7-4296-87F9-6918AFE87E27}"/>
                </a:ext>
              </a:extLst>
            </p:cNvPr>
            <p:cNvSpPr txBox="1">
              <a:spLocks noChangeArrowheads="1"/>
            </p:cNvSpPr>
            <p:nvPr/>
          </p:nvSpPr>
          <p:spPr bwMode="auto">
            <a:xfrm>
              <a:off x="2979" y="1680"/>
              <a:ext cx="1872" cy="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125000"/>
                </a:lnSpc>
                <a:spcBef>
                  <a:spcPct val="0"/>
                </a:spcBef>
                <a:spcAft>
                  <a:spcPct val="0"/>
                </a:spcAft>
              </a:pPr>
              <a:r>
                <a:rPr lang="en-US" altLang="zh-CN" sz="2363"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99"/>
                  </a:solidFill>
                  <a:latin typeface="华文楷体" panose="02010600040101010101" pitchFamily="2" charset="-122"/>
                  <a:ea typeface="华文楷体" panose="02010600040101010101" pitchFamily="2" charset="-122"/>
                </a:rPr>
                <a:t>O</a:t>
              </a:r>
              <a:r>
                <a:rPr lang="en-US" altLang="zh-CN" sz="2025" b="1" dirty="0">
                  <a:solidFill>
                    <a:srgbClr val="FFFFFF"/>
                  </a:solidFill>
                  <a:latin typeface="华文楷体" panose="02010600040101010101" pitchFamily="2" charset="-122"/>
                  <a:ea typeface="华文楷体" panose="02010600040101010101" pitchFamily="2" charset="-122"/>
                </a:rPr>
                <a:t>H       O</a:t>
              </a:r>
            </a:p>
            <a:p>
              <a:pPr algn="just" defTabSz="882253" eaLnBrk="0" fontAlgn="base" hangingPunct="0">
                <a:lnSpc>
                  <a:spcPct val="125000"/>
                </a:lnSpc>
                <a:spcBef>
                  <a:spcPct val="0"/>
                </a:spcBef>
                <a:spcAft>
                  <a:spcPct val="0"/>
                </a:spcAft>
              </a:pPr>
              <a:r>
                <a:rPr lang="en-US" altLang="zh-CN" sz="2363" b="1"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3</a:t>
              </a:r>
              <a:r>
                <a:rPr lang="en-US" altLang="zh-CN" sz="2025" b="1" dirty="0">
                  <a:solidFill>
                    <a:srgbClr val="FFFFFF"/>
                  </a:solidFill>
                  <a:latin typeface="华文楷体" panose="02010600040101010101" pitchFamily="2" charset="-122"/>
                  <a:ea typeface="华文楷体" panose="02010600040101010101" pitchFamily="2" charset="-122"/>
                </a:rPr>
                <a:t>-</a:t>
              </a:r>
              <a:r>
                <a:rPr lang="en-US" altLang="zh-CN" sz="2025" b="1" dirty="0">
                  <a:solidFill>
                    <a:srgbClr val="FFFF99"/>
                  </a:solidFill>
                  <a:latin typeface="华文楷体" panose="02010600040101010101" pitchFamily="2" charset="-122"/>
                  <a:ea typeface="华文楷体" panose="02010600040101010101" pitchFamily="2" charset="-122"/>
                </a:rPr>
                <a:t>C-</a:t>
              </a: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2 </a:t>
              </a:r>
              <a:r>
                <a:rPr lang="en-US" altLang="zh-CN" sz="2025" b="1" dirty="0">
                  <a:solidFill>
                    <a:srgbClr val="FFFF99"/>
                  </a:solidFill>
                  <a:latin typeface="华文楷体" panose="02010600040101010101" pitchFamily="2" charset="-122"/>
                  <a:ea typeface="华文楷体" panose="02010600040101010101" pitchFamily="2" charset="-122"/>
                </a:rPr>
                <a:t>-</a:t>
              </a:r>
              <a:r>
                <a:rPr lang="en-US" altLang="zh-CN" sz="2025" b="1" baseline="-25000"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C~S</a:t>
              </a:r>
              <a:r>
                <a:rPr lang="en-US" altLang="zh-CN" sz="2025" b="1" dirty="0">
                  <a:solidFill>
                    <a:srgbClr val="FFCCFF"/>
                  </a:solidFill>
                  <a:latin typeface="华文楷体" panose="02010600040101010101" pitchFamily="2" charset="-122"/>
                  <a:ea typeface="华文楷体" panose="02010600040101010101" pitchFamily="2" charset="-122"/>
                </a:rPr>
                <a:t>ACP</a:t>
              </a:r>
            </a:p>
          </p:txBody>
        </p:sp>
        <p:sp>
          <p:nvSpPr>
            <p:cNvPr id="99423" name="Line 95">
              <a:extLst>
                <a:ext uri="{FF2B5EF4-FFF2-40B4-BE49-F238E27FC236}">
                  <a16:creationId xmlns:a16="http://schemas.microsoft.com/office/drawing/2014/main" id="{9AF13ACF-7FE8-4782-B24C-A3A98EADA2E3}"/>
                </a:ext>
              </a:extLst>
            </p:cNvPr>
            <p:cNvSpPr>
              <a:spLocks noChangeShapeType="1"/>
            </p:cNvSpPr>
            <p:nvPr/>
          </p:nvSpPr>
          <p:spPr bwMode="auto">
            <a:xfrm>
              <a:off x="3559" y="1927"/>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431" name="Text Box 103">
              <a:extLst>
                <a:ext uri="{FF2B5EF4-FFF2-40B4-BE49-F238E27FC236}">
                  <a16:creationId xmlns:a16="http://schemas.microsoft.com/office/drawing/2014/main" id="{8F941EFF-E0D7-41B6-B5FA-B36E9B46D275}"/>
                </a:ext>
              </a:extLst>
            </p:cNvPr>
            <p:cNvSpPr txBox="1">
              <a:spLocks noChangeArrowheads="1"/>
            </p:cNvSpPr>
            <p:nvPr/>
          </p:nvSpPr>
          <p:spPr bwMode="auto">
            <a:xfrm>
              <a:off x="3440" y="2230"/>
              <a:ext cx="336"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b="1" dirty="0">
                  <a:solidFill>
                    <a:srgbClr val="FFFFFF"/>
                  </a:solidFill>
                  <a:latin typeface="华文楷体" panose="02010600040101010101" pitchFamily="2" charset="-122"/>
                  <a:ea typeface="华文楷体" panose="02010600040101010101" pitchFamily="2" charset="-122"/>
                </a:rPr>
                <a:t>H</a:t>
              </a:r>
            </a:p>
          </p:txBody>
        </p:sp>
        <p:grpSp>
          <p:nvGrpSpPr>
            <p:cNvPr id="99452" name="Group 124">
              <a:extLst>
                <a:ext uri="{FF2B5EF4-FFF2-40B4-BE49-F238E27FC236}">
                  <a16:creationId xmlns:a16="http://schemas.microsoft.com/office/drawing/2014/main" id="{C57DD0F9-40AA-4D31-B07F-836E045D399F}"/>
                </a:ext>
              </a:extLst>
            </p:cNvPr>
            <p:cNvGrpSpPr>
              <a:grpSpLocks/>
            </p:cNvGrpSpPr>
            <p:nvPr/>
          </p:nvGrpSpPr>
          <p:grpSpPr bwMode="auto">
            <a:xfrm>
              <a:off x="4089" y="1941"/>
              <a:ext cx="48" cy="90"/>
              <a:chOff x="2445" y="2011"/>
              <a:chExt cx="48" cy="90"/>
            </a:xfrm>
          </p:grpSpPr>
          <p:sp>
            <p:nvSpPr>
              <p:cNvPr id="99453" name="Line 125">
                <a:extLst>
                  <a:ext uri="{FF2B5EF4-FFF2-40B4-BE49-F238E27FC236}">
                    <a16:creationId xmlns:a16="http://schemas.microsoft.com/office/drawing/2014/main" id="{0B317F58-D636-4AB0-88EF-D8B73552D499}"/>
                  </a:ext>
                </a:extLst>
              </p:cNvPr>
              <p:cNvSpPr>
                <a:spLocks noChangeShapeType="1"/>
              </p:cNvSpPr>
              <p:nvPr/>
            </p:nvSpPr>
            <p:spPr bwMode="auto">
              <a:xfrm>
                <a:off x="244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99454" name="Line 126">
                <a:extLst>
                  <a:ext uri="{FF2B5EF4-FFF2-40B4-BE49-F238E27FC236}">
                    <a16:creationId xmlns:a16="http://schemas.microsoft.com/office/drawing/2014/main" id="{22AFCBD7-EEC4-4135-BCF4-CCA2EF5537EE}"/>
                  </a:ext>
                </a:extLst>
              </p:cNvPr>
              <p:cNvSpPr>
                <a:spLocks noChangeShapeType="1"/>
              </p:cNvSpPr>
              <p:nvPr/>
            </p:nvSpPr>
            <p:spPr bwMode="auto">
              <a:xfrm>
                <a:off x="2493" y="201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grpSp>
        <p:nvGrpSpPr>
          <p:cNvPr id="99465" name="Group 137">
            <a:extLst>
              <a:ext uri="{FF2B5EF4-FFF2-40B4-BE49-F238E27FC236}">
                <a16:creationId xmlns:a16="http://schemas.microsoft.com/office/drawing/2014/main" id="{45335D45-B5CC-4757-B330-B6EBC5095F8D}"/>
              </a:ext>
            </a:extLst>
          </p:cNvPr>
          <p:cNvGrpSpPr>
            <a:grpSpLocks/>
          </p:cNvGrpSpPr>
          <p:nvPr/>
        </p:nvGrpSpPr>
        <p:grpSpPr bwMode="auto">
          <a:xfrm>
            <a:off x="5815013" y="4500566"/>
            <a:ext cx="3343275" cy="937618"/>
            <a:chOff x="3072" y="2448"/>
            <a:chExt cx="1872" cy="525"/>
          </a:xfrm>
        </p:grpSpPr>
        <p:sp>
          <p:nvSpPr>
            <p:cNvPr id="99383" name="Text Box 55">
              <a:extLst>
                <a:ext uri="{FF2B5EF4-FFF2-40B4-BE49-F238E27FC236}">
                  <a16:creationId xmlns:a16="http://schemas.microsoft.com/office/drawing/2014/main" id="{361FB244-62FF-4F8B-8379-559FCAE27685}"/>
                </a:ext>
              </a:extLst>
            </p:cNvPr>
            <p:cNvSpPr txBox="1">
              <a:spLocks noChangeArrowheads="1"/>
            </p:cNvSpPr>
            <p:nvPr/>
          </p:nvSpPr>
          <p:spPr bwMode="auto">
            <a:xfrm>
              <a:off x="3072" y="2448"/>
              <a:ext cx="1872" cy="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defTabSz="882253" eaLnBrk="0" fontAlgn="base" hangingPunct="0">
                <a:lnSpc>
                  <a:spcPct val="120000"/>
                </a:lnSpc>
                <a:spcBef>
                  <a:spcPct val="0"/>
                </a:spcBef>
                <a:spcAft>
                  <a:spcPct val="0"/>
                </a:spcAft>
              </a:pPr>
              <a:r>
                <a:rPr lang="en-US" altLang="zh-CN" sz="2363"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O</a:t>
              </a:r>
            </a:p>
            <a:p>
              <a:pPr algn="just" defTabSz="882253" eaLnBrk="0" fontAlgn="base" hangingPunct="0">
                <a:lnSpc>
                  <a:spcPct val="120000"/>
                </a:lnSpc>
                <a:spcBef>
                  <a:spcPct val="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3</a:t>
              </a:r>
              <a:r>
                <a:rPr lang="en-US" altLang="zh-CN" sz="2025" b="1" dirty="0">
                  <a:solidFill>
                    <a:srgbClr val="FFFFFF"/>
                  </a:solidFill>
                  <a:latin typeface="华文楷体" panose="02010600040101010101" pitchFamily="2" charset="-122"/>
                  <a:ea typeface="华文楷体" panose="02010600040101010101" pitchFamily="2" charset="-122"/>
                </a:rPr>
                <a:t>-</a:t>
              </a:r>
              <a:r>
                <a:rPr lang="en-US" altLang="zh-CN" sz="2025" b="1" dirty="0">
                  <a:solidFill>
                    <a:srgbClr val="FFFF99"/>
                  </a:solidFill>
                  <a:latin typeface="华文楷体" panose="02010600040101010101" pitchFamily="2" charset="-122"/>
                  <a:ea typeface="华文楷体" panose="02010600040101010101" pitchFamily="2" charset="-122"/>
                </a:rPr>
                <a:t>CH=CH</a:t>
              </a:r>
              <a:r>
                <a:rPr lang="en-US" altLang="zh-CN" sz="2025" b="1" dirty="0">
                  <a:solidFill>
                    <a:srgbClr val="FFFFFF"/>
                  </a:solidFill>
                  <a:latin typeface="华文楷体" panose="02010600040101010101" pitchFamily="2" charset="-122"/>
                  <a:ea typeface="华文楷体" panose="02010600040101010101" pitchFamily="2" charset="-122"/>
                </a:rPr>
                <a:t>-C-S</a:t>
              </a:r>
              <a:r>
                <a:rPr lang="en-US" altLang="zh-CN" sz="2025" b="1" dirty="0">
                  <a:solidFill>
                    <a:srgbClr val="FFCCFF"/>
                  </a:solidFill>
                  <a:latin typeface="华文楷体" panose="02010600040101010101" pitchFamily="2" charset="-122"/>
                  <a:ea typeface="华文楷体" panose="02010600040101010101" pitchFamily="2" charset="-122"/>
                </a:rPr>
                <a:t>ACP</a:t>
              </a:r>
              <a:r>
                <a:rPr lang="en-US" altLang="zh-CN" sz="2363" dirty="0">
                  <a:solidFill>
                    <a:srgbClr val="FFFFFF"/>
                  </a:solidFill>
                  <a:latin typeface="华文楷体" panose="02010600040101010101" pitchFamily="2" charset="-122"/>
                  <a:ea typeface="华文楷体" panose="02010600040101010101" pitchFamily="2" charset="-122"/>
                </a:rPr>
                <a:t> </a:t>
              </a:r>
            </a:p>
          </p:txBody>
        </p:sp>
        <p:grpSp>
          <p:nvGrpSpPr>
            <p:cNvPr id="99456" name="Group 128">
              <a:extLst>
                <a:ext uri="{FF2B5EF4-FFF2-40B4-BE49-F238E27FC236}">
                  <a16:creationId xmlns:a16="http://schemas.microsoft.com/office/drawing/2014/main" id="{7CF4CF1D-91D1-49CB-8FA4-1B964C8A805A}"/>
                </a:ext>
              </a:extLst>
            </p:cNvPr>
            <p:cNvGrpSpPr>
              <a:grpSpLocks/>
            </p:cNvGrpSpPr>
            <p:nvPr/>
          </p:nvGrpSpPr>
          <p:grpSpPr bwMode="auto">
            <a:xfrm>
              <a:off x="4123" y="2687"/>
              <a:ext cx="48" cy="90"/>
              <a:chOff x="2445" y="2011"/>
              <a:chExt cx="48" cy="90"/>
            </a:xfrm>
          </p:grpSpPr>
          <p:sp>
            <p:nvSpPr>
              <p:cNvPr id="99457" name="Line 129">
                <a:extLst>
                  <a:ext uri="{FF2B5EF4-FFF2-40B4-BE49-F238E27FC236}">
                    <a16:creationId xmlns:a16="http://schemas.microsoft.com/office/drawing/2014/main" id="{F1281F43-4651-4FA5-9E1A-E71A17B8ECC0}"/>
                  </a:ext>
                </a:extLst>
              </p:cNvPr>
              <p:cNvSpPr>
                <a:spLocks noChangeShapeType="1"/>
              </p:cNvSpPr>
              <p:nvPr/>
            </p:nvSpPr>
            <p:spPr bwMode="auto">
              <a:xfrm>
                <a:off x="244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sp>
            <p:nvSpPr>
              <p:cNvPr id="99458" name="Line 130">
                <a:extLst>
                  <a:ext uri="{FF2B5EF4-FFF2-40B4-BE49-F238E27FC236}">
                    <a16:creationId xmlns:a16="http://schemas.microsoft.com/office/drawing/2014/main" id="{E4F628FD-E2AE-4A05-8AA2-FA80973154CE}"/>
                  </a:ext>
                </a:extLst>
              </p:cNvPr>
              <p:cNvSpPr>
                <a:spLocks noChangeShapeType="1"/>
              </p:cNvSpPr>
              <p:nvPr/>
            </p:nvSpPr>
            <p:spPr bwMode="auto">
              <a:xfrm>
                <a:off x="2493" y="201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grpSp>
      </p:grpSp>
      <p:grpSp>
        <p:nvGrpSpPr>
          <p:cNvPr id="99464" name="Group 136">
            <a:extLst>
              <a:ext uri="{FF2B5EF4-FFF2-40B4-BE49-F238E27FC236}">
                <a16:creationId xmlns:a16="http://schemas.microsoft.com/office/drawing/2014/main" id="{A2A997F8-7208-4AFC-BF52-5A207CB89B9D}"/>
              </a:ext>
            </a:extLst>
          </p:cNvPr>
          <p:cNvGrpSpPr>
            <a:grpSpLocks/>
          </p:cNvGrpSpPr>
          <p:nvPr/>
        </p:nvGrpSpPr>
        <p:grpSpPr bwMode="auto">
          <a:xfrm>
            <a:off x="5382816" y="5940029"/>
            <a:ext cx="3771900" cy="732235"/>
            <a:chOff x="2448" y="3225"/>
            <a:chExt cx="2112" cy="410"/>
          </a:xfrm>
        </p:grpSpPr>
        <p:sp>
          <p:nvSpPr>
            <p:cNvPr id="99384" name="Text Box 56">
              <a:extLst>
                <a:ext uri="{FF2B5EF4-FFF2-40B4-BE49-F238E27FC236}">
                  <a16:creationId xmlns:a16="http://schemas.microsoft.com/office/drawing/2014/main" id="{F08F2FB0-E4E8-45D1-B60A-A8CA87D2D7F3}"/>
                </a:ext>
              </a:extLst>
            </p:cNvPr>
            <p:cNvSpPr txBox="1">
              <a:spLocks noChangeArrowheads="1"/>
            </p:cNvSpPr>
            <p:nvPr/>
          </p:nvSpPr>
          <p:spPr bwMode="auto">
            <a:xfrm>
              <a:off x="2448" y="3225"/>
              <a:ext cx="2112" cy="4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lnSpc>
                  <a:spcPct val="70000"/>
                </a:lnSpc>
                <a:spcBef>
                  <a:spcPct val="50000"/>
                </a:spcBef>
                <a:spcAft>
                  <a:spcPct val="0"/>
                </a:spcAft>
              </a:pPr>
              <a:r>
                <a:rPr lang="en-US" altLang="zh-CN" sz="2025" dirty="0">
                  <a:solidFill>
                    <a:srgbClr val="FFFFFF"/>
                  </a:solidFill>
                  <a:latin typeface="华文楷体" panose="02010600040101010101" pitchFamily="2" charset="-122"/>
                  <a:ea typeface="华文楷体" panose="02010600040101010101" pitchFamily="2" charset="-122"/>
                </a:rPr>
                <a:t>                               O</a:t>
              </a:r>
              <a:r>
                <a:rPr lang="en-US" altLang="zh-CN" sz="2363" dirty="0">
                  <a:solidFill>
                    <a:srgbClr val="FFFFFF"/>
                  </a:solidFill>
                  <a:latin typeface="华文楷体" panose="02010600040101010101" pitchFamily="2" charset="-122"/>
                  <a:ea typeface="华文楷体" panose="02010600040101010101" pitchFamily="2" charset="-122"/>
                </a:rPr>
                <a:t>                            </a:t>
              </a:r>
              <a:endParaRPr lang="en-US" altLang="zh-CN" sz="2025" b="1" dirty="0">
                <a:solidFill>
                  <a:srgbClr val="FFFFFF"/>
                </a:solidFill>
                <a:latin typeface="华文楷体" panose="02010600040101010101" pitchFamily="2" charset="-122"/>
                <a:ea typeface="华文楷体" panose="02010600040101010101" pitchFamily="2" charset="-122"/>
              </a:endParaRPr>
            </a:p>
            <a:p>
              <a:pPr defTabSz="882253" fontAlgn="base">
                <a:lnSpc>
                  <a:spcPct val="70000"/>
                </a:lnSpc>
                <a:spcBef>
                  <a:spcPct val="50000"/>
                </a:spcBef>
                <a:spcAft>
                  <a:spcPct val="0"/>
                </a:spcAft>
              </a:pP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3</a:t>
              </a:r>
              <a:r>
                <a:rPr lang="en-US" altLang="zh-CN" sz="2025" b="1" dirty="0">
                  <a:solidFill>
                    <a:srgbClr val="FFFFFF"/>
                  </a:solidFill>
                  <a:latin typeface="华文楷体" panose="02010600040101010101" pitchFamily="2" charset="-122"/>
                  <a:ea typeface="华文楷体" panose="02010600040101010101" pitchFamily="2" charset="-122"/>
                </a:rPr>
                <a:t>-</a:t>
              </a:r>
              <a:r>
                <a:rPr lang="en-US" altLang="zh-CN" sz="2025" b="1" dirty="0">
                  <a:solidFill>
                    <a:srgbClr val="FFFF99"/>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2 </a:t>
              </a:r>
              <a:r>
                <a:rPr lang="en-US" altLang="zh-CN" sz="2025" b="1" dirty="0">
                  <a:solidFill>
                    <a:srgbClr val="FFFF99"/>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a:t>
              </a:r>
              <a:r>
                <a:rPr lang="en-US" altLang="zh-CN" sz="2025" b="1" baseline="-25000" dirty="0">
                  <a:solidFill>
                    <a:srgbClr val="FFFF99"/>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CH</a:t>
              </a:r>
              <a:r>
                <a:rPr lang="en-US" altLang="zh-CN" sz="2025" b="1" baseline="-25000" dirty="0">
                  <a:solidFill>
                    <a:srgbClr val="FFFFFF"/>
                  </a:solidFill>
                  <a:latin typeface="华文楷体" panose="02010600040101010101" pitchFamily="2" charset="-122"/>
                  <a:ea typeface="华文楷体" panose="02010600040101010101" pitchFamily="2" charset="-122"/>
                </a:rPr>
                <a:t>2 </a:t>
              </a:r>
              <a:r>
                <a:rPr lang="en-US" altLang="zh-CN" sz="2025" b="1" dirty="0">
                  <a:solidFill>
                    <a:srgbClr val="FFFFFF"/>
                  </a:solidFill>
                  <a:latin typeface="华文楷体" panose="02010600040101010101" pitchFamily="2" charset="-122"/>
                  <a:ea typeface="华文楷体" panose="02010600040101010101" pitchFamily="2" charset="-122"/>
                </a:rPr>
                <a:t>-</a:t>
              </a:r>
              <a:r>
                <a:rPr lang="en-US" altLang="zh-CN" sz="2025" b="1" baseline="-25000" dirty="0">
                  <a:solidFill>
                    <a:srgbClr val="FFFFFF"/>
                  </a:solidFill>
                  <a:latin typeface="华文楷体" panose="02010600040101010101" pitchFamily="2" charset="-122"/>
                  <a:ea typeface="华文楷体" panose="02010600040101010101" pitchFamily="2" charset="-122"/>
                </a:rPr>
                <a:t> </a:t>
              </a:r>
              <a:r>
                <a:rPr lang="en-US" altLang="zh-CN" sz="2025" b="1" dirty="0">
                  <a:solidFill>
                    <a:srgbClr val="FFFFFF"/>
                  </a:solidFill>
                  <a:latin typeface="华文楷体" panose="02010600040101010101" pitchFamily="2" charset="-122"/>
                  <a:ea typeface="华文楷体" panose="02010600040101010101" pitchFamily="2" charset="-122"/>
                </a:rPr>
                <a:t>C-S</a:t>
              </a:r>
              <a:r>
                <a:rPr lang="en-US" altLang="zh-CN" sz="2025" b="1" dirty="0">
                  <a:solidFill>
                    <a:srgbClr val="FFCCFF"/>
                  </a:solidFill>
                  <a:latin typeface="华文楷体" panose="02010600040101010101" pitchFamily="2" charset="-122"/>
                  <a:ea typeface="华文楷体" panose="02010600040101010101" pitchFamily="2" charset="-122"/>
                </a:rPr>
                <a:t>ACP</a:t>
              </a:r>
            </a:p>
          </p:txBody>
        </p:sp>
        <p:grpSp>
          <p:nvGrpSpPr>
            <p:cNvPr id="99461" name="Group 133">
              <a:extLst>
                <a:ext uri="{FF2B5EF4-FFF2-40B4-BE49-F238E27FC236}">
                  <a16:creationId xmlns:a16="http://schemas.microsoft.com/office/drawing/2014/main" id="{B195C14B-1461-4002-AAA6-80D94F866297}"/>
                </a:ext>
              </a:extLst>
            </p:cNvPr>
            <p:cNvGrpSpPr>
              <a:grpSpLocks/>
            </p:cNvGrpSpPr>
            <p:nvPr/>
          </p:nvGrpSpPr>
          <p:grpSpPr bwMode="auto">
            <a:xfrm>
              <a:off x="3683" y="3372"/>
              <a:ext cx="37" cy="90"/>
              <a:chOff x="2408" y="2011"/>
              <a:chExt cx="37" cy="90"/>
            </a:xfrm>
          </p:grpSpPr>
          <p:sp>
            <p:nvSpPr>
              <p:cNvPr id="99462" name="Line 134">
                <a:extLst>
                  <a:ext uri="{FF2B5EF4-FFF2-40B4-BE49-F238E27FC236}">
                    <a16:creationId xmlns:a16="http://schemas.microsoft.com/office/drawing/2014/main" id="{1517C745-5C71-46C8-896B-E316D3AE4759}"/>
                  </a:ext>
                </a:extLst>
              </p:cNvPr>
              <p:cNvSpPr>
                <a:spLocks noChangeShapeType="1"/>
              </p:cNvSpPr>
              <p:nvPr/>
            </p:nvSpPr>
            <p:spPr bwMode="auto">
              <a:xfrm>
                <a:off x="2445" y="2016"/>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sp>
            <p:nvSpPr>
              <p:cNvPr id="99463" name="Line 135">
                <a:extLst>
                  <a:ext uri="{FF2B5EF4-FFF2-40B4-BE49-F238E27FC236}">
                    <a16:creationId xmlns:a16="http://schemas.microsoft.com/office/drawing/2014/main" id="{8478FE48-FF2D-4A8E-B49D-7498890ABE22}"/>
                  </a:ext>
                </a:extLst>
              </p:cNvPr>
              <p:cNvSpPr>
                <a:spLocks noChangeShapeType="1"/>
              </p:cNvSpPr>
              <p:nvPr/>
            </p:nvSpPr>
            <p:spPr bwMode="auto">
              <a:xfrm>
                <a:off x="2408" y="2011"/>
                <a:ext cx="0" cy="85"/>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华文楷体" panose="02010600040101010101" pitchFamily="2" charset="-122"/>
                  <a:ea typeface="华文楷体" panose="02010600040101010101" pitchFamily="2" charset="-122"/>
                </a:endParaRPr>
              </a:p>
            </p:txBody>
          </p:sp>
        </p:grpSp>
      </p:grpSp>
    </p:spTree>
  </p:cSld>
  <p:clrMapOvr>
    <a:overrideClrMapping bg1="lt1" tx1="dk1" bg2="lt2" tx2="dk2" accent1="accent1" accent2="accent2" accent3="accent3" accent4="accent4" accent5="accent5" accent6="accent6" hlink="hlink" folHlink="folHlink"/>
  </p:clrMapOvr>
  <p:transition spd="slow">
    <p:random/>
  </p:transition>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rgbClr val="7CE8BC"/>
        </a:solidFill>
        <a:effectLst/>
      </p:bgPr>
    </p:bg>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C271943-882E-4895-92B5-68164FA9183B}"/>
              </a:ext>
            </a:extLst>
          </p:cNvPr>
          <p:cNvSpPr>
            <a:spLocks noGrp="1" noChangeArrowheads="1"/>
          </p:cNvSpPr>
          <p:nvPr>
            <p:ph type="title"/>
          </p:nvPr>
        </p:nvSpPr>
        <p:spPr bwMode="auto">
          <a:xfrm>
            <a:off x="-57150" y="85725"/>
            <a:ext cx="5657850" cy="11144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870" tIns="51435" rIns="102870" bIns="51435" numCol="1" anchor="t" anchorCtr="0" compatLnSpc="1">
            <a:prstTxWarp prst="textNoShape">
              <a:avLst/>
            </a:prstTxWarp>
          </a:bodyPr>
          <a:lstStyle/>
          <a:p>
            <a:r>
              <a:rPr lang="zh-CN" altLang="en-US" sz="3038">
                <a:solidFill>
                  <a:srgbClr val="FF0000"/>
                </a:solidFill>
                <a:ea typeface="隶书" pitchFamily="49" charset="-122"/>
              </a:rPr>
              <a:t>脂肪酸生物合成的反应历程</a:t>
            </a:r>
          </a:p>
        </p:txBody>
      </p:sp>
      <p:grpSp>
        <p:nvGrpSpPr>
          <p:cNvPr id="85054" name="Group 62">
            <a:extLst>
              <a:ext uri="{FF2B5EF4-FFF2-40B4-BE49-F238E27FC236}">
                <a16:creationId xmlns:a16="http://schemas.microsoft.com/office/drawing/2014/main" id="{B0CF6155-0B8B-4841-8CEC-F18103B158B6}"/>
              </a:ext>
            </a:extLst>
          </p:cNvPr>
          <p:cNvGrpSpPr>
            <a:grpSpLocks/>
          </p:cNvGrpSpPr>
          <p:nvPr/>
        </p:nvGrpSpPr>
        <p:grpSpPr bwMode="auto">
          <a:xfrm>
            <a:off x="542925" y="257175"/>
            <a:ext cx="8058150" cy="6486527"/>
            <a:chOff x="144" y="144"/>
            <a:chExt cx="4512" cy="3632"/>
          </a:xfrm>
        </p:grpSpPr>
        <p:sp>
          <p:nvSpPr>
            <p:cNvPr id="84997" name="Text Box 5">
              <a:extLst>
                <a:ext uri="{FF2B5EF4-FFF2-40B4-BE49-F238E27FC236}">
                  <a16:creationId xmlns:a16="http://schemas.microsoft.com/office/drawing/2014/main" id="{422B198F-8CC2-448A-BEE9-5BAD52A305F6}"/>
                </a:ext>
              </a:extLst>
            </p:cNvPr>
            <p:cNvSpPr txBox="1">
              <a:spLocks noChangeArrowheads="1"/>
            </p:cNvSpPr>
            <p:nvPr/>
          </p:nvSpPr>
          <p:spPr bwMode="auto">
            <a:xfrm>
              <a:off x="1872" y="3552"/>
              <a:ext cx="1064"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2025" b="1">
                  <a:solidFill>
                    <a:srgbClr val="0000CC"/>
                  </a:solidFill>
                  <a:latin typeface="宋体" panose="02010600030101010101" pitchFamily="2" charset="-122"/>
                </a:rPr>
                <a:t>β-</a:t>
              </a:r>
              <a:r>
                <a:rPr lang="zh-CN" altLang="en-US" sz="2025" b="1">
                  <a:solidFill>
                    <a:srgbClr val="0000CC"/>
                  </a:solidFill>
                  <a:latin typeface="宋体" panose="02010600030101010101" pitchFamily="2" charset="-122"/>
                </a:rPr>
                <a:t>烯丁酰</a:t>
              </a:r>
              <a:r>
                <a:rPr lang="en-US" altLang="zh-CN" sz="2025" b="1">
                  <a:solidFill>
                    <a:srgbClr val="0000CC"/>
                  </a:solidFill>
                  <a:latin typeface="宋体" panose="02010600030101010101" pitchFamily="2" charset="-122"/>
                </a:rPr>
                <a:t>ACP</a:t>
              </a:r>
              <a:endParaRPr lang="en-US" altLang="zh-CN" sz="2025">
                <a:solidFill>
                  <a:srgbClr val="FFCC66"/>
                </a:solidFill>
                <a:latin typeface="宋体" panose="02010600030101010101" pitchFamily="2" charset="-122"/>
              </a:endParaRPr>
            </a:p>
          </p:txBody>
        </p:sp>
        <p:graphicFrame>
          <p:nvGraphicFramePr>
            <p:cNvPr id="84998" name="Object 6">
              <a:extLst>
                <a:ext uri="{FF2B5EF4-FFF2-40B4-BE49-F238E27FC236}">
                  <a16:creationId xmlns:a16="http://schemas.microsoft.com/office/drawing/2014/main" id="{803480A2-198F-484D-B4D9-01CC41144756}"/>
                </a:ext>
              </a:extLst>
            </p:cNvPr>
            <p:cNvGraphicFramePr>
              <a:graphicFrameLocks noChangeAspect="1"/>
            </p:cNvGraphicFramePr>
            <p:nvPr/>
          </p:nvGraphicFramePr>
          <p:xfrm>
            <a:off x="1104" y="912"/>
            <a:ext cx="2480" cy="2560"/>
          </p:xfrm>
          <a:graphic>
            <a:graphicData uri="http://schemas.openxmlformats.org/presentationml/2006/ole">
              <mc:AlternateContent xmlns:mc="http://schemas.openxmlformats.org/markup-compatibility/2006">
                <mc:Choice xmlns:v="urn:schemas-microsoft-com:vml" Requires="v">
                  <p:oleObj spid="_x0000_s4124" name="Image" r:id="rId4" imgW="11080833" imgH="13418990" progId="Photoshop.Image.7">
                    <p:embed/>
                  </p:oleObj>
                </mc:Choice>
                <mc:Fallback>
                  <p:oleObj name="Image" r:id="rId4" imgW="11080833" imgH="13418990" progId="Photoshop.Image.7">
                    <p:embed/>
                    <p:pic>
                      <p:nvPicPr>
                        <p:cNvPr id="84998" name="Object 6">
                          <a:extLst>
                            <a:ext uri="{FF2B5EF4-FFF2-40B4-BE49-F238E27FC236}">
                              <a16:creationId xmlns:a16="http://schemas.microsoft.com/office/drawing/2014/main" id="{803480A2-198F-484D-B4D9-01CC411447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04" y="912"/>
                          <a:ext cx="2480" cy="2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4999" name="Text Box 7">
              <a:extLst>
                <a:ext uri="{FF2B5EF4-FFF2-40B4-BE49-F238E27FC236}">
                  <a16:creationId xmlns:a16="http://schemas.microsoft.com/office/drawing/2014/main" id="{C3E065AE-903A-41AA-A7AB-871940A3FDED}"/>
                </a:ext>
              </a:extLst>
            </p:cNvPr>
            <p:cNvSpPr txBox="1">
              <a:spLocks noChangeArrowheads="1"/>
            </p:cNvSpPr>
            <p:nvPr/>
          </p:nvSpPr>
          <p:spPr bwMode="auto">
            <a:xfrm>
              <a:off x="3096" y="1643"/>
              <a:ext cx="1416" cy="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FF0000"/>
                  </a:solidFill>
                  <a:ea typeface="隶书" pitchFamily="49" charset="-122"/>
                </a:rPr>
                <a:t>C</a:t>
              </a:r>
              <a:r>
                <a:rPr lang="en-US" altLang="zh-CN" sz="1800" b="1">
                  <a:solidFill>
                    <a:srgbClr val="000000"/>
                  </a:solidFill>
                  <a:ea typeface="隶书" pitchFamily="49" charset="-122"/>
                </a:rPr>
                <a:t>OCH</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C0-S</a:t>
              </a:r>
              <a:r>
                <a:rPr lang="en-US" altLang="zh-CN" sz="1800" b="1">
                  <a:solidFill>
                    <a:srgbClr val="CC0066"/>
                  </a:solidFill>
                  <a:ea typeface="隶书" pitchFamily="49" charset="-122"/>
                </a:rPr>
                <a:t>ACP</a:t>
              </a:r>
              <a:r>
                <a:rPr lang="en-US" altLang="zh-CN" sz="1800">
                  <a:solidFill>
                    <a:srgbClr val="000000"/>
                  </a:solidFill>
                  <a:ea typeface="隶书" pitchFamily="49" charset="-122"/>
                </a:rPr>
                <a:t> </a:t>
              </a:r>
            </a:p>
          </p:txBody>
        </p:sp>
        <p:sp>
          <p:nvSpPr>
            <p:cNvPr id="85000" name="Text Box 8">
              <a:extLst>
                <a:ext uri="{FF2B5EF4-FFF2-40B4-BE49-F238E27FC236}">
                  <a16:creationId xmlns:a16="http://schemas.microsoft.com/office/drawing/2014/main" id="{5FC72FC6-4C50-4E74-A013-9AD0AEE134CE}"/>
                </a:ext>
              </a:extLst>
            </p:cNvPr>
            <p:cNvSpPr txBox="1">
              <a:spLocks noChangeArrowheads="1"/>
            </p:cNvSpPr>
            <p:nvPr/>
          </p:nvSpPr>
          <p:spPr bwMode="auto">
            <a:xfrm>
              <a:off x="940" y="2254"/>
              <a:ext cx="768"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2025" b="1">
                  <a:solidFill>
                    <a:srgbClr val="0000CC"/>
                  </a:solidFill>
                  <a:latin typeface="宋体" panose="02010600030101010101" pitchFamily="2" charset="-122"/>
                </a:rPr>
                <a:t>丁酰</a:t>
              </a:r>
              <a:r>
                <a:rPr lang="en-US" altLang="zh-CN" sz="2025" b="1">
                  <a:solidFill>
                    <a:srgbClr val="0000CC"/>
                  </a:solidFill>
                  <a:latin typeface="宋体" panose="02010600030101010101" pitchFamily="2" charset="-122"/>
                </a:rPr>
                <a:t>ACP</a:t>
              </a:r>
            </a:p>
          </p:txBody>
        </p:sp>
        <p:sp>
          <p:nvSpPr>
            <p:cNvPr id="85001" name="Text Box 9">
              <a:extLst>
                <a:ext uri="{FF2B5EF4-FFF2-40B4-BE49-F238E27FC236}">
                  <a16:creationId xmlns:a16="http://schemas.microsoft.com/office/drawing/2014/main" id="{6F4789CE-321A-49F0-AB26-1F6766DCDB26}"/>
                </a:ext>
              </a:extLst>
            </p:cNvPr>
            <p:cNvSpPr txBox="1">
              <a:spLocks noChangeArrowheads="1"/>
            </p:cNvSpPr>
            <p:nvPr/>
          </p:nvSpPr>
          <p:spPr bwMode="auto">
            <a:xfrm>
              <a:off x="2976" y="2592"/>
              <a:ext cx="1680" cy="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FF0000"/>
                  </a:solidFill>
                  <a:ea typeface="隶书" pitchFamily="49" charset="-122"/>
                </a:rPr>
                <a:t>C</a:t>
              </a:r>
              <a:r>
                <a:rPr lang="en-US" altLang="zh-CN" sz="1800" b="1">
                  <a:solidFill>
                    <a:srgbClr val="000000"/>
                  </a:solidFill>
                  <a:ea typeface="隶书" pitchFamily="49" charset="-122"/>
                </a:rPr>
                <a:t>H(OH) CH</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C0-S</a:t>
              </a:r>
              <a:r>
                <a:rPr lang="en-US" altLang="zh-CN" sz="1800" b="1">
                  <a:solidFill>
                    <a:srgbClr val="CC0066"/>
                  </a:solidFill>
                  <a:ea typeface="隶书" pitchFamily="49" charset="-122"/>
                </a:rPr>
                <a:t>ACP</a:t>
              </a:r>
              <a:r>
                <a:rPr lang="en-US" altLang="zh-CN" sz="1350">
                  <a:solidFill>
                    <a:srgbClr val="000000"/>
                  </a:solidFill>
                  <a:ea typeface="隶书" pitchFamily="49" charset="-122"/>
                </a:rPr>
                <a:t> </a:t>
              </a:r>
            </a:p>
          </p:txBody>
        </p:sp>
        <p:sp>
          <p:nvSpPr>
            <p:cNvPr id="85002" name="Text Box 10">
              <a:extLst>
                <a:ext uri="{FF2B5EF4-FFF2-40B4-BE49-F238E27FC236}">
                  <a16:creationId xmlns:a16="http://schemas.microsoft.com/office/drawing/2014/main" id="{F543B84E-11BE-4FFF-A79B-0D7A006EE76D}"/>
                </a:ext>
              </a:extLst>
            </p:cNvPr>
            <p:cNvSpPr txBox="1">
              <a:spLocks noChangeArrowheads="1"/>
            </p:cNvSpPr>
            <p:nvPr/>
          </p:nvSpPr>
          <p:spPr bwMode="auto">
            <a:xfrm>
              <a:off x="1728" y="3408"/>
              <a:ext cx="1416" cy="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FF0000"/>
                  </a:solidFill>
                  <a:ea typeface="隶书" pitchFamily="49" charset="-122"/>
                </a:rPr>
                <a:t>C</a:t>
              </a:r>
              <a:r>
                <a:rPr lang="en-US" altLang="zh-CN" sz="1800" b="1">
                  <a:solidFill>
                    <a:srgbClr val="000000"/>
                  </a:solidFill>
                  <a:ea typeface="隶书" pitchFamily="49" charset="-122"/>
                </a:rPr>
                <a:t>H= CH</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C0-S</a:t>
              </a:r>
              <a:r>
                <a:rPr lang="en-US" altLang="zh-CN" sz="1800" b="1">
                  <a:solidFill>
                    <a:srgbClr val="CC0066"/>
                  </a:solidFill>
                  <a:ea typeface="隶书" pitchFamily="49" charset="-122"/>
                </a:rPr>
                <a:t>ACP </a:t>
              </a:r>
            </a:p>
          </p:txBody>
        </p:sp>
        <p:sp>
          <p:nvSpPr>
            <p:cNvPr id="85003" name="Text Box 11">
              <a:extLst>
                <a:ext uri="{FF2B5EF4-FFF2-40B4-BE49-F238E27FC236}">
                  <a16:creationId xmlns:a16="http://schemas.microsoft.com/office/drawing/2014/main" id="{149342C2-9865-4FB6-B1C4-29AB6E3D7C13}"/>
                </a:ext>
              </a:extLst>
            </p:cNvPr>
            <p:cNvSpPr txBox="1">
              <a:spLocks noChangeArrowheads="1"/>
            </p:cNvSpPr>
            <p:nvPr/>
          </p:nvSpPr>
          <p:spPr bwMode="auto">
            <a:xfrm>
              <a:off x="672" y="2112"/>
              <a:ext cx="1360" cy="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FF0000"/>
                  </a:solidFill>
                  <a:ea typeface="隶书" pitchFamily="49" charset="-122"/>
                </a:rPr>
                <a:t>C</a:t>
              </a:r>
              <a:r>
                <a:rPr lang="en-US" altLang="zh-CN" sz="1800" b="1">
                  <a:solidFill>
                    <a:srgbClr val="000000"/>
                  </a:solidFill>
                  <a:ea typeface="隶书" pitchFamily="49" charset="-122"/>
                </a:rPr>
                <a:t>H</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C0-S</a:t>
              </a:r>
              <a:r>
                <a:rPr lang="en-US" altLang="zh-CN" sz="1800" b="1">
                  <a:solidFill>
                    <a:srgbClr val="CC0066"/>
                  </a:solidFill>
                  <a:ea typeface="隶书" pitchFamily="49" charset="-122"/>
                </a:rPr>
                <a:t>ACP</a:t>
              </a:r>
              <a:r>
                <a:rPr lang="en-US" altLang="zh-CN" sz="1800">
                  <a:solidFill>
                    <a:srgbClr val="000000"/>
                  </a:solidFill>
                  <a:ea typeface="隶书" pitchFamily="49" charset="-122"/>
                </a:rPr>
                <a:t> </a:t>
              </a:r>
            </a:p>
          </p:txBody>
        </p:sp>
        <p:sp>
          <p:nvSpPr>
            <p:cNvPr id="85004" name="Text Box 12">
              <a:extLst>
                <a:ext uri="{FF2B5EF4-FFF2-40B4-BE49-F238E27FC236}">
                  <a16:creationId xmlns:a16="http://schemas.microsoft.com/office/drawing/2014/main" id="{C99C67DF-3DC3-471B-8121-C5EEB8E05F2F}"/>
                </a:ext>
              </a:extLst>
            </p:cNvPr>
            <p:cNvSpPr txBox="1">
              <a:spLocks noChangeArrowheads="1"/>
            </p:cNvSpPr>
            <p:nvPr/>
          </p:nvSpPr>
          <p:spPr bwMode="auto">
            <a:xfrm>
              <a:off x="3312" y="1756"/>
              <a:ext cx="1152"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0000CC"/>
                  </a:solidFill>
                  <a:latin typeface="宋体" panose="02010600030101010101" pitchFamily="2" charset="-122"/>
                </a:rPr>
                <a:t>β-</a:t>
              </a:r>
              <a:r>
                <a:rPr lang="zh-CN" altLang="en-US" sz="2025" b="1">
                  <a:solidFill>
                    <a:srgbClr val="0000CC"/>
                  </a:solidFill>
                  <a:latin typeface="宋体" panose="02010600030101010101" pitchFamily="2" charset="-122"/>
                </a:rPr>
                <a:t>酮丁酰</a:t>
              </a:r>
              <a:r>
                <a:rPr lang="en-US" altLang="zh-CN" sz="2025" b="1">
                  <a:solidFill>
                    <a:srgbClr val="0000CC"/>
                  </a:solidFill>
                  <a:latin typeface="宋体" panose="02010600030101010101" pitchFamily="2" charset="-122"/>
                </a:rPr>
                <a:t>ACP</a:t>
              </a:r>
              <a:endParaRPr lang="en-US" altLang="zh-CN" sz="2025">
                <a:solidFill>
                  <a:srgbClr val="FFFFFF"/>
                </a:solidFill>
                <a:latin typeface="宋体" panose="02010600030101010101" pitchFamily="2" charset="-122"/>
                <a:ea typeface="隶书" pitchFamily="49" charset="-122"/>
              </a:endParaRPr>
            </a:p>
          </p:txBody>
        </p:sp>
        <p:sp>
          <p:nvSpPr>
            <p:cNvPr id="85005" name="Text Box 13">
              <a:extLst>
                <a:ext uri="{FF2B5EF4-FFF2-40B4-BE49-F238E27FC236}">
                  <a16:creationId xmlns:a16="http://schemas.microsoft.com/office/drawing/2014/main" id="{3926F52B-9818-4221-AAD3-57882FE615E7}"/>
                </a:ext>
              </a:extLst>
            </p:cNvPr>
            <p:cNvSpPr txBox="1">
              <a:spLocks noChangeArrowheads="1"/>
            </p:cNvSpPr>
            <p:nvPr/>
          </p:nvSpPr>
          <p:spPr bwMode="auto">
            <a:xfrm>
              <a:off x="3168" y="2736"/>
              <a:ext cx="1152"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0000CC"/>
                  </a:solidFill>
                  <a:latin typeface="宋体" panose="02010600030101010101" pitchFamily="2" charset="-122"/>
                </a:rPr>
                <a:t>β-</a:t>
              </a:r>
              <a:r>
                <a:rPr lang="zh-CN" altLang="en-US" sz="2025" b="1">
                  <a:solidFill>
                    <a:srgbClr val="0000CC"/>
                  </a:solidFill>
                  <a:latin typeface="宋体" panose="02010600030101010101" pitchFamily="2" charset="-122"/>
                </a:rPr>
                <a:t>羟丁酰</a:t>
              </a:r>
              <a:r>
                <a:rPr lang="en-US" altLang="zh-CN" sz="2025" b="1">
                  <a:solidFill>
                    <a:srgbClr val="0000CC"/>
                  </a:solidFill>
                  <a:latin typeface="宋体" panose="02010600030101010101" pitchFamily="2" charset="-122"/>
                </a:rPr>
                <a:t>ACP</a:t>
              </a:r>
              <a:endParaRPr lang="en-US" altLang="zh-CN" sz="2025">
                <a:solidFill>
                  <a:srgbClr val="FFFFFF"/>
                </a:solidFill>
                <a:ea typeface="隶书" pitchFamily="49" charset="-122"/>
              </a:endParaRPr>
            </a:p>
          </p:txBody>
        </p:sp>
        <p:sp>
          <p:nvSpPr>
            <p:cNvPr id="85006" name="Line 14">
              <a:extLst>
                <a:ext uri="{FF2B5EF4-FFF2-40B4-BE49-F238E27FC236}">
                  <a16:creationId xmlns:a16="http://schemas.microsoft.com/office/drawing/2014/main" id="{A00E26D4-113D-4E2C-90F0-289F2701091A}"/>
                </a:ext>
              </a:extLst>
            </p:cNvPr>
            <p:cNvSpPr>
              <a:spLocks noChangeShapeType="1"/>
            </p:cNvSpPr>
            <p:nvPr/>
          </p:nvSpPr>
          <p:spPr bwMode="auto">
            <a:xfrm>
              <a:off x="3456" y="1968"/>
              <a:ext cx="0" cy="5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07" name="Text Box 15">
              <a:extLst>
                <a:ext uri="{FF2B5EF4-FFF2-40B4-BE49-F238E27FC236}">
                  <a16:creationId xmlns:a16="http://schemas.microsoft.com/office/drawing/2014/main" id="{574B3A6F-8FAC-462E-B99F-2AD3A03F5C73}"/>
                </a:ext>
              </a:extLst>
            </p:cNvPr>
            <p:cNvSpPr txBox="1">
              <a:spLocks noChangeArrowheads="1"/>
            </p:cNvSpPr>
            <p:nvPr/>
          </p:nvSpPr>
          <p:spPr bwMode="auto">
            <a:xfrm>
              <a:off x="144" y="864"/>
              <a:ext cx="864"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000000"/>
                  </a:solidFill>
                  <a:ea typeface="隶书" pitchFamily="49" charset="-122"/>
                </a:rPr>
                <a:t>CO</a:t>
              </a:r>
              <a:r>
                <a:rPr lang="en-US" altLang="zh-CN" sz="1800" b="1">
                  <a:solidFill>
                    <a:srgbClr val="0000CC"/>
                  </a:solidFill>
                  <a:ea typeface="隶书" pitchFamily="49" charset="-122"/>
                </a:rPr>
                <a:t>CoA</a:t>
              </a:r>
            </a:p>
          </p:txBody>
        </p:sp>
        <p:sp>
          <p:nvSpPr>
            <p:cNvPr id="85008" name="Text Box 16">
              <a:extLst>
                <a:ext uri="{FF2B5EF4-FFF2-40B4-BE49-F238E27FC236}">
                  <a16:creationId xmlns:a16="http://schemas.microsoft.com/office/drawing/2014/main" id="{A09FF5B4-5FDA-4685-9348-5B4041AACA70}"/>
                </a:ext>
              </a:extLst>
            </p:cNvPr>
            <p:cNvSpPr txBox="1">
              <a:spLocks noChangeArrowheads="1"/>
            </p:cNvSpPr>
            <p:nvPr/>
          </p:nvSpPr>
          <p:spPr bwMode="auto">
            <a:xfrm>
              <a:off x="1296" y="864"/>
              <a:ext cx="880"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800" b="1">
                  <a:solidFill>
                    <a:srgbClr val="000000"/>
                  </a:solidFill>
                  <a:ea typeface="隶书" pitchFamily="49" charset="-122"/>
                </a:rPr>
                <a:t>CH3CO</a:t>
              </a:r>
              <a:r>
                <a:rPr lang="en-US" altLang="zh-CN" sz="1800" b="1">
                  <a:solidFill>
                    <a:srgbClr val="CC0066"/>
                  </a:solidFill>
                  <a:ea typeface="隶书" pitchFamily="49" charset="-122"/>
                </a:rPr>
                <a:t>ACP</a:t>
              </a:r>
            </a:p>
          </p:txBody>
        </p:sp>
        <p:sp>
          <p:nvSpPr>
            <p:cNvPr id="85009" name="Text Box 17">
              <a:extLst>
                <a:ext uri="{FF2B5EF4-FFF2-40B4-BE49-F238E27FC236}">
                  <a16:creationId xmlns:a16="http://schemas.microsoft.com/office/drawing/2014/main" id="{6536FE5A-89B0-43D2-8F5D-9B9BC3F6BAF2}"/>
                </a:ext>
              </a:extLst>
            </p:cNvPr>
            <p:cNvSpPr txBox="1">
              <a:spLocks noChangeArrowheads="1"/>
            </p:cNvSpPr>
            <p:nvPr/>
          </p:nvSpPr>
          <p:spPr bwMode="auto">
            <a:xfrm>
              <a:off x="3376" y="917"/>
              <a:ext cx="1184"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800" b="1">
                  <a:solidFill>
                    <a:srgbClr val="000000"/>
                  </a:solidFill>
                  <a:ea typeface="隶书" pitchFamily="49" charset="-122"/>
                </a:rPr>
                <a:t>HOOCCH</a:t>
              </a:r>
              <a:r>
                <a:rPr lang="en-US" altLang="zh-CN" sz="1800" b="1" baseline="-25000">
                  <a:solidFill>
                    <a:srgbClr val="000000"/>
                  </a:solidFill>
                  <a:ea typeface="隶书" pitchFamily="49" charset="-122"/>
                </a:rPr>
                <a:t>3</a:t>
              </a:r>
              <a:r>
                <a:rPr lang="en-US" altLang="zh-CN" sz="1800" b="1">
                  <a:solidFill>
                    <a:srgbClr val="000000"/>
                  </a:solidFill>
                  <a:ea typeface="隶书" pitchFamily="49" charset="-122"/>
                </a:rPr>
                <a:t>CO</a:t>
              </a:r>
              <a:r>
                <a:rPr lang="en-US" altLang="zh-CN" sz="1800" b="1">
                  <a:solidFill>
                    <a:srgbClr val="CC0000"/>
                  </a:solidFill>
                  <a:ea typeface="隶书" pitchFamily="49" charset="-122"/>
                </a:rPr>
                <a:t>ACP</a:t>
              </a:r>
            </a:p>
          </p:txBody>
        </p:sp>
        <p:sp>
          <p:nvSpPr>
            <p:cNvPr id="85010" name="Text Box 18">
              <a:extLst>
                <a:ext uri="{FF2B5EF4-FFF2-40B4-BE49-F238E27FC236}">
                  <a16:creationId xmlns:a16="http://schemas.microsoft.com/office/drawing/2014/main" id="{6CEFC367-DE52-48DE-964A-191B8449E1D6}"/>
                </a:ext>
              </a:extLst>
            </p:cNvPr>
            <p:cNvSpPr txBox="1">
              <a:spLocks noChangeArrowheads="1"/>
            </p:cNvSpPr>
            <p:nvPr/>
          </p:nvSpPr>
          <p:spPr bwMode="auto">
            <a:xfrm>
              <a:off x="3264" y="533"/>
              <a:ext cx="1248"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800" b="1">
                  <a:solidFill>
                    <a:srgbClr val="000000"/>
                  </a:solidFill>
                  <a:ea typeface="隶书" pitchFamily="49" charset="-122"/>
                </a:rPr>
                <a:t>H</a:t>
              </a:r>
              <a:r>
                <a:rPr lang="en-US" altLang="zh-CN" sz="1800" b="1">
                  <a:solidFill>
                    <a:srgbClr val="CC0066"/>
                  </a:solidFill>
                  <a:ea typeface="隶书" pitchFamily="49" charset="-122"/>
                </a:rPr>
                <a:t>OOC</a:t>
              </a: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000000"/>
                  </a:solidFill>
                  <a:ea typeface="隶书" pitchFamily="49" charset="-122"/>
                </a:rPr>
                <a:t>CO</a:t>
              </a:r>
              <a:r>
                <a:rPr lang="en-US" altLang="zh-CN" sz="1800" b="1">
                  <a:solidFill>
                    <a:srgbClr val="0000CC"/>
                  </a:solidFill>
                  <a:ea typeface="隶书" pitchFamily="49" charset="-122"/>
                </a:rPr>
                <a:t>CoA</a:t>
              </a:r>
            </a:p>
          </p:txBody>
        </p:sp>
        <p:sp>
          <p:nvSpPr>
            <p:cNvPr id="85011" name="AutoShape 19">
              <a:extLst>
                <a:ext uri="{FF2B5EF4-FFF2-40B4-BE49-F238E27FC236}">
                  <a16:creationId xmlns:a16="http://schemas.microsoft.com/office/drawing/2014/main" id="{833E70B9-38F3-4355-91A6-407251E5C502}"/>
                </a:ext>
              </a:extLst>
            </p:cNvPr>
            <p:cNvSpPr>
              <a:spLocks noChangeArrowheads="1"/>
            </p:cNvSpPr>
            <p:nvPr/>
          </p:nvSpPr>
          <p:spPr bwMode="auto">
            <a:xfrm flipH="1">
              <a:off x="3056" y="1003"/>
              <a:ext cx="280" cy="341"/>
            </a:xfrm>
            <a:prstGeom prst="curvedLeftArrow">
              <a:avLst>
                <a:gd name="adj1" fmla="val 12432"/>
                <a:gd name="adj2" fmla="val 36789"/>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12" name="Text Box 20">
              <a:extLst>
                <a:ext uri="{FF2B5EF4-FFF2-40B4-BE49-F238E27FC236}">
                  <a16:creationId xmlns:a16="http://schemas.microsoft.com/office/drawing/2014/main" id="{AF9435C2-2C7C-4F3A-AC96-2E6EC2F2687D}"/>
                </a:ext>
              </a:extLst>
            </p:cNvPr>
            <p:cNvSpPr txBox="1">
              <a:spLocks noChangeArrowheads="1"/>
            </p:cNvSpPr>
            <p:nvPr/>
          </p:nvSpPr>
          <p:spPr bwMode="auto">
            <a:xfrm>
              <a:off x="3264" y="144"/>
              <a:ext cx="864"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000000"/>
                  </a:solidFill>
                  <a:ea typeface="隶书" pitchFamily="49" charset="-122"/>
                </a:rPr>
                <a:t>CO</a:t>
              </a:r>
              <a:r>
                <a:rPr lang="en-US" altLang="zh-CN" sz="1800" b="1">
                  <a:solidFill>
                    <a:srgbClr val="0000CC"/>
                  </a:solidFill>
                  <a:ea typeface="隶书" pitchFamily="49" charset="-122"/>
                </a:rPr>
                <a:t>CoA</a:t>
              </a:r>
            </a:p>
          </p:txBody>
        </p:sp>
        <p:sp>
          <p:nvSpPr>
            <p:cNvPr id="85013" name="Line 21">
              <a:extLst>
                <a:ext uri="{FF2B5EF4-FFF2-40B4-BE49-F238E27FC236}">
                  <a16:creationId xmlns:a16="http://schemas.microsoft.com/office/drawing/2014/main" id="{936022A0-36C2-43B3-A727-F6557C09A836}"/>
                </a:ext>
              </a:extLst>
            </p:cNvPr>
            <p:cNvSpPr>
              <a:spLocks noChangeShapeType="1"/>
            </p:cNvSpPr>
            <p:nvPr/>
          </p:nvSpPr>
          <p:spPr bwMode="auto">
            <a:xfrm>
              <a:off x="960" y="960"/>
              <a:ext cx="36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14" name="Line 22">
              <a:extLst>
                <a:ext uri="{FF2B5EF4-FFF2-40B4-BE49-F238E27FC236}">
                  <a16:creationId xmlns:a16="http://schemas.microsoft.com/office/drawing/2014/main" id="{95CD4A05-9A2D-4129-AA4B-B36535401830}"/>
                </a:ext>
              </a:extLst>
            </p:cNvPr>
            <p:cNvSpPr>
              <a:spLocks noChangeShapeType="1"/>
            </p:cNvSpPr>
            <p:nvPr/>
          </p:nvSpPr>
          <p:spPr bwMode="auto">
            <a:xfrm>
              <a:off x="3696" y="363"/>
              <a:ext cx="0" cy="1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15" name="Line 23">
              <a:extLst>
                <a:ext uri="{FF2B5EF4-FFF2-40B4-BE49-F238E27FC236}">
                  <a16:creationId xmlns:a16="http://schemas.microsoft.com/office/drawing/2014/main" id="{41F2B00C-1319-47D5-90E7-14C25483DF13}"/>
                </a:ext>
              </a:extLst>
            </p:cNvPr>
            <p:cNvSpPr>
              <a:spLocks noChangeShapeType="1"/>
            </p:cNvSpPr>
            <p:nvPr/>
          </p:nvSpPr>
          <p:spPr bwMode="auto">
            <a:xfrm>
              <a:off x="3696" y="704"/>
              <a:ext cx="0" cy="2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16" name="Text Box 24">
              <a:extLst>
                <a:ext uri="{FF2B5EF4-FFF2-40B4-BE49-F238E27FC236}">
                  <a16:creationId xmlns:a16="http://schemas.microsoft.com/office/drawing/2014/main" id="{055E1F3F-B534-47EF-9D1E-F053F4EB1F3D}"/>
                </a:ext>
              </a:extLst>
            </p:cNvPr>
            <p:cNvSpPr txBox="1">
              <a:spLocks noChangeArrowheads="1"/>
            </p:cNvSpPr>
            <p:nvPr/>
          </p:nvSpPr>
          <p:spPr bwMode="auto">
            <a:xfrm>
              <a:off x="3376" y="1216"/>
              <a:ext cx="848" cy="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800" b="1">
                  <a:solidFill>
                    <a:srgbClr val="000000"/>
                  </a:solidFill>
                  <a:ea typeface="隶书" pitchFamily="49" charset="-122"/>
                </a:rPr>
                <a:t>CO</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 + </a:t>
              </a:r>
              <a:r>
                <a:rPr lang="en-US" altLang="zh-CN" sz="1800" b="1">
                  <a:solidFill>
                    <a:srgbClr val="CC0066"/>
                  </a:solidFill>
                  <a:ea typeface="隶书" pitchFamily="49" charset="-122"/>
                </a:rPr>
                <a:t>ACP</a:t>
              </a:r>
            </a:p>
          </p:txBody>
        </p:sp>
        <p:sp>
          <p:nvSpPr>
            <p:cNvPr id="85018" name="Text Box 26">
              <a:extLst>
                <a:ext uri="{FF2B5EF4-FFF2-40B4-BE49-F238E27FC236}">
                  <a16:creationId xmlns:a16="http://schemas.microsoft.com/office/drawing/2014/main" id="{20412088-387A-4B95-90E3-94EFE0AF5884}"/>
                </a:ext>
              </a:extLst>
            </p:cNvPr>
            <p:cNvSpPr txBox="1">
              <a:spLocks noChangeArrowheads="1"/>
            </p:cNvSpPr>
            <p:nvPr/>
          </p:nvSpPr>
          <p:spPr bwMode="auto">
            <a:xfrm>
              <a:off x="1554" y="1603"/>
              <a:ext cx="36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0000"/>
                  </a:solidFill>
                </a:rPr>
                <a:t>C</a:t>
              </a:r>
              <a:r>
                <a:rPr lang="en-US" altLang="zh-CN" sz="1688" b="1" baseline="-25000">
                  <a:solidFill>
                    <a:srgbClr val="FF0000"/>
                  </a:solidFill>
                </a:rPr>
                <a:t>2</a:t>
              </a:r>
            </a:p>
          </p:txBody>
        </p:sp>
        <p:sp>
          <p:nvSpPr>
            <p:cNvPr id="85019" name="Text Box 27">
              <a:extLst>
                <a:ext uri="{FF2B5EF4-FFF2-40B4-BE49-F238E27FC236}">
                  <a16:creationId xmlns:a16="http://schemas.microsoft.com/office/drawing/2014/main" id="{1C696F01-E3D1-4E0E-9501-F6A4B6E8B2DB}"/>
                </a:ext>
              </a:extLst>
            </p:cNvPr>
            <p:cNvSpPr txBox="1">
              <a:spLocks noChangeArrowheads="1"/>
            </p:cNvSpPr>
            <p:nvPr/>
          </p:nvSpPr>
          <p:spPr bwMode="auto">
            <a:xfrm>
              <a:off x="1746" y="1603"/>
              <a:ext cx="36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0000"/>
                  </a:solidFill>
                </a:rPr>
                <a:t>C</a:t>
              </a:r>
              <a:r>
                <a:rPr lang="en-US" altLang="zh-CN" sz="1688" b="1" baseline="-25000">
                  <a:solidFill>
                    <a:srgbClr val="FF0000"/>
                  </a:solidFill>
                </a:rPr>
                <a:t>2</a:t>
              </a:r>
            </a:p>
          </p:txBody>
        </p:sp>
        <p:sp>
          <p:nvSpPr>
            <p:cNvPr id="85020" name="Text Box 28">
              <a:extLst>
                <a:ext uri="{FF2B5EF4-FFF2-40B4-BE49-F238E27FC236}">
                  <a16:creationId xmlns:a16="http://schemas.microsoft.com/office/drawing/2014/main" id="{828F2754-B881-4F79-A81F-DFBE3C4A8536}"/>
                </a:ext>
              </a:extLst>
            </p:cNvPr>
            <p:cNvSpPr txBox="1">
              <a:spLocks noChangeArrowheads="1"/>
            </p:cNvSpPr>
            <p:nvPr/>
          </p:nvSpPr>
          <p:spPr bwMode="auto">
            <a:xfrm>
              <a:off x="1938" y="1603"/>
              <a:ext cx="36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0000"/>
                  </a:solidFill>
                </a:rPr>
                <a:t>C</a:t>
              </a:r>
              <a:r>
                <a:rPr lang="en-US" altLang="zh-CN" sz="1688" b="1" baseline="-25000">
                  <a:solidFill>
                    <a:srgbClr val="FF0000"/>
                  </a:solidFill>
                </a:rPr>
                <a:t>2</a:t>
              </a:r>
            </a:p>
          </p:txBody>
        </p:sp>
        <p:sp>
          <p:nvSpPr>
            <p:cNvPr id="85021" name="Text Box 29">
              <a:extLst>
                <a:ext uri="{FF2B5EF4-FFF2-40B4-BE49-F238E27FC236}">
                  <a16:creationId xmlns:a16="http://schemas.microsoft.com/office/drawing/2014/main" id="{8C03A60F-4B15-48CD-AFAE-C2F368B97FA9}"/>
                </a:ext>
              </a:extLst>
            </p:cNvPr>
            <p:cNvSpPr txBox="1">
              <a:spLocks noChangeArrowheads="1"/>
            </p:cNvSpPr>
            <p:nvPr/>
          </p:nvSpPr>
          <p:spPr bwMode="auto">
            <a:xfrm>
              <a:off x="2130" y="1603"/>
              <a:ext cx="36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0000"/>
                  </a:solidFill>
                </a:rPr>
                <a:t>C</a:t>
              </a:r>
              <a:r>
                <a:rPr lang="en-US" altLang="zh-CN" sz="1688" b="1" baseline="-25000">
                  <a:solidFill>
                    <a:srgbClr val="FF0000"/>
                  </a:solidFill>
                </a:rPr>
                <a:t>2</a:t>
              </a:r>
            </a:p>
          </p:txBody>
        </p:sp>
        <p:sp>
          <p:nvSpPr>
            <p:cNvPr id="85022" name="Text Box 30">
              <a:extLst>
                <a:ext uri="{FF2B5EF4-FFF2-40B4-BE49-F238E27FC236}">
                  <a16:creationId xmlns:a16="http://schemas.microsoft.com/office/drawing/2014/main" id="{1141A279-0801-471A-B3D2-B4A6723D845D}"/>
                </a:ext>
              </a:extLst>
            </p:cNvPr>
            <p:cNvSpPr txBox="1">
              <a:spLocks noChangeArrowheads="1"/>
            </p:cNvSpPr>
            <p:nvPr/>
          </p:nvSpPr>
          <p:spPr bwMode="auto">
            <a:xfrm>
              <a:off x="2322" y="1605"/>
              <a:ext cx="36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0000"/>
                  </a:solidFill>
                </a:rPr>
                <a:t>C</a:t>
              </a:r>
              <a:r>
                <a:rPr lang="en-US" altLang="zh-CN" sz="1688" b="1" baseline="-25000">
                  <a:solidFill>
                    <a:srgbClr val="FF0000"/>
                  </a:solidFill>
                </a:rPr>
                <a:t>2</a:t>
              </a:r>
            </a:p>
          </p:txBody>
        </p:sp>
        <p:sp>
          <p:nvSpPr>
            <p:cNvPr id="85023" name="Text Box 31">
              <a:extLst>
                <a:ext uri="{FF2B5EF4-FFF2-40B4-BE49-F238E27FC236}">
                  <a16:creationId xmlns:a16="http://schemas.microsoft.com/office/drawing/2014/main" id="{608E5177-1077-4046-8BB5-8CF3627CCEE7}"/>
                </a:ext>
              </a:extLst>
            </p:cNvPr>
            <p:cNvSpPr txBox="1">
              <a:spLocks noChangeArrowheads="1"/>
            </p:cNvSpPr>
            <p:nvPr/>
          </p:nvSpPr>
          <p:spPr bwMode="auto">
            <a:xfrm>
              <a:off x="2562" y="1605"/>
              <a:ext cx="360"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0000"/>
                  </a:solidFill>
                </a:rPr>
                <a:t>C</a:t>
              </a:r>
              <a:r>
                <a:rPr lang="en-US" altLang="zh-CN" sz="1688" b="1" baseline="-25000">
                  <a:solidFill>
                    <a:srgbClr val="FF0000"/>
                  </a:solidFill>
                </a:rPr>
                <a:t>2</a:t>
              </a:r>
            </a:p>
          </p:txBody>
        </p:sp>
        <p:sp>
          <p:nvSpPr>
            <p:cNvPr id="85025" name="AutoShape 33">
              <a:extLst>
                <a:ext uri="{FF2B5EF4-FFF2-40B4-BE49-F238E27FC236}">
                  <a16:creationId xmlns:a16="http://schemas.microsoft.com/office/drawing/2014/main" id="{0768BB5D-4799-4F4A-B9C4-90B9C933D239}"/>
                </a:ext>
              </a:extLst>
            </p:cNvPr>
            <p:cNvSpPr>
              <a:spLocks noChangeArrowheads="1"/>
            </p:cNvSpPr>
            <p:nvPr/>
          </p:nvSpPr>
          <p:spPr bwMode="auto">
            <a:xfrm flipV="1">
              <a:off x="1136" y="2837"/>
              <a:ext cx="280" cy="427"/>
            </a:xfrm>
            <a:prstGeom prst="curvedLeftArrow">
              <a:avLst>
                <a:gd name="adj1" fmla="val 15568"/>
                <a:gd name="adj2" fmla="val 46068"/>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26" name="Text Box 34">
              <a:extLst>
                <a:ext uri="{FF2B5EF4-FFF2-40B4-BE49-F238E27FC236}">
                  <a16:creationId xmlns:a16="http://schemas.microsoft.com/office/drawing/2014/main" id="{071AD2D5-8232-4E46-A505-7748EE795460}"/>
                </a:ext>
              </a:extLst>
            </p:cNvPr>
            <p:cNvSpPr txBox="1">
              <a:spLocks noChangeArrowheads="1"/>
            </p:cNvSpPr>
            <p:nvPr/>
          </p:nvSpPr>
          <p:spPr bwMode="auto">
            <a:xfrm>
              <a:off x="288" y="3120"/>
              <a:ext cx="960"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FF0066"/>
                  </a:solidFill>
                </a:rPr>
                <a:t>NADPH+H</a:t>
              </a:r>
              <a:r>
                <a:rPr lang="en-US" altLang="zh-CN" sz="2025" b="1" baseline="30000">
                  <a:solidFill>
                    <a:srgbClr val="FF0066"/>
                  </a:solidFill>
                </a:rPr>
                <a:t>+</a:t>
              </a:r>
            </a:p>
          </p:txBody>
        </p:sp>
        <p:sp>
          <p:nvSpPr>
            <p:cNvPr id="85027" name="Text Box 35">
              <a:extLst>
                <a:ext uri="{FF2B5EF4-FFF2-40B4-BE49-F238E27FC236}">
                  <a16:creationId xmlns:a16="http://schemas.microsoft.com/office/drawing/2014/main" id="{44EE2C69-AD75-4961-97D9-2823844FA38F}"/>
                </a:ext>
              </a:extLst>
            </p:cNvPr>
            <p:cNvSpPr txBox="1">
              <a:spLocks noChangeArrowheads="1"/>
            </p:cNvSpPr>
            <p:nvPr/>
          </p:nvSpPr>
          <p:spPr bwMode="auto">
            <a:xfrm>
              <a:off x="576" y="2784"/>
              <a:ext cx="768"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FF0066"/>
                  </a:solidFill>
                </a:rPr>
                <a:t>NAD P</a:t>
              </a:r>
              <a:r>
                <a:rPr lang="en-US" altLang="zh-CN" sz="2025" b="1" baseline="30000">
                  <a:solidFill>
                    <a:srgbClr val="FF0066"/>
                  </a:solidFill>
                </a:rPr>
                <a:t>+</a:t>
              </a:r>
            </a:p>
          </p:txBody>
        </p:sp>
        <p:sp>
          <p:nvSpPr>
            <p:cNvPr id="85029" name="AutoShape 37">
              <a:extLst>
                <a:ext uri="{FF2B5EF4-FFF2-40B4-BE49-F238E27FC236}">
                  <a16:creationId xmlns:a16="http://schemas.microsoft.com/office/drawing/2014/main" id="{4DC36242-BC13-474D-A5C6-2A1F7A35EDAF}"/>
                </a:ext>
              </a:extLst>
            </p:cNvPr>
            <p:cNvSpPr>
              <a:spLocks noChangeArrowheads="1"/>
            </p:cNvSpPr>
            <p:nvPr/>
          </p:nvSpPr>
          <p:spPr bwMode="auto">
            <a:xfrm flipH="1">
              <a:off x="3496" y="2106"/>
              <a:ext cx="280" cy="342"/>
            </a:xfrm>
            <a:prstGeom prst="curvedLeftArrow">
              <a:avLst>
                <a:gd name="adj1" fmla="val 12469"/>
                <a:gd name="adj2" fmla="val 36897"/>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30" name="Text Box 38">
              <a:extLst>
                <a:ext uri="{FF2B5EF4-FFF2-40B4-BE49-F238E27FC236}">
                  <a16:creationId xmlns:a16="http://schemas.microsoft.com/office/drawing/2014/main" id="{15B507AD-5119-4BD9-BAF3-FEE9870FCA52}"/>
                </a:ext>
              </a:extLst>
            </p:cNvPr>
            <p:cNvSpPr txBox="1">
              <a:spLocks noChangeArrowheads="1"/>
            </p:cNvSpPr>
            <p:nvPr/>
          </p:nvSpPr>
          <p:spPr bwMode="auto">
            <a:xfrm>
              <a:off x="3776" y="2304"/>
              <a:ext cx="640"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FF0066"/>
                  </a:solidFill>
                </a:rPr>
                <a:t>NADP</a:t>
              </a:r>
              <a:r>
                <a:rPr lang="en-US" altLang="zh-CN" sz="2025" b="1" baseline="30000">
                  <a:solidFill>
                    <a:srgbClr val="FF0066"/>
                  </a:solidFill>
                </a:rPr>
                <a:t>+</a:t>
              </a:r>
            </a:p>
          </p:txBody>
        </p:sp>
        <p:sp>
          <p:nvSpPr>
            <p:cNvPr id="85031" name="Text Box 39">
              <a:extLst>
                <a:ext uri="{FF2B5EF4-FFF2-40B4-BE49-F238E27FC236}">
                  <a16:creationId xmlns:a16="http://schemas.microsoft.com/office/drawing/2014/main" id="{3B20E3AD-E25D-4547-8157-91CA65D2801E}"/>
                </a:ext>
              </a:extLst>
            </p:cNvPr>
            <p:cNvSpPr txBox="1">
              <a:spLocks noChangeArrowheads="1"/>
            </p:cNvSpPr>
            <p:nvPr/>
          </p:nvSpPr>
          <p:spPr bwMode="auto">
            <a:xfrm>
              <a:off x="3776" y="2004"/>
              <a:ext cx="880"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FF0066"/>
                  </a:solidFill>
                </a:rPr>
                <a:t>NADPH+H</a:t>
              </a:r>
              <a:r>
                <a:rPr lang="en-US" altLang="zh-CN" sz="2025" b="1" baseline="30000">
                  <a:solidFill>
                    <a:srgbClr val="FF0066"/>
                  </a:solidFill>
                </a:rPr>
                <a:t>+</a:t>
              </a:r>
            </a:p>
          </p:txBody>
        </p:sp>
        <p:sp>
          <p:nvSpPr>
            <p:cNvPr id="85033" name="Text Box 41">
              <a:extLst>
                <a:ext uri="{FF2B5EF4-FFF2-40B4-BE49-F238E27FC236}">
                  <a16:creationId xmlns:a16="http://schemas.microsoft.com/office/drawing/2014/main" id="{4F69D84C-7FBF-4444-8483-101EDBE3579C}"/>
                </a:ext>
              </a:extLst>
            </p:cNvPr>
            <p:cNvSpPr txBox="1">
              <a:spLocks noChangeArrowheads="1"/>
            </p:cNvSpPr>
            <p:nvPr/>
          </p:nvSpPr>
          <p:spPr bwMode="auto">
            <a:xfrm>
              <a:off x="3216" y="3434"/>
              <a:ext cx="360" cy="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2025" b="1">
                  <a:solidFill>
                    <a:srgbClr val="333300"/>
                  </a:solidFill>
                  <a:latin typeface="宋体" panose="02010600030101010101" pitchFamily="2" charset="-122"/>
                  <a:ea typeface="隶书" pitchFamily="49" charset="-122"/>
                </a:rPr>
                <a:t>H</a:t>
              </a:r>
              <a:r>
                <a:rPr lang="en-US" altLang="zh-CN" sz="2025" b="1" baseline="-25000">
                  <a:solidFill>
                    <a:srgbClr val="333300"/>
                  </a:solidFill>
                  <a:latin typeface="宋体" panose="02010600030101010101" pitchFamily="2" charset="-122"/>
                  <a:ea typeface="隶书" pitchFamily="49" charset="-122"/>
                </a:rPr>
                <a:t>2</a:t>
              </a:r>
              <a:r>
                <a:rPr lang="en-US" altLang="zh-CN" sz="2025" b="1">
                  <a:solidFill>
                    <a:srgbClr val="333300"/>
                  </a:solidFill>
                  <a:latin typeface="宋体" panose="02010600030101010101" pitchFamily="2" charset="-122"/>
                  <a:ea typeface="隶书" pitchFamily="49" charset="-122"/>
                </a:rPr>
                <a:t>O </a:t>
              </a:r>
            </a:p>
          </p:txBody>
        </p:sp>
        <p:sp>
          <p:nvSpPr>
            <p:cNvPr id="85034" name="Line 42">
              <a:extLst>
                <a:ext uri="{FF2B5EF4-FFF2-40B4-BE49-F238E27FC236}">
                  <a16:creationId xmlns:a16="http://schemas.microsoft.com/office/drawing/2014/main" id="{2A9EECD4-5E58-4B88-B60E-03C21AF66311}"/>
                </a:ext>
              </a:extLst>
            </p:cNvPr>
            <p:cNvSpPr>
              <a:spLocks noChangeShapeType="1"/>
            </p:cNvSpPr>
            <p:nvPr/>
          </p:nvSpPr>
          <p:spPr bwMode="auto">
            <a:xfrm>
              <a:off x="3296" y="3178"/>
              <a:ext cx="0" cy="299"/>
            </a:xfrm>
            <a:prstGeom prst="line">
              <a:avLst/>
            </a:prstGeom>
            <a:noFill/>
            <a:ln w="28575">
              <a:solidFill>
                <a:srgbClr val="99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35" name="Text Box 43">
              <a:extLst>
                <a:ext uri="{FF2B5EF4-FFF2-40B4-BE49-F238E27FC236}">
                  <a16:creationId xmlns:a16="http://schemas.microsoft.com/office/drawing/2014/main" id="{AC7B1453-ADFF-40FC-A5EF-1109A4F6BD9F}"/>
                </a:ext>
              </a:extLst>
            </p:cNvPr>
            <p:cNvSpPr txBox="1">
              <a:spLocks noChangeArrowheads="1"/>
            </p:cNvSpPr>
            <p:nvPr/>
          </p:nvSpPr>
          <p:spPr bwMode="auto">
            <a:xfrm>
              <a:off x="2016" y="1872"/>
              <a:ext cx="1344" cy="2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3</a:t>
              </a:r>
              <a:r>
                <a:rPr lang="en-US" altLang="zh-CN" sz="1800" b="1">
                  <a:solidFill>
                    <a:srgbClr val="000000"/>
                  </a:solidFill>
                  <a:ea typeface="隶书" pitchFamily="49" charset="-122"/>
                </a:rPr>
                <a:t>(CH</a:t>
              </a:r>
              <a:r>
                <a:rPr lang="en-US" altLang="zh-CN" sz="1800" b="1" baseline="-25000">
                  <a:solidFill>
                    <a:srgbClr val="000000"/>
                  </a:solidFill>
                  <a:ea typeface="隶书" pitchFamily="49" charset="-122"/>
                </a:rPr>
                <a:t>2</a:t>
              </a:r>
              <a:r>
                <a:rPr lang="en-US" altLang="zh-CN" sz="1800" b="1">
                  <a:solidFill>
                    <a:srgbClr val="000000"/>
                  </a:solidFill>
                  <a:ea typeface="隶书" pitchFamily="49" charset="-122"/>
                </a:rPr>
                <a:t>)</a:t>
              </a:r>
              <a:r>
                <a:rPr lang="en-US" altLang="zh-CN" sz="1800" b="1" baseline="-25000">
                  <a:solidFill>
                    <a:srgbClr val="000000"/>
                  </a:solidFill>
                  <a:ea typeface="隶书" pitchFamily="49" charset="-122"/>
                </a:rPr>
                <a:t>14</a:t>
              </a:r>
              <a:r>
                <a:rPr lang="en-US" altLang="zh-CN" sz="1800" b="1">
                  <a:solidFill>
                    <a:srgbClr val="000000"/>
                  </a:solidFill>
                  <a:ea typeface="隶书" pitchFamily="49" charset="-122"/>
                </a:rPr>
                <a:t>C0-S</a:t>
              </a:r>
              <a:r>
                <a:rPr lang="en-US" altLang="zh-CN" sz="1800" b="1">
                  <a:solidFill>
                    <a:srgbClr val="CC0066"/>
                  </a:solidFill>
                  <a:ea typeface="隶书" pitchFamily="49" charset="-122"/>
                </a:rPr>
                <a:t>ACP</a:t>
              </a:r>
              <a:endParaRPr lang="en-US" altLang="zh-CN" sz="1800">
                <a:solidFill>
                  <a:srgbClr val="CC0066"/>
                </a:solidFill>
                <a:ea typeface="隶书" pitchFamily="49" charset="-122"/>
              </a:endParaRPr>
            </a:p>
          </p:txBody>
        </p:sp>
        <p:sp>
          <p:nvSpPr>
            <p:cNvPr id="85036" name="Text Box 44">
              <a:extLst>
                <a:ext uri="{FF2B5EF4-FFF2-40B4-BE49-F238E27FC236}">
                  <a16:creationId xmlns:a16="http://schemas.microsoft.com/office/drawing/2014/main" id="{EB9C95D3-663C-49C4-8879-47B21AE7CC85}"/>
                </a:ext>
              </a:extLst>
            </p:cNvPr>
            <p:cNvSpPr txBox="1">
              <a:spLocks noChangeArrowheads="1"/>
            </p:cNvSpPr>
            <p:nvPr/>
          </p:nvSpPr>
          <p:spPr bwMode="auto">
            <a:xfrm>
              <a:off x="3696" y="320"/>
              <a:ext cx="480"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1688" b="1">
                  <a:solidFill>
                    <a:srgbClr val="FF3300"/>
                  </a:solidFill>
                </a:rPr>
                <a:t>+</a:t>
              </a:r>
              <a:r>
                <a:rPr lang="en-US" altLang="zh-CN" sz="2025" b="1">
                  <a:solidFill>
                    <a:srgbClr val="FF3300"/>
                  </a:solidFill>
                  <a:hlinkClick r:id="rId6" action="ppaction://hlinksldjump"/>
                </a:rPr>
                <a:t>CO</a:t>
              </a:r>
              <a:r>
                <a:rPr lang="en-US" altLang="zh-CN" sz="2025" b="1" baseline="-25000">
                  <a:solidFill>
                    <a:srgbClr val="FF3300"/>
                  </a:solidFill>
                  <a:hlinkClick r:id="rId6" action="ppaction://hlinksldjump"/>
                </a:rPr>
                <a:t>2</a:t>
              </a:r>
              <a:endParaRPr lang="en-US" altLang="zh-CN" sz="2025" b="1" baseline="-25000">
                <a:solidFill>
                  <a:srgbClr val="FF3300"/>
                </a:solidFill>
              </a:endParaRPr>
            </a:p>
          </p:txBody>
        </p:sp>
        <p:sp>
          <p:nvSpPr>
            <p:cNvPr id="85037" name="Text Box 45">
              <a:extLst>
                <a:ext uri="{FF2B5EF4-FFF2-40B4-BE49-F238E27FC236}">
                  <a16:creationId xmlns:a16="http://schemas.microsoft.com/office/drawing/2014/main" id="{E47514A2-FFE9-4C67-A3A3-5BD86BAA20F4}"/>
                </a:ext>
              </a:extLst>
            </p:cNvPr>
            <p:cNvSpPr txBox="1">
              <a:spLocks noChangeArrowheads="1"/>
            </p:cNvSpPr>
            <p:nvPr/>
          </p:nvSpPr>
          <p:spPr bwMode="auto">
            <a:xfrm>
              <a:off x="3816" y="704"/>
              <a:ext cx="440" cy="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eaLnBrk="0" fontAlgn="base" hangingPunct="0">
                <a:spcBef>
                  <a:spcPct val="50000"/>
                </a:spcBef>
                <a:spcAft>
                  <a:spcPct val="0"/>
                </a:spcAft>
              </a:pPr>
              <a:r>
                <a:rPr lang="en-US" altLang="zh-CN" sz="2025" b="1">
                  <a:solidFill>
                    <a:srgbClr val="0000CC"/>
                  </a:solidFill>
                  <a:ea typeface="隶书" pitchFamily="49" charset="-122"/>
                </a:rPr>
                <a:t>ACP</a:t>
              </a:r>
            </a:p>
          </p:txBody>
        </p:sp>
        <p:sp>
          <p:nvSpPr>
            <p:cNvPr id="85038" name="Line 46">
              <a:extLst>
                <a:ext uri="{FF2B5EF4-FFF2-40B4-BE49-F238E27FC236}">
                  <a16:creationId xmlns:a16="http://schemas.microsoft.com/office/drawing/2014/main" id="{758708B6-CE6B-4975-B5FB-706C7CE9DCEB}"/>
                </a:ext>
              </a:extLst>
            </p:cNvPr>
            <p:cNvSpPr>
              <a:spLocks noChangeShapeType="1"/>
            </p:cNvSpPr>
            <p:nvPr/>
          </p:nvSpPr>
          <p:spPr bwMode="auto">
            <a:xfrm flipH="1">
              <a:off x="3696" y="789"/>
              <a:ext cx="120" cy="4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44" name="Line 52">
              <a:extLst>
                <a:ext uri="{FF2B5EF4-FFF2-40B4-BE49-F238E27FC236}">
                  <a16:creationId xmlns:a16="http://schemas.microsoft.com/office/drawing/2014/main" id="{B1F134A1-2EA9-40DB-8A38-5748F7BC3E6B}"/>
                </a:ext>
              </a:extLst>
            </p:cNvPr>
            <p:cNvSpPr>
              <a:spLocks noChangeShapeType="1"/>
            </p:cNvSpPr>
            <p:nvPr/>
          </p:nvSpPr>
          <p:spPr bwMode="auto">
            <a:xfrm flipH="1" flipV="1">
              <a:off x="1602" y="1461"/>
              <a:ext cx="48" cy="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45" name="Line 53">
              <a:extLst>
                <a:ext uri="{FF2B5EF4-FFF2-40B4-BE49-F238E27FC236}">
                  <a16:creationId xmlns:a16="http://schemas.microsoft.com/office/drawing/2014/main" id="{B512104A-A31E-4991-AFD7-CDA04ED43D5B}"/>
                </a:ext>
              </a:extLst>
            </p:cNvPr>
            <p:cNvSpPr>
              <a:spLocks noChangeShapeType="1"/>
            </p:cNvSpPr>
            <p:nvPr/>
          </p:nvSpPr>
          <p:spPr bwMode="auto">
            <a:xfrm flipH="1" flipV="1">
              <a:off x="1794" y="1461"/>
              <a:ext cx="48" cy="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46" name="Line 54">
              <a:extLst>
                <a:ext uri="{FF2B5EF4-FFF2-40B4-BE49-F238E27FC236}">
                  <a16:creationId xmlns:a16="http://schemas.microsoft.com/office/drawing/2014/main" id="{D018D951-A2AC-4E84-BB2A-24257B8E270E}"/>
                </a:ext>
              </a:extLst>
            </p:cNvPr>
            <p:cNvSpPr>
              <a:spLocks noChangeShapeType="1"/>
            </p:cNvSpPr>
            <p:nvPr/>
          </p:nvSpPr>
          <p:spPr bwMode="auto">
            <a:xfrm flipH="1" flipV="1">
              <a:off x="1986" y="1461"/>
              <a:ext cx="48" cy="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47" name="Line 55">
              <a:extLst>
                <a:ext uri="{FF2B5EF4-FFF2-40B4-BE49-F238E27FC236}">
                  <a16:creationId xmlns:a16="http://schemas.microsoft.com/office/drawing/2014/main" id="{61E6EEE5-3F6B-4BBB-ADBD-1824FB6D0060}"/>
                </a:ext>
              </a:extLst>
            </p:cNvPr>
            <p:cNvSpPr>
              <a:spLocks noChangeShapeType="1"/>
            </p:cNvSpPr>
            <p:nvPr/>
          </p:nvSpPr>
          <p:spPr bwMode="auto">
            <a:xfrm flipH="1" flipV="1">
              <a:off x="2178" y="1461"/>
              <a:ext cx="48" cy="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48" name="Line 56">
              <a:extLst>
                <a:ext uri="{FF2B5EF4-FFF2-40B4-BE49-F238E27FC236}">
                  <a16:creationId xmlns:a16="http://schemas.microsoft.com/office/drawing/2014/main" id="{57153E96-52A1-4ED1-89EF-6D346D5F4C9B}"/>
                </a:ext>
              </a:extLst>
            </p:cNvPr>
            <p:cNvSpPr>
              <a:spLocks noChangeShapeType="1"/>
            </p:cNvSpPr>
            <p:nvPr/>
          </p:nvSpPr>
          <p:spPr bwMode="auto">
            <a:xfrm flipH="1" flipV="1">
              <a:off x="2370" y="1509"/>
              <a:ext cx="48" cy="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85049" name="Line 57">
              <a:extLst>
                <a:ext uri="{FF2B5EF4-FFF2-40B4-BE49-F238E27FC236}">
                  <a16:creationId xmlns:a16="http://schemas.microsoft.com/office/drawing/2014/main" id="{47CF6DD5-7B4F-46B7-9AFB-4851CCA1F52D}"/>
                </a:ext>
              </a:extLst>
            </p:cNvPr>
            <p:cNvSpPr>
              <a:spLocks noChangeShapeType="1"/>
            </p:cNvSpPr>
            <p:nvPr/>
          </p:nvSpPr>
          <p:spPr bwMode="auto">
            <a:xfrm flipH="1" flipV="1">
              <a:off x="2562" y="1509"/>
              <a:ext cx="48" cy="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sp>
        <p:nvSpPr>
          <p:cNvPr id="85055" name="Text Box 63">
            <a:extLst>
              <a:ext uri="{FF2B5EF4-FFF2-40B4-BE49-F238E27FC236}">
                <a16:creationId xmlns:a16="http://schemas.microsoft.com/office/drawing/2014/main" id="{99201BA0-E2D7-4279-A001-2E2ED00DE5EB}"/>
              </a:ext>
            </a:extLst>
          </p:cNvPr>
          <p:cNvSpPr txBox="1">
            <a:spLocks noChangeArrowheads="1"/>
          </p:cNvSpPr>
          <p:nvPr/>
        </p:nvSpPr>
        <p:spPr bwMode="auto">
          <a:xfrm>
            <a:off x="5463184" y="3834408"/>
            <a:ext cx="1216223"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250">
                <a:solidFill>
                  <a:srgbClr val="990033"/>
                </a:solidFill>
                <a:latin typeface="黑体" panose="02010609060101010101" pitchFamily="49" charset="-122"/>
                <a:ea typeface="黑体" panose="02010609060101010101" pitchFamily="49" charset="-122"/>
              </a:rPr>
              <a:t>还原酶</a:t>
            </a:r>
          </a:p>
        </p:txBody>
      </p:sp>
      <p:sp>
        <p:nvSpPr>
          <p:cNvPr id="85056" name="Text Box 64">
            <a:extLst>
              <a:ext uri="{FF2B5EF4-FFF2-40B4-BE49-F238E27FC236}">
                <a16:creationId xmlns:a16="http://schemas.microsoft.com/office/drawing/2014/main" id="{FCAE9DA0-B778-47F8-A187-BCB2A7B6B8FF}"/>
              </a:ext>
            </a:extLst>
          </p:cNvPr>
          <p:cNvSpPr txBox="1">
            <a:spLocks noChangeArrowheads="1"/>
          </p:cNvSpPr>
          <p:nvPr/>
        </p:nvSpPr>
        <p:spPr bwMode="auto">
          <a:xfrm>
            <a:off x="2709268" y="4968478"/>
            <a:ext cx="1216223"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250">
                <a:solidFill>
                  <a:srgbClr val="990033"/>
                </a:solidFill>
                <a:latin typeface="黑体" panose="02010609060101010101" pitchFamily="49" charset="-122"/>
                <a:ea typeface="黑体" panose="02010609060101010101" pitchFamily="49" charset="-122"/>
              </a:rPr>
              <a:t>还原酶</a:t>
            </a:r>
          </a:p>
        </p:txBody>
      </p:sp>
      <p:sp>
        <p:nvSpPr>
          <p:cNvPr id="85057" name="Text Box 65">
            <a:extLst>
              <a:ext uri="{FF2B5EF4-FFF2-40B4-BE49-F238E27FC236}">
                <a16:creationId xmlns:a16="http://schemas.microsoft.com/office/drawing/2014/main" id="{176DEC4C-499D-4817-A259-AEC011541133}"/>
              </a:ext>
            </a:extLst>
          </p:cNvPr>
          <p:cNvSpPr txBox="1">
            <a:spLocks noChangeArrowheads="1"/>
          </p:cNvSpPr>
          <p:nvPr/>
        </p:nvSpPr>
        <p:spPr bwMode="auto">
          <a:xfrm>
            <a:off x="4895256" y="5373886"/>
            <a:ext cx="1216223" cy="438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250">
                <a:solidFill>
                  <a:srgbClr val="990033"/>
                </a:solidFill>
                <a:latin typeface="黑体" panose="02010609060101010101" pitchFamily="49" charset="-122"/>
                <a:ea typeface="黑体" panose="02010609060101010101" pitchFamily="49" charset="-122"/>
              </a:rPr>
              <a:t>脱水酶</a:t>
            </a:r>
          </a:p>
        </p:txBody>
      </p:sp>
    </p:spTree>
  </p:cSld>
  <p:clrMapOvr>
    <a:overrideClrMapping bg1="lt1" tx1="dk1" bg2="lt2" tx2="dk2" accent1="accent1" accent2="accent2" accent3="accent3" accent4="accent4" accent5="accent5" accent6="accent6" hlink="hlink" folHlink="folHlink"/>
  </p:clrMapOvr>
  <p:transition spd="slow">
    <p:random/>
  </p:transition>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74023A61-E4DF-45A9-AFF4-933D34232BBF}"/>
              </a:ext>
            </a:extLst>
          </p:cNvPr>
          <p:cNvSpPr>
            <a:spLocks noGrp="1" noChangeArrowheads="1"/>
          </p:cNvSpPr>
          <p:nvPr>
            <p:ph type="title"/>
          </p:nvPr>
        </p:nvSpPr>
        <p:spPr bwMode="auto">
          <a:xfrm>
            <a:off x="285750" y="1800225"/>
            <a:ext cx="771525" cy="11144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870" tIns="51435" rIns="102870" bIns="51435" numCol="1" anchor="t" anchorCtr="0" compatLnSpc="1">
            <a:prstTxWarp prst="textNoShape">
              <a:avLst/>
            </a:prstTxWarp>
          </a:bodyPr>
          <a:lstStyle/>
          <a:p>
            <a:r>
              <a:rPr lang="zh-CN" altLang="en-US" sz="2700" b="1">
                <a:solidFill>
                  <a:srgbClr val="990033"/>
                </a:solidFill>
              </a:rPr>
              <a:t>软脂酸合成的反应流程</a:t>
            </a:r>
          </a:p>
        </p:txBody>
      </p:sp>
      <p:grpSp>
        <p:nvGrpSpPr>
          <p:cNvPr id="105591" name="Group 119">
            <a:extLst>
              <a:ext uri="{FF2B5EF4-FFF2-40B4-BE49-F238E27FC236}">
                <a16:creationId xmlns:a16="http://schemas.microsoft.com/office/drawing/2014/main" id="{F6C09A89-0691-405E-AD82-A2609F47B020}"/>
              </a:ext>
            </a:extLst>
          </p:cNvPr>
          <p:cNvGrpSpPr>
            <a:grpSpLocks/>
          </p:cNvGrpSpPr>
          <p:nvPr/>
        </p:nvGrpSpPr>
        <p:grpSpPr bwMode="auto">
          <a:xfrm>
            <a:off x="1314450" y="4605934"/>
            <a:ext cx="2014538" cy="1223367"/>
            <a:chOff x="696" y="2539"/>
            <a:chExt cx="1128" cy="685"/>
          </a:xfrm>
        </p:grpSpPr>
        <p:graphicFrame>
          <p:nvGraphicFramePr>
            <p:cNvPr id="105532" name="Object 60">
              <a:extLst>
                <a:ext uri="{FF2B5EF4-FFF2-40B4-BE49-F238E27FC236}">
                  <a16:creationId xmlns:a16="http://schemas.microsoft.com/office/drawing/2014/main" id="{01E4F707-10CA-4651-ABED-FA54CFD7BC75}"/>
                </a:ext>
              </a:extLst>
            </p:cNvPr>
            <p:cNvGraphicFramePr>
              <a:graphicFrameLocks noChangeAspect="1"/>
            </p:cNvGraphicFramePr>
            <p:nvPr/>
          </p:nvGraphicFramePr>
          <p:xfrm>
            <a:off x="1200" y="2683"/>
            <a:ext cx="624" cy="541"/>
          </p:xfrm>
          <a:graphic>
            <a:graphicData uri="http://schemas.openxmlformats.org/presentationml/2006/ole">
              <mc:AlternateContent xmlns:mc="http://schemas.openxmlformats.org/markup-compatibility/2006">
                <mc:Choice xmlns:v="urn:schemas-microsoft-com:vml" Requires="v">
                  <p:oleObj spid="_x0000_s5486" name="Image" r:id="rId3" imgW="944962" imgH="816866" progId="Photoshop.Image.5">
                    <p:embed/>
                  </p:oleObj>
                </mc:Choice>
                <mc:Fallback>
                  <p:oleObj name="Image" r:id="rId3" imgW="944962" imgH="816866" progId="Photoshop.Image.5">
                    <p:embed/>
                    <p:pic>
                      <p:nvPicPr>
                        <p:cNvPr id="105532" name="Object 60">
                          <a:extLst>
                            <a:ext uri="{FF2B5EF4-FFF2-40B4-BE49-F238E27FC236}">
                              <a16:creationId xmlns:a16="http://schemas.microsoft.com/office/drawing/2014/main" id="{01E4F707-10CA-4651-ABED-FA54CFD7BC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 y="2683"/>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534" name="Text Box 62">
              <a:extLst>
                <a:ext uri="{FF2B5EF4-FFF2-40B4-BE49-F238E27FC236}">
                  <a16:creationId xmlns:a16="http://schemas.microsoft.com/office/drawing/2014/main" id="{CB2EB664-1CEB-4FB0-9486-757689386E6A}"/>
                </a:ext>
              </a:extLst>
            </p:cNvPr>
            <p:cNvSpPr txBox="1">
              <a:spLocks noChangeArrowheads="1"/>
            </p:cNvSpPr>
            <p:nvPr/>
          </p:nvSpPr>
          <p:spPr bwMode="auto">
            <a:xfrm>
              <a:off x="840" y="2691"/>
              <a:ext cx="576"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CO-</a:t>
              </a:r>
              <a:r>
                <a:rPr lang="en-US" altLang="zh-CN" sz="1575" b="1">
                  <a:solidFill>
                    <a:srgbClr val="CC0000"/>
                  </a:solidFill>
                </a:rPr>
                <a:t>S</a:t>
              </a:r>
            </a:p>
          </p:txBody>
        </p:sp>
        <p:sp>
          <p:nvSpPr>
            <p:cNvPr id="105549" name="Text Box 77">
              <a:extLst>
                <a:ext uri="{FF2B5EF4-FFF2-40B4-BE49-F238E27FC236}">
                  <a16:creationId xmlns:a16="http://schemas.microsoft.com/office/drawing/2014/main" id="{9F9EE631-E427-4140-B2A5-59F63A9FA51B}"/>
                </a:ext>
              </a:extLst>
            </p:cNvPr>
            <p:cNvSpPr txBox="1">
              <a:spLocks noChangeArrowheads="1"/>
            </p:cNvSpPr>
            <p:nvPr/>
          </p:nvSpPr>
          <p:spPr bwMode="auto">
            <a:xfrm>
              <a:off x="696" y="2539"/>
              <a:ext cx="960"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b="1">
                  <a:solidFill>
                    <a:srgbClr val="000000"/>
                  </a:solidFill>
                </a:rPr>
                <a:t>HOOCCH</a:t>
              </a:r>
              <a:r>
                <a:rPr lang="en-US" altLang="zh-CN" sz="1575" b="1" baseline="-25000">
                  <a:solidFill>
                    <a:srgbClr val="000000"/>
                  </a:solidFill>
                </a:rPr>
                <a:t>2</a:t>
              </a:r>
              <a:r>
                <a:rPr lang="en-US" altLang="zh-CN" sz="1575" b="1">
                  <a:solidFill>
                    <a:srgbClr val="000000"/>
                  </a:solidFill>
                </a:rPr>
                <a:t>CO-</a:t>
              </a:r>
              <a:r>
                <a:rPr lang="en-US" altLang="zh-CN" sz="1575" b="1">
                  <a:solidFill>
                    <a:srgbClr val="0000CC"/>
                  </a:solidFill>
                </a:rPr>
                <a:t>S</a:t>
              </a:r>
              <a:endParaRPr lang="en-US" altLang="zh-CN" sz="1575" b="1">
                <a:solidFill>
                  <a:srgbClr val="000000"/>
                </a:solidFill>
              </a:endParaRPr>
            </a:p>
          </p:txBody>
        </p:sp>
      </p:grpSp>
      <p:sp>
        <p:nvSpPr>
          <p:cNvPr id="105552" name="Text Box 80">
            <a:extLst>
              <a:ext uri="{FF2B5EF4-FFF2-40B4-BE49-F238E27FC236}">
                <a16:creationId xmlns:a16="http://schemas.microsoft.com/office/drawing/2014/main" id="{18A06872-4019-4C8B-ADE0-526D9FC13D4C}"/>
              </a:ext>
            </a:extLst>
          </p:cNvPr>
          <p:cNvSpPr txBox="1">
            <a:spLocks noChangeArrowheads="1"/>
          </p:cNvSpPr>
          <p:nvPr/>
        </p:nvSpPr>
        <p:spPr bwMode="auto">
          <a:xfrm>
            <a:off x="3328988" y="4448772"/>
            <a:ext cx="617934" cy="334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endParaRPr kumimoji="1" lang="zh-CN" altLang="zh-CN" sz="1575" b="1">
              <a:solidFill>
                <a:srgbClr val="000000"/>
              </a:solidFill>
              <a:latin typeface="Times New Roman" panose="02020603050405020304" pitchFamily="18" charset="0"/>
              <a:ea typeface="宋体" panose="02010600030101010101" pitchFamily="2" charset="-122"/>
            </a:endParaRPr>
          </a:p>
        </p:txBody>
      </p:sp>
      <p:grpSp>
        <p:nvGrpSpPr>
          <p:cNvPr id="105565" name="Group 93">
            <a:extLst>
              <a:ext uri="{FF2B5EF4-FFF2-40B4-BE49-F238E27FC236}">
                <a16:creationId xmlns:a16="http://schemas.microsoft.com/office/drawing/2014/main" id="{AFAD13FA-3CC2-4736-8FD3-774F0B4BD07F}"/>
              </a:ext>
            </a:extLst>
          </p:cNvPr>
          <p:cNvGrpSpPr>
            <a:grpSpLocks/>
          </p:cNvGrpSpPr>
          <p:nvPr/>
        </p:nvGrpSpPr>
        <p:grpSpPr bwMode="auto">
          <a:xfrm>
            <a:off x="5943600" y="4200526"/>
            <a:ext cx="2143125" cy="1432322"/>
            <a:chOff x="2976" y="1891"/>
            <a:chExt cx="1200" cy="802"/>
          </a:xfrm>
        </p:grpSpPr>
        <p:grpSp>
          <p:nvGrpSpPr>
            <p:cNvPr id="105559" name="Group 87">
              <a:extLst>
                <a:ext uri="{FF2B5EF4-FFF2-40B4-BE49-F238E27FC236}">
                  <a16:creationId xmlns:a16="http://schemas.microsoft.com/office/drawing/2014/main" id="{F6A409A2-0407-4482-838E-057D0D4E9A0B}"/>
                </a:ext>
              </a:extLst>
            </p:cNvPr>
            <p:cNvGrpSpPr>
              <a:grpSpLocks/>
            </p:cNvGrpSpPr>
            <p:nvPr/>
          </p:nvGrpSpPr>
          <p:grpSpPr bwMode="auto">
            <a:xfrm>
              <a:off x="2976" y="2016"/>
              <a:ext cx="1200" cy="677"/>
              <a:chOff x="2256" y="344"/>
              <a:chExt cx="1200" cy="677"/>
            </a:xfrm>
          </p:grpSpPr>
          <p:graphicFrame>
            <p:nvGraphicFramePr>
              <p:cNvPr id="105560" name="Object 88">
                <a:extLst>
                  <a:ext uri="{FF2B5EF4-FFF2-40B4-BE49-F238E27FC236}">
                    <a16:creationId xmlns:a16="http://schemas.microsoft.com/office/drawing/2014/main" id="{45362ECD-BDFB-4924-884F-829D0989DFB6}"/>
                  </a:ext>
                </a:extLst>
              </p:cNvPr>
              <p:cNvGraphicFramePr>
                <a:graphicFrameLocks noChangeAspect="1"/>
              </p:cNvGraphicFramePr>
              <p:nvPr/>
            </p:nvGraphicFramePr>
            <p:xfrm>
              <a:off x="2832" y="480"/>
              <a:ext cx="624" cy="541"/>
            </p:xfrm>
            <a:graphic>
              <a:graphicData uri="http://schemas.openxmlformats.org/presentationml/2006/ole">
                <mc:AlternateContent xmlns:mc="http://schemas.openxmlformats.org/markup-compatibility/2006">
                  <mc:Choice xmlns:v="urn:schemas-microsoft-com:vml" Requires="v">
                    <p:oleObj spid="_x0000_s5487" name="Image" r:id="rId5" imgW="944962" imgH="816866" progId="Photoshop.Image.5">
                      <p:embed/>
                    </p:oleObj>
                  </mc:Choice>
                  <mc:Fallback>
                    <p:oleObj name="Image" r:id="rId5" imgW="944962" imgH="816866" progId="Photoshop.Image.5">
                      <p:embed/>
                      <p:pic>
                        <p:nvPicPr>
                          <p:cNvPr id="105560" name="Object 88">
                            <a:extLst>
                              <a:ext uri="{FF2B5EF4-FFF2-40B4-BE49-F238E27FC236}">
                                <a16:creationId xmlns:a16="http://schemas.microsoft.com/office/drawing/2014/main" id="{45362ECD-BDFB-4924-884F-829D0989DF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480"/>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561" name="Text Box 89">
                <a:extLst>
                  <a:ext uri="{FF2B5EF4-FFF2-40B4-BE49-F238E27FC236}">
                    <a16:creationId xmlns:a16="http://schemas.microsoft.com/office/drawing/2014/main" id="{9A574E42-6EA0-4283-A23B-BE852FD9F62D}"/>
                  </a:ext>
                </a:extLst>
              </p:cNvPr>
              <p:cNvSpPr txBox="1">
                <a:spLocks noChangeArrowheads="1"/>
              </p:cNvSpPr>
              <p:nvPr/>
            </p:nvSpPr>
            <p:spPr bwMode="auto">
              <a:xfrm>
                <a:off x="2256" y="344"/>
                <a:ext cx="1152"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CHCH</a:t>
                </a:r>
                <a:r>
                  <a:rPr lang="en-US" altLang="zh-CN" sz="1575" b="1" baseline="-25000">
                    <a:solidFill>
                      <a:srgbClr val="000000"/>
                    </a:solidFill>
                  </a:rPr>
                  <a:t>2</a:t>
                </a:r>
                <a:r>
                  <a:rPr lang="en-US" altLang="zh-CN" sz="1575" b="1">
                    <a:solidFill>
                      <a:srgbClr val="000000"/>
                    </a:solidFill>
                  </a:rPr>
                  <a:t>CO-</a:t>
                </a:r>
                <a:r>
                  <a:rPr lang="en-US" altLang="zh-CN" sz="1575" b="1">
                    <a:solidFill>
                      <a:srgbClr val="0000CC"/>
                    </a:solidFill>
                  </a:rPr>
                  <a:t>S</a:t>
                </a:r>
              </a:p>
            </p:txBody>
          </p:sp>
          <p:sp>
            <p:nvSpPr>
              <p:cNvPr id="105562" name="Text Box 90">
                <a:extLst>
                  <a:ext uri="{FF2B5EF4-FFF2-40B4-BE49-F238E27FC236}">
                    <a16:creationId xmlns:a16="http://schemas.microsoft.com/office/drawing/2014/main" id="{376B7537-5250-448C-829C-887E50160E5D}"/>
                  </a:ext>
                </a:extLst>
              </p:cNvPr>
              <p:cNvSpPr txBox="1">
                <a:spLocks noChangeArrowheads="1"/>
              </p:cNvSpPr>
              <p:nvPr/>
            </p:nvSpPr>
            <p:spPr bwMode="auto">
              <a:xfrm>
                <a:off x="2832" y="480"/>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sp>
          <p:nvSpPr>
            <p:cNvPr id="105563" name="Line 91">
              <a:extLst>
                <a:ext uri="{FF2B5EF4-FFF2-40B4-BE49-F238E27FC236}">
                  <a16:creationId xmlns:a16="http://schemas.microsoft.com/office/drawing/2014/main" id="{E6631866-B6DC-41A4-87BB-A847D7BF7FD1}"/>
                </a:ext>
              </a:extLst>
            </p:cNvPr>
            <p:cNvSpPr>
              <a:spLocks noChangeShapeType="1"/>
            </p:cNvSpPr>
            <p:nvPr/>
          </p:nvSpPr>
          <p:spPr bwMode="auto">
            <a:xfrm>
              <a:off x="3264" y="2016"/>
              <a:ext cx="0" cy="4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564" name="Text Box 92">
              <a:extLst>
                <a:ext uri="{FF2B5EF4-FFF2-40B4-BE49-F238E27FC236}">
                  <a16:creationId xmlns:a16="http://schemas.microsoft.com/office/drawing/2014/main" id="{388AF5A7-6AE2-49A8-BB04-3C19344BC1ED}"/>
                </a:ext>
              </a:extLst>
            </p:cNvPr>
            <p:cNvSpPr txBox="1">
              <a:spLocks noChangeArrowheads="1"/>
            </p:cNvSpPr>
            <p:nvPr/>
          </p:nvSpPr>
          <p:spPr bwMode="auto">
            <a:xfrm>
              <a:off x="3168" y="1891"/>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0000CC"/>
                  </a:solidFill>
                  <a:latin typeface="Times New Roman" panose="02020603050405020304" pitchFamily="18" charset="0"/>
                  <a:ea typeface="宋体" panose="02010600030101010101" pitchFamily="2" charset="-122"/>
                </a:rPr>
                <a:t>OH</a:t>
              </a:r>
              <a:endParaRPr kumimoji="1" lang="en-US" altLang="zh-CN" sz="1350" b="1">
                <a:solidFill>
                  <a:srgbClr val="000000"/>
                </a:solidFill>
                <a:latin typeface="Times New Roman" panose="02020603050405020304" pitchFamily="18" charset="0"/>
                <a:ea typeface="宋体" panose="02010600030101010101" pitchFamily="2" charset="-122"/>
              </a:endParaRPr>
            </a:p>
          </p:txBody>
        </p:sp>
      </p:grpSp>
      <p:grpSp>
        <p:nvGrpSpPr>
          <p:cNvPr id="105572" name="Group 100">
            <a:extLst>
              <a:ext uri="{FF2B5EF4-FFF2-40B4-BE49-F238E27FC236}">
                <a16:creationId xmlns:a16="http://schemas.microsoft.com/office/drawing/2014/main" id="{2889E6CE-BD91-4FB3-BC84-ADDC12DA2766}"/>
              </a:ext>
            </a:extLst>
          </p:cNvPr>
          <p:cNvGrpSpPr>
            <a:grpSpLocks/>
          </p:cNvGrpSpPr>
          <p:nvPr/>
        </p:nvGrpSpPr>
        <p:grpSpPr bwMode="auto">
          <a:xfrm>
            <a:off x="457200" y="685800"/>
            <a:ext cx="942975" cy="839391"/>
            <a:chOff x="48" y="403"/>
            <a:chExt cx="480" cy="499"/>
          </a:xfrm>
        </p:grpSpPr>
        <p:graphicFrame>
          <p:nvGraphicFramePr>
            <p:cNvPr id="105476" name="Object 4">
              <a:extLst>
                <a:ext uri="{FF2B5EF4-FFF2-40B4-BE49-F238E27FC236}">
                  <a16:creationId xmlns:a16="http://schemas.microsoft.com/office/drawing/2014/main" id="{1AE0E418-0CA4-425D-8D3A-6C8E36400FDC}"/>
                </a:ext>
              </a:extLst>
            </p:cNvPr>
            <p:cNvGraphicFramePr>
              <a:graphicFrameLocks noChangeAspect="1"/>
            </p:cNvGraphicFramePr>
            <p:nvPr/>
          </p:nvGraphicFramePr>
          <p:xfrm>
            <a:off x="48" y="528"/>
            <a:ext cx="432" cy="374"/>
          </p:xfrm>
          <a:graphic>
            <a:graphicData uri="http://schemas.openxmlformats.org/presentationml/2006/ole">
              <mc:AlternateContent xmlns:mc="http://schemas.openxmlformats.org/markup-compatibility/2006">
                <mc:Choice xmlns:v="urn:schemas-microsoft-com:vml" Requires="v">
                  <p:oleObj spid="_x0000_s5488" name="Image" r:id="rId6" imgW="944962" imgH="816866" progId="Photoshop.Image.5">
                    <p:embed/>
                  </p:oleObj>
                </mc:Choice>
                <mc:Fallback>
                  <p:oleObj name="Image" r:id="rId6" imgW="944962" imgH="816866" progId="Photoshop.Image.5">
                    <p:embed/>
                    <p:pic>
                      <p:nvPicPr>
                        <p:cNvPr id="105476" name="Object 4">
                          <a:extLst>
                            <a:ext uri="{FF2B5EF4-FFF2-40B4-BE49-F238E27FC236}">
                              <a16:creationId xmlns:a16="http://schemas.microsoft.com/office/drawing/2014/main" id="{1AE0E418-0CA4-425D-8D3A-6C8E36400F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 y="528"/>
                          <a:ext cx="432"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536" name="Text Box 64">
              <a:extLst>
                <a:ext uri="{FF2B5EF4-FFF2-40B4-BE49-F238E27FC236}">
                  <a16:creationId xmlns:a16="http://schemas.microsoft.com/office/drawing/2014/main" id="{9152B1C7-0562-4CF6-B368-D8568B0B32F5}"/>
                </a:ext>
              </a:extLst>
            </p:cNvPr>
            <p:cNvSpPr txBox="1">
              <a:spLocks noChangeArrowheads="1"/>
            </p:cNvSpPr>
            <p:nvPr/>
          </p:nvSpPr>
          <p:spPr bwMode="auto">
            <a:xfrm>
              <a:off x="192" y="403"/>
              <a:ext cx="336"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0000CC"/>
                  </a:solidFill>
                  <a:latin typeface="Times New Roman" panose="02020603050405020304" pitchFamily="18" charset="0"/>
                  <a:ea typeface="宋体" panose="02010600030101010101" pitchFamily="2" charset="-122"/>
                </a:rPr>
                <a:t>SH</a:t>
              </a:r>
              <a:endParaRPr kumimoji="1" lang="en-US" altLang="zh-CN" sz="1350" b="1">
                <a:solidFill>
                  <a:srgbClr val="000000"/>
                </a:solidFill>
                <a:latin typeface="Times New Roman" panose="02020603050405020304" pitchFamily="18" charset="0"/>
                <a:ea typeface="宋体" panose="02010600030101010101" pitchFamily="2" charset="-122"/>
              </a:endParaRPr>
            </a:p>
          </p:txBody>
        </p:sp>
        <p:sp>
          <p:nvSpPr>
            <p:cNvPr id="105566" name="Text Box 94">
              <a:extLst>
                <a:ext uri="{FF2B5EF4-FFF2-40B4-BE49-F238E27FC236}">
                  <a16:creationId xmlns:a16="http://schemas.microsoft.com/office/drawing/2014/main" id="{68F86D12-269F-4054-8B88-7A86450B4CD3}"/>
                </a:ext>
              </a:extLst>
            </p:cNvPr>
            <p:cNvSpPr txBox="1">
              <a:spLocks noChangeArrowheads="1"/>
            </p:cNvSpPr>
            <p:nvPr/>
          </p:nvSpPr>
          <p:spPr bwMode="auto">
            <a:xfrm>
              <a:off x="48" y="499"/>
              <a:ext cx="336" cy="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grpSp>
        <p:nvGrpSpPr>
          <p:cNvPr id="105568" name="Group 96">
            <a:extLst>
              <a:ext uri="{FF2B5EF4-FFF2-40B4-BE49-F238E27FC236}">
                <a16:creationId xmlns:a16="http://schemas.microsoft.com/office/drawing/2014/main" id="{A8446EA3-DFF8-40AE-B01C-C07C37AD8356}"/>
              </a:ext>
            </a:extLst>
          </p:cNvPr>
          <p:cNvGrpSpPr>
            <a:grpSpLocks/>
          </p:cNvGrpSpPr>
          <p:nvPr/>
        </p:nvGrpSpPr>
        <p:grpSpPr bwMode="auto">
          <a:xfrm>
            <a:off x="5772150" y="2477097"/>
            <a:ext cx="2143125" cy="1209079"/>
            <a:chOff x="2256" y="344"/>
            <a:chExt cx="1200" cy="677"/>
          </a:xfrm>
        </p:grpSpPr>
        <p:graphicFrame>
          <p:nvGraphicFramePr>
            <p:cNvPr id="105569" name="Object 97">
              <a:extLst>
                <a:ext uri="{FF2B5EF4-FFF2-40B4-BE49-F238E27FC236}">
                  <a16:creationId xmlns:a16="http://schemas.microsoft.com/office/drawing/2014/main" id="{D807D8CE-A1A3-461C-8B7B-3AEE42B7565C}"/>
                </a:ext>
              </a:extLst>
            </p:cNvPr>
            <p:cNvGraphicFramePr>
              <a:graphicFrameLocks noChangeAspect="1"/>
            </p:cNvGraphicFramePr>
            <p:nvPr/>
          </p:nvGraphicFramePr>
          <p:xfrm>
            <a:off x="2832" y="480"/>
            <a:ext cx="624" cy="541"/>
          </p:xfrm>
          <a:graphic>
            <a:graphicData uri="http://schemas.openxmlformats.org/presentationml/2006/ole">
              <mc:AlternateContent xmlns:mc="http://schemas.openxmlformats.org/markup-compatibility/2006">
                <mc:Choice xmlns:v="urn:schemas-microsoft-com:vml" Requires="v">
                  <p:oleObj spid="_x0000_s5489" name="Image" r:id="rId7" imgW="944962" imgH="816866" progId="Photoshop.Image.5">
                    <p:embed/>
                  </p:oleObj>
                </mc:Choice>
                <mc:Fallback>
                  <p:oleObj name="Image" r:id="rId7" imgW="944962" imgH="816866" progId="Photoshop.Image.5">
                    <p:embed/>
                    <p:pic>
                      <p:nvPicPr>
                        <p:cNvPr id="105569" name="Object 97">
                          <a:extLst>
                            <a:ext uri="{FF2B5EF4-FFF2-40B4-BE49-F238E27FC236}">
                              <a16:creationId xmlns:a16="http://schemas.microsoft.com/office/drawing/2014/main" id="{D807D8CE-A1A3-461C-8B7B-3AEE42B75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480"/>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570" name="Text Box 98">
              <a:extLst>
                <a:ext uri="{FF2B5EF4-FFF2-40B4-BE49-F238E27FC236}">
                  <a16:creationId xmlns:a16="http://schemas.microsoft.com/office/drawing/2014/main" id="{D074AE4F-C886-4195-9BC9-667358C9387D}"/>
                </a:ext>
              </a:extLst>
            </p:cNvPr>
            <p:cNvSpPr txBox="1">
              <a:spLocks noChangeArrowheads="1"/>
            </p:cNvSpPr>
            <p:nvPr/>
          </p:nvSpPr>
          <p:spPr bwMode="auto">
            <a:xfrm>
              <a:off x="2256" y="344"/>
              <a:ext cx="1152"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CH=CHCO-</a:t>
              </a:r>
              <a:r>
                <a:rPr lang="en-US" altLang="zh-CN" sz="1575" b="1">
                  <a:solidFill>
                    <a:srgbClr val="0000CC"/>
                  </a:solidFill>
                </a:rPr>
                <a:t>S</a:t>
              </a:r>
            </a:p>
          </p:txBody>
        </p:sp>
        <p:sp>
          <p:nvSpPr>
            <p:cNvPr id="105571" name="Text Box 99">
              <a:extLst>
                <a:ext uri="{FF2B5EF4-FFF2-40B4-BE49-F238E27FC236}">
                  <a16:creationId xmlns:a16="http://schemas.microsoft.com/office/drawing/2014/main" id="{39DA8965-E191-474A-9489-7732B62101ED}"/>
                </a:ext>
              </a:extLst>
            </p:cNvPr>
            <p:cNvSpPr txBox="1">
              <a:spLocks noChangeArrowheads="1"/>
            </p:cNvSpPr>
            <p:nvPr/>
          </p:nvSpPr>
          <p:spPr bwMode="auto">
            <a:xfrm>
              <a:off x="2832" y="480"/>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grpSp>
        <p:nvGrpSpPr>
          <p:cNvPr id="105573" name="Group 101">
            <a:extLst>
              <a:ext uri="{FF2B5EF4-FFF2-40B4-BE49-F238E27FC236}">
                <a16:creationId xmlns:a16="http://schemas.microsoft.com/office/drawing/2014/main" id="{9E254358-3D26-4F42-95B3-2ED650BAE570}"/>
              </a:ext>
            </a:extLst>
          </p:cNvPr>
          <p:cNvGrpSpPr>
            <a:grpSpLocks/>
          </p:cNvGrpSpPr>
          <p:nvPr/>
        </p:nvGrpSpPr>
        <p:grpSpPr bwMode="auto">
          <a:xfrm>
            <a:off x="8001000" y="85726"/>
            <a:ext cx="857250" cy="891183"/>
            <a:chOff x="48" y="403"/>
            <a:chExt cx="480" cy="499"/>
          </a:xfrm>
        </p:grpSpPr>
        <p:graphicFrame>
          <p:nvGraphicFramePr>
            <p:cNvPr id="105574" name="Object 102">
              <a:extLst>
                <a:ext uri="{FF2B5EF4-FFF2-40B4-BE49-F238E27FC236}">
                  <a16:creationId xmlns:a16="http://schemas.microsoft.com/office/drawing/2014/main" id="{4B79976E-50F3-4C72-A8CA-DE8132070B27}"/>
                </a:ext>
              </a:extLst>
            </p:cNvPr>
            <p:cNvGraphicFramePr>
              <a:graphicFrameLocks noChangeAspect="1"/>
            </p:cNvGraphicFramePr>
            <p:nvPr/>
          </p:nvGraphicFramePr>
          <p:xfrm>
            <a:off x="48" y="528"/>
            <a:ext cx="432" cy="374"/>
          </p:xfrm>
          <a:graphic>
            <a:graphicData uri="http://schemas.openxmlformats.org/presentationml/2006/ole">
              <mc:AlternateContent xmlns:mc="http://schemas.openxmlformats.org/markup-compatibility/2006">
                <mc:Choice xmlns:v="urn:schemas-microsoft-com:vml" Requires="v">
                  <p:oleObj spid="_x0000_s5490" name="Image" r:id="rId8" imgW="944962" imgH="816866" progId="Photoshop.Image.5">
                    <p:embed/>
                  </p:oleObj>
                </mc:Choice>
                <mc:Fallback>
                  <p:oleObj name="Image" r:id="rId8" imgW="944962" imgH="816866" progId="Photoshop.Image.5">
                    <p:embed/>
                    <p:pic>
                      <p:nvPicPr>
                        <p:cNvPr id="105574" name="Object 102">
                          <a:extLst>
                            <a:ext uri="{FF2B5EF4-FFF2-40B4-BE49-F238E27FC236}">
                              <a16:creationId xmlns:a16="http://schemas.microsoft.com/office/drawing/2014/main" id="{4B79976E-50F3-4C72-A8CA-DE8132070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 y="528"/>
                          <a:ext cx="432" cy="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575" name="Text Box 103">
              <a:extLst>
                <a:ext uri="{FF2B5EF4-FFF2-40B4-BE49-F238E27FC236}">
                  <a16:creationId xmlns:a16="http://schemas.microsoft.com/office/drawing/2014/main" id="{4DF760EA-FA28-4032-A91D-C89036D2B90E}"/>
                </a:ext>
              </a:extLst>
            </p:cNvPr>
            <p:cNvSpPr txBox="1">
              <a:spLocks noChangeArrowheads="1"/>
            </p:cNvSpPr>
            <p:nvPr/>
          </p:nvSpPr>
          <p:spPr bwMode="auto">
            <a:xfrm>
              <a:off x="192" y="403"/>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0000CC"/>
                  </a:solidFill>
                  <a:latin typeface="Times New Roman" panose="02020603050405020304" pitchFamily="18" charset="0"/>
                  <a:ea typeface="宋体" panose="02010600030101010101" pitchFamily="2" charset="-122"/>
                </a:rPr>
                <a:t>SH</a:t>
              </a:r>
              <a:endParaRPr kumimoji="1" lang="en-US" altLang="zh-CN" sz="1350" b="1">
                <a:solidFill>
                  <a:srgbClr val="000000"/>
                </a:solidFill>
                <a:latin typeface="Times New Roman" panose="02020603050405020304" pitchFamily="18" charset="0"/>
                <a:ea typeface="宋体" panose="02010600030101010101" pitchFamily="2" charset="-122"/>
              </a:endParaRPr>
            </a:p>
          </p:txBody>
        </p:sp>
        <p:sp>
          <p:nvSpPr>
            <p:cNvPr id="105576" name="Text Box 104">
              <a:extLst>
                <a:ext uri="{FF2B5EF4-FFF2-40B4-BE49-F238E27FC236}">
                  <a16:creationId xmlns:a16="http://schemas.microsoft.com/office/drawing/2014/main" id="{AEEC9342-C61F-4BC9-9B28-14EDC716C599}"/>
                </a:ext>
              </a:extLst>
            </p:cNvPr>
            <p:cNvSpPr txBox="1">
              <a:spLocks noChangeArrowheads="1"/>
            </p:cNvSpPr>
            <p:nvPr/>
          </p:nvSpPr>
          <p:spPr bwMode="auto">
            <a:xfrm>
              <a:off x="48" y="499"/>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graphicFrame>
        <p:nvGraphicFramePr>
          <p:cNvPr id="105580" name="Object 108">
            <a:extLst>
              <a:ext uri="{FF2B5EF4-FFF2-40B4-BE49-F238E27FC236}">
                <a16:creationId xmlns:a16="http://schemas.microsoft.com/office/drawing/2014/main" id="{A007E0FC-7BE5-4CE0-A1F7-2C675A7E48FF}"/>
              </a:ext>
            </a:extLst>
          </p:cNvPr>
          <p:cNvGraphicFramePr>
            <a:graphicFrameLocks noChangeAspect="1"/>
          </p:cNvGraphicFramePr>
          <p:nvPr/>
        </p:nvGraphicFramePr>
        <p:xfrm>
          <a:off x="2686050" y="1543050"/>
          <a:ext cx="857250" cy="923330"/>
        </p:xfrm>
        <a:graphic>
          <a:graphicData uri="http://schemas.openxmlformats.org/presentationml/2006/ole">
            <mc:AlternateContent xmlns:mc="http://schemas.openxmlformats.org/markup-compatibility/2006">
              <mc:Choice xmlns:v="urn:schemas-microsoft-com:vml" Requires="v">
                <p:oleObj spid="_x0000_s5491" name="Image" r:id="rId9" imgW="438839" imgH="393126" progId="Photoshop.Image.6">
                  <p:embed/>
                </p:oleObj>
              </mc:Choice>
              <mc:Fallback>
                <p:oleObj name="Image" r:id="rId9" imgW="438839" imgH="393126" progId="Photoshop.Image.6">
                  <p:embed/>
                  <p:pic>
                    <p:nvPicPr>
                      <p:cNvPr id="105580" name="Object 108">
                        <a:extLst>
                          <a:ext uri="{FF2B5EF4-FFF2-40B4-BE49-F238E27FC236}">
                            <a16:creationId xmlns:a16="http://schemas.microsoft.com/office/drawing/2014/main" id="{A007E0FC-7BE5-4CE0-A1F7-2C675A7E48F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86050" y="1543050"/>
                        <a:ext cx="8572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5587" name="Object 115">
            <a:extLst>
              <a:ext uri="{FF2B5EF4-FFF2-40B4-BE49-F238E27FC236}">
                <a16:creationId xmlns:a16="http://schemas.microsoft.com/office/drawing/2014/main" id="{1CFC0391-975E-42A8-82BD-7958BAF112EB}"/>
              </a:ext>
            </a:extLst>
          </p:cNvPr>
          <p:cNvGraphicFramePr>
            <a:graphicFrameLocks noChangeAspect="1"/>
          </p:cNvGraphicFramePr>
          <p:nvPr/>
        </p:nvGraphicFramePr>
        <p:xfrm>
          <a:off x="4829175" y="1628775"/>
          <a:ext cx="600075" cy="1457325"/>
        </p:xfrm>
        <a:graphic>
          <a:graphicData uri="http://schemas.openxmlformats.org/presentationml/2006/ole">
            <mc:AlternateContent xmlns:mc="http://schemas.openxmlformats.org/markup-compatibility/2006">
              <mc:Choice xmlns:v="urn:schemas-microsoft-com:vml" Requires="v">
                <p:oleObj spid="_x0000_s5492" name="Image" r:id="rId11" imgW="438839" imgH="393126" progId="Photoshop.Image.6">
                  <p:embed/>
                </p:oleObj>
              </mc:Choice>
              <mc:Fallback>
                <p:oleObj name="Image" r:id="rId11" imgW="438839" imgH="393126" progId="Photoshop.Image.6">
                  <p:embed/>
                  <p:pic>
                    <p:nvPicPr>
                      <p:cNvPr id="105587" name="Object 115">
                        <a:extLst>
                          <a:ext uri="{FF2B5EF4-FFF2-40B4-BE49-F238E27FC236}">
                            <a16:creationId xmlns:a16="http://schemas.microsoft.com/office/drawing/2014/main" id="{1CFC0391-975E-42A8-82BD-7958BAF112E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29175" y="1628775"/>
                        <a:ext cx="600075"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588" name="Rectangle 116">
            <a:extLst>
              <a:ext uri="{FF2B5EF4-FFF2-40B4-BE49-F238E27FC236}">
                <a16:creationId xmlns:a16="http://schemas.microsoft.com/office/drawing/2014/main" id="{419348E3-72A2-4A3D-9B36-8CF7B5CB019D}"/>
              </a:ext>
            </a:extLst>
          </p:cNvPr>
          <p:cNvSpPr>
            <a:spLocks noChangeArrowheads="1"/>
          </p:cNvSpPr>
          <p:nvPr/>
        </p:nvSpPr>
        <p:spPr bwMode="auto">
          <a:xfrm>
            <a:off x="5343525" y="1762721"/>
            <a:ext cx="171450" cy="25717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589" name="Line 117">
            <a:extLst>
              <a:ext uri="{FF2B5EF4-FFF2-40B4-BE49-F238E27FC236}">
                <a16:creationId xmlns:a16="http://schemas.microsoft.com/office/drawing/2014/main" id="{935A295D-2229-4846-B66D-AFA61094043E}"/>
              </a:ext>
            </a:extLst>
          </p:cNvPr>
          <p:cNvSpPr>
            <a:spLocks noChangeShapeType="1"/>
          </p:cNvSpPr>
          <p:nvPr/>
        </p:nvSpPr>
        <p:spPr bwMode="auto">
          <a:xfrm>
            <a:off x="4914900" y="3086100"/>
            <a:ext cx="0" cy="857250"/>
          </a:xfrm>
          <a:prstGeom prst="line">
            <a:avLst/>
          </a:prstGeom>
          <a:noFill/>
          <a:ln w="1905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590" name="Line 118">
            <a:extLst>
              <a:ext uri="{FF2B5EF4-FFF2-40B4-BE49-F238E27FC236}">
                <a16:creationId xmlns:a16="http://schemas.microsoft.com/office/drawing/2014/main" id="{BBE71440-53C8-473F-8F9D-216D072407C1}"/>
              </a:ext>
            </a:extLst>
          </p:cNvPr>
          <p:cNvSpPr>
            <a:spLocks noChangeShapeType="1"/>
          </p:cNvSpPr>
          <p:nvPr/>
        </p:nvSpPr>
        <p:spPr bwMode="auto">
          <a:xfrm>
            <a:off x="4914900" y="4114800"/>
            <a:ext cx="0" cy="1371600"/>
          </a:xfrm>
          <a:prstGeom prst="line">
            <a:avLst/>
          </a:prstGeom>
          <a:noFill/>
          <a:ln w="1905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nvGrpSpPr>
          <p:cNvPr id="105601" name="Group 129">
            <a:extLst>
              <a:ext uri="{FF2B5EF4-FFF2-40B4-BE49-F238E27FC236}">
                <a16:creationId xmlns:a16="http://schemas.microsoft.com/office/drawing/2014/main" id="{E0F66438-42AB-4E14-BCC8-445B76626ECF}"/>
              </a:ext>
            </a:extLst>
          </p:cNvPr>
          <p:cNvGrpSpPr>
            <a:grpSpLocks/>
          </p:cNvGrpSpPr>
          <p:nvPr/>
        </p:nvGrpSpPr>
        <p:grpSpPr bwMode="auto">
          <a:xfrm>
            <a:off x="1743075" y="2119909"/>
            <a:ext cx="1628775" cy="1394817"/>
            <a:chOff x="672" y="1440"/>
            <a:chExt cx="912" cy="781"/>
          </a:xfrm>
        </p:grpSpPr>
        <p:graphicFrame>
          <p:nvGraphicFramePr>
            <p:cNvPr id="105602" name="Object 130">
              <a:extLst>
                <a:ext uri="{FF2B5EF4-FFF2-40B4-BE49-F238E27FC236}">
                  <a16:creationId xmlns:a16="http://schemas.microsoft.com/office/drawing/2014/main" id="{2D029AC4-7EAB-43AB-B059-743C0C4DB127}"/>
                </a:ext>
              </a:extLst>
            </p:cNvPr>
            <p:cNvGraphicFramePr>
              <a:graphicFrameLocks noChangeAspect="1"/>
            </p:cNvGraphicFramePr>
            <p:nvPr/>
          </p:nvGraphicFramePr>
          <p:xfrm>
            <a:off x="960" y="1680"/>
            <a:ext cx="624" cy="541"/>
          </p:xfrm>
          <a:graphic>
            <a:graphicData uri="http://schemas.openxmlformats.org/presentationml/2006/ole">
              <mc:AlternateContent xmlns:mc="http://schemas.openxmlformats.org/markup-compatibility/2006">
                <mc:Choice xmlns:v="urn:schemas-microsoft-com:vml" Requires="v">
                  <p:oleObj spid="_x0000_s5493" name="Image" r:id="rId12" imgW="944962" imgH="816866" progId="Photoshop.Image.5">
                    <p:embed/>
                  </p:oleObj>
                </mc:Choice>
                <mc:Fallback>
                  <p:oleObj name="Image" r:id="rId12" imgW="944962" imgH="816866" progId="Photoshop.Image.5">
                    <p:embed/>
                    <p:pic>
                      <p:nvPicPr>
                        <p:cNvPr id="105602" name="Object 130">
                          <a:extLst>
                            <a:ext uri="{FF2B5EF4-FFF2-40B4-BE49-F238E27FC236}">
                              <a16:creationId xmlns:a16="http://schemas.microsoft.com/office/drawing/2014/main" id="{2D029AC4-7EAB-43AB-B059-743C0C4DB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 y="1680"/>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5603" name="Group 131">
              <a:extLst>
                <a:ext uri="{FF2B5EF4-FFF2-40B4-BE49-F238E27FC236}">
                  <a16:creationId xmlns:a16="http://schemas.microsoft.com/office/drawing/2014/main" id="{A93CFE80-5D41-494F-8ACB-A3464D029C07}"/>
                </a:ext>
              </a:extLst>
            </p:cNvPr>
            <p:cNvGrpSpPr>
              <a:grpSpLocks/>
            </p:cNvGrpSpPr>
            <p:nvPr/>
          </p:nvGrpSpPr>
          <p:grpSpPr bwMode="auto">
            <a:xfrm>
              <a:off x="672" y="1440"/>
              <a:ext cx="816" cy="418"/>
              <a:chOff x="288" y="480"/>
              <a:chExt cx="816" cy="418"/>
            </a:xfrm>
          </p:grpSpPr>
          <p:sp>
            <p:nvSpPr>
              <p:cNvPr id="105604" name="Text Box 132">
                <a:extLst>
                  <a:ext uri="{FF2B5EF4-FFF2-40B4-BE49-F238E27FC236}">
                    <a16:creationId xmlns:a16="http://schemas.microsoft.com/office/drawing/2014/main" id="{35377E7D-E587-414A-A649-0CAE1C9E89AF}"/>
                  </a:ext>
                </a:extLst>
              </p:cNvPr>
              <p:cNvSpPr txBox="1">
                <a:spLocks noChangeArrowheads="1"/>
              </p:cNvSpPr>
              <p:nvPr/>
            </p:nvSpPr>
            <p:spPr bwMode="auto">
              <a:xfrm>
                <a:off x="288" y="480"/>
                <a:ext cx="816" cy="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a:solidFill>
                      <a:srgbClr val="FFFFFF"/>
                    </a:solidFill>
                  </a:rPr>
                  <a:t>      </a:t>
                </a:r>
                <a:r>
                  <a:rPr lang="en-US" altLang="zh-CN" sz="1575" b="1">
                    <a:solidFill>
                      <a:srgbClr val="000000"/>
                    </a:solidFill>
                  </a:rPr>
                  <a:t>O</a:t>
                </a:r>
              </a:p>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a:t>
                </a:r>
                <a:r>
                  <a:rPr lang="en-US" altLang="zh-CN" sz="1575" b="1">
                    <a:solidFill>
                      <a:srgbClr val="CC0000"/>
                    </a:solidFill>
                  </a:rPr>
                  <a:t>S</a:t>
                </a:r>
              </a:p>
            </p:txBody>
          </p:sp>
          <p:sp>
            <p:nvSpPr>
              <p:cNvPr id="105605" name="Text Box 133">
                <a:extLst>
                  <a:ext uri="{FF2B5EF4-FFF2-40B4-BE49-F238E27FC236}">
                    <a16:creationId xmlns:a16="http://schemas.microsoft.com/office/drawing/2014/main" id="{6473ABCB-B00F-495F-BEA6-80F725EF8B4E}"/>
                  </a:ext>
                </a:extLst>
              </p:cNvPr>
              <p:cNvSpPr txBox="1">
                <a:spLocks noChangeArrowheads="1"/>
              </p:cNvSpPr>
              <p:nvPr/>
            </p:nvSpPr>
            <p:spPr bwMode="auto">
              <a:xfrm>
                <a:off x="528" y="584"/>
                <a:ext cx="320"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a:solidFill>
                      <a:srgbClr val="000000"/>
                    </a:solidFill>
                  </a:rPr>
                  <a:t>||</a:t>
                </a:r>
              </a:p>
            </p:txBody>
          </p:sp>
        </p:grpSp>
        <p:sp>
          <p:nvSpPr>
            <p:cNvPr id="105606" name="Text Box 134">
              <a:extLst>
                <a:ext uri="{FF2B5EF4-FFF2-40B4-BE49-F238E27FC236}">
                  <a16:creationId xmlns:a16="http://schemas.microsoft.com/office/drawing/2014/main" id="{7950796B-5076-4433-8597-EC706198E94A}"/>
                </a:ext>
              </a:extLst>
            </p:cNvPr>
            <p:cNvSpPr txBox="1">
              <a:spLocks noChangeArrowheads="1"/>
            </p:cNvSpPr>
            <p:nvPr/>
          </p:nvSpPr>
          <p:spPr bwMode="auto">
            <a:xfrm>
              <a:off x="1200" y="1536"/>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0000CC"/>
                  </a:solidFill>
                  <a:latin typeface="Times New Roman" panose="02020603050405020304" pitchFamily="18" charset="0"/>
                  <a:ea typeface="宋体" panose="02010600030101010101" pitchFamily="2" charset="-122"/>
                </a:rPr>
                <a:t>SH</a:t>
              </a:r>
              <a:endParaRPr kumimoji="1" lang="en-US" altLang="zh-CN" sz="1350" b="1">
                <a:solidFill>
                  <a:srgbClr val="000000"/>
                </a:solidFill>
                <a:latin typeface="Times New Roman" panose="02020603050405020304" pitchFamily="18" charset="0"/>
                <a:ea typeface="宋体" panose="02010600030101010101" pitchFamily="2" charset="-122"/>
              </a:endParaRPr>
            </a:p>
          </p:txBody>
        </p:sp>
      </p:grpSp>
      <p:grpSp>
        <p:nvGrpSpPr>
          <p:cNvPr id="105665" name="Group 193">
            <a:extLst>
              <a:ext uri="{FF2B5EF4-FFF2-40B4-BE49-F238E27FC236}">
                <a16:creationId xmlns:a16="http://schemas.microsoft.com/office/drawing/2014/main" id="{FEB9D5E6-A5CC-476D-997A-D1D87D31FDB2}"/>
              </a:ext>
            </a:extLst>
          </p:cNvPr>
          <p:cNvGrpSpPr>
            <a:grpSpLocks/>
          </p:cNvGrpSpPr>
          <p:nvPr/>
        </p:nvGrpSpPr>
        <p:grpSpPr bwMode="auto">
          <a:xfrm>
            <a:off x="6543675" y="1457325"/>
            <a:ext cx="1885950" cy="1028700"/>
            <a:chOff x="3504" y="864"/>
            <a:chExt cx="1056" cy="576"/>
          </a:xfrm>
        </p:grpSpPr>
        <p:graphicFrame>
          <p:nvGraphicFramePr>
            <p:cNvPr id="105584" name="Object 112">
              <a:extLst>
                <a:ext uri="{FF2B5EF4-FFF2-40B4-BE49-F238E27FC236}">
                  <a16:creationId xmlns:a16="http://schemas.microsoft.com/office/drawing/2014/main" id="{6616BC2A-FA21-4C0D-AC82-46C379C973BC}"/>
                </a:ext>
              </a:extLst>
            </p:cNvPr>
            <p:cNvGraphicFramePr>
              <a:graphicFrameLocks noChangeAspect="1"/>
            </p:cNvGraphicFramePr>
            <p:nvPr/>
          </p:nvGraphicFramePr>
          <p:xfrm>
            <a:off x="3504" y="864"/>
            <a:ext cx="470" cy="576"/>
          </p:xfrm>
          <a:graphic>
            <a:graphicData uri="http://schemas.openxmlformats.org/presentationml/2006/ole">
              <mc:AlternateContent xmlns:mc="http://schemas.openxmlformats.org/markup-compatibility/2006">
                <mc:Choice xmlns:v="urn:schemas-microsoft-com:vml" Requires="v">
                  <p:oleObj spid="_x0000_s5494" name="Image" r:id="rId13" imgW="435976" imgH="368653" progId="Photoshop.Image.5">
                    <p:embed/>
                  </p:oleObj>
                </mc:Choice>
                <mc:Fallback>
                  <p:oleObj name="Image" r:id="rId13" imgW="435976" imgH="368653" progId="Photoshop.Image.5">
                    <p:embed/>
                    <p:pic>
                      <p:nvPicPr>
                        <p:cNvPr id="105584" name="Object 112">
                          <a:extLst>
                            <a:ext uri="{FF2B5EF4-FFF2-40B4-BE49-F238E27FC236}">
                              <a16:creationId xmlns:a16="http://schemas.microsoft.com/office/drawing/2014/main" id="{6616BC2A-FA21-4C0D-AC82-46C379C973B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04" y="864"/>
                          <a:ext cx="470"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5593" name="Group 121">
              <a:extLst>
                <a:ext uri="{FF2B5EF4-FFF2-40B4-BE49-F238E27FC236}">
                  <a16:creationId xmlns:a16="http://schemas.microsoft.com/office/drawing/2014/main" id="{0291C79D-B0E8-4BF3-BC8E-CE5704EA39C0}"/>
                </a:ext>
              </a:extLst>
            </p:cNvPr>
            <p:cNvGrpSpPr>
              <a:grpSpLocks/>
            </p:cNvGrpSpPr>
            <p:nvPr/>
          </p:nvGrpSpPr>
          <p:grpSpPr bwMode="auto">
            <a:xfrm>
              <a:off x="3888" y="1035"/>
              <a:ext cx="672" cy="358"/>
              <a:chOff x="3888" y="960"/>
              <a:chExt cx="672" cy="358"/>
            </a:xfrm>
          </p:grpSpPr>
          <p:sp>
            <p:nvSpPr>
              <p:cNvPr id="105498" name="Text Box 26">
                <a:extLst>
                  <a:ext uri="{FF2B5EF4-FFF2-40B4-BE49-F238E27FC236}">
                    <a16:creationId xmlns:a16="http://schemas.microsoft.com/office/drawing/2014/main" id="{3542E217-80CB-4B6E-B458-E9EC0A04162C}"/>
                  </a:ext>
                </a:extLst>
              </p:cNvPr>
              <p:cNvSpPr txBox="1">
                <a:spLocks noChangeArrowheads="1"/>
              </p:cNvSpPr>
              <p:nvPr/>
            </p:nvSpPr>
            <p:spPr bwMode="auto">
              <a:xfrm>
                <a:off x="4000" y="960"/>
                <a:ext cx="560" cy="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350" b="1">
                    <a:solidFill>
                      <a:srgbClr val="FF0066"/>
                    </a:solidFill>
                  </a:rPr>
                  <a:t>NADP</a:t>
                </a:r>
                <a:r>
                  <a:rPr lang="en-US" altLang="zh-CN" sz="1575" b="1" baseline="30000">
                    <a:solidFill>
                      <a:srgbClr val="FF0066"/>
                    </a:solidFill>
                  </a:rPr>
                  <a:t>+</a:t>
                </a:r>
              </a:p>
            </p:txBody>
          </p:sp>
          <p:sp>
            <p:nvSpPr>
              <p:cNvPr id="105499" name="Text Box 27">
                <a:extLst>
                  <a:ext uri="{FF2B5EF4-FFF2-40B4-BE49-F238E27FC236}">
                    <a16:creationId xmlns:a16="http://schemas.microsoft.com/office/drawing/2014/main" id="{BE70B82D-9206-4335-9183-71BA60BF82F2}"/>
                  </a:ext>
                </a:extLst>
              </p:cNvPr>
              <p:cNvSpPr txBox="1">
                <a:spLocks noChangeArrowheads="1"/>
              </p:cNvSpPr>
              <p:nvPr/>
            </p:nvSpPr>
            <p:spPr bwMode="auto">
              <a:xfrm>
                <a:off x="3992" y="1152"/>
                <a:ext cx="520" cy="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350" b="1">
                    <a:solidFill>
                      <a:srgbClr val="FF0066"/>
                    </a:solidFill>
                  </a:rPr>
                  <a:t>NADPH</a:t>
                </a:r>
                <a:endParaRPr lang="en-US" altLang="zh-CN" sz="1350" b="1" baseline="-25000">
                  <a:solidFill>
                    <a:srgbClr val="FF0066"/>
                  </a:solidFill>
                </a:endParaRPr>
              </a:p>
            </p:txBody>
          </p:sp>
          <p:sp>
            <p:nvSpPr>
              <p:cNvPr id="105592" name="AutoShape 120">
                <a:extLst>
                  <a:ext uri="{FF2B5EF4-FFF2-40B4-BE49-F238E27FC236}">
                    <a16:creationId xmlns:a16="http://schemas.microsoft.com/office/drawing/2014/main" id="{31F13226-5531-4ECF-B768-415273E5852D}"/>
                  </a:ext>
                </a:extLst>
              </p:cNvPr>
              <p:cNvSpPr>
                <a:spLocks noChangeArrowheads="1"/>
              </p:cNvSpPr>
              <p:nvPr/>
            </p:nvSpPr>
            <p:spPr bwMode="auto">
              <a:xfrm flipH="1" flipV="1">
                <a:off x="3888" y="1008"/>
                <a:ext cx="144" cy="240"/>
              </a:xfrm>
              <a:prstGeom prst="curvedLeftArrow">
                <a:avLst>
                  <a:gd name="adj1" fmla="val 17014"/>
                  <a:gd name="adj2" fmla="val 50347"/>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sp>
          <p:nvSpPr>
            <p:cNvPr id="105623" name="Rectangle 151">
              <a:extLst>
                <a:ext uri="{FF2B5EF4-FFF2-40B4-BE49-F238E27FC236}">
                  <a16:creationId xmlns:a16="http://schemas.microsoft.com/office/drawing/2014/main" id="{60477F6B-961D-4877-8550-86C2AD52A5D3}"/>
                </a:ext>
              </a:extLst>
            </p:cNvPr>
            <p:cNvSpPr>
              <a:spLocks noChangeArrowheads="1"/>
            </p:cNvSpPr>
            <p:nvPr/>
          </p:nvSpPr>
          <p:spPr bwMode="auto">
            <a:xfrm>
              <a:off x="3648" y="1131"/>
              <a:ext cx="249"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defTabSz="1028700" eaLnBrk="0" fontAlgn="base" hangingPunct="0">
                <a:spcBef>
                  <a:spcPct val="0"/>
                </a:spcBef>
                <a:spcAft>
                  <a:spcPct val="0"/>
                </a:spcAft>
              </a:pPr>
              <a:r>
                <a:rPr kumimoji="1" lang="en-US" altLang="zh-CN" sz="2025">
                  <a:solidFill>
                    <a:srgbClr val="0000CC"/>
                  </a:solidFill>
                  <a:latin typeface="宋体" panose="02010600030101010101" pitchFamily="2" charset="-122"/>
                  <a:ea typeface="宋体" panose="02010600030101010101" pitchFamily="2" charset="-122"/>
                </a:rPr>
                <a:t>⑥</a:t>
              </a:r>
            </a:p>
          </p:txBody>
        </p:sp>
      </p:grpSp>
      <p:grpSp>
        <p:nvGrpSpPr>
          <p:cNvPr id="105656" name="Group 184">
            <a:extLst>
              <a:ext uri="{FF2B5EF4-FFF2-40B4-BE49-F238E27FC236}">
                <a16:creationId xmlns:a16="http://schemas.microsoft.com/office/drawing/2014/main" id="{23D472F6-1950-4297-8CA1-30B0CB22DCF1}"/>
              </a:ext>
            </a:extLst>
          </p:cNvPr>
          <p:cNvGrpSpPr>
            <a:grpSpLocks/>
          </p:cNvGrpSpPr>
          <p:nvPr/>
        </p:nvGrpSpPr>
        <p:grpSpPr bwMode="auto">
          <a:xfrm>
            <a:off x="1314450" y="896543"/>
            <a:ext cx="1928813" cy="926902"/>
            <a:chOff x="576" y="550"/>
            <a:chExt cx="1080" cy="519"/>
          </a:xfrm>
        </p:grpSpPr>
        <p:sp>
          <p:nvSpPr>
            <p:cNvPr id="105503" name="AutoShape 31">
              <a:extLst>
                <a:ext uri="{FF2B5EF4-FFF2-40B4-BE49-F238E27FC236}">
                  <a16:creationId xmlns:a16="http://schemas.microsoft.com/office/drawing/2014/main" id="{EDB5E0FF-2825-45BD-BBC4-0E6E39915C86}"/>
                </a:ext>
              </a:extLst>
            </p:cNvPr>
            <p:cNvSpPr>
              <a:spLocks noChangeArrowheads="1"/>
            </p:cNvSpPr>
            <p:nvPr/>
          </p:nvSpPr>
          <p:spPr bwMode="auto">
            <a:xfrm>
              <a:off x="672" y="838"/>
              <a:ext cx="960" cy="48"/>
            </a:xfrm>
            <a:prstGeom prst="rightArrow">
              <a:avLst>
                <a:gd name="adj1" fmla="val 50000"/>
                <a:gd name="adj2" fmla="val 50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nvGrpSpPr>
            <p:cNvPr id="105600" name="Group 128">
              <a:extLst>
                <a:ext uri="{FF2B5EF4-FFF2-40B4-BE49-F238E27FC236}">
                  <a16:creationId xmlns:a16="http://schemas.microsoft.com/office/drawing/2014/main" id="{8BD94A00-3C93-4F14-851E-091C8CA32D54}"/>
                </a:ext>
              </a:extLst>
            </p:cNvPr>
            <p:cNvGrpSpPr>
              <a:grpSpLocks/>
            </p:cNvGrpSpPr>
            <p:nvPr/>
          </p:nvGrpSpPr>
          <p:grpSpPr bwMode="auto">
            <a:xfrm>
              <a:off x="576" y="550"/>
              <a:ext cx="1080" cy="288"/>
              <a:chOff x="720" y="379"/>
              <a:chExt cx="1080" cy="288"/>
            </a:xfrm>
          </p:grpSpPr>
          <p:sp>
            <p:nvSpPr>
              <p:cNvPr id="105507" name="Text Box 35">
                <a:extLst>
                  <a:ext uri="{FF2B5EF4-FFF2-40B4-BE49-F238E27FC236}">
                    <a16:creationId xmlns:a16="http://schemas.microsoft.com/office/drawing/2014/main" id="{8725034B-A983-4333-A4E0-A1A9902CF788}"/>
                  </a:ext>
                </a:extLst>
              </p:cNvPr>
              <p:cNvSpPr txBox="1">
                <a:spLocks noChangeArrowheads="1"/>
              </p:cNvSpPr>
              <p:nvPr/>
            </p:nvSpPr>
            <p:spPr bwMode="auto">
              <a:xfrm>
                <a:off x="1368" y="379"/>
                <a:ext cx="432"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1350" b="1">
                    <a:solidFill>
                      <a:srgbClr val="0000CC"/>
                    </a:solidFill>
                    <a:latin typeface="Times New Roman" panose="02020603050405020304" pitchFamily="18" charset="0"/>
                    <a:ea typeface="隶书" pitchFamily="49" charset="-122"/>
                  </a:rPr>
                  <a:t>HSCoA</a:t>
                </a:r>
              </a:p>
            </p:txBody>
          </p:sp>
          <p:sp>
            <p:nvSpPr>
              <p:cNvPr id="105508" name="AutoShape 36">
                <a:extLst>
                  <a:ext uri="{FF2B5EF4-FFF2-40B4-BE49-F238E27FC236}">
                    <a16:creationId xmlns:a16="http://schemas.microsoft.com/office/drawing/2014/main" id="{5E54C536-FC36-4F55-8286-68574D827727}"/>
                  </a:ext>
                </a:extLst>
              </p:cNvPr>
              <p:cNvSpPr>
                <a:spLocks noChangeArrowheads="1"/>
              </p:cNvSpPr>
              <p:nvPr/>
            </p:nvSpPr>
            <p:spPr bwMode="auto">
              <a:xfrm>
                <a:off x="1032" y="523"/>
                <a:ext cx="576" cy="144"/>
              </a:xfrm>
              <a:prstGeom prst="curvedUpArrow">
                <a:avLst>
                  <a:gd name="adj1" fmla="val 34815"/>
                  <a:gd name="adj2" fmla="val 114815"/>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516" name="Text Box 44">
                <a:extLst>
                  <a:ext uri="{FF2B5EF4-FFF2-40B4-BE49-F238E27FC236}">
                    <a16:creationId xmlns:a16="http://schemas.microsoft.com/office/drawing/2014/main" id="{D7379F94-DAEF-4B72-BD70-A14A1A9EDDEA}"/>
                  </a:ext>
                </a:extLst>
              </p:cNvPr>
              <p:cNvSpPr txBox="1">
                <a:spLocks noChangeArrowheads="1"/>
              </p:cNvSpPr>
              <p:nvPr/>
            </p:nvSpPr>
            <p:spPr bwMode="auto">
              <a:xfrm>
                <a:off x="720" y="384"/>
                <a:ext cx="816"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zh-CN" altLang="en-US" sz="1350" b="1">
                    <a:solidFill>
                      <a:srgbClr val="0000CC"/>
                    </a:solidFill>
                  </a:rPr>
                  <a:t>乙酰</a:t>
                </a:r>
                <a:r>
                  <a:rPr lang="en-US" altLang="zh-CN" sz="1575" b="1">
                    <a:solidFill>
                      <a:srgbClr val="0000CC"/>
                    </a:solidFill>
                  </a:rPr>
                  <a:t>S~CoA</a:t>
                </a:r>
                <a:r>
                  <a:rPr lang="en-US" altLang="zh-CN" sz="1575" b="1">
                    <a:solidFill>
                      <a:srgbClr val="000000"/>
                    </a:solidFill>
                  </a:rPr>
                  <a:t> </a:t>
                </a:r>
              </a:p>
            </p:txBody>
          </p:sp>
        </p:grpSp>
        <p:sp>
          <p:nvSpPr>
            <p:cNvPr id="105624" name="Text Box 152">
              <a:extLst>
                <a:ext uri="{FF2B5EF4-FFF2-40B4-BE49-F238E27FC236}">
                  <a16:creationId xmlns:a16="http://schemas.microsoft.com/office/drawing/2014/main" id="{D736AA4D-F025-4833-A7AA-F0AFFFFAB74E}"/>
                </a:ext>
              </a:extLst>
            </p:cNvPr>
            <p:cNvSpPr txBox="1">
              <a:spLocks noChangeArrowheads="1"/>
            </p:cNvSpPr>
            <p:nvPr/>
          </p:nvSpPr>
          <p:spPr bwMode="auto">
            <a:xfrm>
              <a:off x="960" y="843"/>
              <a:ext cx="240"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a:solidFill>
                    <a:srgbClr val="0000CC"/>
                  </a:solidFill>
                  <a:latin typeface="宋体" panose="02010600030101010101" pitchFamily="2" charset="-122"/>
                  <a:ea typeface="宋体" panose="02010600030101010101" pitchFamily="2" charset="-122"/>
                </a:rPr>
                <a:t>①</a:t>
              </a:r>
            </a:p>
          </p:txBody>
        </p:sp>
      </p:grpSp>
      <p:grpSp>
        <p:nvGrpSpPr>
          <p:cNvPr id="105657" name="Group 185">
            <a:extLst>
              <a:ext uri="{FF2B5EF4-FFF2-40B4-BE49-F238E27FC236}">
                <a16:creationId xmlns:a16="http://schemas.microsoft.com/office/drawing/2014/main" id="{FE8B2380-5BC5-48B4-A9D6-31934B4EEC13}"/>
              </a:ext>
            </a:extLst>
          </p:cNvPr>
          <p:cNvGrpSpPr>
            <a:grpSpLocks/>
          </p:cNvGrpSpPr>
          <p:nvPr/>
        </p:nvGrpSpPr>
        <p:grpSpPr bwMode="auto">
          <a:xfrm>
            <a:off x="1143000" y="3514726"/>
            <a:ext cx="1885950" cy="942975"/>
            <a:chOff x="480" y="2016"/>
            <a:chExt cx="1056" cy="528"/>
          </a:xfrm>
        </p:grpSpPr>
        <p:sp>
          <p:nvSpPr>
            <p:cNvPr id="105581" name="Line 109">
              <a:extLst>
                <a:ext uri="{FF2B5EF4-FFF2-40B4-BE49-F238E27FC236}">
                  <a16:creationId xmlns:a16="http://schemas.microsoft.com/office/drawing/2014/main" id="{FC4E1437-F7D1-4BC6-8D68-BDDBCE653432}"/>
                </a:ext>
              </a:extLst>
            </p:cNvPr>
            <p:cNvSpPr>
              <a:spLocks noChangeShapeType="1"/>
            </p:cNvSpPr>
            <p:nvPr/>
          </p:nvSpPr>
          <p:spPr bwMode="auto">
            <a:xfrm>
              <a:off x="1392" y="2064"/>
              <a:ext cx="0" cy="48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nvGrpSpPr>
            <p:cNvPr id="105621" name="Group 149">
              <a:extLst>
                <a:ext uri="{FF2B5EF4-FFF2-40B4-BE49-F238E27FC236}">
                  <a16:creationId xmlns:a16="http://schemas.microsoft.com/office/drawing/2014/main" id="{D827DBE2-E82D-4A2C-A225-8A1155B2654E}"/>
                </a:ext>
              </a:extLst>
            </p:cNvPr>
            <p:cNvGrpSpPr>
              <a:grpSpLocks/>
            </p:cNvGrpSpPr>
            <p:nvPr/>
          </p:nvGrpSpPr>
          <p:grpSpPr bwMode="auto">
            <a:xfrm>
              <a:off x="480" y="2016"/>
              <a:ext cx="960" cy="427"/>
              <a:chOff x="480" y="1872"/>
              <a:chExt cx="960" cy="427"/>
            </a:xfrm>
          </p:grpSpPr>
          <p:sp>
            <p:nvSpPr>
              <p:cNvPr id="105615" name="Text Box 143">
                <a:extLst>
                  <a:ext uri="{FF2B5EF4-FFF2-40B4-BE49-F238E27FC236}">
                    <a16:creationId xmlns:a16="http://schemas.microsoft.com/office/drawing/2014/main" id="{E08FFF9C-1F5A-4B1F-8BBA-CF125122CDB9}"/>
                  </a:ext>
                </a:extLst>
              </p:cNvPr>
              <p:cNvSpPr txBox="1">
                <a:spLocks noChangeArrowheads="1"/>
              </p:cNvSpPr>
              <p:nvPr/>
            </p:nvSpPr>
            <p:spPr bwMode="auto">
              <a:xfrm>
                <a:off x="480" y="1872"/>
                <a:ext cx="960"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zh-CN" altLang="en-US" sz="1350" b="1">
                    <a:solidFill>
                      <a:srgbClr val="0000CC"/>
                    </a:solidFill>
                    <a:latin typeface="Times New Roman" panose="02020603050405020304" pitchFamily="18" charset="0"/>
                    <a:ea typeface="宋体" panose="02010600030101010101" pitchFamily="2" charset="-122"/>
                  </a:rPr>
                  <a:t>丙二单酰</a:t>
                </a:r>
                <a:r>
                  <a:rPr kumimoji="1" lang="en-US" altLang="zh-CN" sz="1575" b="1">
                    <a:solidFill>
                      <a:srgbClr val="0000CC"/>
                    </a:solidFill>
                    <a:latin typeface="Times New Roman" panose="02020603050405020304" pitchFamily="18" charset="0"/>
                    <a:ea typeface="宋体" panose="02010600030101010101" pitchFamily="2" charset="-122"/>
                  </a:rPr>
                  <a:t>-SCoA</a:t>
                </a:r>
              </a:p>
            </p:txBody>
          </p:sp>
          <p:sp>
            <p:nvSpPr>
              <p:cNvPr id="105616" name="Text Box 144">
                <a:extLst>
                  <a:ext uri="{FF2B5EF4-FFF2-40B4-BE49-F238E27FC236}">
                    <a16:creationId xmlns:a16="http://schemas.microsoft.com/office/drawing/2014/main" id="{3534040F-CFA3-4B14-81F1-8E929B3B6F37}"/>
                  </a:ext>
                </a:extLst>
              </p:cNvPr>
              <p:cNvSpPr txBox="1">
                <a:spLocks noChangeArrowheads="1"/>
              </p:cNvSpPr>
              <p:nvPr/>
            </p:nvSpPr>
            <p:spPr bwMode="auto">
              <a:xfrm>
                <a:off x="816" y="2112"/>
                <a:ext cx="528"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1575" b="1">
                    <a:solidFill>
                      <a:srgbClr val="0000CC"/>
                    </a:solidFill>
                    <a:latin typeface="Times New Roman" panose="02020603050405020304" pitchFamily="18" charset="0"/>
                    <a:ea typeface="宋体" panose="02010600030101010101" pitchFamily="2" charset="-122"/>
                  </a:rPr>
                  <a:t>CoASH</a:t>
                </a:r>
              </a:p>
            </p:txBody>
          </p:sp>
          <p:sp>
            <p:nvSpPr>
              <p:cNvPr id="105618" name="AutoShape 146">
                <a:extLst>
                  <a:ext uri="{FF2B5EF4-FFF2-40B4-BE49-F238E27FC236}">
                    <a16:creationId xmlns:a16="http://schemas.microsoft.com/office/drawing/2014/main" id="{8EB7CE63-2538-4E16-99FD-349524A0DEC1}"/>
                  </a:ext>
                </a:extLst>
              </p:cNvPr>
              <p:cNvSpPr>
                <a:spLocks noChangeArrowheads="1"/>
              </p:cNvSpPr>
              <p:nvPr/>
            </p:nvSpPr>
            <p:spPr bwMode="auto">
              <a:xfrm>
                <a:off x="1248" y="1968"/>
                <a:ext cx="118" cy="278"/>
              </a:xfrm>
              <a:prstGeom prst="curvedLeftArrow">
                <a:avLst>
                  <a:gd name="adj1" fmla="val 24050"/>
                  <a:gd name="adj2" fmla="val 71169"/>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sp>
          <p:nvSpPr>
            <p:cNvPr id="105625" name="Text Box 153">
              <a:extLst>
                <a:ext uri="{FF2B5EF4-FFF2-40B4-BE49-F238E27FC236}">
                  <a16:creationId xmlns:a16="http://schemas.microsoft.com/office/drawing/2014/main" id="{D026BFD8-1ED7-4E3D-863F-CD7C655B5AF9}"/>
                </a:ext>
              </a:extLst>
            </p:cNvPr>
            <p:cNvSpPr txBox="1">
              <a:spLocks noChangeArrowheads="1"/>
            </p:cNvSpPr>
            <p:nvPr/>
          </p:nvSpPr>
          <p:spPr bwMode="auto">
            <a:xfrm>
              <a:off x="1344" y="2160"/>
              <a:ext cx="192"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a:solidFill>
                    <a:srgbClr val="0000CC"/>
                  </a:solidFill>
                  <a:latin typeface="宋体" panose="02010600030101010101" pitchFamily="2" charset="-122"/>
                  <a:ea typeface="宋体" panose="02010600030101010101" pitchFamily="2" charset="-122"/>
                </a:rPr>
                <a:t>②</a:t>
              </a:r>
            </a:p>
          </p:txBody>
        </p:sp>
      </p:grpSp>
      <p:grpSp>
        <p:nvGrpSpPr>
          <p:cNvPr id="105663" name="Group 191">
            <a:extLst>
              <a:ext uri="{FF2B5EF4-FFF2-40B4-BE49-F238E27FC236}">
                <a16:creationId xmlns:a16="http://schemas.microsoft.com/office/drawing/2014/main" id="{2E6CA058-6D6F-44AF-B0EC-EB3051D4003F}"/>
              </a:ext>
            </a:extLst>
          </p:cNvPr>
          <p:cNvGrpSpPr>
            <a:grpSpLocks/>
          </p:cNvGrpSpPr>
          <p:nvPr/>
        </p:nvGrpSpPr>
        <p:grpSpPr bwMode="auto">
          <a:xfrm>
            <a:off x="6036469" y="5657850"/>
            <a:ext cx="2050256" cy="942975"/>
            <a:chOff x="3220" y="3216"/>
            <a:chExt cx="1148" cy="528"/>
          </a:xfrm>
        </p:grpSpPr>
        <p:graphicFrame>
          <p:nvGraphicFramePr>
            <p:cNvPr id="105583" name="Object 111">
              <a:extLst>
                <a:ext uri="{FF2B5EF4-FFF2-40B4-BE49-F238E27FC236}">
                  <a16:creationId xmlns:a16="http://schemas.microsoft.com/office/drawing/2014/main" id="{B2919CF3-2449-45E6-BCFA-63A0A7797798}"/>
                </a:ext>
              </a:extLst>
            </p:cNvPr>
            <p:cNvGraphicFramePr>
              <a:graphicFrameLocks noChangeAspect="1"/>
            </p:cNvGraphicFramePr>
            <p:nvPr/>
          </p:nvGraphicFramePr>
          <p:xfrm>
            <a:off x="3220" y="3216"/>
            <a:ext cx="620" cy="528"/>
          </p:xfrm>
          <a:graphic>
            <a:graphicData uri="http://schemas.openxmlformats.org/presentationml/2006/ole">
              <mc:AlternateContent xmlns:mc="http://schemas.openxmlformats.org/markup-compatibility/2006">
                <mc:Choice xmlns:v="urn:schemas-microsoft-com:vml" Requires="v">
                  <p:oleObj spid="_x0000_s5495" name="Image" r:id="rId15" imgW="444971" imgH="402133" progId="Photoshop.Image.5">
                    <p:embed/>
                  </p:oleObj>
                </mc:Choice>
                <mc:Fallback>
                  <p:oleObj name="Image" r:id="rId15" imgW="444971" imgH="402133" progId="Photoshop.Image.5">
                    <p:embed/>
                    <p:pic>
                      <p:nvPicPr>
                        <p:cNvPr id="105583" name="Object 111">
                          <a:extLst>
                            <a:ext uri="{FF2B5EF4-FFF2-40B4-BE49-F238E27FC236}">
                              <a16:creationId xmlns:a16="http://schemas.microsoft.com/office/drawing/2014/main" id="{B2919CF3-2449-45E6-BCFA-63A0A779779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220" y="3216"/>
                          <a:ext cx="620" cy="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5594" name="Group 122">
              <a:extLst>
                <a:ext uri="{FF2B5EF4-FFF2-40B4-BE49-F238E27FC236}">
                  <a16:creationId xmlns:a16="http://schemas.microsoft.com/office/drawing/2014/main" id="{C6881307-BFA5-4B65-A46E-7BEB8602815E}"/>
                </a:ext>
              </a:extLst>
            </p:cNvPr>
            <p:cNvGrpSpPr>
              <a:grpSpLocks/>
            </p:cNvGrpSpPr>
            <p:nvPr/>
          </p:nvGrpSpPr>
          <p:grpSpPr bwMode="auto">
            <a:xfrm>
              <a:off x="3696" y="3360"/>
              <a:ext cx="672" cy="358"/>
              <a:chOff x="3888" y="960"/>
              <a:chExt cx="672" cy="358"/>
            </a:xfrm>
          </p:grpSpPr>
          <p:sp>
            <p:nvSpPr>
              <p:cNvPr id="105595" name="Text Box 123">
                <a:extLst>
                  <a:ext uri="{FF2B5EF4-FFF2-40B4-BE49-F238E27FC236}">
                    <a16:creationId xmlns:a16="http://schemas.microsoft.com/office/drawing/2014/main" id="{5305F564-6A3D-4FDF-A973-47BF8CF9E5E2}"/>
                  </a:ext>
                </a:extLst>
              </p:cNvPr>
              <p:cNvSpPr txBox="1">
                <a:spLocks noChangeArrowheads="1"/>
              </p:cNvSpPr>
              <p:nvPr/>
            </p:nvSpPr>
            <p:spPr bwMode="auto">
              <a:xfrm>
                <a:off x="4000" y="960"/>
                <a:ext cx="560" cy="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350" b="1">
                    <a:solidFill>
                      <a:srgbClr val="FF0066"/>
                    </a:solidFill>
                  </a:rPr>
                  <a:t>NADP</a:t>
                </a:r>
                <a:r>
                  <a:rPr lang="en-US" altLang="zh-CN" sz="1575" b="1" baseline="30000">
                    <a:solidFill>
                      <a:srgbClr val="FF0066"/>
                    </a:solidFill>
                  </a:rPr>
                  <a:t>+</a:t>
                </a:r>
              </a:p>
            </p:txBody>
          </p:sp>
          <p:sp>
            <p:nvSpPr>
              <p:cNvPr id="105596" name="Text Box 124">
                <a:extLst>
                  <a:ext uri="{FF2B5EF4-FFF2-40B4-BE49-F238E27FC236}">
                    <a16:creationId xmlns:a16="http://schemas.microsoft.com/office/drawing/2014/main" id="{0DF60604-3CF3-4690-8AF6-9A48F7492EE4}"/>
                  </a:ext>
                </a:extLst>
              </p:cNvPr>
              <p:cNvSpPr txBox="1">
                <a:spLocks noChangeArrowheads="1"/>
              </p:cNvSpPr>
              <p:nvPr/>
            </p:nvSpPr>
            <p:spPr bwMode="auto">
              <a:xfrm>
                <a:off x="3992" y="1152"/>
                <a:ext cx="520" cy="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350" b="1">
                    <a:solidFill>
                      <a:srgbClr val="FF0066"/>
                    </a:solidFill>
                  </a:rPr>
                  <a:t>NADPH</a:t>
                </a:r>
                <a:endParaRPr lang="en-US" altLang="zh-CN" sz="1350" b="1" baseline="-25000">
                  <a:solidFill>
                    <a:srgbClr val="FF0066"/>
                  </a:solidFill>
                </a:endParaRPr>
              </a:p>
            </p:txBody>
          </p:sp>
          <p:sp>
            <p:nvSpPr>
              <p:cNvPr id="105597" name="AutoShape 125">
                <a:extLst>
                  <a:ext uri="{FF2B5EF4-FFF2-40B4-BE49-F238E27FC236}">
                    <a16:creationId xmlns:a16="http://schemas.microsoft.com/office/drawing/2014/main" id="{2B279E61-D0D4-4ED4-88D4-017596D80ECB}"/>
                  </a:ext>
                </a:extLst>
              </p:cNvPr>
              <p:cNvSpPr>
                <a:spLocks noChangeArrowheads="1"/>
              </p:cNvSpPr>
              <p:nvPr/>
            </p:nvSpPr>
            <p:spPr bwMode="auto">
              <a:xfrm flipH="1" flipV="1">
                <a:off x="3888" y="1008"/>
                <a:ext cx="144" cy="240"/>
              </a:xfrm>
              <a:prstGeom prst="curvedLeftArrow">
                <a:avLst>
                  <a:gd name="adj1" fmla="val 17014"/>
                  <a:gd name="adj2" fmla="val 50347"/>
                  <a:gd name="adj3" fmla="val 33333"/>
                </a:avLst>
              </a:prstGeom>
              <a:solidFill>
                <a:srgbClr val="9933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sp>
          <p:nvSpPr>
            <p:cNvPr id="105627" name="Text Box 155">
              <a:extLst>
                <a:ext uri="{FF2B5EF4-FFF2-40B4-BE49-F238E27FC236}">
                  <a16:creationId xmlns:a16="http://schemas.microsoft.com/office/drawing/2014/main" id="{1AE3986D-F8D1-4DC3-AD24-DAA1476536C4}"/>
                </a:ext>
              </a:extLst>
            </p:cNvPr>
            <p:cNvSpPr txBox="1">
              <a:spLocks noChangeArrowheads="1"/>
            </p:cNvSpPr>
            <p:nvPr/>
          </p:nvSpPr>
          <p:spPr bwMode="auto">
            <a:xfrm>
              <a:off x="3456" y="3369"/>
              <a:ext cx="240"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a:solidFill>
                    <a:srgbClr val="0000CC"/>
                  </a:solidFill>
                  <a:latin typeface="宋体" panose="02010600030101010101" pitchFamily="2" charset="-122"/>
                  <a:ea typeface="宋体" panose="02010600030101010101" pitchFamily="2" charset="-122"/>
                </a:rPr>
                <a:t>④</a:t>
              </a:r>
            </a:p>
          </p:txBody>
        </p:sp>
      </p:grpSp>
      <p:grpSp>
        <p:nvGrpSpPr>
          <p:cNvPr id="105664" name="Group 192">
            <a:extLst>
              <a:ext uri="{FF2B5EF4-FFF2-40B4-BE49-F238E27FC236}">
                <a16:creationId xmlns:a16="http://schemas.microsoft.com/office/drawing/2014/main" id="{D67B984B-0D5A-4962-A75D-D17E1172B7EE}"/>
              </a:ext>
            </a:extLst>
          </p:cNvPr>
          <p:cNvGrpSpPr>
            <a:grpSpLocks/>
          </p:cNvGrpSpPr>
          <p:nvPr/>
        </p:nvGrpSpPr>
        <p:grpSpPr bwMode="auto">
          <a:xfrm>
            <a:off x="6886575" y="3686175"/>
            <a:ext cx="1543050" cy="685800"/>
            <a:chOff x="3696" y="2112"/>
            <a:chExt cx="864" cy="384"/>
          </a:xfrm>
        </p:grpSpPr>
        <p:sp>
          <p:nvSpPr>
            <p:cNvPr id="105586" name="Line 114">
              <a:extLst>
                <a:ext uri="{FF2B5EF4-FFF2-40B4-BE49-F238E27FC236}">
                  <a16:creationId xmlns:a16="http://schemas.microsoft.com/office/drawing/2014/main" id="{541EE676-870B-46BA-A6CA-87C26C3D3CB6}"/>
                </a:ext>
              </a:extLst>
            </p:cNvPr>
            <p:cNvSpPr>
              <a:spLocks noChangeShapeType="1"/>
            </p:cNvSpPr>
            <p:nvPr/>
          </p:nvSpPr>
          <p:spPr bwMode="auto">
            <a:xfrm flipV="1">
              <a:off x="3936" y="2112"/>
              <a:ext cx="0" cy="38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598" name="Line 126">
              <a:extLst>
                <a:ext uri="{FF2B5EF4-FFF2-40B4-BE49-F238E27FC236}">
                  <a16:creationId xmlns:a16="http://schemas.microsoft.com/office/drawing/2014/main" id="{9DC06CEA-1050-48AD-99E9-9C5D927A1EF4}"/>
                </a:ext>
              </a:extLst>
            </p:cNvPr>
            <p:cNvSpPr>
              <a:spLocks noChangeShapeType="1"/>
            </p:cNvSpPr>
            <p:nvPr/>
          </p:nvSpPr>
          <p:spPr bwMode="auto">
            <a:xfrm flipV="1">
              <a:off x="3936" y="2304"/>
              <a:ext cx="240" cy="4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599" name="Text Box 127">
              <a:extLst>
                <a:ext uri="{FF2B5EF4-FFF2-40B4-BE49-F238E27FC236}">
                  <a16:creationId xmlns:a16="http://schemas.microsoft.com/office/drawing/2014/main" id="{616F3A5D-B1AA-4B31-9A3F-F13B4B31A131}"/>
                </a:ext>
              </a:extLst>
            </p:cNvPr>
            <p:cNvSpPr txBox="1">
              <a:spLocks noChangeArrowheads="1"/>
            </p:cNvSpPr>
            <p:nvPr/>
          </p:nvSpPr>
          <p:spPr bwMode="auto">
            <a:xfrm>
              <a:off x="4176" y="2208"/>
              <a:ext cx="384"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1575" b="1">
                  <a:solidFill>
                    <a:srgbClr val="0000CC"/>
                  </a:solidFill>
                  <a:latin typeface="宋体" panose="02010600030101010101" pitchFamily="2" charset="-122"/>
                  <a:ea typeface="宋体" panose="02010600030101010101" pitchFamily="2" charset="-122"/>
                </a:rPr>
                <a:t>H</a:t>
              </a:r>
              <a:r>
                <a:rPr kumimoji="1" lang="en-US" altLang="zh-CN" sz="1575" b="1" baseline="-25000">
                  <a:solidFill>
                    <a:srgbClr val="0000CC"/>
                  </a:solidFill>
                  <a:latin typeface="宋体" panose="02010600030101010101" pitchFamily="2" charset="-122"/>
                  <a:ea typeface="宋体" panose="02010600030101010101" pitchFamily="2" charset="-122"/>
                </a:rPr>
                <a:t>2</a:t>
              </a:r>
              <a:r>
                <a:rPr kumimoji="1" lang="en-US" altLang="zh-CN" sz="1575" b="1">
                  <a:solidFill>
                    <a:srgbClr val="0000CC"/>
                  </a:solidFill>
                  <a:latin typeface="宋体" panose="02010600030101010101" pitchFamily="2" charset="-122"/>
                  <a:ea typeface="宋体" panose="02010600030101010101" pitchFamily="2" charset="-122"/>
                </a:rPr>
                <a:t>O</a:t>
              </a:r>
            </a:p>
          </p:txBody>
        </p:sp>
        <p:sp>
          <p:nvSpPr>
            <p:cNvPr id="105628" name="Text Box 156">
              <a:extLst>
                <a:ext uri="{FF2B5EF4-FFF2-40B4-BE49-F238E27FC236}">
                  <a16:creationId xmlns:a16="http://schemas.microsoft.com/office/drawing/2014/main" id="{A74860B8-64EF-4639-92C1-77B68F8992C2}"/>
                </a:ext>
              </a:extLst>
            </p:cNvPr>
            <p:cNvSpPr txBox="1">
              <a:spLocks noChangeArrowheads="1"/>
            </p:cNvSpPr>
            <p:nvPr/>
          </p:nvSpPr>
          <p:spPr bwMode="auto">
            <a:xfrm>
              <a:off x="3696" y="2208"/>
              <a:ext cx="240"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a:solidFill>
                    <a:srgbClr val="0000CC"/>
                  </a:solidFill>
                  <a:latin typeface="宋体" panose="02010600030101010101" pitchFamily="2" charset="-122"/>
                  <a:ea typeface="宋体" panose="02010600030101010101" pitchFamily="2" charset="-122"/>
                </a:rPr>
                <a:t>⑤</a:t>
              </a:r>
            </a:p>
          </p:txBody>
        </p:sp>
      </p:grpSp>
      <p:grpSp>
        <p:nvGrpSpPr>
          <p:cNvPr id="105658" name="Group 186">
            <a:extLst>
              <a:ext uri="{FF2B5EF4-FFF2-40B4-BE49-F238E27FC236}">
                <a16:creationId xmlns:a16="http://schemas.microsoft.com/office/drawing/2014/main" id="{2011B08B-A217-451F-B70B-9158D936D67C}"/>
              </a:ext>
            </a:extLst>
          </p:cNvPr>
          <p:cNvGrpSpPr>
            <a:grpSpLocks/>
          </p:cNvGrpSpPr>
          <p:nvPr/>
        </p:nvGrpSpPr>
        <p:grpSpPr bwMode="auto">
          <a:xfrm>
            <a:off x="2600325" y="5772151"/>
            <a:ext cx="1371600" cy="991195"/>
            <a:chOff x="1296" y="3280"/>
            <a:chExt cx="768" cy="555"/>
          </a:xfrm>
        </p:grpSpPr>
        <p:graphicFrame>
          <p:nvGraphicFramePr>
            <p:cNvPr id="105582" name="Object 110">
              <a:extLst>
                <a:ext uri="{FF2B5EF4-FFF2-40B4-BE49-F238E27FC236}">
                  <a16:creationId xmlns:a16="http://schemas.microsoft.com/office/drawing/2014/main" id="{2A232130-30FD-4A42-AC54-DE86BEC1D376}"/>
                </a:ext>
              </a:extLst>
            </p:cNvPr>
            <p:cNvGraphicFramePr>
              <a:graphicFrameLocks noChangeAspect="1"/>
            </p:cNvGraphicFramePr>
            <p:nvPr/>
          </p:nvGraphicFramePr>
          <p:xfrm>
            <a:off x="1440" y="3280"/>
            <a:ext cx="624" cy="512"/>
          </p:xfrm>
          <a:graphic>
            <a:graphicData uri="http://schemas.openxmlformats.org/presentationml/2006/ole">
              <mc:AlternateContent xmlns:mc="http://schemas.openxmlformats.org/markup-compatibility/2006">
                <mc:Choice xmlns:v="urn:schemas-microsoft-com:vml" Requires="v">
                  <p:oleObj spid="_x0000_s5496" name="Image" r:id="rId17" imgW="438839" imgH="393126" progId="Photoshop.Image.5">
                    <p:embed/>
                  </p:oleObj>
                </mc:Choice>
                <mc:Fallback>
                  <p:oleObj name="Image" r:id="rId17" imgW="438839" imgH="393126" progId="Photoshop.Image.5">
                    <p:embed/>
                    <p:pic>
                      <p:nvPicPr>
                        <p:cNvPr id="105582" name="Object 110">
                          <a:extLst>
                            <a:ext uri="{FF2B5EF4-FFF2-40B4-BE49-F238E27FC236}">
                              <a16:creationId xmlns:a16="http://schemas.microsoft.com/office/drawing/2014/main" id="{2A232130-30FD-4A42-AC54-DE86BEC1D376}"/>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40" y="3280"/>
                          <a:ext cx="624" cy="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626" name="Text Box 154">
              <a:extLst>
                <a:ext uri="{FF2B5EF4-FFF2-40B4-BE49-F238E27FC236}">
                  <a16:creationId xmlns:a16="http://schemas.microsoft.com/office/drawing/2014/main" id="{2A98DEC4-26AF-4B24-A9A1-7FECE8DCAC7F}"/>
                </a:ext>
              </a:extLst>
            </p:cNvPr>
            <p:cNvSpPr txBox="1">
              <a:spLocks noChangeArrowheads="1"/>
            </p:cNvSpPr>
            <p:nvPr/>
          </p:nvSpPr>
          <p:spPr bwMode="auto">
            <a:xfrm>
              <a:off x="1584" y="3408"/>
              <a:ext cx="240" cy="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025">
                  <a:solidFill>
                    <a:srgbClr val="0000CC"/>
                  </a:solidFill>
                  <a:latin typeface="宋体" panose="02010600030101010101" pitchFamily="2" charset="-122"/>
                  <a:ea typeface="宋体" panose="02010600030101010101" pitchFamily="2" charset="-122"/>
                </a:rPr>
                <a:t>③</a:t>
              </a:r>
            </a:p>
          </p:txBody>
        </p:sp>
        <p:sp>
          <p:nvSpPr>
            <p:cNvPr id="105631" name="Text Box 159">
              <a:extLst>
                <a:ext uri="{FF2B5EF4-FFF2-40B4-BE49-F238E27FC236}">
                  <a16:creationId xmlns:a16="http://schemas.microsoft.com/office/drawing/2014/main" id="{6D4A7E6B-5DF5-4958-876B-F2BEBBEC69B5}"/>
                </a:ext>
              </a:extLst>
            </p:cNvPr>
            <p:cNvSpPr txBox="1">
              <a:spLocks noChangeArrowheads="1"/>
            </p:cNvSpPr>
            <p:nvPr/>
          </p:nvSpPr>
          <p:spPr bwMode="auto">
            <a:xfrm>
              <a:off x="1296" y="3648"/>
              <a:ext cx="384"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1575" b="1">
                  <a:solidFill>
                    <a:srgbClr val="000066"/>
                  </a:solidFill>
                  <a:latin typeface="宋体" panose="02010600030101010101" pitchFamily="2" charset="-122"/>
                  <a:ea typeface="宋体" panose="02010600030101010101" pitchFamily="2" charset="-122"/>
                </a:rPr>
                <a:t>CO</a:t>
              </a:r>
              <a:r>
                <a:rPr kumimoji="1" lang="en-US" altLang="zh-CN" sz="1575" b="1" baseline="-25000">
                  <a:solidFill>
                    <a:srgbClr val="000066"/>
                  </a:solidFill>
                  <a:latin typeface="宋体" panose="02010600030101010101" pitchFamily="2" charset="-122"/>
                  <a:ea typeface="宋体" panose="02010600030101010101" pitchFamily="2" charset="-122"/>
                </a:rPr>
                <a:t>2</a:t>
              </a:r>
              <a:endParaRPr kumimoji="1" lang="en-US" altLang="zh-CN" sz="1575" b="1">
                <a:solidFill>
                  <a:srgbClr val="000066"/>
                </a:solidFill>
                <a:latin typeface="宋体" panose="02010600030101010101" pitchFamily="2" charset="-122"/>
                <a:ea typeface="宋体" panose="02010600030101010101" pitchFamily="2" charset="-122"/>
              </a:endParaRPr>
            </a:p>
          </p:txBody>
        </p:sp>
        <p:sp>
          <p:nvSpPr>
            <p:cNvPr id="105632" name="Line 160">
              <a:extLst>
                <a:ext uri="{FF2B5EF4-FFF2-40B4-BE49-F238E27FC236}">
                  <a16:creationId xmlns:a16="http://schemas.microsoft.com/office/drawing/2014/main" id="{B6C013C5-75AA-440D-A329-4CF5A009F88A}"/>
                </a:ext>
              </a:extLst>
            </p:cNvPr>
            <p:cNvSpPr>
              <a:spLocks noChangeShapeType="1"/>
            </p:cNvSpPr>
            <p:nvPr/>
          </p:nvSpPr>
          <p:spPr bwMode="auto">
            <a:xfrm flipH="1">
              <a:off x="1440" y="3504"/>
              <a:ext cx="96" cy="192"/>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nvGrpSpPr>
          <p:cNvPr id="105670" name="Group 198">
            <a:extLst>
              <a:ext uri="{FF2B5EF4-FFF2-40B4-BE49-F238E27FC236}">
                <a16:creationId xmlns:a16="http://schemas.microsoft.com/office/drawing/2014/main" id="{035D4026-1432-4698-9D85-F01D997F780E}"/>
              </a:ext>
            </a:extLst>
          </p:cNvPr>
          <p:cNvGrpSpPr>
            <a:grpSpLocks/>
          </p:cNvGrpSpPr>
          <p:nvPr/>
        </p:nvGrpSpPr>
        <p:grpSpPr bwMode="auto">
          <a:xfrm>
            <a:off x="6629400" y="514351"/>
            <a:ext cx="1628775" cy="905471"/>
            <a:chOff x="3552" y="336"/>
            <a:chExt cx="912" cy="507"/>
          </a:xfrm>
        </p:grpSpPr>
        <p:sp>
          <p:nvSpPr>
            <p:cNvPr id="105633" name="Line 161">
              <a:extLst>
                <a:ext uri="{FF2B5EF4-FFF2-40B4-BE49-F238E27FC236}">
                  <a16:creationId xmlns:a16="http://schemas.microsoft.com/office/drawing/2014/main" id="{F76667ED-189E-4F4A-BFFC-E23A03C1C2DF}"/>
                </a:ext>
              </a:extLst>
            </p:cNvPr>
            <p:cNvSpPr>
              <a:spLocks noChangeShapeType="1"/>
            </p:cNvSpPr>
            <p:nvPr/>
          </p:nvSpPr>
          <p:spPr bwMode="auto">
            <a:xfrm flipV="1">
              <a:off x="3552" y="603"/>
              <a:ext cx="768" cy="24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34" name="Text Box 162">
              <a:extLst>
                <a:ext uri="{FF2B5EF4-FFF2-40B4-BE49-F238E27FC236}">
                  <a16:creationId xmlns:a16="http://schemas.microsoft.com/office/drawing/2014/main" id="{5F84BF69-3F0A-45D1-8FBB-B7DA6D04675B}"/>
                </a:ext>
              </a:extLst>
            </p:cNvPr>
            <p:cNvSpPr txBox="1">
              <a:spLocks noChangeArrowheads="1"/>
            </p:cNvSpPr>
            <p:nvPr/>
          </p:nvSpPr>
          <p:spPr bwMode="auto">
            <a:xfrm>
              <a:off x="3840" y="384"/>
              <a:ext cx="624"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1575" b="1">
                  <a:solidFill>
                    <a:srgbClr val="CC0000"/>
                  </a:solidFill>
                  <a:latin typeface="Times New Roman" panose="02020603050405020304" pitchFamily="18" charset="0"/>
                  <a:ea typeface="宋体" panose="02010600030101010101" pitchFamily="2" charset="-122"/>
                </a:rPr>
                <a:t>软脂酸</a:t>
              </a:r>
            </a:p>
          </p:txBody>
        </p:sp>
        <p:sp>
          <p:nvSpPr>
            <p:cNvPr id="105635" name="AutoShape 163">
              <a:extLst>
                <a:ext uri="{FF2B5EF4-FFF2-40B4-BE49-F238E27FC236}">
                  <a16:creationId xmlns:a16="http://schemas.microsoft.com/office/drawing/2014/main" id="{5F713DC7-0E21-40F9-8AAC-3EAF5BD8A549}"/>
                </a:ext>
              </a:extLst>
            </p:cNvPr>
            <p:cNvSpPr>
              <a:spLocks noChangeArrowheads="1"/>
            </p:cNvSpPr>
            <p:nvPr/>
          </p:nvSpPr>
          <p:spPr bwMode="auto">
            <a:xfrm>
              <a:off x="3744" y="555"/>
              <a:ext cx="384" cy="144"/>
            </a:xfrm>
            <a:prstGeom prst="curvedUpArrow">
              <a:avLst>
                <a:gd name="adj1" fmla="val 26296"/>
                <a:gd name="adj2" fmla="val 79630"/>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36" name="Text Box 164">
              <a:extLst>
                <a:ext uri="{FF2B5EF4-FFF2-40B4-BE49-F238E27FC236}">
                  <a16:creationId xmlns:a16="http://schemas.microsoft.com/office/drawing/2014/main" id="{16C9F3F7-46AB-406A-B4DE-A9AC5F38AB2F}"/>
                </a:ext>
              </a:extLst>
            </p:cNvPr>
            <p:cNvSpPr txBox="1">
              <a:spLocks noChangeArrowheads="1"/>
            </p:cNvSpPr>
            <p:nvPr/>
          </p:nvSpPr>
          <p:spPr bwMode="auto">
            <a:xfrm>
              <a:off x="3552" y="336"/>
              <a:ext cx="384" cy="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1575" b="1">
                  <a:solidFill>
                    <a:srgbClr val="0000CC"/>
                  </a:solidFill>
                  <a:latin typeface="宋体" panose="02010600030101010101" pitchFamily="2" charset="-122"/>
                  <a:ea typeface="宋体" panose="02010600030101010101" pitchFamily="2" charset="-122"/>
                </a:rPr>
                <a:t>H</a:t>
              </a:r>
              <a:r>
                <a:rPr kumimoji="1" lang="en-US" altLang="zh-CN" sz="1575" b="1" baseline="-25000">
                  <a:solidFill>
                    <a:srgbClr val="0000CC"/>
                  </a:solidFill>
                  <a:latin typeface="宋体" panose="02010600030101010101" pitchFamily="2" charset="-122"/>
                  <a:ea typeface="宋体" panose="02010600030101010101" pitchFamily="2" charset="-122"/>
                </a:rPr>
                <a:t>2</a:t>
              </a:r>
              <a:r>
                <a:rPr kumimoji="1" lang="en-US" altLang="zh-CN" sz="1575" b="1">
                  <a:solidFill>
                    <a:srgbClr val="0000CC"/>
                  </a:solidFill>
                  <a:latin typeface="宋体" panose="02010600030101010101" pitchFamily="2" charset="-122"/>
                  <a:ea typeface="宋体" panose="02010600030101010101" pitchFamily="2" charset="-122"/>
                </a:rPr>
                <a:t>O</a:t>
              </a:r>
            </a:p>
          </p:txBody>
        </p:sp>
      </p:grpSp>
      <p:sp>
        <p:nvSpPr>
          <p:cNvPr id="105637" name="Line 165">
            <a:extLst>
              <a:ext uri="{FF2B5EF4-FFF2-40B4-BE49-F238E27FC236}">
                <a16:creationId xmlns:a16="http://schemas.microsoft.com/office/drawing/2014/main" id="{031930AA-41D3-48F2-B35F-B775D7A8B6D9}"/>
              </a:ext>
            </a:extLst>
          </p:cNvPr>
          <p:cNvSpPr>
            <a:spLocks noChangeShapeType="1"/>
          </p:cNvSpPr>
          <p:nvPr/>
        </p:nvSpPr>
        <p:spPr bwMode="auto">
          <a:xfrm>
            <a:off x="1485900" y="171450"/>
            <a:ext cx="0" cy="2571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38" name="Line 166">
            <a:extLst>
              <a:ext uri="{FF2B5EF4-FFF2-40B4-BE49-F238E27FC236}">
                <a16:creationId xmlns:a16="http://schemas.microsoft.com/office/drawing/2014/main" id="{C3CAD36F-41DD-4E10-AC30-4B627A3B5E1A}"/>
              </a:ext>
            </a:extLst>
          </p:cNvPr>
          <p:cNvSpPr>
            <a:spLocks noChangeShapeType="1"/>
          </p:cNvSpPr>
          <p:nvPr/>
        </p:nvSpPr>
        <p:spPr bwMode="auto">
          <a:xfrm>
            <a:off x="2857500" y="171450"/>
            <a:ext cx="0" cy="2571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39" name="Line 167">
            <a:extLst>
              <a:ext uri="{FF2B5EF4-FFF2-40B4-BE49-F238E27FC236}">
                <a16:creationId xmlns:a16="http://schemas.microsoft.com/office/drawing/2014/main" id="{F5A94D81-F7D0-40F3-9EE8-35F637D59FC7}"/>
              </a:ext>
            </a:extLst>
          </p:cNvPr>
          <p:cNvSpPr>
            <a:spLocks noChangeShapeType="1"/>
          </p:cNvSpPr>
          <p:nvPr/>
        </p:nvSpPr>
        <p:spPr bwMode="auto">
          <a:xfrm>
            <a:off x="6715125" y="171450"/>
            <a:ext cx="0" cy="2571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40" name="Line 168">
            <a:extLst>
              <a:ext uri="{FF2B5EF4-FFF2-40B4-BE49-F238E27FC236}">
                <a16:creationId xmlns:a16="http://schemas.microsoft.com/office/drawing/2014/main" id="{B99B612A-7ACD-46E3-9CDD-0BAF7E0F18C1}"/>
              </a:ext>
            </a:extLst>
          </p:cNvPr>
          <p:cNvSpPr>
            <a:spLocks noChangeShapeType="1"/>
          </p:cNvSpPr>
          <p:nvPr/>
        </p:nvSpPr>
        <p:spPr bwMode="auto">
          <a:xfrm>
            <a:off x="8001000" y="171450"/>
            <a:ext cx="0" cy="257175"/>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41" name="Text Box 169">
            <a:extLst>
              <a:ext uri="{FF2B5EF4-FFF2-40B4-BE49-F238E27FC236}">
                <a16:creationId xmlns:a16="http://schemas.microsoft.com/office/drawing/2014/main" id="{158D3DE7-93D8-4699-877E-B96BF2D00907}"/>
              </a:ext>
            </a:extLst>
          </p:cNvPr>
          <p:cNvSpPr txBox="1">
            <a:spLocks noChangeArrowheads="1"/>
          </p:cNvSpPr>
          <p:nvPr/>
        </p:nvSpPr>
        <p:spPr bwMode="auto">
          <a:xfrm>
            <a:off x="1914525" y="0"/>
            <a:ext cx="857250" cy="40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025" b="1" dirty="0">
                <a:solidFill>
                  <a:srgbClr val="FF0000"/>
                </a:solidFill>
                <a:latin typeface="宋体" panose="02010600030101010101" pitchFamily="2" charset="-122"/>
                <a:ea typeface="宋体" panose="02010600030101010101" pitchFamily="2" charset="-122"/>
              </a:rPr>
              <a:t>进位</a:t>
            </a:r>
          </a:p>
        </p:txBody>
      </p:sp>
      <p:sp>
        <p:nvSpPr>
          <p:cNvPr id="105642" name="Text Box 170">
            <a:extLst>
              <a:ext uri="{FF2B5EF4-FFF2-40B4-BE49-F238E27FC236}">
                <a16:creationId xmlns:a16="http://schemas.microsoft.com/office/drawing/2014/main" id="{0EEA254E-2BCA-4E60-9322-CE44860C4775}"/>
              </a:ext>
            </a:extLst>
          </p:cNvPr>
          <p:cNvSpPr txBox="1">
            <a:spLocks noChangeArrowheads="1"/>
          </p:cNvSpPr>
          <p:nvPr/>
        </p:nvSpPr>
        <p:spPr bwMode="auto">
          <a:xfrm>
            <a:off x="4057650" y="16074"/>
            <a:ext cx="1543050" cy="40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025" b="1">
                <a:solidFill>
                  <a:srgbClr val="FF0000"/>
                </a:solidFill>
                <a:latin typeface="宋体" panose="02010600030101010101" pitchFamily="2" charset="-122"/>
                <a:ea typeface="宋体" panose="02010600030101010101" pitchFamily="2" charset="-122"/>
              </a:rPr>
              <a:t>链的延伸</a:t>
            </a:r>
          </a:p>
        </p:txBody>
      </p:sp>
      <p:sp>
        <p:nvSpPr>
          <p:cNvPr id="105643" name="Text Box 171">
            <a:extLst>
              <a:ext uri="{FF2B5EF4-FFF2-40B4-BE49-F238E27FC236}">
                <a16:creationId xmlns:a16="http://schemas.microsoft.com/office/drawing/2014/main" id="{8494E752-BFF4-43C8-9F6A-27AFF368A49F}"/>
              </a:ext>
            </a:extLst>
          </p:cNvPr>
          <p:cNvSpPr txBox="1">
            <a:spLocks noChangeArrowheads="1"/>
          </p:cNvSpPr>
          <p:nvPr/>
        </p:nvSpPr>
        <p:spPr bwMode="auto">
          <a:xfrm>
            <a:off x="6886575" y="0"/>
            <a:ext cx="857250" cy="40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025" b="1">
                <a:solidFill>
                  <a:srgbClr val="FF0000"/>
                </a:solidFill>
                <a:latin typeface="宋体" panose="02010600030101010101" pitchFamily="2" charset="-122"/>
                <a:ea typeface="宋体" panose="02010600030101010101" pitchFamily="2" charset="-122"/>
              </a:rPr>
              <a:t>水解</a:t>
            </a:r>
          </a:p>
        </p:txBody>
      </p:sp>
      <p:sp>
        <p:nvSpPr>
          <p:cNvPr id="105644" name="Line 172">
            <a:extLst>
              <a:ext uri="{FF2B5EF4-FFF2-40B4-BE49-F238E27FC236}">
                <a16:creationId xmlns:a16="http://schemas.microsoft.com/office/drawing/2014/main" id="{71069C33-7CC2-43DF-9224-0AAE67959211}"/>
              </a:ext>
            </a:extLst>
          </p:cNvPr>
          <p:cNvSpPr>
            <a:spLocks noChangeShapeType="1"/>
          </p:cNvSpPr>
          <p:nvPr/>
        </p:nvSpPr>
        <p:spPr bwMode="auto">
          <a:xfrm>
            <a:off x="1485900" y="257175"/>
            <a:ext cx="5143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45" name="Line 173">
            <a:extLst>
              <a:ext uri="{FF2B5EF4-FFF2-40B4-BE49-F238E27FC236}">
                <a16:creationId xmlns:a16="http://schemas.microsoft.com/office/drawing/2014/main" id="{EAE263D8-054F-4A0A-BFE2-DA11605A3D2C}"/>
              </a:ext>
            </a:extLst>
          </p:cNvPr>
          <p:cNvSpPr>
            <a:spLocks noChangeShapeType="1"/>
          </p:cNvSpPr>
          <p:nvPr/>
        </p:nvSpPr>
        <p:spPr bwMode="auto">
          <a:xfrm>
            <a:off x="2514600" y="257175"/>
            <a:ext cx="16287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46" name="Line 174">
            <a:extLst>
              <a:ext uri="{FF2B5EF4-FFF2-40B4-BE49-F238E27FC236}">
                <a16:creationId xmlns:a16="http://schemas.microsoft.com/office/drawing/2014/main" id="{6133911F-D46A-4101-B245-F558FEE285D6}"/>
              </a:ext>
            </a:extLst>
          </p:cNvPr>
          <p:cNvSpPr>
            <a:spLocks noChangeShapeType="1"/>
          </p:cNvSpPr>
          <p:nvPr/>
        </p:nvSpPr>
        <p:spPr bwMode="auto">
          <a:xfrm>
            <a:off x="7572375" y="257175"/>
            <a:ext cx="4286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5647" name="Line 175">
            <a:extLst>
              <a:ext uri="{FF2B5EF4-FFF2-40B4-BE49-F238E27FC236}">
                <a16:creationId xmlns:a16="http://schemas.microsoft.com/office/drawing/2014/main" id="{10DC9495-BB38-4E4B-B281-22DAC0BFD241}"/>
              </a:ext>
            </a:extLst>
          </p:cNvPr>
          <p:cNvSpPr>
            <a:spLocks noChangeShapeType="1"/>
          </p:cNvSpPr>
          <p:nvPr/>
        </p:nvSpPr>
        <p:spPr bwMode="auto">
          <a:xfrm>
            <a:off x="5257800" y="257175"/>
            <a:ext cx="1714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nvGrpSpPr>
          <p:cNvPr id="105650" name="Group 178">
            <a:extLst>
              <a:ext uri="{FF2B5EF4-FFF2-40B4-BE49-F238E27FC236}">
                <a16:creationId xmlns:a16="http://schemas.microsoft.com/office/drawing/2014/main" id="{3C332DA8-4D10-46F3-9A72-B04A21A015FE}"/>
              </a:ext>
            </a:extLst>
          </p:cNvPr>
          <p:cNvGrpSpPr>
            <a:grpSpLocks/>
          </p:cNvGrpSpPr>
          <p:nvPr/>
        </p:nvGrpSpPr>
        <p:grpSpPr bwMode="auto">
          <a:xfrm>
            <a:off x="3286125" y="289322"/>
            <a:ext cx="1457325" cy="1659137"/>
            <a:chOff x="1680" y="210"/>
            <a:chExt cx="816" cy="929"/>
          </a:xfrm>
        </p:grpSpPr>
        <p:graphicFrame>
          <p:nvGraphicFramePr>
            <p:cNvPr id="105651" name="Object 179">
              <a:extLst>
                <a:ext uri="{FF2B5EF4-FFF2-40B4-BE49-F238E27FC236}">
                  <a16:creationId xmlns:a16="http://schemas.microsoft.com/office/drawing/2014/main" id="{E9E4B330-52E1-4C56-914C-5D1D4A48D55F}"/>
                </a:ext>
              </a:extLst>
            </p:cNvPr>
            <p:cNvGraphicFramePr>
              <a:graphicFrameLocks noChangeAspect="1"/>
            </p:cNvGraphicFramePr>
            <p:nvPr/>
          </p:nvGraphicFramePr>
          <p:xfrm>
            <a:off x="1776" y="598"/>
            <a:ext cx="624" cy="541"/>
          </p:xfrm>
          <a:graphic>
            <a:graphicData uri="http://schemas.openxmlformats.org/presentationml/2006/ole">
              <mc:AlternateContent xmlns:mc="http://schemas.openxmlformats.org/markup-compatibility/2006">
                <mc:Choice xmlns:v="urn:schemas-microsoft-com:vml" Requires="v">
                  <p:oleObj spid="_x0000_s5497" name="Image" r:id="rId19" imgW="944962" imgH="816866" progId="Photoshop.Image.5">
                    <p:embed/>
                  </p:oleObj>
                </mc:Choice>
                <mc:Fallback>
                  <p:oleObj name="Image" r:id="rId19" imgW="944962" imgH="816866" progId="Photoshop.Image.5">
                    <p:embed/>
                    <p:pic>
                      <p:nvPicPr>
                        <p:cNvPr id="105651" name="Object 179">
                          <a:extLst>
                            <a:ext uri="{FF2B5EF4-FFF2-40B4-BE49-F238E27FC236}">
                              <a16:creationId xmlns:a16="http://schemas.microsoft.com/office/drawing/2014/main" id="{E9E4B330-52E1-4C56-914C-5D1D4A48D5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6" y="598"/>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5652" name="Group 180">
              <a:extLst>
                <a:ext uri="{FF2B5EF4-FFF2-40B4-BE49-F238E27FC236}">
                  <a16:creationId xmlns:a16="http://schemas.microsoft.com/office/drawing/2014/main" id="{9050B33E-041F-4F3D-8E8C-1162152E5BED}"/>
                </a:ext>
              </a:extLst>
            </p:cNvPr>
            <p:cNvGrpSpPr>
              <a:grpSpLocks/>
            </p:cNvGrpSpPr>
            <p:nvPr/>
          </p:nvGrpSpPr>
          <p:grpSpPr bwMode="auto">
            <a:xfrm>
              <a:off x="1680" y="210"/>
              <a:ext cx="816" cy="418"/>
              <a:chOff x="288" y="480"/>
              <a:chExt cx="816" cy="418"/>
            </a:xfrm>
          </p:grpSpPr>
          <p:sp>
            <p:nvSpPr>
              <p:cNvPr id="105653" name="Text Box 181">
                <a:extLst>
                  <a:ext uri="{FF2B5EF4-FFF2-40B4-BE49-F238E27FC236}">
                    <a16:creationId xmlns:a16="http://schemas.microsoft.com/office/drawing/2014/main" id="{6B615F35-D4C5-4466-9410-97A6EE0024E1}"/>
                  </a:ext>
                </a:extLst>
              </p:cNvPr>
              <p:cNvSpPr txBox="1">
                <a:spLocks noChangeArrowheads="1"/>
              </p:cNvSpPr>
              <p:nvPr/>
            </p:nvSpPr>
            <p:spPr bwMode="auto">
              <a:xfrm>
                <a:off x="288" y="480"/>
                <a:ext cx="816" cy="4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913">
                    <a:solidFill>
                      <a:srgbClr val="FFFFFF"/>
                    </a:solidFill>
                  </a:rPr>
                  <a:t>      </a:t>
                </a:r>
                <a:r>
                  <a:rPr lang="en-US" altLang="zh-CN" sz="1575" b="1">
                    <a:solidFill>
                      <a:srgbClr val="000000"/>
                    </a:solidFill>
                  </a:rPr>
                  <a:t>O</a:t>
                </a:r>
              </a:p>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a:t>
                </a:r>
                <a:r>
                  <a:rPr lang="en-US" altLang="zh-CN" sz="1575" b="1">
                    <a:solidFill>
                      <a:srgbClr val="0000CC"/>
                    </a:solidFill>
                  </a:rPr>
                  <a:t>S</a:t>
                </a:r>
                <a:endParaRPr lang="en-US" altLang="zh-CN" sz="1575" b="1">
                  <a:solidFill>
                    <a:srgbClr val="000000"/>
                  </a:solidFill>
                </a:endParaRPr>
              </a:p>
            </p:txBody>
          </p:sp>
          <p:sp>
            <p:nvSpPr>
              <p:cNvPr id="105654" name="Text Box 182">
                <a:extLst>
                  <a:ext uri="{FF2B5EF4-FFF2-40B4-BE49-F238E27FC236}">
                    <a16:creationId xmlns:a16="http://schemas.microsoft.com/office/drawing/2014/main" id="{473666AA-CCAE-41C2-864F-C9FCE603A4F0}"/>
                  </a:ext>
                </a:extLst>
              </p:cNvPr>
              <p:cNvSpPr txBox="1">
                <a:spLocks noChangeArrowheads="1"/>
              </p:cNvSpPr>
              <p:nvPr/>
            </p:nvSpPr>
            <p:spPr bwMode="auto">
              <a:xfrm>
                <a:off x="528" y="584"/>
                <a:ext cx="320"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a:solidFill>
                      <a:srgbClr val="000000"/>
                    </a:solidFill>
                  </a:rPr>
                  <a:t>||</a:t>
                </a:r>
              </a:p>
            </p:txBody>
          </p:sp>
        </p:grpSp>
        <p:sp>
          <p:nvSpPr>
            <p:cNvPr id="105655" name="Text Box 183">
              <a:extLst>
                <a:ext uri="{FF2B5EF4-FFF2-40B4-BE49-F238E27FC236}">
                  <a16:creationId xmlns:a16="http://schemas.microsoft.com/office/drawing/2014/main" id="{75C05CDE-F4F6-49FA-A8B6-F1B446784BE1}"/>
                </a:ext>
              </a:extLst>
            </p:cNvPr>
            <p:cNvSpPr txBox="1">
              <a:spLocks noChangeArrowheads="1"/>
            </p:cNvSpPr>
            <p:nvPr/>
          </p:nvSpPr>
          <p:spPr bwMode="auto">
            <a:xfrm>
              <a:off x="1824" y="598"/>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grpSp>
        <p:nvGrpSpPr>
          <p:cNvPr id="105659" name="Group 187">
            <a:extLst>
              <a:ext uri="{FF2B5EF4-FFF2-40B4-BE49-F238E27FC236}">
                <a16:creationId xmlns:a16="http://schemas.microsoft.com/office/drawing/2014/main" id="{62C13A75-361B-4EAB-BD70-24981980B7C4}"/>
              </a:ext>
            </a:extLst>
          </p:cNvPr>
          <p:cNvGrpSpPr>
            <a:grpSpLocks/>
          </p:cNvGrpSpPr>
          <p:nvPr/>
        </p:nvGrpSpPr>
        <p:grpSpPr bwMode="auto">
          <a:xfrm>
            <a:off x="3371850" y="5563197"/>
            <a:ext cx="2143125" cy="1209079"/>
            <a:chOff x="2256" y="344"/>
            <a:chExt cx="1200" cy="677"/>
          </a:xfrm>
        </p:grpSpPr>
        <p:graphicFrame>
          <p:nvGraphicFramePr>
            <p:cNvPr id="105660" name="Object 188">
              <a:extLst>
                <a:ext uri="{FF2B5EF4-FFF2-40B4-BE49-F238E27FC236}">
                  <a16:creationId xmlns:a16="http://schemas.microsoft.com/office/drawing/2014/main" id="{BE12D88B-9A97-48B6-AC07-7566B0ECC25C}"/>
                </a:ext>
              </a:extLst>
            </p:cNvPr>
            <p:cNvGraphicFramePr>
              <a:graphicFrameLocks noChangeAspect="1"/>
            </p:cNvGraphicFramePr>
            <p:nvPr/>
          </p:nvGraphicFramePr>
          <p:xfrm>
            <a:off x="2832" y="480"/>
            <a:ext cx="624" cy="541"/>
          </p:xfrm>
          <a:graphic>
            <a:graphicData uri="http://schemas.openxmlformats.org/presentationml/2006/ole">
              <mc:AlternateContent xmlns:mc="http://schemas.openxmlformats.org/markup-compatibility/2006">
                <mc:Choice xmlns:v="urn:schemas-microsoft-com:vml" Requires="v">
                  <p:oleObj spid="_x0000_s5498" name="Image" r:id="rId20" imgW="944962" imgH="816866" progId="Photoshop.Image.5">
                    <p:embed/>
                  </p:oleObj>
                </mc:Choice>
                <mc:Fallback>
                  <p:oleObj name="Image" r:id="rId20" imgW="944962" imgH="816866" progId="Photoshop.Image.5">
                    <p:embed/>
                    <p:pic>
                      <p:nvPicPr>
                        <p:cNvPr id="105660" name="Object 188">
                          <a:extLst>
                            <a:ext uri="{FF2B5EF4-FFF2-40B4-BE49-F238E27FC236}">
                              <a16:creationId xmlns:a16="http://schemas.microsoft.com/office/drawing/2014/main" id="{BE12D88B-9A97-48B6-AC07-7566B0ECC2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480"/>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661" name="Text Box 189">
              <a:extLst>
                <a:ext uri="{FF2B5EF4-FFF2-40B4-BE49-F238E27FC236}">
                  <a16:creationId xmlns:a16="http://schemas.microsoft.com/office/drawing/2014/main" id="{EAE839AF-EC44-41FA-A49B-E96F12C27519}"/>
                </a:ext>
              </a:extLst>
            </p:cNvPr>
            <p:cNvSpPr txBox="1">
              <a:spLocks noChangeArrowheads="1"/>
            </p:cNvSpPr>
            <p:nvPr/>
          </p:nvSpPr>
          <p:spPr bwMode="auto">
            <a:xfrm>
              <a:off x="2256" y="344"/>
              <a:ext cx="1152"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COCH</a:t>
              </a:r>
              <a:r>
                <a:rPr lang="en-US" altLang="zh-CN" sz="1575" b="1" baseline="-25000">
                  <a:solidFill>
                    <a:srgbClr val="000000"/>
                  </a:solidFill>
                </a:rPr>
                <a:t>2</a:t>
              </a:r>
              <a:r>
                <a:rPr lang="en-US" altLang="zh-CN" sz="1575" b="1">
                  <a:solidFill>
                    <a:srgbClr val="000000"/>
                  </a:solidFill>
                </a:rPr>
                <a:t>CO-</a:t>
              </a:r>
              <a:r>
                <a:rPr lang="en-US" altLang="zh-CN" sz="1575" b="1">
                  <a:solidFill>
                    <a:srgbClr val="0000CC"/>
                  </a:solidFill>
                </a:rPr>
                <a:t>S</a:t>
              </a:r>
            </a:p>
          </p:txBody>
        </p:sp>
        <p:sp>
          <p:nvSpPr>
            <p:cNvPr id="105662" name="Text Box 190">
              <a:extLst>
                <a:ext uri="{FF2B5EF4-FFF2-40B4-BE49-F238E27FC236}">
                  <a16:creationId xmlns:a16="http://schemas.microsoft.com/office/drawing/2014/main" id="{DD727DCE-6713-4A74-9995-E65A42D3DB99}"/>
                </a:ext>
              </a:extLst>
            </p:cNvPr>
            <p:cNvSpPr txBox="1">
              <a:spLocks noChangeArrowheads="1"/>
            </p:cNvSpPr>
            <p:nvPr/>
          </p:nvSpPr>
          <p:spPr bwMode="auto">
            <a:xfrm>
              <a:off x="2832" y="480"/>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grpSp>
        <p:nvGrpSpPr>
          <p:cNvPr id="105666" name="Group 194">
            <a:extLst>
              <a:ext uri="{FF2B5EF4-FFF2-40B4-BE49-F238E27FC236}">
                <a16:creationId xmlns:a16="http://schemas.microsoft.com/office/drawing/2014/main" id="{47975764-5F03-4487-B4DF-449142FA3FCA}"/>
              </a:ext>
            </a:extLst>
          </p:cNvPr>
          <p:cNvGrpSpPr>
            <a:grpSpLocks/>
          </p:cNvGrpSpPr>
          <p:nvPr/>
        </p:nvGrpSpPr>
        <p:grpSpPr bwMode="auto">
          <a:xfrm>
            <a:off x="4486275" y="771525"/>
            <a:ext cx="2143125" cy="1209080"/>
            <a:chOff x="2256" y="344"/>
            <a:chExt cx="1200" cy="677"/>
          </a:xfrm>
        </p:grpSpPr>
        <p:graphicFrame>
          <p:nvGraphicFramePr>
            <p:cNvPr id="105667" name="Object 195">
              <a:extLst>
                <a:ext uri="{FF2B5EF4-FFF2-40B4-BE49-F238E27FC236}">
                  <a16:creationId xmlns:a16="http://schemas.microsoft.com/office/drawing/2014/main" id="{15CC11BF-D5DC-4FD0-868E-8FDF42B69FE1}"/>
                </a:ext>
              </a:extLst>
            </p:cNvPr>
            <p:cNvGraphicFramePr>
              <a:graphicFrameLocks noChangeAspect="1"/>
            </p:cNvGraphicFramePr>
            <p:nvPr/>
          </p:nvGraphicFramePr>
          <p:xfrm>
            <a:off x="2832" y="480"/>
            <a:ext cx="624" cy="541"/>
          </p:xfrm>
          <a:graphic>
            <a:graphicData uri="http://schemas.openxmlformats.org/presentationml/2006/ole">
              <mc:AlternateContent xmlns:mc="http://schemas.openxmlformats.org/markup-compatibility/2006">
                <mc:Choice xmlns:v="urn:schemas-microsoft-com:vml" Requires="v">
                  <p:oleObj spid="_x0000_s5499" name="Image" r:id="rId21" imgW="944962" imgH="816866" progId="Photoshop.Image.5">
                    <p:embed/>
                  </p:oleObj>
                </mc:Choice>
                <mc:Fallback>
                  <p:oleObj name="Image" r:id="rId21" imgW="944962" imgH="816866" progId="Photoshop.Image.5">
                    <p:embed/>
                    <p:pic>
                      <p:nvPicPr>
                        <p:cNvPr id="105667" name="Object 195">
                          <a:extLst>
                            <a:ext uri="{FF2B5EF4-FFF2-40B4-BE49-F238E27FC236}">
                              <a16:creationId xmlns:a16="http://schemas.microsoft.com/office/drawing/2014/main" id="{15CC11BF-D5DC-4FD0-868E-8FDF42B69F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2" y="480"/>
                          <a:ext cx="624" cy="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668" name="Text Box 196">
              <a:extLst>
                <a:ext uri="{FF2B5EF4-FFF2-40B4-BE49-F238E27FC236}">
                  <a16:creationId xmlns:a16="http://schemas.microsoft.com/office/drawing/2014/main" id="{F049D2F2-D8F2-4852-8EFB-3DC112CD5B17}"/>
                </a:ext>
              </a:extLst>
            </p:cNvPr>
            <p:cNvSpPr txBox="1">
              <a:spLocks noChangeArrowheads="1"/>
            </p:cNvSpPr>
            <p:nvPr/>
          </p:nvSpPr>
          <p:spPr bwMode="auto">
            <a:xfrm>
              <a:off x="2256" y="344"/>
              <a:ext cx="1152" cy="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8170" tIns="44085" rIns="88170" bIns="44085">
              <a:spAutoFit/>
            </a:bodyPr>
            <a:lstStyle>
              <a:lvl1pPr defTabSz="784225">
                <a:defRPr kumimoji="1" sz="2400">
                  <a:solidFill>
                    <a:schemeClr val="tx1"/>
                  </a:solidFill>
                  <a:latin typeface="Times New Roman" panose="02020603050405020304" pitchFamily="18" charset="0"/>
                  <a:ea typeface="宋体" panose="02010600030101010101" pitchFamily="2" charset="-122"/>
                </a:defRPr>
              </a:lvl1pPr>
              <a:lvl2pPr marL="392113" defTabSz="784225">
                <a:defRPr kumimoji="1" sz="2400">
                  <a:solidFill>
                    <a:schemeClr val="tx1"/>
                  </a:solidFill>
                  <a:latin typeface="Times New Roman" panose="02020603050405020304" pitchFamily="18" charset="0"/>
                  <a:ea typeface="宋体" panose="02010600030101010101" pitchFamily="2" charset="-122"/>
                </a:defRPr>
              </a:lvl2pPr>
              <a:lvl3pPr marL="784225" defTabSz="784225">
                <a:defRPr kumimoji="1" sz="2400">
                  <a:solidFill>
                    <a:schemeClr val="tx1"/>
                  </a:solidFill>
                  <a:latin typeface="Times New Roman" panose="02020603050405020304" pitchFamily="18" charset="0"/>
                  <a:ea typeface="宋体" panose="02010600030101010101" pitchFamily="2" charset="-122"/>
                </a:defRPr>
              </a:lvl3pPr>
              <a:lvl4pPr marL="1176338" defTabSz="784225">
                <a:defRPr kumimoji="1" sz="2400">
                  <a:solidFill>
                    <a:schemeClr val="tx1"/>
                  </a:solidFill>
                  <a:latin typeface="Times New Roman" panose="02020603050405020304" pitchFamily="18" charset="0"/>
                  <a:ea typeface="宋体" panose="02010600030101010101" pitchFamily="2" charset="-122"/>
                </a:defRPr>
              </a:lvl4pPr>
              <a:lvl5pPr marL="1566863" defTabSz="784225">
                <a:defRPr kumimoji="1" sz="2400">
                  <a:solidFill>
                    <a:schemeClr val="tx1"/>
                  </a:solidFill>
                  <a:latin typeface="Times New Roman" panose="02020603050405020304" pitchFamily="18" charset="0"/>
                  <a:ea typeface="宋体" panose="02010600030101010101" pitchFamily="2" charset="-122"/>
                </a:defRPr>
              </a:lvl5pPr>
              <a:lvl6pPr marL="20240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4812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29384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395663" defTabSz="784225"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defTabSz="882253" fontAlgn="base">
                <a:spcBef>
                  <a:spcPct val="50000"/>
                </a:spcBef>
                <a:spcAft>
                  <a:spcPct val="0"/>
                </a:spcAft>
              </a:pPr>
              <a:r>
                <a:rPr lang="en-US" altLang="zh-CN" sz="1575" b="1">
                  <a:solidFill>
                    <a:srgbClr val="000000"/>
                  </a:solidFill>
                </a:rPr>
                <a:t>CH</a:t>
              </a:r>
              <a:r>
                <a:rPr lang="en-US" altLang="zh-CN" sz="1575" b="1" baseline="-25000">
                  <a:solidFill>
                    <a:srgbClr val="000000"/>
                  </a:solidFill>
                </a:rPr>
                <a:t>3</a:t>
              </a:r>
              <a:r>
                <a:rPr lang="en-US" altLang="zh-CN" sz="1575" b="1">
                  <a:solidFill>
                    <a:srgbClr val="000000"/>
                  </a:solidFill>
                </a:rPr>
                <a:t>CH</a:t>
              </a:r>
              <a:r>
                <a:rPr lang="en-US" altLang="zh-CN" sz="1575" b="1" baseline="-25000">
                  <a:solidFill>
                    <a:srgbClr val="000000"/>
                  </a:solidFill>
                </a:rPr>
                <a:t>2</a:t>
              </a:r>
              <a:r>
                <a:rPr lang="en-US" altLang="zh-CN" sz="1575" b="1">
                  <a:solidFill>
                    <a:srgbClr val="000000"/>
                  </a:solidFill>
                </a:rPr>
                <a:t>CH</a:t>
              </a:r>
              <a:r>
                <a:rPr lang="en-US" altLang="zh-CN" sz="1575" b="1" baseline="-25000">
                  <a:solidFill>
                    <a:srgbClr val="000000"/>
                  </a:solidFill>
                </a:rPr>
                <a:t>2</a:t>
              </a:r>
              <a:r>
                <a:rPr lang="en-US" altLang="zh-CN" sz="1575" b="1">
                  <a:solidFill>
                    <a:srgbClr val="000000"/>
                  </a:solidFill>
                </a:rPr>
                <a:t>CO-</a:t>
              </a:r>
              <a:r>
                <a:rPr lang="en-US" altLang="zh-CN" sz="1575" b="1">
                  <a:solidFill>
                    <a:srgbClr val="0000CC"/>
                  </a:solidFill>
                </a:rPr>
                <a:t>S</a:t>
              </a:r>
            </a:p>
          </p:txBody>
        </p:sp>
        <p:sp>
          <p:nvSpPr>
            <p:cNvPr id="105669" name="Text Box 197">
              <a:extLst>
                <a:ext uri="{FF2B5EF4-FFF2-40B4-BE49-F238E27FC236}">
                  <a16:creationId xmlns:a16="http://schemas.microsoft.com/office/drawing/2014/main" id="{8CE83B38-4FB0-4EA3-BF43-779B86163CBC}"/>
                </a:ext>
              </a:extLst>
            </p:cNvPr>
            <p:cNvSpPr txBox="1">
              <a:spLocks noChangeArrowheads="1"/>
            </p:cNvSpPr>
            <p:nvPr/>
          </p:nvSpPr>
          <p:spPr bwMode="auto">
            <a:xfrm>
              <a:off x="2832" y="480"/>
              <a:ext cx="336" cy="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fontAlgn="base">
                <a:spcBef>
                  <a:spcPct val="50000"/>
                </a:spcBef>
                <a:spcAft>
                  <a:spcPct val="0"/>
                </a:spcAft>
              </a:pPr>
              <a:r>
                <a:rPr kumimoji="1" lang="en-US" altLang="zh-CN" sz="1350" b="1">
                  <a:solidFill>
                    <a:srgbClr val="CC0000"/>
                  </a:solidFill>
                  <a:latin typeface="Times New Roman" panose="02020603050405020304" pitchFamily="18" charset="0"/>
                  <a:ea typeface="宋体" panose="02010600030101010101" pitchFamily="2" charset="-122"/>
                </a:rPr>
                <a:t>SH</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5572"/>
                                        </p:tgtEl>
                                        <p:attrNameLst>
                                          <p:attrName>style.visibility</p:attrName>
                                        </p:attrNameLst>
                                      </p:cBhvr>
                                      <p:to>
                                        <p:strVal val="visible"/>
                                      </p:to>
                                    </p:set>
                                    <p:animEffect transition="in" filter="blinds(horizontal)">
                                      <p:cBhvr>
                                        <p:cTn id="7" dur="500"/>
                                        <p:tgtEl>
                                          <p:spTgt spid="1055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nodeType="clickEffect">
                                  <p:stCondLst>
                                    <p:cond delay="0"/>
                                  </p:stCondLst>
                                  <p:childTnLst>
                                    <p:set>
                                      <p:cBhvr>
                                        <p:cTn id="11" dur="1" fill="hold">
                                          <p:stCondLst>
                                            <p:cond delay="0"/>
                                          </p:stCondLst>
                                        </p:cTn>
                                        <p:tgtEl>
                                          <p:spTgt spid="105656"/>
                                        </p:tgtEl>
                                        <p:attrNameLst>
                                          <p:attrName>style.visibility</p:attrName>
                                        </p:attrNameLst>
                                      </p:cBhvr>
                                      <p:to>
                                        <p:strVal val="visible"/>
                                      </p:to>
                                    </p:set>
                                    <p:anim calcmode="lin" valueType="num">
                                      <p:cBhvr>
                                        <p:cTn id="12" dur="500" fill="hold"/>
                                        <p:tgtEl>
                                          <p:spTgt spid="105656"/>
                                        </p:tgtEl>
                                        <p:attrNameLst>
                                          <p:attrName>ppt_x</p:attrName>
                                        </p:attrNameLst>
                                      </p:cBhvr>
                                      <p:tavLst>
                                        <p:tav tm="0">
                                          <p:val>
                                            <p:strVal val="#ppt_x-#ppt_w/2"/>
                                          </p:val>
                                        </p:tav>
                                        <p:tav tm="100000">
                                          <p:val>
                                            <p:strVal val="#ppt_x"/>
                                          </p:val>
                                        </p:tav>
                                      </p:tavLst>
                                    </p:anim>
                                    <p:anim calcmode="lin" valueType="num">
                                      <p:cBhvr>
                                        <p:cTn id="13" dur="500" fill="hold"/>
                                        <p:tgtEl>
                                          <p:spTgt spid="105656"/>
                                        </p:tgtEl>
                                        <p:attrNameLst>
                                          <p:attrName>ppt_y</p:attrName>
                                        </p:attrNameLst>
                                      </p:cBhvr>
                                      <p:tavLst>
                                        <p:tav tm="0">
                                          <p:val>
                                            <p:strVal val="#ppt_y"/>
                                          </p:val>
                                        </p:tav>
                                        <p:tav tm="100000">
                                          <p:val>
                                            <p:strVal val="#ppt_y"/>
                                          </p:val>
                                        </p:tav>
                                      </p:tavLst>
                                    </p:anim>
                                    <p:anim calcmode="lin" valueType="num">
                                      <p:cBhvr>
                                        <p:cTn id="14" dur="500" fill="hold"/>
                                        <p:tgtEl>
                                          <p:spTgt spid="105656"/>
                                        </p:tgtEl>
                                        <p:attrNameLst>
                                          <p:attrName>ppt_w</p:attrName>
                                        </p:attrNameLst>
                                      </p:cBhvr>
                                      <p:tavLst>
                                        <p:tav tm="0">
                                          <p:val>
                                            <p:fltVal val="0"/>
                                          </p:val>
                                        </p:tav>
                                        <p:tav tm="100000">
                                          <p:val>
                                            <p:strVal val="#ppt_w"/>
                                          </p:val>
                                        </p:tav>
                                      </p:tavLst>
                                    </p:anim>
                                    <p:anim calcmode="lin" valueType="num">
                                      <p:cBhvr>
                                        <p:cTn id="15" dur="500" fill="hold"/>
                                        <p:tgtEl>
                                          <p:spTgt spid="105656"/>
                                        </p:tgtEl>
                                        <p:attrNameLst>
                                          <p:attrName>ppt_h</p:attrName>
                                        </p:attrNameLst>
                                      </p:cBhvr>
                                      <p:tavLst>
                                        <p:tav tm="0">
                                          <p:val>
                                            <p:strVal val="#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105650"/>
                                        </p:tgtEl>
                                        <p:attrNameLst>
                                          <p:attrName>style.visibility</p:attrName>
                                        </p:attrNameLst>
                                      </p:cBhvr>
                                      <p:to>
                                        <p:strVal val="visible"/>
                                      </p:to>
                                    </p:set>
                                    <p:animEffect transition="in" filter="blinds(horizontal)">
                                      <p:cBhvr>
                                        <p:cTn id="20" dur="500"/>
                                        <p:tgtEl>
                                          <p:spTgt spid="10565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105580"/>
                                        </p:tgtEl>
                                        <p:attrNameLst>
                                          <p:attrName>style.visibility</p:attrName>
                                        </p:attrNameLst>
                                      </p:cBhvr>
                                      <p:to>
                                        <p:strVal val="visible"/>
                                      </p:to>
                                    </p:set>
                                    <p:animEffect transition="in" filter="checkerboard(across)">
                                      <p:cBhvr>
                                        <p:cTn id="25" dur="500"/>
                                        <p:tgtEl>
                                          <p:spTgt spid="10558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nodeType="clickEffect">
                                  <p:stCondLst>
                                    <p:cond delay="0"/>
                                  </p:stCondLst>
                                  <p:childTnLst>
                                    <p:set>
                                      <p:cBhvr>
                                        <p:cTn id="29" dur="1" fill="hold">
                                          <p:stCondLst>
                                            <p:cond delay="0"/>
                                          </p:stCondLst>
                                        </p:cTn>
                                        <p:tgtEl>
                                          <p:spTgt spid="105601"/>
                                        </p:tgtEl>
                                        <p:attrNameLst>
                                          <p:attrName>style.visibility</p:attrName>
                                        </p:attrNameLst>
                                      </p:cBhvr>
                                      <p:to>
                                        <p:strVal val="visible"/>
                                      </p:to>
                                    </p:set>
                                    <p:animEffect transition="in" filter="checkerboard(across)">
                                      <p:cBhvr>
                                        <p:cTn id="30" dur="500"/>
                                        <p:tgtEl>
                                          <p:spTgt spid="10560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 fill="hold" nodeType="clickEffect">
                                  <p:stCondLst>
                                    <p:cond delay="0"/>
                                  </p:stCondLst>
                                  <p:childTnLst>
                                    <p:set>
                                      <p:cBhvr>
                                        <p:cTn id="34" dur="1" fill="hold">
                                          <p:stCondLst>
                                            <p:cond delay="0"/>
                                          </p:stCondLst>
                                        </p:cTn>
                                        <p:tgtEl>
                                          <p:spTgt spid="105657"/>
                                        </p:tgtEl>
                                        <p:attrNameLst>
                                          <p:attrName>style.visibility</p:attrName>
                                        </p:attrNameLst>
                                      </p:cBhvr>
                                      <p:to>
                                        <p:strVal val="visible"/>
                                      </p:to>
                                    </p:set>
                                    <p:anim calcmode="lin" valueType="num">
                                      <p:cBhvr>
                                        <p:cTn id="35" dur="500" fill="hold"/>
                                        <p:tgtEl>
                                          <p:spTgt spid="105657"/>
                                        </p:tgtEl>
                                        <p:attrNameLst>
                                          <p:attrName>ppt_x</p:attrName>
                                        </p:attrNameLst>
                                      </p:cBhvr>
                                      <p:tavLst>
                                        <p:tav tm="0">
                                          <p:val>
                                            <p:strVal val="#ppt_x"/>
                                          </p:val>
                                        </p:tav>
                                        <p:tav tm="100000">
                                          <p:val>
                                            <p:strVal val="#ppt_x"/>
                                          </p:val>
                                        </p:tav>
                                      </p:tavLst>
                                    </p:anim>
                                    <p:anim calcmode="lin" valueType="num">
                                      <p:cBhvr>
                                        <p:cTn id="36" dur="500" fill="hold"/>
                                        <p:tgtEl>
                                          <p:spTgt spid="105657"/>
                                        </p:tgtEl>
                                        <p:attrNameLst>
                                          <p:attrName>ppt_y</p:attrName>
                                        </p:attrNameLst>
                                      </p:cBhvr>
                                      <p:tavLst>
                                        <p:tav tm="0">
                                          <p:val>
                                            <p:strVal val="#ppt_y-#ppt_h/2"/>
                                          </p:val>
                                        </p:tav>
                                        <p:tav tm="100000">
                                          <p:val>
                                            <p:strVal val="#ppt_y"/>
                                          </p:val>
                                        </p:tav>
                                      </p:tavLst>
                                    </p:anim>
                                    <p:anim calcmode="lin" valueType="num">
                                      <p:cBhvr>
                                        <p:cTn id="37" dur="500" fill="hold"/>
                                        <p:tgtEl>
                                          <p:spTgt spid="105657"/>
                                        </p:tgtEl>
                                        <p:attrNameLst>
                                          <p:attrName>ppt_w</p:attrName>
                                        </p:attrNameLst>
                                      </p:cBhvr>
                                      <p:tavLst>
                                        <p:tav tm="0">
                                          <p:val>
                                            <p:strVal val="#ppt_w"/>
                                          </p:val>
                                        </p:tav>
                                        <p:tav tm="100000">
                                          <p:val>
                                            <p:strVal val="#ppt_w"/>
                                          </p:val>
                                        </p:tav>
                                      </p:tavLst>
                                    </p:anim>
                                    <p:anim calcmode="lin" valueType="num">
                                      <p:cBhvr>
                                        <p:cTn id="38" dur="500" fill="hold"/>
                                        <p:tgtEl>
                                          <p:spTgt spid="105657"/>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 presetClass="entr" presetSubtype="16" fill="hold" nodeType="clickEffect">
                                  <p:stCondLst>
                                    <p:cond delay="0"/>
                                  </p:stCondLst>
                                  <p:childTnLst>
                                    <p:set>
                                      <p:cBhvr>
                                        <p:cTn id="42" dur="1" fill="hold">
                                          <p:stCondLst>
                                            <p:cond delay="0"/>
                                          </p:stCondLst>
                                        </p:cTn>
                                        <p:tgtEl>
                                          <p:spTgt spid="105591"/>
                                        </p:tgtEl>
                                        <p:attrNameLst>
                                          <p:attrName>style.visibility</p:attrName>
                                        </p:attrNameLst>
                                      </p:cBhvr>
                                      <p:to>
                                        <p:strVal val="visible"/>
                                      </p:to>
                                    </p:set>
                                    <p:animEffect transition="in" filter="box(in)">
                                      <p:cBhvr>
                                        <p:cTn id="43" dur="500"/>
                                        <p:tgtEl>
                                          <p:spTgt spid="10559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nodeType="clickEffect">
                                  <p:stCondLst>
                                    <p:cond delay="0"/>
                                  </p:stCondLst>
                                  <p:childTnLst>
                                    <p:set>
                                      <p:cBhvr>
                                        <p:cTn id="47" dur="1" fill="hold">
                                          <p:stCondLst>
                                            <p:cond delay="0"/>
                                          </p:stCondLst>
                                        </p:cTn>
                                        <p:tgtEl>
                                          <p:spTgt spid="105658"/>
                                        </p:tgtEl>
                                        <p:attrNameLst>
                                          <p:attrName>style.visibility</p:attrName>
                                        </p:attrNameLst>
                                      </p:cBhvr>
                                      <p:to>
                                        <p:strVal val="visible"/>
                                      </p:to>
                                    </p:set>
                                    <p:animEffect transition="in" filter="dissolve">
                                      <p:cBhvr>
                                        <p:cTn id="48" dur="500"/>
                                        <p:tgtEl>
                                          <p:spTgt spid="10565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 presetClass="entr" presetSubtype="10" fill="hold" nodeType="clickEffect">
                                  <p:stCondLst>
                                    <p:cond delay="0"/>
                                  </p:stCondLst>
                                  <p:childTnLst>
                                    <p:set>
                                      <p:cBhvr>
                                        <p:cTn id="52" dur="1" fill="hold">
                                          <p:stCondLst>
                                            <p:cond delay="0"/>
                                          </p:stCondLst>
                                        </p:cTn>
                                        <p:tgtEl>
                                          <p:spTgt spid="105659"/>
                                        </p:tgtEl>
                                        <p:attrNameLst>
                                          <p:attrName>style.visibility</p:attrName>
                                        </p:attrNameLst>
                                      </p:cBhvr>
                                      <p:to>
                                        <p:strVal val="visible"/>
                                      </p:to>
                                    </p:set>
                                    <p:animEffect transition="in" filter="checkerboard(across)">
                                      <p:cBhvr>
                                        <p:cTn id="53" dur="500"/>
                                        <p:tgtEl>
                                          <p:spTgt spid="10565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4" presetClass="entr" presetSubtype="16" fill="hold" nodeType="clickEffect">
                                  <p:stCondLst>
                                    <p:cond delay="0"/>
                                  </p:stCondLst>
                                  <p:childTnLst>
                                    <p:set>
                                      <p:cBhvr>
                                        <p:cTn id="57" dur="1" fill="hold">
                                          <p:stCondLst>
                                            <p:cond delay="0"/>
                                          </p:stCondLst>
                                        </p:cTn>
                                        <p:tgtEl>
                                          <p:spTgt spid="105663"/>
                                        </p:tgtEl>
                                        <p:attrNameLst>
                                          <p:attrName>style.visibility</p:attrName>
                                        </p:attrNameLst>
                                      </p:cBhvr>
                                      <p:to>
                                        <p:strVal val="visible"/>
                                      </p:to>
                                    </p:set>
                                    <p:animEffect transition="in" filter="box(in)">
                                      <p:cBhvr>
                                        <p:cTn id="58" dur="500"/>
                                        <p:tgtEl>
                                          <p:spTgt spid="105663"/>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105565"/>
                                        </p:tgtEl>
                                        <p:attrNameLst>
                                          <p:attrName>style.visibility</p:attrName>
                                        </p:attrNameLst>
                                      </p:cBhvr>
                                      <p:to>
                                        <p:strVal val="visible"/>
                                      </p:to>
                                    </p:set>
                                    <p:animEffect transition="in" filter="blinds(horizontal)">
                                      <p:cBhvr>
                                        <p:cTn id="63" dur="500"/>
                                        <p:tgtEl>
                                          <p:spTgt spid="105565"/>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17" presetClass="entr" presetSubtype="4" fill="hold" nodeType="clickEffect">
                                  <p:stCondLst>
                                    <p:cond delay="0"/>
                                  </p:stCondLst>
                                  <p:childTnLst>
                                    <p:set>
                                      <p:cBhvr>
                                        <p:cTn id="67" dur="1" fill="hold">
                                          <p:stCondLst>
                                            <p:cond delay="0"/>
                                          </p:stCondLst>
                                        </p:cTn>
                                        <p:tgtEl>
                                          <p:spTgt spid="105664"/>
                                        </p:tgtEl>
                                        <p:attrNameLst>
                                          <p:attrName>style.visibility</p:attrName>
                                        </p:attrNameLst>
                                      </p:cBhvr>
                                      <p:to>
                                        <p:strVal val="visible"/>
                                      </p:to>
                                    </p:set>
                                    <p:anim calcmode="lin" valueType="num">
                                      <p:cBhvr>
                                        <p:cTn id="68" dur="500" fill="hold"/>
                                        <p:tgtEl>
                                          <p:spTgt spid="105664"/>
                                        </p:tgtEl>
                                        <p:attrNameLst>
                                          <p:attrName>ppt_x</p:attrName>
                                        </p:attrNameLst>
                                      </p:cBhvr>
                                      <p:tavLst>
                                        <p:tav tm="0">
                                          <p:val>
                                            <p:strVal val="#ppt_x"/>
                                          </p:val>
                                        </p:tav>
                                        <p:tav tm="100000">
                                          <p:val>
                                            <p:strVal val="#ppt_x"/>
                                          </p:val>
                                        </p:tav>
                                      </p:tavLst>
                                    </p:anim>
                                    <p:anim calcmode="lin" valueType="num">
                                      <p:cBhvr>
                                        <p:cTn id="69" dur="500" fill="hold"/>
                                        <p:tgtEl>
                                          <p:spTgt spid="105664"/>
                                        </p:tgtEl>
                                        <p:attrNameLst>
                                          <p:attrName>ppt_y</p:attrName>
                                        </p:attrNameLst>
                                      </p:cBhvr>
                                      <p:tavLst>
                                        <p:tav tm="0">
                                          <p:val>
                                            <p:strVal val="#ppt_y+#ppt_h/2"/>
                                          </p:val>
                                        </p:tav>
                                        <p:tav tm="100000">
                                          <p:val>
                                            <p:strVal val="#ppt_y"/>
                                          </p:val>
                                        </p:tav>
                                      </p:tavLst>
                                    </p:anim>
                                    <p:anim calcmode="lin" valueType="num">
                                      <p:cBhvr>
                                        <p:cTn id="70" dur="500" fill="hold"/>
                                        <p:tgtEl>
                                          <p:spTgt spid="105664"/>
                                        </p:tgtEl>
                                        <p:attrNameLst>
                                          <p:attrName>ppt_w</p:attrName>
                                        </p:attrNameLst>
                                      </p:cBhvr>
                                      <p:tavLst>
                                        <p:tav tm="0">
                                          <p:val>
                                            <p:strVal val="#ppt_w"/>
                                          </p:val>
                                        </p:tav>
                                        <p:tav tm="100000">
                                          <p:val>
                                            <p:strVal val="#ppt_w"/>
                                          </p:val>
                                        </p:tav>
                                      </p:tavLst>
                                    </p:anim>
                                    <p:anim calcmode="lin" valueType="num">
                                      <p:cBhvr>
                                        <p:cTn id="71" dur="500" fill="hold"/>
                                        <p:tgtEl>
                                          <p:spTgt spid="105664"/>
                                        </p:tgtEl>
                                        <p:attrNameLst>
                                          <p:attrName>ppt_h</p:attrName>
                                        </p:attrNameLst>
                                      </p:cBhvr>
                                      <p:tavLst>
                                        <p:tav tm="0">
                                          <p:val>
                                            <p:fltVal val="0"/>
                                          </p:val>
                                        </p:tav>
                                        <p:tav tm="100000">
                                          <p:val>
                                            <p:strVal val="#ppt_h"/>
                                          </p:val>
                                        </p:tav>
                                      </p:tavLst>
                                    </p:anim>
                                  </p:childTnLst>
                                </p:cTn>
                              </p:par>
                            </p:childTnLst>
                          </p:cTn>
                        </p:par>
                      </p:childTnLst>
                    </p:cTn>
                  </p:par>
                  <p:par>
                    <p:cTn id="72" fill="hold" nodeType="clickPar">
                      <p:stCondLst>
                        <p:cond delay="indefinite"/>
                      </p:stCondLst>
                      <p:childTnLst>
                        <p:par>
                          <p:cTn id="73" fill="hold" nodeType="withGroup">
                            <p:stCondLst>
                              <p:cond delay="0"/>
                            </p:stCondLst>
                            <p:childTnLst>
                              <p:par>
                                <p:cTn id="74" presetID="5" presetClass="entr" presetSubtype="10" fill="hold" nodeType="clickEffect">
                                  <p:stCondLst>
                                    <p:cond delay="0"/>
                                  </p:stCondLst>
                                  <p:childTnLst>
                                    <p:set>
                                      <p:cBhvr>
                                        <p:cTn id="75" dur="1" fill="hold">
                                          <p:stCondLst>
                                            <p:cond delay="0"/>
                                          </p:stCondLst>
                                        </p:cTn>
                                        <p:tgtEl>
                                          <p:spTgt spid="105568"/>
                                        </p:tgtEl>
                                        <p:attrNameLst>
                                          <p:attrName>style.visibility</p:attrName>
                                        </p:attrNameLst>
                                      </p:cBhvr>
                                      <p:to>
                                        <p:strVal val="visible"/>
                                      </p:to>
                                    </p:set>
                                    <p:animEffect transition="in" filter="checkerboard(across)">
                                      <p:cBhvr>
                                        <p:cTn id="76" dur="500"/>
                                        <p:tgtEl>
                                          <p:spTgt spid="10556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4" presetClass="entr" presetSubtype="16" fill="hold" nodeType="clickEffect">
                                  <p:stCondLst>
                                    <p:cond delay="0"/>
                                  </p:stCondLst>
                                  <p:childTnLst>
                                    <p:set>
                                      <p:cBhvr>
                                        <p:cTn id="80" dur="1" fill="hold">
                                          <p:stCondLst>
                                            <p:cond delay="0"/>
                                          </p:stCondLst>
                                        </p:cTn>
                                        <p:tgtEl>
                                          <p:spTgt spid="105665"/>
                                        </p:tgtEl>
                                        <p:attrNameLst>
                                          <p:attrName>style.visibility</p:attrName>
                                        </p:attrNameLst>
                                      </p:cBhvr>
                                      <p:to>
                                        <p:strVal val="visible"/>
                                      </p:to>
                                    </p:set>
                                    <p:animEffect transition="in" filter="box(in)">
                                      <p:cBhvr>
                                        <p:cTn id="81" dur="500"/>
                                        <p:tgtEl>
                                          <p:spTgt spid="105665"/>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5" presetClass="entr" presetSubtype="10" fill="hold" nodeType="clickEffect">
                                  <p:stCondLst>
                                    <p:cond delay="0"/>
                                  </p:stCondLst>
                                  <p:childTnLst>
                                    <p:set>
                                      <p:cBhvr>
                                        <p:cTn id="85" dur="1" fill="hold">
                                          <p:stCondLst>
                                            <p:cond delay="0"/>
                                          </p:stCondLst>
                                        </p:cTn>
                                        <p:tgtEl>
                                          <p:spTgt spid="105666"/>
                                        </p:tgtEl>
                                        <p:attrNameLst>
                                          <p:attrName>style.visibility</p:attrName>
                                        </p:attrNameLst>
                                      </p:cBhvr>
                                      <p:to>
                                        <p:strVal val="visible"/>
                                      </p:to>
                                    </p:set>
                                    <p:animEffect transition="in" filter="checkerboard(across)">
                                      <p:cBhvr>
                                        <p:cTn id="86" dur="500"/>
                                        <p:tgtEl>
                                          <p:spTgt spid="105666"/>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7" presetClass="entr" presetSubtype="1" fill="hold" nodeType="clickEffect">
                                  <p:stCondLst>
                                    <p:cond delay="0"/>
                                  </p:stCondLst>
                                  <p:childTnLst>
                                    <p:set>
                                      <p:cBhvr>
                                        <p:cTn id="90" dur="1" fill="hold">
                                          <p:stCondLst>
                                            <p:cond delay="0"/>
                                          </p:stCondLst>
                                        </p:cTn>
                                        <p:tgtEl>
                                          <p:spTgt spid="105587"/>
                                        </p:tgtEl>
                                        <p:attrNameLst>
                                          <p:attrName>style.visibility</p:attrName>
                                        </p:attrNameLst>
                                      </p:cBhvr>
                                      <p:to>
                                        <p:strVal val="visible"/>
                                      </p:to>
                                    </p:set>
                                    <p:anim calcmode="lin" valueType="num">
                                      <p:cBhvr>
                                        <p:cTn id="91" dur="500" fill="hold"/>
                                        <p:tgtEl>
                                          <p:spTgt spid="105587"/>
                                        </p:tgtEl>
                                        <p:attrNameLst>
                                          <p:attrName>ppt_x</p:attrName>
                                        </p:attrNameLst>
                                      </p:cBhvr>
                                      <p:tavLst>
                                        <p:tav tm="0">
                                          <p:val>
                                            <p:strVal val="#ppt_x"/>
                                          </p:val>
                                        </p:tav>
                                        <p:tav tm="100000">
                                          <p:val>
                                            <p:strVal val="#ppt_x"/>
                                          </p:val>
                                        </p:tav>
                                      </p:tavLst>
                                    </p:anim>
                                    <p:anim calcmode="lin" valueType="num">
                                      <p:cBhvr>
                                        <p:cTn id="92" dur="500" fill="hold"/>
                                        <p:tgtEl>
                                          <p:spTgt spid="105587"/>
                                        </p:tgtEl>
                                        <p:attrNameLst>
                                          <p:attrName>ppt_y</p:attrName>
                                        </p:attrNameLst>
                                      </p:cBhvr>
                                      <p:tavLst>
                                        <p:tav tm="0">
                                          <p:val>
                                            <p:strVal val="#ppt_y-#ppt_h/2"/>
                                          </p:val>
                                        </p:tav>
                                        <p:tav tm="100000">
                                          <p:val>
                                            <p:strVal val="#ppt_y"/>
                                          </p:val>
                                        </p:tav>
                                      </p:tavLst>
                                    </p:anim>
                                    <p:anim calcmode="lin" valueType="num">
                                      <p:cBhvr>
                                        <p:cTn id="93" dur="500" fill="hold"/>
                                        <p:tgtEl>
                                          <p:spTgt spid="105587"/>
                                        </p:tgtEl>
                                        <p:attrNameLst>
                                          <p:attrName>ppt_w</p:attrName>
                                        </p:attrNameLst>
                                      </p:cBhvr>
                                      <p:tavLst>
                                        <p:tav tm="0">
                                          <p:val>
                                            <p:strVal val="#ppt_w"/>
                                          </p:val>
                                        </p:tav>
                                        <p:tav tm="100000">
                                          <p:val>
                                            <p:strVal val="#ppt_w"/>
                                          </p:val>
                                        </p:tav>
                                      </p:tavLst>
                                    </p:anim>
                                    <p:anim calcmode="lin" valueType="num">
                                      <p:cBhvr>
                                        <p:cTn id="94" dur="500" fill="hold"/>
                                        <p:tgtEl>
                                          <p:spTgt spid="105587"/>
                                        </p:tgtEl>
                                        <p:attrNameLst>
                                          <p:attrName>ppt_h</p:attrName>
                                        </p:attrNameLst>
                                      </p:cBhvr>
                                      <p:tavLst>
                                        <p:tav tm="0">
                                          <p:val>
                                            <p:fltVal val="0"/>
                                          </p:val>
                                        </p:tav>
                                        <p:tav tm="100000">
                                          <p:val>
                                            <p:strVal val="#ppt_h"/>
                                          </p:val>
                                        </p:tav>
                                      </p:tavLst>
                                    </p:anim>
                                  </p:childTnLst>
                                </p:cTn>
                              </p:par>
                            </p:childTnLst>
                          </p:cTn>
                        </p:par>
                        <p:par>
                          <p:cTn id="95" fill="hold" nodeType="afterGroup">
                            <p:stCondLst>
                              <p:cond delay="500"/>
                            </p:stCondLst>
                            <p:childTnLst>
                              <p:par>
                                <p:cTn id="96" presetID="17" presetClass="entr" presetSubtype="1" fill="hold" nodeType="afterEffect">
                                  <p:stCondLst>
                                    <p:cond delay="0"/>
                                  </p:stCondLst>
                                  <p:childTnLst>
                                    <p:set>
                                      <p:cBhvr>
                                        <p:cTn id="97" dur="1" fill="hold">
                                          <p:stCondLst>
                                            <p:cond delay="0"/>
                                          </p:stCondLst>
                                        </p:cTn>
                                        <p:tgtEl>
                                          <p:spTgt spid="105589"/>
                                        </p:tgtEl>
                                        <p:attrNameLst>
                                          <p:attrName>style.visibility</p:attrName>
                                        </p:attrNameLst>
                                      </p:cBhvr>
                                      <p:to>
                                        <p:strVal val="visible"/>
                                      </p:to>
                                    </p:set>
                                    <p:anim calcmode="lin" valueType="num">
                                      <p:cBhvr>
                                        <p:cTn id="98" dur="500" fill="hold"/>
                                        <p:tgtEl>
                                          <p:spTgt spid="105589"/>
                                        </p:tgtEl>
                                        <p:attrNameLst>
                                          <p:attrName>ppt_x</p:attrName>
                                        </p:attrNameLst>
                                      </p:cBhvr>
                                      <p:tavLst>
                                        <p:tav tm="0">
                                          <p:val>
                                            <p:strVal val="#ppt_x"/>
                                          </p:val>
                                        </p:tav>
                                        <p:tav tm="100000">
                                          <p:val>
                                            <p:strVal val="#ppt_x"/>
                                          </p:val>
                                        </p:tav>
                                      </p:tavLst>
                                    </p:anim>
                                    <p:anim calcmode="lin" valueType="num">
                                      <p:cBhvr>
                                        <p:cTn id="99" dur="500" fill="hold"/>
                                        <p:tgtEl>
                                          <p:spTgt spid="105589"/>
                                        </p:tgtEl>
                                        <p:attrNameLst>
                                          <p:attrName>ppt_y</p:attrName>
                                        </p:attrNameLst>
                                      </p:cBhvr>
                                      <p:tavLst>
                                        <p:tav tm="0">
                                          <p:val>
                                            <p:strVal val="#ppt_y-#ppt_h/2"/>
                                          </p:val>
                                        </p:tav>
                                        <p:tav tm="100000">
                                          <p:val>
                                            <p:strVal val="#ppt_y"/>
                                          </p:val>
                                        </p:tav>
                                      </p:tavLst>
                                    </p:anim>
                                    <p:anim calcmode="lin" valueType="num">
                                      <p:cBhvr>
                                        <p:cTn id="100" dur="500" fill="hold"/>
                                        <p:tgtEl>
                                          <p:spTgt spid="105589"/>
                                        </p:tgtEl>
                                        <p:attrNameLst>
                                          <p:attrName>ppt_w</p:attrName>
                                        </p:attrNameLst>
                                      </p:cBhvr>
                                      <p:tavLst>
                                        <p:tav tm="0">
                                          <p:val>
                                            <p:strVal val="#ppt_w"/>
                                          </p:val>
                                        </p:tav>
                                        <p:tav tm="100000">
                                          <p:val>
                                            <p:strVal val="#ppt_w"/>
                                          </p:val>
                                        </p:tav>
                                      </p:tavLst>
                                    </p:anim>
                                    <p:anim calcmode="lin" valueType="num">
                                      <p:cBhvr>
                                        <p:cTn id="101" dur="500" fill="hold"/>
                                        <p:tgtEl>
                                          <p:spTgt spid="105589"/>
                                        </p:tgtEl>
                                        <p:attrNameLst>
                                          <p:attrName>ppt_h</p:attrName>
                                        </p:attrNameLst>
                                      </p:cBhvr>
                                      <p:tavLst>
                                        <p:tav tm="0">
                                          <p:val>
                                            <p:fltVal val="0"/>
                                          </p:val>
                                        </p:tav>
                                        <p:tav tm="100000">
                                          <p:val>
                                            <p:strVal val="#ppt_h"/>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7" presetClass="entr" presetSubtype="1" fill="hold" nodeType="clickEffect">
                                  <p:stCondLst>
                                    <p:cond delay="0"/>
                                  </p:stCondLst>
                                  <p:childTnLst>
                                    <p:set>
                                      <p:cBhvr>
                                        <p:cTn id="105" dur="1" fill="hold">
                                          <p:stCondLst>
                                            <p:cond delay="0"/>
                                          </p:stCondLst>
                                        </p:cTn>
                                        <p:tgtEl>
                                          <p:spTgt spid="105590"/>
                                        </p:tgtEl>
                                        <p:attrNameLst>
                                          <p:attrName>style.visibility</p:attrName>
                                        </p:attrNameLst>
                                      </p:cBhvr>
                                      <p:to>
                                        <p:strVal val="visible"/>
                                      </p:to>
                                    </p:set>
                                    <p:anim calcmode="lin" valueType="num">
                                      <p:cBhvr>
                                        <p:cTn id="106" dur="500" fill="hold"/>
                                        <p:tgtEl>
                                          <p:spTgt spid="105590"/>
                                        </p:tgtEl>
                                        <p:attrNameLst>
                                          <p:attrName>ppt_x</p:attrName>
                                        </p:attrNameLst>
                                      </p:cBhvr>
                                      <p:tavLst>
                                        <p:tav tm="0">
                                          <p:val>
                                            <p:strVal val="#ppt_x"/>
                                          </p:val>
                                        </p:tav>
                                        <p:tav tm="100000">
                                          <p:val>
                                            <p:strVal val="#ppt_x"/>
                                          </p:val>
                                        </p:tav>
                                      </p:tavLst>
                                    </p:anim>
                                    <p:anim calcmode="lin" valueType="num">
                                      <p:cBhvr>
                                        <p:cTn id="107" dur="500" fill="hold"/>
                                        <p:tgtEl>
                                          <p:spTgt spid="105590"/>
                                        </p:tgtEl>
                                        <p:attrNameLst>
                                          <p:attrName>ppt_y</p:attrName>
                                        </p:attrNameLst>
                                      </p:cBhvr>
                                      <p:tavLst>
                                        <p:tav tm="0">
                                          <p:val>
                                            <p:strVal val="#ppt_y-#ppt_h/2"/>
                                          </p:val>
                                        </p:tav>
                                        <p:tav tm="100000">
                                          <p:val>
                                            <p:strVal val="#ppt_y"/>
                                          </p:val>
                                        </p:tav>
                                      </p:tavLst>
                                    </p:anim>
                                    <p:anim calcmode="lin" valueType="num">
                                      <p:cBhvr>
                                        <p:cTn id="108" dur="500" fill="hold"/>
                                        <p:tgtEl>
                                          <p:spTgt spid="105590"/>
                                        </p:tgtEl>
                                        <p:attrNameLst>
                                          <p:attrName>ppt_w</p:attrName>
                                        </p:attrNameLst>
                                      </p:cBhvr>
                                      <p:tavLst>
                                        <p:tav tm="0">
                                          <p:val>
                                            <p:strVal val="#ppt_w"/>
                                          </p:val>
                                        </p:tav>
                                        <p:tav tm="100000">
                                          <p:val>
                                            <p:strVal val="#ppt_w"/>
                                          </p:val>
                                        </p:tav>
                                      </p:tavLst>
                                    </p:anim>
                                    <p:anim calcmode="lin" valueType="num">
                                      <p:cBhvr>
                                        <p:cTn id="109" dur="500" fill="hold"/>
                                        <p:tgtEl>
                                          <p:spTgt spid="105590"/>
                                        </p:tgtEl>
                                        <p:attrNameLst>
                                          <p:attrName>ppt_h</p:attrName>
                                        </p:attrNameLst>
                                      </p:cBhvr>
                                      <p:tavLst>
                                        <p:tav tm="0">
                                          <p:val>
                                            <p:fltVal val="0"/>
                                          </p:val>
                                        </p:tav>
                                        <p:tav tm="100000">
                                          <p:val>
                                            <p:strVal val="#ppt_h"/>
                                          </p:val>
                                        </p:tav>
                                      </p:tavLst>
                                    </p:anim>
                                  </p:childTnLst>
                                </p:cTn>
                              </p:par>
                            </p:childTnLst>
                          </p:cTn>
                        </p:par>
                      </p:childTnLst>
                    </p:cTn>
                  </p:par>
                  <p:par>
                    <p:cTn id="110" fill="hold" nodeType="clickPar">
                      <p:stCondLst>
                        <p:cond delay="indefinite"/>
                      </p:stCondLst>
                      <p:childTnLst>
                        <p:par>
                          <p:cTn id="111" fill="hold" nodeType="withGroup">
                            <p:stCondLst>
                              <p:cond delay="0"/>
                            </p:stCondLst>
                            <p:childTnLst>
                              <p:par>
                                <p:cTn id="112" presetID="3" presetClass="entr" presetSubtype="10" fill="hold" nodeType="clickEffect">
                                  <p:stCondLst>
                                    <p:cond delay="0"/>
                                  </p:stCondLst>
                                  <p:childTnLst>
                                    <p:set>
                                      <p:cBhvr>
                                        <p:cTn id="113" dur="1" fill="hold">
                                          <p:stCondLst>
                                            <p:cond delay="0"/>
                                          </p:stCondLst>
                                        </p:cTn>
                                        <p:tgtEl>
                                          <p:spTgt spid="105670"/>
                                        </p:tgtEl>
                                        <p:attrNameLst>
                                          <p:attrName>style.visibility</p:attrName>
                                        </p:attrNameLst>
                                      </p:cBhvr>
                                      <p:to>
                                        <p:strVal val="visible"/>
                                      </p:to>
                                    </p:set>
                                    <p:animEffect transition="in" filter="blinds(horizontal)">
                                      <p:cBhvr>
                                        <p:cTn id="114" dur="500"/>
                                        <p:tgtEl>
                                          <p:spTgt spid="105670"/>
                                        </p:tgtEl>
                                      </p:cBhvr>
                                    </p:animEffect>
                                  </p:childTnLst>
                                </p:cTn>
                              </p:par>
                            </p:childTnLst>
                          </p:cTn>
                        </p:par>
                        <p:par>
                          <p:cTn id="115" fill="hold" nodeType="afterGroup">
                            <p:stCondLst>
                              <p:cond delay="500"/>
                            </p:stCondLst>
                            <p:childTnLst>
                              <p:par>
                                <p:cTn id="116" presetID="5" presetClass="entr" presetSubtype="10" fill="hold" nodeType="afterEffect">
                                  <p:stCondLst>
                                    <p:cond delay="0"/>
                                  </p:stCondLst>
                                  <p:childTnLst>
                                    <p:set>
                                      <p:cBhvr>
                                        <p:cTn id="117" dur="1" fill="hold">
                                          <p:stCondLst>
                                            <p:cond delay="0"/>
                                          </p:stCondLst>
                                        </p:cTn>
                                        <p:tgtEl>
                                          <p:spTgt spid="105573"/>
                                        </p:tgtEl>
                                        <p:attrNameLst>
                                          <p:attrName>style.visibility</p:attrName>
                                        </p:attrNameLst>
                                      </p:cBhvr>
                                      <p:to>
                                        <p:strVal val="visible"/>
                                      </p:to>
                                    </p:set>
                                    <p:animEffect transition="in" filter="checkerboard(across)">
                                      <p:cBhvr>
                                        <p:cTn id="118" dur="500"/>
                                        <p:tgtEl>
                                          <p:spTgt spid="105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2874185"/>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 脂肪酸的合成可以简述如下：</a:t>
            </a:r>
            <a:endParaRPr lang="en-US" altLang="zh-CN" sz="2800" dirty="0">
              <a:solidFill>
                <a:srgbClr val="0070C0"/>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合成起始物为乙酰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，与丙二酸单酰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3C</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单位）提供的乙酰基缩合（同时释</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t>
            </a:r>
            <a:r>
              <a:rPr lang="en-US" altLang="zh-CN" sz="2400" baseline="-250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），使其烃链延长</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个碳原子，经过还原</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脱水</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还原的循环往复，脂肪酸的烃链不断延长。在这个过程中，脂酰基主要与</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的巯基相连，最后在硫酯酶作用下水解生成脂肪酸或者在硫解酶作用下生成脂酰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p:txBody>
      </p:sp>
    </p:spTree>
    <p:extLst>
      <p:ext uri="{BB962C8B-B14F-4D97-AF65-F5344CB8AC3E}">
        <p14:creationId xmlns:p14="http://schemas.microsoft.com/office/powerpoint/2010/main" val="2204083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160863" cy="3095784"/>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  软脂酸合成的总反应</a:t>
            </a:r>
            <a:endParaRPr lang="en-US" altLang="zh-CN" sz="2800" dirty="0">
              <a:solidFill>
                <a:srgbClr val="0070C0"/>
              </a:solidFill>
              <a:latin typeface="华文楷体" panose="02010600040101010101" pitchFamily="2" charset="-122"/>
              <a:ea typeface="华文楷体" panose="02010600040101010101" pitchFamily="2" charset="-122"/>
            </a:endParaRP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8</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 + 14NADPH+H+ 7ATP + H</a:t>
            </a:r>
            <a:r>
              <a:rPr lang="en-US" altLang="zh-CN" sz="2400" baseline="-25000" dirty="0">
                <a:solidFill>
                  <a:schemeClr val="accent4">
                    <a:lumMod val="50000"/>
                  </a:schemeClr>
                </a:solidFill>
                <a:latin typeface="华文楷体" panose="02010600040101010101" pitchFamily="2" charset="-122"/>
                <a:ea typeface="华文楷体" panose="02010600040101010101" pitchFamily="2" charset="-122"/>
              </a:rPr>
              <a:t>2</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O</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棕榈酸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+ 8HSCoA + 14NADP+ + 7ATP + 7Pi</a:t>
            </a:r>
          </a:p>
          <a:p>
            <a:pPr>
              <a:lnSpc>
                <a:spcPct val="120000"/>
              </a:lnSpc>
            </a:pP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rgbClr val="FF0000"/>
                </a:solidFill>
                <a:latin typeface="华文楷体" panose="02010600040101010101" pitchFamily="2" charset="-122"/>
                <a:ea typeface="华文楷体" panose="02010600040101010101" pitchFamily="2" charset="-122"/>
              </a:rPr>
              <a:t>注意：</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反应所需要的大量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NADPH</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有两个来源，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8</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个来自乙酰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转运时的转氢反应，</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6</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个来自磷酸戊糖途径</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p:txBody>
      </p:sp>
      <p:pic>
        <p:nvPicPr>
          <p:cNvPr id="4" name="图片 3">
            <a:extLst>
              <a:ext uri="{FF2B5EF4-FFF2-40B4-BE49-F238E27FC236}">
                <a16:creationId xmlns:a16="http://schemas.microsoft.com/office/drawing/2014/main" id="{9BE4E85A-EB87-41CB-BAD3-0FE26442F188}"/>
              </a:ext>
            </a:extLst>
          </p:cNvPr>
          <p:cNvPicPr>
            <a:picLocks noChangeAspect="1"/>
          </p:cNvPicPr>
          <p:nvPr/>
        </p:nvPicPr>
        <p:blipFill>
          <a:blip r:embed="rId2"/>
          <a:stretch>
            <a:fillRect/>
          </a:stretch>
        </p:blipFill>
        <p:spPr>
          <a:xfrm>
            <a:off x="6106689" y="1850883"/>
            <a:ext cx="1304657" cy="158510"/>
          </a:xfrm>
          <a:prstGeom prst="rect">
            <a:avLst/>
          </a:prstGeom>
        </p:spPr>
      </p:pic>
    </p:spTree>
    <p:extLst>
      <p:ext uri="{BB962C8B-B14F-4D97-AF65-F5344CB8AC3E}">
        <p14:creationId xmlns:p14="http://schemas.microsoft.com/office/powerpoint/2010/main" val="36999989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2504853"/>
          </a:xfrm>
        </p:spPr>
        <p:txBody>
          <a:bodyPr/>
          <a:lstStyle/>
          <a:p>
            <a:pPr>
              <a:lnSpc>
                <a:spcPct val="120000"/>
              </a:lnSpc>
            </a:pPr>
            <a:r>
              <a:rPr lang="en-US" altLang="zh-CN" sz="2800" dirty="0">
                <a:solidFill>
                  <a:srgbClr val="0070C0"/>
                </a:solidFill>
                <a:latin typeface="华文楷体" panose="02010600040101010101" pitchFamily="2" charset="-122"/>
                <a:ea typeface="华文楷体" panose="02010600040101010101" pitchFamily="2" charset="-122"/>
              </a:rPr>
              <a:t>6. </a:t>
            </a:r>
            <a:r>
              <a:rPr lang="zh-CN" altLang="en-US" sz="2800" dirty="0">
                <a:solidFill>
                  <a:srgbClr val="0070C0"/>
                </a:solidFill>
                <a:latin typeface="华文楷体" panose="02010600040101010101" pitchFamily="2" charset="-122"/>
                <a:ea typeface="华文楷体" panose="02010600040101010101" pitchFamily="2" charset="-122"/>
              </a:rPr>
              <a:t>脂肪酸碳链的加长</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胞液中的脂肪酸合成酶系从头合成脂肪酸，最长只能到</a:t>
            </a:r>
            <a:r>
              <a:rPr lang="en-US" altLang="zh-CN" sz="2400" u="sng" dirty="0">
                <a:solidFill>
                  <a:srgbClr val="C00000"/>
                </a:solidFill>
                <a:latin typeface="华文楷体" panose="02010600040101010101" pitchFamily="2" charset="-122"/>
                <a:ea typeface="华文楷体" panose="02010600040101010101" pitchFamily="2" charset="-122"/>
              </a:rPr>
              <a:t>16</a:t>
            </a:r>
            <a:r>
              <a:rPr lang="zh-CN" altLang="en-US" sz="2400" u="sng" dirty="0">
                <a:solidFill>
                  <a:srgbClr val="C00000"/>
                </a:solidFill>
                <a:latin typeface="华文楷体" panose="02010600040101010101" pitchFamily="2" charset="-122"/>
                <a:ea typeface="华文楷体" panose="02010600040101010101" pitchFamily="2" charset="-122"/>
              </a:rPr>
              <a:t>碳的饱和脂肪酸</a:t>
            </a:r>
            <a:r>
              <a:rPr lang="en-US" altLang="zh-CN" sz="2400" u="sng" dirty="0">
                <a:solidFill>
                  <a:srgbClr val="C00000"/>
                </a:solidFill>
                <a:latin typeface="华文楷体" panose="02010600040101010101" pitchFamily="2" charset="-122"/>
                <a:ea typeface="华文楷体" panose="02010600040101010101" pitchFamily="2" charset="-122"/>
              </a:rPr>
              <a:t>(</a:t>
            </a:r>
            <a:r>
              <a:rPr lang="zh-CN" altLang="en-US" sz="2400" u="sng" dirty="0">
                <a:solidFill>
                  <a:srgbClr val="C00000"/>
                </a:solidFill>
                <a:latin typeface="华文楷体" panose="02010600040101010101" pitchFamily="2" charset="-122"/>
                <a:ea typeface="华文楷体" panose="02010600040101010101" pitchFamily="2" charset="-122"/>
              </a:rPr>
              <a:t>软脂肪酸</a:t>
            </a:r>
            <a:r>
              <a:rPr lang="en-US" altLang="zh-CN" sz="2400" u="sng" dirty="0">
                <a:solidFill>
                  <a:srgbClr val="C00000"/>
                </a:solidFill>
                <a:latin typeface="华文楷体" panose="02010600040101010101" pitchFamily="2" charset="-122"/>
                <a:ea typeface="华文楷体" panose="02010600040101010101" pitchFamily="2" charset="-122"/>
              </a:rPr>
              <a:t>/</a:t>
            </a:r>
            <a:r>
              <a:rPr lang="zh-CN" altLang="en-US" sz="2400" u="sng" dirty="0">
                <a:solidFill>
                  <a:srgbClr val="C00000"/>
                </a:solidFill>
                <a:latin typeface="华文楷体" panose="02010600040101010101" pitchFamily="2" charset="-122"/>
                <a:ea typeface="华文楷体" panose="02010600040101010101" pitchFamily="2" charset="-122"/>
              </a:rPr>
              <a:t>棕榈酸</a:t>
            </a:r>
            <a:r>
              <a:rPr lang="en-US" altLang="zh-CN" sz="2400" u="sng" dirty="0">
                <a:solidFill>
                  <a:srgbClr val="C00000"/>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更长碳链的脂肪酸，由</a:t>
            </a:r>
            <a:r>
              <a:rPr lang="zh-CN" altLang="en-US" sz="2400" u="sng" dirty="0">
                <a:solidFill>
                  <a:srgbClr val="C00000"/>
                </a:solidFill>
                <a:latin typeface="华文楷体" panose="02010600040101010101" pitchFamily="2" charset="-122"/>
                <a:ea typeface="华文楷体" panose="02010600040101010101" pitchFamily="2" charset="-122"/>
              </a:rPr>
              <a:t>内质网酶系</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a:t>
            </a:r>
            <a:r>
              <a:rPr lang="zh-CN" altLang="en-US" sz="2400" u="sng" dirty="0">
                <a:solidFill>
                  <a:srgbClr val="C00000"/>
                </a:solidFill>
                <a:latin typeface="华文楷体" panose="02010600040101010101" pitchFamily="2" charset="-122"/>
                <a:ea typeface="华文楷体" panose="02010600040101010101" pitchFamily="2" charset="-122"/>
              </a:rPr>
              <a:t>线粒体酶系</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来进行脂肪酸碳链延长。</a:t>
            </a:r>
          </a:p>
        </p:txBody>
      </p:sp>
    </p:spTree>
    <p:extLst>
      <p:ext uri="{BB962C8B-B14F-4D97-AF65-F5344CB8AC3E}">
        <p14:creationId xmlns:p14="http://schemas.microsoft.com/office/powerpoint/2010/main" val="13921545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4203780"/>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）内质网系统的脂肪酸碳链延长过程类似于棕榈酸的合成，以</a:t>
            </a:r>
            <a:r>
              <a:rPr lang="zh-CN" altLang="en-US" sz="2400" u="sng" dirty="0">
                <a:solidFill>
                  <a:srgbClr val="C00000"/>
                </a:solidFill>
                <a:latin typeface="华文楷体" panose="02010600040101010101" pitchFamily="2" charset="-122"/>
                <a:ea typeface="华文楷体" panose="02010600040101010101" pitchFamily="2" charset="-122"/>
              </a:rPr>
              <a:t>丙二酸单酰</a:t>
            </a:r>
            <a:r>
              <a:rPr lang="en-US" altLang="zh-CN" sz="2400" u="sng" dirty="0">
                <a:solidFill>
                  <a:srgbClr val="C00000"/>
                </a:solidFill>
                <a:latin typeface="华文楷体" panose="02010600040101010101" pitchFamily="2" charset="-122"/>
                <a:ea typeface="华文楷体" panose="02010600040101010101" pitchFamily="2" charset="-122"/>
              </a:rPr>
              <a:t>CoA</a:t>
            </a:r>
            <a:r>
              <a:rPr lang="zh-CN" altLang="en-US" sz="2400" u="sng" dirty="0">
                <a:solidFill>
                  <a:srgbClr val="C00000"/>
                </a:solidFill>
                <a:latin typeface="华文楷体" panose="02010600040101010101" pitchFamily="2" charset="-122"/>
                <a:ea typeface="华文楷体" panose="02010600040101010101" pitchFamily="2" charset="-122"/>
              </a:rPr>
              <a:t>作为二碳单位的直接供体</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，由</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NADPH</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供氢，但脂酰基不是与</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ACP</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的巯基相连，而是与</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的巯基相连。延长物以</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18</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碳的硬脂肪酸为主，最多可至</a:t>
            </a:r>
            <a:r>
              <a:rPr lang="en-US" altLang="zh-CN" sz="2400" u="sng" dirty="0">
                <a:solidFill>
                  <a:srgbClr val="C00000"/>
                </a:solidFill>
                <a:latin typeface="华文楷体" panose="02010600040101010101" pitchFamily="2" charset="-122"/>
                <a:ea typeface="华文楷体" panose="02010600040101010101" pitchFamily="2" charset="-122"/>
              </a:rPr>
              <a:t>24</a:t>
            </a:r>
            <a:r>
              <a:rPr lang="zh-CN" altLang="en-US" sz="2400" u="sng" dirty="0">
                <a:solidFill>
                  <a:srgbClr val="C00000"/>
                </a:solidFill>
                <a:latin typeface="华文楷体" panose="02010600040101010101" pitchFamily="2" charset="-122"/>
                <a:ea typeface="华文楷体" panose="02010600040101010101" pitchFamily="2" charset="-122"/>
              </a:rPr>
              <a:t>碳</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）线粒体系统的脂肪酸碳链延长，以</a:t>
            </a:r>
            <a:r>
              <a:rPr lang="zh-CN" altLang="en-US" sz="2400" u="sng" dirty="0">
                <a:solidFill>
                  <a:srgbClr val="C00000"/>
                </a:solidFill>
                <a:latin typeface="华文楷体" panose="02010600040101010101" pitchFamily="2" charset="-122"/>
                <a:ea typeface="华文楷体" panose="02010600040101010101" pitchFamily="2" charset="-122"/>
              </a:rPr>
              <a:t>乙酰</a:t>
            </a:r>
            <a:r>
              <a:rPr lang="en-US" altLang="zh-CN" sz="2400" u="sng" dirty="0">
                <a:solidFill>
                  <a:srgbClr val="C00000"/>
                </a:solidFill>
                <a:latin typeface="华文楷体" panose="02010600040101010101" pitchFamily="2" charset="-122"/>
                <a:ea typeface="华文楷体" panose="02010600040101010101" pitchFamily="2" charset="-122"/>
              </a:rPr>
              <a:t>CoA</a:t>
            </a:r>
            <a:r>
              <a:rPr lang="zh-CN" altLang="en-US" sz="2400" u="sng" dirty="0">
                <a:solidFill>
                  <a:srgbClr val="C00000"/>
                </a:solidFill>
                <a:latin typeface="华文楷体" panose="02010600040101010101" pitchFamily="2" charset="-122"/>
                <a:ea typeface="华文楷体" panose="02010600040101010101" pitchFamily="2" charset="-122"/>
              </a:rPr>
              <a:t>作为二碳单位的直接供体</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，由</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NADPH</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供氢，过程与脂肪酸的</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氧化的逆反应相似。通过这种方式，每一次循环延长两个碳原子，可以衍生出</a:t>
            </a:r>
            <a:r>
              <a:rPr lang="en-US" altLang="zh-CN" sz="2400" u="sng" dirty="0">
                <a:solidFill>
                  <a:srgbClr val="C00000"/>
                </a:solidFill>
                <a:latin typeface="华文楷体" panose="02010600040101010101" pitchFamily="2" charset="-122"/>
                <a:ea typeface="华文楷体" panose="02010600040101010101" pitchFamily="2" charset="-122"/>
              </a:rPr>
              <a:t>24</a:t>
            </a:r>
            <a:r>
              <a:rPr lang="zh-CN" altLang="en-US" sz="2400" u="sng" dirty="0">
                <a:solidFill>
                  <a:srgbClr val="C00000"/>
                </a:solidFill>
                <a:latin typeface="华文楷体" panose="02010600040101010101" pitchFamily="2" charset="-122"/>
                <a:ea typeface="华文楷体" panose="02010600040101010101" pitchFamily="2" charset="-122"/>
              </a:rPr>
              <a:t>至</a:t>
            </a:r>
            <a:r>
              <a:rPr lang="en-US" altLang="zh-CN" sz="2400" u="sng" dirty="0">
                <a:solidFill>
                  <a:srgbClr val="C00000"/>
                </a:solidFill>
                <a:latin typeface="华文楷体" panose="02010600040101010101" pitchFamily="2" charset="-122"/>
                <a:ea typeface="华文楷体" panose="02010600040101010101" pitchFamily="2" charset="-122"/>
              </a:rPr>
              <a:t>26</a:t>
            </a:r>
            <a:r>
              <a:rPr lang="zh-CN" altLang="en-US" sz="2400" u="sng" dirty="0">
                <a:solidFill>
                  <a:srgbClr val="C00000"/>
                </a:solidFill>
                <a:latin typeface="华文楷体" panose="02010600040101010101" pitchFamily="2" charset="-122"/>
                <a:ea typeface="华文楷体" panose="02010600040101010101" pitchFamily="2" charset="-122"/>
              </a:rPr>
              <a:t>个碳原子的脂肪酸</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，但还是以</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18</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碳的硬脂肪酸为多。</a:t>
            </a:r>
          </a:p>
        </p:txBody>
      </p:sp>
    </p:spTree>
    <p:extLst>
      <p:ext uri="{BB962C8B-B14F-4D97-AF65-F5344CB8AC3E}">
        <p14:creationId xmlns:p14="http://schemas.microsoft.com/office/powerpoint/2010/main" val="29133143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58439" y="924714"/>
            <a:ext cx="8660484" cy="1987788"/>
          </a:xfrm>
        </p:spPr>
        <p:txBody>
          <a:bodyPr/>
          <a:lstStyle/>
          <a:p>
            <a:pPr>
              <a:lnSpc>
                <a:spcPct val="120000"/>
              </a:lnSpc>
            </a:pPr>
            <a:r>
              <a:rPr lang="en-US" altLang="zh-CN" sz="2800" dirty="0">
                <a:solidFill>
                  <a:srgbClr val="0070C0"/>
                </a:solidFill>
                <a:latin typeface="华文楷体" panose="02010600040101010101" pitchFamily="2" charset="-122"/>
                <a:ea typeface="华文楷体" panose="02010600040101010101" pitchFamily="2" charset="-122"/>
              </a:rPr>
              <a:t>7. </a:t>
            </a:r>
            <a:r>
              <a:rPr lang="zh-CN" altLang="en-US" sz="2800" dirty="0">
                <a:solidFill>
                  <a:srgbClr val="0070C0"/>
                </a:solidFill>
                <a:latin typeface="华文楷体" panose="02010600040101010101" pitchFamily="2" charset="-122"/>
                <a:ea typeface="华文楷体" panose="02010600040101010101" pitchFamily="2" charset="-122"/>
              </a:rPr>
              <a:t>脂肪酸的脱饱和</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动物体内主要的不饱和脂肪酸有棕榈油酸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a:t>
            </a:r>
            <a:r>
              <a:rPr lang="en-US" altLang="zh-CN" sz="2400" baseline="-25000" dirty="0">
                <a:solidFill>
                  <a:schemeClr val="accent4">
                    <a:lumMod val="50000"/>
                  </a:schemeClr>
                </a:solidFill>
                <a:latin typeface="华文楷体" panose="02010600040101010101" pitchFamily="2" charset="-122"/>
                <a:ea typeface="华文楷体" panose="02010600040101010101" pitchFamily="2" charset="-122"/>
              </a:rPr>
              <a:t>16﹕1</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9</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和油酸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a:t>
            </a:r>
            <a:r>
              <a:rPr lang="en-US" altLang="zh-CN" sz="2400" baseline="-25000" dirty="0">
                <a:solidFill>
                  <a:schemeClr val="accent4">
                    <a:lumMod val="50000"/>
                  </a:schemeClr>
                </a:solidFill>
                <a:latin typeface="华文楷体" panose="02010600040101010101" pitchFamily="2" charset="-122"/>
                <a:ea typeface="华文楷体" panose="02010600040101010101" pitchFamily="2" charset="-122"/>
              </a:rPr>
              <a:t>18﹕1</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Δ</a:t>
            </a:r>
            <a:r>
              <a:rPr lang="en-US" altLang="zh-CN" sz="2400" baseline="30000" dirty="0">
                <a:solidFill>
                  <a:schemeClr val="accent4">
                    <a:lumMod val="50000"/>
                  </a:schemeClr>
                </a:solidFill>
                <a:latin typeface="华文楷体" panose="02010600040101010101" pitchFamily="2" charset="-122"/>
                <a:ea typeface="华文楷体" panose="02010600040101010101" pitchFamily="2" charset="-122"/>
              </a:rPr>
              <a:t>9</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，这都是在脂肪酸脱饱和酶催化引入的。整个反应需要两种酶和一个色素蛋白组成的线粒体外电子传递系统参与。</a:t>
            </a:r>
          </a:p>
        </p:txBody>
      </p:sp>
      <p:pic>
        <p:nvPicPr>
          <p:cNvPr id="4" name="Picture 2">
            <a:extLst>
              <a:ext uri="{FF2B5EF4-FFF2-40B4-BE49-F238E27FC236}">
                <a16:creationId xmlns:a16="http://schemas.microsoft.com/office/drawing/2014/main" id="{8B367270-4DC3-4A27-AC96-6B6157CC85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8084" y="3013057"/>
            <a:ext cx="5151701" cy="37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5890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1396857"/>
          </a:xfrm>
        </p:spPr>
        <p:txBody>
          <a:bodyPr/>
          <a:lstStyle/>
          <a:p>
            <a:pPr>
              <a:lnSpc>
                <a:spcPct val="120000"/>
              </a:lnSpc>
            </a:pP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哺乳动物细胞的去饱和能力有限，它</a:t>
            </a:r>
            <a:r>
              <a:rPr kumimoji="0" lang="zh-CN" altLang="en-US" sz="2400" b="1" i="0" u="sng" strike="noStrike" kern="0" cap="none" spc="0" normalizeH="0" baseline="0" noProof="0" dirty="0">
                <a:ln>
                  <a:noFill/>
                </a:ln>
                <a:solidFill>
                  <a:srgbClr val="C00000"/>
                </a:solidFill>
                <a:effectLst/>
                <a:uLnTx/>
                <a:uFillTx/>
                <a:latin typeface="华文楷体" panose="02010600040101010101" pitchFamily="2" charset="-122"/>
                <a:ea typeface="华文楷体" panose="02010600040101010101" pitchFamily="2" charset="-122"/>
              </a:rPr>
              <a:t>不能</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在</a:t>
            </a:r>
            <a:r>
              <a:rPr kumimoji="0" lang="en-US" altLang="zh-CN" sz="2400" b="1" i="1"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Δ</a:t>
            </a:r>
            <a:r>
              <a:rPr kumimoji="0" lang="en-US" altLang="zh-CN" sz="2400" b="1" i="0" u="none" strike="noStrike" kern="0" cap="none" spc="0" normalizeH="0" baseline="30000" noProof="0" dirty="0">
                <a:ln>
                  <a:noFill/>
                </a:ln>
                <a:solidFill>
                  <a:srgbClr val="040D26"/>
                </a:solidFill>
                <a:effectLst/>
                <a:uLnTx/>
                <a:uFillTx/>
                <a:latin typeface="华文楷体" panose="02010600040101010101" pitchFamily="2" charset="-122"/>
                <a:ea typeface="华文楷体" panose="02010600040101010101" pitchFamily="2" charset="-122"/>
              </a:rPr>
              <a:t>9</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号</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原子的位置以外</a:t>
            </a:r>
            <a:r>
              <a:rPr kumimoji="0" lang="zh-CN" altLang="en-US" sz="2400" b="1" i="0" u="sng" strike="noStrike" kern="0" cap="none" spc="0" normalizeH="0" baseline="0" noProof="0" dirty="0">
                <a:ln>
                  <a:noFill/>
                </a:ln>
                <a:solidFill>
                  <a:srgbClr val="C00000"/>
                </a:solidFill>
                <a:effectLst/>
                <a:uLnTx/>
                <a:uFillTx/>
                <a:latin typeface="华文楷体" panose="02010600040101010101" pitchFamily="2" charset="-122"/>
                <a:ea typeface="华文楷体" panose="02010600040101010101" pitchFamily="2" charset="-122"/>
              </a:rPr>
              <a:t>引入双键</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，因此，不能合成亚</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油酸</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a:t>
            </a:r>
            <a:r>
              <a:rPr kumimoji="0" lang="en-US" altLang="zh-CN" sz="2400" b="1" i="0" u="none" strike="noStrike" kern="0" cap="none" spc="0" normalizeH="0" baseline="-25000" noProof="0" dirty="0">
                <a:ln>
                  <a:noFill/>
                </a:ln>
                <a:solidFill>
                  <a:srgbClr val="040D26"/>
                </a:solidFill>
                <a:effectLst/>
                <a:uLnTx/>
                <a:uFillTx/>
                <a:latin typeface="华文楷体" panose="02010600040101010101" pitchFamily="2" charset="-122"/>
                <a:ea typeface="华文楷体" panose="02010600040101010101" pitchFamily="2" charset="-122"/>
              </a:rPr>
              <a:t>18</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 </a:t>
            </a:r>
            <a:r>
              <a:rPr kumimoji="0" lang="en-US" altLang="zh-CN" sz="2400" b="1" i="1"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Δ</a:t>
            </a:r>
            <a:r>
              <a:rPr kumimoji="0" lang="en-US" altLang="zh-CN" sz="2400" b="1" i="0" u="none" strike="noStrike" kern="0" cap="none" spc="0" normalizeH="0" baseline="30000" noProof="0" dirty="0">
                <a:ln>
                  <a:noFill/>
                </a:ln>
                <a:solidFill>
                  <a:srgbClr val="040D26"/>
                </a:solidFill>
                <a:effectLst/>
                <a:uLnTx/>
                <a:uFillTx/>
                <a:latin typeface="华文楷体" panose="02010600040101010101" pitchFamily="2" charset="-122"/>
                <a:ea typeface="华文楷体" panose="02010600040101010101" pitchFamily="2" charset="-122"/>
              </a:rPr>
              <a:t>9,12</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和</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亚麻</a:t>
            </a:r>
            <a:r>
              <a:rPr kumimoji="0" lang="zh-CN"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酸</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(C</a:t>
            </a:r>
            <a:r>
              <a:rPr kumimoji="0" lang="en-US" altLang="zh-CN" sz="2400" b="1" i="0" u="none" strike="noStrike" kern="0" cap="none" spc="0" normalizeH="0" baseline="-25000" noProof="0" dirty="0">
                <a:ln>
                  <a:noFill/>
                </a:ln>
                <a:solidFill>
                  <a:srgbClr val="040D26"/>
                </a:solidFill>
                <a:effectLst/>
                <a:uLnTx/>
                <a:uFillTx/>
                <a:latin typeface="华文楷体" panose="02010600040101010101" pitchFamily="2" charset="-122"/>
                <a:ea typeface="华文楷体" panose="02010600040101010101" pitchFamily="2" charset="-122"/>
              </a:rPr>
              <a:t>18</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 Δ</a:t>
            </a:r>
            <a:r>
              <a:rPr kumimoji="0" lang="en-US" altLang="zh-CN" sz="2400" b="1" i="0" u="none" strike="noStrike" kern="0" cap="none" spc="0" normalizeH="0" baseline="30000" noProof="0" dirty="0">
                <a:ln>
                  <a:noFill/>
                </a:ln>
                <a:solidFill>
                  <a:srgbClr val="040D26"/>
                </a:solidFill>
                <a:effectLst/>
                <a:uLnTx/>
                <a:uFillTx/>
                <a:latin typeface="华文楷体" panose="02010600040101010101" pitchFamily="2" charset="-122"/>
                <a:ea typeface="华文楷体" panose="02010600040101010101" pitchFamily="2" charset="-122"/>
              </a:rPr>
              <a:t>3,12,15</a:t>
            </a:r>
            <a:r>
              <a:rPr kumimoji="0" lang="en-US" altLang="zh-CN"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a:t>
            </a:r>
            <a:r>
              <a:rPr kumimoji="0" lang="zh-CN" altLang="en-US" sz="2400" b="1" i="0" u="none" strike="noStrike" kern="0" cap="none" spc="0" normalizeH="0" baseline="0" noProof="0" dirty="0">
                <a:ln>
                  <a:noFill/>
                </a:ln>
                <a:solidFill>
                  <a:srgbClr val="040D26"/>
                </a:solidFill>
                <a:effectLst/>
                <a:uLnTx/>
                <a:uFillTx/>
                <a:latin typeface="华文楷体" panose="02010600040101010101" pitchFamily="2" charset="-122"/>
                <a:ea typeface="华文楷体" panose="02010600040101010101" pitchFamily="2" charset="-122"/>
              </a:rPr>
              <a:t>。但植物细胞没有此限制。 </a:t>
            </a: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pic>
        <p:nvPicPr>
          <p:cNvPr id="4" name="Picture 3">
            <a:extLst>
              <a:ext uri="{FF2B5EF4-FFF2-40B4-BE49-F238E27FC236}">
                <a16:creationId xmlns:a16="http://schemas.microsoft.com/office/drawing/2014/main" id="{5B302CF8-A0D3-4A8D-A9A6-23A371BBD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3004" y="2648164"/>
            <a:ext cx="4997991" cy="405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7977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第一节 脂代谢概述</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3021918"/>
          </a:xfrm>
        </p:spPr>
        <p:txBody>
          <a:bodyPr/>
          <a:lstStyle/>
          <a:p>
            <a:pPr>
              <a:lnSpc>
                <a:spcPct val="120000"/>
              </a:lnSpc>
            </a:pPr>
            <a:r>
              <a:rPr lang="zh-CN" altLang="en-US" sz="2800" dirty="0">
                <a:solidFill>
                  <a:schemeClr val="accent5">
                    <a:lumMod val="50000"/>
                  </a:schemeClr>
                </a:solidFill>
                <a:latin typeface="华文楷体" panose="02010600040101010101" pitchFamily="2" charset="-122"/>
                <a:ea typeface="华文楷体" panose="02010600040101010101" pitchFamily="2" charset="-122"/>
              </a:rPr>
              <a:t>三、必需脂肪酸</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缺乏，会发生营养缺乏病，</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gn="just">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一是因为许多脂溶性维生素依赖饲料中的脂肪携带。</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gn="just">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二是</a:t>
            </a:r>
            <a:r>
              <a:rPr lang="zh-CN" altLang="en-US" sz="2400" u="sng" dirty="0">
                <a:solidFill>
                  <a:srgbClr val="FF0000"/>
                </a:solidFill>
                <a:latin typeface="华文楷体" panose="02010600040101010101" pitchFamily="2" charset="-122"/>
                <a:ea typeface="华文楷体" panose="02010600040101010101" pitchFamily="2" charset="-122"/>
              </a:rPr>
              <a:t>动物体不能合成两个以上双键的多不饱和脂肪酸</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，如亚油酸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(Linoleic acid</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亚麻酸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(alpha- Linolenic acid, ALA)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γ-</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亚麻酸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(Gamma linolenic Acid, GLA)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等。</a:t>
            </a:r>
          </a:p>
        </p:txBody>
      </p:sp>
      <p:pic>
        <p:nvPicPr>
          <p:cNvPr id="4" name="Picture 6" descr="I:\理论\8脂-6\亚油酸(9Z,12Z)-9,12-十八碳二烯酸.png">
            <a:extLst>
              <a:ext uri="{FF2B5EF4-FFF2-40B4-BE49-F238E27FC236}">
                <a16:creationId xmlns:a16="http://schemas.microsoft.com/office/drawing/2014/main" id="{986E50DC-E67C-4C66-879A-D526A155272F}"/>
              </a:ext>
            </a:extLst>
          </p:cNvPr>
          <p:cNvPicPr>
            <a:picLocks noChangeAspect="1" noChangeArrowheads="1"/>
          </p:cNvPicPr>
          <p:nvPr/>
        </p:nvPicPr>
        <p:blipFill>
          <a:blip r:embed="rId2">
            <a:lum bright="-40000" contrast="30000"/>
            <a:extLst>
              <a:ext uri="{28A0092B-C50C-407E-A947-70E740481C1C}">
                <a14:useLocalDpi xmlns:a14="http://schemas.microsoft.com/office/drawing/2010/main" val="0"/>
              </a:ext>
            </a:extLst>
          </a:blip>
          <a:srcRect l="1289" r="3239"/>
          <a:stretch>
            <a:fillRect/>
          </a:stretch>
        </p:blipFill>
        <p:spPr bwMode="auto">
          <a:xfrm>
            <a:off x="142776" y="4597334"/>
            <a:ext cx="5627116" cy="147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I:\理论\8脂-6\alpha-亚麻酸 (Z,Z,Z)9,12,15-十八碳三烯酸.png">
            <a:extLst>
              <a:ext uri="{FF2B5EF4-FFF2-40B4-BE49-F238E27FC236}">
                <a16:creationId xmlns:a16="http://schemas.microsoft.com/office/drawing/2014/main" id="{747A5095-D038-42EF-A0B6-12342F415D07}"/>
              </a:ext>
            </a:extLst>
          </p:cNvPr>
          <p:cNvPicPr>
            <a:picLocks noChangeAspect="1" noChangeArrowheads="1"/>
          </p:cNvPicPr>
          <p:nvPr/>
        </p:nvPicPr>
        <p:blipFill>
          <a:blip r:embed="rId3">
            <a:lum bright="-40000" contrast="30000"/>
            <a:extLst>
              <a:ext uri="{28A0092B-C50C-407E-A947-70E740481C1C}">
                <a14:useLocalDpi xmlns:a14="http://schemas.microsoft.com/office/drawing/2010/main" val="0"/>
              </a:ext>
            </a:extLst>
          </a:blip>
          <a:srcRect l="19957" t="5318" r="9669" b="6950"/>
          <a:stretch>
            <a:fillRect/>
          </a:stretch>
        </p:blipFill>
        <p:spPr bwMode="auto">
          <a:xfrm>
            <a:off x="6170433" y="3859098"/>
            <a:ext cx="2846598" cy="2846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474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4733155"/>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三、甘油三酯的生物合成</a:t>
            </a:r>
          </a:p>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1.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合成部位 </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家畜主要在脂肪组织中合成脂肪，家禽则主要在肝脏。</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endParaRPr lang="zh-CN" altLang="en-US" sz="8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2.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合成原料</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合成甘油三酯所需的前体是</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磷酸甘油和脂酰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endParaRPr lang="zh-CN" altLang="en-US" sz="8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3.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基本过程</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甘油三酯的合成有两个途径：</a:t>
            </a:r>
            <a:r>
              <a:rPr lang="zh-CN" altLang="en-US" sz="2400" u="sng" dirty="0">
                <a:solidFill>
                  <a:srgbClr val="C00000"/>
                </a:solidFill>
                <a:latin typeface="华文楷体" panose="02010600040101010101" pitchFamily="2" charset="-122"/>
                <a:ea typeface="华文楷体" panose="02010600040101010101" pitchFamily="2" charset="-122"/>
              </a:rPr>
              <a:t>甘油磷酸二酯途径</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a:t>
            </a:r>
            <a:r>
              <a:rPr lang="zh-CN" altLang="en-US" sz="2400" u="sng" dirty="0">
                <a:solidFill>
                  <a:srgbClr val="C00000"/>
                </a:solidFill>
                <a:latin typeface="华文楷体" panose="02010600040101010101" pitchFamily="2" charset="-122"/>
                <a:ea typeface="华文楷体" panose="02010600040101010101" pitchFamily="2" charset="-122"/>
              </a:rPr>
              <a:t>甘油一酯途径</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p:txBody>
      </p:sp>
    </p:spTree>
    <p:extLst>
      <p:ext uri="{BB962C8B-B14F-4D97-AF65-F5344CB8AC3E}">
        <p14:creationId xmlns:p14="http://schemas.microsoft.com/office/powerpoint/2010/main" val="30712903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83160" y="943567"/>
            <a:ext cx="8377680" cy="1027525"/>
          </a:xfrm>
        </p:spPr>
        <p:txBody>
          <a:bodyPr/>
          <a:lstStyle/>
          <a:p>
            <a:pPr>
              <a:lnSpc>
                <a:spcPct val="120000"/>
              </a:lnSpc>
            </a:pPr>
            <a:r>
              <a:rPr lang="zh-CN" altLang="en-US" sz="2400" dirty="0">
                <a:solidFill>
                  <a:srgbClr val="0070C0"/>
                </a:solidFill>
                <a:latin typeface="华文楷体" panose="02010600040101010101" pitchFamily="2" charset="-122"/>
                <a:ea typeface="华文楷体" panose="02010600040101010101" pitchFamily="2" charset="-122"/>
              </a:rPr>
              <a:t>甘油磷酸二酯途径 </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肝细胞和脂肪细胞主要按此途径合成甘油三酯。</a:t>
            </a:r>
          </a:p>
        </p:txBody>
      </p:sp>
      <p:pic>
        <p:nvPicPr>
          <p:cNvPr id="5" name="Picture 4">
            <a:extLst>
              <a:ext uri="{FF2B5EF4-FFF2-40B4-BE49-F238E27FC236}">
                <a16:creationId xmlns:a16="http://schemas.microsoft.com/office/drawing/2014/main" id="{98E18A54-CC12-43A1-AF24-2F20FD566F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758" y="2097184"/>
            <a:ext cx="7272338" cy="4608512"/>
          </a:xfrm>
          <a:prstGeom prst="rect">
            <a:avLst/>
          </a:prstGeom>
          <a:solidFill>
            <a:srgbClr val="E7F092"/>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13280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第三节 脂肪的合成</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77428" y="990701"/>
            <a:ext cx="8189144" cy="1470724"/>
          </a:xfrm>
        </p:spPr>
        <p:txBody>
          <a:bodyPr/>
          <a:lstStyle/>
          <a:p>
            <a:pPr>
              <a:lnSpc>
                <a:spcPct val="120000"/>
              </a:lnSpc>
            </a:pPr>
            <a:r>
              <a:rPr lang="zh-CN" altLang="en-US" sz="2400" dirty="0">
                <a:solidFill>
                  <a:srgbClr val="0070C0"/>
                </a:solidFill>
                <a:latin typeface="华文楷体" panose="02010600040101010101" pitchFamily="2" charset="-122"/>
                <a:ea typeface="华文楷体" panose="02010600040101010101" pitchFamily="2" charset="-122"/>
              </a:rPr>
              <a:t>甘油一酯途径 </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小肠粘膜上皮内，甘油一酯作为合成甘油三酯的前体。再与</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分子的脂酰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经转酰基酶催化生成甘油三酯。</a:t>
            </a:r>
          </a:p>
        </p:txBody>
      </p:sp>
      <p:pic>
        <p:nvPicPr>
          <p:cNvPr id="5" name="Picture 4">
            <a:extLst>
              <a:ext uri="{FF2B5EF4-FFF2-40B4-BE49-F238E27FC236}">
                <a16:creationId xmlns:a16="http://schemas.microsoft.com/office/drawing/2014/main" id="{58D1B018-2E99-4A49-B58C-1DFDF81A2D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9782" y="2623137"/>
            <a:ext cx="6484436" cy="3969437"/>
          </a:xfrm>
          <a:prstGeom prst="rect">
            <a:avLst/>
          </a:prstGeom>
          <a:solidFill>
            <a:srgbClr val="BCECEC"/>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05105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1544590"/>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一、磷脂的代谢 </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含磷酸的类脂称为磷脂。动物体内有</a:t>
            </a:r>
            <a:r>
              <a:rPr lang="zh-CN" altLang="en-US" sz="2400" u="sng" dirty="0">
                <a:solidFill>
                  <a:srgbClr val="FF0000"/>
                </a:solidFill>
                <a:latin typeface="华文楷体" panose="02010600040101010101" pitchFamily="2" charset="-122"/>
                <a:ea typeface="华文楷体" panose="02010600040101010101" pitchFamily="2" charset="-122"/>
              </a:rPr>
              <a:t>甘油磷脂</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a:t>
            </a:r>
            <a:r>
              <a:rPr lang="zh-CN" altLang="en-US" sz="2400" u="sng" dirty="0">
                <a:solidFill>
                  <a:srgbClr val="FF0000"/>
                </a:solidFill>
                <a:latin typeface="华文楷体" panose="02010600040101010101" pitchFamily="2" charset="-122"/>
                <a:ea typeface="华文楷体" panose="02010600040101010101" pitchFamily="2" charset="-122"/>
              </a:rPr>
              <a:t>鞘磷脂</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两类，并以甘油磷脂为多，如卵磷脂、脑磷脂。</a:t>
            </a:r>
          </a:p>
        </p:txBody>
      </p:sp>
    </p:spTree>
    <p:extLst>
      <p:ext uri="{BB962C8B-B14F-4D97-AF65-F5344CB8AC3E}">
        <p14:creationId xmlns:p14="http://schemas.microsoft.com/office/powerpoint/2010/main" val="29136201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99620" y="943568"/>
            <a:ext cx="8439741" cy="580159"/>
          </a:xfrm>
        </p:spPr>
        <p:txBody>
          <a:bodyPr/>
          <a:lstStyle/>
          <a:p>
            <a:pPr>
              <a:lnSpc>
                <a:spcPct val="120000"/>
              </a:lnSpc>
            </a:pPr>
            <a:r>
              <a:rPr lang="zh-CN" altLang="en-US" sz="2800" dirty="0">
                <a:solidFill>
                  <a:schemeClr val="accent4">
                    <a:lumMod val="50000"/>
                  </a:schemeClr>
                </a:solidFill>
                <a:latin typeface="华文楷体" panose="02010600040101010101" pitchFamily="2" charset="-122"/>
                <a:ea typeface="华文楷体" panose="02010600040101010101" pitchFamily="2" charset="-122"/>
              </a:rPr>
              <a:t>主要甘油磷脂</a:t>
            </a:r>
            <a:endParaRPr lang="en-US" altLang="zh-CN" sz="2800" dirty="0">
              <a:solidFill>
                <a:schemeClr val="accent4">
                  <a:lumMod val="50000"/>
                </a:schemeClr>
              </a:solidFill>
              <a:latin typeface="华文楷体" panose="02010600040101010101" pitchFamily="2" charset="-122"/>
              <a:ea typeface="华文楷体" panose="02010600040101010101" pitchFamily="2" charset="-122"/>
            </a:endParaRPr>
          </a:p>
        </p:txBody>
      </p:sp>
      <p:pic>
        <p:nvPicPr>
          <p:cNvPr id="4" name="Picture 4">
            <a:extLst>
              <a:ext uri="{FF2B5EF4-FFF2-40B4-BE49-F238E27FC236}">
                <a16:creationId xmlns:a16="http://schemas.microsoft.com/office/drawing/2014/main" id="{AC7C591A-EDEA-4F05-8A15-7A469874E3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730" y="1675547"/>
            <a:ext cx="7366620" cy="4894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a:extLst>
              <a:ext uri="{FF2B5EF4-FFF2-40B4-BE49-F238E27FC236}">
                <a16:creationId xmlns:a16="http://schemas.microsoft.com/office/drawing/2014/main" id="{5C7C7D3E-9550-413C-99D1-9DEE07B5188D}"/>
              </a:ext>
            </a:extLst>
          </p:cNvPr>
          <p:cNvSpPr txBox="1"/>
          <p:nvPr/>
        </p:nvSpPr>
        <p:spPr>
          <a:xfrm>
            <a:off x="3577472" y="3892181"/>
            <a:ext cx="1390454"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FF3300"/>
                </a:solidFill>
                <a:effectLst/>
                <a:uLnTx/>
                <a:uFillTx/>
                <a:latin typeface="Arial" panose="020B0604020202020204" pitchFamily="34" charset="0"/>
                <a:ea typeface="宋体" panose="02010600030101010101" pitchFamily="2" charset="-122"/>
                <a:cs typeface="+mn-cs"/>
              </a:rPr>
              <a:t>脑磷脂</a:t>
            </a:r>
          </a:p>
        </p:txBody>
      </p:sp>
      <p:sp>
        <p:nvSpPr>
          <p:cNvPr id="7" name="文本框 6">
            <a:extLst>
              <a:ext uri="{FF2B5EF4-FFF2-40B4-BE49-F238E27FC236}">
                <a16:creationId xmlns:a16="http://schemas.microsoft.com/office/drawing/2014/main" id="{789D40A4-0D46-4413-A50D-65919BC04AC4}"/>
              </a:ext>
            </a:extLst>
          </p:cNvPr>
          <p:cNvSpPr txBox="1"/>
          <p:nvPr/>
        </p:nvSpPr>
        <p:spPr>
          <a:xfrm>
            <a:off x="3748726" y="4413906"/>
            <a:ext cx="1390454" cy="461665"/>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dirty="0">
                <a:ln>
                  <a:noFill/>
                </a:ln>
                <a:solidFill>
                  <a:srgbClr val="FF3300"/>
                </a:solidFill>
                <a:effectLst/>
                <a:uLnTx/>
                <a:uFillTx/>
                <a:latin typeface="Arial" panose="020B0604020202020204" pitchFamily="34" charset="0"/>
                <a:ea typeface="宋体" panose="02010600030101010101" pitchFamily="2" charset="-122"/>
                <a:cs typeface="+mn-cs"/>
              </a:rPr>
              <a:t>卵磷脂</a:t>
            </a:r>
          </a:p>
        </p:txBody>
      </p:sp>
    </p:spTree>
    <p:extLst>
      <p:ext uri="{BB962C8B-B14F-4D97-AF65-F5344CB8AC3E}">
        <p14:creationId xmlns:p14="http://schemas.microsoft.com/office/powerpoint/2010/main" val="11480404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085449" cy="4954754"/>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（一）</a:t>
            </a:r>
            <a:r>
              <a:rPr lang="en-US" altLang="zh-CN" sz="2800" dirty="0">
                <a:solidFill>
                  <a:srgbClr val="0070C0"/>
                </a:solidFill>
                <a:latin typeface="华文楷体" panose="02010600040101010101" pitchFamily="2" charset="-122"/>
                <a:ea typeface="华文楷体" panose="02010600040101010101" pitchFamily="2" charset="-122"/>
              </a:rPr>
              <a:t> </a:t>
            </a:r>
            <a:r>
              <a:rPr lang="zh-CN" altLang="en-US" sz="2800" dirty="0">
                <a:solidFill>
                  <a:srgbClr val="0070C0"/>
                </a:solidFill>
                <a:latin typeface="华文楷体" panose="02010600040101010101" pitchFamily="2" charset="-122"/>
                <a:ea typeface="华文楷体" panose="02010600040101010101" pitchFamily="2" charset="-122"/>
              </a:rPr>
              <a:t>甘油磷脂的合成</a:t>
            </a:r>
            <a:endParaRPr lang="en-US" altLang="zh-CN" sz="2800" dirty="0">
              <a:solidFill>
                <a:srgbClr val="0070C0"/>
              </a:solidFill>
              <a:latin typeface="华文楷体" panose="02010600040101010101" pitchFamily="2" charset="-122"/>
              <a:ea typeface="华文楷体" panose="02010600040101010101" pitchFamily="2" charset="-122"/>
            </a:endParaRPr>
          </a:p>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1.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合成部位与原料</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机体组织都能合成磷脂，也都能分解磷脂。</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血浆中的磷脂，主要在肝脏中合成。脑组织的磷脂含量很高，但它合成磷脂的效率最慢。</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甘油磷脂中的甘油二酯</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部分的合成，与三酰甘油合成途径生成甘油二酯相似。但分子中与甘油第二位羟基成酯的一般是多不饱和脂肪酸，主要是必需脂肪酸，它与合成脑磷脂和卵磷脂所必需的乙醇胺和胆碱等一起，可从食物中直接摄取。</a:t>
            </a:r>
          </a:p>
        </p:txBody>
      </p:sp>
    </p:spTree>
    <p:extLst>
      <p:ext uri="{BB962C8B-B14F-4D97-AF65-F5344CB8AC3E}">
        <p14:creationId xmlns:p14="http://schemas.microsoft.com/office/powerpoint/2010/main" val="22884890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278878" y="825004"/>
            <a:ext cx="8660484" cy="580159"/>
          </a:xfrm>
        </p:spPr>
        <p:txBody>
          <a:bodyPr/>
          <a:lstStyle/>
          <a:p>
            <a:pPr>
              <a:lnSpc>
                <a:spcPct val="120000"/>
              </a:lnSpc>
            </a:pPr>
            <a:r>
              <a:rPr lang="en-US" altLang="zh-CN" sz="2800" dirty="0">
                <a:solidFill>
                  <a:schemeClr val="tx1">
                    <a:lumMod val="50000"/>
                  </a:schemeClr>
                </a:solidFill>
                <a:latin typeface="华文楷体" panose="02010600040101010101" pitchFamily="2" charset="-122"/>
                <a:ea typeface="华文楷体" panose="02010600040101010101" pitchFamily="2" charset="-122"/>
              </a:rPr>
              <a:t>2. </a:t>
            </a:r>
            <a:r>
              <a:rPr lang="zh-CN" altLang="en-US" sz="2800" dirty="0">
                <a:solidFill>
                  <a:schemeClr val="tx1">
                    <a:lumMod val="50000"/>
                  </a:schemeClr>
                </a:solidFill>
                <a:latin typeface="华文楷体" panose="02010600040101010101" pitchFamily="2" charset="-122"/>
                <a:ea typeface="华文楷体" panose="02010600040101010101" pitchFamily="2" charset="-122"/>
              </a:rPr>
              <a:t>合成过程</a:t>
            </a:r>
          </a:p>
        </p:txBody>
      </p:sp>
      <p:sp>
        <p:nvSpPr>
          <p:cNvPr id="5" name="文本框 4">
            <a:extLst>
              <a:ext uri="{FF2B5EF4-FFF2-40B4-BE49-F238E27FC236}">
                <a16:creationId xmlns:a16="http://schemas.microsoft.com/office/drawing/2014/main" id="{98482F04-4E36-4567-A277-6778124892E0}"/>
              </a:ext>
            </a:extLst>
          </p:cNvPr>
          <p:cNvSpPr txBox="1"/>
          <p:nvPr/>
        </p:nvSpPr>
        <p:spPr>
          <a:xfrm>
            <a:off x="418282" y="3893960"/>
            <a:ext cx="8381676" cy="440762"/>
          </a:xfrm>
          <a:prstGeom prst="rect">
            <a:avLst/>
          </a:prstGeom>
          <a:noFill/>
        </p:spPr>
        <p:txBody>
          <a:bodyPr wrap="square">
            <a:spAutoFit/>
          </a:bodyPr>
          <a:lstStyle/>
          <a:p>
            <a:pPr marL="2381" marR="0" lvl="0" indent="-2381" algn="just" defTabSz="914400" rtl="0" eaLnBrk="0" fontAlgn="base" latinLnBrk="0" hangingPunct="0">
              <a:lnSpc>
                <a:spcPct val="120000"/>
              </a:lnSpc>
              <a:spcBef>
                <a:spcPct val="20000"/>
              </a:spcBef>
              <a:spcAft>
                <a:spcPct val="0"/>
              </a:spcAft>
              <a:buClr>
                <a:srgbClr val="1343BF"/>
              </a:buClr>
              <a:buSzTx/>
              <a:buFont typeface="Wingdings" panose="05000000000000000000" pitchFamily="2" charset="2"/>
              <a:buNone/>
              <a:tabLst/>
              <a:defRPr/>
            </a:pPr>
            <a:r>
              <a:rPr kumimoji="0" lang="en-US" altLang="zh-CN" sz="20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CTP</a:t>
            </a:r>
            <a:r>
              <a:rPr kumimoji="0" lang="zh-CN" altLang="en-US" sz="20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是关键的化合物，既是合成中间产物的组分，又为合成反应提供能量</a:t>
            </a:r>
            <a:endParaRPr kumimoji="0" lang="en-US" altLang="zh-CN" sz="20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endParaRPr>
          </a:p>
        </p:txBody>
      </p:sp>
      <p:pic>
        <p:nvPicPr>
          <p:cNvPr id="6" name="Picture 4">
            <a:extLst>
              <a:ext uri="{FF2B5EF4-FFF2-40B4-BE49-F238E27FC236}">
                <a16:creationId xmlns:a16="http://schemas.microsoft.com/office/drawing/2014/main" id="{285150B0-8A2C-4094-ADB3-E2047B607D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546" y="1368501"/>
            <a:ext cx="6757851" cy="2362065"/>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5">
            <a:extLst>
              <a:ext uri="{FF2B5EF4-FFF2-40B4-BE49-F238E27FC236}">
                <a16:creationId xmlns:a16="http://schemas.microsoft.com/office/drawing/2014/main" id="{7EA03319-8F8E-4C4F-8BDF-6058EFC7A4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085" y="4513025"/>
            <a:ext cx="6580775" cy="2192671"/>
          </a:xfrm>
          <a:prstGeom prst="rect">
            <a:avLst/>
          </a:pr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文本框 8">
            <a:extLst>
              <a:ext uri="{FF2B5EF4-FFF2-40B4-BE49-F238E27FC236}">
                <a16:creationId xmlns:a16="http://schemas.microsoft.com/office/drawing/2014/main" id="{D54436B8-A31F-43D2-8B68-011E2556795F}"/>
              </a:ext>
            </a:extLst>
          </p:cNvPr>
          <p:cNvSpPr txBox="1"/>
          <p:nvPr/>
        </p:nvSpPr>
        <p:spPr>
          <a:xfrm>
            <a:off x="285669" y="6140919"/>
            <a:ext cx="7675122" cy="510461"/>
          </a:xfrm>
          <a:prstGeom prst="rect">
            <a:avLst/>
          </a:prstGeom>
          <a:noFill/>
        </p:spPr>
        <p:txBody>
          <a:bodyPr wrap="square">
            <a:spAutoFit/>
          </a:bodyPr>
          <a:lstStyle/>
          <a:p>
            <a:pPr marL="2381" marR="0" lvl="0" indent="-2381" algn="l" defTabSz="914400" rtl="0" eaLnBrk="0" fontAlgn="base" latinLnBrk="0" hangingPunct="0">
              <a:lnSpc>
                <a:spcPct val="120000"/>
              </a:lnSpc>
              <a:spcBef>
                <a:spcPct val="2000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FF0000"/>
                </a:solidFill>
                <a:effectLst/>
                <a:uLnTx/>
                <a:uFillTx/>
                <a:latin typeface="华文楷体" panose="02010600040101010101" pitchFamily="2" charset="-122"/>
                <a:ea typeface="华文楷体" panose="02010600040101010101" pitchFamily="2" charset="-122"/>
                <a:cs typeface="Times New Roman" pitchFamily="18" charset="0"/>
              </a:rPr>
              <a:t>磷脂酸是合成甘油磷脂的重要中间体</a:t>
            </a:r>
          </a:p>
        </p:txBody>
      </p:sp>
    </p:spTree>
    <p:extLst>
      <p:ext uri="{BB962C8B-B14F-4D97-AF65-F5344CB8AC3E}">
        <p14:creationId xmlns:p14="http://schemas.microsoft.com/office/powerpoint/2010/main" val="19234856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278878" y="905860"/>
            <a:ext cx="8660484" cy="1544590"/>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 </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二</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甘油磷脂的分解</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有多种水解磷脂的酶类，它们作用于磷脂分子中不同的酯键，将磷脂的分解成：脂肪酸、甘油、</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Pi</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X</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胆碱、乙醇胺等）。</a:t>
            </a:r>
          </a:p>
        </p:txBody>
      </p:sp>
      <p:pic>
        <p:nvPicPr>
          <p:cNvPr id="4" name="Picture 4">
            <a:extLst>
              <a:ext uri="{FF2B5EF4-FFF2-40B4-BE49-F238E27FC236}">
                <a16:creationId xmlns:a16="http://schemas.microsoft.com/office/drawing/2014/main" id="{84D3AC2F-E781-4443-9C41-FACE83834F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835" y="2640443"/>
            <a:ext cx="6521795" cy="399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20763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387107" cy="3465116"/>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二、胆固醇的合成与分解</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胆固醇是动物机体中最重要的一种固醇类化合物，最早从动物胆石中分离得到，故得此名。</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既是细胞膜的重要组分之一，又是动物合成胆汁酸、类固醇激素和维生素</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D3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等生理活性物质的前体。</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机体所有组织及体液都含胆固醇，但以神经组织最高，其次是内脏。</a:t>
            </a:r>
          </a:p>
        </p:txBody>
      </p:sp>
    </p:spTree>
    <p:extLst>
      <p:ext uri="{BB962C8B-B14F-4D97-AF65-F5344CB8AC3E}">
        <p14:creationId xmlns:p14="http://schemas.microsoft.com/office/powerpoint/2010/main" val="6745733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358826" cy="2578719"/>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 </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一</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胆固醇的合成</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合成部位</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肝是合成的主要场所，约占合成量的</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70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~80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％，其次是小肠，占</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％左右。此外，细胞内细胞液和内质网也少量合成。</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合成原料：乙酰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pic>
        <p:nvPicPr>
          <p:cNvPr id="5" name="图片 4">
            <a:extLst>
              <a:ext uri="{FF2B5EF4-FFF2-40B4-BE49-F238E27FC236}">
                <a16:creationId xmlns:a16="http://schemas.microsoft.com/office/drawing/2014/main" id="{D46E4602-EBFC-4113-BA5A-040D06C81B03}"/>
              </a:ext>
            </a:extLst>
          </p:cNvPr>
          <p:cNvPicPr>
            <a:picLocks noChangeAspect="1"/>
          </p:cNvPicPr>
          <p:nvPr/>
        </p:nvPicPr>
        <p:blipFill>
          <a:blip r:embed="rId2"/>
          <a:stretch>
            <a:fillRect/>
          </a:stretch>
        </p:blipFill>
        <p:spPr>
          <a:xfrm>
            <a:off x="179387" y="4013938"/>
            <a:ext cx="4925995" cy="664522"/>
          </a:xfrm>
          <a:prstGeom prst="rect">
            <a:avLst/>
          </a:prstGeom>
        </p:spPr>
      </p:pic>
      <p:pic>
        <p:nvPicPr>
          <p:cNvPr id="6" name="图片 5">
            <a:extLst>
              <a:ext uri="{FF2B5EF4-FFF2-40B4-BE49-F238E27FC236}">
                <a16:creationId xmlns:a16="http://schemas.microsoft.com/office/drawing/2014/main" id="{A8AC7F67-A5C5-4213-89D4-8656A59BD7D0}"/>
              </a:ext>
            </a:extLst>
          </p:cNvPr>
          <p:cNvPicPr>
            <a:picLocks noChangeAspect="1"/>
          </p:cNvPicPr>
          <p:nvPr/>
        </p:nvPicPr>
        <p:blipFill>
          <a:blip r:embed="rId3"/>
          <a:stretch>
            <a:fillRect/>
          </a:stretch>
        </p:blipFill>
        <p:spPr>
          <a:xfrm>
            <a:off x="2476468" y="4678460"/>
            <a:ext cx="274344" cy="646232"/>
          </a:xfrm>
          <a:prstGeom prst="rect">
            <a:avLst/>
          </a:prstGeom>
        </p:spPr>
      </p:pic>
      <p:pic>
        <p:nvPicPr>
          <p:cNvPr id="8" name="图片 7">
            <a:extLst>
              <a:ext uri="{FF2B5EF4-FFF2-40B4-BE49-F238E27FC236}">
                <a16:creationId xmlns:a16="http://schemas.microsoft.com/office/drawing/2014/main" id="{E217A6D9-D9E8-4469-8EE4-1F72C5B6C6D5}"/>
              </a:ext>
            </a:extLst>
          </p:cNvPr>
          <p:cNvPicPr>
            <a:picLocks noChangeAspect="1"/>
          </p:cNvPicPr>
          <p:nvPr/>
        </p:nvPicPr>
        <p:blipFill>
          <a:blip r:embed="rId4"/>
          <a:stretch>
            <a:fillRect/>
          </a:stretch>
        </p:blipFill>
        <p:spPr>
          <a:xfrm>
            <a:off x="1547033" y="5093877"/>
            <a:ext cx="2066723" cy="664522"/>
          </a:xfrm>
          <a:prstGeom prst="rect">
            <a:avLst/>
          </a:prstGeom>
        </p:spPr>
      </p:pic>
      <p:pic>
        <p:nvPicPr>
          <p:cNvPr id="9" name="Picture 3">
            <a:extLst>
              <a:ext uri="{FF2B5EF4-FFF2-40B4-BE49-F238E27FC236}">
                <a16:creationId xmlns:a16="http://schemas.microsoft.com/office/drawing/2014/main" id="{965EC38F-DE46-419B-830F-36EB4C6E4F75}"/>
              </a:ext>
            </a:extLst>
          </p:cNvPr>
          <p:cNvPicPr>
            <a:picLocks noChangeAspect="1" noChangeArrowheads="1"/>
          </p:cNvPicPr>
          <p:nvPr/>
        </p:nvPicPr>
        <p:blipFill>
          <a:blip r:embed="rId5">
            <a:lum bright="-6000" contrast="12000"/>
            <a:extLst>
              <a:ext uri="{28A0092B-C50C-407E-A947-70E740481C1C}">
                <a14:useLocalDpi xmlns:a14="http://schemas.microsoft.com/office/drawing/2010/main" val="0"/>
              </a:ext>
            </a:extLst>
          </a:blip>
          <a:srcRect l="5325" t="20940" r="3590"/>
          <a:stretch>
            <a:fillRect/>
          </a:stretch>
        </p:blipFill>
        <p:spPr bwMode="auto">
          <a:xfrm>
            <a:off x="4857750" y="4100729"/>
            <a:ext cx="4106863"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2242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2948051"/>
          </a:xfrm>
        </p:spPr>
        <p:txBody>
          <a:bodyPr/>
          <a:lstStyle/>
          <a:p>
            <a:pPr marL="0" indent="0" algn="just">
              <a:lnSpc>
                <a:spcPct val="120000"/>
              </a:lnSpc>
            </a:pPr>
            <a:r>
              <a:rPr lang="zh-CN" altLang="en-US" sz="2800" dirty="0">
                <a:solidFill>
                  <a:srgbClr val="C00000"/>
                </a:solidFill>
                <a:latin typeface="华文楷体" panose="02010600040101010101" pitchFamily="2" charset="-122"/>
                <a:ea typeface="华文楷体" panose="02010600040101010101" pitchFamily="2" charset="-122"/>
              </a:rPr>
              <a:t>一．脂肪的动员</a:t>
            </a:r>
          </a:p>
          <a:p>
            <a:pPr marL="0" indent="0" algn="just">
              <a:lnSpc>
                <a:spcPct val="120000"/>
              </a:lnSpc>
            </a:pPr>
            <a:r>
              <a:rPr lang="zh-CN" altLang="en-US" sz="2400" u="sng" dirty="0">
                <a:solidFill>
                  <a:srgbClr val="FF0000"/>
                </a:solidFill>
                <a:latin typeface="华文楷体" panose="02010600040101010101" pitchFamily="2" charset="-122"/>
                <a:ea typeface="华文楷体" panose="02010600040101010101" pitchFamily="2" charset="-122"/>
              </a:rPr>
              <a:t> 脂肪动员</a:t>
            </a:r>
            <a:r>
              <a:rPr lang="en-US" altLang="zh-CN" sz="2400" u="sng" dirty="0">
                <a:solidFill>
                  <a:srgbClr val="FF0000"/>
                </a:solidFill>
                <a:latin typeface="华文楷体" panose="02010600040101010101" pitchFamily="2" charset="-122"/>
                <a:ea typeface="华文楷体" panose="02010600040101010101" pitchFamily="2" charset="-122"/>
              </a:rPr>
              <a:t>(</a:t>
            </a:r>
            <a:r>
              <a:rPr lang="en-US" altLang="zh-CN" sz="2400" u="sng" dirty="0" err="1">
                <a:solidFill>
                  <a:srgbClr val="FF0000"/>
                </a:solidFill>
                <a:latin typeface="华文楷体" panose="02010600040101010101" pitchFamily="2" charset="-122"/>
                <a:ea typeface="华文楷体" panose="02010600040101010101" pitchFamily="2" charset="-122"/>
              </a:rPr>
              <a:t>adipokinetic</a:t>
            </a:r>
            <a:r>
              <a:rPr lang="en-US" altLang="zh-CN" sz="2400" u="sng" dirty="0">
                <a:solidFill>
                  <a:srgbClr val="FF0000"/>
                </a:solidFill>
                <a:latin typeface="华文楷体" panose="02010600040101010101" pitchFamily="2" charset="-122"/>
                <a:ea typeface="华文楷体" panose="02010600040101010101" pitchFamily="2" charset="-122"/>
              </a:rPr>
              <a:t> action)</a:t>
            </a:r>
            <a:r>
              <a:rPr lang="zh-CN" altLang="en-US" sz="2400" u="sng" dirty="0">
                <a:solidFill>
                  <a:srgbClr val="FF0000"/>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脂肪在脂肪组织细胞内被</a:t>
            </a:r>
            <a:r>
              <a:rPr lang="zh-CN" altLang="en-US" sz="2400" u="sng" dirty="0">
                <a:solidFill>
                  <a:srgbClr val="FF0000"/>
                </a:solidFill>
                <a:latin typeface="华文楷体" panose="02010600040101010101" pitchFamily="2" charset="-122"/>
                <a:ea typeface="华文楷体" panose="02010600040101010101" pitchFamily="2" charset="-122"/>
              </a:rPr>
              <a:t>激素敏感脂酶</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催化水解，生成甘油和脂肪酸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(fatty acid, 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并释放入血液供其他组织利用的过程。</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gn="just">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激素敏感脂酶受多种激素调控，胰岛素下调，肾上腺素与胰高血糖素上调激素敏感脂酶的活性。 </a:t>
            </a:r>
          </a:p>
        </p:txBody>
      </p:sp>
      <p:graphicFrame>
        <p:nvGraphicFramePr>
          <p:cNvPr id="4" name="Object 20">
            <a:extLst>
              <a:ext uri="{FF2B5EF4-FFF2-40B4-BE49-F238E27FC236}">
                <a16:creationId xmlns:a16="http://schemas.microsoft.com/office/drawing/2014/main" id="{E6DB0A62-97F8-4C88-9C24-74B2B3A46767}"/>
              </a:ext>
            </a:extLst>
          </p:cNvPr>
          <p:cNvGraphicFramePr>
            <a:graphicFrameLocks noChangeAspect="1"/>
          </p:cNvGraphicFramePr>
          <p:nvPr>
            <p:extLst>
              <p:ext uri="{D42A27DB-BD31-4B8C-83A1-F6EECF244321}">
                <p14:modId xmlns:p14="http://schemas.microsoft.com/office/powerpoint/2010/main" val="4013496676"/>
              </p:ext>
            </p:extLst>
          </p:nvPr>
        </p:nvGraphicFramePr>
        <p:xfrm>
          <a:off x="580763" y="4383270"/>
          <a:ext cx="7982474" cy="1659311"/>
        </p:xfrm>
        <a:graphic>
          <a:graphicData uri="http://schemas.openxmlformats.org/presentationml/2006/ole">
            <mc:AlternateContent xmlns:mc="http://schemas.openxmlformats.org/markup-compatibility/2006">
              <mc:Choice xmlns:v="urn:schemas-microsoft-com:vml" Requires="v">
                <p:oleObj spid="_x0000_s1061" r:id="rId3" imgW="5512680" imgH="1166760" progId="ChemDraw.Document.6.0">
                  <p:embed/>
                </p:oleObj>
              </mc:Choice>
              <mc:Fallback>
                <p:oleObj r:id="rId3" imgW="5512680" imgH="1166760" progId="ChemDraw.Document.6.0">
                  <p:embed/>
                  <p:pic>
                    <p:nvPicPr>
                      <p:cNvPr id="7188" name="Object 20">
                        <a:extLst>
                          <a:ext uri="{FF2B5EF4-FFF2-40B4-BE49-F238E27FC236}">
                            <a16:creationId xmlns:a16="http://schemas.microsoft.com/office/drawing/2014/main" id="{8A447D09-3D08-4546-BBB3-A6C7DF1376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63" y="4383270"/>
                        <a:ext cx="7982474" cy="1659311"/>
                      </a:xfrm>
                      <a:prstGeom prst="rect">
                        <a:avLst/>
                      </a:prstGeom>
                      <a:solidFill>
                        <a:srgbClr val="E7F092"/>
                      </a:solidFill>
                    </p:spPr>
                  </p:pic>
                </p:oleObj>
              </mc:Fallback>
            </mc:AlternateContent>
          </a:graphicData>
        </a:graphic>
      </p:graphicFrame>
    </p:spTree>
    <p:extLst>
      <p:ext uri="{BB962C8B-B14F-4D97-AF65-F5344CB8AC3E}">
        <p14:creationId xmlns:p14="http://schemas.microsoft.com/office/powerpoint/2010/main" val="36071447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207997" cy="4425379"/>
          </a:xfrm>
        </p:spPr>
        <p:txBody>
          <a:bodyPr/>
          <a:lstStyle/>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合成的基本过程：</a:t>
            </a:r>
          </a:p>
          <a:p>
            <a:pPr algn="just">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乙酰</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经缩合生成</a:t>
            </a:r>
            <a:r>
              <a:rPr lang="en-US" altLang="zh-CN" sz="2400" u="sng" dirty="0">
                <a:solidFill>
                  <a:srgbClr val="FF0000"/>
                </a:solidFill>
                <a:latin typeface="华文楷体" panose="02010600040101010101" pitchFamily="2" charset="-122"/>
                <a:ea typeface="华文楷体" panose="02010600040101010101" pitchFamily="2" charset="-122"/>
              </a:rPr>
              <a:t>β-</a:t>
            </a:r>
            <a:r>
              <a:rPr lang="zh-CN" altLang="en-US" sz="2400" u="sng" dirty="0">
                <a:solidFill>
                  <a:srgbClr val="FF0000"/>
                </a:solidFill>
                <a:latin typeface="华文楷体" panose="02010600040101010101" pitchFamily="2" charset="-122"/>
                <a:ea typeface="华文楷体" panose="02010600040101010101" pitchFamily="2" charset="-122"/>
              </a:rPr>
              <a:t>羟基</a:t>
            </a:r>
            <a:r>
              <a:rPr lang="en-US" altLang="zh-CN" sz="2400" u="sng" dirty="0">
                <a:solidFill>
                  <a:srgbClr val="FF0000"/>
                </a:solidFill>
                <a:latin typeface="华文楷体" panose="02010600040101010101" pitchFamily="2" charset="-122"/>
                <a:ea typeface="华文楷体" panose="02010600040101010101" pitchFamily="2" charset="-122"/>
              </a:rPr>
              <a:t>-β-</a:t>
            </a:r>
            <a:r>
              <a:rPr lang="zh-CN" altLang="en-US" sz="2400" u="sng" dirty="0">
                <a:solidFill>
                  <a:srgbClr val="FF0000"/>
                </a:solidFill>
                <a:latin typeface="华文楷体" panose="02010600040101010101" pitchFamily="2" charset="-122"/>
                <a:ea typeface="华文楷体" panose="02010600040101010101" pitchFamily="2" charset="-122"/>
              </a:rPr>
              <a:t>甲基戊二酰</a:t>
            </a:r>
            <a:r>
              <a:rPr lang="en-US" altLang="zh-CN" sz="2400" u="sng" dirty="0">
                <a:solidFill>
                  <a:srgbClr val="FF0000"/>
                </a:solidFill>
                <a:latin typeface="华文楷体" panose="02010600040101010101" pitchFamily="2" charset="-122"/>
                <a:ea typeface="华文楷体" panose="02010600040101010101" pitchFamily="2" charset="-122"/>
              </a:rPr>
              <a:t>CoA (</a:t>
            </a:r>
            <a:r>
              <a:rPr lang="en-US" altLang="zh-CN" sz="2400" u="sng" dirty="0" err="1">
                <a:solidFill>
                  <a:srgbClr val="FF0000"/>
                </a:solidFill>
                <a:latin typeface="华文楷体" panose="02010600040101010101" pitchFamily="2" charset="-122"/>
                <a:ea typeface="华文楷体" panose="02010600040101010101" pitchFamily="2" charset="-122"/>
              </a:rPr>
              <a:t>HMGCoA</a:t>
            </a:r>
            <a:r>
              <a:rPr lang="en-US" altLang="zh-CN" sz="2400" u="sng" dirty="0">
                <a:solidFill>
                  <a:srgbClr val="FF0000"/>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，再由</a:t>
            </a:r>
            <a:r>
              <a:rPr lang="zh-CN" altLang="en-US" sz="2400" u="sng" dirty="0">
                <a:solidFill>
                  <a:srgbClr val="0070C0"/>
                </a:solidFill>
                <a:latin typeface="华文楷体" panose="02010600040101010101" pitchFamily="2" charset="-122"/>
                <a:ea typeface="华文楷体" panose="02010600040101010101" pitchFamily="2" charset="-122"/>
              </a:rPr>
              <a:t>还原酶</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催化，还原转变为</a:t>
            </a:r>
            <a:r>
              <a:rPr lang="zh-CN" altLang="en-US" sz="2400" u="sng" dirty="0">
                <a:solidFill>
                  <a:srgbClr val="FF0000"/>
                </a:solidFill>
                <a:latin typeface="华文楷体" panose="02010600040101010101" pitchFamily="2" charset="-122"/>
                <a:ea typeface="华文楷体" panose="02010600040101010101" pitchFamily="2" charset="-122"/>
              </a:rPr>
              <a:t>甲羟戊酸</a:t>
            </a:r>
            <a:r>
              <a:rPr lang="en-US" altLang="zh-CN" sz="2400" u="sng" dirty="0">
                <a:solidFill>
                  <a:srgbClr val="FF0000"/>
                </a:solidFill>
                <a:latin typeface="华文楷体" panose="02010600040101010101" pitchFamily="2" charset="-122"/>
                <a:ea typeface="华文楷体" panose="02010600040101010101" pitchFamily="2" charset="-122"/>
              </a:rPr>
              <a:t>(MVA)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MVA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延长碳链成为</a:t>
            </a:r>
            <a:r>
              <a:rPr lang="zh-CN" altLang="en-US" sz="2400" u="sng" dirty="0">
                <a:solidFill>
                  <a:srgbClr val="FF0000"/>
                </a:solidFill>
                <a:latin typeface="华文楷体" panose="02010600040101010101" pitchFamily="2" charset="-122"/>
                <a:ea typeface="华文楷体" panose="02010600040101010101" pitchFamily="2" charset="-122"/>
              </a:rPr>
              <a:t>鲨烯</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，然后由固醇载体蛋白将胞液中的鲨烯转运到内质网，环化为</a:t>
            </a:r>
            <a:r>
              <a:rPr lang="zh-CN" altLang="en-US" sz="2400" u="sng" dirty="0">
                <a:solidFill>
                  <a:srgbClr val="FF0000"/>
                </a:solidFill>
                <a:latin typeface="华文楷体" panose="02010600040101010101" pitchFamily="2" charset="-122"/>
                <a:ea typeface="华文楷体" panose="02010600040101010101" pitchFamily="2" charset="-122"/>
              </a:rPr>
              <a:t>羊毛固醇</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，最后转变为</a:t>
            </a:r>
            <a:r>
              <a:rPr lang="zh-CN" altLang="en-US" sz="2400" u="sng" dirty="0">
                <a:solidFill>
                  <a:srgbClr val="FF0000"/>
                </a:solidFill>
                <a:latin typeface="华文楷体" panose="02010600040101010101" pitchFamily="2" charset="-122"/>
                <a:ea typeface="华文楷体" panose="02010600040101010101" pitchFamily="2" charset="-122"/>
              </a:rPr>
              <a:t>胆固醇</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gn="just">
              <a:lnSpc>
                <a:spcPct val="120000"/>
              </a:lnSpc>
            </a:pP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gn="just">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HMGCoA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还原酶是途径的关键酶，受胆固醇的反馈抑制。</a:t>
            </a:r>
          </a:p>
          <a:p>
            <a:pPr algn="just">
              <a:lnSpc>
                <a:spcPct val="120000"/>
              </a:lnSpc>
            </a:pP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gn="just">
              <a:lnSpc>
                <a:spcPct val="120000"/>
              </a:lnSpc>
            </a:pPr>
            <a:endParaRPr lang="zh-CN" altLang="en-US" sz="2400" dirty="0">
              <a:solidFill>
                <a:schemeClr val="accent4">
                  <a:lumMod val="50000"/>
                </a:schemeClr>
              </a:solidFill>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18291387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8" name="Picture 4">
            <a:extLst>
              <a:ext uri="{FF2B5EF4-FFF2-40B4-BE49-F238E27FC236}">
                <a16:creationId xmlns:a16="http://schemas.microsoft.com/office/drawing/2014/main" id="{B8807196-A791-45DF-BB60-D6CD1909BA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692150"/>
            <a:ext cx="7704137" cy="5832475"/>
          </a:xfrm>
          <a:prstGeom prst="rect">
            <a:avLst/>
          </a:prstGeom>
          <a:noFill/>
          <a:ln>
            <a:noFill/>
          </a:ln>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9" name="Text Box 5">
            <a:extLst>
              <a:ext uri="{FF2B5EF4-FFF2-40B4-BE49-F238E27FC236}">
                <a16:creationId xmlns:a16="http://schemas.microsoft.com/office/drawing/2014/main" id="{64455D62-8654-4098-803C-834FBC83BB7E}"/>
              </a:ext>
            </a:extLst>
          </p:cNvPr>
          <p:cNvSpPr txBox="1">
            <a:spLocks noChangeArrowheads="1"/>
          </p:cNvSpPr>
          <p:nvPr/>
        </p:nvSpPr>
        <p:spPr bwMode="auto">
          <a:xfrm>
            <a:off x="252413" y="2159000"/>
            <a:ext cx="549275" cy="249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400" b="1" i="0" u="none" strike="noStrike" kern="1200" cap="none" spc="0" normalizeH="0" baseline="0" noProof="0">
                <a:ln>
                  <a:noFill/>
                </a:ln>
                <a:solidFill>
                  <a:srgbClr val="00CC00"/>
                </a:solidFill>
                <a:effectLst/>
                <a:uLnTx/>
                <a:uFillTx/>
                <a:latin typeface="Times New Roman" panose="02020603050405020304" pitchFamily="18" charset="0"/>
                <a:ea typeface="仿宋_GB2312" pitchFamily="49" charset="-122"/>
                <a:cs typeface="+mn-cs"/>
              </a:rPr>
              <a:t>胆固醇的生物合成</a:t>
            </a:r>
          </a:p>
        </p:txBody>
      </p:sp>
      <p:sp>
        <p:nvSpPr>
          <p:cNvPr id="103430" name="Text Box 6">
            <a:extLst>
              <a:ext uri="{FF2B5EF4-FFF2-40B4-BE49-F238E27FC236}">
                <a16:creationId xmlns:a16="http://schemas.microsoft.com/office/drawing/2014/main" id="{8628DC69-55FD-460A-9E5A-286CB51D2004}"/>
              </a:ext>
            </a:extLst>
          </p:cNvPr>
          <p:cNvSpPr txBox="1">
            <a:spLocks noChangeArrowheads="1"/>
          </p:cNvSpPr>
          <p:nvPr/>
        </p:nvSpPr>
        <p:spPr bwMode="auto">
          <a:xfrm>
            <a:off x="3348038" y="2997200"/>
            <a:ext cx="1689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1600" b="1" i="0" u="none" strike="noStrike" kern="1200" cap="none" spc="0" normalizeH="0" baseline="0" noProof="0">
                <a:ln>
                  <a:noFill/>
                </a:ln>
                <a:solidFill>
                  <a:srgbClr val="FF3300"/>
                </a:solidFill>
                <a:effectLst/>
                <a:uLnTx/>
                <a:uFillTx/>
                <a:latin typeface="Arial" panose="020B0604020202020204" pitchFamily="34" charset="0"/>
                <a:ea typeface="宋体" panose="02010600030101010101" pitchFamily="2" charset="-122"/>
                <a:cs typeface="+mn-cs"/>
              </a:rPr>
              <a:t>HMGCoA</a:t>
            </a:r>
            <a:r>
              <a:rPr kumimoji="0" lang="zh-CN" altLang="en-US" sz="1600" b="1" i="0" u="none" strike="noStrike" kern="1200" cap="none" spc="0" normalizeH="0" baseline="0" noProof="0">
                <a:ln>
                  <a:noFill/>
                </a:ln>
                <a:solidFill>
                  <a:srgbClr val="FF3300"/>
                </a:solidFill>
                <a:effectLst/>
                <a:uLnTx/>
                <a:uFillTx/>
                <a:latin typeface="Arial" panose="020B0604020202020204" pitchFamily="34" charset="0"/>
                <a:ea typeface="宋体" panose="02010600030101010101" pitchFamily="2" charset="-122"/>
                <a:cs typeface="+mn-cs"/>
              </a:rPr>
              <a:t>还原酶</a:t>
            </a:r>
          </a:p>
        </p:txBody>
      </p:sp>
      <p:sp>
        <p:nvSpPr>
          <p:cNvPr id="103431" name="Line 7">
            <a:extLst>
              <a:ext uri="{FF2B5EF4-FFF2-40B4-BE49-F238E27FC236}">
                <a16:creationId xmlns:a16="http://schemas.microsoft.com/office/drawing/2014/main" id="{5974917A-47DD-4539-9837-822950170010}"/>
              </a:ext>
            </a:extLst>
          </p:cNvPr>
          <p:cNvSpPr>
            <a:spLocks noChangeShapeType="1"/>
          </p:cNvSpPr>
          <p:nvPr/>
        </p:nvSpPr>
        <p:spPr bwMode="auto">
          <a:xfrm flipV="1">
            <a:off x="4067175" y="2205038"/>
            <a:ext cx="0" cy="863600"/>
          </a:xfrm>
          <a:prstGeom prst="line">
            <a:avLst/>
          </a:prstGeom>
          <a:noFill/>
          <a:ln w="19050">
            <a:solidFill>
              <a:srgbClr val="FF33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2200" b="0"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03432" name="Text Box 8">
            <a:extLst>
              <a:ext uri="{FF2B5EF4-FFF2-40B4-BE49-F238E27FC236}">
                <a16:creationId xmlns:a16="http://schemas.microsoft.com/office/drawing/2014/main" id="{9E3FDD07-9187-45B5-B13D-44ACDA091FDD}"/>
              </a:ext>
            </a:extLst>
          </p:cNvPr>
          <p:cNvSpPr txBox="1">
            <a:spLocks noChangeArrowheads="1"/>
          </p:cNvSpPr>
          <p:nvPr/>
        </p:nvSpPr>
        <p:spPr bwMode="auto">
          <a:xfrm>
            <a:off x="2967038" y="4146550"/>
            <a:ext cx="622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27C</a:t>
            </a:r>
          </a:p>
        </p:txBody>
      </p:sp>
      <p:sp>
        <p:nvSpPr>
          <p:cNvPr id="103433" name="Text Box 9">
            <a:extLst>
              <a:ext uri="{FF2B5EF4-FFF2-40B4-BE49-F238E27FC236}">
                <a16:creationId xmlns:a16="http://schemas.microsoft.com/office/drawing/2014/main" id="{6437FF00-12CE-41C4-8087-0B1ADDDBE78B}"/>
              </a:ext>
            </a:extLst>
          </p:cNvPr>
          <p:cNvSpPr txBox="1">
            <a:spLocks noChangeArrowheads="1"/>
          </p:cNvSpPr>
          <p:nvPr/>
        </p:nvSpPr>
        <p:spPr bwMode="auto">
          <a:xfrm>
            <a:off x="1239838" y="474663"/>
            <a:ext cx="495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4C</a:t>
            </a:r>
          </a:p>
        </p:txBody>
      </p:sp>
      <p:sp>
        <p:nvSpPr>
          <p:cNvPr id="103434" name="Text Box 10">
            <a:extLst>
              <a:ext uri="{FF2B5EF4-FFF2-40B4-BE49-F238E27FC236}">
                <a16:creationId xmlns:a16="http://schemas.microsoft.com/office/drawing/2014/main" id="{0DD937A9-2833-4ED7-96E5-AFE2E7823127}"/>
              </a:ext>
            </a:extLst>
          </p:cNvPr>
          <p:cNvSpPr txBox="1">
            <a:spLocks noChangeArrowheads="1"/>
          </p:cNvSpPr>
          <p:nvPr/>
        </p:nvSpPr>
        <p:spPr bwMode="auto">
          <a:xfrm>
            <a:off x="1816100" y="2490788"/>
            <a:ext cx="495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2C</a:t>
            </a:r>
          </a:p>
        </p:txBody>
      </p:sp>
      <p:sp>
        <p:nvSpPr>
          <p:cNvPr id="103435" name="Text Box 11">
            <a:extLst>
              <a:ext uri="{FF2B5EF4-FFF2-40B4-BE49-F238E27FC236}">
                <a16:creationId xmlns:a16="http://schemas.microsoft.com/office/drawing/2014/main" id="{FA98AACB-4B25-47B7-A70B-183FD923FECF}"/>
              </a:ext>
            </a:extLst>
          </p:cNvPr>
          <p:cNvSpPr txBox="1">
            <a:spLocks noChangeArrowheads="1"/>
          </p:cNvSpPr>
          <p:nvPr/>
        </p:nvSpPr>
        <p:spPr bwMode="auto">
          <a:xfrm>
            <a:off x="3184525" y="401638"/>
            <a:ext cx="495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6C</a:t>
            </a:r>
          </a:p>
        </p:txBody>
      </p:sp>
      <p:sp>
        <p:nvSpPr>
          <p:cNvPr id="103436" name="Text Box 12">
            <a:extLst>
              <a:ext uri="{FF2B5EF4-FFF2-40B4-BE49-F238E27FC236}">
                <a16:creationId xmlns:a16="http://schemas.microsoft.com/office/drawing/2014/main" id="{7D0BB2E5-DB6B-45DB-8182-D2176E92466F}"/>
              </a:ext>
            </a:extLst>
          </p:cNvPr>
          <p:cNvSpPr txBox="1">
            <a:spLocks noChangeArrowheads="1"/>
          </p:cNvSpPr>
          <p:nvPr/>
        </p:nvSpPr>
        <p:spPr bwMode="auto">
          <a:xfrm>
            <a:off x="7648575" y="2778125"/>
            <a:ext cx="495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5C</a:t>
            </a:r>
          </a:p>
        </p:txBody>
      </p:sp>
      <p:sp>
        <p:nvSpPr>
          <p:cNvPr id="103437" name="Text Box 13">
            <a:extLst>
              <a:ext uri="{FF2B5EF4-FFF2-40B4-BE49-F238E27FC236}">
                <a16:creationId xmlns:a16="http://schemas.microsoft.com/office/drawing/2014/main" id="{3CDF7499-3EA2-4D19-B9C7-B80F5594667A}"/>
              </a:ext>
            </a:extLst>
          </p:cNvPr>
          <p:cNvSpPr txBox="1">
            <a:spLocks noChangeArrowheads="1"/>
          </p:cNvSpPr>
          <p:nvPr/>
        </p:nvSpPr>
        <p:spPr bwMode="auto">
          <a:xfrm>
            <a:off x="7216775" y="5659438"/>
            <a:ext cx="622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15C</a:t>
            </a:r>
          </a:p>
        </p:txBody>
      </p:sp>
      <p:sp>
        <p:nvSpPr>
          <p:cNvPr id="103438" name="Text Box 14">
            <a:extLst>
              <a:ext uri="{FF2B5EF4-FFF2-40B4-BE49-F238E27FC236}">
                <a16:creationId xmlns:a16="http://schemas.microsoft.com/office/drawing/2014/main" id="{6CF43880-5F1D-40B1-9CDE-A9957DC23AA6}"/>
              </a:ext>
            </a:extLst>
          </p:cNvPr>
          <p:cNvSpPr txBox="1">
            <a:spLocks noChangeArrowheads="1"/>
          </p:cNvSpPr>
          <p:nvPr/>
        </p:nvSpPr>
        <p:spPr bwMode="auto">
          <a:xfrm>
            <a:off x="4624388" y="4651375"/>
            <a:ext cx="622300" cy="396875"/>
          </a:xfrm>
          <a:prstGeom prst="rect">
            <a:avLst/>
          </a:prstGeom>
          <a:solidFill>
            <a:srgbClr val="D4E43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a:ln>
                  <a:noFill/>
                </a:ln>
                <a:solidFill>
                  <a:srgbClr val="E40000"/>
                </a:solidFill>
                <a:effectLst/>
                <a:uLnTx/>
                <a:uFillTx/>
                <a:latin typeface="Times New Roman" panose="02020603050405020304" pitchFamily="18" charset="0"/>
                <a:ea typeface="宋体" panose="02010600030101010101" pitchFamily="2" charset="-122"/>
                <a:cs typeface="+mn-cs"/>
              </a:rPr>
              <a:t>30C</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2430987"/>
          </a:xfrm>
        </p:spPr>
        <p:txBody>
          <a:bodyPr/>
          <a:lstStyle/>
          <a:p>
            <a:pPr>
              <a:lnSpc>
                <a:spcPct val="120000"/>
              </a:lnSpc>
            </a:pP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二</a:t>
            </a:r>
            <a:r>
              <a:rPr lang="en-US" altLang="zh-CN" sz="2800" dirty="0">
                <a:solidFill>
                  <a:srgbClr val="0070C0"/>
                </a:solidFill>
                <a:latin typeface="华文楷体" panose="02010600040101010101" pitchFamily="2" charset="-122"/>
                <a:ea typeface="华文楷体" panose="02010600040101010101" pitchFamily="2" charset="-122"/>
              </a:rPr>
              <a:t>)</a:t>
            </a:r>
            <a:r>
              <a:rPr lang="zh-CN" altLang="en-US" sz="2800" dirty="0">
                <a:solidFill>
                  <a:srgbClr val="0070C0"/>
                </a:solidFill>
                <a:latin typeface="华文楷体" panose="02010600040101010101" pitchFamily="2" charset="-122"/>
                <a:ea typeface="华文楷体" panose="02010600040101010101" pitchFamily="2" charset="-122"/>
              </a:rPr>
              <a:t>胆固醇的转化</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胆固醇在体内不能被彻底分解，只能被氧化转变成一些活性产物。经过改造（如氧化、还原）的胆固醇转化产物不仅是重要的生理活性物质，也是胆固醇的排泄形式，包括胆汁酸、维生素</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D3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和类固醇激素。</a:t>
            </a:r>
          </a:p>
        </p:txBody>
      </p:sp>
      <p:pic>
        <p:nvPicPr>
          <p:cNvPr id="31" name="图片 30">
            <a:extLst>
              <a:ext uri="{FF2B5EF4-FFF2-40B4-BE49-F238E27FC236}">
                <a16:creationId xmlns:a16="http://schemas.microsoft.com/office/drawing/2014/main" id="{03431534-46B5-4932-B69A-B5C632FD4EF1}"/>
              </a:ext>
            </a:extLst>
          </p:cNvPr>
          <p:cNvPicPr>
            <a:picLocks noChangeAspect="1"/>
          </p:cNvPicPr>
          <p:nvPr/>
        </p:nvPicPr>
        <p:blipFill>
          <a:blip r:embed="rId2"/>
          <a:stretch>
            <a:fillRect/>
          </a:stretch>
        </p:blipFill>
        <p:spPr>
          <a:xfrm>
            <a:off x="3262401" y="3088510"/>
            <a:ext cx="5273425" cy="3694075"/>
          </a:xfrm>
          <a:prstGeom prst="rect">
            <a:avLst/>
          </a:prstGeom>
        </p:spPr>
      </p:pic>
    </p:spTree>
    <p:extLst>
      <p:ext uri="{BB962C8B-B14F-4D97-AF65-F5344CB8AC3E}">
        <p14:creationId xmlns:p14="http://schemas.microsoft.com/office/powerpoint/2010/main" val="10366628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第四节 磷脂和胆固醇的代谢</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4425379"/>
          </a:xfrm>
        </p:spPr>
        <p:txBody>
          <a:bodyPr/>
          <a:lstStyle/>
          <a:p>
            <a:pPr>
              <a:lnSpc>
                <a:spcPct val="120000"/>
              </a:lnSpc>
            </a:pPr>
            <a:r>
              <a:rPr lang="en-US" altLang="zh-CN" sz="2400" dirty="0">
                <a:solidFill>
                  <a:srgbClr val="C00000"/>
                </a:solidFill>
                <a:latin typeface="华文楷体" panose="02010600040101010101" pitchFamily="2" charset="-122"/>
                <a:ea typeface="华文楷体" panose="02010600040101010101" pitchFamily="2" charset="-122"/>
              </a:rPr>
              <a:t>1.</a:t>
            </a:r>
            <a:r>
              <a:rPr lang="zh-CN" altLang="en-US" sz="2400" dirty="0">
                <a:solidFill>
                  <a:srgbClr val="C00000"/>
                </a:solidFill>
                <a:latin typeface="华文楷体" panose="02010600040101010101" pitchFamily="2" charset="-122"/>
                <a:ea typeface="华文楷体" panose="02010600040101010101" pitchFamily="2" charset="-122"/>
              </a:rPr>
              <a:t>转变为胆汁酸 </a:t>
            </a:r>
            <a:r>
              <a:rPr lang="en-US" altLang="zh-CN" sz="2400" dirty="0">
                <a:solidFill>
                  <a:srgbClr val="C00000"/>
                </a:solidFill>
                <a:latin typeface="华文楷体" panose="02010600040101010101" pitchFamily="2" charset="-122"/>
                <a:ea typeface="华文楷体" panose="02010600040101010101" pitchFamily="2" charset="-122"/>
              </a:rPr>
              <a:t>(bile acid)</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胆汁酸可促进脂类在水相中乳化，帮助对脂类的消化吸收。        </a:t>
            </a:r>
            <a:r>
              <a:rPr lang="en-US" altLang="zh-CN" sz="2400" dirty="0">
                <a:solidFill>
                  <a:srgbClr val="C00000"/>
                </a:solidFill>
                <a:latin typeface="华文楷体" panose="02010600040101010101" pitchFamily="2" charset="-122"/>
                <a:ea typeface="华文楷体" panose="02010600040101010101" pitchFamily="2" charset="-122"/>
              </a:rPr>
              <a:t>2.</a:t>
            </a:r>
            <a:r>
              <a:rPr lang="zh-CN" altLang="en-US" sz="2400" dirty="0">
                <a:solidFill>
                  <a:srgbClr val="C00000"/>
                </a:solidFill>
                <a:latin typeface="华文楷体" panose="02010600040101010101" pitchFamily="2" charset="-122"/>
                <a:ea typeface="华文楷体" panose="02010600040101010101" pitchFamily="2" charset="-122"/>
              </a:rPr>
              <a:t>转变成维生素</a:t>
            </a:r>
            <a:r>
              <a:rPr lang="en-US" altLang="zh-CN" sz="2400" dirty="0">
                <a:solidFill>
                  <a:srgbClr val="C00000"/>
                </a:solidFill>
                <a:latin typeface="华文楷体" panose="02010600040101010101" pitchFamily="2" charset="-122"/>
                <a:ea typeface="华文楷体" panose="02010600040101010101" pitchFamily="2" charset="-122"/>
              </a:rPr>
              <a:t>D3</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在皮肤，胆固醇可被氧化为</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7-</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脱氢胆固醇，再经紫外光照射转变成维生素</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D3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en-US" altLang="zh-CN" sz="2400" dirty="0">
                <a:solidFill>
                  <a:srgbClr val="C00000"/>
                </a:solidFill>
                <a:latin typeface="华文楷体" panose="02010600040101010101" pitchFamily="2" charset="-122"/>
                <a:ea typeface="华文楷体" panose="02010600040101010101" pitchFamily="2" charset="-122"/>
              </a:rPr>
              <a:t>3. </a:t>
            </a:r>
            <a:r>
              <a:rPr lang="zh-CN" altLang="en-US" sz="2400" dirty="0">
                <a:solidFill>
                  <a:srgbClr val="C00000"/>
                </a:solidFill>
                <a:latin typeface="华文楷体" panose="02010600040101010101" pitchFamily="2" charset="-122"/>
                <a:ea typeface="华文楷体" panose="02010600040101010101" pitchFamily="2" charset="-122"/>
              </a:rPr>
              <a:t>转变成类固醇激素</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在肾上腺皮质、睾丸、卵巢中转化为各种类固醇激素。如醛固酮、皮质醇、雄激素、睾丸酮、雌二醇及孕酮等。</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p>
        </p:txBody>
      </p:sp>
    </p:spTree>
    <p:extLst>
      <p:ext uri="{BB962C8B-B14F-4D97-AF65-F5344CB8AC3E}">
        <p14:creationId xmlns:p14="http://schemas.microsoft.com/office/powerpoint/2010/main" val="21850316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第五节 脂肪代谢的调节</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660484" cy="5311775"/>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脂肪是在不断的合成与分解。</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当合成大于分解时，则脂肪沉积；分解大于合成时，则脂肪减少。动物体脂的增减受多种因素影响，除了遗传因素以外，最主要的是供能物质的摄入量和机体能量消耗之间的平衡。这些内外环境的变化都是通过脂肪合成与分解的调控实现的。</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脂肪代谢的调控不仅涉及激素影响下的脂和糖等物质代谢途径之间的相互关系，而且还涉及到脂肪组织、肝，肌肉等许多器官和组织的功能协调。</a:t>
            </a:r>
          </a:p>
          <a:p>
            <a:pPr marL="342900" indent="-342900">
              <a:lnSpc>
                <a:spcPct val="120000"/>
              </a:lnSpc>
              <a:buFont typeface="Wingdings" panose="05000000000000000000" pitchFamily="2" charset="2"/>
              <a:buChar char="Ø"/>
            </a:pPr>
            <a:r>
              <a:rPr lang="zh-CN" altLang="en-US" sz="2400" dirty="0">
                <a:solidFill>
                  <a:srgbClr val="C00000"/>
                </a:solidFill>
                <a:latin typeface="华文楷体" panose="02010600040101010101" pitchFamily="2" charset="-122"/>
                <a:ea typeface="华文楷体" panose="02010600040101010101" pitchFamily="2" charset="-122"/>
              </a:rPr>
              <a:t>一．脂肪组织中脂肪的合成与分解的调节</a:t>
            </a:r>
          </a:p>
          <a:p>
            <a:pPr marL="342900" indent="-342900">
              <a:lnSpc>
                <a:spcPct val="120000"/>
              </a:lnSpc>
              <a:buFont typeface="Wingdings" panose="05000000000000000000" pitchFamily="2" charset="2"/>
              <a:buChar char="Ø"/>
            </a:pPr>
            <a:r>
              <a:rPr lang="zh-CN" altLang="en-US" sz="2400" dirty="0">
                <a:solidFill>
                  <a:srgbClr val="C00000"/>
                </a:solidFill>
                <a:latin typeface="华文楷体" panose="02010600040101010101" pitchFamily="2" charset="-122"/>
                <a:ea typeface="华文楷体" panose="02010600040101010101" pitchFamily="2" charset="-122"/>
              </a:rPr>
              <a:t>二．肌肉中糖与脂肪分解的相互调节</a:t>
            </a:r>
          </a:p>
          <a:p>
            <a:pPr marL="342900" indent="-342900">
              <a:lnSpc>
                <a:spcPct val="120000"/>
              </a:lnSpc>
              <a:buFont typeface="Wingdings" panose="05000000000000000000" pitchFamily="2" charset="2"/>
              <a:buChar char="Ø"/>
            </a:pPr>
            <a:r>
              <a:rPr lang="zh-CN" altLang="en-US" sz="2400" dirty="0">
                <a:solidFill>
                  <a:srgbClr val="C00000"/>
                </a:solidFill>
                <a:latin typeface="华文楷体" panose="02010600040101010101" pitchFamily="2" charset="-122"/>
                <a:ea typeface="华文楷体" panose="02010600040101010101" pitchFamily="2" charset="-122"/>
              </a:rPr>
              <a:t>三．肝脏的调节作用</a:t>
            </a:r>
          </a:p>
        </p:txBody>
      </p:sp>
    </p:spTree>
    <p:extLst>
      <p:ext uri="{BB962C8B-B14F-4D97-AF65-F5344CB8AC3E}">
        <p14:creationId xmlns:p14="http://schemas.microsoft.com/office/powerpoint/2010/main" val="34463494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第五节 脂肪代谢的调节</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113730" cy="1987788"/>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一、脂肪组织中脂肪的合成与分解的调节</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脂肪组织中同时进行的脂解和酯化并不是简单的可逆过程，而是用以调控</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动员或贮存的循环，称为</a:t>
            </a:r>
            <a:r>
              <a:rPr lang="zh-CN" altLang="en-US" sz="2400" u="sng" dirty="0">
                <a:solidFill>
                  <a:srgbClr val="C00000"/>
                </a:solidFill>
                <a:latin typeface="华文楷体" panose="02010600040101010101" pitchFamily="2" charset="-122"/>
                <a:ea typeface="华文楷体" panose="02010600040101010101" pitchFamily="2" charset="-122"/>
              </a:rPr>
              <a:t>甘油三酯</a:t>
            </a:r>
            <a:r>
              <a:rPr lang="en-US" altLang="zh-CN" sz="2400" u="sng" dirty="0">
                <a:solidFill>
                  <a:srgbClr val="C00000"/>
                </a:solidFill>
                <a:latin typeface="华文楷体" panose="02010600040101010101" pitchFamily="2" charset="-122"/>
                <a:ea typeface="华文楷体" panose="02010600040101010101" pitchFamily="2" charset="-122"/>
              </a:rPr>
              <a:t>/</a:t>
            </a:r>
            <a:r>
              <a:rPr lang="zh-CN" altLang="en-US" sz="2400" u="sng" dirty="0">
                <a:solidFill>
                  <a:srgbClr val="C00000"/>
                </a:solidFill>
                <a:latin typeface="华文楷体" panose="02010600040101010101" pitchFamily="2" charset="-122"/>
                <a:ea typeface="华文楷体" panose="02010600040101010101" pitchFamily="2" charset="-122"/>
              </a:rPr>
              <a:t>脂肪酸循环</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p:txBody>
      </p:sp>
      <p:pic>
        <p:nvPicPr>
          <p:cNvPr id="4" name="图片 3">
            <a:extLst>
              <a:ext uri="{FF2B5EF4-FFF2-40B4-BE49-F238E27FC236}">
                <a16:creationId xmlns:a16="http://schemas.microsoft.com/office/drawing/2014/main" id="{BA4C8F29-6437-489F-8517-F08F704FE471}"/>
              </a:ext>
            </a:extLst>
          </p:cNvPr>
          <p:cNvPicPr>
            <a:picLocks noChangeAspect="1"/>
          </p:cNvPicPr>
          <p:nvPr/>
        </p:nvPicPr>
        <p:blipFill rotWithShape="1">
          <a:blip r:embed="rId2"/>
          <a:srcRect t="12656" r="1277"/>
          <a:stretch/>
        </p:blipFill>
        <p:spPr>
          <a:xfrm>
            <a:off x="4343187" y="2893648"/>
            <a:ext cx="4430418" cy="3346896"/>
          </a:xfrm>
          <a:prstGeom prst="rect">
            <a:avLst/>
          </a:prstGeom>
        </p:spPr>
      </p:pic>
      <p:sp>
        <p:nvSpPr>
          <p:cNvPr id="7" name="文本框 6">
            <a:extLst>
              <a:ext uri="{FF2B5EF4-FFF2-40B4-BE49-F238E27FC236}">
                <a16:creationId xmlns:a16="http://schemas.microsoft.com/office/drawing/2014/main" id="{949CD9FF-28C9-4C4F-8B90-D754E919D903}"/>
              </a:ext>
            </a:extLst>
          </p:cNvPr>
          <p:cNvSpPr txBox="1"/>
          <p:nvPr/>
        </p:nvSpPr>
        <p:spPr>
          <a:xfrm>
            <a:off x="436383" y="3255399"/>
            <a:ext cx="3598290" cy="1569660"/>
          </a:xfrm>
          <a:prstGeom prst="rect">
            <a:avLst/>
          </a:prstGeom>
          <a:noFill/>
        </p:spPr>
        <p:txBody>
          <a:bodyPr wrap="square">
            <a:spAutoFit/>
          </a:bodyPr>
          <a:lstStyle/>
          <a:p>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利用糖的供应本身来调控</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FA</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动员，是一个既简单又不易发生错误的调控机制。</a:t>
            </a:r>
            <a:endParaRPr lang="zh-CN" altLang="en-US" dirty="0"/>
          </a:p>
        </p:txBody>
      </p:sp>
    </p:spTree>
    <p:extLst>
      <p:ext uri="{BB962C8B-B14F-4D97-AF65-F5344CB8AC3E}">
        <p14:creationId xmlns:p14="http://schemas.microsoft.com/office/powerpoint/2010/main" val="10330149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第五节 脂肪代谢的调节</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2430987"/>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二、肌肉中糖与脂肪分解的相互调节</a:t>
            </a:r>
          </a:p>
          <a:p>
            <a:pPr>
              <a:lnSpc>
                <a:spcPct val="120000"/>
              </a:lnSpc>
            </a:pPr>
            <a:r>
              <a:rPr lang="zh-CN" altLang="en-US" sz="2400" u="sng" dirty="0">
                <a:solidFill>
                  <a:srgbClr val="C00000"/>
                </a:solidFill>
                <a:latin typeface="华文楷体" panose="02010600040101010101" pitchFamily="2" charset="-122"/>
                <a:ea typeface="华文楷体" panose="02010600040101010101" pitchFamily="2" charset="-122"/>
              </a:rPr>
              <a:t>肌肉组织利用动员的</a:t>
            </a:r>
            <a:r>
              <a:rPr lang="en-US" altLang="zh-CN" sz="2400" u="sng" dirty="0">
                <a:solidFill>
                  <a:srgbClr val="C00000"/>
                </a:solidFill>
                <a:latin typeface="华文楷体" panose="02010600040101010101" pitchFamily="2" charset="-122"/>
                <a:ea typeface="华文楷体" panose="02010600040101010101" pitchFamily="2" charset="-122"/>
              </a:rPr>
              <a:t>FA</a:t>
            </a:r>
            <a:r>
              <a:rPr lang="zh-CN" altLang="en-US" sz="2400" u="sng" dirty="0">
                <a:solidFill>
                  <a:srgbClr val="C00000"/>
                </a:solidFill>
                <a:latin typeface="华文楷体" panose="02010600040101010101" pitchFamily="2" charset="-122"/>
                <a:ea typeface="华文楷体" panose="02010600040101010101" pitchFamily="2" charset="-122"/>
              </a:rPr>
              <a:t>以节约糖的机制：</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当肌肉以</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为燃料氧化供能时，抑制了</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进入肌细胞和酵解作用。</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氧化增加了细胞中柠檬酸的浓度，柠檬酸可以通过抑制磷酸果糖激酶以减慢酵解过程。</a:t>
            </a:r>
          </a:p>
        </p:txBody>
      </p:sp>
      <p:sp>
        <p:nvSpPr>
          <p:cNvPr id="5" name="文本框 4">
            <a:extLst>
              <a:ext uri="{FF2B5EF4-FFF2-40B4-BE49-F238E27FC236}">
                <a16:creationId xmlns:a16="http://schemas.microsoft.com/office/drawing/2014/main" id="{0ED546BA-E97F-45C6-9DB9-AD7C3D522215}"/>
              </a:ext>
            </a:extLst>
          </p:cNvPr>
          <p:cNvSpPr txBox="1"/>
          <p:nvPr/>
        </p:nvSpPr>
        <p:spPr>
          <a:xfrm>
            <a:off x="370395" y="3429000"/>
            <a:ext cx="4572000" cy="3169650"/>
          </a:xfrm>
          <a:prstGeom prst="rect">
            <a:avLst/>
          </a:prstGeom>
          <a:noFill/>
        </p:spPr>
        <p:txBody>
          <a:bodyPr wrap="square">
            <a:spAutoFit/>
          </a:bodyPr>
          <a:lstStyle/>
          <a:p>
            <a:pPr marL="2381" marR="0" lvl="0" indent="-2381" algn="l" defTabSz="914400" rtl="0" eaLnBrk="0" fontAlgn="base" latinLnBrk="0" hangingPunct="0">
              <a:lnSpc>
                <a:spcPct val="120000"/>
              </a:lnSpc>
              <a:spcBef>
                <a:spcPct val="20000"/>
              </a:spcBef>
              <a:spcAft>
                <a:spcPct val="0"/>
              </a:spcAft>
              <a:buClr>
                <a:srgbClr val="1343BF"/>
              </a:buClr>
              <a:buSzTx/>
              <a:buFont typeface="Wingdings" panose="05000000000000000000" pitchFamily="2" charset="2"/>
              <a:buNone/>
              <a:tabLst/>
              <a:defRPr/>
            </a:pP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通过</a:t>
            </a:r>
            <a:r>
              <a:rPr kumimoji="0" lang="zh-CN" altLang="en-US" sz="2400" b="1" i="0" u="sng" strike="noStrike" kern="0" cap="none" spc="0" normalizeH="0" baseline="0" noProof="0" dirty="0">
                <a:ln>
                  <a:noFill/>
                </a:ln>
                <a:solidFill>
                  <a:srgbClr val="C00000"/>
                </a:solidFill>
                <a:effectLst/>
                <a:uLnTx/>
                <a:uFillTx/>
                <a:latin typeface="华文楷体" panose="02010600040101010101" pitchFamily="2" charset="-122"/>
                <a:ea typeface="华文楷体" panose="02010600040101010101" pitchFamily="2" charset="-122"/>
                <a:cs typeface="Times New Roman" pitchFamily="18" charset="0"/>
              </a:rPr>
              <a:t>葡萄糖</a:t>
            </a:r>
            <a:r>
              <a:rPr kumimoji="0" lang="en-US" altLang="zh-CN" sz="2400" b="1" i="0" u="sng" strike="noStrike" kern="0" cap="none" spc="0" normalizeH="0" baseline="0" noProof="0" dirty="0">
                <a:ln>
                  <a:noFill/>
                </a:ln>
                <a:solidFill>
                  <a:srgbClr val="C00000"/>
                </a:solidFill>
                <a:effectLst/>
                <a:uLnTx/>
                <a:uFillTx/>
                <a:latin typeface="华文楷体" panose="02010600040101010101" pitchFamily="2" charset="-122"/>
                <a:ea typeface="华文楷体" panose="02010600040101010101" pitchFamily="2" charset="-122"/>
                <a:cs typeface="Times New Roman" pitchFamily="18" charset="0"/>
              </a:rPr>
              <a:t>/</a:t>
            </a:r>
            <a:r>
              <a:rPr kumimoji="0" lang="zh-CN" altLang="en-US" sz="2400" b="1" i="0" u="sng" strike="noStrike" kern="0" cap="none" spc="0" normalizeH="0" baseline="0" noProof="0" dirty="0">
                <a:ln>
                  <a:noFill/>
                </a:ln>
                <a:solidFill>
                  <a:srgbClr val="C00000"/>
                </a:solidFill>
                <a:effectLst/>
                <a:uLnTx/>
                <a:uFillTx/>
                <a:latin typeface="华文楷体" panose="02010600040101010101" pitchFamily="2" charset="-122"/>
                <a:ea typeface="华文楷体" panose="02010600040101010101" pitchFamily="2" charset="-122"/>
                <a:cs typeface="Times New Roman" pitchFamily="18" charset="0"/>
              </a:rPr>
              <a:t>脂肪酸循环</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可以达到两个目的：一是在机体需要时动员</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FA</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以节约糖；二是利用血浆</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FA</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的含量变化保持血糖水平的恒定。这对于大脑、神经组织和红细胞等对</a:t>
            </a:r>
            <a:r>
              <a:rPr kumimoji="0" lang="en-US" altLang="zh-CN"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G</a:t>
            </a:r>
            <a:r>
              <a:rPr kumimoji="0" lang="zh-CN" altLang="en-US" sz="2400" b="1" i="0" u="none" strike="noStrike" kern="0" cap="none" spc="0" normalizeH="0" baseline="0" noProof="0" dirty="0">
                <a:ln>
                  <a:noFill/>
                </a:ln>
                <a:solidFill>
                  <a:srgbClr val="14375A">
                    <a:lumMod val="50000"/>
                  </a:srgbClr>
                </a:solidFill>
                <a:effectLst/>
                <a:uLnTx/>
                <a:uFillTx/>
                <a:latin typeface="华文楷体" panose="02010600040101010101" pitchFamily="2" charset="-122"/>
                <a:ea typeface="华文楷体" panose="02010600040101010101" pitchFamily="2" charset="-122"/>
                <a:cs typeface="Times New Roman" pitchFamily="18" charset="0"/>
              </a:rPr>
              <a:t>有特殊需要的组织来说，具有重要的生理意义。</a:t>
            </a:r>
          </a:p>
        </p:txBody>
      </p:sp>
      <p:pic>
        <p:nvPicPr>
          <p:cNvPr id="6" name="Picture 4">
            <a:extLst>
              <a:ext uri="{FF2B5EF4-FFF2-40B4-BE49-F238E27FC236}">
                <a16:creationId xmlns:a16="http://schemas.microsoft.com/office/drawing/2014/main" id="{A94D86E4-DEB7-451F-BBC8-BE970A129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8629" y="3537450"/>
            <a:ext cx="40322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1421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第五节 脂肪代谢的调节</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1987788"/>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三、肝脏的调节作用</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肝脏的调控机制在于不断地探测着门脉中血糖的含量，糖原的贮存量，以及酵解和糖异生之间的平衡，最终依据机体的需求决定脂肪酸代谢分支点上的中间产物的去向。</a:t>
            </a:r>
          </a:p>
        </p:txBody>
      </p:sp>
      <p:pic>
        <p:nvPicPr>
          <p:cNvPr id="4" name="Picture 1026">
            <a:extLst>
              <a:ext uri="{FF2B5EF4-FFF2-40B4-BE49-F238E27FC236}">
                <a16:creationId xmlns:a16="http://schemas.microsoft.com/office/drawing/2014/main" id="{FC8412CA-95D7-4F83-A1EB-CC109460D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6568" y="3083641"/>
            <a:ext cx="5930859" cy="3533952"/>
          </a:xfrm>
          <a:prstGeom prst="rect">
            <a:avLst/>
          </a:prstGeom>
          <a:solidFill>
            <a:srgbClr val="BCECEC"/>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41763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1009555"/>
            <a:ext cx="8660484" cy="3317383"/>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脂类在动物体内的运转较复杂，机体对物质的运输都要通过血液。</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由于脂类不溶于水，因此不能以游离的形式运输，而必须以某种方式与蛋白质结合起来才能在血浆中运转。</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现已证明，除了</a:t>
            </a:r>
            <a:r>
              <a:rPr lang="zh-CN" altLang="en-US" sz="2400" dirty="0">
                <a:solidFill>
                  <a:srgbClr val="C00000"/>
                </a:solidFill>
                <a:latin typeface="华文楷体" panose="02010600040101010101" pitchFamily="2" charset="-122"/>
                <a:ea typeface="华文楷体" panose="02010600040101010101" pitchFamily="2" charset="-122"/>
              </a:rPr>
              <a:t>游离脂肪酸是和血浆清蛋白结合，形成可溶性复合体运输以外，其余的都是以血浆脂蛋白</a:t>
            </a:r>
            <a:r>
              <a:rPr lang="en-US" altLang="zh-CN" sz="2400" dirty="0">
                <a:solidFill>
                  <a:srgbClr val="C00000"/>
                </a:solidFill>
                <a:latin typeface="华文楷体" panose="02010600040101010101" pitchFamily="2" charset="-122"/>
                <a:ea typeface="华文楷体" panose="02010600040101010101" pitchFamily="2" charset="-122"/>
              </a:rPr>
              <a:t>(lipo-protein)</a:t>
            </a:r>
            <a:r>
              <a:rPr lang="zh-CN" altLang="en-US" sz="2400" dirty="0">
                <a:solidFill>
                  <a:srgbClr val="C00000"/>
                </a:solidFill>
                <a:latin typeface="华文楷体" panose="02010600040101010101" pitchFamily="2" charset="-122"/>
                <a:ea typeface="华文楷体" panose="02010600040101010101" pitchFamily="2" charset="-122"/>
              </a:rPr>
              <a:t>的形式运输。</a:t>
            </a:r>
          </a:p>
        </p:txBody>
      </p:sp>
    </p:spTree>
    <p:extLst>
      <p:ext uri="{BB962C8B-B14F-4D97-AF65-F5344CB8AC3E}">
        <p14:creationId xmlns:p14="http://schemas.microsoft.com/office/powerpoint/2010/main" val="22980251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2061655"/>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一</a:t>
            </a:r>
            <a:r>
              <a:rPr lang="en-US" altLang="zh-CN" sz="2800" dirty="0">
                <a:solidFill>
                  <a:srgbClr val="0070C0"/>
                </a:solidFill>
                <a:latin typeface="华文楷体" panose="02010600040101010101" pitchFamily="2" charset="-122"/>
                <a:ea typeface="华文楷体" panose="02010600040101010101" pitchFamily="2" charset="-122"/>
              </a:rPr>
              <a:t>. </a:t>
            </a:r>
            <a:r>
              <a:rPr lang="zh-CN" altLang="en-US" sz="2800" dirty="0">
                <a:solidFill>
                  <a:srgbClr val="0070C0"/>
                </a:solidFill>
                <a:latin typeface="华文楷体" panose="02010600040101010101" pitchFamily="2" charset="-122"/>
                <a:ea typeface="华文楷体" panose="02010600040101010101" pitchFamily="2" charset="-122"/>
              </a:rPr>
              <a:t>血脂</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血浆中含有的脂类统称为血酯，包括甘油三酯、磷脂、胆固醇及其酯和非酯化脂肪酸，即游离脂肪酸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(free fatty acid, FFA)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血脂在脂类的运输和代谢上起着重要作用。</a:t>
            </a:r>
          </a:p>
        </p:txBody>
      </p:sp>
    </p:spTree>
    <p:extLst>
      <p:ext uri="{BB962C8B-B14F-4D97-AF65-F5344CB8AC3E}">
        <p14:creationId xmlns:p14="http://schemas.microsoft.com/office/powerpoint/2010/main" val="708536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7603" name="Picture 83">
            <a:extLst>
              <a:ext uri="{FF2B5EF4-FFF2-40B4-BE49-F238E27FC236}">
                <a16:creationId xmlns:a16="http://schemas.microsoft.com/office/drawing/2014/main" id="{4FA40824-5455-4E50-8597-0DADEC2CD1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7409" y="755452"/>
            <a:ext cx="2834282" cy="1834157"/>
          </a:xfrm>
          <a:prstGeom prst="rect">
            <a:avLst/>
          </a:prstGeom>
          <a:noFill/>
          <a:extLst>
            <a:ext uri="{909E8E84-426E-40DD-AFC4-6F175D3DCCD1}">
              <a14:hiddenFill xmlns:a14="http://schemas.microsoft.com/office/drawing/2010/main">
                <a:solidFill>
                  <a:srgbClr val="FFFFFF"/>
                </a:solidFill>
              </a14:hiddenFill>
            </a:ext>
          </a:extLst>
        </p:spPr>
      </p:pic>
      <p:grpSp>
        <p:nvGrpSpPr>
          <p:cNvPr id="107576" name="Group 56">
            <a:extLst>
              <a:ext uri="{FF2B5EF4-FFF2-40B4-BE49-F238E27FC236}">
                <a16:creationId xmlns:a16="http://schemas.microsoft.com/office/drawing/2014/main" id="{D735F43C-8296-41B1-B575-DE71178D8B09}"/>
              </a:ext>
            </a:extLst>
          </p:cNvPr>
          <p:cNvGrpSpPr>
            <a:grpSpLocks/>
          </p:cNvGrpSpPr>
          <p:nvPr/>
        </p:nvGrpSpPr>
        <p:grpSpPr bwMode="auto">
          <a:xfrm>
            <a:off x="285750" y="675084"/>
            <a:ext cx="2743200" cy="1893094"/>
            <a:chOff x="0" y="144"/>
            <a:chExt cx="1536" cy="1060"/>
          </a:xfrm>
        </p:grpSpPr>
        <p:pic>
          <p:nvPicPr>
            <p:cNvPr id="107525" name="Picture 5">
              <a:extLst>
                <a:ext uri="{FF2B5EF4-FFF2-40B4-BE49-F238E27FC236}">
                  <a16:creationId xmlns:a16="http://schemas.microsoft.com/office/drawing/2014/main" id="{9B16C94A-47D6-4132-89F4-A9725CECC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
              <a:ext cx="1536" cy="1060"/>
            </a:xfrm>
            <a:prstGeom prst="rect">
              <a:avLst/>
            </a:prstGeom>
            <a:noFill/>
            <a:extLst>
              <a:ext uri="{909E8E84-426E-40DD-AFC4-6F175D3DCCD1}">
                <a14:hiddenFill xmlns:a14="http://schemas.microsoft.com/office/drawing/2010/main">
                  <a:solidFill>
                    <a:srgbClr val="FFFFFF"/>
                  </a:solidFill>
                </a14:hiddenFill>
              </a:ext>
            </a:extLst>
          </p:spPr>
        </p:pic>
        <p:grpSp>
          <p:nvGrpSpPr>
            <p:cNvPr id="107531" name="Group 11">
              <a:extLst>
                <a:ext uri="{FF2B5EF4-FFF2-40B4-BE49-F238E27FC236}">
                  <a16:creationId xmlns:a16="http://schemas.microsoft.com/office/drawing/2014/main" id="{2C12959F-A87F-455B-9133-C22CA554421D}"/>
                </a:ext>
              </a:extLst>
            </p:cNvPr>
            <p:cNvGrpSpPr>
              <a:grpSpLocks/>
            </p:cNvGrpSpPr>
            <p:nvPr/>
          </p:nvGrpSpPr>
          <p:grpSpPr bwMode="auto">
            <a:xfrm>
              <a:off x="1169" y="317"/>
              <a:ext cx="27" cy="144"/>
              <a:chOff x="432" y="2976"/>
              <a:chExt cx="27" cy="144"/>
            </a:xfrm>
          </p:grpSpPr>
          <p:sp>
            <p:nvSpPr>
              <p:cNvPr id="107529" name="Line 9">
                <a:extLst>
                  <a:ext uri="{FF2B5EF4-FFF2-40B4-BE49-F238E27FC236}">
                    <a16:creationId xmlns:a16="http://schemas.microsoft.com/office/drawing/2014/main" id="{9FA51DF6-CFA8-4DC9-BDE8-7594EC54418D}"/>
                  </a:ext>
                </a:extLst>
              </p:cNvPr>
              <p:cNvSpPr>
                <a:spLocks noChangeShapeType="1"/>
              </p:cNvSpPr>
              <p:nvPr/>
            </p:nvSpPr>
            <p:spPr bwMode="auto">
              <a:xfrm>
                <a:off x="432"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7530" name="Line 10">
                <a:extLst>
                  <a:ext uri="{FF2B5EF4-FFF2-40B4-BE49-F238E27FC236}">
                    <a16:creationId xmlns:a16="http://schemas.microsoft.com/office/drawing/2014/main" id="{7C41DB90-5ADD-4FBE-990B-DE18281924C6}"/>
                  </a:ext>
                </a:extLst>
              </p:cNvPr>
              <p:cNvSpPr>
                <a:spLocks noChangeShapeType="1"/>
              </p:cNvSpPr>
              <p:nvPr/>
            </p:nvSpPr>
            <p:spPr bwMode="auto">
              <a:xfrm>
                <a:off x="459"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nvGrpSpPr>
            <p:cNvPr id="107532" name="Group 12">
              <a:extLst>
                <a:ext uri="{FF2B5EF4-FFF2-40B4-BE49-F238E27FC236}">
                  <a16:creationId xmlns:a16="http://schemas.microsoft.com/office/drawing/2014/main" id="{C9AD0A5B-F80C-4E4C-B691-B3528EB9EDB5}"/>
                </a:ext>
              </a:extLst>
            </p:cNvPr>
            <p:cNvGrpSpPr>
              <a:grpSpLocks/>
            </p:cNvGrpSpPr>
            <p:nvPr/>
          </p:nvGrpSpPr>
          <p:grpSpPr bwMode="auto">
            <a:xfrm>
              <a:off x="1166" y="864"/>
              <a:ext cx="27" cy="144"/>
              <a:chOff x="432" y="2976"/>
              <a:chExt cx="27" cy="144"/>
            </a:xfrm>
          </p:grpSpPr>
          <p:sp>
            <p:nvSpPr>
              <p:cNvPr id="107533" name="Line 13">
                <a:extLst>
                  <a:ext uri="{FF2B5EF4-FFF2-40B4-BE49-F238E27FC236}">
                    <a16:creationId xmlns:a16="http://schemas.microsoft.com/office/drawing/2014/main" id="{5887641B-EBC1-4E70-B17E-99AE6F0FD056}"/>
                  </a:ext>
                </a:extLst>
              </p:cNvPr>
              <p:cNvSpPr>
                <a:spLocks noChangeShapeType="1"/>
              </p:cNvSpPr>
              <p:nvPr/>
            </p:nvSpPr>
            <p:spPr bwMode="auto">
              <a:xfrm>
                <a:off x="432"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7534" name="Line 14">
                <a:extLst>
                  <a:ext uri="{FF2B5EF4-FFF2-40B4-BE49-F238E27FC236}">
                    <a16:creationId xmlns:a16="http://schemas.microsoft.com/office/drawing/2014/main" id="{3FBF31AE-EA6A-450F-9434-D843C2F58A12}"/>
                  </a:ext>
                </a:extLst>
              </p:cNvPr>
              <p:cNvSpPr>
                <a:spLocks noChangeShapeType="1"/>
              </p:cNvSpPr>
              <p:nvPr/>
            </p:nvSpPr>
            <p:spPr bwMode="auto">
              <a:xfrm>
                <a:off x="459"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nvGrpSpPr>
            <p:cNvPr id="107535" name="Group 15">
              <a:extLst>
                <a:ext uri="{FF2B5EF4-FFF2-40B4-BE49-F238E27FC236}">
                  <a16:creationId xmlns:a16="http://schemas.microsoft.com/office/drawing/2014/main" id="{AC573E6A-1CE0-4EF7-B1EF-972BED7E28CE}"/>
                </a:ext>
              </a:extLst>
            </p:cNvPr>
            <p:cNvGrpSpPr>
              <a:grpSpLocks/>
            </p:cNvGrpSpPr>
            <p:nvPr/>
          </p:nvGrpSpPr>
          <p:grpSpPr bwMode="auto">
            <a:xfrm>
              <a:off x="311" y="592"/>
              <a:ext cx="27" cy="144"/>
              <a:chOff x="432" y="2976"/>
              <a:chExt cx="27" cy="144"/>
            </a:xfrm>
          </p:grpSpPr>
          <p:sp>
            <p:nvSpPr>
              <p:cNvPr id="107536" name="Line 16">
                <a:extLst>
                  <a:ext uri="{FF2B5EF4-FFF2-40B4-BE49-F238E27FC236}">
                    <a16:creationId xmlns:a16="http://schemas.microsoft.com/office/drawing/2014/main" id="{8D5317F4-4261-40AE-9C99-D80E35EE867E}"/>
                  </a:ext>
                </a:extLst>
              </p:cNvPr>
              <p:cNvSpPr>
                <a:spLocks noChangeShapeType="1"/>
              </p:cNvSpPr>
              <p:nvPr/>
            </p:nvSpPr>
            <p:spPr bwMode="auto">
              <a:xfrm>
                <a:off x="432"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7537" name="Line 17">
                <a:extLst>
                  <a:ext uri="{FF2B5EF4-FFF2-40B4-BE49-F238E27FC236}">
                    <a16:creationId xmlns:a16="http://schemas.microsoft.com/office/drawing/2014/main" id="{E913CBC7-FDF6-43CF-AAA9-AF5B2AE24916}"/>
                  </a:ext>
                </a:extLst>
              </p:cNvPr>
              <p:cNvSpPr>
                <a:spLocks noChangeShapeType="1"/>
              </p:cNvSpPr>
              <p:nvPr/>
            </p:nvSpPr>
            <p:spPr bwMode="auto">
              <a:xfrm>
                <a:off x="459"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grpSp>
      </p:grpSp>
      <p:sp>
        <p:nvSpPr>
          <p:cNvPr id="107577" name="Line 57">
            <a:extLst>
              <a:ext uri="{FF2B5EF4-FFF2-40B4-BE49-F238E27FC236}">
                <a16:creationId xmlns:a16="http://schemas.microsoft.com/office/drawing/2014/main" id="{ECE15B01-E60A-4931-B49B-BD8CDC4E4608}"/>
              </a:ext>
            </a:extLst>
          </p:cNvPr>
          <p:cNvSpPr>
            <a:spLocks noChangeShapeType="1"/>
          </p:cNvSpPr>
          <p:nvPr/>
        </p:nvSpPr>
        <p:spPr bwMode="auto">
          <a:xfrm flipV="1">
            <a:off x="3843337" y="1875234"/>
            <a:ext cx="1071563" cy="714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025" u="sng">
              <a:solidFill>
                <a:srgbClr val="00CC99"/>
              </a:solidFill>
              <a:latin typeface="黑体" panose="02010609060101010101" pitchFamily="49" charset="-122"/>
              <a:ea typeface="黑体" panose="02010609060101010101" pitchFamily="49" charset="-122"/>
            </a:endParaRPr>
          </a:p>
        </p:txBody>
      </p:sp>
      <p:sp>
        <p:nvSpPr>
          <p:cNvPr id="107578" name="Text Box 58">
            <a:extLst>
              <a:ext uri="{FF2B5EF4-FFF2-40B4-BE49-F238E27FC236}">
                <a16:creationId xmlns:a16="http://schemas.microsoft.com/office/drawing/2014/main" id="{89506008-7AA3-4F70-9C1B-BC30540B41BD}"/>
              </a:ext>
            </a:extLst>
          </p:cNvPr>
          <p:cNvSpPr txBox="1">
            <a:spLocks noChangeArrowheads="1"/>
          </p:cNvSpPr>
          <p:nvPr/>
        </p:nvSpPr>
        <p:spPr bwMode="auto">
          <a:xfrm>
            <a:off x="2853929" y="1600200"/>
            <a:ext cx="12322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400" b="1" dirty="0">
                <a:solidFill>
                  <a:srgbClr val="000000"/>
                </a:solidFill>
                <a:latin typeface="华文楷体" panose="02010600040101010101" pitchFamily="2" charset="-122"/>
                <a:ea typeface="华文楷体" panose="02010600040101010101" pitchFamily="2" charset="-122"/>
              </a:rPr>
              <a:t>+ </a:t>
            </a:r>
            <a:r>
              <a:rPr kumimoji="1" lang="en-US" altLang="zh-CN" sz="2400" b="1" dirty="0">
                <a:solidFill>
                  <a:srgbClr val="3333CC"/>
                </a:solidFill>
                <a:latin typeface="华文楷体" panose="02010600040101010101" pitchFamily="2" charset="-122"/>
                <a:ea typeface="华文楷体" panose="02010600040101010101" pitchFamily="2" charset="-122"/>
              </a:rPr>
              <a:t>H</a:t>
            </a:r>
            <a:r>
              <a:rPr kumimoji="1" lang="en-US" altLang="zh-CN" sz="2400" b="1" baseline="-25000" dirty="0">
                <a:solidFill>
                  <a:srgbClr val="3333CC"/>
                </a:solidFill>
                <a:latin typeface="华文楷体" panose="02010600040101010101" pitchFamily="2" charset="-122"/>
                <a:ea typeface="华文楷体" panose="02010600040101010101" pitchFamily="2" charset="-122"/>
              </a:rPr>
              <a:t>2</a:t>
            </a:r>
            <a:r>
              <a:rPr kumimoji="1" lang="en-US" altLang="zh-CN" sz="2400" b="1" dirty="0">
                <a:solidFill>
                  <a:srgbClr val="3333CC"/>
                </a:solidFill>
                <a:latin typeface="华文楷体" panose="02010600040101010101" pitchFamily="2" charset="-122"/>
                <a:ea typeface="华文楷体" panose="02010600040101010101" pitchFamily="2" charset="-122"/>
              </a:rPr>
              <a:t>O</a:t>
            </a:r>
          </a:p>
        </p:txBody>
      </p:sp>
      <p:sp>
        <p:nvSpPr>
          <p:cNvPr id="107582" name="Text Box 62">
            <a:extLst>
              <a:ext uri="{FF2B5EF4-FFF2-40B4-BE49-F238E27FC236}">
                <a16:creationId xmlns:a16="http://schemas.microsoft.com/office/drawing/2014/main" id="{47FEEC26-4DAA-4680-B0A9-04A8D24958BF}"/>
              </a:ext>
            </a:extLst>
          </p:cNvPr>
          <p:cNvSpPr txBox="1">
            <a:spLocks noChangeArrowheads="1"/>
          </p:cNvSpPr>
          <p:nvPr/>
        </p:nvSpPr>
        <p:spPr bwMode="auto">
          <a:xfrm>
            <a:off x="7245549" y="1719859"/>
            <a:ext cx="178415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400" b="1" dirty="0">
                <a:solidFill>
                  <a:srgbClr val="000000"/>
                </a:solidFill>
                <a:latin typeface="华文楷体" panose="02010600040101010101" pitchFamily="2" charset="-122"/>
                <a:ea typeface="华文楷体" panose="02010600040101010101" pitchFamily="2" charset="-122"/>
              </a:rPr>
              <a:t>+ </a:t>
            </a:r>
            <a:r>
              <a:rPr kumimoji="1" lang="en-US" altLang="zh-CN" sz="2400" b="1" dirty="0">
                <a:solidFill>
                  <a:srgbClr val="3333CC"/>
                </a:solidFill>
                <a:latin typeface="华文楷体" panose="02010600040101010101" pitchFamily="2" charset="-122"/>
                <a:ea typeface="华文楷体" panose="02010600040101010101" pitchFamily="2" charset="-122"/>
              </a:rPr>
              <a:t>R</a:t>
            </a:r>
            <a:r>
              <a:rPr kumimoji="1" lang="en-US" altLang="zh-CN" sz="2400" b="1" baseline="-25000" dirty="0">
                <a:solidFill>
                  <a:srgbClr val="3333CC"/>
                </a:solidFill>
                <a:latin typeface="华文楷体" panose="02010600040101010101" pitchFamily="2" charset="-122"/>
                <a:ea typeface="华文楷体" panose="02010600040101010101" pitchFamily="2" charset="-122"/>
              </a:rPr>
              <a:t>3</a:t>
            </a:r>
            <a:r>
              <a:rPr kumimoji="1" lang="en-US" altLang="zh-CN" sz="2400" b="1" dirty="0">
                <a:solidFill>
                  <a:srgbClr val="3333CC"/>
                </a:solidFill>
                <a:latin typeface="华文楷体" panose="02010600040101010101" pitchFamily="2" charset="-122"/>
                <a:ea typeface="华文楷体" panose="02010600040101010101" pitchFamily="2" charset="-122"/>
              </a:rPr>
              <a:t>COOH</a:t>
            </a:r>
          </a:p>
        </p:txBody>
      </p:sp>
      <p:sp>
        <p:nvSpPr>
          <p:cNvPr id="107586" name="Text Box 66">
            <a:extLst>
              <a:ext uri="{FF2B5EF4-FFF2-40B4-BE49-F238E27FC236}">
                <a16:creationId xmlns:a16="http://schemas.microsoft.com/office/drawing/2014/main" id="{D9F7FB5A-9FEB-4722-BD8B-54E04729235C}"/>
              </a:ext>
            </a:extLst>
          </p:cNvPr>
          <p:cNvSpPr txBox="1">
            <a:spLocks noChangeArrowheads="1"/>
          </p:cNvSpPr>
          <p:nvPr/>
        </p:nvSpPr>
        <p:spPr bwMode="auto">
          <a:xfrm>
            <a:off x="3843338" y="1355527"/>
            <a:ext cx="12001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zh-CN" altLang="en-US" sz="2400" b="1" dirty="0">
                <a:solidFill>
                  <a:srgbClr val="CC0000"/>
                </a:solidFill>
                <a:latin typeface="华文楷体" panose="02010600040101010101" pitchFamily="2" charset="-122"/>
                <a:ea typeface="华文楷体" panose="02010600040101010101" pitchFamily="2" charset="-122"/>
              </a:rPr>
              <a:t>脂肪酶</a:t>
            </a:r>
          </a:p>
        </p:txBody>
      </p:sp>
      <p:sp>
        <p:nvSpPr>
          <p:cNvPr id="107593" name="Rectangle 73">
            <a:extLst>
              <a:ext uri="{FF2B5EF4-FFF2-40B4-BE49-F238E27FC236}">
                <a16:creationId xmlns:a16="http://schemas.microsoft.com/office/drawing/2014/main" id="{E5EC1086-4CE6-4C02-A6FE-3AE6444C3141}"/>
              </a:ext>
            </a:extLst>
          </p:cNvPr>
          <p:cNvSpPr>
            <a:spLocks noGrp="1" noChangeArrowheads="1"/>
          </p:cNvSpPr>
          <p:nvPr>
            <p:ph type="title"/>
          </p:nvPr>
        </p:nvSpPr>
        <p:spPr bwMode="auto">
          <a:xfrm>
            <a:off x="885825" y="0"/>
            <a:ext cx="7286625" cy="1114425"/>
          </a:xfr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2870" tIns="51435" rIns="102870" bIns="51435" numCol="1" anchor="t" anchorCtr="0" compatLnSpc="1">
            <a:prstTxWarp prst="textNoShape">
              <a:avLst/>
            </a:prstTxWarp>
          </a:bodyPr>
          <a:lstStyle/>
          <a:p>
            <a:r>
              <a:rPr lang="zh-CN" altLang="en-US" sz="4050" b="1" dirty="0">
                <a:solidFill>
                  <a:schemeClr val="accent2"/>
                </a:solidFill>
                <a:latin typeface="华文楷体" panose="02010600040101010101" pitchFamily="2" charset="-122"/>
                <a:ea typeface="华文楷体" panose="02010600040101010101" pitchFamily="2" charset="-122"/>
              </a:rPr>
              <a:t>脂肪的酶促水解</a:t>
            </a:r>
          </a:p>
        </p:txBody>
      </p:sp>
      <p:grpSp>
        <p:nvGrpSpPr>
          <p:cNvPr id="107605" name="Group 85">
            <a:extLst>
              <a:ext uri="{FF2B5EF4-FFF2-40B4-BE49-F238E27FC236}">
                <a16:creationId xmlns:a16="http://schemas.microsoft.com/office/drawing/2014/main" id="{2A40DD8C-6D19-41B5-BA50-982259AE67E3}"/>
              </a:ext>
            </a:extLst>
          </p:cNvPr>
          <p:cNvGrpSpPr>
            <a:grpSpLocks/>
          </p:cNvGrpSpPr>
          <p:nvPr/>
        </p:nvGrpSpPr>
        <p:grpSpPr bwMode="auto">
          <a:xfrm>
            <a:off x="285750" y="2943226"/>
            <a:ext cx="8751094" cy="1834158"/>
            <a:chOff x="-4" y="1693"/>
            <a:chExt cx="4900" cy="1027"/>
          </a:xfrm>
        </p:grpSpPr>
        <p:pic>
          <p:nvPicPr>
            <p:cNvPr id="107604" name="Picture 84">
              <a:extLst>
                <a:ext uri="{FF2B5EF4-FFF2-40B4-BE49-F238E27FC236}">
                  <a16:creationId xmlns:a16="http://schemas.microsoft.com/office/drawing/2014/main" id="{D9B56437-CC8C-4A5A-BEE9-EE98103A0A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 y="1693"/>
              <a:ext cx="1587" cy="1027"/>
            </a:xfrm>
            <a:prstGeom prst="rect">
              <a:avLst/>
            </a:prstGeom>
            <a:noFill/>
            <a:ln>
              <a:noFill/>
            </a:ln>
            <a:effectLst/>
            <a:extLst>
              <a:ext uri="{909E8E84-426E-40DD-AFC4-6F175D3DCCD1}">
                <a14:hiddenFill xmlns:a14="http://schemas.microsoft.com/office/drawing/2010/main">
                  <a:solidFill>
                    <a:srgbClr val="FFFFFF"/>
                  </a:solidFill>
                </a14:hiddenFill>
              </a:ext>
            </a:extLst>
          </p:spPr>
        </p:pic>
        <p:grpSp>
          <p:nvGrpSpPr>
            <p:cNvPr id="107566" name="Group 46">
              <a:extLst>
                <a:ext uri="{FF2B5EF4-FFF2-40B4-BE49-F238E27FC236}">
                  <a16:creationId xmlns:a16="http://schemas.microsoft.com/office/drawing/2014/main" id="{A31FF97D-70B5-45B9-AAB9-474DE468F540}"/>
                </a:ext>
              </a:extLst>
            </p:cNvPr>
            <p:cNvGrpSpPr>
              <a:grpSpLocks/>
            </p:cNvGrpSpPr>
            <p:nvPr/>
          </p:nvGrpSpPr>
          <p:grpSpPr bwMode="auto">
            <a:xfrm>
              <a:off x="2928" y="1793"/>
              <a:ext cx="1200" cy="865"/>
              <a:chOff x="2256" y="1815"/>
              <a:chExt cx="1200" cy="865"/>
            </a:xfrm>
          </p:grpSpPr>
          <p:pic>
            <p:nvPicPr>
              <p:cNvPr id="107527" name="Picture 7">
                <a:extLst>
                  <a:ext uri="{FF2B5EF4-FFF2-40B4-BE49-F238E27FC236}">
                    <a16:creationId xmlns:a16="http://schemas.microsoft.com/office/drawing/2014/main" id="{7BE30E9F-DF69-4463-A668-940179240B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6" y="1815"/>
                <a:ext cx="1200" cy="865"/>
              </a:xfrm>
              <a:prstGeom prst="rect">
                <a:avLst/>
              </a:prstGeom>
              <a:noFill/>
              <a:ln>
                <a:noFill/>
              </a:ln>
              <a:effectLst/>
              <a:extLst>
                <a:ext uri="{909E8E84-426E-40DD-AFC4-6F175D3DCCD1}">
                  <a14:hiddenFill xmlns:a14="http://schemas.microsoft.com/office/drawing/2010/main">
                    <a:solidFill>
                      <a:srgbClr val="FFFFFF"/>
                    </a:solidFill>
                  </a14:hiddenFill>
                </a:ext>
              </a:extLst>
            </p:spPr>
          </p:pic>
          <p:grpSp>
            <p:nvGrpSpPr>
              <p:cNvPr id="107548" name="Group 28">
                <a:extLst>
                  <a:ext uri="{FF2B5EF4-FFF2-40B4-BE49-F238E27FC236}">
                    <a16:creationId xmlns:a16="http://schemas.microsoft.com/office/drawing/2014/main" id="{5295598D-F057-4FDD-819A-1F635B15B0CF}"/>
                  </a:ext>
                </a:extLst>
              </p:cNvPr>
              <p:cNvGrpSpPr>
                <a:grpSpLocks/>
              </p:cNvGrpSpPr>
              <p:nvPr/>
            </p:nvGrpSpPr>
            <p:grpSpPr bwMode="auto">
              <a:xfrm>
                <a:off x="2640" y="2037"/>
                <a:ext cx="27" cy="144"/>
                <a:chOff x="432" y="2976"/>
                <a:chExt cx="27" cy="144"/>
              </a:xfrm>
            </p:grpSpPr>
            <p:sp>
              <p:nvSpPr>
                <p:cNvPr id="107549" name="Line 29">
                  <a:extLst>
                    <a:ext uri="{FF2B5EF4-FFF2-40B4-BE49-F238E27FC236}">
                      <a16:creationId xmlns:a16="http://schemas.microsoft.com/office/drawing/2014/main" id="{E9E2F4AE-5B11-4BAB-884B-812159A16E46}"/>
                    </a:ext>
                  </a:extLst>
                </p:cNvPr>
                <p:cNvSpPr>
                  <a:spLocks noChangeShapeType="1"/>
                </p:cNvSpPr>
                <p:nvPr/>
              </p:nvSpPr>
              <p:spPr bwMode="auto">
                <a:xfrm>
                  <a:off x="432"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400" u="sng">
                    <a:solidFill>
                      <a:srgbClr val="00CC99"/>
                    </a:solidFill>
                    <a:latin typeface="华文楷体" panose="02010600040101010101" pitchFamily="2" charset="-122"/>
                    <a:ea typeface="华文楷体" panose="02010600040101010101" pitchFamily="2" charset="-122"/>
                  </a:endParaRPr>
                </a:p>
              </p:txBody>
            </p:sp>
            <p:sp>
              <p:nvSpPr>
                <p:cNvPr id="107550" name="Line 30">
                  <a:extLst>
                    <a:ext uri="{FF2B5EF4-FFF2-40B4-BE49-F238E27FC236}">
                      <a16:creationId xmlns:a16="http://schemas.microsoft.com/office/drawing/2014/main" id="{92BEA0CB-5876-4C2E-BF22-FF4D5D6979BE}"/>
                    </a:ext>
                  </a:extLst>
                </p:cNvPr>
                <p:cNvSpPr>
                  <a:spLocks noChangeShapeType="1"/>
                </p:cNvSpPr>
                <p:nvPr/>
              </p:nvSpPr>
              <p:spPr bwMode="auto">
                <a:xfrm>
                  <a:off x="459"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400" u="sng">
                    <a:solidFill>
                      <a:srgbClr val="00CC99"/>
                    </a:solidFill>
                    <a:latin typeface="华文楷体" panose="02010600040101010101" pitchFamily="2" charset="-122"/>
                    <a:ea typeface="华文楷体" panose="02010600040101010101" pitchFamily="2" charset="-122"/>
                  </a:endParaRPr>
                </a:p>
              </p:txBody>
            </p:sp>
          </p:grpSp>
        </p:grpSp>
        <p:sp>
          <p:nvSpPr>
            <p:cNvPr id="107584" name="Line 64">
              <a:extLst>
                <a:ext uri="{FF2B5EF4-FFF2-40B4-BE49-F238E27FC236}">
                  <a16:creationId xmlns:a16="http://schemas.microsoft.com/office/drawing/2014/main" id="{CC261769-343C-4773-8171-F3E56A67EEF8}"/>
                </a:ext>
              </a:extLst>
            </p:cNvPr>
            <p:cNvSpPr>
              <a:spLocks noChangeShapeType="1"/>
            </p:cNvSpPr>
            <p:nvPr/>
          </p:nvSpPr>
          <p:spPr bwMode="auto">
            <a:xfrm>
              <a:off x="1920" y="2322"/>
              <a:ext cx="105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400" u="sng">
                <a:solidFill>
                  <a:srgbClr val="00CC99"/>
                </a:solidFill>
                <a:latin typeface="华文楷体" panose="02010600040101010101" pitchFamily="2" charset="-122"/>
                <a:ea typeface="华文楷体" panose="02010600040101010101" pitchFamily="2" charset="-122"/>
              </a:endParaRPr>
            </a:p>
          </p:txBody>
        </p:sp>
        <p:sp>
          <p:nvSpPr>
            <p:cNvPr id="107587" name="Text Box 67">
              <a:extLst>
                <a:ext uri="{FF2B5EF4-FFF2-40B4-BE49-F238E27FC236}">
                  <a16:creationId xmlns:a16="http://schemas.microsoft.com/office/drawing/2014/main" id="{0C560E00-C8AE-494F-9D9C-BB2C4E6976AA}"/>
                </a:ext>
              </a:extLst>
            </p:cNvPr>
            <p:cNvSpPr txBox="1">
              <a:spLocks noChangeArrowheads="1"/>
            </p:cNvSpPr>
            <p:nvPr/>
          </p:nvSpPr>
          <p:spPr bwMode="auto">
            <a:xfrm>
              <a:off x="1968" y="1890"/>
              <a:ext cx="81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1028700" eaLnBrk="0" fontAlgn="base" hangingPunct="0">
                <a:spcBef>
                  <a:spcPct val="50000"/>
                </a:spcBef>
                <a:spcAft>
                  <a:spcPct val="0"/>
                </a:spcAft>
              </a:pPr>
              <a:r>
                <a:rPr kumimoji="1" lang="zh-CN" altLang="en-US" sz="2400" b="1">
                  <a:solidFill>
                    <a:srgbClr val="CC0000"/>
                  </a:solidFill>
                  <a:latin typeface="华文楷体" panose="02010600040101010101" pitchFamily="2" charset="-122"/>
                  <a:ea typeface="华文楷体" panose="02010600040101010101" pitchFamily="2" charset="-122"/>
                </a:rPr>
                <a:t>甘油二酯脂肪酶</a:t>
              </a:r>
            </a:p>
          </p:txBody>
        </p:sp>
        <p:sp>
          <p:nvSpPr>
            <p:cNvPr id="107596" name="Text Box 76">
              <a:extLst>
                <a:ext uri="{FF2B5EF4-FFF2-40B4-BE49-F238E27FC236}">
                  <a16:creationId xmlns:a16="http://schemas.microsoft.com/office/drawing/2014/main" id="{AEF29BFE-466C-4E5A-93E1-D818A755658A}"/>
                </a:ext>
              </a:extLst>
            </p:cNvPr>
            <p:cNvSpPr txBox="1">
              <a:spLocks noChangeArrowheads="1"/>
            </p:cNvSpPr>
            <p:nvPr/>
          </p:nvSpPr>
          <p:spPr bwMode="auto">
            <a:xfrm>
              <a:off x="1347" y="2195"/>
              <a:ext cx="690"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400" b="1">
                  <a:solidFill>
                    <a:srgbClr val="000000"/>
                  </a:solidFill>
                  <a:latin typeface="华文楷体" panose="02010600040101010101" pitchFamily="2" charset="-122"/>
                  <a:ea typeface="华文楷体" panose="02010600040101010101" pitchFamily="2" charset="-122"/>
                </a:rPr>
                <a:t>+ </a:t>
              </a:r>
              <a:r>
                <a:rPr kumimoji="1" lang="en-US" altLang="zh-CN" sz="2400" b="1">
                  <a:solidFill>
                    <a:srgbClr val="3333CC"/>
                  </a:solidFill>
                  <a:latin typeface="华文楷体" panose="02010600040101010101" pitchFamily="2" charset="-122"/>
                  <a:ea typeface="华文楷体" panose="02010600040101010101" pitchFamily="2" charset="-122"/>
                </a:rPr>
                <a:t>H</a:t>
              </a:r>
              <a:r>
                <a:rPr kumimoji="1" lang="en-US" altLang="zh-CN" sz="2400" b="1" baseline="-25000">
                  <a:solidFill>
                    <a:srgbClr val="3333CC"/>
                  </a:solidFill>
                  <a:latin typeface="华文楷体" panose="02010600040101010101" pitchFamily="2" charset="-122"/>
                  <a:ea typeface="华文楷体" panose="02010600040101010101" pitchFamily="2" charset="-122"/>
                </a:rPr>
                <a:t>2</a:t>
              </a:r>
              <a:r>
                <a:rPr kumimoji="1" lang="en-US" altLang="zh-CN" sz="2400" b="1">
                  <a:solidFill>
                    <a:srgbClr val="3333CC"/>
                  </a:solidFill>
                  <a:latin typeface="华文楷体" panose="02010600040101010101" pitchFamily="2" charset="-122"/>
                  <a:ea typeface="华文楷体" panose="02010600040101010101" pitchFamily="2" charset="-122"/>
                </a:rPr>
                <a:t>O</a:t>
              </a:r>
            </a:p>
          </p:txBody>
        </p:sp>
        <p:sp>
          <p:nvSpPr>
            <p:cNvPr id="107598" name="Text Box 78">
              <a:extLst>
                <a:ext uri="{FF2B5EF4-FFF2-40B4-BE49-F238E27FC236}">
                  <a16:creationId xmlns:a16="http://schemas.microsoft.com/office/drawing/2014/main" id="{17EBFA77-E28A-4CED-A5C8-2D557FA87D5B}"/>
                </a:ext>
              </a:extLst>
            </p:cNvPr>
            <p:cNvSpPr txBox="1">
              <a:spLocks noChangeArrowheads="1"/>
            </p:cNvSpPr>
            <p:nvPr/>
          </p:nvSpPr>
          <p:spPr bwMode="auto">
            <a:xfrm>
              <a:off x="3897" y="2150"/>
              <a:ext cx="999"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400" b="1">
                  <a:solidFill>
                    <a:srgbClr val="000000"/>
                  </a:solidFill>
                  <a:latin typeface="华文楷体" panose="02010600040101010101" pitchFamily="2" charset="-122"/>
                  <a:ea typeface="华文楷体" panose="02010600040101010101" pitchFamily="2" charset="-122"/>
                </a:rPr>
                <a:t>+ </a:t>
              </a:r>
              <a:r>
                <a:rPr kumimoji="1" lang="en-US" altLang="zh-CN" sz="2400" b="1">
                  <a:solidFill>
                    <a:srgbClr val="3333CC"/>
                  </a:solidFill>
                  <a:latin typeface="华文楷体" panose="02010600040101010101" pitchFamily="2" charset="-122"/>
                  <a:ea typeface="华文楷体" panose="02010600040101010101" pitchFamily="2" charset="-122"/>
                </a:rPr>
                <a:t>R</a:t>
              </a:r>
              <a:r>
                <a:rPr kumimoji="1" lang="en-US" altLang="zh-CN" sz="2400" b="1" baseline="-25000">
                  <a:solidFill>
                    <a:srgbClr val="3333CC"/>
                  </a:solidFill>
                  <a:latin typeface="华文楷体" panose="02010600040101010101" pitchFamily="2" charset="-122"/>
                  <a:ea typeface="华文楷体" panose="02010600040101010101" pitchFamily="2" charset="-122"/>
                </a:rPr>
                <a:t>1</a:t>
              </a:r>
              <a:r>
                <a:rPr kumimoji="1" lang="en-US" altLang="zh-CN" sz="2400" b="1">
                  <a:solidFill>
                    <a:srgbClr val="3333CC"/>
                  </a:solidFill>
                  <a:latin typeface="华文楷体" panose="02010600040101010101" pitchFamily="2" charset="-122"/>
                  <a:ea typeface="华文楷体" panose="02010600040101010101" pitchFamily="2" charset="-122"/>
                </a:rPr>
                <a:t>COOH</a:t>
              </a:r>
            </a:p>
          </p:txBody>
        </p:sp>
      </p:grpSp>
      <p:grpSp>
        <p:nvGrpSpPr>
          <p:cNvPr id="107602" name="Group 82">
            <a:extLst>
              <a:ext uri="{FF2B5EF4-FFF2-40B4-BE49-F238E27FC236}">
                <a16:creationId xmlns:a16="http://schemas.microsoft.com/office/drawing/2014/main" id="{4FDEDF9D-109D-4E33-A25C-AC469A6981F3}"/>
              </a:ext>
            </a:extLst>
          </p:cNvPr>
          <p:cNvGrpSpPr>
            <a:grpSpLocks/>
          </p:cNvGrpSpPr>
          <p:nvPr/>
        </p:nvGrpSpPr>
        <p:grpSpPr bwMode="auto">
          <a:xfrm>
            <a:off x="542925" y="5057775"/>
            <a:ext cx="8402837" cy="1571625"/>
            <a:chOff x="144" y="2832"/>
            <a:chExt cx="4705" cy="880"/>
          </a:xfrm>
        </p:grpSpPr>
        <p:pic>
          <p:nvPicPr>
            <p:cNvPr id="107528" name="Picture 8">
              <a:extLst>
                <a:ext uri="{FF2B5EF4-FFF2-40B4-BE49-F238E27FC236}">
                  <a16:creationId xmlns:a16="http://schemas.microsoft.com/office/drawing/2014/main" id="{5C181489-F76A-40C6-8D4A-A7E2F22DBB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2" y="2880"/>
              <a:ext cx="528" cy="832"/>
            </a:xfrm>
            <a:prstGeom prst="rect">
              <a:avLst/>
            </a:prstGeom>
            <a:noFill/>
            <a:extLst>
              <a:ext uri="{909E8E84-426E-40DD-AFC4-6F175D3DCCD1}">
                <a14:hiddenFill xmlns:a14="http://schemas.microsoft.com/office/drawing/2010/main">
                  <a:solidFill>
                    <a:srgbClr val="FFFFFF"/>
                  </a:solidFill>
                </a14:hiddenFill>
              </a:ext>
            </a:extLst>
          </p:spPr>
        </p:pic>
        <p:grpSp>
          <p:nvGrpSpPr>
            <p:cNvPr id="107567" name="Group 47">
              <a:extLst>
                <a:ext uri="{FF2B5EF4-FFF2-40B4-BE49-F238E27FC236}">
                  <a16:creationId xmlns:a16="http://schemas.microsoft.com/office/drawing/2014/main" id="{EAFA6B9C-BFC0-4934-AA37-6C349CB27016}"/>
                </a:ext>
              </a:extLst>
            </p:cNvPr>
            <p:cNvGrpSpPr>
              <a:grpSpLocks/>
            </p:cNvGrpSpPr>
            <p:nvPr/>
          </p:nvGrpSpPr>
          <p:grpSpPr bwMode="auto">
            <a:xfrm>
              <a:off x="144" y="2832"/>
              <a:ext cx="1200" cy="865"/>
              <a:chOff x="2256" y="1815"/>
              <a:chExt cx="1200" cy="865"/>
            </a:xfrm>
          </p:grpSpPr>
          <p:pic>
            <p:nvPicPr>
              <p:cNvPr id="107568" name="Picture 48">
                <a:extLst>
                  <a:ext uri="{FF2B5EF4-FFF2-40B4-BE49-F238E27FC236}">
                    <a16:creationId xmlns:a16="http://schemas.microsoft.com/office/drawing/2014/main" id="{34677496-3891-4E99-AE87-C4386F8975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6" y="1815"/>
                <a:ext cx="1200" cy="865"/>
              </a:xfrm>
              <a:prstGeom prst="rect">
                <a:avLst/>
              </a:prstGeom>
              <a:noFill/>
              <a:extLst>
                <a:ext uri="{909E8E84-426E-40DD-AFC4-6F175D3DCCD1}">
                  <a14:hiddenFill xmlns:a14="http://schemas.microsoft.com/office/drawing/2010/main">
                    <a:solidFill>
                      <a:srgbClr val="FFFFFF"/>
                    </a:solidFill>
                  </a14:hiddenFill>
                </a:ext>
              </a:extLst>
            </p:spPr>
          </p:pic>
          <p:grpSp>
            <p:nvGrpSpPr>
              <p:cNvPr id="107569" name="Group 49">
                <a:extLst>
                  <a:ext uri="{FF2B5EF4-FFF2-40B4-BE49-F238E27FC236}">
                    <a16:creationId xmlns:a16="http://schemas.microsoft.com/office/drawing/2014/main" id="{211C2617-37A6-4CAF-98EA-20836F789F77}"/>
                  </a:ext>
                </a:extLst>
              </p:cNvPr>
              <p:cNvGrpSpPr>
                <a:grpSpLocks/>
              </p:cNvGrpSpPr>
              <p:nvPr/>
            </p:nvGrpSpPr>
            <p:grpSpPr bwMode="auto">
              <a:xfrm>
                <a:off x="2640" y="2037"/>
                <a:ext cx="27" cy="144"/>
                <a:chOff x="432" y="2976"/>
                <a:chExt cx="27" cy="144"/>
              </a:xfrm>
            </p:grpSpPr>
            <p:sp>
              <p:nvSpPr>
                <p:cNvPr id="107570" name="Line 50">
                  <a:extLst>
                    <a:ext uri="{FF2B5EF4-FFF2-40B4-BE49-F238E27FC236}">
                      <a16:creationId xmlns:a16="http://schemas.microsoft.com/office/drawing/2014/main" id="{575BB312-A68C-4BAD-B617-A298CFBB5AE5}"/>
                    </a:ext>
                  </a:extLst>
                </p:cNvPr>
                <p:cNvSpPr>
                  <a:spLocks noChangeShapeType="1"/>
                </p:cNvSpPr>
                <p:nvPr/>
              </p:nvSpPr>
              <p:spPr bwMode="auto">
                <a:xfrm>
                  <a:off x="432"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400" u="sng">
                    <a:solidFill>
                      <a:srgbClr val="00CC99"/>
                    </a:solidFill>
                    <a:latin typeface="华文楷体" panose="02010600040101010101" pitchFamily="2" charset="-122"/>
                    <a:ea typeface="华文楷体" panose="02010600040101010101" pitchFamily="2" charset="-122"/>
                  </a:endParaRPr>
                </a:p>
              </p:txBody>
            </p:sp>
            <p:sp>
              <p:nvSpPr>
                <p:cNvPr id="107571" name="Line 51">
                  <a:extLst>
                    <a:ext uri="{FF2B5EF4-FFF2-40B4-BE49-F238E27FC236}">
                      <a16:creationId xmlns:a16="http://schemas.microsoft.com/office/drawing/2014/main" id="{0F7C9AB9-1C95-4E6F-AD1E-A7E656EF8BD1}"/>
                    </a:ext>
                  </a:extLst>
                </p:cNvPr>
                <p:cNvSpPr>
                  <a:spLocks noChangeShapeType="1"/>
                </p:cNvSpPr>
                <p:nvPr/>
              </p:nvSpPr>
              <p:spPr bwMode="auto">
                <a:xfrm>
                  <a:off x="459" y="2976"/>
                  <a:ext cx="0" cy="144"/>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400" u="sng">
                    <a:solidFill>
                      <a:srgbClr val="00CC99"/>
                    </a:solidFill>
                    <a:latin typeface="华文楷体" panose="02010600040101010101" pitchFamily="2" charset="-122"/>
                    <a:ea typeface="华文楷体" panose="02010600040101010101" pitchFamily="2" charset="-122"/>
                  </a:endParaRPr>
                </a:p>
              </p:txBody>
            </p:sp>
          </p:grpSp>
        </p:grpSp>
        <p:sp>
          <p:nvSpPr>
            <p:cNvPr id="107585" name="Line 65">
              <a:extLst>
                <a:ext uri="{FF2B5EF4-FFF2-40B4-BE49-F238E27FC236}">
                  <a16:creationId xmlns:a16="http://schemas.microsoft.com/office/drawing/2014/main" id="{BB8C5225-1CFE-4404-831E-587E892AC82B}"/>
                </a:ext>
              </a:extLst>
            </p:cNvPr>
            <p:cNvSpPr>
              <a:spLocks noChangeShapeType="1"/>
            </p:cNvSpPr>
            <p:nvPr/>
          </p:nvSpPr>
          <p:spPr bwMode="auto">
            <a:xfrm>
              <a:off x="2016" y="3376"/>
              <a:ext cx="1056"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1028700" eaLnBrk="0" fontAlgn="base" hangingPunct="0">
                <a:spcBef>
                  <a:spcPct val="0"/>
                </a:spcBef>
                <a:spcAft>
                  <a:spcPct val="0"/>
                </a:spcAft>
              </a:pPr>
              <a:endParaRPr kumimoji="1" lang="zh-CN" altLang="en-US" sz="2400" u="sng">
                <a:solidFill>
                  <a:srgbClr val="00CC99"/>
                </a:solidFill>
                <a:latin typeface="华文楷体" panose="02010600040101010101" pitchFamily="2" charset="-122"/>
                <a:ea typeface="华文楷体" panose="02010600040101010101" pitchFamily="2" charset="-122"/>
              </a:endParaRPr>
            </a:p>
          </p:txBody>
        </p:sp>
        <p:sp>
          <p:nvSpPr>
            <p:cNvPr id="107588" name="Text Box 68">
              <a:extLst>
                <a:ext uri="{FF2B5EF4-FFF2-40B4-BE49-F238E27FC236}">
                  <a16:creationId xmlns:a16="http://schemas.microsoft.com/office/drawing/2014/main" id="{38581B16-AF7F-4F05-8DC0-C6A773176899}"/>
                </a:ext>
              </a:extLst>
            </p:cNvPr>
            <p:cNvSpPr txBox="1">
              <a:spLocks noChangeArrowheads="1"/>
            </p:cNvSpPr>
            <p:nvPr/>
          </p:nvSpPr>
          <p:spPr bwMode="auto">
            <a:xfrm>
              <a:off x="2064" y="2952"/>
              <a:ext cx="816" cy="4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1028700" eaLnBrk="0" fontAlgn="base" hangingPunct="0">
                <a:spcBef>
                  <a:spcPct val="50000"/>
                </a:spcBef>
                <a:spcAft>
                  <a:spcPct val="0"/>
                </a:spcAft>
              </a:pPr>
              <a:r>
                <a:rPr kumimoji="1" lang="zh-CN" altLang="en-US" sz="2400" b="1" dirty="0">
                  <a:solidFill>
                    <a:srgbClr val="CC0000"/>
                  </a:solidFill>
                  <a:latin typeface="华文楷体" panose="02010600040101010101" pitchFamily="2" charset="-122"/>
                  <a:ea typeface="华文楷体" panose="02010600040101010101" pitchFamily="2" charset="-122"/>
                </a:rPr>
                <a:t>甘油单酯脂肪酶</a:t>
              </a:r>
            </a:p>
          </p:txBody>
        </p:sp>
        <p:sp>
          <p:nvSpPr>
            <p:cNvPr id="107597" name="Text Box 77">
              <a:extLst>
                <a:ext uri="{FF2B5EF4-FFF2-40B4-BE49-F238E27FC236}">
                  <a16:creationId xmlns:a16="http://schemas.microsoft.com/office/drawing/2014/main" id="{5815A89D-A0EC-48B9-8E38-46F3270F9DBE}"/>
                </a:ext>
              </a:extLst>
            </p:cNvPr>
            <p:cNvSpPr txBox="1">
              <a:spLocks noChangeArrowheads="1"/>
            </p:cNvSpPr>
            <p:nvPr/>
          </p:nvSpPr>
          <p:spPr bwMode="auto">
            <a:xfrm>
              <a:off x="1392" y="3258"/>
              <a:ext cx="690"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400" b="1">
                  <a:solidFill>
                    <a:srgbClr val="000000"/>
                  </a:solidFill>
                  <a:latin typeface="华文楷体" panose="02010600040101010101" pitchFamily="2" charset="-122"/>
                  <a:ea typeface="华文楷体" panose="02010600040101010101" pitchFamily="2" charset="-122"/>
                </a:rPr>
                <a:t>+ </a:t>
              </a:r>
              <a:r>
                <a:rPr kumimoji="1" lang="en-US" altLang="zh-CN" sz="2400" b="1">
                  <a:solidFill>
                    <a:srgbClr val="3333CC"/>
                  </a:solidFill>
                  <a:latin typeface="华文楷体" panose="02010600040101010101" pitchFamily="2" charset="-122"/>
                  <a:ea typeface="华文楷体" panose="02010600040101010101" pitchFamily="2" charset="-122"/>
                </a:rPr>
                <a:t>H</a:t>
              </a:r>
              <a:r>
                <a:rPr kumimoji="1" lang="en-US" altLang="zh-CN" sz="2400" b="1" baseline="-25000">
                  <a:solidFill>
                    <a:srgbClr val="3333CC"/>
                  </a:solidFill>
                  <a:latin typeface="华文楷体" panose="02010600040101010101" pitchFamily="2" charset="-122"/>
                  <a:ea typeface="华文楷体" panose="02010600040101010101" pitchFamily="2" charset="-122"/>
                </a:rPr>
                <a:t>2</a:t>
              </a:r>
              <a:r>
                <a:rPr kumimoji="1" lang="en-US" altLang="zh-CN" sz="2400" b="1">
                  <a:solidFill>
                    <a:srgbClr val="3333CC"/>
                  </a:solidFill>
                  <a:latin typeface="华文楷体" panose="02010600040101010101" pitchFamily="2" charset="-122"/>
                  <a:ea typeface="华文楷体" panose="02010600040101010101" pitchFamily="2" charset="-122"/>
                </a:rPr>
                <a:t>O</a:t>
              </a:r>
            </a:p>
          </p:txBody>
        </p:sp>
        <p:sp>
          <p:nvSpPr>
            <p:cNvPr id="107599" name="Text Box 79">
              <a:extLst>
                <a:ext uri="{FF2B5EF4-FFF2-40B4-BE49-F238E27FC236}">
                  <a16:creationId xmlns:a16="http://schemas.microsoft.com/office/drawing/2014/main" id="{99CD52E7-8B52-458C-8F2B-BA715A76450A}"/>
                </a:ext>
              </a:extLst>
            </p:cNvPr>
            <p:cNvSpPr txBox="1">
              <a:spLocks noChangeArrowheads="1"/>
            </p:cNvSpPr>
            <p:nvPr/>
          </p:nvSpPr>
          <p:spPr bwMode="auto">
            <a:xfrm>
              <a:off x="3850" y="3145"/>
              <a:ext cx="999" cy="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1028700" eaLnBrk="0" fontAlgn="base" hangingPunct="0">
                <a:spcBef>
                  <a:spcPct val="50000"/>
                </a:spcBef>
                <a:spcAft>
                  <a:spcPct val="0"/>
                </a:spcAft>
              </a:pPr>
              <a:r>
                <a:rPr kumimoji="1" lang="en-US" altLang="zh-CN" sz="2400" b="1">
                  <a:solidFill>
                    <a:srgbClr val="000000"/>
                  </a:solidFill>
                  <a:latin typeface="华文楷体" panose="02010600040101010101" pitchFamily="2" charset="-122"/>
                  <a:ea typeface="华文楷体" panose="02010600040101010101" pitchFamily="2" charset="-122"/>
                </a:rPr>
                <a:t>+ </a:t>
              </a:r>
              <a:r>
                <a:rPr kumimoji="1" lang="en-US" altLang="zh-CN" sz="2400" b="1">
                  <a:solidFill>
                    <a:srgbClr val="3333CC"/>
                  </a:solidFill>
                  <a:latin typeface="华文楷体" panose="02010600040101010101" pitchFamily="2" charset="-122"/>
                  <a:ea typeface="华文楷体" panose="02010600040101010101" pitchFamily="2" charset="-122"/>
                </a:rPr>
                <a:t>R</a:t>
              </a:r>
              <a:r>
                <a:rPr kumimoji="1" lang="en-US" altLang="zh-CN" sz="2400" b="1" baseline="-25000">
                  <a:solidFill>
                    <a:srgbClr val="3333CC"/>
                  </a:solidFill>
                  <a:latin typeface="华文楷体" panose="02010600040101010101" pitchFamily="2" charset="-122"/>
                  <a:ea typeface="华文楷体" panose="02010600040101010101" pitchFamily="2" charset="-122"/>
                </a:rPr>
                <a:t>2</a:t>
              </a:r>
              <a:r>
                <a:rPr kumimoji="1" lang="en-US" altLang="zh-CN" sz="2400" b="1">
                  <a:solidFill>
                    <a:srgbClr val="3333CC"/>
                  </a:solidFill>
                  <a:latin typeface="华文楷体" panose="02010600040101010101" pitchFamily="2" charset="-122"/>
                  <a:ea typeface="华文楷体" panose="02010600040101010101" pitchFamily="2" charset="-122"/>
                </a:rPr>
                <a:t>COOH</a:t>
              </a: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07605"/>
                                        </p:tgtEl>
                                        <p:attrNameLst>
                                          <p:attrName>style.visibility</p:attrName>
                                        </p:attrNameLst>
                                      </p:cBhvr>
                                      <p:to>
                                        <p:strVal val="visible"/>
                                      </p:to>
                                    </p:set>
                                    <p:animEffect transition="in" filter="strips(downRight)">
                                      <p:cBhvr>
                                        <p:cTn id="7" dur="2000"/>
                                        <p:tgtEl>
                                          <p:spTgt spid="1076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nodeType="clickEffect">
                                  <p:stCondLst>
                                    <p:cond delay="0"/>
                                  </p:stCondLst>
                                  <p:childTnLst>
                                    <p:set>
                                      <p:cBhvr>
                                        <p:cTn id="11" dur="1" fill="hold">
                                          <p:stCondLst>
                                            <p:cond delay="0"/>
                                          </p:stCondLst>
                                        </p:cTn>
                                        <p:tgtEl>
                                          <p:spTgt spid="107602"/>
                                        </p:tgtEl>
                                        <p:attrNameLst>
                                          <p:attrName>style.visibility</p:attrName>
                                        </p:attrNameLst>
                                      </p:cBhvr>
                                      <p:to>
                                        <p:strVal val="visible"/>
                                      </p:to>
                                    </p:set>
                                    <p:animEffect transition="in" filter="strips(downRight)">
                                      <p:cBhvr>
                                        <p:cTn id="12" dur="500"/>
                                        <p:tgtEl>
                                          <p:spTgt spid="1076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2504853"/>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二、血浆脂蛋白的组成、分类及结构 </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一</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血浆脂蛋白的组成</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血浆脂蛋白主要由蛋白质、甘油三酯、磷脂、胆固醇及其酯组成。脂蛋白的这四类成分，其组成比例及含量不尽相同。因此其</a:t>
            </a:r>
            <a:r>
              <a:rPr lang="zh-CN" altLang="en-US" sz="2400" u="sng" dirty="0">
                <a:solidFill>
                  <a:srgbClr val="C00000"/>
                </a:solidFill>
                <a:latin typeface="华文楷体" panose="02010600040101010101" pitchFamily="2" charset="-122"/>
                <a:ea typeface="华文楷体" panose="02010600040101010101" pitchFamily="2" charset="-122"/>
              </a:rPr>
              <a:t>密度</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、颗粒大小、表面电荷、</a:t>
            </a:r>
            <a:r>
              <a:rPr lang="zh-CN" altLang="en-US" sz="2400" u="sng" dirty="0">
                <a:solidFill>
                  <a:srgbClr val="C00000"/>
                </a:solidFill>
                <a:latin typeface="华文楷体" panose="02010600040101010101" pitchFamily="2" charset="-122"/>
                <a:ea typeface="华文楷体" panose="02010600040101010101" pitchFamily="2" charset="-122"/>
              </a:rPr>
              <a:t>电泳</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行为及免疫性均有不同。</a:t>
            </a:r>
          </a:p>
        </p:txBody>
      </p:sp>
      <p:graphicFrame>
        <p:nvGraphicFramePr>
          <p:cNvPr id="4" name="表格 3">
            <a:extLst>
              <a:ext uri="{FF2B5EF4-FFF2-40B4-BE49-F238E27FC236}">
                <a16:creationId xmlns:a16="http://schemas.microsoft.com/office/drawing/2014/main" id="{851FDCCC-E623-41E8-9CD7-FB24E52D2F9A}"/>
              </a:ext>
            </a:extLst>
          </p:cNvPr>
          <p:cNvGraphicFramePr>
            <a:graphicFrameLocks noGrp="1"/>
          </p:cNvGraphicFramePr>
          <p:nvPr>
            <p:extLst>
              <p:ext uri="{D42A27DB-BD31-4B8C-83A1-F6EECF244321}">
                <p14:modId xmlns:p14="http://schemas.microsoft.com/office/powerpoint/2010/main" val="1316737219"/>
              </p:ext>
            </p:extLst>
          </p:nvPr>
        </p:nvGraphicFramePr>
        <p:xfrm>
          <a:off x="431800" y="3768365"/>
          <a:ext cx="8280400" cy="2444750"/>
        </p:xfrm>
        <a:graphic>
          <a:graphicData uri="http://schemas.openxmlformats.org/drawingml/2006/table">
            <a:tbl>
              <a:tblPr/>
              <a:tblGrid>
                <a:gridCol w="1943100">
                  <a:extLst>
                    <a:ext uri="{9D8B030D-6E8A-4147-A177-3AD203B41FA5}">
                      <a16:colId xmlns:a16="http://schemas.microsoft.com/office/drawing/2014/main" val="20000"/>
                    </a:ext>
                  </a:extLst>
                </a:gridCol>
                <a:gridCol w="1627188">
                  <a:extLst>
                    <a:ext uri="{9D8B030D-6E8A-4147-A177-3AD203B41FA5}">
                      <a16:colId xmlns:a16="http://schemas.microsoft.com/office/drawing/2014/main" val="20001"/>
                    </a:ext>
                  </a:extLst>
                </a:gridCol>
                <a:gridCol w="1577975">
                  <a:extLst>
                    <a:ext uri="{9D8B030D-6E8A-4147-A177-3AD203B41FA5}">
                      <a16:colId xmlns:a16="http://schemas.microsoft.com/office/drawing/2014/main" val="20002"/>
                    </a:ext>
                  </a:extLst>
                </a:gridCol>
                <a:gridCol w="1092200">
                  <a:extLst>
                    <a:ext uri="{9D8B030D-6E8A-4147-A177-3AD203B41FA5}">
                      <a16:colId xmlns:a16="http://schemas.microsoft.com/office/drawing/2014/main" val="20003"/>
                    </a:ext>
                  </a:extLst>
                </a:gridCol>
                <a:gridCol w="1093787">
                  <a:extLst>
                    <a:ext uri="{9D8B030D-6E8A-4147-A177-3AD203B41FA5}">
                      <a16:colId xmlns:a16="http://schemas.microsoft.com/office/drawing/2014/main" val="20004"/>
                    </a:ext>
                  </a:extLst>
                </a:gridCol>
                <a:gridCol w="946150">
                  <a:extLst>
                    <a:ext uri="{9D8B030D-6E8A-4147-A177-3AD203B41FA5}">
                      <a16:colId xmlns:a16="http://schemas.microsoft.com/office/drawing/2014/main" val="20005"/>
                    </a:ext>
                  </a:extLst>
                </a:gridCol>
              </a:tblGrid>
              <a:tr h="349250">
                <a:tc gridSpan="6">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血浆脂蛋白的组成</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0"/>
                  </a:ext>
                </a:extLst>
              </a:tr>
              <a:tr h="349250">
                <a:tc rowSpan="2">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合成部位</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密度</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/(g/cm2)</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颗粒直径</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/nm</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组成</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001"/>
                  </a:ext>
                </a:extLst>
              </a:tr>
              <a:tr h="34925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脂肪</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磷脂</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胆固醇</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9250">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小肠黏膜细胞</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&lt;0.95</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80</a:t>
                      </a: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500</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80</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95</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5</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7</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4</a:t>
                      </a:r>
                    </a:p>
                  </a:txBody>
                  <a:tcPr marL="9525" marR="9525" marT="9525" marB="0" anchor="ctr" horzOverflow="overflow">
                    <a:lnL>
                      <a:noFill/>
                    </a:lnL>
                    <a:lnR>
                      <a:noFill/>
                    </a:lnR>
                    <a:lnT w="635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3"/>
                  </a:ext>
                </a:extLst>
              </a:tr>
              <a:tr h="349250">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肝细胞</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0.95</a:t>
                      </a: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1.006</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25</a:t>
                      </a: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80</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50</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70</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10</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15</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just"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10</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15</a:t>
                      </a:r>
                    </a:p>
                  </a:txBody>
                  <a:tcPr marL="9525" marR="9525" marT="9525"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349250">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血浆</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1.006</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1.063</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20</a:t>
                      </a: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25</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10</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20</a:t>
                      </a:r>
                    </a:p>
                  </a:txBody>
                  <a:tcPr marL="9525" marR="9525" marT="9525" marB="0" anchor="ctr" horzOverflow="overflow">
                    <a:lnL>
                      <a:noFill/>
                    </a:lnL>
                    <a:lnR>
                      <a:noFill/>
                    </a:lnR>
                    <a:lnT>
                      <a:noFill/>
                    </a:lnT>
                    <a:lnB>
                      <a:noFill/>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45</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50</a:t>
                      </a:r>
                    </a:p>
                  </a:txBody>
                  <a:tcPr marL="9525" marR="9525" marT="9525" marB="0"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349250">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肝、肠血浆</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1.063</a:t>
                      </a:r>
                      <a:r>
                        <a:rPr kumimoji="0" lang="zh-CN" altLang="en-US"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a:ln>
                            <a:noFill/>
                          </a:ln>
                          <a:solidFill>
                            <a:srgbClr val="000000"/>
                          </a:solidFill>
                          <a:effectLst/>
                          <a:latin typeface="华文楷体" panose="02010600040101010101" pitchFamily="2" charset="-122"/>
                          <a:ea typeface="华文楷体" panose="02010600040101010101" pitchFamily="2" charset="-122"/>
                        </a:rPr>
                        <a:t>1.210</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7.5</a:t>
                      </a:r>
                      <a:r>
                        <a:rPr kumimoji="0" lang="zh-CN" altLang="en-US"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a:t>
                      </a: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10</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5</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25</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1pPr>
                      <a:lvl2pPr marL="742950" indent="-285750">
                        <a:spcBef>
                          <a:spcPts val="300"/>
                        </a:spcBef>
                        <a:buClr>
                          <a:schemeClr val="accent1"/>
                        </a:buClr>
                        <a:buFont typeface="Wingdings" panose="05000000000000000000" pitchFamily="2" charset="2"/>
                        <a:defRPr sz="2000" b="1">
                          <a:solidFill>
                            <a:srgbClr val="040D26"/>
                          </a:solidFill>
                          <a:latin typeface="Times New Roman" panose="02020603050405020304" pitchFamily="18" charset="0"/>
                          <a:ea typeface="楷体_GB2312" pitchFamily="49" charset="-122"/>
                        </a:defRPr>
                      </a:lvl2pPr>
                      <a:lvl3pPr marL="1143000" indent="-228600">
                        <a:spcBef>
                          <a:spcPts val="300"/>
                        </a:spcBef>
                        <a:buClr>
                          <a:schemeClr val="tx1"/>
                        </a:buClr>
                        <a:defRPr sz="2000" b="1">
                          <a:solidFill>
                            <a:srgbClr val="040D26"/>
                          </a:solidFill>
                          <a:latin typeface="Times New Roman" panose="02020603050405020304" pitchFamily="18" charset="0"/>
                          <a:ea typeface="楷体_GB2312" pitchFamily="49" charset="-122"/>
                        </a:defRPr>
                      </a:lvl3pPr>
                      <a:lvl4pPr marL="1600200" indent="-228600">
                        <a:spcBef>
                          <a:spcPts val="300"/>
                        </a:spcBef>
                        <a:defRPr sz="2000" b="1">
                          <a:solidFill>
                            <a:srgbClr val="040D26"/>
                          </a:solidFill>
                          <a:latin typeface="Times New Roman" panose="02020603050405020304" pitchFamily="18" charset="0"/>
                          <a:ea typeface="楷体_GB2312" pitchFamily="49" charset="-122"/>
                        </a:defRPr>
                      </a:lvl4pPr>
                      <a:lvl5pPr marL="2057400" indent="-228600">
                        <a:spcBef>
                          <a:spcPts val="300"/>
                        </a:spcBef>
                        <a:defRPr sz="2000" b="1">
                          <a:solidFill>
                            <a:srgbClr val="040D26"/>
                          </a:solidFill>
                          <a:latin typeface="Times New Roman" panose="02020603050405020304" pitchFamily="18" charset="0"/>
                          <a:ea typeface="楷体_GB2312" pitchFamily="49" charset="-122"/>
                        </a:defRPr>
                      </a:lvl5pPr>
                      <a:lvl6pPr marL="25146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6pPr>
                      <a:lvl7pPr marL="29718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7pPr>
                      <a:lvl8pPr marL="34290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8pPr>
                      <a:lvl9pPr marL="3886200" indent="-228600" eaLnBrk="0" fontAlgn="base" hangingPunct="0">
                        <a:spcBef>
                          <a:spcPts val="300"/>
                        </a:spcBef>
                        <a:spcAft>
                          <a:spcPct val="0"/>
                        </a:spcAft>
                        <a:defRPr sz="2000" b="1">
                          <a:solidFill>
                            <a:srgbClr val="040D26"/>
                          </a:solidFill>
                          <a:latin typeface="Times New Roman" panose="02020603050405020304" pitchFamily="18" charset="0"/>
                          <a:ea typeface="楷体_GB2312" pitchFamily="49"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2000" b="1" i="0" u="none" strike="noStrike" cap="none" normalizeH="0" baseline="0" dirty="0">
                          <a:ln>
                            <a:noFill/>
                          </a:ln>
                          <a:solidFill>
                            <a:srgbClr val="000000"/>
                          </a:solidFill>
                          <a:effectLst/>
                          <a:latin typeface="华文楷体" panose="02010600040101010101" pitchFamily="2" charset="-122"/>
                          <a:ea typeface="华文楷体" panose="02010600040101010101" pitchFamily="2" charset="-122"/>
                        </a:rPr>
                        <a:t>20</a:t>
                      </a:r>
                    </a:p>
                  </a:txBody>
                  <a:tcPr marL="9525" marR="9525" marT="9525" marB="0" anchor="ctr" horzOverflow="overflow">
                    <a:lnL>
                      <a:noFill/>
                    </a:lnL>
                    <a:lnR>
                      <a:noFill/>
                    </a:lnR>
                    <a:lnT>
                      <a:noFill/>
                    </a:lnT>
                    <a:lnB w="63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0241003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1544590"/>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二</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血浆脂蛋白的分类</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血浆脂蛋白通常采用电泳法或密度法进行分类。</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电泳法：</a:t>
            </a:r>
          </a:p>
        </p:txBody>
      </p:sp>
      <p:pic>
        <p:nvPicPr>
          <p:cNvPr id="4" name="Picture 1" descr="Q:\动物生化-hl\理论\8脂-6\备课\图\血浆脂蛋白电泳.png">
            <a:extLst>
              <a:ext uri="{FF2B5EF4-FFF2-40B4-BE49-F238E27FC236}">
                <a16:creationId xmlns:a16="http://schemas.microsoft.com/office/drawing/2014/main" id="{1F6D2F25-9409-47B0-8323-6803C38485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818" y="2560965"/>
            <a:ext cx="6202363" cy="387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6390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3095784"/>
          </a:xfrm>
        </p:spPr>
        <p:txBody>
          <a:bodyPr/>
          <a:lstStyle/>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超速离心：</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&lt;0.95</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：乳糜微粒</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err="1">
                <a:solidFill>
                  <a:schemeClr val="accent4">
                    <a:lumMod val="50000"/>
                  </a:schemeClr>
                </a:solidFill>
                <a:latin typeface="华文楷体" panose="02010600040101010101" pitchFamily="2" charset="-122"/>
                <a:ea typeface="华文楷体" panose="02010600040101010101" pitchFamily="2" charset="-122"/>
              </a:rPr>
              <a:t>Chylemicron</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CM) </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0.95-1.006: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极低密度脂蛋白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；动脉硬化的危险因素。</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1.006-1.063: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低密度脂蛋白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；引起动脉硬化脂蛋白。</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1.063-1.210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高密度脂蛋白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(HDL)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；抗动脉硬化脂蛋白。 </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前</a:t>
            </a:r>
            <a:r>
              <a:rPr lang="el-GR"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LDL≈</a:t>
            </a:r>
            <a:r>
              <a:rPr lang="el-GR" altLang="zh-CN" sz="2400" dirty="0">
                <a:solidFill>
                  <a:schemeClr val="accent4">
                    <a:lumMod val="50000"/>
                  </a:schemeClr>
                </a:solidFill>
                <a:latin typeface="华文楷体" panose="02010600040101010101" pitchFamily="2" charset="-122"/>
                <a:ea typeface="华文楷体" panose="02010600040101010101" pitchFamily="2" charset="-122"/>
              </a:rPr>
              <a:t>β-</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脂蛋白；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HDL≈</a:t>
            </a:r>
            <a:r>
              <a:rPr lang="el-GR"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脂蛋白。</a:t>
            </a:r>
          </a:p>
        </p:txBody>
      </p:sp>
    </p:spTree>
    <p:extLst>
      <p:ext uri="{BB962C8B-B14F-4D97-AF65-F5344CB8AC3E}">
        <p14:creationId xmlns:p14="http://schemas.microsoft.com/office/powerpoint/2010/main" val="40351221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3391249"/>
          </a:xfrm>
        </p:spPr>
        <p:txBody>
          <a:bodyPr/>
          <a:lstStyle/>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血浆脂蛋白的结构</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血浆脂蛋白主要由载脂蛋白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脱辅基蛋白</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apolipoprotein, apo)</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、甘油三酯、磷脂、胆固醇及其酯等成分构成。不同种类的血浆脂蛋白具有大致相似的球状结构。</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内核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疏水的</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，胆固醇酯 。</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CM</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及</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主要以甘油三酯为内核，</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LDL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及</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HDL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则主要以胆固醇酯为内核。</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外层</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单分子层</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：磷脂、胆固醇和各种载脂蛋白。</a:t>
            </a:r>
          </a:p>
        </p:txBody>
      </p:sp>
      <p:grpSp>
        <p:nvGrpSpPr>
          <p:cNvPr id="4" name="组合 5">
            <a:extLst>
              <a:ext uri="{FF2B5EF4-FFF2-40B4-BE49-F238E27FC236}">
                <a16:creationId xmlns:a16="http://schemas.microsoft.com/office/drawing/2014/main" id="{621337F5-32D8-40FA-84C6-62CFEF41DAAA}"/>
              </a:ext>
            </a:extLst>
          </p:cNvPr>
          <p:cNvGrpSpPr>
            <a:grpSpLocks/>
          </p:cNvGrpSpPr>
          <p:nvPr/>
        </p:nvGrpSpPr>
        <p:grpSpPr bwMode="auto">
          <a:xfrm>
            <a:off x="1310326" y="4410231"/>
            <a:ext cx="6329527" cy="2371979"/>
            <a:chOff x="539552" y="3356992"/>
            <a:chExt cx="8051454" cy="3384376"/>
          </a:xfrm>
        </p:grpSpPr>
        <p:pic>
          <p:nvPicPr>
            <p:cNvPr id="5" name="Picture 4" descr="Q:\动物生化-hl\理论\8脂-6\备课\图\脂蛋白的结构.gif">
              <a:extLst>
                <a:ext uri="{FF2B5EF4-FFF2-40B4-BE49-F238E27FC236}">
                  <a16:creationId xmlns:a16="http://schemas.microsoft.com/office/drawing/2014/main" id="{6135BBFD-FB0E-4314-A8CF-D47AB25DCC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56992"/>
              <a:ext cx="4061251"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5" descr="脂蛋白结构2">
              <a:extLst>
                <a:ext uri="{FF2B5EF4-FFF2-40B4-BE49-F238E27FC236}">
                  <a16:creationId xmlns:a16="http://schemas.microsoft.com/office/drawing/2014/main" id="{B5142303-718F-4940-ACEE-9E105F8D317F}"/>
                </a:ext>
              </a:extLst>
            </p:cNvPr>
            <p:cNvPicPr>
              <a:picLocks noChangeAspect="1" noChangeArrowheads="1"/>
            </p:cNvPicPr>
            <p:nvPr/>
          </p:nvPicPr>
          <p:blipFill>
            <a:blip r:embed="rId3">
              <a:lum contrast="30000"/>
              <a:extLst>
                <a:ext uri="{28A0092B-C50C-407E-A947-70E740481C1C}">
                  <a14:useLocalDpi xmlns:a14="http://schemas.microsoft.com/office/drawing/2010/main" val="0"/>
                </a:ext>
              </a:extLst>
            </a:blip>
            <a:srcRect/>
            <a:stretch>
              <a:fillRect/>
            </a:stretch>
          </p:blipFill>
          <p:spPr bwMode="auto">
            <a:xfrm>
              <a:off x="4587566" y="3357794"/>
              <a:ext cx="4003440" cy="3383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2595266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70395" y="905860"/>
            <a:ext cx="8660484" cy="5008166"/>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三、载脂蛋白</a:t>
            </a:r>
            <a:r>
              <a:rPr lang="en-US" altLang="zh-CN" sz="2800" dirty="0">
                <a:solidFill>
                  <a:srgbClr val="0070C0"/>
                </a:solidFill>
                <a:latin typeface="华文楷体" panose="02010600040101010101" pitchFamily="2" charset="-122"/>
                <a:ea typeface="华文楷体" panose="02010600040101010101" pitchFamily="2" charset="-122"/>
              </a:rPr>
              <a:t>(apolipoprotein, apo)</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血浆脂蛋白中的蛋白质部分，是脂蛋白中运输脂类的关键成分</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特点：具有双性</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α-</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螺旋的结构</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种类：</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B</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C</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D</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E</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五类，有</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余种。</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功能：</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结合和转运脂质，稳定脂蛋白的结构；</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参与脂蛋白代谢关键酶活性的调节；</a:t>
            </a:r>
          </a:p>
          <a:p>
            <a:pPr>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脂蛋白受体的识别等；</a:t>
            </a:r>
          </a:p>
          <a:p>
            <a:pPr>
              <a:lnSpc>
                <a:spcPct val="120000"/>
              </a:lnSpc>
            </a:pPr>
            <a:r>
              <a:rPr lang="en-US" altLang="zh-CN" sz="2000" dirty="0">
                <a:solidFill>
                  <a:schemeClr val="accent4">
                    <a:lumMod val="50000"/>
                  </a:schemeClr>
                </a:solidFill>
                <a:latin typeface="华文楷体" panose="02010600040101010101" pitchFamily="2" charset="-122"/>
                <a:ea typeface="华文楷体" panose="02010600040101010101" pitchFamily="2" charset="-122"/>
              </a:rPr>
              <a:t>apo </a:t>
            </a:r>
            <a:r>
              <a:rPr lang="en-US" altLang="zh-CN" sz="2000" dirty="0" err="1">
                <a:solidFill>
                  <a:schemeClr val="accent4">
                    <a:lumMod val="50000"/>
                  </a:schemeClr>
                </a:solidFill>
                <a:latin typeface="华文楷体" panose="02010600040101010101" pitchFamily="2" charset="-122"/>
                <a:ea typeface="华文楷体" panose="02010600040101010101" pitchFamily="2" charset="-122"/>
              </a:rPr>
              <a:t>CⅡ</a:t>
            </a:r>
            <a:r>
              <a:rPr lang="zh-CN" altLang="en-US" sz="2000" dirty="0">
                <a:solidFill>
                  <a:schemeClr val="accent4">
                    <a:lumMod val="50000"/>
                  </a:schemeClr>
                </a:solidFill>
                <a:latin typeface="华文楷体" panose="02010600040101010101" pitchFamily="2" charset="-122"/>
                <a:ea typeface="华文楷体" panose="02010600040101010101" pitchFamily="2" charset="-122"/>
              </a:rPr>
              <a:t>是脂蛋白脂肪酶的激活剂，其催化</a:t>
            </a:r>
            <a:r>
              <a:rPr lang="en-US" altLang="zh-CN" sz="2000" dirty="0">
                <a:solidFill>
                  <a:schemeClr val="accent4">
                    <a:lumMod val="50000"/>
                  </a:schemeClr>
                </a:solidFill>
                <a:latin typeface="华文楷体" panose="02010600040101010101" pitchFamily="2" charset="-122"/>
                <a:ea typeface="华文楷体" panose="02010600040101010101" pitchFamily="2" charset="-122"/>
              </a:rPr>
              <a:t>CM</a:t>
            </a:r>
            <a:r>
              <a:rPr lang="zh-CN" altLang="en-US" sz="2000" dirty="0">
                <a:solidFill>
                  <a:schemeClr val="accent4">
                    <a:lumMod val="50000"/>
                  </a:schemeClr>
                </a:solidFill>
                <a:latin typeface="华文楷体" panose="02010600040101010101" pitchFamily="2" charset="-122"/>
                <a:ea typeface="华文楷体" panose="02010600040101010101" pitchFamily="2" charset="-122"/>
              </a:rPr>
              <a:t>和</a:t>
            </a:r>
            <a:r>
              <a:rPr lang="en-US" altLang="zh-CN" sz="20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000" dirty="0">
                <a:solidFill>
                  <a:schemeClr val="accent4">
                    <a:lumMod val="50000"/>
                  </a:schemeClr>
                </a:solidFill>
                <a:latin typeface="华文楷体" panose="02010600040101010101" pitchFamily="2" charset="-122"/>
                <a:ea typeface="华文楷体" panose="02010600040101010101" pitchFamily="2" charset="-122"/>
              </a:rPr>
              <a:t>中的甘油三酯水解为甘油和脂肪酸，在</a:t>
            </a:r>
            <a:r>
              <a:rPr lang="en-US" altLang="zh-CN" sz="2000" dirty="0">
                <a:solidFill>
                  <a:schemeClr val="accent4">
                    <a:lumMod val="50000"/>
                  </a:schemeClr>
                </a:solidFill>
                <a:latin typeface="华文楷体" panose="02010600040101010101" pitchFamily="2" charset="-122"/>
                <a:ea typeface="华文楷体" panose="02010600040101010101" pitchFamily="2" charset="-122"/>
              </a:rPr>
              <a:t>CM</a:t>
            </a:r>
            <a:r>
              <a:rPr lang="zh-CN" altLang="en-US" sz="2000" dirty="0">
                <a:solidFill>
                  <a:schemeClr val="accent4">
                    <a:lumMod val="50000"/>
                  </a:schemeClr>
                </a:solidFill>
                <a:latin typeface="华文楷体" panose="02010600040101010101" pitchFamily="2" charset="-122"/>
                <a:ea typeface="华文楷体" panose="02010600040101010101" pitchFamily="2" charset="-122"/>
              </a:rPr>
              <a:t>和</a:t>
            </a:r>
            <a:r>
              <a:rPr lang="en-US" altLang="zh-CN" sz="20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000" dirty="0">
                <a:solidFill>
                  <a:schemeClr val="accent4">
                    <a:lumMod val="50000"/>
                  </a:schemeClr>
                </a:solidFill>
                <a:latin typeface="华文楷体" panose="02010600040101010101" pitchFamily="2" charset="-122"/>
                <a:ea typeface="华文楷体" panose="02010600040101010101" pitchFamily="2" charset="-122"/>
              </a:rPr>
              <a:t>的代谢中起关键性作用。</a:t>
            </a:r>
          </a:p>
        </p:txBody>
      </p:sp>
    </p:spTree>
    <p:extLst>
      <p:ext uri="{BB962C8B-B14F-4D97-AF65-F5344CB8AC3E}">
        <p14:creationId xmlns:p14="http://schemas.microsoft.com/office/powerpoint/2010/main" val="4187282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60969" y="971848"/>
            <a:ext cx="8339971" cy="3181961"/>
          </a:xfrm>
        </p:spPr>
        <p:txBody>
          <a:bodyPr/>
          <a:lstStyle/>
          <a:p>
            <a:pPr>
              <a:lnSpc>
                <a:spcPct val="120000"/>
              </a:lnSpc>
            </a:pPr>
            <a:r>
              <a:rPr lang="zh-CN" altLang="en-US" sz="2800" dirty="0">
                <a:solidFill>
                  <a:srgbClr val="0070C0"/>
                </a:solidFill>
                <a:latin typeface="华文楷体" panose="02010600040101010101" pitchFamily="2" charset="-122"/>
                <a:ea typeface="华文楷体" panose="02010600040101010101" pitchFamily="2" charset="-122"/>
              </a:rPr>
              <a:t>四、血浆脂蛋白功能及其代谢</a:t>
            </a:r>
          </a:p>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1.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乳糜（</a:t>
            </a:r>
            <a:r>
              <a:rPr lang="en-US" altLang="zh-CN" sz="2800" dirty="0">
                <a:solidFill>
                  <a:schemeClr val="accent4">
                    <a:lumMod val="50000"/>
                  </a:schemeClr>
                </a:solidFill>
                <a:latin typeface="华文楷体" panose="02010600040101010101" pitchFamily="2" charset="-122"/>
                <a:ea typeface="华文楷体" panose="02010600040101010101" pitchFamily="2" charset="-122"/>
              </a:rPr>
              <a:t>CM</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组成：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，磷脂，胆固醇，</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ApoB48,A-I,A-II,</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蛋白质含量 少</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密度低</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合成部位：小肠黏膜细胞，经淋巴系统进入血液</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生理功能：转运外源性</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甘油三酯和胆固醇</a:t>
            </a:r>
          </a:p>
        </p:txBody>
      </p:sp>
    </p:spTree>
    <p:extLst>
      <p:ext uri="{BB962C8B-B14F-4D97-AF65-F5344CB8AC3E}">
        <p14:creationId xmlns:p14="http://schemas.microsoft.com/office/powerpoint/2010/main" val="23320802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60969" y="971848"/>
            <a:ext cx="8339971" cy="2578719"/>
          </a:xfrm>
        </p:spPr>
        <p:txBody>
          <a:bodyPr/>
          <a:lstStyle/>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2.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极低密度脂蛋白（</a:t>
            </a:r>
            <a:r>
              <a:rPr lang="en-US" altLang="zh-CN" sz="28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组成：</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TG</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，磷脂，胆固醇，</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ApoB100, </a:t>
            </a:r>
            <a:r>
              <a:rPr lang="en-US" altLang="zh-CN" sz="2400" dirty="0" err="1">
                <a:solidFill>
                  <a:schemeClr val="accent4">
                    <a:lumMod val="50000"/>
                  </a:schemeClr>
                </a:solidFill>
                <a:latin typeface="华文楷体" panose="02010600040101010101" pitchFamily="2" charset="-122"/>
                <a:ea typeface="华文楷体" panose="02010600040101010101" pitchFamily="2" charset="-122"/>
              </a:rPr>
              <a:t>ApoE</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蛋白质含量少</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密度低</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合成部位：肝细胞（</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80%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小肠（</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生理功能：转运内源性甘油三酯</a:t>
            </a:r>
          </a:p>
        </p:txBody>
      </p:sp>
    </p:spTree>
    <p:extLst>
      <p:ext uri="{BB962C8B-B14F-4D97-AF65-F5344CB8AC3E}">
        <p14:creationId xmlns:p14="http://schemas.microsoft.com/office/powerpoint/2010/main" val="41107042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60969" y="971848"/>
            <a:ext cx="8339971" cy="2578719"/>
          </a:xfrm>
        </p:spPr>
        <p:txBody>
          <a:bodyPr/>
          <a:lstStyle/>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3.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低密度脂蛋白（</a:t>
            </a:r>
            <a:r>
              <a:rPr lang="en-US" altLang="zh-CN" sz="2800" dirty="0">
                <a:solidFill>
                  <a:schemeClr val="accent4">
                    <a:lumMod val="50000"/>
                  </a:schemeClr>
                </a:solidFill>
                <a:latin typeface="华文楷体" panose="02010600040101010101" pitchFamily="2" charset="-122"/>
                <a:ea typeface="华文楷体" panose="02010600040101010101" pitchFamily="2" charset="-122"/>
              </a:rPr>
              <a:t>LDL</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组成：主要是胆固醇及其酯，</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ApoB-100,</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含蛋白质</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较低的密度</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合成部位：血浆（</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VLDL</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转化而来）</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生理功能：是血浆中胆固醇的主要携带者并运送到组织，调控胆固醇的合成</a:t>
            </a:r>
          </a:p>
        </p:txBody>
      </p:sp>
    </p:spTree>
    <p:extLst>
      <p:ext uri="{BB962C8B-B14F-4D97-AF65-F5344CB8AC3E}">
        <p14:creationId xmlns:p14="http://schemas.microsoft.com/office/powerpoint/2010/main" val="7845492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360969" y="971848"/>
            <a:ext cx="8339971" cy="2652586"/>
          </a:xfrm>
        </p:spPr>
        <p:txBody>
          <a:bodyPr/>
          <a:lstStyle/>
          <a:p>
            <a:pPr>
              <a:lnSpc>
                <a:spcPct val="120000"/>
              </a:lnSpc>
            </a:pPr>
            <a:r>
              <a:rPr lang="en-US" altLang="zh-CN" sz="2800" dirty="0">
                <a:solidFill>
                  <a:schemeClr val="accent4">
                    <a:lumMod val="50000"/>
                  </a:schemeClr>
                </a:solidFill>
                <a:latin typeface="华文楷体" panose="02010600040101010101" pitchFamily="2" charset="-122"/>
                <a:ea typeface="华文楷体" panose="02010600040101010101" pitchFamily="2" charset="-122"/>
              </a:rPr>
              <a:t>4. </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高密度脂蛋白（</a:t>
            </a:r>
            <a:r>
              <a:rPr lang="en-US" altLang="zh-CN" sz="2800" dirty="0">
                <a:solidFill>
                  <a:schemeClr val="accent4">
                    <a:lumMod val="50000"/>
                  </a:schemeClr>
                </a:solidFill>
                <a:latin typeface="华文楷体" panose="02010600040101010101" pitchFamily="2" charset="-122"/>
                <a:ea typeface="华文楷体" panose="02010600040101010101" pitchFamily="2" charset="-122"/>
              </a:rPr>
              <a:t>HDL</a:t>
            </a:r>
            <a:r>
              <a:rPr lang="zh-CN" altLang="en-US" sz="2800" dirty="0">
                <a:solidFill>
                  <a:schemeClr val="accent4">
                    <a:lumMod val="50000"/>
                  </a:schemeClr>
                </a:solidFill>
                <a:latin typeface="华文楷体" panose="02010600040101010101" pitchFamily="2" charset="-122"/>
                <a:ea typeface="华文楷体" panose="02010600040101010101" pitchFamily="2" charset="-122"/>
              </a:rPr>
              <a:t>）</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组成：主要是胆固醇及其酯</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蛋白质含量高</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较高的密度</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合成部位：肝，小肠</a:t>
            </a:r>
          </a:p>
          <a:p>
            <a:pPr>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生理功能：机体胆固醇的“清扫机”，逆向转运胆固醇到肝脏转化处理</a:t>
            </a:r>
          </a:p>
        </p:txBody>
      </p:sp>
      <p:pic>
        <p:nvPicPr>
          <p:cNvPr id="4" name="Picture 2" descr="Q:\动物生化-hl\理论\8脂-6\备课\图\脂蛋白\HDL的代谢.jpg">
            <a:extLst>
              <a:ext uri="{FF2B5EF4-FFF2-40B4-BE49-F238E27FC236}">
                <a16:creationId xmlns:a16="http://schemas.microsoft.com/office/drawing/2014/main" id="{6C0185ED-4CB1-4C8E-ACC3-AE7C4F7832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6138" y="3429000"/>
            <a:ext cx="5545137"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62588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第六节 脂类在体内转运概况</a:t>
            </a:r>
          </a:p>
        </p:txBody>
      </p:sp>
      <p:pic>
        <p:nvPicPr>
          <p:cNvPr id="4" name="Picture 2" descr="Q:\动物生化-hl\理论\8脂-6\备课\图\脂蛋白\Plasma lipoprotein metabolism.png">
            <a:extLst>
              <a:ext uri="{FF2B5EF4-FFF2-40B4-BE49-F238E27FC236}">
                <a16:creationId xmlns:a16="http://schemas.microsoft.com/office/drawing/2014/main" id="{26A0C5C5-E545-4033-B94B-0E40409977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5131" y="1065228"/>
            <a:ext cx="6564932" cy="5489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9446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45809" y="990702"/>
            <a:ext cx="8453093" cy="2147832"/>
          </a:xfrm>
        </p:spPr>
        <p:txBody>
          <a:bodyPr/>
          <a:lstStyle/>
          <a:p>
            <a:pPr>
              <a:lnSpc>
                <a:spcPct val="120000"/>
              </a:lnSpc>
            </a:pPr>
            <a:r>
              <a:rPr lang="zh-CN" altLang="en-US" sz="2800" dirty="0">
                <a:solidFill>
                  <a:schemeClr val="accent5">
                    <a:lumMod val="50000"/>
                  </a:schemeClr>
                </a:solidFill>
                <a:latin typeface="华文楷体" panose="02010600040101010101" pitchFamily="2" charset="-122"/>
                <a:ea typeface="华文楷体" panose="02010600040101010101" pitchFamily="2" charset="-122"/>
              </a:rPr>
              <a:t>二．甘油的转化</a:t>
            </a:r>
          </a:p>
          <a:p>
            <a:pPr marL="0" indent="0">
              <a:lnSpc>
                <a:spcPct val="120000"/>
              </a:lnSpc>
            </a:pPr>
            <a:r>
              <a:rPr lang="en-US" altLang="zh-CN" sz="2800" dirty="0">
                <a:solidFill>
                  <a:srgbClr val="C00000"/>
                </a:solidFill>
                <a:latin typeface="华文楷体" panose="02010600040101010101" pitchFamily="2" charset="-122"/>
                <a:ea typeface="华文楷体" panose="02010600040101010101" pitchFamily="2" charset="-122"/>
              </a:rPr>
              <a:t>1. </a:t>
            </a:r>
            <a:r>
              <a:rPr lang="zh-CN" altLang="en-US" sz="2800" dirty="0">
                <a:solidFill>
                  <a:srgbClr val="C00000"/>
                </a:solidFill>
                <a:latin typeface="华文楷体" panose="02010600040101010101" pitchFamily="2" charset="-122"/>
                <a:ea typeface="华文楷体" panose="02010600040101010101" pitchFamily="2" charset="-122"/>
              </a:rPr>
              <a:t>生物化学的定义</a:t>
            </a:r>
            <a:endParaRPr lang="en-US" altLang="zh-CN" sz="2800" dirty="0">
              <a:solidFill>
                <a:srgbClr val="C00000"/>
              </a:solidFill>
              <a:latin typeface="华文楷体" panose="02010600040101010101" pitchFamily="2" charset="-122"/>
              <a:ea typeface="华文楷体" panose="02010600040101010101" pitchFamily="2" charset="-122"/>
            </a:endParaRPr>
          </a:p>
          <a:p>
            <a:pPr marL="0" indent="0" algn="just">
              <a:lnSpc>
                <a:spcPct val="120000"/>
              </a:lnSpc>
            </a:pP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因脂肪组织不含甘油激酶，只能释放进入血液，甘油溶于水，直接由血液运送至肝、肾、肠等组织，主要是</a:t>
            </a:r>
            <a:r>
              <a:rPr lang="zh-CN" altLang="en-US" sz="2400" u="sng" dirty="0">
                <a:solidFill>
                  <a:srgbClr val="FF0000"/>
                </a:solidFill>
                <a:latin typeface="华文楷体" panose="02010600040101010101" pitchFamily="2" charset="-122"/>
                <a:ea typeface="华文楷体" panose="02010600040101010101" pitchFamily="2" charset="-122"/>
              </a:rPr>
              <a:t>肝中利用</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p:txBody>
      </p:sp>
      <p:pic>
        <p:nvPicPr>
          <p:cNvPr id="5" name="图片 4">
            <a:extLst>
              <a:ext uri="{FF2B5EF4-FFF2-40B4-BE49-F238E27FC236}">
                <a16:creationId xmlns:a16="http://schemas.microsoft.com/office/drawing/2014/main" id="{30EBE029-AD67-49CC-97B5-CB2863692BAE}"/>
              </a:ext>
            </a:extLst>
          </p:cNvPr>
          <p:cNvPicPr>
            <a:picLocks noChangeAspect="1"/>
          </p:cNvPicPr>
          <p:nvPr/>
        </p:nvPicPr>
        <p:blipFill>
          <a:blip r:embed="rId2"/>
          <a:stretch>
            <a:fillRect/>
          </a:stretch>
        </p:blipFill>
        <p:spPr>
          <a:xfrm>
            <a:off x="1200458" y="3273351"/>
            <a:ext cx="6120914" cy="3432345"/>
          </a:xfrm>
          <a:prstGeom prst="rect">
            <a:avLst/>
          </a:prstGeom>
        </p:spPr>
      </p:pic>
    </p:spTree>
    <p:extLst>
      <p:ext uri="{BB962C8B-B14F-4D97-AF65-F5344CB8AC3E}">
        <p14:creationId xmlns:p14="http://schemas.microsoft.com/office/powerpoint/2010/main" val="3465394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C56321-39A0-4DFD-B753-45810F4F8537}"/>
              </a:ext>
            </a:extLst>
          </p:cNvPr>
          <p:cNvSpPr>
            <a:spLocks noGrp="1"/>
          </p:cNvSpPr>
          <p:nvPr>
            <p:ph type="title"/>
          </p:nvPr>
        </p:nvSpPr>
        <p:spPr>
          <a:xfrm>
            <a:off x="278878" y="152304"/>
            <a:ext cx="7681913" cy="563563"/>
          </a:xfrm>
        </p:spPr>
        <p:txBody>
          <a:bodyPr/>
          <a:lstStyle/>
          <a:p>
            <a:r>
              <a:rPr lang="zh-CN" altLang="en-US" sz="3600" dirty="0">
                <a:latin typeface="KaiTi" panose="02010609060101010101" pitchFamily="49" charset="-122"/>
                <a:ea typeface="KaiTi" panose="02010609060101010101" pitchFamily="49" charset="-122"/>
              </a:rPr>
              <a:t>第二节 脂肪的分解</a:t>
            </a:r>
          </a:p>
        </p:txBody>
      </p:sp>
      <p:sp>
        <p:nvSpPr>
          <p:cNvPr id="3" name="内容占位符 2">
            <a:extLst>
              <a:ext uri="{FF2B5EF4-FFF2-40B4-BE49-F238E27FC236}">
                <a16:creationId xmlns:a16="http://schemas.microsoft.com/office/drawing/2014/main" id="{7563F88E-D7C7-4EF2-8B23-6914B0E68119}"/>
              </a:ext>
            </a:extLst>
          </p:cNvPr>
          <p:cNvSpPr>
            <a:spLocks noGrp="1"/>
          </p:cNvSpPr>
          <p:nvPr>
            <p:ph idx="1"/>
          </p:nvPr>
        </p:nvSpPr>
        <p:spPr>
          <a:xfrm>
            <a:off x="483516" y="1075543"/>
            <a:ext cx="8453093" cy="3465116"/>
          </a:xfrm>
        </p:spPr>
        <p:txBody>
          <a:bodyPr/>
          <a:lstStyle/>
          <a:p>
            <a:pPr>
              <a:lnSpc>
                <a:spcPct val="120000"/>
              </a:lnSpc>
            </a:pPr>
            <a:r>
              <a:rPr lang="zh-CN" altLang="en-US" sz="2800" dirty="0">
                <a:solidFill>
                  <a:schemeClr val="accent5">
                    <a:lumMod val="50000"/>
                  </a:schemeClr>
                </a:solidFill>
                <a:latin typeface="华文楷体" panose="02010600040101010101" pitchFamily="2" charset="-122"/>
                <a:ea typeface="华文楷体" panose="02010600040101010101" pitchFamily="2" charset="-122"/>
              </a:rPr>
              <a:t>三、脂肪酸的氧化</a:t>
            </a:r>
          </a:p>
          <a:p>
            <a:pPr marL="0" indent="0">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1.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代谢定位：大多数组织均能氧化</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，但以肝及肌肉最活跃，主要在线粒体进行。</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2.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氧化方式：</a:t>
            </a:r>
            <a:r>
              <a:rPr lang="en-US" altLang="zh-CN" sz="2400" dirty="0">
                <a:solidFill>
                  <a:schemeClr val="accent4">
                    <a:lumMod val="50000"/>
                  </a:schemeClr>
                </a:solidFill>
                <a:latin typeface="华文楷体" panose="02010600040101010101" pitchFamily="2" charset="-122"/>
                <a:ea typeface="华文楷体" panose="02010600040101010101" pitchFamily="2" charset="-122"/>
              </a:rPr>
              <a:t>FA</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在生物体内的氧化方式有多种</a:t>
            </a:r>
            <a:r>
              <a:rPr lang="zh-CN" altLang="en-US" sz="2400" u="sng" dirty="0">
                <a:solidFill>
                  <a:srgbClr val="FF0000"/>
                </a:solidFill>
                <a:latin typeface="华文楷体" panose="02010600040101010101" pitchFamily="2" charset="-122"/>
                <a:ea typeface="华文楷体" panose="02010600040101010101" pitchFamily="2" charset="-122"/>
              </a:rPr>
              <a:t>（</a:t>
            </a:r>
            <a:r>
              <a:rPr lang="en-US" altLang="zh-CN" sz="2400" u="sng" dirty="0">
                <a:solidFill>
                  <a:srgbClr val="FF0000"/>
                </a:solidFill>
                <a:latin typeface="华文楷体" panose="02010600040101010101" pitchFamily="2" charset="-122"/>
                <a:ea typeface="华文楷体" panose="02010600040101010101" pitchFamily="2" charset="-122"/>
              </a:rPr>
              <a:t>α-</a:t>
            </a:r>
            <a:r>
              <a:rPr lang="zh-CN" altLang="en-US" sz="2400" u="sng" dirty="0">
                <a:solidFill>
                  <a:srgbClr val="FF0000"/>
                </a:solidFill>
                <a:latin typeface="华文楷体" panose="02010600040101010101" pitchFamily="2" charset="-122"/>
                <a:ea typeface="华文楷体" panose="02010600040101010101" pitchFamily="2" charset="-122"/>
              </a:rPr>
              <a:t>、</a:t>
            </a:r>
            <a:r>
              <a:rPr lang="en-US" altLang="zh-CN" sz="2400" u="sng" dirty="0">
                <a:solidFill>
                  <a:srgbClr val="FF0000"/>
                </a:solidFill>
                <a:latin typeface="华文楷体" panose="02010600040101010101" pitchFamily="2" charset="-122"/>
                <a:ea typeface="华文楷体" panose="02010600040101010101" pitchFamily="2" charset="-122"/>
              </a:rPr>
              <a:t>β-</a:t>
            </a:r>
            <a:r>
              <a:rPr lang="zh-CN" altLang="en-US" sz="2400" u="sng" dirty="0">
                <a:solidFill>
                  <a:srgbClr val="FF0000"/>
                </a:solidFill>
                <a:latin typeface="华文楷体" panose="02010600040101010101" pitchFamily="2" charset="-122"/>
                <a:ea typeface="华文楷体" panose="02010600040101010101" pitchFamily="2" charset="-122"/>
              </a:rPr>
              <a:t>、</a:t>
            </a:r>
            <a:r>
              <a:rPr lang="en-US" altLang="zh-CN" sz="2400" u="sng" dirty="0">
                <a:solidFill>
                  <a:srgbClr val="FF0000"/>
                </a:solidFill>
                <a:latin typeface="华文楷体" panose="02010600040101010101" pitchFamily="2" charset="-122"/>
                <a:ea typeface="华文楷体" panose="02010600040101010101" pitchFamily="2" charset="-122"/>
              </a:rPr>
              <a:t>ω-</a:t>
            </a:r>
            <a:r>
              <a:rPr lang="zh-CN" altLang="en-US" sz="2400" u="sng" dirty="0">
                <a:solidFill>
                  <a:srgbClr val="FF0000"/>
                </a:solidFill>
                <a:latin typeface="华文楷体" panose="02010600040101010101" pitchFamily="2" charset="-122"/>
                <a:ea typeface="华文楷体" panose="02010600040101010101" pitchFamily="2" charset="-122"/>
              </a:rPr>
              <a:t>），</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其中动物体内以</a:t>
            </a:r>
            <a:r>
              <a:rPr lang="en-US" altLang="zh-CN" sz="2400" u="sng" dirty="0">
                <a:solidFill>
                  <a:srgbClr val="FF0000"/>
                </a:solidFill>
                <a:latin typeface="华文楷体" panose="02010600040101010101" pitchFamily="2" charset="-122"/>
                <a:ea typeface="华文楷体" panose="02010600040101010101" pitchFamily="2" charset="-122"/>
              </a:rPr>
              <a:t>β-</a:t>
            </a:r>
            <a:r>
              <a:rPr lang="zh-CN" altLang="en-US" sz="2400" u="sng" dirty="0">
                <a:solidFill>
                  <a:srgbClr val="FF0000"/>
                </a:solidFill>
                <a:latin typeface="华文楷体" panose="02010600040101010101" pitchFamily="2" charset="-122"/>
                <a:ea typeface="华文楷体" panose="02010600040101010101" pitchFamily="2" charset="-122"/>
              </a:rPr>
              <a:t>氧化最重要</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 </a:t>
            </a:r>
            <a:endParaRPr lang="en-US" altLang="zh-CN" sz="2400" dirty="0">
              <a:solidFill>
                <a:schemeClr val="accent4">
                  <a:lumMod val="50000"/>
                </a:schemeClr>
              </a:solidFill>
              <a:latin typeface="华文楷体" panose="02010600040101010101" pitchFamily="2" charset="-122"/>
              <a:ea typeface="华文楷体" panose="02010600040101010101" pitchFamily="2" charset="-122"/>
            </a:endParaRPr>
          </a:p>
          <a:p>
            <a:pPr marL="0" indent="0">
              <a:lnSpc>
                <a:spcPct val="120000"/>
              </a:lnSpc>
            </a:pPr>
            <a:r>
              <a:rPr lang="en-US" altLang="zh-CN" sz="2400" dirty="0">
                <a:solidFill>
                  <a:schemeClr val="accent4">
                    <a:lumMod val="50000"/>
                  </a:schemeClr>
                </a:solidFill>
                <a:latin typeface="华文楷体" panose="02010600040101010101" pitchFamily="2" charset="-122"/>
                <a:ea typeface="华文楷体" panose="02010600040101010101" pitchFamily="2" charset="-122"/>
              </a:rPr>
              <a:t>3. </a:t>
            </a:r>
            <a:r>
              <a:rPr lang="zh-CN" altLang="en-US" sz="2400" dirty="0">
                <a:solidFill>
                  <a:schemeClr val="accent4">
                    <a:lumMod val="50000"/>
                  </a:schemeClr>
                </a:solidFill>
                <a:latin typeface="华文楷体" panose="02010600040101010101" pitchFamily="2" charset="-122"/>
                <a:ea typeface="华文楷体" panose="02010600040101010101" pitchFamily="2" charset="-122"/>
              </a:rPr>
              <a:t>包括偶数、奇数脂肪酸，以及饱和脂肪酸和不饱和脂肪酸的氧化。</a:t>
            </a:r>
          </a:p>
        </p:txBody>
      </p:sp>
    </p:spTree>
    <p:extLst>
      <p:ext uri="{BB962C8B-B14F-4D97-AF65-F5344CB8AC3E}">
        <p14:creationId xmlns:p14="http://schemas.microsoft.com/office/powerpoint/2010/main" val="4149096834"/>
      </p:ext>
    </p:extLst>
  </p:cSld>
  <p:clrMapOvr>
    <a:masterClrMapping/>
  </p:clrMapOvr>
</p:sld>
</file>

<file path=ppt/theme/theme1.xml><?xml version="1.0" encoding="utf-8"?>
<a:theme xmlns:a="http://schemas.openxmlformats.org/drawingml/2006/main" name="125TGp_medical_diagram_v2">
  <a:themeElements>
    <a:clrScheme name="自定义 2">
      <a:dk1>
        <a:srgbClr val="19426B"/>
      </a:dk1>
      <a:lt1>
        <a:srgbClr val="FFFFFF"/>
      </a:lt1>
      <a:dk2>
        <a:srgbClr val="006699"/>
      </a:dk2>
      <a:lt2>
        <a:srgbClr val="B2B2B2"/>
      </a:lt2>
      <a:accent1>
        <a:srgbClr val="3D86F1"/>
      </a:accent1>
      <a:accent2>
        <a:srgbClr val="2BB5A5"/>
      </a:accent2>
      <a:accent3>
        <a:srgbClr val="FFFFFF"/>
      </a:accent3>
      <a:accent4>
        <a:srgbClr val="14375A"/>
      </a:accent4>
      <a:accent5>
        <a:srgbClr val="AFC3F7"/>
      </a:accent5>
      <a:accent6>
        <a:srgbClr val="26A495"/>
      </a:accent6>
      <a:hlink>
        <a:srgbClr val="1343BF"/>
      </a:hlink>
      <a:folHlink>
        <a:srgbClr val="7030A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9525">
          <a:noFill/>
          <a:round/>
          <a:headEnd/>
          <a:tailEnd/>
        </a:ln>
        <a:effectLst>
          <a:outerShdw dist="172739" dir="3238358" algn="ctr" rotWithShape="0">
            <a:schemeClr val="tx1"/>
          </a:outerShdw>
        </a:effectLst>
      </a:spPr>
      <a:bodyPr wrap="none" anchor="ctr"/>
      <a:lstStyle>
        <a:defPPr>
          <a:defRPr>
            <a:ea typeface="宋体" charset="-122"/>
          </a:defRPr>
        </a:defPPr>
      </a:lstStyle>
    </a:spDef>
  </a:objectDefaults>
  <a:extraClrSchemeLst>
    <a:extraClrScheme>
      <a:clrScheme name="Default Design 1">
        <a:dk1>
          <a:srgbClr val="000000"/>
        </a:dk1>
        <a:lt1>
          <a:srgbClr val="FFFFFF"/>
        </a:lt1>
        <a:dk2>
          <a:srgbClr val="1640B6"/>
        </a:dk2>
        <a:lt2>
          <a:srgbClr val="B2B2B2"/>
        </a:lt2>
        <a:accent1>
          <a:srgbClr val="92C331"/>
        </a:accent1>
        <a:accent2>
          <a:srgbClr val="6B8FF3"/>
        </a:accent2>
        <a:accent3>
          <a:srgbClr val="FFFFFF"/>
        </a:accent3>
        <a:accent4>
          <a:srgbClr val="000000"/>
        </a:accent4>
        <a:accent5>
          <a:srgbClr val="C7DEAD"/>
        </a:accent5>
        <a:accent6>
          <a:srgbClr val="6081DC"/>
        </a:accent6>
        <a:hlink>
          <a:srgbClr val="009999"/>
        </a:hlink>
        <a:folHlink>
          <a:srgbClr val="C07BE7"/>
        </a:folHlink>
      </a:clrScheme>
      <a:clrMap bg1="lt1" tx1="dk1" bg2="lt2" tx2="dk2" accent1="accent1" accent2="accent2" accent3="accent3" accent4="accent4" accent5="accent5" accent6="accent6" hlink="hlink" folHlink="folHlink"/>
    </a:extraClrScheme>
    <a:extraClrScheme>
      <a:clrScheme name="Default Design 2">
        <a:dk1>
          <a:srgbClr val="25095D"/>
        </a:dk1>
        <a:lt1>
          <a:srgbClr val="FFFFFF"/>
        </a:lt1>
        <a:dk2>
          <a:srgbClr val="235752"/>
        </a:dk2>
        <a:lt2>
          <a:srgbClr val="B2B2B2"/>
        </a:lt2>
        <a:accent1>
          <a:srgbClr val="E58729"/>
        </a:accent1>
        <a:accent2>
          <a:srgbClr val="3CA6EE"/>
        </a:accent2>
        <a:accent3>
          <a:srgbClr val="FFFFFF"/>
        </a:accent3>
        <a:accent4>
          <a:srgbClr val="1E064E"/>
        </a:accent4>
        <a:accent5>
          <a:srgbClr val="F0C3AC"/>
        </a:accent5>
        <a:accent6>
          <a:srgbClr val="3596D8"/>
        </a:accent6>
        <a:hlink>
          <a:srgbClr val="9288DE"/>
        </a:hlink>
        <a:folHlink>
          <a:srgbClr val="5974C1"/>
        </a:folHlink>
      </a:clrScheme>
      <a:clrMap bg1="lt1" tx1="dk1" bg2="lt2" tx2="dk2" accent1="accent1" accent2="accent2" accent3="accent3" accent4="accent4" accent5="accent5" accent6="accent6" hlink="hlink" folHlink="folHlink"/>
    </a:extraClrScheme>
    <a:extraClrScheme>
      <a:clrScheme name="Default Design 3">
        <a:dk1>
          <a:srgbClr val="19426B"/>
        </a:dk1>
        <a:lt1>
          <a:srgbClr val="FFFFFF"/>
        </a:lt1>
        <a:dk2>
          <a:srgbClr val="006699"/>
        </a:dk2>
        <a:lt2>
          <a:srgbClr val="B2B2B2"/>
        </a:lt2>
        <a:accent1>
          <a:srgbClr val="3D86F1"/>
        </a:accent1>
        <a:accent2>
          <a:srgbClr val="2BB5A5"/>
        </a:accent2>
        <a:accent3>
          <a:srgbClr val="FFFFFF"/>
        </a:accent3>
        <a:accent4>
          <a:srgbClr val="14375A"/>
        </a:accent4>
        <a:accent5>
          <a:srgbClr val="AFC3F7"/>
        </a:accent5>
        <a:accent6>
          <a:srgbClr val="26A495"/>
        </a:accent6>
        <a:hlink>
          <a:srgbClr val="8BBC00"/>
        </a:hlink>
        <a:folHlink>
          <a:srgbClr val="6D50C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125TGp_medical_diagram_v2">
  <a:themeElements>
    <a:clrScheme name="自定义 2">
      <a:dk1>
        <a:srgbClr val="19426B"/>
      </a:dk1>
      <a:lt1>
        <a:srgbClr val="FFFFFF"/>
      </a:lt1>
      <a:dk2>
        <a:srgbClr val="006699"/>
      </a:dk2>
      <a:lt2>
        <a:srgbClr val="B2B2B2"/>
      </a:lt2>
      <a:accent1>
        <a:srgbClr val="3D86F1"/>
      </a:accent1>
      <a:accent2>
        <a:srgbClr val="2BB5A5"/>
      </a:accent2>
      <a:accent3>
        <a:srgbClr val="FFFFFF"/>
      </a:accent3>
      <a:accent4>
        <a:srgbClr val="14375A"/>
      </a:accent4>
      <a:accent5>
        <a:srgbClr val="AFC3F7"/>
      </a:accent5>
      <a:accent6>
        <a:srgbClr val="26A495"/>
      </a:accent6>
      <a:hlink>
        <a:srgbClr val="1343BF"/>
      </a:hlink>
      <a:folHlink>
        <a:srgbClr val="7030A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9525">
          <a:noFill/>
          <a:round/>
          <a:headEnd/>
          <a:tailEnd/>
        </a:ln>
        <a:effectLst>
          <a:outerShdw dist="172739" dir="3238358" algn="ctr" rotWithShape="0">
            <a:schemeClr val="tx1"/>
          </a:outerShdw>
        </a:effectLst>
      </a:spPr>
      <a:bodyPr wrap="none" anchor="ctr"/>
      <a:lstStyle>
        <a:defPPr>
          <a:defRPr>
            <a:ea typeface="宋体" charset="-122"/>
          </a:defRPr>
        </a:defPPr>
      </a:lstStyle>
    </a:spDef>
  </a:objectDefaults>
  <a:extraClrSchemeLst>
    <a:extraClrScheme>
      <a:clrScheme name="Default Design 1">
        <a:dk1>
          <a:srgbClr val="000000"/>
        </a:dk1>
        <a:lt1>
          <a:srgbClr val="FFFFFF"/>
        </a:lt1>
        <a:dk2>
          <a:srgbClr val="1640B6"/>
        </a:dk2>
        <a:lt2>
          <a:srgbClr val="B2B2B2"/>
        </a:lt2>
        <a:accent1>
          <a:srgbClr val="92C331"/>
        </a:accent1>
        <a:accent2>
          <a:srgbClr val="6B8FF3"/>
        </a:accent2>
        <a:accent3>
          <a:srgbClr val="FFFFFF"/>
        </a:accent3>
        <a:accent4>
          <a:srgbClr val="000000"/>
        </a:accent4>
        <a:accent5>
          <a:srgbClr val="C7DEAD"/>
        </a:accent5>
        <a:accent6>
          <a:srgbClr val="6081DC"/>
        </a:accent6>
        <a:hlink>
          <a:srgbClr val="009999"/>
        </a:hlink>
        <a:folHlink>
          <a:srgbClr val="C07BE7"/>
        </a:folHlink>
      </a:clrScheme>
      <a:clrMap bg1="lt1" tx1="dk1" bg2="lt2" tx2="dk2" accent1="accent1" accent2="accent2" accent3="accent3" accent4="accent4" accent5="accent5" accent6="accent6" hlink="hlink" folHlink="folHlink"/>
    </a:extraClrScheme>
    <a:extraClrScheme>
      <a:clrScheme name="Default Design 2">
        <a:dk1>
          <a:srgbClr val="25095D"/>
        </a:dk1>
        <a:lt1>
          <a:srgbClr val="FFFFFF"/>
        </a:lt1>
        <a:dk2>
          <a:srgbClr val="235752"/>
        </a:dk2>
        <a:lt2>
          <a:srgbClr val="B2B2B2"/>
        </a:lt2>
        <a:accent1>
          <a:srgbClr val="E58729"/>
        </a:accent1>
        <a:accent2>
          <a:srgbClr val="3CA6EE"/>
        </a:accent2>
        <a:accent3>
          <a:srgbClr val="FFFFFF"/>
        </a:accent3>
        <a:accent4>
          <a:srgbClr val="1E064E"/>
        </a:accent4>
        <a:accent5>
          <a:srgbClr val="F0C3AC"/>
        </a:accent5>
        <a:accent6>
          <a:srgbClr val="3596D8"/>
        </a:accent6>
        <a:hlink>
          <a:srgbClr val="9288DE"/>
        </a:hlink>
        <a:folHlink>
          <a:srgbClr val="5974C1"/>
        </a:folHlink>
      </a:clrScheme>
      <a:clrMap bg1="lt1" tx1="dk1" bg2="lt2" tx2="dk2" accent1="accent1" accent2="accent2" accent3="accent3" accent4="accent4" accent5="accent5" accent6="accent6" hlink="hlink" folHlink="folHlink"/>
    </a:extraClrScheme>
    <a:extraClrScheme>
      <a:clrScheme name="Default Design 3">
        <a:dk1>
          <a:srgbClr val="19426B"/>
        </a:dk1>
        <a:lt1>
          <a:srgbClr val="FFFFFF"/>
        </a:lt1>
        <a:dk2>
          <a:srgbClr val="006699"/>
        </a:dk2>
        <a:lt2>
          <a:srgbClr val="B2B2B2"/>
        </a:lt2>
        <a:accent1>
          <a:srgbClr val="3D86F1"/>
        </a:accent1>
        <a:accent2>
          <a:srgbClr val="2BB5A5"/>
        </a:accent2>
        <a:accent3>
          <a:srgbClr val="FFFFFF"/>
        </a:accent3>
        <a:accent4>
          <a:srgbClr val="14375A"/>
        </a:accent4>
        <a:accent5>
          <a:srgbClr val="AFC3F7"/>
        </a:accent5>
        <a:accent6>
          <a:srgbClr val="26A495"/>
        </a:accent6>
        <a:hlink>
          <a:srgbClr val="8BBC00"/>
        </a:hlink>
        <a:folHlink>
          <a:srgbClr val="6D50C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空演示文稿">
  <a:themeElements>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空演示文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1800" b="0" i="0" u="sng" strike="noStrike" cap="none" normalizeH="0" baseline="0" smtClean="0">
            <a:ln>
              <a:noFill/>
            </a:ln>
            <a:solidFill>
              <a:schemeClr val="accent1"/>
            </a:solidFill>
            <a:effectLst/>
            <a:latin typeface="黑体" panose="02010609060101010101" pitchFamily="49" charset="-122"/>
            <a:ea typeface="黑体" panose="02010609060101010101"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1800" b="0" i="0" u="sng" strike="noStrike" cap="none" normalizeH="0" baseline="0" smtClean="0">
            <a:ln>
              <a:noFill/>
            </a:ln>
            <a:solidFill>
              <a:schemeClr val="accent1"/>
            </a:solidFill>
            <a:effectLst/>
            <a:latin typeface="黑体" panose="02010609060101010101" pitchFamily="49" charset="-122"/>
            <a:ea typeface="黑体" panose="02010609060101010101" pitchFamily="49" charset="-122"/>
          </a:defRPr>
        </a:defPPr>
      </a:lstStyle>
    </a:lnDef>
  </a:objectDefaults>
  <a:extraClrSchemeLst>
    <a:extraClrScheme>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空演示文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空演示文稿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空演示文稿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空演示文稿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空演示文稿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空演示文稿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125TGp_medical_diagram_v2">
  <a:themeElements>
    <a:clrScheme name="自定义 2">
      <a:dk1>
        <a:srgbClr val="19426B"/>
      </a:dk1>
      <a:lt1>
        <a:srgbClr val="FFFFFF"/>
      </a:lt1>
      <a:dk2>
        <a:srgbClr val="006699"/>
      </a:dk2>
      <a:lt2>
        <a:srgbClr val="B2B2B2"/>
      </a:lt2>
      <a:accent1>
        <a:srgbClr val="3D86F1"/>
      </a:accent1>
      <a:accent2>
        <a:srgbClr val="2BB5A5"/>
      </a:accent2>
      <a:accent3>
        <a:srgbClr val="FFFFFF"/>
      </a:accent3>
      <a:accent4>
        <a:srgbClr val="14375A"/>
      </a:accent4>
      <a:accent5>
        <a:srgbClr val="AFC3F7"/>
      </a:accent5>
      <a:accent6>
        <a:srgbClr val="26A495"/>
      </a:accent6>
      <a:hlink>
        <a:srgbClr val="1343BF"/>
      </a:hlink>
      <a:folHlink>
        <a:srgbClr val="7030A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bg1"/>
        </a:solidFill>
        <a:ln w="9525">
          <a:noFill/>
          <a:round/>
          <a:headEnd/>
          <a:tailEnd/>
        </a:ln>
        <a:effectLst>
          <a:outerShdw dist="172739" dir="3238358" algn="ctr" rotWithShape="0">
            <a:schemeClr val="tx1"/>
          </a:outerShdw>
        </a:effectLst>
      </a:spPr>
      <a:bodyPr wrap="none" anchor="ctr"/>
      <a:lstStyle>
        <a:defPPr>
          <a:defRPr>
            <a:ea typeface="宋体" charset="-122"/>
          </a:defRPr>
        </a:defPPr>
      </a:lstStyle>
    </a:spDef>
  </a:objectDefaults>
  <a:extraClrSchemeLst>
    <a:extraClrScheme>
      <a:clrScheme name="Default Design 1">
        <a:dk1>
          <a:srgbClr val="000000"/>
        </a:dk1>
        <a:lt1>
          <a:srgbClr val="FFFFFF"/>
        </a:lt1>
        <a:dk2>
          <a:srgbClr val="1640B6"/>
        </a:dk2>
        <a:lt2>
          <a:srgbClr val="B2B2B2"/>
        </a:lt2>
        <a:accent1>
          <a:srgbClr val="92C331"/>
        </a:accent1>
        <a:accent2>
          <a:srgbClr val="6B8FF3"/>
        </a:accent2>
        <a:accent3>
          <a:srgbClr val="FFFFFF"/>
        </a:accent3>
        <a:accent4>
          <a:srgbClr val="000000"/>
        </a:accent4>
        <a:accent5>
          <a:srgbClr val="C7DEAD"/>
        </a:accent5>
        <a:accent6>
          <a:srgbClr val="6081DC"/>
        </a:accent6>
        <a:hlink>
          <a:srgbClr val="009999"/>
        </a:hlink>
        <a:folHlink>
          <a:srgbClr val="C07BE7"/>
        </a:folHlink>
      </a:clrScheme>
      <a:clrMap bg1="lt1" tx1="dk1" bg2="lt2" tx2="dk2" accent1="accent1" accent2="accent2" accent3="accent3" accent4="accent4" accent5="accent5" accent6="accent6" hlink="hlink" folHlink="folHlink"/>
    </a:extraClrScheme>
    <a:extraClrScheme>
      <a:clrScheme name="Default Design 2">
        <a:dk1>
          <a:srgbClr val="25095D"/>
        </a:dk1>
        <a:lt1>
          <a:srgbClr val="FFFFFF"/>
        </a:lt1>
        <a:dk2>
          <a:srgbClr val="235752"/>
        </a:dk2>
        <a:lt2>
          <a:srgbClr val="B2B2B2"/>
        </a:lt2>
        <a:accent1>
          <a:srgbClr val="E58729"/>
        </a:accent1>
        <a:accent2>
          <a:srgbClr val="3CA6EE"/>
        </a:accent2>
        <a:accent3>
          <a:srgbClr val="FFFFFF"/>
        </a:accent3>
        <a:accent4>
          <a:srgbClr val="1E064E"/>
        </a:accent4>
        <a:accent5>
          <a:srgbClr val="F0C3AC"/>
        </a:accent5>
        <a:accent6>
          <a:srgbClr val="3596D8"/>
        </a:accent6>
        <a:hlink>
          <a:srgbClr val="9288DE"/>
        </a:hlink>
        <a:folHlink>
          <a:srgbClr val="5974C1"/>
        </a:folHlink>
      </a:clrScheme>
      <a:clrMap bg1="lt1" tx1="dk1" bg2="lt2" tx2="dk2" accent1="accent1" accent2="accent2" accent3="accent3" accent4="accent4" accent5="accent5" accent6="accent6" hlink="hlink" folHlink="folHlink"/>
    </a:extraClrScheme>
    <a:extraClrScheme>
      <a:clrScheme name="Default Design 3">
        <a:dk1>
          <a:srgbClr val="19426B"/>
        </a:dk1>
        <a:lt1>
          <a:srgbClr val="FFFFFF"/>
        </a:lt1>
        <a:dk2>
          <a:srgbClr val="006699"/>
        </a:dk2>
        <a:lt2>
          <a:srgbClr val="B2B2B2"/>
        </a:lt2>
        <a:accent1>
          <a:srgbClr val="3D86F1"/>
        </a:accent1>
        <a:accent2>
          <a:srgbClr val="2BB5A5"/>
        </a:accent2>
        <a:accent3>
          <a:srgbClr val="FFFFFF"/>
        </a:accent3>
        <a:accent4>
          <a:srgbClr val="14375A"/>
        </a:accent4>
        <a:accent5>
          <a:srgbClr val="AFC3F7"/>
        </a:accent5>
        <a:accent6>
          <a:srgbClr val="26A495"/>
        </a:accent6>
        <a:hlink>
          <a:srgbClr val="8BBC00"/>
        </a:hlink>
        <a:folHlink>
          <a:srgbClr val="6D50CA"/>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空演示文稿">
  <a:themeElements>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空演示文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1800" b="0" i="0" u="sng" strike="noStrike" cap="none" normalizeH="0" baseline="0" smtClean="0">
            <a:ln>
              <a:noFill/>
            </a:ln>
            <a:solidFill>
              <a:schemeClr val="accent1"/>
            </a:solidFill>
            <a:effectLst/>
            <a:latin typeface="黑体" panose="02010609060101010101" pitchFamily="49" charset="-122"/>
            <a:ea typeface="黑体" panose="02010609060101010101"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zh-CN" altLang="en-US" sz="1800" b="0" i="0" u="sng" strike="noStrike" cap="none" normalizeH="0" baseline="0" smtClean="0">
            <a:ln>
              <a:noFill/>
            </a:ln>
            <a:solidFill>
              <a:schemeClr val="accent1"/>
            </a:solidFill>
            <a:effectLst/>
            <a:latin typeface="黑体" panose="02010609060101010101" pitchFamily="49" charset="-122"/>
            <a:ea typeface="黑体" panose="02010609060101010101" pitchFamily="49" charset="-122"/>
          </a:defRPr>
        </a:defPPr>
      </a:lstStyle>
    </a:lnDef>
  </a:objectDefaults>
  <a:extraClrSchemeLst>
    <a:extraClrScheme>
      <a:clrScheme name="空演示文稿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空演示文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空演示文稿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空演示文稿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空演示文稿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空演示文稿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空演示文稿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吉祥如意">
  <a:themeElements>
    <a:clrScheme name="吉祥如意 1">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EF8FF"/>
      </a:accent5>
      <a:accent6>
        <a:srgbClr val="E7CDB2"/>
      </a:accent6>
      <a:hlink>
        <a:srgbClr val="0066CC"/>
      </a:hlink>
      <a:folHlink>
        <a:srgbClr val="9F9FBF"/>
      </a:folHlink>
    </a:clrScheme>
    <a:fontScheme name="吉祥如意">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zh-CN" altLang="en-US" sz="22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吉祥如意 1">
        <a:dk1>
          <a:srgbClr val="000000"/>
        </a:dk1>
        <a:lt1>
          <a:srgbClr val="FFFFFF"/>
        </a:lt1>
        <a:dk2>
          <a:srgbClr val="E40000"/>
        </a:dk2>
        <a:lt2>
          <a:srgbClr val="DDDDDD"/>
        </a:lt2>
        <a:accent1>
          <a:srgbClr val="E1F4FF"/>
        </a:accent1>
        <a:accent2>
          <a:srgbClr val="FFE2C5"/>
        </a:accent2>
        <a:accent3>
          <a:srgbClr val="FFFFFF"/>
        </a:accent3>
        <a:accent4>
          <a:srgbClr val="000000"/>
        </a:accent4>
        <a:accent5>
          <a:srgbClr val="EEF8FF"/>
        </a:accent5>
        <a:accent6>
          <a:srgbClr val="E7CDB2"/>
        </a:accent6>
        <a:hlink>
          <a:srgbClr val="0066CC"/>
        </a:hlink>
        <a:folHlink>
          <a:srgbClr val="9F9FBF"/>
        </a:folHlink>
      </a:clrScheme>
      <a:clrMap bg1="lt1" tx1="dk1" bg2="lt2" tx2="dk2" accent1="accent1" accent2="accent2" accent3="accent3" accent4="accent4" accent5="accent5" accent6="accent6" hlink="hlink" folHlink="folHlink"/>
    </a:extraClrScheme>
    <a:extraClrScheme>
      <a:clrScheme name="吉祥如意 2">
        <a:dk1>
          <a:srgbClr val="59582D"/>
        </a:dk1>
        <a:lt1>
          <a:srgbClr val="EAEAEA"/>
        </a:lt1>
        <a:dk2>
          <a:srgbClr val="666699"/>
        </a:dk2>
        <a:lt2>
          <a:srgbClr val="D9D9D9"/>
        </a:lt2>
        <a:accent1>
          <a:srgbClr val="CCECFF"/>
        </a:accent1>
        <a:accent2>
          <a:srgbClr val="B2D2C7"/>
        </a:accent2>
        <a:accent3>
          <a:srgbClr val="F3F3F3"/>
        </a:accent3>
        <a:accent4>
          <a:srgbClr val="4B4A25"/>
        </a:accent4>
        <a:accent5>
          <a:srgbClr val="E2F4FF"/>
        </a:accent5>
        <a:accent6>
          <a:srgbClr val="A1BEB4"/>
        </a:accent6>
        <a:hlink>
          <a:srgbClr val="993366"/>
        </a:hlink>
        <a:folHlink>
          <a:srgbClr val="92B9E0"/>
        </a:folHlink>
      </a:clrScheme>
      <a:clrMap bg1="lt1" tx1="dk1" bg2="lt2" tx2="dk2" accent1="accent1" accent2="accent2" accent3="accent3" accent4="accent4" accent5="accent5" accent6="accent6" hlink="hlink" folHlink="folHlink"/>
    </a:extraClrScheme>
    <a:extraClrScheme>
      <a:clrScheme name="吉祥如意 3">
        <a:dk1>
          <a:srgbClr val="000099"/>
        </a:dk1>
        <a:lt1>
          <a:srgbClr val="FFFFCC"/>
        </a:lt1>
        <a:dk2>
          <a:srgbClr val="004000"/>
        </a:dk2>
        <a:lt2>
          <a:srgbClr val="FFD9B3"/>
        </a:lt2>
        <a:accent1>
          <a:srgbClr val="FFD9D9"/>
        </a:accent1>
        <a:accent2>
          <a:srgbClr val="DDDDDD"/>
        </a:accent2>
        <a:accent3>
          <a:srgbClr val="FFFFE2"/>
        </a:accent3>
        <a:accent4>
          <a:srgbClr val="000082"/>
        </a:accent4>
        <a:accent5>
          <a:srgbClr val="FFE9E9"/>
        </a:accent5>
        <a:accent6>
          <a:srgbClr val="C8C8C8"/>
        </a:accent6>
        <a:hlink>
          <a:srgbClr val="FF0000"/>
        </a:hlink>
        <a:folHlink>
          <a:srgbClr val="FFAB57"/>
        </a:folHlink>
      </a:clrScheme>
      <a:clrMap bg1="lt1" tx1="dk1" bg2="lt2" tx2="dk2" accent1="accent1" accent2="accent2" accent3="accent3" accent4="accent4" accent5="accent5" accent6="accent6" hlink="hlink" folHlink="folHlink"/>
    </a:extraClrScheme>
    <a:extraClrScheme>
      <a:clrScheme name="吉祥如意 4">
        <a:dk1>
          <a:srgbClr val="000000"/>
        </a:dk1>
        <a:lt1>
          <a:srgbClr val="DCE8E2"/>
        </a:lt1>
        <a:dk2>
          <a:srgbClr val="0033CC"/>
        </a:dk2>
        <a:lt2>
          <a:srgbClr val="C4C4D8"/>
        </a:lt2>
        <a:accent1>
          <a:srgbClr val="FFFFFF"/>
        </a:accent1>
        <a:accent2>
          <a:srgbClr val="A9CFB1"/>
        </a:accent2>
        <a:accent3>
          <a:srgbClr val="EBF2EE"/>
        </a:accent3>
        <a:accent4>
          <a:srgbClr val="000000"/>
        </a:accent4>
        <a:accent5>
          <a:srgbClr val="FFFFFF"/>
        </a:accent5>
        <a:accent6>
          <a:srgbClr val="99BBA0"/>
        </a:accent6>
        <a:hlink>
          <a:srgbClr val="CC3300"/>
        </a:hlink>
        <a:folHlink>
          <a:srgbClr val="666699"/>
        </a:folHlink>
      </a:clrScheme>
      <a:clrMap bg1="lt1" tx1="dk1" bg2="lt2" tx2="dk2" accent1="accent1" accent2="accent2" accent3="accent3" accent4="accent4" accent5="accent5" accent6="accent6" hlink="hlink" folHlink="folHlink"/>
    </a:extraClrScheme>
    <a:extraClrScheme>
      <a:clrScheme name="吉祥如意 5">
        <a:dk1>
          <a:srgbClr val="606090"/>
        </a:dk1>
        <a:lt1>
          <a:srgbClr val="E5FFFF"/>
        </a:lt1>
        <a:dk2>
          <a:srgbClr val="0000CC"/>
        </a:dk2>
        <a:lt2>
          <a:srgbClr val="91DAFF"/>
        </a:lt2>
        <a:accent1>
          <a:srgbClr val="EAEAEA"/>
        </a:accent1>
        <a:accent2>
          <a:srgbClr val="FFE2C5"/>
        </a:accent2>
        <a:accent3>
          <a:srgbClr val="F0FFFF"/>
        </a:accent3>
        <a:accent4>
          <a:srgbClr val="51517A"/>
        </a:accent4>
        <a:accent5>
          <a:srgbClr val="F3F3F3"/>
        </a:accent5>
        <a:accent6>
          <a:srgbClr val="E7CDB2"/>
        </a:accent6>
        <a:hlink>
          <a:srgbClr val="000000"/>
        </a:hlink>
        <a:folHlink>
          <a:srgbClr val="3DB77A"/>
        </a:folHlink>
      </a:clrScheme>
      <a:clrMap bg1="lt1" tx1="dk1" bg2="lt2" tx2="dk2" accent1="accent1" accent2="accent2" accent3="accent3" accent4="accent4" accent5="accent5" accent6="accent6" hlink="hlink" folHlink="folHlink"/>
    </a:extraClrScheme>
    <a:extraClrScheme>
      <a:clrScheme name="吉祥如意 6">
        <a:dk1>
          <a:srgbClr val="CC0066"/>
        </a:dk1>
        <a:lt1>
          <a:srgbClr val="FFDDBB"/>
        </a:lt1>
        <a:dk2>
          <a:srgbClr val="000000"/>
        </a:dk2>
        <a:lt2>
          <a:srgbClr val="C0C0C0"/>
        </a:lt2>
        <a:accent1>
          <a:srgbClr val="FFFFCC"/>
        </a:accent1>
        <a:accent2>
          <a:srgbClr val="FFFFFF"/>
        </a:accent2>
        <a:accent3>
          <a:srgbClr val="FFEBDA"/>
        </a:accent3>
        <a:accent4>
          <a:srgbClr val="AE0056"/>
        </a:accent4>
        <a:accent5>
          <a:srgbClr val="FFFFE2"/>
        </a:accent5>
        <a:accent6>
          <a:srgbClr val="E7E7E7"/>
        </a:accent6>
        <a:hlink>
          <a:srgbClr val="0066CC"/>
        </a:hlink>
        <a:folHlink>
          <a:srgbClr val="8EB37D"/>
        </a:folHlink>
      </a:clrScheme>
      <a:clrMap bg1="lt1" tx1="dk1" bg2="lt2" tx2="dk2" accent1="accent1" accent2="accent2" accent3="accent3" accent4="accent4" accent5="accent5" accent6="accent6" hlink="hlink" folHlink="folHlink"/>
    </a:extraClrScheme>
    <a:extraClrScheme>
      <a:clrScheme name="吉祥如意 7">
        <a:dk1>
          <a:srgbClr val="B60000"/>
        </a:dk1>
        <a:lt1>
          <a:srgbClr val="FFFF99"/>
        </a:lt1>
        <a:dk2>
          <a:srgbClr val="800000"/>
        </a:dk2>
        <a:lt2>
          <a:srgbClr val="FFFFFF"/>
        </a:lt2>
        <a:accent1>
          <a:srgbClr val="9888A4"/>
        </a:accent1>
        <a:accent2>
          <a:srgbClr val="A9335D"/>
        </a:accent2>
        <a:accent3>
          <a:srgbClr val="C0AAAA"/>
        </a:accent3>
        <a:accent4>
          <a:srgbClr val="DADA82"/>
        </a:accent4>
        <a:accent5>
          <a:srgbClr val="CAC3CF"/>
        </a:accent5>
        <a:accent6>
          <a:srgbClr val="992D53"/>
        </a:accent6>
        <a:hlink>
          <a:srgbClr val="CCECFF"/>
        </a:hlink>
        <a:folHlink>
          <a:srgbClr val="FF6600"/>
        </a:folHlink>
      </a:clrScheme>
      <a:clrMap bg1="dk2" tx1="lt1" bg2="dk1" tx2="lt2" accent1="accent1" accent2="accent2" accent3="accent3" accent4="accent4" accent5="accent5" accent6="accent6" hlink="hlink" folHlink="folHlink"/>
    </a:extraClrScheme>
    <a:extraClrScheme>
      <a:clrScheme name="吉祥如意 8">
        <a:dk1>
          <a:srgbClr val="808080"/>
        </a:dk1>
        <a:lt1>
          <a:srgbClr val="FFFFFF"/>
        </a:lt1>
        <a:dk2>
          <a:srgbClr val="1C1C1C"/>
        </a:dk2>
        <a:lt2>
          <a:srgbClr val="FFFF66"/>
        </a:lt2>
        <a:accent1>
          <a:srgbClr val="9898BA"/>
        </a:accent1>
        <a:accent2>
          <a:srgbClr val="777777"/>
        </a:accent2>
        <a:accent3>
          <a:srgbClr val="ABABAB"/>
        </a:accent3>
        <a:accent4>
          <a:srgbClr val="DADADA"/>
        </a:accent4>
        <a:accent5>
          <a:srgbClr val="CACAD9"/>
        </a:accent5>
        <a:accent6>
          <a:srgbClr val="6B6B6B"/>
        </a:accent6>
        <a:hlink>
          <a:srgbClr val="CCFF99"/>
        </a:hlink>
        <a:folHlink>
          <a:srgbClr val="E436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CCE8C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FFFFFF"/>
    </a:hlink>
    <a:folHlink>
      <a:srgbClr val="B2B2B2"/>
    </a:folHlink>
  </a:clrScheme>
</a:themeOverride>
</file>

<file path=ppt/theme/themeOverride2.xml><?xml version="1.0" encoding="utf-8"?>
<a:themeOverride xmlns:a="http://schemas.openxmlformats.org/drawingml/2006/main">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990033"/>
    </a:hlink>
    <a:folHlink>
      <a:srgbClr val="B2B2B2"/>
    </a:folHlink>
  </a:clrScheme>
</a:themeOverride>
</file>

<file path=docProps/app.xml><?xml version="1.0" encoding="utf-8"?>
<Properties xmlns="http://schemas.openxmlformats.org/officeDocument/2006/extended-properties" xmlns:vt="http://schemas.openxmlformats.org/officeDocument/2006/docPropsVTypes">
  <TotalTime>1024</TotalTime>
  <Words>5813</Words>
  <Application>Microsoft Office PowerPoint</Application>
  <PresentationFormat>全屏显示(4:3)</PresentationFormat>
  <Paragraphs>560</Paragraphs>
  <Slides>79</Slides>
  <Notes>3</Notes>
  <HiddenSlides>0</HiddenSlides>
  <MMClips>0</MMClips>
  <ScaleCrop>false</ScaleCrop>
  <HeadingPairs>
    <vt:vector size="8" baseType="variant">
      <vt:variant>
        <vt:lpstr>已用的字体</vt:lpstr>
      </vt:variant>
      <vt:variant>
        <vt:i4>14</vt:i4>
      </vt:variant>
      <vt:variant>
        <vt:lpstr>主题</vt:lpstr>
      </vt:variant>
      <vt:variant>
        <vt:i4>6</vt:i4>
      </vt:variant>
      <vt:variant>
        <vt:lpstr>嵌入 OLE 服务器</vt:lpstr>
      </vt:variant>
      <vt:variant>
        <vt:i4>2</vt:i4>
      </vt:variant>
      <vt:variant>
        <vt:lpstr>幻灯片标题</vt:lpstr>
      </vt:variant>
      <vt:variant>
        <vt:i4>79</vt:i4>
      </vt:variant>
    </vt:vector>
  </HeadingPairs>
  <TitlesOfParts>
    <vt:vector size="101" baseType="lpstr">
      <vt:lpstr>KaiTi</vt:lpstr>
      <vt:lpstr>等线</vt:lpstr>
      <vt:lpstr>黑体</vt:lpstr>
      <vt:lpstr>华文楷体</vt:lpstr>
      <vt:lpstr>华文行楷</vt:lpstr>
      <vt:lpstr>楷体</vt:lpstr>
      <vt:lpstr>楷体_GB2312</vt:lpstr>
      <vt:lpstr>宋体</vt:lpstr>
      <vt:lpstr>Arial</vt:lpstr>
      <vt:lpstr>Arial Black</vt:lpstr>
      <vt:lpstr>Times New Roman</vt:lpstr>
      <vt:lpstr>Verdana</vt:lpstr>
      <vt:lpstr>Wingdings</vt:lpstr>
      <vt:lpstr>Wingdings 2</vt:lpstr>
      <vt:lpstr>125TGp_medical_diagram_v2</vt:lpstr>
      <vt:lpstr>1_125TGp_medical_diagram_v2</vt:lpstr>
      <vt:lpstr>空演示文稿</vt:lpstr>
      <vt:lpstr>2_125TGp_medical_diagram_v2</vt:lpstr>
      <vt:lpstr>1_空演示文稿</vt:lpstr>
      <vt:lpstr>吉祥如意</vt:lpstr>
      <vt:lpstr>ChemDraw.Document.6.0</vt:lpstr>
      <vt:lpstr>Image</vt:lpstr>
      <vt:lpstr>第七章 脂代谢 </vt:lpstr>
      <vt:lpstr>目 录</vt:lpstr>
      <vt:lpstr>第一节 脂代谢概述</vt:lpstr>
      <vt:lpstr>第一节 脂代谢概述</vt:lpstr>
      <vt:lpstr>第一节 脂代谢概述</vt:lpstr>
      <vt:lpstr>第二节 脂肪的分解</vt:lpstr>
      <vt:lpstr>脂肪的酶促水解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第二节 脂肪的分解</vt:lpstr>
      <vt:lpstr>第三节 脂肪的合成</vt:lpstr>
      <vt:lpstr>第三节 脂肪的合成</vt:lpstr>
      <vt:lpstr>第三节 脂肪的合成</vt:lpstr>
      <vt:lpstr>第三节 脂肪的合成</vt:lpstr>
      <vt:lpstr>第三节 脂肪的合成</vt:lpstr>
      <vt:lpstr>第三节 脂肪的合成</vt:lpstr>
      <vt:lpstr>第三节 脂肪的合成</vt:lpstr>
      <vt:lpstr>第三节 脂肪的合成</vt:lpstr>
      <vt:lpstr>第三节 脂肪的合成</vt:lpstr>
      <vt:lpstr>丙二酸单酰ACP的形成：</vt:lpstr>
      <vt:lpstr>PowerPoint 演示文稿</vt:lpstr>
      <vt:lpstr>脂肪酸从头合成的生化历程</vt:lpstr>
      <vt:lpstr>脂肪酸生物合成的反应历程</vt:lpstr>
      <vt:lpstr>软脂酸合成的反应流程</vt:lpstr>
      <vt:lpstr>第三节 脂肪的合成</vt:lpstr>
      <vt:lpstr>第三节 脂肪的合成</vt:lpstr>
      <vt:lpstr>第三节 脂肪的合成</vt:lpstr>
      <vt:lpstr>第三节 脂肪的合成</vt:lpstr>
      <vt:lpstr>第三节 脂肪的合成</vt:lpstr>
      <vt:lpstr>第三节 脂肪的合成</vt:lpstr>
      <vt:lpstr>第三节 脂肪的合成</vt:lpstr>
      <vt:lpstr>第三节 脂肪的合成</vt:lpstr>
      <vt:lpstr>第三节 脂肪的合成</vt:lpstr>
      <vt:lpstr>第四节 磷脂和胆固醇的代谢</vt:lpstr>
      <vt:lpstr>第四节 磷脂和胆固醇的代谢</vt:lpstr>
      <vt:lpstr>第四节 磷脂和胆固醇的代谢</vt:lpstr>
      <vt:lpstr>第四节 磷脂和胆固醇的代谢</vt:lpstr>
      <vt:lpstr>第四节 磷脂和胆固醇的代谢</vt:lpstr>
      <vt:lpstr>第四节 磷脂和胆固醇的代谢</vt:lpstr>
      <vt:lpstr>第四节 磷脂和胆固醇的代谢</vt:lpstr>
      <vt:lpstr>第四节 磷脂和胆固醇的代谢</vt:lpstr>
      <vt:lpstr>PowerPoint 演示文稿</vt:lpstr>
      <vt:lpstr>第四节 磷脂和胆固醇的代谢</vt:lpstr>
      <vt:lpstr>第四节 磷脂和胆固醇的代谢</vt:lpstr>
      <vt:lpstr>第五节 脂肪代谢的调节</vt:lpstr>
      <vt:lpstr>第五节 脂肪代谢的调节</vt:lpstr>
      <vt:lpstr>第五节 脂肪代谢的调节</vt:lpstr>
      <vt:lpstr>第五节 脂肪代谢的调节</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lpstr>第六节 脂类在体内转运概况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Ruixia Lan</dc:creator>
  <cp:lastModifiedBy>Ruixia Lan</cp:lastModifiedBy>
  <cp:revision>74</cp:revision>
  <dcterms:created xsi:type="dcterms:W3CDTF">2021-09-06T02:32:59Z</dcterms:created>
  <dcterms:modified xsi:type="dcterms:W3CDTF">2021-10-08T08:03:05Z</dcterms:modified>
</cp:coreProperties>
</file>