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67" r:id="rId3"/>
    <p:sldId id="439" r:id="rId4"/>
    <p:sldId id="440" r:id="rId5"/>
    <p:sldId id="441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59" r:id="rId23"/>
  </p:sldIdLst>
  <p:sldSz cx="12188825" cy="6858000"/>
  <p:notesSz cx="7103745" cy="10234295"/>
  <p:embeddedFontLst>
    <p:embeddedFont>
      <p:font typeface="微软雅黑" panose="020B0503020204020204" pitchFamily="34" charset="-122"/>
      <p:regular r:id="rId29"/>
    </p:embeddedFont>
    <p:embeddedFont>
      <p:font typeface="字魂江舟行客" panose="00000500000000000000" charset="-122"/>
      <p:regular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 snapToGrid="0">
      <p:cViewPr varScale="1">
        <p:scale>
          <a:sx n="81" d="100"/>
          <a:sy n="81" d="100"/>
        </p:scale>
        <p:origin x="71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font" Target="fonts/font6.fntdata"/><Relationship Id="rId33" Type="http://schemas.openxmlformats.org/officeDocument/2006/relationships/font" Target="fonts/font5.fntdata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" Target="slides/slide1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946A9-9E28-4FAD-8191-5A3D63EB00A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79525"/>
            <a:ext cx="613727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A85AE-5DDB-45E5-8E12-65590E2CE8E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0965" indent="0" algn="ctr">
              <a:buNone/>
              <a:defRPr sz="1600"/>
            </a:lvl4pPr>
            <a:lvl5pPr marL="1828165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130" indent="0" algn="ctr">
              <a:buNone/>
              <a:defRPr sz="1600"/>
            </a:lvl8pPr>
            <a:lvl9pPr marL="365633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483453" y="6089915"/>
            <a:ext cx="4991255" cy="7680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825166"/>
            <a:ext cx="3524073" cy="30328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06097" y="4859715"/>
            <a:ext cx="3982728" cy="1998285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09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3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0965" indent="0">
              <a:buNone/>
              <a:defRPr sz="1600" b="1"/>
            </a:lvl4pPr>
            <a:lvl5pPr marL="1828165" indent="0">
              <a:buNone/>
              <a:defRPr sz="1600" b="1"/>
            </a:lvl5pPr>
            <a:lvl6pPr marL="2285365" indent="0">
              <a:buNone/>
              <a:defRPr sz="1600" b="1"/>
            </a:lvl6pPr>
            <a:lvl7pPr marL="2742565" indent="0">
              <a:buNone/>
              <a:defRPr sz="1600" b="1"/>
            </a:lvl7pPr>
            <a:lvl8pPr marL="3199130" indent="0">
              <a:buNone/>
              <a:defRPr sz="1600" b="1"/>
            </a:lvl8pPr>
            <a:lvl9pPr marL="365633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0965" indent="0">
              <a:buNone/>
              <a:defRPr sz="2000"/>
            </a:lvl4pPr>
            <a:lvl5pPr marL="1828165" indent="0">
              <a:buNone/>
              <a:defRPr sz="2000"/>
            </a:lvl5pPr>
            <a:lvl6pPr marL="2285365" indent="0">
              <a:buNone/>
              <a:defRPr sz="2000"/>
            </a:lvl6pPr>
            <a:lvl7pPr marL="2742565" indent="0">
              <a:buNone/>
              <a:defRPr sz="2000"/>
            </a:lvl7pPr>
            <a:lvl8pPr marL="3199130" indent="0">
              <a:buNone/>
              <a:defRPr sz="2000"/>
            </a:lvl8pPr>
            <a:lvl9pPr marL="365633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4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"/>
            <a:ext cx="12188825" cy="685609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2700" y="1270"/>
            <a:ext cx="12188825" cy="684276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2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3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直接连接符 67"/>
          <p:cNvCxnSpPr/>
          <p:nvPr/>
        </p:nvCxnSpPr>
        <p:spPr>
          <a:xfrm>
            <a:off x="1560149" y="894967"/>
            <a:ext cx="9981144" cy="0"/>
          </a:xfrm>
          <a:prstGeom prst="line">
            <a:avLst/>
          </a:prstGeom>
          <a:ln w="19050">
            <a:solidFill>
              <a:srgbClr val="DE22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5"/>
          <p:cNvSpPr>
            <a:spLocks noChangeArrowheads="1"/>
          </p:cNvSpPr>
          <p:nvPr/>
        </p:nvSpPr>
        <p:spPr bwMode="auto">
          <a:xfrm>
            <a:off x="1560195" y="277495"/>
            <a:ext cx="2948940" cy="55308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lt"/>
              </a:rPr>
              <a:t>光</a:t>
            </a:r>
            <a:r>
              <a:rPr lang="en-US" altLang="zh-CN" sz="30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lt"/>
              </a:rPr>
              <a:t>·</a:t>
            </a:r>
            <a:r>
              <a:rPr lang="zh-CN" altLang="en-US" sz="3000" b="1" dirty="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lt"/>
              </a:rPr>
              <a:t>入伍无悔</a:t>
            </a:r>
            <a:endParaRPr lang="zh-CN" altLang="en-US" sz="3000" b="1" dirty="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字魂江舟行客" panose="00000500000000000000" charset="-122"/>
              <a:ea typeface="字魂江舟行客" panose="00000500000000000000" charset="-122"/>
              <a:cs typeface="字魂江舟行客" panose="00000500000000000000" charset="-122"/>
              <a:sym typeface="+mn-lt"/>
            </a:endParaRPr>
          </a:p>
        </p:txBody>
      </p:sp>
      <p:pic>
        <p:nvPicPr>
          <p:cNvPr id="5" name="图片 4" descr="/Users/moxiaoqin/Desktop/易班1/WechatIMG801.jpegWechatIMG8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 rot="21222740">
            <a:off x="1892300" y="1290320"/>
            <a:ext cx="3745230" cy="5212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文本框 5" descr="7b0a2020202022776f7264617274223a20227b5c2269645c223a32353030313531362c5c227469645c223a31333532377d220a7d0a"/>
          <p:cNvSpPr txBox="1"/>
          <p:nvPr/>
        </p:nvSpPr>
        <p:spPr>
          <a:xfrm>
            <a:off x="6284595" y="1186180"/>
            <a:ext cx="6017895" cy="25152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685165">
              <a:lnSpc>
                <a:spcPct val="150000"/>
              </a:lnSpc>
              <a:defRPr/>
            </a:pP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徐钰</a:t>
            </a:r>
            <a:r>
              <a:rPr lang="en-US" altLang="zh-CN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  </a:t>
            </a: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女</a:t>
            </a:r>
            <a:r>
              <a:rPr lang="en-US" altLang="zh-CN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 </a:t>
            </a:r>
            <a:endParaRPr lang="en-US" altLang="zh-CN" sz="3500" b="1" dirty="0">
              <a:solidFill>
                <a:schemeClr val="accent3"/>
              </a:solidFill>
              <a:effectLst/>
              <a:latin typeface="字魂江舟行客" panose="00000500000000000000" charset="-122"/>
              <a:ea typeface="字魂江舟行客" panose="00000500000000000000" charset="-122"/>
              <a:cs typeface="字魂江舟行客" panose="00000500000000000000" charset="-122"/>
              <a:sym typeface="+mn-ea"/>
            </a:endParaRPr>
          </a:p>
          <a:p>
            <a:pPr defTabSz="685165">
              <a:lnSpc>
                <a:spcPct val="150000"/>
              </a:lnSpc>
              <a:defRPr/>
            </a:pP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于</a:t>
            </a:r>
            <a:r>
              <a:rPr lang="en-US" altLang="zh-CN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2019</a:t>
            </a: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年入伍，</a:t>
            </a:r>
            <a:r>
              <a:rPr lang="en-US" altLang="zh-CN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2021</a:t>
            </a: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年退伍现于园林</a:t>
            </a:r>
            <a:r>
              <a:rPr lang="en-US" altLang="zh-CN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1201</a:t>
            </a:r>
            <a:r>
              <a:rPr lang="zh-CN" altLang="en-US" sz="3500" b="1" dirty="0">
                <a:solidFill>
                  <a:schemeClr val="accent3"/>
                </a:solidFill>
                <a:effectLst/>
                <a:latin typeface="字魂江舟行客" panose="00000500000000000000" charset="-122"/>
                <a:ea typeface="字魂江舟行客" panose="00000500000000000000" charset="-122"/>
                <a:cs typeface="字魂江舟行客" panose="00000500000000000000" charset="-122"/>
                <a:sym typeface="+mn-ea"/>
              </a:rPr>
              <a:t>班</a:t>
            </a:r>
            <a:endParaRPr lang="zh-CN" altLang="en-US" sz="3500" b="1" dirty="0">
              <a:solidFill>
                <a:schemeClr val="accent3"/>
              </a:solidFill>
              <a:effectLst/>
              <a:latin typeface="字魂江舟行客" panose="00000500000000000000" charset="-122"/>
              <a:ea typeface="字魂江舟行客" panose="00000500000000000000" charset="-122"/>
              <a:cs typeface="字魂江舟行客" panose="00000500000000000000" charset="-122"/>
              <a:sym typeface="+mn-ea"/>
            </a:endParaRPr>
          </a:p>
        </p:txBody>
      </p:sp>
      <p:pic>
        <p:nvPicPr>
          <p:cNvPr id="11" name="Picture 2" descr="C:\Users\Administrator\Desktop\571397771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>
            <a:fillRect/>
          </a:stretch>
        </p:blipFill>
        <p:spPr bwMode="auto">
          <a:xfrm flipH="1">
            <a:off x="501410" y="207466"/>
            <a:ext cx="909411" cy="87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5" y="3775710"/>
            <a:ext cx="4502150" cy="3082290"/>
          </a:xfrm>
          <a:prstGeom prst="rect">
            <a:avLst/>
          </a:prstGeom>
        </p:spPr>
      </p:pic>
    </p:spTree>
  </p:cSld>
  <p:clrMapOvr>
    <a:masterClrMapping/>
  </p:clrMapOvr>
  <p:transition advTm="468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9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190" cy="684657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954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190" cy="68726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7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433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31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548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99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190" cy="68554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80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5609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1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03735" cy="6870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2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08180" cy="68656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656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12700"/>
            <a:ext cx="121888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19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7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9460" cy="687768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WechatIMG78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188825" cy="68573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自定义 3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00000"/>
      </a:accent1>
      <a:accent2>
        <a:srgbClr val="C00000"/>
      </a:accent2>
      <a:accent3>
        <a:srgbClr val="C00000"/>
      </a:accent3>
      <a:accent4>
        <a:srgbClr val="C00000"/>
      </a:accent4>
      <a:accent5>
        <a:srgbClr val="C00000"/>
      </a:accent5>
      <a:accent6>
        <a:srgbClr val="C00000"/>
      </a:accent6>
      <a:hlink>
        <a:srgbClr val="3A3838"/>
      </a:hlink>
      <a:folHlink>
        <a:srgbClr val="869FB7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</Words>
  <Application>WPS 演示</Application>
  <PresentationFormat>自定义</PresentationFormat>
  <Paragraphs>5</Paragraphs>
  <Slides>21</Slides>
  <Notes>4</Notes>
  <HiddenSlides>0</HiddenSlides>
  <MMClips>1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Wingdings</vt:lpstr>
      <vt:lpstr>隶书</vt:lpstr>
      <vt:lpstr>华文隶书</vt:lpstr>
      <vt:lpstr>汉仪旗黑-55简</vt:lpstr>
      <vt:lpstr>字魂江舟行客</vt:lpstr>
      <vt:lpstr>方正鲁迅行书 简</vt:lpstr>
      <vt:lpstr>华文楷体</vt:lpstr>
      <vt:lpstr>汉仪粗宋简</vt:lpstr>
      <vt:lpstr>等线</vt:lpstr>
      <vt:lpstr>字魂海棠手书</vt:lpstr>
      <vt:lpstr>汉仪黑方简</vt:lpstr>
      <vt:lpstr>黑体</vt:lpstr>
      <vt:lpstr>华文新魏</vt:lpstr>
      <vt:lpstr>Arial Unicode MS</vt:lpstr>
      <vt:lpstr>Calibri</vt:lpstr>
      <vt:lpstr>仿宋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小七</cp:lastModifiedBy>
  <cp:revision>53</cp:revision>
  <dcterms:created xsi:type="dcterms:W3CDTF">2021-12-07T07:52:00Z</dcterms:created>
  <dcterms:modified xsi:type="dcterms:W3CDTF">2021-12-15T14:04:27Z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  <property fmtid="{D5CDD505-2E9C-101B-9397-08002B2CF9AE}" pid="3" name="ICV">
    <vt:lpwstr>A7AC42A13F644ABF9211F5EBFEDED11F</vt:lpwstr>
  </property>
  <property fmtid="{D5CDD505-2E9C-101B-9397-08002B2CF9AE}" pid="4" name="KSOTemplateUUID">
    <vt:lpwstr>v1.0_mb_wgWQc7UqJ6gpvv/u3Gb73A==</vt:lpwstr>
  </property>
</Properties>
</file>