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1" r:id="rId7"/>
    <p:sldId id="263" r:id="rId8"/>
    <p:sldId id="264" r:id="rId9"/>
    <p:sldId id="266" r:id="rId10"/>
    <p:sldId id="267" r:id="rId11"/>
    <p:sldId id="270" r:id="rId12"/>
    <p:sldId id="269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0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黎 永乐" userId="151cbee60f40f85d" providerId="LiveId" clId="{72D6982C-3A0C-40F9-A433-130390B8A580}"/>
    <pc:docChg chg="delSld">
      <pc:chgData name="黎 永乐" userId="151cbee60f40f85d" providerId="LiveId" clId="{72D6982C-3A0C-40F9-A433-130390B8A580}" dt="2021-12-06T15:58:38.901" v="0" actId="2696"/>
      <pc:docMkLst>
        <pc:docMk/>
      </pc:docMkLst>
      <pc:sldChg chg="del">
        <pc:chgData name="黎 永乐" userId="151cbee60f40f85d" providerId="LiveId" clId="{72D6982C-3A0C-40F9-A433-130390B8A580}" dt="2021-12-06T15:58:38.901" v="0" actId="2696"/>
        <pc:sldMkLst>
          <pc:docMk/>
          <pc:sldMk cId="3017757313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95A124-2907-4864-A215-7645CC206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17BFC40-5B87-41ED-B5D6-CFA6C1352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119C48-3F51-4424-8587-EE471953B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2619C9-D5CC-4CD8-BF59-6D87294F1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0B1AE2-3C16-44D3-8FC7-7DB0D7133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47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A8BD0D-95B3-4BAA-BA9F-68D6DA16F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754C42-FE0A-4FAB-A4D1-552709023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A68D8A-8406-4416-BB82-C4A7CD865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70F827-EDE0-4194-8A25-BAA68725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1C4D59-ABED-426B-B25D-5EFFDD0B2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950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CD277D3-4CAE-4CF3-8ABF-79CC4D7B4F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A936684-9DA4-42BE-9ED5-E308F8312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BFB44D-73D0-4B45-8133-BFAFA1F1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2A15B1-4290-4C6F-8397-6915A59B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D7F3E9-4A0F-4504-BF82-D6E8E5CA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887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061719-87FC-4270-BE19-1F6F9417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76011B-8662-46E2-B6A6-F286848DB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5054EB-0B71-47B1-A9AD-A6E3727E8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ED4571-4BAB-4EC3-9DA2-15CE015EF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F59190-085F-4AA0-8DF7-7895EDEA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5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24AD9A-70C9-432D-AA61-25A33F6B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8ADEB7-2EEA-48FD-9F99-AEBBB289A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48D8A4-97B1-4BDE-AFD6-3EBA52EB1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EE311B-1C89-4FDA-9900-0D1D5F357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A58A39-2C43-48C1-B042-1909FCDE7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727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F13E29-552A-4A18-B70C-9B0A5495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65F718F-D012-4954-A71D-490CA634E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31BC27-82D1-46C6-AC3B-7D1EE41CE4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CCCE14-F983-469A-A243-3A2F15A58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AAE60C-BB69-436F-BA39-9A36A72C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AC6B43-5F5C-48C7-8CB4-ACCAD864B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243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5447BA-6761-45F0-BE23-66BFF7B59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B504D6-7B28-4168-8539-EA52AAE05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888B1D9-FBAE-4DA7-BED1-86D5E9B81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DFC8FCB-44C7-4843-9396-15F79E753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30D7B10-BD27-483C-BC74-2EB51B0CA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8086F44-27F1-4A10-927E-505F8AEA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AB4ABA1-AD5B-4DB5-9ABF-057E87E1E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457264-4DCC-4AF6-AE6D-BD9D9FC6A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80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6DDCC1-B509-4DD0-92C0-DDED1979B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561B8D-2CA2-400B-8786-D3A938AAA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6B9AEF5-EDE9-4332-8141-F72DE822D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2D89653-D963-44AA-A757-7CF434EB1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6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9CA98F-6F66-412A-9436-9A07377EC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AD2247-B4FC-4421-B4D8-832C6FB19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BD791A-38E9-454C-AE35-5A9CD6D4D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324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23C5B0-E188-4088-B37C-1D1D68346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B89ABD-5F0E-4B3E-A440-2AFD849F2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D3DE39-3F8F-4CBE-B6A2-D06977B70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7D374DD-AC34-4309-979E-1AB9CD0C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6E9267-4CB2-4102-9141-39416D7AC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888E5E-CA41-4695-A884-4C60742F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86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CB8288-6AFE-4F75-9666-6CF5FEE77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4A3981-B4EC-42E4-856C-EC9862969E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CE4482-94B7-4320-B9C4-3B18411B9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18CCC9-8098-41AF-AD5D-D83D32459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8012683-51E0-4D18-BE9A-A8F32D98A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718935C-0DFD-4B81-BC0C-852ED78F6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63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DE383A4-8F44-4F01-840B-B5CDEC37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A67753-A4F0-4371-B301-B63C2AFD1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A87C35-9362-446F-B881-984B2420D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243F4-1A72-4211-8F85-004862474712}" type="datetimeFigureOut">
              <a:rPr lang="zh-CN" altLang="en-US" smtClean="0"/>
              <a:t>2021/12/6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2250FE-DD47-4C07-A8D0-8E1F8D5D0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96BC70-EED8-44CE-A003-EB7E99AB8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EC060-1163-43A3-8828-0BB66EF721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828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D21B14-CD28-43DC-BDDA-24A65E755D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8800" b="1" dirty="0">
                <a:latin typeface="方正黑体简体" panose="02000000000000000000" pitchFamily="2" charset="-122"/>
                <a:ea typeface="方正黑体简体" panose="02000000000000000000" pitchFamily="2" charset="-122"/>
              </a:rPr>
              <a:t>军旅故事分享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E1C7D0C-D718-4F41-B00C-AE75B70A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8366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4400" dirty="0"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黎永乐</a:t>
            </a:r>
          </a:p>
        </p:txBody>
      </p:sp>
    </p:spTree>
    <p:extLst>
      <p:ext uri="{BB962C8B-B14F-4D97-AF65-F5344CB8AC3E}">
        <p14:creationId xmlns:p14="http://schemas.microsoft.com/office/powerpoint/2010/main" val="2338526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DA535C-EEAC-4B0A-897A-22131386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42" y="343354"/>
            <a:ext cx="10515600" cy="1325563"/>
          </a:xfrm>
        </p:spPr>
        <p:txBody>
          <a:bodyPr/>
          <a:lstStyle/>
          <a:p>
            <a:r>
              <a:rPr lang="zh-CN" altLang="en-US" dirty="0"/>
              <a:t>最动情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AE8F30-423A-4658-AA6B-5A4C4EF7E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680" y="103415"/>
            <a:ext cx="6168210" cy="462688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974B746-C43B-41A7-ADA5-EA41A9AB8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0" y="2135867"/>
            <a:ext cx="5751890" cy="431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85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90EC9B-0C9D-439D-A205-E927FA075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194957" cy="4351338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回来之后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叠了次被子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9A13520-2E4A-4733-9DAF-C25F0CC23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327" y="1183814"/>
            <a:ext cx="5032375" cy="377428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E608C49-D940-411F-9588-204217362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6746" y="1208904"/>
            <a:ext cx="4965471" cy="372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2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6B0BD38-176C-416E-962D-76A1F2E97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1427"/>
            <a:ext cx="12187863" cy="497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8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827C39-EE62-4099-B6BF-5C8B206CA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基本信息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F4548F-12A2-4594-945F-26EF6F363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688771" cy="4351338"/>
          </a:xfrm>
        </p:spPr>
        <p:txBody>
          <a:bodyPr/>
          <a:lstStyle/>
          <a:p>
            <a:r>
              <a:rPr lang="zh-CN" altLang="en-US" dirty="0"/>
              <a:t>黎永乐，男，</a:t>
            </a:r>
            <a:r>
              <a:rPr lang="en-US" altLang="zh-CN" dirty="0"/>
              <a:t>2019</a:t>
            </a:r>
            <a:r>
              <a:rPr lang="zh-CN" altLang="en-US" dirty="0"/>
              <a:t>年入伍，</a:t>
            </a:r>
            <a:r>
              <a:rPr lang="en-US" altLang="zh-CN" dirty="0"/>
              <a:t>2021</a:t>
            </a:r>
            <a:r>
              <a:rPr lang="zh-CN" altLang="en-US" dirty="0"/>
              <a:t>年退伍，现在动医</a:t>
            </a:r>
            <a:r>
              <a:rPr lang="en-US" altLang="zh-CN" dirty="0"/>
              <a:t>1213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D3AA50F-CC1C-4FA3-8DD7-449DA2895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2494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74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27AFE5-518A-45AB-945E-813024B92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497"/>
            <a:ext cx="10515600" cy="1325563"/>
          </a:xfrm>
        </p:spPr>
        <p:txBody>
          <a:bodyPr/>
          <a:lstStyle/>
          <a:p>
            <a:r>
              <a:rPr lang="zh-CN" altLang="en-US" dirty="0"/>
              <a:t>一、申请入伍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739986C-F9CE-4F24-8E9D-EF5E5B71A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3" y="1314591"/>
            <a:ext cx="8120743" cy="496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EDFA897-65CD-4070-AF8F-29D833BC9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386" y="476250"/>
            <a:ext cx="3286229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38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BADB0B9-C327-4C2A-A4CA-520D4BC9A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921" y="0"/>
            <a:ext cx="2600799" cy="691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2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E4B0BB-25C9-4331-9D36-8AB49ABE3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二、军旅生活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E45025C-5F0F-4BE2-A2F1-23E907DAD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43" y="1690688"/>
            <a:ext cx="8659585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39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94E9F20-544A-4060-A609-9A6B6BFB5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141" y="1020526"/>
            <a:ext cx="3093605" cy="461352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EA06714-623E-4C2B-AFDD-726E563D7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272" y="931061"/>
            <a:ext cx="3147002" cy="47029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10C0EEA-8981-4EBD-94FD-53046DA15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42" y="998410"/>
            <a:ext cx="3414737" cy="456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8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2818AD-D106-4FE1-9728-B2232C07A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最难忘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E757704-EC69-4622-8067-444BBCF35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5" y="520837"/>
            <a:ext cx="4855028" cy="58163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6E214A9-6FFC-4710-92FB-428505710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705" y="1478783"/>
            <a:ext cx="3682303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76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F9CA63A-0489-4D9A-8E7E-2F83C878F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326572"/>
            <a:ext cx="5837463" cy="38916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4DD2AB-D453-4745-9C36-D16DB4C40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2" y="2650672"/>
            <a:ext cx="5723163" cy="381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51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42</Words>
  <Application>Microsoft Office PowerPoint</Application>
  <PresentationFormat>宽屏</PresentationFormat>
  <Paragraphs>10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8" baseType="lpstr">
      <vt:lpstr>等线</vt:lpstr>
      <vt:lpstr>等线 Light</vt:lpstr>
      <vt:lpstr>方正黑体简体</vt:lpstr>
      <vt:lpstr>思源黑体 Regular</vt:lpstr>
      <vt:lpstr>Arial</vt:lpstr>
      <vt:lpstr>Office 主题​​</vt:lpstr>
      <vt:lpstr>军旅故事分享</vt:lpstr>
      <vt:lpstr>基本信息</vt:lpstr>
      <vt:lpstr>一、申请入伍</vt:lpstr>
      <vt:lpstr>PowerPoint 演示文稿</vt:lpstr>
      <vt:lpstr>PowerPoint 演示文稿</vt:lpstr>
      <vt:lpstr>二、军旅生活</vt:lpstr>
      <vt:lpstr>PowerPoint 演示文稿</vt:lpstr>
      <vt:lpstr>最难忘</vt:lpstr>
      <vt:lpstr>PowerPoint 演示文稿</vt:lpstr>
      <vt:lpstr>最动情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军旅故事分享</dc:title>
  <dc:creator>黎 永乐</dc:creator>
  <cp:lastModifiedBy>黎 永乐</cp:lastModifiedBy>
  <cp:revision>2</cp:revision>
  <dcterms:created xsi:type="dcterms:W3CDTF">2021-12-05T05:22:14Z</dcterms:created>
  <dcterms:modified xsi:type="dcterms:W3CDTF">2021-12-06T15:58:47Z</dcterms:modified>
</cp:coreProperties>
</file>