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6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6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6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108221728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05" y="912495"/>
            <a:ext cx="7360285" cy="5560060"/>
          </a:xfrm>
          <a:prstGeom prst="rect">
            <a:avLst/>
          </a:prstGeom>
        </p:spPr>
      </p:pic>
      <p:pic>
        <p:nvPicPr>
          <p:cNvPr id="12" name="图片 11" descr="微信图片_2021082217285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5" y="353060"/>
            <a:ext cx="4369435" cy="61194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6370" y="29845"/>
            <a:ext cx="65862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茂芝会议</a:t>
            </a:r>
            <a:endParaRPr lang="zh-CN" altLang="en-US" sz="4400" b="1"/>
          </a:p>
        </p:txBody>
      </p:sp>
      <p:sp>
        <p:nvSpPr>
          <p:cNvPr id="14" name="五角星 13"/>
          <p:cNvSpPr/>
          <p:nvPr/>
        </p:nvSpPr>
        <p:spPr>
          <a:xfrm>
            <a:off x="2780665" y="0"/>
            <a:ext cx="948690" cy="768985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微信图片_2021082217285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2805" y="302895"/>
            <a:ext cx="6259195" cy="6296660"/>
          </a:xfrm>
          <a:prstGeom prst="rect">
            <a:avLst/>
          </a:prstGeom>
        </p:spPr>
      </p:pic>
      <p:pic>
        <p:nvPicPr>
          <p:cNvPr id="8" name="图片 7" descr="微信图片_2021082217285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" y="1024255"/>
            <a:ext cx="5751195" cy="55753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6370" y="29845"/>
            <a:ext cx="65862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茂芝会议</a:t>
            </a:r>
            <a:endParaRPr lang="zh-CN" altLang="en-US" sz="4400" b="1"/>
          </a:p>
        </p:txBody>
      </p:sp>
      <p:sp>
        <p:nvSpPr>
          <p:cNvPr id="3" name="五角星 2"/>
          <p:cNvSpPr/>
          <p:nvPr/>
        </p:nvSpPr>
        <p:spPr>
          <a:xfrm>
            <a:off x="2548890" y="55245"/>
            <a:ext cx="914400" cy="74295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微信图片_2021082217285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7190" y="784225"/>
            <a:ext cx="6713855" cy="6073775"/>
          </a:xfrm>
          <a:prstGeom prst="rect">
            <a:avLst/>
          </a:prstGeom>
        </p:spPr>
      </p:pic>
      <p:pic>
        <p:nvPicPr>
          <p:cNvPr id="10" name="图片 9" descr="微信图片_2021082217285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320" y="353060"/>
            <a:ext cx="4782820" cy="65049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55575" y="15875"/>
            <a:ext cx="65862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茂芝会议</a:t>
            </a:r>
            <a:endParaRPr lang="zh-CN" altLang="en-US" sz="4400" b="1"/>
          </a:p>
        </p:txBody>
      </p:sp>
      <p:sp>
        <p:nvSpPr>
          <p:cNvPr id="5" name="五角星 4"/>
          <p:cNvSpPr/>
          <p:nvPr/>
        </p:nvSpPr>
        <p:spPr>
          <a:xfrm>
            <a:off x="2661920" y="15875"/>
            <a:ext cx="819150" cy="690245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108221728511"/>
          <p:cNvPicPr>
            <a:picLocks noChangeAspect="1"/>
          </p:cNvPicPr>
          <p:nvPr/>
        </p:nvPicPr>
        <p:blipFill>
          <a:blip r:embed="rId1"/>
          <a:srcRect l="11850"/>
          <a:stretch>
            <a:fillRect/>
          </a:stretch>
        </p:blipFill>
        <p:spPr>
          <a:xfrm>
            <a:off x="89535" y="1126490"/>
            <a:ext cx="6174105" cy="5205095"/>
          </a:xfrm>
          <a:prstGeom prst="rect">
            <a:avLst/>
          </a:prstGeom>
        </p:spPr>
      </p:pic>
      <p:pic>
        <p:nvPicPr>
          <p:cNvPr id="5" name="图片 4" descr="微信图片_202108221728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190" y="116205"/>
            <a:ext cx="5114925" cy="64922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6370" y="29845"/>
            <a:ext cx="65862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茂芝会议</a:t>
            </a:r>
            <a:endParaRPr lang="zh-CN" altLang="en-US" sz="4400" b="1"/>
          </a:p>
        </p:txBody>
      </p:sp>
      <p:sp>
        <p:nvSpPr>
          <p:cNvPr id="3" name="五角星 2"/>
          <p:cNvSpPr/>
          <p:nvPr/>
        </p:nvSpPr>
        <p:spPr>
          <a:xfrm>
            <a:off x="2661920" y="30480"/>
            <a:ext cx="894715" cy="66421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茂芝会议：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99185" y="1736090"/>
            <a:ext cx="937831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朱德指挥的起义军在三河坝激战三天三夜后转移至饶平县北部，又得到了主力部队在潮汕失利的消息，部队士气低落。7日，朱德在茂芝村全德学校组织召开召开了对历史具有重要意义的“茂芝会议”，会议作出了“隐蔽北上，穿山西进，直奔湘南”的重要军事决策，最终抵达井冈山同毛泽东带领的秋收起义军会师。</a:t>
            </a:r>
            <a:endParaRPr lang="zh-CN" altLang="en-US" sz="360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350520"/>
            <a:ext cx="10968990" cy="5241925"/>
          </a:xfrm>
        </p:spPr>
        <p:txBody>
          <a:bodyPr>
            <a:normAutofit/>
          </a:bodyPr>
          <a:p>
            <a:pPr algn="ctr"/>
            <a:r>
              <a:rPr lang="zh-CN" altLang="en-US"/>
              <a:t>金融投资学院</a:t>
            </a:r>
            <a:br>
              <a:rPr lang="zh-CN" altLang="en-US"/>
            </a:br>
            <a:r>
              <a:rPr lang="zh-CN" altLang="en-US"/>
              <a:t>人力资源管理</a:t>
            </a:r>
            <a:r>
              <a:rPr lang="en-US" altLang="zh-CN"/>
              <a:t>3</a:t>
            </a:r>
            <a:r>
              <a:rPr lang="zh-CN" altLang="en-US"/>
              <a:t>班</a:t>
            </a:r>
            <a:br>
              <a:rPr lang="zh-CN" altLang="en-US"/>
            </a:br>
            <a:r>
              <a:rPr lang="en-US" altLang="zh-CN"/>
              <a:t>2020021158 </a:t>
            </a:r>
            <a:r>
              <a:rPr lang="zh-CN" altLang="en-US"/>
              <a:t>黄</a:t>
            </a:r>
            <a:r>
              <a:rPr lang="zh-CN" altLang="en-US"/>
              <a:t>娴淋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UNIT_PLACING_PICTURE_USER_VIEWPORT" val="{&quot;height&quot;:10800,&quot;width&quot;:10800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WPS 演示</Application>
  <PresentationFormat>宽屏</PresentationFormat>
  <Paragraphs>14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茂芝会议：</vt:lpstr>
      <vt:lpstr>金融投资学院 人力资源管理3班 2020021158 黄娴淋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173</cp:revision>
  <dcterms:created xsi:type="dcterms:W3CDTF">2019-06-19T02:08:00Z</dcterms:created>
  <dcterms:modified xsi:type="dcterms:W3CDTF">2021-08-30T03:13:12Z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AB2D00ABC05245EDB0263EF99560E45D</vt:lpwstr>
  </property>
</Properties>
</file>