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2D4000-8153-4E24-B343-175D432F53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15D8D87-E4CA-404C-802D-FE2A80312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272ACA-9037-471E-87C5-9A5E21871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18E6D5-9789-48A8-8A3D-004BB5457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B03EE8-91E5-4B5F-A11B-E7B7BDAC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92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DD8E14-A2D4-4975-817B-9A116D8F6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8682DD-CD7C-48B6-8F89-04FD8C27F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D9F7CB-80E6-4945-864D-56CB69FA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F634F8-DE08-41B9-A4E9-DC49789E4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54331A-19FE-413F-8076-71E3E600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79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BBEBD5D-5414-444E-AC2F-09E7E6FEC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F865D1D-F9A3-48EB-BFA3-1584EBF66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D55649-F5B4-414B-BFF8-94AE147E3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5AD7A6-204D-44EE-A24C-1BCC832E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9AA0E8-C626-465F-A8A6-9C7C3F2EA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760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11F80E-86D3-4D58-A63D-A46735FBC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17B97A-9972-4E97-BD39-0FE591E35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761B74-3C2A-4400-A959-56985B27A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CA76020-8FAD-4E85-9832-23D7F31BE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E31209-B959-48BE-AFF4-FCE9A9471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46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C22FBC-E303-4992-BAB2-214CFECB8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00F4D3-DF49-4C66-98DF-DB4A2A7E1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0EFDCE-A04C-4129-96A9-B6809FB68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471641-892C-4E61-8F65-59D6212AF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5D3E84-8961-4455-AC47-F2CC0DE50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245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426DDB-0DEA-4F0F-83EB-45F213095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09FB62-FABF-4D5C-9C40-9B19EA184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49D50A-1C78-442D-990A-2C79B0404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7A130D-2420-4C0C-8085-F223B1656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653DDF3-F29F-4E3E-B721-DDCD1E6A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BE5CC4-8558-4F57-95D8-727E2C65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03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F6A9AE-A233-4045-8AD8-6FFE9FF9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AD4D49D-56CA-4BFC-8C94-104261C53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1E6AB75-563F-4A4A-8057-EC2E17B3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57E6B59-9239-4C68-9DF8-FCE33654DA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85C7338-548E-43ED-9CE7-8408EDD80C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61EC79F-E1A3-4C2C-A0FF-0A4DD1B9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B985C3B-6C31-4ADB-96D0-41E426F3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52E5E7-297F-4D1E-B8E8-0AD42782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88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F09FCE-457A-43F2-A6BA-77EE5BFC6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A106F6F-030D-4017-81E0-E2485347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38467AE-1BB6-49AB-8A2C-28C27E8A4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2CC162D-2762-494B-82B3-77EAA1752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8620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0926F97-9D41-455E-80DF-BE29F923B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2C378AE-1A58-49E5-B788-3BBA510E6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C2D043-A8FD-4B84-9688-7C2B6AD46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4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B9C169-ED49-4C01-8404-D37BA007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BDCA97-9264-43E4-AC94-F8DF8A23F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6A4982-1EEA-48CF-A032-6C96CD9FB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4DECB2-5A9C-4B27-8B7B-E22B2947B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F1C455-3E0B-413C-AD1B-9A75B5C58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B69636-4253-4494-93A0-B750C451A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30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49C42-3081-4918-A28A-B50A46F10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8FEF60D-3F4D-48A3-988E-6CEDC5F7B7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85A26F3-D686-4AF7-AF48-C4C3884CF5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96D80C1-29D7-40CB-8244-D5BE52219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C2C139-1369-425F-B5C3-78365C99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7548ED5-692D-4C91-8C09-0C7652FE4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90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377FF42-5314-4A51-861A-9686BC53E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120DC8C-1FD0-48ED-B8FE-5FA758760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4603EB-BE9E-4787-BDEC-DFEE37CD64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77BC5-A72F-4DF1-B4B2-FBB80A6C55EF}" type="datetimeFigureOut">
              <a:rPr lang="zh-CN" altLang="en-US" smtClean="0"/>
              <a:t>2021/8/28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72BBE3-DE2E-4E5D-82A0-8168FD604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CE35BF-640D-419A-8DCD-88C3A12E8D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6FA41-013D-45E9-BDCB-B1461031C7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46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AB01589-A142-46C7-8FFF-03267FA67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20" y="155275"/>
            <a:ext cx="6390640" cy="435576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BF9E019-8045-436B-9CAB-D103C4DE807B}"/>
              </a:ext>
            </a:extLst>
          </p:cNvPr>
          <p:cNvSpPr txBox="1"/>
          <p:nvPr/>
        </p:nvSpPr>
        <p:spPr>
          <a:xfrm>
            <a:off x="3931920" y="4866640"/>
            <a:ext cx="641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革命文物是历史见证和革命教育的传播使者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8455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A69A91B-DE79-49C1-A345-FD88B9B1F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345440"/>
            <a:ext cx="5143500" cy="429768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7E633EE-113E-4612-96C4-AB650C9EC285}"/>
              </a:ext>
            </a:extLst>
          </p:cNvPr>
          <p:cNvSpPr txBox="1"/>
          <p:nvPr/>
        </p:nvSpPr>
        <p:spPr>
          <a:xfrm>
            <a:off x="3769360" y="4826000"/>
            <a:ext cx="501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顺德人民在中国共产党的领导下，经历过各个时期革命斗争的锻炼和考验</a:t>
            </a:r>
          </a:p>
        </p:txBody>
      </p:sp>
    </p:spTree>
    <p:extLst>
      <p:ext uri="{BB962C8B-B14F-4D97-AF65-F5344CB8AC3E}">
        <p14:creationId xmlns:p14="http://schemas.microsoft.com/office/powerpoint/2010/main" val="249378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FD6EEF8-34E9-46FC-92CC-9F079D9A7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40" y="264160"/>
            <a:ext cx="6979920" cy="42164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13B26B0-A350-4648-95E6-D704BFF426B8}"/>
              </a:ext>
            </a:extLst>
          </p:cNvPr>
          <p:cNvSpPr txBox="1"/>
          <p:nvPr/>
        </p:nvSpPr>
        <p:spPr>
          <a:xfrm>
            <a:off x="3495040" y="4811375"/>
            <a:ext cx="492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作为新青年，以爱国主义为核心，坚持党的领导，树立正确的人生观和价值观是第一要点，我们要铭记历史，勿忘国耻，吾辈自强。当我们踏上旅程回忆革命，这里印记着红色的史迹。我们了解的不仅是地理知识和历史故事，更了解了中国的社会，中国人的灵魂和精神。</a:t>
            </a:r>
          </a:p>
        </p:txBody>
      </p:sp>
    </p:spTree>
    <p:extLst>
      <p:ext uri="{BB962C8B-B14F-4D97-AF65-F5344CB8AC3E}">
        <p14:creationId xmlns:p14="http://schemas.microsoft.com/office/powerpoint/2010/main" val="1101435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红色旅游">
            <a:hlinkClick r:id="" action="ppaction://media"/>
            <a:extLst>
              <a:ext uri="{FF2B5EF4-FFF2-40B4-BE49-F238E27FC236}">
                <a16:creationId xmlns:a16="http://schemas.microsoft.com/office/drawing/2014/main" id="{8224A048-7EE3-4FDD-AE1A-F92E3E918F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06800" y="1473200"/>
            <a:ext cx="550672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5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1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104</Words>
  <Application>Microsoft Office PowerPoint</Application>
  <PresentationFormat>宽屏</PresentationFormat>
  <Paragraphs>3</Paragraphs>
  <Slides>4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2026679879@qq.com</dc:creator>
  <cp:lastModifiedBy>2026679879@qq.com</cp:lastModifiedBy>
  <cp:revision>2</cp:revision>
  <dcterms:created xsi:type="dcterms:W3CDTF">2021-08-28T08:58:00Z</dcterms:created>
  <dcterms:modified xsi:type="dcterms:W3CDTF">2021-08-28T10:38:15Z</dcterms:modified>
</cp:coreProperties>
</file>