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58" r:id="rId6"/>
    <p:sldId id="260" r:id="rId7"/>
    <p:sldId id="270" r:id="rId8"/>
    <p:sldId id="261" r:id="rId9"/>
    <p:sldId id="262" r:id="rId10"/>
    <p:sldId id="263" r:id="rId11"/>
    <p:sldId id="271" r:id="rId12"/>
    <p:sldId id="266" r:id="rId13"/>
    <p:sldId id="264" r:id="rId14"/>
    <p:sldId id="273" r:id="rId15"/>
    <p:sldId id="284" r:id="rId16"/>
    <p:sldId id="265" r:id="rId17"/>
    <p:sldId id="269" r:id="rId18"/>
    <p:sldId id="268" r:id="rId19"/>
    <p:sldId id="272" r:id="rId20"/>
    <p:sldId id="285" r:id="rId21"/>
    <p:sldId id="287" r:id="rId22"/>
    <p:sldId id="288" r:id="rId23"/>
    <p:sldId id="286" r:id="rId24"/>
    <p:sldId id="289" r:id="rId25"/>
    <p:sldId id="274" r:id="rId26"/>
    <p:sldId id="290" r:id="rId27"/>
  </p:sldIdLst>
  <p:sldSz cx="12192000" cy="6858000"/>
  <p:notesSz cx="6858000" cy="9144000"/>
  <p:embeddedFontLst>
    <p:embeddedFont>
      <p:font typeface="微软雅黑" panose="020B0503020204020204" charset="-122"/>
      <p:regular r:id="rId32"/>
    </p:embeddedFont>
    <p:embeddedFont>
      <p:font typeface="华文行楷" panose="02010800040101010101" charset="-122"/>
      <p:regular r:id="rId33"/>
    </p:embeddedFont>
    <p:embeddedFont>
      <p:font typeface="华文中宋" panose="02010600040101010101" charset="-122"/>
      <p:regular r:id="rId34"/>
    </p:embeddedFont>
    <p:embeddedFont>
      <p:font typeface="汉仪尚巍手书W" panose="00020600040101010101" charset="-122"/>
      <p:regular r:id="rId35"/>
    </p:embeddedFont>
    <p:embeddedFont>
      <p:font typeface="华文仿宋" panose="02010600040101010101" charset="-122"/>
      <p:regular r:id="rId36"/>
    </p:embeddedFont>
    <p:embeddedFont>
      <p:font typeface="楷体" panose="02010609060101010101" charset="-122"/>
      <p:regular r:id="rId37"/>
    </p:embeddedFont>
    <p:embeddedFont>
      <p:font typeface="黑体" panose="02010609060101010101" charset="-122"/>
      <p:regular r:id="rId38"/>
    </p:embeddedFont>
    <p:embeddedFont>
      <p:font typeface="等线" panose="02010600030101010101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22C21"/>
    <a:srgbClr val="012E75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19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丁真可以被看作是一夜成名之后的清流，既没有迷失自己，也为家乡的发展做了贡献。其实，在丁真走红的背后，是一次成功的政府营销，丁真提供了流量，而理塘政府提供了让大众关注理塘的渠道。</a:t>
            </a:r>
            <a:endParaRPr lang="zh-CN" altLang="en-US"/>
          </a:p>
          <a:p>
            <a:r>
              <a:rPr lang="zh-CN" altLang="en-US"/>
              <a:t>我们来看看，在签约国企后，理塘政府究竟做了什么，才能把丁真的流量带给其背后的理塘。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sz="1800"/>
              <a:t>一：敏锐地把握市场动向，理塘文旅公司正式签约丁真。 </a:t>
            </a:r>
            <a:endParaRPr lang="zh-CN" altLang="en-US" sz="1800"/>
          </a:p>
          <a:p>
            <a:r>
              <a:rPr lang="zh-CN" altLang="en-US" sz="1800"/>
              <a:t>丁真走红后，许多内娱经纪公司看中了他的流量，想要签约他把他培养成千篇一律的网红。然而丁真不想离开家乡，在得知此意向后，理塘文旅公司快速出手，签约丁真。理塘旅投总经理杜冬冬曾说：“小县城红一次不容易，他对选秀公司只是一张小牌，对我们可能就是唯一的一张牌。”理塘县国资集团公司董事长张玺也说：“对于像理塘这样的地方，有这样一个人的出现，是很不容易。大家的第一反应就是要珍惜他，要保护他，不能被外界伤害他。这也是为什么理塘政府部门会出面的原因。”于是文旅公司迅速签约，敏锐地把握市场动向，把握丁真的宣传价值和市场价值，既保护了丁真，又为理塘做了宣传。</a:t>
            </a:r>
            <a:endParaRPr lang="zh-CN" altLang="en-US" sz="1800"/>
          </a:p>
          <a:p>
            <a:endParaRPr lang="zh-CN" altLang="en-US"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二：甘孜州旅游宣传片《丁真的世界》，带动甘孜州旅游业发展。</a:t>
            </a:r>
            <a:endParaRPr lang="zh-CN" altLang="en-US"/>
          </a:p>
          <a:p>
            <a:r>
              <a:rPr lang="zh-CN" altLang="en-US"/>
              <a:t>签约7天后，11月25日，丁真为四川甘孜州代言的宣传片《丁真的世界》上线，迅速刷屏。（“外面的世界很大，但我还是最爱我的家乡，我想就这样呆在我自己的世界里。”宣传片里，丁真一如网友热捧的“野性又质朴”“那种带着理性的生机和灿烂”，为家乡理塘旅游代言，雪山，草原，冰川，白塔，赛马，在镜头中一一展现。）网友们不仅看到了帅气的丁真，还看到了理塘的自然风光，一望无际的草原，湛蓝的天空，奔腾的马儿，都抓住了大众的视野。于是网友纷纷留言说马上订机票去理塘。11月26日，以“理塘旅游形象大使”身份首次出席理塘县旅游推介会的丁真，虽然只说了一句话“欢迎大家来理塘”，但仍然迅速收割热搜。来理塘的游客，大多都是为了丁真，有很多人拍他，要求合影，丁真也非常高兴。除此之外，作为理塘代言人，丁真还担任了理塘博物馆的的讲解员，为外来游客输出理塘文化。</a:t>
            </a:r>
            <a:endParaRPr lang="zh-CN" altLang="en-US"/>
          </a:p>
          <a:p>
            <a:r>
              <a:rPr lang="zh-CN" altLang="en-US"/>
              <a:t>不得不说，《丁真的世界》不仅仅让观众看到了丁真，也看到了丁真背后的理塘，一个与现代浮躁社会格格不入的地方，正是因为整份特殊，引起了很多人的向往，由此，理塘的旅游业经济也被带动了。丁真，也让理塘这座海拔4000米的县城，走到了最密集的聚光灯下。据携程数据显示，“理塘”热度从11月20日起大涨，到11月最后一周，“理塘”搜索量猛增620%，比国庆翻4倍。除四川本省旅客外，广东、山东、云南、江苏、北京、重庆、湖南、河南旅客热搜理塘。理塘或成元旦旅行黑马目的地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二：甘孜州旅游宣传片《丁真的世界》，带动甘孜州旅游业发展。</a:t>
            </a:r>
            <a:endParaRPr lang="zh-CN" altLang="en-US"/>
          </a:p>
          <a:p>
            <a:r>
              <a:rPr lang="zh-CN" altLang="en-US">
                <a:sym typeface="+mn-ea"/>
              </a:rPr>
              <a:t>签约7天后，11月25日，丁真为四川甘孜州代言的宣传片《丁真的世界》上线，迅速刷屏。（“外面的世界很大，但我还是最爱我的家乡，我想就这样呆在我自己的世界里。”宣传片里，丁真一如网友热捧的“野性又质朴”“那种带着理性的生机和灿烂”，为家乡理塘旅游代言，雪山，草原，冰川，白塔，赛马，在镜头中一一展现。）网友们不仅看到了帅气的丁真，还看到了理塘的自然风光，一望无际的草原，湛蓝的天空，奔腾的马儿，都抓住了大众的视野。于是网友纷纷留言说马上订机票去理塘。11月26日，以“理塘旅游形象大使”身份首次出席理塘县旅游推介会的丁真，虽然只说了一句话“欢迎大家来理塘”，但仍然迅速收割热搜。来理塘的游客，大多都是为了丁真，有很多人拍他，要求合影，丁真也非常高兴。除此之外，作为理塘代言人，丁真还担任了理塘博物馆的的讲解员，为外来游客输出理塘文化。</a:t>
            </a:r>
            <a:endParaRPr lang="zh-CN" altLang="en-US"/>
          </a:p>
          <a:p>
            <a:r>
              <a:rPr lang="zh-CN" altLang="en-US">
                <a:sym typeface="+mn-ea"/>
              </a:rPr>
              <a:t>不得不说，《丁真的世界》不仅仅让观众看到了丁真，也看到了丁真背后的理塘，一个与现代浮躁社会格格不入的地方，正是因为整份特殊，引起了很多人的向往，由此，理塘的旅游业经济也被带动了。丁真，也让理塘这座海拔4000米的县城，走到了最密集的聚光灯下。据携程数据显示，“理塘”热度从11月20日起大涨，到11月最后一周，“理塘”搜索量猛增620%，比国庆翻4倍。除四川本省旅客外，广东、山东、云南、江苏、北京、重庆、湖南、河南旅客热搜理塘。理塘或成元旦旅行黑马目的地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成为理塘代言人后，丁真的热度不减反增，有很大一部分是媒体的功劳。央视、头条新闻，人民日报等影响力极大的媒体都转载了相关新闻。在得知丁真走红后的第一件事情是补习汉语之后，央视立即提出了赞美，点评其“流量引导得好，就会变成正能量。一些欠发达地区有着非常丰富的“美丽”资源，把这些资源盘活盘好，流量才可能长流~祝福丁真！”同时，各大地区开始了丁真的争抢战，不少网友以为丁真家在西藏，引发四川西藏上演“抢人大战”，接着各地都开始邀请丁真去做客。这场各地旅游推介成最和谐打架现场既带动了理塘旅游发展，更让大众看到祖国壮美河山，堪称一份宣传中国各地美景的完美答卷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成为理塘代言人后，丁真的热度不减反增，有很大一部分是媒体的功劳。央视、头条新闻，人民日报等影响力极大的媒体都转载了相关新闻。在得知丁真走红后的第一件事情是补习汉语之后，央视立即提出了赞美，点评其“流量引导得好，就会变成正能量。一些欠发达地区有着非常丰富的“美丽”资源，把这些资源盘活盘好，流量才可能长流~祝福丁真！”同时，各大地区开始了丁真的争抢战，不少网友以为丁真家在西藏，引发四川西藏上演“抢人大战”，接着各地都开始邀请丁真去做客。这场各地旅游推介成最和谐打架现场既带动了理塘旅游发展，更让大众看到祖国壮美河山，堪称一份宣传中国各地美景的完美答卷。</a:t>
            </a:r>
            <a:endParaRPr lang="zh-CN" altLang="en-US"/>
          </a:p>
          <a:p>
            <a:r>
              <a:rPr lang="zh-CN" altLang="en-US"/>
              <a:t>以往，大家看到这种素人网红的走红，虽然不至于嗤之以鼻，但都是路人态度，尤其是后续的各种炒作。但这次，大家愿意积极地参与到所谓“炒作”中去，因为我们都明白，炒作的不是“丁真”本人，而是丁真所代表地区的梦想。</a:t>
            </a:r>
            <a:endParaRPr lang="zh-CN" altLang="en-US"/>
          </a:p>
          <a:p>
            <a:r>
              <a:rPr lang="zh-CN" altLang="en-US"/>
              <a:t>与其说打动网友的是颜值，不如说是丁真身上的淳朴与真诚，丁真是特别的，他和这个浮躁的时代格格不入，唤醒了我们内心中对自然的向往本性，他的走红，同时也是大众对“油腻的偶像审美以及过度经营的人设”的报复性反弹。这也说明流量如水，引而导之，善利万物，便有生命力。绚烂过后，也许终归平淡，但深厚情怀却不会老去。唤醒内心深处的真善美，爱家乡，爱斯土斯民，便能塑造美好时代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丁真的火其实是国家少数民族政策海外宣传的一部分，而且现阶段，国家通过丁真的对外宣传已经取得了一部分积极的成果。</a:t>
            </a:r>
            <a:endParaRPr lang="zh-CN" altLang="en-US"/>
          </a:p>
          <a:p>
            <a:r>
              <a:rPr lang="zh-CN" altLang="en-US"/>
              <a:t>11月29日，外交部发言人华春莹在境外媒体“Twitter”上连发三推为丁真打“call”。华春莹的推特，正是在外网代表中国发言。而丁真，恰好是一个藏族人。众所周知，这些年的国际环境并不算太好。部分西方国家屡屡干涉中国内政，攻击抹黑中国破坏少数民族的文化与信仰，不尊重少数民族语言文字与此同时，国外的反华势力非常之多，而他们惯用手法就是鼓吹西藏、新疆、内蒙古之类的地区独立。例如，12月4日，美国所谓“西藏事务特别协调员”、助理国务卿德斯特罗，呼吁美国的盟友也像美一样通过所谓“对等进入西藏法”，再次攻击抹黑称中国破坏藏族、维吾尔族和哈萨克族的语言、文化和宗教等，还称美致力于保护藏人的生活方式。在回应涉藏问题时，华春莹提到丁真，表示希望美方还是应该致力于保护美国人民的生命。以下为华春莹在外交部回应时的原话：“有一位来自四川理塘的藏族小伙走红网络，作为甘孜的旅游形象大使，他在网上直播时还教大家学习一些简单的藏语。”此外，丁真还成为了四川广播电视台的嘉宾，并用他的母语藏语播报新闻。这一切都无疑是击破西方部分政客抹黑攻击中国的谎言的最好证据。同时将事实展露给全世界——藏族的同胞在中国生活的很好，这是中国民族幸福团结大融合的表现，汉藏两族一起生活和谐，并没有所谓的欺压。国家宣传部门对于丁真高调且主动的宣传，除了可以争取话题性，争取海外人对我们更深入了解，可以对抗海外反华势力的歪曲事实外，何尝又不是一种文化输出呢？什么是文化输出？让我们国家的文化走出去，被外国人喜爱和接受，产生一定的影响力，这就是文化输出。</a:t>
            </a:r>
            <a:endParaRPr lang="zh-CN" altLang="en-US"/>
          </a:p>
          <a:p>
            <a:r>
              <a:rPr lang="zh-CN" altLang="en-US"/>
              <a:t>就在丁真短短走红的这几天，丁真不仅在国内迅速打开知名度，同时也在与中国一衣带水的邻邦日本上了热搜话题。</a:t>
            </a:r>
            <a:endParaRPr lang="zh-CN" altLang="en-US"/>
          </a:p>
          <a:p>
            <a:r>
              <a:rPr lang="zh-CN" altLang="en-US"/>
              <a:t>11月30日，丁真登上了日本热搜榜，不少日本网友都进行了评论，对其自然的魅力称赞连连。</a:t>
            </a:r>
            <a:endParaRPr lang="zh-CN" altLang="en-US"/>
          </a:p>
          <a:p>
            <a:r>
              <a:rPr lang="zh-CN" altLang="en-US"/>
              <a:t>其实，此处所说的文化输出不仅仅只是传统意义义上的概念，更是输出一个国家的思想观念和国家形象，它输出的内容决定了输出的成败。丁真的爆红就是一种文化输出，其本质就是极力消除西方世界对于中国少数民族的刻板印象，宣传最真实、最全面的中国文化，获得国际话语权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2.pn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6.xml"/><Relationship Id="rId2" Type="http://schemas.openxmlformats.org/officeDocument/2006/relationships/image" Target="../media/image2.png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7.xml"/><Relationship Id="rId2" Type="http://schemas.openxmlformats.org/officeDocument/2006/relationships/image" Target="../media/image2.png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2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11.jpeg"/><Relationship Id="rId3" Type="http://schemas.openxmlformats.org/officeDocument/2006/relationships/tags" Target="../tags/tag68.xml"/><Relationship Id="rId2" Type="http://schemas.openxmlformats.org/officeDocument/2006/relationships/image" Target="../media/image10.jpeg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2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08915" y="-12065"/>
            <a:ext cx="12400915" cy="687006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286510" y="1637665"/>
            <a:ext cx="9513570" cy="3227705"/>
            <a:chOff x="2026" y="2579"/>
            <a:chExt cx="14982" cy="5083"/>
          </a:xfrm>
        </p:grpSpPr>
        <p:sp>
          <p:nvSpPr>
            <p:cNvPr id="8" name="文本框 7"/>
            <p:cNvSpPr txBox="1"/>
            <p:nvPr/>
          </p:nvSpPr>
          <p:spPr>
            <a:xfrm>
              <a:off x="2026" y="4174"/>
              <a:ext cx="14820" cy="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13800" dirty="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丁真的世界</a:t>
              </a:r>
              <a:endParaRPr lang="zh-CN" altLang="en-US" sz="138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2"/>
            <a:srcRect r="-12380"/>
            <a:stretch>
              <a:fillRect/>
            </a:stretch>
          </p:blipFill>
          <p:spPr>
            <a:xfrm>
              <a:off x="16299" y="2579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6284" y="2848"/>
              <a:ext cx="724" cy="1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丁真</a:t>
              </a:r>
              <a:endParaRPr lang="zh-CN" altLang="en-US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306705" y="291465"/>
            <a:ext cx="11579225" cy="62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796155" y="621030"/>
            <a:ext cx="5829935" cy="1198880"/>
            <a:chOff x="7553" y="978"/>
            <a:chExt cx="9181" cy="1888"/>
          </a:xfrm>
        </p:grpSpPr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15240" y="1378"/>
              <a:ext cx="1494" cy="1088"/>
            </a:xfrm>
            <a:custGeom>
              <a:avLst/>
              <a:gdLst>
                <a:gd name="T0" fmla="*/ 20 w 86"/>
                <a:gd name="T1" fmla="*/ 47 h 62"/>
                <a:gd name="T2" fmla="*/ 23 w 86"/>
                <a:gd name="T3" fmla="*/ 55 h 62"/>
                <a:gd name="T4" fmla="*/ 28 w 86"/>
                <a:gd name="T5" fmla="*/ 58 h 62"/>
                <a:gd name="T6" fmla="*/ 11 w 86"/>
                <a:gd name="T7" fmla="*/ 53 h 62"/>
                <a:gd name="T8" fmla="*/ 8 w 86"/>
                <a:gd name="T9" fmla="*/ 56 h 62"/>
                <a:gd name="T10" fmla="*/ 18 w 86"/>
                <a:gd name="T11" fmla="*/ 50 h 62"/>
                <a:gd name="T12" fmla="*/ 8 w 86"/>
                <a:gd name="T13" fmla="*/ 49 h 62"/>
                <a:gd name="T14" fmla="*/ 36 w 86"/>
                <a:gd name="T15" fmla="*/ 26 h 62"/>
                <a:gd name="T16" fmla="*/ 31 w 86"/>
                <a:gd name="T17" fmla="*/ 42 h 62"/>
                <a:gd name="T18" fmla="*/ 25 w 86"/>
                <a:gd name="T19" fmla="*/ 36 h 62"/>
                <a:gd name="T20" fmla="*/ 81 w 86"/>
                <a:gd name="T21" fmla="*/ 48 h 62"/>
                <a:gd name="T22" fmla="*/ 46 w 86"/>
                <a:gd name="T23" fmla="*/ 36 h 62"/>
                <a:gd name="T24" fmla="*/ 76 w 86"/>
                <a:gd name="T25" fmla="*/ 28 h 62"/>
                <a:gd name="T26" fmla="*/ 49 w 86"/>
                <a:gd name="T27" fmla="*/ 14 h 62"/>
                <a:gd name="T28" fmla="*/ 46 w 86"/>
                <a:gd name="T29" fmla="*/ 11 h 62"/>
                <a:gd name="T30" fmla="*/ 46 w 86"/>
                <a:gd name="T31" fmla="*/ 9 h 62"/>
                <a:gd name="T32" fmla="*/ 71 w 86"/>
                <a:gd name="T33" fmla="*/ 11 h 62"/>
                <a:gd name="T34" fmla="*/ 65 w 86"/>
                <a:gd name="T35" fmla="*/ 11 h 62"/>
                <a:gd name="T36" fmla="*/ 73 w 86"/>
                <a:gd name="T37" fmla="*/ 8 h 62"/>
                <a:gd name="T38" fmla="*/ 65 w 86"/>
                <a:gd name="T39" fmla="*/ 9 h 62"/>
                <a:gd name="T40" fmla="*/ 79 w 86"/>
                <a:gd name="T41" fmla="*/ 50 h 62"/>
                <a:gd name="T42" fmla="*/ 74 w 86"/>
                <a:gd name="T43" fmla="*/ 55 h 62"/>
                <a:gd name="T44" fmla="*/ 63 w 86"/>
                <a:gd name="T45" fmla="*/ 54 h 62"/>
                <a:gd name="T46" fmla="*/ 48 w 86"/>
                <a:gd name="T47" fmla="*/ 52 h 62"/>
                <a:gd name="T48" fmla="*/ 37 w 86"/>
                <a:gd name="T49" fmla="*/ 52 h 62"/>
                <a:gd name="T50" fmla="*/ 34 w 86"/>
                <a:gd name="T51" fmla="*/ 45 h 62"/>
                <a:gd name="T52" fmla="*/ 35 w 86"/>
                <a:gd name="T53" fmla="*/ 39 h 62"/>
                <a:gd name="T54" fmla="*/ 33 w 86"/>
                <a:gd name="T55" fmla="*/ 32 h 62"/>
                <a:gd name="T56" fmla="*/ 37 w 86"/>
                <a:gd name="T57" fmla="*/ 31 h 62"/>
                <a:gd name="T58" fmla="*/ 37 w 86"/>
                <a:gd name="T59" fmla="*/ 26 h 62"/>
                <a:gd name="T60" fmla="*/ 40 w 86"/>
                <a:gd name="T61" fmla="*/ 18 h 62"/>
                <a:gd name="T62" fmla="*/ 42 w 86"/>
                <a:gd name="T63" fmla="*/ 16 h 62"/>
                <a:gd name="T64" fmla="*/ 47 w 86"/>
                <a:gd name="T65" fmla="*/ 15 h 62"/>
                <a:gd name="T66" fmla="*/ 48 w 86"/>
                <a:gd name="T67" fmla="*/ 11 h 62"/>
                <a:gd name="T68" fmla="*/ 55 w 86"/>
                <a:gd name="T69" fmla="*/ 8 h 62"/>
                <a:gd name="T70" fmla="*/ 63 w 86"/>
                <a:gd name="T71" fmla="*/ 6 h 62"/>
                <a:gd name="T72" fmla="*/ 62 w 86"/>
                <a:gd name="T73" fmla="*/ 12 h 62"/>
                <a:gd name="T74" fmla="*/ 72 w 86"/>
                <a:gd name="T75" fmla="*/ 25 h 62"/>
                <a:gd name="T76" fmla="*/ 61 w 86"/>
                <a:gd name="T77" fmla="*/ 12 h 62"/>
                <a:gd name="T78" fmla="*/ 57 w 86"/>
                <a:gd name="T79" fmla="*/ 9 h 62"/>
                <a:gd name="T80" fmla="*/ 53 w 86"/>
                <a:gd name="T81" fmla="*/ 8 h 62"/>
                <a:gd name="T82" fmla="*/ 44 w 86"/>
                <a:gd name="T83" fmla="*/ 18 h 62"/>
                <a:gd name="T84" fmla="*/ 40 w 86"/>
                <a:gd name="T85" fmla="*/ 35 h 62"/>
                <a:gd name="T86" fmla="*/ 37 w 86"/>
                <a:gd name="T87" fmla="*/ 29 h 62"/>
                <a:gd name="T88" fmla="*/ 35 w 86"/>
                <a:gd name="T89" fmla="*/ 43 h 62"/>
                <a:gd name="T90" fmla="*/ 37 w 86"/>
                <a:gd name="T91" fmla="*/ 40 h 62"/>
                <a:gd name="T92" fmla="*/ 49 w 86"/>
                <a:gd name="T93" fmla="*/ 49 h 62"/>
                <a:gd name="T94" fmla="*/ 49 w 86"/>
                <a:gd name="T95" fmla="*/ 45 h 62"/>
                <a:gd name="T96" fmla="*/ 40 w 86"/>
                <a:gd name="T97" fmla="*/ 47 h 62"/>
                <a:gd name="T98" fmla="*/ 41 w 86"/>
                <a:gd name="T99" fmla="*/ 43 h 62"/>
                <a:gd name="T100" fmla="*/ 39 w 86"/>
                <a:gd name="T101" fmla="*/ 41 h 62"/>
                <a:gd name="T102" fmla="*/ 47 w 86"/>
                <a:gd name="T103" fmla="*/ 41 h 62"/>
                <a:gd name="T104" fmla="*/ 6 w 86"/>
                <a:gd name="T105" fmla="*/ 45 h 62"/>
                <a:gd name="T106" fmla="*/ 3 w 86"/>
                <a:gd name="T107" fmla="*/ 47 h 62"/>
                <a:gd name="T108" fmla="*/ 5 w 86"/>
                <a:gd name="T109" fmla="*/ 54 h 62"/>
                <a:gd name="T110" fmla="*/ 0 w 86"/>
                <a:gd name="T111" fmla="*/ 47 h 62"/>
                <a:gd name="T112" fmla="*/ 9 w 86"/>
                <a:gd name="T113" fmla="*/ 42 h 62"/>
                <a:gd name="T114" fmla="*/ 54 w 86"/>
                <a:gd name="T115" fmla="*/ 3 h 62"/>
                <a:gd name="T116" fmla="*/ 61 w 86"/>
                <a:gd name="T117" fmla="*/ 3 h 62"/>
                <a:gd name="T118" fmla="*/ 51 w 86"/>
                <a:gd name="T119" fmla="*/ 5 h 62"/>
                <a:gd name="T120" fmla="*/ 61 w 86"/>
                <a:gd name="T12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" h="62">
                  <a:moveTo>
                    <a:pt x="54" y="0"/>
                  </a:moveTo>
                  <a:cubicBezTo>
                    <a:pt x="55" y="0"/>
                    <a:pt x="54" y="1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  <a:moveTo>
                    <a:pt x="69" y="56"/>
                  </a:moveTo>
                  <a:cubicBezTo>
                    <a:pt x="70" y="56"/>
                    <a:pt x="70" y="56"/>
                    <a:pt x="70" y="56"/>
                  </a:cubicBezTo>
                  <a:cubicBezTo>
                    <a:pt x="69" y="56"/>
                    <a:pt x="69" y="56"/>
                    <a:pt x="69" y="56"/>
                  </a:cubicBezTo>
                  <a:close/>
                  <a:moveTo>
                    <a:pt x="63" y="55"/>
                  </a:moveTo>
                  <a:cubicBezTo>
                    <a:pt x="63" y="55"/>
                    <a:pt x="63" y="56"/>
                    <a:pt x="62" y="56"/>
                  </a:cubicBezTo>
                  <a:cubicBezTo>
                    <a:pt x="62" y="56"/>
                    <a:pt x="62" y="55"/>
                    <a:pt x="63" y="55"/>
                  </a:cubicBezTo>
                  <a:close/>
                  <a:moveTo>
                    <a:pt x="86" y="49"/>
                  </a:moveTo>
                  <a:cubicBezTo>
                    <a:pt x="86" y="49"/>
                    <a:pt x="85" y="50"/>
                    <a:pt x="85" y="50"/>
                  </a:cubicBezTo>
                  <a:cubicBezTo>
                    <a:pt x="85" y="50"/>
                    <a:pt x="85" y="49"/>
                    <a:pt x="86" y="49"/>
                  </a:cubicBezTo>
                  <a:close/>
                  <a:moveTo>
                    <a:pt x="20" y="47"/>
                  </a:moveTo>
                  <a:cubicBezTo>
                    <a:pt x="20" y="48"/>
                    <a:pt x="19" y="48"/>
                    <a:pt x="19" y="48"/>
                  </a:cubicBezTo>
                  <a:cubicBezTo>
                    <a:pt x="19" y="47"/>
                    <a:pt x="20" y="47"/>
                    <a:pt x="20" y="47"/>
                  </a:cubicBezTo>
                  <a:close/>
                  <a:moveTo>
                    <a:pt x="33" y="60"/>
                  </a:moveTo>
                  <a:cubicBezTo>
                    <a:pt x="33" y="60"/>
                    <a:pt x="32" y="61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1"/>
                    <a:pt x="32" y="61"/>
                    <a:pt x="32" y="60"/>
                  </a:cubicBezTo>
                  <a:cubicBezTo>
                    <a:pt x="32" y="60"/>
                    <a:pt x="32" y="60"/>
                    <a:pt x="33" y="60"/>
                  </a:cubicBezTo>
                  <a:close/>
                  <a:moveTo>
                    <a:pt x="33" y="59"/>
                  </a:moveTo>
                  <a:cubicBezTo>
                    <a:pt x="34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0" y="59"/>
                    <a:pt x="30" y="59"/>
                  </a:cubicBezTo>
                  <a:cubicBezTo>
                    <a:pt x="30" y="58"/>
                    <a:pt x="30" y="58"/>
                    <a:pt x="30" y="58"/>
                  </a:cubicBezTo>
                  <a:close/>
                  <a:moveTo>
                    <a:pt x="34" y="58"/>
                  </a:moveTo>
                  <a:cubicBezTo>
                    <a:pt x="34" y="58"/>
                    <a:pt x="33" y="59"/>
                    <a:pt x="33" y="58"/>
                  </a:cubicBezTo>
                  <a:cubicBezTo>
                    <a:pt x="33" y="58"/>
                    <a:pt x="33" y="58"/>
                    <a:pt x="34" y="58"/>
                  </a:cubicBezTo>
                  <a:close/>
                  <a:moveTo>
                    <a:pt x="23" y="55"/>
                  </a:moveTo>
                  <a:cubicBezTo>
                    <a:pt x="23" y="55"/>
                    <a:pt x="22" y="56"/>
                    <a:pt x="22" y="56"/>
                  </a:cubicBezTo>
                  <a:cubicBezTo>
                    <a:pt x="22" y="56"/>
                    <a:pt x="22" y="55"/>
                    <a:pt x="23" y="55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lose/>
                  <a:moveTo>
                    <a:pt x="7" y="53"/>
                  </a:moveTo>
                  <a:cubicBezTo>
                    <a:pt x="7" y="53"/>
                    <a:pt x="6" y="54"/>
                    <a:pt x="6" y="54"/>
                  </a:cubicBezTo>
                  <a:cubicBezTo>
                    <a:pt x="6" y="54"/>
                    <a:pt x="6" y="53"/>
                    <a:pt x="7" y="53"/>
                  </a:cubicBezTo>
                  <a:close/>
                  <a:moveTo>
                    <a:pt x="27" y="53"/>
                  </a:moveTo>
                  <a:cubicBezTo>
                    <a:pt x="27" y="53"/>
                    <a:pt x="26" y="54"/>
                    <a:pt x="26" y="54"/>
                  </a:cubicBezTo>
                  <a:cubicBezTo>
                    <a:pt x="26" y="54"/>
                    <a:pt x="26" y="53"/>
                    <a:pt x="27" y="53"/>
                  </a:cubicBezTo>
                  <a:close/>
                  <a:moveTo>
                    <a:pt x="29" y="53"/>
                  </a:moveTo>
                  <a:cubicBezTo>
                    <a:pt x="30" y="53"/>
                    <a:pt x="29" y="54"/>
                    <a:pt x="29" y="55"/>
                  </a:cubicBezTo>
                  <a:cubicBezTo>
                    <a:pt x="29" y="56"/>
                    <a:pt x="28" y="57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58"/>
                    <a:pt x="29" y="56"/>
                    <a:pt x="30" y="56"/>
                  </a:cubicBezTo>
                  <a:cubicBezTo>
                    <a:pt x="31" y="57"/>
                    <a:pt x="29" y="58"/>
                    <a:pt x="28" y="59"/>
                  </a:cubicBezTo>
                  <a:cubicBezTo>
                    <a:pt x="28" y="59"/>
                    <a:pt x="27" y="60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7"/>
                    <a:pt x="28" y="56"/>
                  </a:cubicBezTo>
                  <a:cubicBezTo>
                    <a:pt x="28" y="56"/>
                    <a:pt x="28" y="55"/>
                    <a:pt x="28" y="54"/>
                  </a:cubicBezTo>
                  <a:cubicBezTo>
                    <a:pt x="29" y="54"/>
                    <a:pt x="29" y="53"/>
                    <a:pt x="29" y="53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5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0" y="51"/>
                  </a:moveTo>
                  <a:cubicBezTo>
                    <a:pt x="11" y="51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0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1" y="56"/>
                    <a:pt x="11" y="57"/>
                  </a:cubicBezTo>
                  <a:cubicBezTo>
                    <a:pt x="11" y="57"/>
                    <a:pt x="11" y="57"/>
                    <a:pt x="12" y="57"/>
                  </a:cubicBezTo>
                  <a:cubicBezTo>
                    <a:pt x="13" y="57"/>
                    <a:pt x="12" y="55"/>
                    <a:pt x="13" y="54"/>
                  </a:cubicBezTo>
                  <a:cubicBezTo>
                    <a:pt x="13" y="53"/>
                    <a:pt x="13" y="52"/>
                    <a:pt x="13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2" y="57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8"/>
                    <a:pt x="10" y="58"/>
                  </a:cubicBezTo>
                  <a:cubicBezTo>
                    <a:pt x="9" y="57"/>
                    <a:pt x="10" y="56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8" y="54"/>
                    <a:pt x="8" y="53"/>
                  </a:cubicBezTo>
                  <a:cubicBezTo>
                    <a:pt x="9" y="52"/>
                    <a:pt x="8" y="51"/>
                    <a:pt x="9" y="51"/>
                  </a:cubicBezTo>
                  <a:cubicBezTo>
                    <a:pt x="9" y="51"/>
                    <a:pt x="9" y="53"/>
                    <a:pt x="10" y="53"/>
                  </a:cubicBezTo>
                  <a:cubicBezTo>
                    <a:pt x="10" y="53"/>
                    <a:pt x="10" y="51"/>
                    <a:pt x="10" y="51"/>
                  </a:cubicBezTo>
                  <a:close/>
                  <a:moveTo>
                    <a:pt x="11" y="56"/>
                  </a:moveTo>
                  <a:cubicBezTo>
                    <a:pt x="11" y="55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1" y="57"/>
                    <a:pt x="11" y="56"/>
                    <a:pt x="11" y="56"/>
                  </a:cubicBezTo>
                  <a:close/>
                  <a:moveTo>
                    <a:pt x="10" y="53"/>
                  </a:moveTo>
                  <a:cubicBezTo>
                    <a:pt x="10" y="53"/>
                    <a:pt x="10" y="54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1"/>
                    <a:pt x="18" y="52"/>
                  </a:cubicBezTo>
                  <a:cubicBezTo>
                    <a:pt x="18" y="52"/>
                    <a:pt x="17" y="52"/>
                    <a:pt x="17" y="52"/>
                  </a:cubicBezTo>
                  <a:cubicBezTo>
                    <a:pt x="17" y="52"/>
                    <a:pt x="17" y="50"/>
                    <a:pt x="18" y="50"/>
                  </a:cubicBezTo>
                  <a:close/>
                  <a:moveTo>
                    <a:pt x="1" y="50"/>
                  </a:moveTo>
                  <a:cubicBezTo>
                    <a:pt x="2" y="50"/>
                    <a:pt x="1" y="52"/>
                    <a:pt x="1" y="51"/>
                  </a:cubicBezTo>
                  <a:cubicBezTo>
                    <a:pt x="1" y="51"/>
                    <a:pt x="1" y="50"/>
                    <a:pt x="1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1"/>
                    <a:pt x="25" y="52"/>
                  </a:cubicBezTo>
                  <a:cubicBezTo>
                    <a:pt x="25" y="53"/>
                    <a:pt x="26" y="54"/>
                    <a:pt x="25" y="55"/>
                  </a:cubicBezTo>
                  <a:cubicBezTo>
                    <a:pt x="25" y="55"/>
                    <a:pt x="25" y="55"/>
                    <a:pt x="25" y="54"/>
                  </a:cubicBezTo>
                  <a:cubicBezTo>
                    <a:pt x="24" y="53"/>
                    <a:pt x="25" y="52"/>
                    <a:pt x="25" y="51"/>
                  </a:cubicBezTo>
                  <a:cubicBezTo>
                    <a:pt x="25" y="51"/>
                    <a:pt x="25" y="50"/>
                    <a:pt x="26" y="50"/>
                  </a:cubicBezTo>
                  <a:close/>
                  <a:moveTo>
                    <a:pt x="8" y="49"/>
                  </a:moveTo>
                  <a:cubicBezTo>
                    <a:pt x="8" y="49"/>
                    <a:pt x="7" y="50"/>
                    <a:pt x="7" y="49"/>
                  </a:cubicBezTo>
                  <a:cubicBezTo>
                    <a:pt x="7" y="49"/>
                    <a:pt x="8" y="49"/>
                    <a:pt x="8" y="49"/>
                  </a:cubicBezTo>
                  <a:close/>
                  <a:moveTo>
                    <a:pt x="9" y="48"/>
                  </a:moveTo>
                  <a:cubicBezTo>
                    <a:pt x="10" y="48"/>
                    <a:pt x="10" y="49"/>
                    <a:pt x="10" y="49"/>
                  </a:cubicBezTo>
                  <a:cubicBezTo>
                    <a:pt x="9" y="49"/>
                    <a:pt x="9" y="48"/>
                    <a:pt x="9" y="48"/>
                  </a:cubicBezTo>
                  <a:close/>
                  <a:moveTo>
                    <a:pt x="33" y="47"/>
                  </a:moveTo>
                  <a:cubicBezTo>
                    <a:pt x="33" y="47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lose/>
                  <a:moveTo>
                    <a:pt x="33" y="37"/>
                  </a:moveTo>
                  <a:cubicBezTo>
                    <a:pt x="33" y="37"/>
                    <a:pt x="33" y="38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31" y="27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6"/>
                    <a:pt x="31" y="27"/>
                  </a:cubicBezTo>
                  <a:close/>
                  <a:moveTo>
                    <a:pt x="36" y="26"/>
                  </a:moveTo>
                  <a:cubicBezTo>
                    <a:pt x="37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lose/>
                  <a:moveTo>
                    <a:pt x="35" y="24"/>
                  </a:moveTo>
                  <a:cubicBezTo>
                    <a:pt x="36" y="24"/>
                    <a:pt x="35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4"/>
                    <a:pt x="35" y="24"/>
                  </a:cubicBez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6"/>
                    <a:pt x="26" y="36"/>
                  </a:cubicBezTo>
                  <a:cubicBezTo>
                    <a:pt x="27" y="37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8"/>
                  </a:cubicBezTo>
                  <a:cubicBezTo>
                    <a:pt x="30" y="39"/>
                    <a:pt x="30" y="41"/>
                    <a:pt x="31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3"/>
                    <a:pt x="32" y="42"/>
                    <a:pt x="33" y="43"/>
                  </a:cubicBezTo>
                  <a:cubicBezTo>
                    <a:pt x="33" y="43"/>
                    <a:pt x="32" y="43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1" y="44"/>
                    <a:pt x="31" y="44"/>
                  </a:cubicBezTo>
                  <a:cubicBezTo>
                    <a:pt x="31" y="45"/>
                    <a:pt x="31" y="45"/>
                    <a:pt x="32" y="46"/>
                  </a:cubicBezTo>
                  <a:cubicBezTo>
                    <a:pt x="32" y="47"/>
                    <a:pt x="33" y="48"/>
                    <a:pt x="32" y="48"/>
                  </a:cubicBezTo>
                  <a:cubicBezTo>
                    <a:pt x="32" y="48"/>
                    <a:pt x="32" y="47"/>
                    <a:pt x="31" y="47"/>
                  </a:cubicBezTo>
                  <a:cubicBezTo>
                    <a:pt x="31" y="47"/>
                    <a:pt x="30" y="46"/>
                    <a:pt x="30" y="46"/>
                  </a:cubicBezTo>
                  <a:cubicBezTo>
                    <a:pt x="29" y="47"/>
                    <a:pt x="30" y="47"/>
                    <a:pt x="30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8" y="44"/>
                    <a:pt x="27" y="43"/>
                    <a:pt x="27" y="41"/>
                  </a:cubicBezTo>
                  <a:cubicBezTo>
                    <a:pt x="26" y="41"/>
                    <a:pt x="26" y="40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5" y="37"/>
                    <a:pt x="25" y="36"/>
                  </a:cubicBezTo>
                  <a:cubicBezTo>
                    <a:pt x="25" y="36"/>
                    <a:pt x="25" y="35"/>
                    <a:pt x="26" y="35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5"/>
                    <a:pt x="30" y="46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  <a:moveTo>
                    <a:pt x="31" y="49"/>
                  </a:moveTo>
                  <a:cubicBezTo>
                    <a:pt x="31" y="49"/>
                    <a:pt x="31" y="50"/>
                    <a:pt x="31" y="50"/>
                  </a:cubicBezTo>
                  <a:cubicBezTo>
                    <a:pt x="30" y="50"/>
                    <a:pt x="30" y="50"/>
                    <a:pt x="30" y="49"/>
                  </a:cubicBezTo>
                  <a:cubicBezTo>
                    <a:pt x="30" y="49"/>
                    <a:pt x="31" y="49"/>
                    <a:pt x="31" y="49"/>
                  </a:cubicBezTo>
                  <a:close/>
                  <a:moveTo>
                    <a:pt x="81" y="46"/>
                  </a:moveTo>
                  <a:cubicBezTo>
                    <a:pt x="81" y="46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2" y="47"/>
                    <a:pt x="81" y="47"/>
                    <a:pt x="81" y="48"/>
                  </a:cubicBezTo>
                  <a:cubicBezTo>
                    <a:pt x="81" y="48"/>
                    <a:pt x="81" y="49"/>
                    <a:pt x="81" y="49"/>
                  </a:cubicBezTo>
                  <a:cubicBezTo>
                    <a:pt x="81" y="49"/>
                    <a:pt x="81" y="48"/>
                    <a:pt x="80" y="48"/>
                  </a:cubicBezTo>
                  <a:cubicBezTo>
                    <a:pt x="80" y="47"/>
                    <a:pt x="80" y="46"/>
                    <a:pt x="81" y="46"/>
                  </a:cubicBezTo>
                  <a:close/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lose/>
                  <a:moveTo>
                    <a:pt x="44" y="37"/>
                  </a:moveTo>
                  <a:cubicBezTo>
                    <a:pt x="45" y="37"/>
                    <a:pt x="45" y="38"/>
                    <a:pt x="44" y="38"/>
                  </a:cubicBezTo>
                  <a:cubicBezTo>
                    <a:pt x="44" y="38"/>
                    <a:pt x="44" y="37"/>
                    <a:pt x="44" y="37"/>
                  </a:cubicBezTo>
                  <a:close/>
                  <a:moveTo>
                    <a:pt x="79" y="36"/>
                  </a:moveTo>
                  <a:cubicBezTo>
                    <a:pt x="79" y="36"/>
                    <a:pt x="79" y="37"/>
                    <a:pt x="79" y="38"/>
                  </a:cubicBezTo>
                  <a:cubicBezTo>
                    <a:pt x="79" y="39"/>
                    <a:pt x="80" y="42"/>
                    <a:pt x="79" y="41"/>
                  </a:cubicBezTo>
                  <a:cubicBezTo>
                    <a:pt x="79" y="40"/>
                    <a:pt x="79" y="39"/>
                    <a:pt x="79" y="38"/>
                  </a:cubicBezTo>
                  <a:cubicBezTo>
                    <a:pt x="78" y="37"/>
                    <a:pt x="78" y="36"/>
                    <a:pt x="79" y="36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7"/>
                    <a:pt x="46" y="36"/>
                  </a:cubicBezTo>
                  <a:cubicBezTo>
                    <a:pt x="46" y="36"/>
                    <a:pt x="45" y="36"/>
                    <a:pt x="46" y="36"/>
                  </a:cubicBezTo>
                  <a:close/>
                  <a:moveTo>
                    <a:pt x="38" y="34"/>
                  </a:moveTo>
                  <a:cubicBezTo>
                    <a:pt x="39" y="34"/>
                    <a:pt x="39" y="35"/>
                    <a:pt x="38" y="35"/>
                  </a:cubicBezTo>
                  <a:cubicBezTo>
                    <a:pt x="38" y="35"/>
                    <a:pt x="38" y="34"/>
                    <a:pt x="38" y="34"/>
                  </a:cubicBezTo>
                  <a:close/>
                  <a:moveTo>
                    <a:pt x="46" y="34"/>
                  </a:moveTo>
                  <a:cubicBezTo>
                    <a:pt x="47" y="34"/>
                    <a:pt x="47" y="35"/>
                    <a:pt x="46" y="35"/>
                  </a:cubicBezTo>
                  <a:cubicBezTo>
                    <a:pt x="46" y="35"/>
                    <a:pt x="46" y="34"/>
                    <a:pt x="46" y="34"/>
                  </a:cubicBezTo>
                  <a:close/>
                  <a:moveTo>
                    <a:pt x="78" y="28"/>
                  </a:moveTo>
                  <a:cubicBezTo>
                    <a:pt x="78" y="28"/>
                    <a:pt x="78" y="29"/>
                    <a:pt x="78" y="29"/>
                  </a:cubicBezTo>
                  <a:cubicBezTo>
                    <a:pt x="78" y="30"/>
                    <a:pt x="79" y="31"/>
                    <a:pt x="78" y="30"/>
                  </a:cubicBezTo>
                  <a:cubicBezTo>
                    <a:pt x="78" y="30"/>
                    <a:pt x="78" y="29"/>
                    <a:pt x="78" y="29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76" y="27"/>
                  </a:moveTo>
                  <a:cubicBezTo>
                    <a:pt x="76" y="27"/>
                    <a:pt x="76" y="28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lose/>
                  <a:moveTo>
                    <a:pt x="77" y="25"/>
                  </a:move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6"/>
                    <a:pt x="76" y="25"/>
                    <a:pt x="77" y="25"/>
                  </a:cubicBezTo>
                  <a:close/>
                  <a:moveTo>
                    <a:pt x="74" y="19"/>
                  </a:move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73" y="19"/>
                    <a:pt x="74" y="19"/>
                  </a:cubicBezTo>
                  <a:close/>
                  <a:moveTo>
                    <a:pt x="73" y="17"/>
                  </a:moveTo>
                  <a:cubicBezTo>
                    <a:pt x="73" y="17"/>
                    <a:pt x="74" y="17"/>
                    <a:pt x="74" y="17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3" y="17"/>
                    <a:pt x="73" y="17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5"/>
                    <a:pt x="49" y="15"/>
                  </a:cubicBezTo>
                  <a:cubicBezTo>
                    <a:pt x="49" y="15"/>
                    <a:pt x="49" y="14"/>
                    <a:pt x="49" y="14"/>
                  </a:cubicBezTo>
                  <a:close/>
                  <a:moveTo>
                    <a:pt x="71" y="14"/>
                  </a:moveTo>
                  <a:cubicBezTo>
                    <a:pt x="71" y="15"/>
                    <a:pt x="72" y="16"/>
                    <a:pt x="72" y="16"/>
                  </a:cubicBezTo>
                  <a:cubicBezTo>
                    <a:pt x="72" y="17"/>
                    <a:pt x="73" y="17"/>
                    <a:pt x="73" y="18"/>
                  </a:cubicBezTo>
                  <a:cubicBezTo>
                    <a:pt x="73" y="18"/>
                    <a:pt x="73" y="18"/>
                    <a:pt x="72" y="18"/>
                  </a:cubicBezTo>
                  <a:cubicBezTo>
                    <a:pt x="71" y="18"/>
                    <a:pt x="71" y="15"/>
                    <a:pt x="71" y="16"/>
                  </a:cubicBezTo>
                  <a:cubicBezTo>
                    <a:pt x="70" y="16"/>
                    <a:pt x="71" y="16"/>
                    <a:pt x="71" y="16"/>
                  </a:cubicBezTo>
                  <a:cubicBezTo>
                    <a:pt x="70" y="16"/>
                    <a:pt x="70" y="15"/>
                    <a:pt x="70" y="15"/>
                  </a:cubicBezTo>
                  <a:cubicBezTo>
                    <a:pt x="70" y="15"/>
                    <a:pt x="71" y="14"/>
                    <a:pt x="71" y="14"/>
                  </a:cubicBezTo>
                  <a:close/>
                  <a:moveTo>
                    <a:pt x="63" y="12"/>
                  </a:moveTo>
                  <a:cubicBezTo>
                    <a:pt x="63" y="12"/>
                    <a:pt x="64" y="12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3"/>
                    <a:pt x="62" y="12"/>
                    <a:pt x="63" y="12"/>
                  </a:cubicBezTo>
                  <a:close/>
                  <a:moveTo>
                    <a:pt x="47" y="10"/>
                  </a:moveTo>
                  <a:cubicBezTo>
                    <a:pt x="47" y="11"/>
                    <a:pt x="46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7" y="10"/>
                    <a:pt x="47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0"/>
                    <a:pt x="43" y="10"/>
                    <a:pt x="44" y="10"/>
                  </a:cubicBezTo>
                  <a:close/>
                  <a:moveTo>
                    <a:pt x="35" y="10"/>
                  </a:moveTo>
                  <a:cubicBezTo>
                    <a:pt x="36" y="10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41" y="10"/>
                  </a:moveTo>
                  <a:cubicBezTo>
                    <a:pt x="41" y="9"/>
                    <a:pt x="42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1"/>
                    <a:pt x="40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46" y="9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lose/>
                  <a:moveTo>
                    <a:pt x="66" y="8"/>
                  </a:moveTo>
                  <a:cubicBezTo>
                    <a:pt x="66" y="8"/>
                    <a:pt x="67" y="8"/>
                    <a:pt x="67" y="8"/>
                  </a:cubicBezTo>
                  <a:cubicBezTo>
                    <a:pt x="67" y="8"/>
                    <a:pt x="67" y="8"/>
                    <a:pt x="66" y="8"/>
                  </a:cubicBezTo>
                  <a:cubicBezTo>
                    <a:pt x="66" y="8"/>
                    <a:pt x="66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9" y="9"/>
                    <a:pt x="69" y="9"/>
                  </a:cubicBezTo>
                  <a:cubicBezTo>
                    <a:pt x="70" y="9"/>
                    <a:pt x="70" y="8"/>
                    <a:pt x="70" y="8"/>
                  </a:cubicBezTo>
                  <a:cubicBezTo>
                    <a:pt x="70" y="9"/>
                    <a:pt x="71" y="9"/>
                    <a:pt x="71" y="9"/>
                  </a:cubicBezTo>
                  <a:cubicBezTo>
                    <a:pt x="71" y="9"/>
                    <a:pt x="71" y="9"/>
                    <a:pt x="71" y="10"/>
                  </a:cubicBezTo>
                  <a:cubicBezTo>
                    <a:pt x="71" y="10"/>
                    <a:pt x="71" y="10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0" y="10"/>
                    <a:pt x="70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9"/>
                    <a:pt x="67" y="10"/>
                    <a:pt x="68" y="10"/>
                  </a:cubicBezTo>
                  <a:cubicBezTo>
                    <a:pt x="68" y="10"/>
                    <a:pt x="68" y="10"/>
                    <a:pt x="68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7" y="11"/>
                    <a:pt x="67" y="10"/>
                    <a:pt x="67" y="10"/>
                  </a:cubicBezTo>
                  <a:cubicBezTo>
                    <a:pt x="67" y="11"/>
                    <a:pt x="67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7" y="12"/>
                    <a:pt x="67" y="12"/>
                  </a:cubicBezTo>
                  <a:cubicBezTo>
                    <a:pt x="67" y="12"/>
                    <a:pt x="67" y="11"/>
                    <a:pt x="66" y="11"/>
                  </a:cubicBezTo>
                  <a:cubicBezTo>
                    <a:pt x="66" y="11"/>
                    <a:pt x="67" y="12"/>
                    <a:pt x="66" y="12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1"/>
                    <a:pt x="65" y="11"/>
                    <a:pt x="65" y="11"/>
                  </a:cubicBezTo>
                  <a:cubicBezTo>
                    <a:pt x="66" y="10"/>
                    <a:pt x="66" y="11"/>
                    <a:pt x="66" y="10"/>
                  </a:cubicBezTo>
                  <a:cubicBezTo>
                    <a:pt x="66" y="10"/>
                    <a:pt x="66" y="9"/>
                    <a:pt x="66" y="8"/>
                  </a:cubicBezTo>
                  <a:close/>
                  <a:moveTo>
                    <a:pt x="72" y="7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1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lose/>
                  <a:moveTo>
                    <a:pt x="72" y="7"/>
                  </a:moveTo>
                  <a:cubicBezTo>
                    <a:pt x="73" y="7"/>
                    <a:pt x="73" y="7"/>
                    <a:pt x="74" y="7"/>
                  </a:cubicBezTo>
                  <a:cubicBezTo>
                    <a:pt x="75" y="7"/>
                    <a:pt x="77" y="9"/>
                    <a:pt x="76" y="10"/>
                  </a:cubicBezTo>
                  <a:cubicBezTo>
                    <a:pt x="76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0"/>
                    <a:pt x="74" y="10"/>
                    <a:pt x="74" y="9"/>
                  </a:cubicBezTo>
                  <a:cubicBezTo>
                    <a:pt x="73" y="9"/>
                    <a:pt x="73" y="8"/>
                    <a:pt x="73" y="8"/>
                  </a:cubicBezTo>
                  <a:cubicBezTo>
                    <a:pt x="73" y="8"/>
                    <a:pt x="73" y="9"/>
                    <a:pt x="73" y="9"/>
                  </a:cubicBezTo>
                  <a:cubicBezTo>
                    <a:pt x="72" y="9"/>
                    <a:pt x="73" y="8"/>
                    <a:pt x="73" y="8"/>
                  </a:cubicBezTo>
                  <a:cubicBezTo>
                    <a:pt x="72" y="8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lose/>
                  <a:moveTo>
                    <a:pt x="71" y="6"/>
                  </a:moveTo>
                  <a:cubicBezTo>
                    <a:pt x="71" y="6"/>
                    <a:pt x="71" y="7"/>
                    <a:pt x="71" y="7"/>
                  </a:cubicBezTo>
                  <a:cubicBezTo>
                    <a:pt x="71" y="7"/>
                    <a:pt x="70" y="6"/>
                    <a:pt x="71" y="6"/>
                  </a:cubicBezTo>
                  <a:close/>
                  <a:moveTo>
                    <a:pt x="48" y="5"/>
                  </a:moveTo>
                  <a:cubicBezTo>
                    <a:pt x="48" y="6"/>
                    <a:pt x="47" y="6"/>
                    <a:pt x="47" y="5"/>
                  </a:cubicBezTo>
                  <a:cubicBezTo>
                    <a:pt x="47" y="5"/>
                    <a:pt x="48" y="5"/>
                    <a:pt x="48" y="5"/>
                  </a:cubicBezTo>
                  <a:close/>
                  <a:moveTo>
                    <a:pt x="64" y="5"/>
                  </a:moveTo>
                  <a:cubicBezTo>
                    <a:pt x="65" y="5"/>
                    <a:pt x="65" y="6"/>
                    <a:pt x="65" y="6"/>
                  </a:cubicBezTo>
                  <a:cubicBezTo>
                    <a:pt x="65" y="6"/>
                    <a:pt x="65" y="6"/>
                    <a:pt x="66" y="6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8"/>
                    <a:pt x="66" y="8"/>
                    <a:pt x="66" y="8"/>
                  </a:cubicBezTo>
                  <a:cubicBezTo>
                    <a:pt x="66" y="9"/>
                    <a:pt x="65" y="8"/>
                    <a:pt x="65" y="9"/>
                  </a:cubicBezTo>
                  <a:cubicBezTo>
                    <a:pt x="65" y="9"/>
                    <a:pt x="65" y="10"/>
                    <a:pt x="65" y="10"/>
                  </a:cubicBezTo>
                  <a:cubicBezTo>
                    <a:pt x="64" y="9"/>
                    <a:pt x="65" y="8"/>
                    <a:pt x="64" y="8"/>
                  </a:cubicBezTo>
                  <a:cubicBezTo>
                    <a:pt x="63" y="8"/>
                    <a:pt x="64" y="11"/>
                    <a:pt x="65" y="11"/>
                  </a:cubicBezTo>
                  <a:cubicBezTo>
                    <a:pt x="65" y="12"/>
                    <a:pt x="66" y="12"/>
                    <a:pt x="66" y="12"/>
                  </a:cubicBezTo>
                  <a:cubicBezTo>
                    <a:pt x="66" y="12"/>
                    <a:pt x="66" y="13"/>
                    <a:pt x="66" y="13"/>
                  </a:cubicBezTo>
                  <a:cubicBezTo>
                    <a:pt x="67" y="16"/>
                    <a:pt x="68" y="18"/>
                    <a:pt x="70" y="20"/>
                  </a:cubicBezTo>
                  <a:cubicBezTo>
                    <a:pt x="70" y="20"/>
                    <a:pt x="70" y="21"/>
                    <a:pt x="71" y="21"/>
                  </a:cubicBezTo>
                  <a:cubicBezTo>
                    <a:pt x="71" y="20"/>
                    <a:pt x="70" y="19"/>
                    <a:pt x="70" y="20"/>
                  </a:cubicBezTo>
                  <a:cubicBezTo>
                    <a:pt x="72" y="21"/>
                    <a:pt x="72" y="23"/>
                    <a:pt x="73" y="25"/>
                  </a:cubicBezTo>
                  <a:cubicBezTo>
                    <a:pt x="75" y="28"/>
                    <a:pt x="76" y="32"/>
                    <a:pt x="77" y="36"/>
                  </a:cubicBezTo>
                  <a:cubicBezTo>
                    <a:pt x="78" y="37"/>
                    <a:pt x="77" y="38"/>
                    <a:pt x="78" y="39"/>
                  </a:cubicBezTo>
                  <a:cubicBezTo>
                    <a:pt x="79" y="40"/>
                    <a:pt x="78" y="42"/>
                    <a:pt x="79" y="44"/>
                  </a:cubicBezTo>
                  <a:cubicBezTo>
                    <a:pt x="79" y="44"/>
                    <a:pt x="79" y="44"/>
                    <a:pt x="80" y="45"/>
                  </a:cubicBezTo>
                  <a:cubicBezTo>
                    <a:pt x="80" y="45"/>
                    <a:pt x="80" y="46"/>
                    <a:pt x="80" y="47"/>
                  </a:cubicBezTo>
                  <a:cubicBezTo>
                    <a:pt x="80" y="48"/>
                    <a:pt x="79" y="49"/>
                    <a:pt x="79" y="50"/>
                  </a:cubicBezTo>
                  <a:cubicBezTo>
                    <a:pt x="79" y="50"/>
                    <a:pt x="79" y="51"/>
                    <a:pt x="79" y="51"/>
                  </a:cubicBezTo>
                  <a:cubicBezTo>
                    <a:pt x="79" y="51"/>
                    <a:pt x="79" y="50"/>
                    <a:pt x="78" y="50"/>
                  </a:cubicBezTo>
                  <a:cubicBezTo>
                    <a:pt x="78" y="50"/>
                    <a:pt x="79" y="51"/>
                    <a:pt x="79" y="52"/>
                  </a:cubicBezTo>
                  <a:cubicBezTo>
                    <a:pt x="79" y="52"/>
                    <a:pt x="79" y="51"/>
                    <a:pt x="79" y="52"/>
                  </a:cubicBezTo>
                  <a:cubicBezTo>
                    <a:pt x="79" y="52"/>
                    <a:pt x="79" y="53"/>
                    <a:pt x="79" y="53"/>
                  </a:cubicBezTo>
                  <a:cubicBezTo>
                    <a:pt x="79" y="53"/>
                    <a:pt x="78" y="52"/>
                    <a:pt x="78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4"/>
                    <a:pt x="78" y="54"/>
                    <a:pt x="77" y="54"/>
                  </a:cubicBezTo>
                  <a:cubicBezTo>
                    <a:pt x="77" y="54"/>
                    <a:pt x="77" y="55"/>
                    <a:pt x="77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6"/>
                    <a:pt x="74" y="56"/>
                    <a:pt x="74" y="55"/>
                  </a:cubicBezTo>
                  <a:cubicBezTo>
                    <a:pt x="73" y="55"/>
                    <a:pt x="73" y="54"/>
                    <a:pt x="73" y="54"/>
                  </a:cubicBezTo>
                  <a:cubicBezTo>
                    <a:pt x="73" y="54"/>
                    <a:pt x="72" y="54"/>
                    <a:pt x="72" y="54"/>
                  </a:cubicBezTo>
                  <a:cubicBezTo>
                    <a:pt x="72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68" y="55"/>
                    <a:pt x="67" y="55"/>
                  </a:cubicBezTo>
                  <a:cubicBezTo>
                    <a:pt x="67" y="55"/>
                    <a:pt x="67" y="54"/>
                    <a:pt x="67" y="54"/>
                  </a:cubicBezTo>
                  <a:cubicBezTo>
                    <a:pt x="67" y="54"/>
                    <a:pt x="66" y="54"/>
                    <a:pt x="66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56"/>
                    <a:pt x="65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3" y="55"/>
                    <a:pt x="63" y="55"/>
                  </a:cubicBezTo>
                  <a:cubicBezTo>
                    <a:pt x="63" y="55"/>
                    <a:pt x="63" y="54"/>
                    <a:pt x="63" y="54"/>
                  </a:cubicBezTo>
                  <a:cubicBezTo>
                    <a:pt x="63" y="54"/>
                    <a:pt x="62" y="54"/>
                    <a:pt x="62" y="54"/>
                  </a:cubicBezTo>
                  <a:cubicBezTo>
                    <a:pt x="62" y="54"/>
                    <a:pt x="61" y="54"/>
                    <a:pt x="61" y="54"/>
                  </a:cubicBezTo>
                  <a:cubicBezTo>
                    <a:pt x="61" y="54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4"/>
                    <a:pt x="61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3"/>
                    <a:pt x="59" y="53"/>
                  </a:cubicBezTo>
                  <a:cubicBezTo>
                    <a:pt x="59" y="54"/>
                    <a:pt x="59" y="54"/>
                    <a:pt x="58" y="54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4" y="53"/>
                    <a:pt x="54" y="53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1" y="53"/>
                    <a:pt x="50" y="53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49" y="52"/>
                    <a:pt x="48" y="52"/>
                    <a:pt x="48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7" y="53"/>
                    <a:pt x="46" y="53"/>
                    <a:pt x="46" y="53"/>
                  </a:cubicBezTo>
                  <a:cubicBezTo>
                    <a:pt x="45" y="53"/>
                    <a:pt x="46" y="52"/>
                    <a:pt x="46" y="52"/>
                  </a:cubicBezTo>
                  <a:cubicBezTo>
                    <a:pt x="45" y="51"/>
                    <a:pt x="43" y="53"/>
                    <a:pt x="42" y="53"/>
                  </a:cubicBezTo>
                  <a:cubicBezTo>
                    <a:pt x="42" y="52"/>
                    <a:pt x="42" y="52"/>
                    <a:pt x="41" y="52"/>
                  </a:cubicBezTo>
                  <a:cubicBezTo>
                    <a:pt x="41" y="52"/>
                    <a:pt x="41" y="52"/>
                    <a:pt x="41" y="53"/>
                  </a:cubicBezTo>
                  <a:cubicBezTo>
                    <a:pt x="41" y="53"/>
                    <a:pt x="41" y="52"/>
                    <a:pt x="41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1"/>
                    <a:pt x="40" y="51"/>
                  </a:cubicBezTo>
                  <a:cubicBezTo>
                    <a:pt x="39" y="51"/>
                    <a:pt x="39" y="52"/>
                    <a:pt x="39" y="52"/>
                  </a:cubicBezTo>
                  <a:cubicBezTo>
                    <a:pt x="39" y="52"/>
                    <a:pt x="38" y="53"/>
                    <a:pt x="38" y="53"/>
                  </a:cubicBezTo>
                  <a:cubicBezTo>
                    <a:pt x="38" y="52"/>
                    <a:pt x="39" y="51"/>
                    <a:pt x="38" y="51"/>
                  </a:cubicBezTo>
                  <a:cubicBezTo>
                    <a:pt x="38" y="51"/>
                    <a:pt x="38" y="51"/>
                    <a:pt x="37" y="52"/>
                  </a:cubicBezTo>
                  <a:cubicBezTo>
                    <a:pt x="37" y="52"/>
                    <a:pt x="37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1"/>
                    <a:pt x="37" y="51"/>
                  </a:cubicBezTo>
                  <a:cubicBezTo>
                    <a:pt x="36" y="51"/>
                    <a:pt x="37" y="53"/>
                    <a:pt x="36" y="53"/>
                  </a:cubicBezTo>
                  <a:cubicBezTo>
                    <a:pt x="36" y="52"/>
                    <a:pt x="36" y="51"/>
                    <a:pt x="36" y="51"/>
                  </a:cubicBezTo>
                  <a:cubicBezTo>
                    <a:pt x="36" y="51"/>
                    <a:pt x="36" y="53"/>
                    <a:pt x="35" y="52"/>
                  </a:cubicBezTo>
                  <a:cubicBezTo>
                    <a:pt x="35" y="52"/>
                    <a:pt x="35" y="52"/>
                    <a:pt x="35" y="51"/>
                  </a:cubicBezTo>
                  <a:cubicBezTo>
                    <a:pt x="35" y="51"/>
                    <a:pt x="35" y="50"/>
                    <a:pt x="35" y="50"/>
                  </a:cubicBezTo>
                  <a:cubicBezTo>
                    <a:pt x="35" y="49"/>
                    <a:pt x="35" y="48"/>
                    <a:pt x="35" y="48"/>
                  </a:cubicBezTo>
                  <a:cubicBezTo>
                    <a:pt x="34" y="48"/>
                    <a:pt x="34" y="50"/>
                    <a:pt x="34" y="49"/>
                  </a:cubicBezTo>
                  <a:cubicBezTo>
                    <a:pt x="34" y="49"/>
                    <a:pt x="34" y="48"/>
                    <a:pt x="34" y="48"/>
                  </a:cubicBezTo>
                  <a:cubicBezTo>
                    <a:pt x="34" y="47"/>
                    <a:pt x="35" y="47"/>
                    <a:pt x="35" y="46"/>
                  </a:cubicBezTo>
                  <a:cubicBezTo>
                    <a:pt x="34" y="46"/>
                    <a:pt x="34" y="47"/>
                    <a:pt x="34" y="46"/>
                  </a:cubicBezTo>
                  <a:cubicBezTo>
                    <a:pt x="34" y="46"/>
                    <a:pt x="34" y="46"/>
                    <a:pt x="35" y="46"/>
                  </a:cubicBezTo>
                  <a:cubicBezTo>
                    <a:pt x="35" y="46"/>
                    <a:pt x="35" y="46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2"/>
                    <a:pt x="33" y="42"/>
                    <a:pt x="33" y="40"/>
                  </a:cubicBezTo>
                  <a:cubicBezTo>
                    <a:pt x="33" y="40"/>
                    <a:pt x="32" y="39"/>
                    <a:pt x="32" y="39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8"/>
                    <a:pt x="33" y="39"/>
                  </a:cubicBezTo>
                  <a:cubicBezTo>
                    <a:pt x="33" y="39"/>
                    <a:pt x="33" y="40"/>
                    <a:pt x="34" y="41"/>
                  </a:cubicBezTo>
                  <a:cubicBezTo>
                    <a:pt x="34" y="41"/>
                    <a:pt x="33" y="39"/>
                    <a:pt x="34" y="39"/>
                  </a:cubicBezTo>
                  <a:cubicBezTo>
                    <a:pt x="34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1"/>
                    <a:pt x="36" y="41"/>
                  </a:cubicBezTo>
                  <a:cubicBezTo>
                    <a:pt x="36" y="40"/>
                    <a:pt x="35" y="39"/>
                    <a:pt x="35" y="39"/>
                  </a:cubicBezTo>
                  <a:cubicBezTo>
                    <a:pt x="35" y="39"/>
                    <a:pt x="34" y="39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8"/>
                    <a:pt x="34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7"/>
                    <a:pt x="34" y="36"/>
                  </a:cubicBezTo>
                  <a:cubicBezTo>
                    <a:pt x="35" y="35"/>
                    <a:pt x="33" y="35"/>
                    <a:pt x="32" y="34"/>
                  </a:cubicBezTo>
                  <a:cubicBezTo>
                    <a:pt x="32" y="34"/>
                    <a:pt x="30" y="32"/>
                    <a:pt x="31" y="32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31" y="30"/>
                    <a:pt x="30" y="29"/>
                    <a:pt x="31" y="29"/>
                  </a:cubicBezTo>
                  <a:cubicBezTo>
                    <a:pt x="32" y="30"/>
                    <a:pt x="31" y="31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4" y="31"/>
                    <a:pt x="34" y="32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3"/>
                  </a:cubicBezTo>
                  <a:cubicBezTo>
                    <a:pt x="36" y="33"/>
                    <a:pt x="35" y="32"/>
                    <a:pt x="35" y="32"/>
                  </a:cubicBezTo>
                  <a:cubicBezTo>
                    <a:pt x="35" y="31"/>
                    <a:pt x="34" y="31"/>
                    <a:pt x="34" y="30"/>
                  </a:cubicBezTo>
                  <a:cubicBezTo>
                    <a:pt x="34" y="30"/>
                    <a:pt x="35" y="30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6" y="32"/>
                    <a:pt x="36" y="33"/>
                    <a:pt x="36" y="33"/>
                  </a:cubicBezTo>
                  <a:cubicBezTo>
                    <a:pt x="37" y="33"/>
                    <a:pt x="36" y="32"/>
                    <a:pt x="36" y="32"/>
                  </a:cubicBezTo>
                  <a:cubicBezTo>
                    <a:pt x="37" y="33"/>
                    <a:pt x="37" y="34"/>
                    <a:pt x="38" y="35"/>
                  </a:cubicBezTo>
                  <a:cubicBezTo>
                    <a:pt x="38" y="35"/>
                    <a:pt x="38" y="36"/>
                    <a:pt x="39" y="36"/>
                  </a:cubicBezTo>
                  <a:cubicBezTo>
                    <a:pt x="40" y="35"/>
                    <a:pt x="38" y="34"/>
                    <a:pt x="38" y="33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1"/>
                    <a:pt x="37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29"/>
                    <a:pt x="35" y="28"/>
                    <a:pt x="34" y="28"/>
                  </a:cubicBezTo>
                  <a:cubicBezTo>
                    <a:pt x="34" y="28"/>
                    <a:pt x="34" y="29"/>
                    <a:pt x="34" y="28"/>
                  </a:cubicBezTo>
                  <a:cubicBezTo>
                    <a:pt x="34" y="28"/>
                    <a:pt x="34" y="28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7"/>
                    <a:pt x="35" y="27"/>
                  </a:cubicBezTo>
                  <a:cubicBezTo>
                    <a:pt x="35" y="28"/>
                    <a:pt x="37" y="28"/>
                    <a:pt x="37" y="28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6"/>
                  </a:cubicBezTo>
                  <a:cubicBezTo>
                    <a:pt x="37" y="26"/>
                    <a:pt x="37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5" y="22"/>
                    <a:pt x="36" y="22"/>
                  </a:cubicBezTo>
                  <a:cubicBezTo>
                    <a:pt x="36" y="22"/>
                    <a:pt x="37" y="24"/>
                    <a:pt x="37" y="23"/>
                  </a:cubicBezTo>
                  <a:cubicBezTo>
                    <a:pt x="37" y="22"/>
                    <a:pt x="37" y="22"/>
                    <a:pt x="36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4" y="18"/>
                    <a:pt x="35" y="19"/>
                  </a:cubicBezTo>
                  <a:cubicBezTo>
                    <a:pt x="37" y="19"/>
                    <a:pt x="37" y="21"/>
                    <a:pt x="39" y="22"/>
                  </a:cubicBezTo>
                  <a:cubicBezTo>
                    <a:pt x="39" y="23"/>
                    <a:pt x="40" y="24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0" y="21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8"/>
                    <a:pt x="39" y="18"/>
                    <a:pt x="40" y="18"/>
                  </a:cubicBezTo>
                  <a:cubicBezTo>
                    <a:pt x="41" y="18"/>
                    <a:pt x="40" y="20"/>
                    <a:pt x="4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4" y="22"/>
                    <a:pt x="44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43" y="19"/>
                    <a:pt x="43" y="18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8"/>
                    <a:pt x="44" y="17"/>
                  </a:cubicBezTo>
                  <a:cubicBezTo>
                    <a:pt x="44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1" y="16"/>
                    <a:pt x="41" y="15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4"/>
                    <a:pt x="42" y="14"/>
                    <a:pt x="42" y="13"/>
                  </a:cubicBezTo>
                  <a:cubicBezTo>
                    <a:pt x="42" y="13"/>
                    <a:pt x="41" y="13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3" y="12"/>
                    <a:pt x="43" y="13"/>
                    <a:pt x="43" y="13"/>
                  </a:cubicBezTo>
                  <a:cubicBezTo>
                    <a:pt x="44" y="13"/>
                    <a:pt x="45" y="14"/>
                    <a:pt x="45" y="13"/>
                  </a:cubicBezTo>
                  <a:cubicBezTo>
                    <a:pt x="45" y="13"/>
                    <a:pt x="45" y="12"/>
                    <a:pt x="44" y="12"/>
                  </a:cubicBezTo>
                  <a:cubicBezTo>
                    <a:pt x="44" y="12"/>
                    <a:pt x="44" y="13"/>
                    <a:pt x="44" y="12"/>
                  </a:cubicBezTo>
                  <a:cubicBezTo>
                    <a:pt x="43" y="12"/>
                    <a:pt x="45" y="11"/>
                    <a:pt x="45" y="12"/>
                  </a:cubicBezTo>
                  <a:cubicBezTo>
                    <a:pt x="46" y="12"/>
                    <a:pt x="45" y="12"/>
                    <a:pt x="45" y="13"/>
                  </a:cubicBezTo>
                  <a:cubicBezTo>
                    <a:pt x="46" y="13"/>
                    <a:pt x="47" y="13"/>
                    <a:pt x="47" y="13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6" y="14"/>
                    <a:pt x="47" y="15"/>
                    <a:pt x="47" y="15"/>
                  </a:cubicBezTo>
                  <a:cubicBezTo>
                    <a:pt x="47" y="15"/>
                    <a:pt x="47" y="14"/>
                    <a:pt x="48" y="14"/>
                  </a:cubicBezTo>
                  <a:cubicBezTo>
                    <a:pt x="48" y="15"/>
                    <a:pt x="48" y="15"/>
                    <a:pt x="49" y="16"/>
                  </a:cubicBezTo>
                  <a:cubicBezTo>
                    <a:pt x="50" y="16"/>
                    <a:pt x="50" y="17"/>
                    <a:pt x="51" y="18"/>
                  </a:cubicBezTo>
                  <a:cubicBezTo>
                    <a:pt x="51" y="18"/>
                    <a:pt x="52" y="19"/>
                    <a:pt x="52" y="18"/>
                  </a:cubicBezTo>
                  <a:cubicBezTo>
                    <a:pt x="52" y="18"/>
                    <a:pt x="51" y="17"/>
                    <a:pt x="51" y="17"/>
                  </a:cubicBezTo>
                  <a:cubicBezTo>
                    <a:pt x="51" y="16"/>
                    <a:pt x="51" y="15"/>
                    <a:pt x="50" y="14"/>
                  </a:cubicBezTo>
                  <a:cubicBezTo>
                    <a:pt x="50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9" y="14"/>
                    <a:pt x="48" y="13"/>
                  </a:cubicBezTo>
                  <a:cubicBezTo>
                    <a:pt x="48" y="13"/>
                    <a:pt x="47" y="13"/>
                    <a:pt x="47" y="12"/>
                  </a:cubicBezTo>
                  <a:cubicBezTo>
                    <a:pt x="47" y="12"/>
                    <a:pt x="47" y="13"/>
                    <a:pt x="46" y="12"/>
                  </a:cubicBezTo>
                  <a:cubicBezTo>
                    <a:pt x="46" y="12"/>
                    <a:pt x="47" y="11"/>
                    <a:pt x="47" y="11"/>
                  </a:cubicBezTo>
                  <a:cubicBezTo>
                    <a:pt x="47" y="11"/>
                    <a:pt x="48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7" y="9"/>
                    <a:pt x="47" y="9"/>
                  </a:cubicBezTo>
                  <a:cubicBezTo>
                    <a:pt x="47" y="8"/>
                    <a:pt x="47" y="6"/>
                    <a:pt x="48" y="6"/>
                  </a:cubicBezTo>
                  <a:cubicBezTo>
                    <a:pt x="48" y="7"/>
                    <a:pt x="48" y="8"/>
                    <a:pt x="49" y="8"/>
                  </a:cubicBezTo>
                  <a:cubicBezTo>
                    <a:pt x="50" y="8"/>
                    <a:pt x="50" y="6"/>
                    <a:pt x="51" y="6"/>
                  </a:cubicBezTo>
                  <a:cubicBezTo>
                    <a:pt x="51" y="6"/>
                    <a:pt x="52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2" y="5"/>
                    <a:pt x="53" y="6"/>
                  </a:cubicBezTo>
                  <a:cubicBezTo>
                    <a:pt x="53" y="6"/>
                    <a:pt x="54" y="7"/>
                    <a:pt x="55" y="7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5" y="7"/>
                    <a:pt x="55" y="7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5" y="7"/>
                    <a:pt x="56" y="7"/>
                  </a:cubicBezTo>
                  <a:cubicBezTo>
                    <a:pt x="56" y="7"/>
                    <a:pt x="57" y="8"/>
                    <a:pt x="57" y="8"/>
                  </a:cubicBezTo>
                  <a:cubicBezTo>
                    <a:pt x="57" y="7"/>
                    <a:pt x="57" y="7"/>
                    <a:pt x="58" y="6"/>
                  </a:cubicBezTo>
                  <a:cubicBezTo>
                    <a:pt x="58" y="6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8"/>
                    <a:pt x="58" y="9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0" y="8"/>
                    <a:pt x="59" y="7"/>
                    <a:pt x="59" y="7"/>
                  </a:cubicBezTo>
                  <a:cubicBezTo>
                    <a:pt x="60" y="7"/>
                    <a:pt x="61" y="7"/>
                    <a:pt x="61" y="6"/>
                  </a:cubicBezTo>
                  <a:cubicBezTo>
                    <a:pt x="61" y="6"/>
                    <a:pt x="60" y="6"/>
                    <a:pt x="61" y="6"/>
                  </a:cubicBezTo>
                  <a:cubicBezTo>
                    <a:pt x="61" y="6"/>
                    <a:pt x="62" y="7"/>
                    <a:pt x="62" y="7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8"/>
                    <a:pt x="64" y="8"/>
                    <a:pt x="64" y="7"/>
                  </a:cubicBezTo>
                  <a:cubicBezTo>
                    <a:pt x="64" y="7"/>
                    <a:pt x="64" y="5"/>
                    <a:pt x="64" y="5"/>
                  </a:cubicBezTo>
                  <a:close/>
                  <a:moveTo>
                    <a:pt x="79" y="47"/>
                  </a:moveTo>
                  <a:cubicBezTo>
                    <a:pt x="79" y="47"/>
                    <a:pt x="79" y="49"/>
                    <a:pt x="79" y="49"/>
                  </a:cubicBezTo>
                  <a:cubicBezTo>
                    <a:pt x="79" y="48"/>
                    <a:pt x="79" y="48"/>
                    <a:pt x="79" y="47"/>
                  </a:cubicBezTo>
                  <a:close/>
                  <a:moveTo>
                    <a:pt x="79" y="46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79" y="47"/>
                    <a:pt x="79" y="46"/>
                    <a:pt x="79" y="46"/>
                  </a:cubicBezTo>
                  <a:close/>
                  <a:moveTo>
                    <a:pt x="66" y="55"/>
                  </a:moveTo>
                  <a:cubicBezTo>
                    <a:pt x="66" y="54"/>
                    <a:pt x="65" y="55"/>
                    <a:pt x="65" y="55"/>
                  </a:cubicBezTo>
                  <a:cubicBezTo>
                    <a:pt x="66" y="55"/>
                    <a:pt x="66" y="55"/>
                    <a:pt x="66" y="55"/>
                  </a:cubicBezTo>
                  <a:close/>
                  <a:moveTo>
                    <a:pt x="63" y="10"/>
                  </a:moveTo>
                  <a:cubicBezTo>
                    <a:pt x="63" y="10"/>
                    <a:pt x="63" y="11"/>
                    <a:pt x="63" y="11"/>
                  </a:cubicBezTo>
                  <a:cubicBezTo>
                    <a:pt x="63" y="11"/>
                    <a:pt x="62" y="11"/>
                    <a:pt x="62" y="12"/>
                  </a:cubicBezTo>
                  <a:cubicBezTo>
                    <a:pt x="62" y="12"/>
                    <a:pt x="62" y="11"/>
                    <a:pt x="62" y="12"/>
                  </a:cubicBezTo>
                  <a:cubicBezTo>
                    <a:pt x="61" y="12"/>
                    <a:pt x="62" y="13"/>
                    <a:pt x="62" y="13"/>
                  </a:cubicBezTo>
                  <a:cubicBezTo>
                    <a:pt x="63" y="15"/>
                    <a:pt x="63" y="16"/>
                    <a:pt x="64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7"/>
                    <a:pt x="64" y="14"/>
                    <a:pt x="65" y="15"/>
                  </a:cubicBezTo>
                  <a:cubicBezTo>
                    <a:pt x="65" y="15"/>
                    <a:pt x="66" y="17"/>
                    <a:pt x="66" y="16"/>
                  </a:cubicBezTo>
                  <a:cubicBezTo>
                    <a:pt x="67" y="15"/>
                    <a:pt x="66" y="15"/>
                    <a:pt x="65" y="14"/>
                  </a:cubicBezTo>
                  <a:cubicBezTo>
                    <a:pt x="65" y="12"/>
                    <a:pt x="65" y="11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lose/>
                  <a:moveTo>
                    <a:pt x="72" y="24"/>
                  </a:moveTo>
                  <a:cubicBezTo>
                    <a:pt x="72" y="24"/>
                    <a:pt x="71" y="24"/>
                    <a:pt x="71" y="24"/>
                  </a:cubicBezTo>
                  <a:cubicBezTo>
                    <a:pt x="71" y="25"/>
                    <a:pt x="72" y="26"/>
                    <a:pt x="72" y="26"/>
                  </a:cubicBezTo>
                  <a:cubicBezTo>
                    <a:pt x="72" y="26"/>
                    <a:pt x="73" y="27"/>
                    <a:pt x="73" y="27"/>
                  </a:cubicBezTo>
                  <a:cubicBezTo>
                    <a:pt x="73" y="26"/>
                    <a:pt x="73" y="26"/>
                    <a:pt x="73" y="25"/>
                  </a:cubicBezTo>
                  <a:cubicBezTo>
                    <a:pt x="73" y="25"/>
                    <a:pt x="73" y="25"/>
                    <a:pt x="72" y="2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71" y="21"/>
                  </a:moveTo>
                  <a:cubicBezTo>
                    <a:pt x="71" y="21"/>
                    <a:pt x="71" y="22"/>
                    <a:pt x="71" y="22"/>
                  </a:cubicBezTo>
                  <a:cubicBezTo>
                    <a:pt x="71" y="22"/>
                    <a:pt x="71" y="21"/>
                    <a:pt x="71" y="21"/>
                  </a:cubicBezTo>
                  <a:close/>
                  <a:moveTo>
                    <a:pt x="67" y="17"/>
                  </a:moveTo>
                  <a:cubicBezTo>
                    <a:pt x="67" y="17"/>
                    <a:pt x="66" y="17"/>
                    <a:pt x="66" y="17"/>
                  </a:cubicBezTo>
                  <a:cubicBezTo>
                    <a:pt x="67" y="17"/>
                    <a:pt x="67" y="18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lose/>
                  <a:moveTo>
                    <a:pt x="63" y="8"/>
                  </a:moveTo>
                  <a:cubicBezTo>
                    <a:pt x="63" y="8"/>
                    <a:pt x="62" y="9"/>
                    <a:pt x="62" y="9"/>
                  </a:cubicBezTo>
                  <a:cubicBezTo>
                    <a:pt x="63" y="9"/>
                    <a:pt x="63" y="9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lose/>
                  <a:moveTo>
                    <a:pt x="61" y="12"/>
                  </a:moveTo>
                  <a:cubicBezTo>
                    <a:pt x="62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lose/>
                  <a:moveTo>
                    <a:pt x="57" y="11"/>
                  </a:moveTo>
                  <a:cubicBezTo>
                    <a:pt x="57" y="11"/>
                    <a:pt x="57" y="11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1"/>
                    <a:pt x="57" y="11"/>
                    <a:pt x="57" y="11"/>
                  </a:cubicBezTo>
                  <a:close/>
                  <a:moveTo>
                    <a:pt x="49" y="11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lose/>
                  <a:moveTo>
                    <a:pt x="52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2" y="11"/>
                    <a:pt x="52" y="10"/>
                  </a:cubicBezTo>
                  <a:close/>
                  <a:moveTo>
                    <a:pt x="54" y="10"/>
                  </a:moveTo>
                  <a:cubicBezTo>
                    <a:pt x="54" y="10"/>
                    <a:pt x="53" y="10"/>
                    <a:pt x="53" y="11"/>
                  </a:cubicBezTo>
                  <a:cubicBezTo>
                    <a:pt x="53" y="11"/>
                    <a:pt x="54" y="11"/>
                    <a:pt x="54" y="10"/>
                  </a:cubicBez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8" y="10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lose/>
                  <a:moveTo>
                    <a:pt x="49" y="9"/>
                  </a:moveTo>
                  <a:cubicBezTo>
                    <a:pt x="49" y="9"/>
                    <a:pt x="49" y="10"/>
                    <a:pt x="49" y="10"/>
                  </a:cubicBezTo>
                  <a:cubicBezTo>
                    <a:pt x="50" y="10"/>
                    <a:pt x="50" y="9"/>
                    <a:pt x="49" y="9"/>
                  </a:cubicBezTo>
                  <a:close/>
                  <a:moveTo>
                    <a:pt x="55" y="9"/>
                  </a:moveTo>
                  <a:cubicBezTo>
                    <a:pt x="55" y="8"/>
                    <a:pt x="55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lose/>
                  <a:moveTo>
                    <a:pt x="53" y="8"/>
                  </a:moveTo>
                  <a:cubicBezTo>
                    <a:pt x="53" y="8"/>
                    <a:pt x="52" y="10"/>
                    <a:pt x="53" y="10"/>
                  </a:cubicBezTo>
                  <a:cubicBezTo>
                    <a:pt x="53" y="10"/>
                    <a:pt x="53" y="9"/>
                    <a:pt x="53" y="9"/>
                  </a:cubicBezTo>
                  <a:cubicBezTo>
                    <a:pt x="53" y="9"/>
                    <a:pt x="53" y="9"/>
                    <a:pt x="53" y="8"/>
                  </a:cubicBezTo>
                  <a:close/>
                  <a:moveTo>
                    <a:pt x="60" y="8"/>
                  </a:moveTo>
                  <a:cubicBezTo>
                    <a:pt x="60" y="8"/>
                    <a:pt x="59" y="9"/>
                    <a:pt x="59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1" y="10"/>
                    <a:pt x="61" y="10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1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1" y="9"/>
                    <a:pt x="61" y="8"/>
                    <a:pt x="60" y="8"/>
                  </a:cubicBezTo>
                  <a:close/>
                  <a:moveTo>
                    <a:pt x="52" y="8"/>
                  </a:moveTo>
                  <a:cubicBezTo>
                    <a:pt x="52" y="8"/>
                    <a:pt x="51" y="8"/>
                    <a:pt x="51" y="8"/>
                  </a:cubicBezTo>
                  <a:cubicBezTo>
                    <a:pt x="51" y="8"/>
                    <a:pt x="52" y="8"/>
                    <a:pt x="52" y="8"/>
                  </a:cubicBezTo>
                  <a:close/>
                  <a:moveTo>
                    <a:pt x="44" y="17"/>
                  </a:moveTo>
                  <a:cubicBezTo>
                    <a:pt x="43" y="16"/>
                    <a:pt x="44" y="18"/>
                    <a:pt x="44" y="18"/>
                  </a:cubicBezTo>
                  <a:cubicBezTo>
                    <a:pt x="45" y="18"/>
                    <a:pt x="44" y="17"/>
                    <a:pt x="44" y="17"/>
                  </a:cubicBezTo>
                  <a:close/>
                  <a:moveTo>
                    <a:pt x="44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3" y="14"/>
                    <a:pt x="44" y="14"/>
                  </a:cubicBezTo>
                  <a:close/>
                  <a:moveTo>
                    <a:pt x="39" y="37"/>
                  </a:moveTo>
                  <a:cubicBezTo>
                    <a:pt x="39" y="36"/>
                    <a:pt x="39" y="38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6" y="36"/>
                  </a:moveTo>
                  <a:cubicBezTo>
                    <a:pt x="36" y="36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5" y="38"/>
                    <a:pt x="35" y="38"/>
                  </a:cubicBezTo>
                  <a:cubicBezTo>
                    <a:pt x="35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7"/>
                    <a:pt x="36" y="36"/>
                    <a:pt x="36" y="36"/>
                  </a:cubicBezTo>
                  <a:close/>
                  <a:moveTo>
                    <a:pt x="40" y="35"/>
                  </a:moveTo>
                  <a:cubicBezTo>
                    <a:pt x="40" y="35"/>
                    <a:pt x="39" y="35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3"/>
                    <a:pt x="35" y="33"/>
                  </a:cubicBezTo>
                  <a:close/>
                  <a:moveTo>
                    <a:pt x="39" y="30"/>
                  </a:moveTo>
                  <a:cubicBezTo>
                    <a:pt x="39" y="30"/>
                    <a:pt x="38" y="31"/>
                    <a:pt x="38" y="31"/>
                  </a:cubicBezTo>
                  <a:cubicBezTo>
                    <a:pt x="39" y="32"/>
                    <a:pt x="40" y="33"/>
                    <a:pt x="40" y="33"/>
                  </a:cubicBezTo>
                  <a:cubicBezTo>
                    <a:pt x="40" y="32"/>
                    <a:pt x="39" y="32"/>
                    <a:pt x="39" y="31"/>
                  </a:cubicBezTo>
                  <a:cubicBezTo>
                    <a:pt x="39" y="31"/>
                    <a:pt x="39" y="31"/>
                    <a:pt x="39" y="30"/>
                  </a:cubicBezTo>
                  <a:close/>
                  <a:moveTo>
                    <a:pt x="37" y="29"/>
                  </a:moveTo>
                  <a:cubicBezTo>
                    <a:pt x="37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9"/>
                    <a:pt x="38" y="30"/>
                  </a:cubicBezTo>
                  <a:cubicBezTo>
                    <a:pt x="38" y="30"/>
                    <a:pt x="38" y="29"/>
                    <a:pt x="38" y="29"/>
                  </a:cubicBezTo>
                  <a:cubicBezTo>
                    <a:pt x="38" y="29"/>
                    <a:pt x="38" y="28"/>
                    <a:pt x="37" y="28"/>
                  </a:cubicBezTo>
                  <a:close/>
                  <a:moveTo>
                    <a:pt x="41" y="24"/>
                  </a:moveTo>
                  <a:cubicBezTo>
                    <a:pt x="41" y="24"/>
                    <a:pt x="42" y="25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lose/>
                  <a:moveTo>
                    <a:pt x="38" y="23"/>
                  </a:moveTo>
                  <a:cubicBezTo>
                    <a:pt x="37" y="23"/>
                    <a:pt x="38" y="25"/>
                    <a:pt x="38" y="24"/>
                  </a:cubicBezTo>
                  <a:cubicBezTo>
                    <a:pt x="38" y="24"/>
                    <a:pt x="38" y="24"/>
                    <a:pt x="38" y="23"/>
                  </a:cubicBezTo>
                  <a:close/>
                  <a:moveTo>
                    <a:pt x="45" y="23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lose/>
                  <a:moveTo>
                    <a:pt x="35" y="43"/>
                  </a:moveTo>
                  <a:cubicBezTo>
                    <a:pt x="34" y="42"/>
                    <a:pt x="34" y="42"/>
                    <a:pt x="34" y="43"/>
                  </a:cubicBezTo>
                  <a:cubicBezTo>
                    <a:pt x="34" y="43"/>
                    <a:pt x="34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lose/>
                  <a:moveTo>
                    <a:pt x="40" y="39"/>
                  </a:moveTo>
                  <a:cubicBezTo>
                    <a:pt x="40" y="39"/>
                    <a:pt x="40" y="40"/>
                    <a:pt x="40" y="40"/>
                  </a:cubicBezTo>
                  <a:cubicBezTo>
                    <a:pt x="40" y="40"/>
                    <a:pt x="40" y="39"/>
                    <a:pt x="40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40"/>
                    <a:pt x="39" y="40"/>
                  </a:cubicBezTo>
                  <a:cubicBezTo>
                    <a:pt x="39" y="40"/>
                    <a:pt x="39" y="39"/>
                    <a:pt x="39" y="39"/>
                  </a:cubicBezTo>
                  <a:close/>
                  <a:moveTo>
                    <a:pt x="36" y="39"/>
                  </a:moveTo>
                  <a:cubicBezTo>
                    <a:pt x="36" y="38"/>
                    <a:pt x="37" y="41"/>
                    <a:pt x="37" y="40"/>
                  </a:cubicBezTo>
                  <a:cubicBezTo>
                    <a:pt x="37" y="40"/>
                    <a:pt x="37" y="39"/>
                    <a:pt x="36" y="39"/>
                  </a:cubicBezTo>
                  <a:close/>
                  <a:moveTo>
                    <a:pt x="41" y="51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1"/>
                    <a:pt x="41" y="51"/>
                  </a:cubicBezTo>
                  <a:close/>
                  <a:moveTo>
                    <a:pt x="45" y="51"/>
                  </a:moveTo>
                  <a:cubicBezTo>
                    <a:pt x="45" y="51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1"/>
                  </a:moveTo>
                  <a:cubicBezTo>
                    <a:pt x="46" y="50"/>
                    <a:pt x="46" y="52"/>
                    <a:pt x="46" y="52"/>
                  </a:cubicBezTo>
                  <a:cubicBezTo>
                    <a:pt x="46" y="52"/>
                    <a:pt x="46" y="51"/>
                    <a:pt x="46" y="51"/>
                  </a:cubicBezTo>
                  <a:close/>
                  <a:moveTo>
                    <a:pt x="49" y="50"/>
                  </a:moveTo>
                  <a:cubicBezTo>
                    <a:pt x="48" y="50"/>
                    <a:pt x="48" y="51"/>
                    <a:pt x="49" y="51"/>
                  </a:cubicBezTo>
                  <a:cubicBezTo>
                    <a:pt x="49" y="51"/>
                    <a:pt x="49" y="50"/>
                    <a:pt x="49" y="50"/>
                  </a:cubicBezTo>
                  <a:close/>
                  <a:moveTo>
                    <a:pt x="49" y="49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  <a:moveTo>
                    <a:pt x="36" y="48"/>
                  </a:moveTo>
                  <a:cubicBezTo>
                    <a:pt x="36" y="48"/>
                    <a:pt x="35" y="48"/>
                    <a:pt x="35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0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lose/>
                  <a:moveTo>
                    <a:pt x="49" y="48"/>
                  </a:moveTo>
                  <a:cubicBezTo>
                    <a:pt x="49" y="48"/>
                    <a:pt x="48" y="48"/>
                    <a:pt x="48" y="48"/>
                  </a:cubicBezTo>
                  <a:cubicBezTo>
                    <a:pt x="48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49" y="45"/>
                  </a:moveTo>
                  <a:cubicBezTo>
                    <a:pt x="49" y="45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lose/>
                  <a:moveTo>
                    <a:pt x="45" y="45"/>
                  </a:moveTo>
                  <a:cubicBezTo>
                    <a:pt x="45" y="44"/>
                    <a:pt x="45" y="45"/>
                    <a:pt x="45" y="45"/>
                  </a:cubicBezTo>
                  <a:cubicBezTo>
                    <a:pt x="44" y="46"/>
                    <a:pt x="45" y="46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7"/>
                    <a:pt x="46" y="46"/>
                    <a:pt x="45" y="46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0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5"/>
                    <a:pt x="39" y="45"/>
                  </a:cubicBezTo>
                  <a:cubicBezTo>
                    <a:pt x="39" y="45"/>
                    <a:pt x="39" y="44"/>
                    <a:pt x="39" y="45"/>
                  </a:cubicBezTo>
                  <a:cubicBezTo>
                    <a:pt x="38" y="45"/>
                    <a:pt x="38" y="46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0" y="47"/>
                    <a:pt x="40" y="48"/>
                    <a:pt x="40" y="47"/>
                  </a:cubicBezTo>
                  <a:cubicBezTo>
                    <a:pt x="41" y="47"/>
                    <a:pt x="40" y="46"/>
                    <a:pt x="40" y="45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8" y="43"/>
                  </a:moveTo>
                  <a:cubicBezTo>
                    <a:pt x="48" y="44"/>
                    <a:pt x="47" y="43"/>
                    <a:pt x="47" y="44"/>
                  </a:cubicBezTo>
                  <a:cubicBezTo>
                    <a:pt x="47" y="44"/>
                    <a:pt x="48" y="44"/>
                    <a:pt x="48" y="44"/>
                  </a:cubicBezTo>
                  <a:cubicBezTo>
                    <a:pt x="48" y="45"/>
                    <a:pt x="48" y="47"/>
                    <a:pt x="48" y="46"/>
                  </a:cubicBezTo>
                  <a:cubicBezTo>
                    <a:pt x="49" y="46"/>
                    <a:pt x="48" y="45"/>
                    <a:pt x="48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8" y="44"/>
                    <a:pt x="48" y="44"/>
                  </a:cubicBezTo>
                  <a:cubicBezTo>
                    <a:pt x="48" y="44"/>
                    <a:pt x="48" y="43"/>
                    <a:pt x="48" y="43"/>
                  </a:cubicBezTo>
                  <a:close/>
                  <a:moveTo>
                    <a:pt x="41" y="43"/>
                  </a:moveTo>
                  <a:cubicBezTo>
                    <a:pt x="40" y="42"/>
                    <a:pt x="41" y="44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2" y="45"/>
                    <a:pt x="41" y="44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36" y="43"/>
                  </a:moveTo>
                  <a:cubicBezTo>
                    <a:pt x="36" y="42"/>
                    <a:pt x="35" y="42"/>
                    <a:pt x="35" y="43"/>
                  </a:cubicBezTo>
                  <a:cubicBezTo>
                    <a:pt x="35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lose/>
                  <a:moveTo>
                    <a:pt x="38" y="42"/>
                  </a:moveTo>
                  <a:cubicBezTo>
                    <a:pt x="37" y="42"/>
                    <a:pt x="38" y="43"/>
                    <a:pt x="38" y="43"/>
                  </a:cubicBezTo>
                  <a:cubicBezTo>
                    <a:pt x="39" y="43"/>
                    <a:pt x="38" y="42"/>
                    <a:pt x="38" y="42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2"/>
                    <a:pt x="46" y="42"/>
                  </a:cubicBezTo>
                  <a:cubicBezTo>
                    <a:pt x="46" y="43"/>
                    <a:pt x="47" y="43"/>
                    <a:pt x="47" y="43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39" y="41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lose/>
                  <a:moveTo>
                    <a:pt x="44" y="30"/>
                  </a:moveTo>
                  <a:cubicBezTo>
                    <a:pt x="44" y="29"/>
                    <a:pt x="44" y="31"/>
                    <a:pt x="44" y="31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3"/>
                    <a:pt x="44" y="34"/>
                    <a:pt x="44" y="34"/>
                  </a:cubicBezTo>
                  <a:cubicBezTo>
                    <a:pt x="44" y="34"/>
                    <a:pt x="45" y="34"/>
                    <a:pt x="45" y="35"/>
                  </a:cubicBezTo>
                  <a:cubicBezTo>
                    <a:pt x="45" y="35"/>
                    <a:pt x="45" y="36"/>
                    <a:pt x="45" y="36"/>
                  </a:cubicBezTo>
                  <a:cubicBezTo>
                    <a:pt x="44" y="36"/>
                    <a:pt x="44" y="35"/>
                    <a:pt x="44" y="36"/>
                  </a:cubicBezTo>
                  <a:cubicBezTo>
                    <a:pt x="44" y="36"/>
                    <a:pt x="44" y="37"/>
                    <a:pt x="44" y="37"/>
                  </a:cubicBezTo>
                  <a:cubicBezTo>
                    <a:pt x="44" y="38"/>
                    <a:pt x="44" y="39"/>
                    <a:pt x="44" y="40"/>
                  </a:cubicBezTo>
                  <a:cubicBezTo>
                    <a:pt x="44" y="41"/>
                    <a:pt x="44" y="42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3"/>
                    <a:pt x="44" y="41"/>
                    <a:pt x="44" y="40"/>
                  </a:cubicBezTo>
                  <a:cubicBezTo>
                    <a:pt x="44" y="40"/>
                    <a:pt x="45" y="40"/>
                    <a:pt x="45" y="40"/>
                  </a:cubicBezTo>
                  <a:cubicBezTo>
                    <a:pt x="45" y="40"/>
                    <a:pt x="45" y="41"/>
                    <a:pt x="46" y="41"/>
                  </a:cubicBezTo>
                  <a:cubicBezTo>
                    <a:pt x="46" y="41"/>
                    <a:pt x="46" y="41"/>
                    <a:pt x="47" y="41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7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8" y="40"/>
                    <a:pt x="48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7" y="36"/>
                    <a:pt x="47" y="35"/>
                  </a:cubicBezTo>
                  <a:cubicBezTo>
                    <a:pt x="47" y="35"/>
                    <a:pt x="47" y="34"/>
                    <a:pt x="47" y="34"/>
                  </a:cubicBezTo>
                  <a:cubicBezTo>
                    <a:pt x="46" y="32"/>
                    <a:pt x="45" y="32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21" y="38"/>
                  </a:moveTo>
                  <a:cubicBezTo>
                    <a:pt x="21" y="38"/>
                    <a:pt x="20" y="38"/>
                    <a:pt x="21" y="38"/>
                  </a:cubicBezTo>
                  <a:cubicBezTo>
                    <a:pt x="21" y="38"/>
                    <a:pt x="21" y="37"/>
                    <a:pt x="21" y="38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6" y="44"/>
                    <a:pt x="6" y="45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6"/>
                    <a:pt x="9" y="46"/>
                  </a:cubicBezTo>
                  <a:cubicBezTo>
                    <a:pt x="9" y="46"/>
                    <a:pt x="8" y="46"/>
                    <a:pt x="8" y="46"/>
                  </a:cubicBezTo>
                  <a:cubicBezTo>
                    <a:pt x="9" y="45"/>
                    <a:pt x="9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" y="4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1" y="45"/>
                    <a:pt x="1" y="46"/>
                  </a:cubicBezTo>
                  <a:cubicBezTo>
                    <a:pt x="2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50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8"/>
                    <a:pt x="4" y="48"/>
                    <a:pt x="4" y="48"/>
                  </a:cubicBezTo>
                  <a:cubicBezTo>
                    <a:pt x="5" y="48"/>
                    <a:pt x="5" y="48"/>
                    <a:pt x="5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7" y="47"/>
                    <a:pt x="6" y="47"/>
                    <a:pt x="6" y="48"/>
                  </a:cubicBezTo>
                  <a:cubicBezTo>
                    <a:pt x="6" y="48"/>
                    <a:pt x="5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1"/>
                    <a:pt x="7" y="52"/>
                    <a:pt x="6" y="53"/>
                  </a:cubicBezTo>
                  <a:cubicBezTo>
                    <a:pt x="6" y="53"/>
                    <a:pt x="6" y="52"/>
                    <a:pt x="5" y="53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6" y="54"/>
                    <a:pt x="5" y="54"/>
                    <a:pt x="5" y="54"/>
                  </a:cubicBezTo>
                  <a:cubicBezTo>
                    <a:pt x="5" y="54"/>
                    <a:pt x="6" y="54"/>
                    <a:pt x="5" y="54"/>
                  </a:cubicBezTo>
                  <a:cubicBezTo>
                    <a:pt x="5" y="53"/>
                    <a:pt x="5" y="52"/>
                    <a:pt x="5" y="52"/>
                  </a:cubicBezTo>
                  <a:cubicBezTo>
                    <a:pt x="5" y="52"/>
                    <a:pt x="5" y="51"/>
                    <a:pt x="5" y="51"/>
                  </a:cubicBezTo>
                  <a:cubicBezTo>
                    <a:pt x="4" y="51"/>
                    <a:pt x="4" y="53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3" y="52"/>
                    <a:pt x="3" y="52"/>
                  </a:cubicBezTo>
                  <a:cubicBezTo>
                    <a:pt x="3" y="52"/>
                    <a:pt x="3" y="53"/>
                    <a:pt x="3" y="53"/>
                  </a:cubicBezTo>
                  <a:cubicBezTo>
                    <a:pt x="3" y="53"/>
                    <a:pt x="2" y="53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1" y="49"/>
                    <a:pt x="0" y="49"/>
                    <a:pt x="0" y="48"/>
                  </a:cubicBezTo>
                  <a:cubicBezTo>
                    <a:pt x="0" y="48"/>
                    <a:pt x="1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1" y="45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lose/>
                  <a:moveTo>
                    <a:pt x="4" y="50"/>
                  </a:moveTo>
                  <a:cubicBezTo>
                    <a:pt x="4" y="50"/>
                    <a:pt x="3" y="50"/>
                    <a:pt x="3" y="51"/>
                  </a:cubicBezTo>
                  <a:cubicBezTo>
                    <a:pt x="3" y="51"/>
                    <a:pt x="4" y="50"/>
                    <a:pt x="4" y="50"/>
                  </a:cubicBezTo>
                  <a:close/>
                  <a:moveTo>
                    <a:pt x="6" y="43"/>
                  </a:moveTo>
                  <a:cubicBezTo>
                    <a:pt x="6" y="43"/>
                    <a:pt x="6" y="44"/>
                    <a:pt x="6" y="44"/>
                  </a:cubicBezTo>
                  <a:cubicBezTo>
                    <a:pt x="6" y="44"/>
                    <a:pt x="6" y="43"/>
                    <a:pt x="6" y="43"/>
                  </a:cubicBezTo>
                  <a:close/>
                  <a:moveTo>
                    <a:pt x="9" y="42"/>
                  </a:moveTo>
                  <a:cubicBezTo>
                    <a:pt x="10" y="42"/>
                    <a:pt x="10" y="43"/>
                    <a:pt x="9" y="43"/>
                  </a:cubicBezTo>
                  <a:cubicBezTo>
                    <a:pt x="9" y="43"/>
                    <a:pt x="9" y="42"/>
                    <a:pt x="9" y="42"/>
                  </a:cubicBezTo>
                  <a:close/>
                  <a:moveTo>
                    <a:pt x="20" y="40"/>
                  </a:moveTo>
                  <a:cubicBezTo>
                    <a:pt x="20" y="40"/>
                    <a:pt x="20" y="41"/>
                    <a:pt x="20" y="41"/>
                  </a:cubicBezTo>
                  <a:cubicBezTo>
                    <a:pt x="19" y="41"/>
                    <a:pt x="19" y="40"/>
                    <a:pt x="20" y="40"/>
                  </a:cubicBezTo>
                  <a:close/>
                  <a:moveTo>
                    <a:pt x="16" y="39"/>
                  </a:moveTo>
                  <a:cubicBezTo>
                    <a:pt x="17" y="39"/>
                    <a:pt x="17" y="40"/>
                    <a:pt x="17" y="40"/>
                  </a:cubicBezTo>
                  <a:cubicBezTo>
                    <a:pt x="17" y="39"/>
                    <a:pt x="16" y="39"/>
                    <a:pt x="16" y="39"/>
                  </a:cubicBezTo>
                  <a:close/>
                  <a:moveTo>
                    <a:pt x="61" y="5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4" y="4"/>
                  </a:moveTo>
                  <a:cubicBezTo>
                    <a:pt x="64" y="4"/>
                    <a:pt x="64" y="5"/>
                    <a:pt x="64" y="5"/>
                  </a:cubicBezTo>
                  <a:cubicBezTo>
                    <a:pt x="63" y="4"/>
                    <a:pt x="63" y="4"/>
                    <a:pt x="64" y="4"/>
                  </a:cubicBezTo>
                  <a:close/>
                  <a:moveTo>
                    <a:pt x="54" y="3"/>
                  </a:moveTo>
                  <a:cubicBezTo>
                    <a:pt x="54" y="3"/>
                    <a:pt x="53" y="4"/>
                    <a:pt x="53" y="4"/>
                  </a:cubicBezTo>
                  <a:cubicBezTo>
                    <a:pt x="53" y="4"/>
                    <a:pt x="53" y="3"/>
                    <a:pt x="54" y="3"/>
                  </a:cubicBezTo>
                  <a:close/>
                  <a:moveTo>
                    <a:pt x="57" y="3"/>
                  </a:moveTo>
                  <a:cubicBezTo>
                    <a:pt x="58" y="3"/>
                    <a:pt x="58" y="3"/>
                    <a:pt x="58" y="4"/>
                  </a:cubicBezTo>
                  <a:cubicBezTo>
                    <a:pt x="58" y="4"/>
                    <a:pt x="58" y="4"/>
                    <a:pt x="57" y="4"/>
                  </a:cubicBezTo>
                  <a:cubicBezTo>
                    <a:pt x="57" y="4"/>
                    <a:pt x="58" y="4"/>
                    <a:pt x="57" y="4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5" y="5"/>
                    <a:pt x="55" y="4"/>
                    <a:pt x="55" y="4"/>
                  </a:cubicBezTo>
                  <a:cubicBezTo>
                    <a:pt x="55" y="4"/>
                    <a:pt x="56" y="4"/>
                    <a:pt x="56" y="4"/>
                  </a:cubicBezTo>
                  <a:cubicBezTo>
                    <a:pt x="56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lose/>
                  <a:moveTo>
                    <a:pt x="60" y="2"/>
                  </a:moveTo>
                  <a:cubicBezTo>
                    <a:pt x="61" y="2"/>
                    <a:pt x="60" y="3"/>
                    <a:pt x="61" y="3"/>
                  </a:cubicBezTo>
                  <a:cubicBezTo>
                    <a:pt x="61" y="4"/>
                    <a:pt x="62" y="4"/>
                    <a:pt x="61" y="4"/>
                  </a:cubicBezTo>
                  <a:cubicBezTo>
                    <a:pt x="61" y="4"/>
                    <a:pt x="61" y="4"/>
                    <a:pt x="60" y="4"/>
                  </a:cubicBezTo>
                  <a:cubicBezTo>
                    <a:pt x="60" y="4"/>
                    <a:pt x="58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0" y="3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lose/>
                  <a:moveTo>
                    <a:pt x="56" y="2"/>
                  </a:moveTo>
                  <a:cubicBezTo>
                    <a:pt x="56" y="2"/>
                    <a:pt x="57" y="3"/>
                    <a:pt x="56" y="3"/>
                  </a:cubicBezTo>
                  <a:cubicBezTo>
                    <a:pt x="56" y="3"/>
                    <a:pt x="55" y="2"/>
                    <a:pt x="56" y="2"/>
                  </a:cubicBezTo>
                  <a:close/>
                  <a:moveTo>
                    <a:pt x="53" y="1"/>
                  </a:moveTo>
                  <a:cubicBezTo>
                    <a:pt x="53" y="1"/>
                    <a:pt x="52" y="3"/>
                    <a:pt x="52" y="3"/>
                  </a:cubicBezTo>
                  <a:cubicBezTo>
                    <a:pt x="52" y="3"/>
                    <a:pt x="51" y="4"/>
                    <a:pt x="51" y="4"/>
                  </a:cubicBezTo>
                  <a:cubicBezTo>
                    <a:pt x="52" y="4"/>
                    <a:pt x="53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7" y="4"/>
                    <a:pt x="48" y="3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0" y="3"/>
                    <a:pt x="51" y="3"/>
                  </a:cubicBezTo>
                  <a:cubicBezTo>
                    <a:pt x="51" y="3"/>
                    <a:pt x="52" y="2"/>
                    <a:pt x="52" y="2"/>
                  </a:cubicBezTo>
                  <a:cubicBezTo>
                    <a:pt x="52" y="2"/>
                    <a:pt x="53" y="1"/>
                    <a:pt x="53" y="1"/>
                  </a:cubicBezTo>
                  <a:close/>
                  <a:moveTo>
                    <a:pt x="61" y="1"/>
                  </a:moveTo>
                  <a:cubicBezTo>
                    <a:pt x="62" y="2"/>
                    <a:pt x="61" y="2"/>
                    <a:pt x="61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  <a:moveTo>
                    <a:pt x="55" y="1"/>
                  </a:moveTo>
                  <a:cubicBezTo>
                    <a:pt x="55" y="1"/>
                    <a:pt x="55" y="2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4" y="4"/>
                    <a:pt x="54" y="3"/>
                    <a:pt x="54" y="2"/>
                  </a:cubicBezTo>
                  <a:cubicBezTo>
                    <a:pt x="54" y="2"/>
                    <a:pt x="55" y="1"/>
                    <a:pt x="55" y="1"/>
                  </a:cubicBezTo>
                  <a:close/>
                  <a:moveTo>
                    <a:pt x="51" y="0"/>
                  </a:moveTo>
                  <a:cubicBezTo>
                    <a:pt x="51" y="0"/>
                    <a:pt x="51" y="1"/>
                    <a:pt x="51" y="1"/>
                  </a:cubicBezTo>
                  <a:cubicBezTo>
                    <a:pt x="51" y="1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D2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53" y="978"/>
              <a:ext cx="8928" cy="188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sz="36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敏锐地把握市场动向，</a:t>
              </a:r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  <a:p>
              <a:pPr algn="l"/>
              <a:r>
                <a:rPr lang="zh-CN" altLang="en-US" sz="36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理塘文旅公司正式签约丁真</a:t>
              </a:r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401820" y="2124075"/>
            <a:ext cx="704151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“县城红一次不容易，他对选秀公司只是一张小牌，对我们可能就是唯一的一张牌。这也是为什么理塘政府部门会出面的原因。”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 pitchFamily="34" charset="0"/>
            </a:endParaRPr>
          </a:p>
          <a:p>
            <a:pPr algn="r" fontAlgn="auto">
              <a:lnSpc>
                <a:spcPct val="2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理塘旅投总经理杜冬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6" name="图片 5" descr="C:\Users\user\Desktop\公关作业\QQ图片20201209161249.jpgQQ图片202012091612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260" y="518795"/>
            <a:ext cx="3554730" cy="5819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306070" y="274320"/>
            <a:ext cx="11579225" cy="62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C:\Users\user\Desktop\公关作业\微信图片_20201213212931.jpg微信图片_2020121321293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66965" y="436880"/>
            <a:ext cx="4199890" cy="598424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99415" y="268605"/>
            <a:ext cx="6260465" cy="1619250"/>
            <a:chOff x="629" y="423"/>
            <a:chExt cx="9859" cy="2550"/>
          </a:xfrm>
        </p:grpSpPr>
        <p:grpSp>
          <p:nvGrpSpPr>
            <p:cNvPr id="21" name="组合 20"/>
            <p:cNvGrpSpPr/>
            <p:nvPr/>
          </p:nvGrpSpPr>
          <p:grpSpPr>
            <a:xfrm rot="3300000">
              <a:off x="689" y="363"/>
              <a:ext cx="2151" cy="2271"/>
              <a:chOff x="10970536" y="5473950"/>
              <a:chExt cx="636791" cy="672082"/>
            </a:xfrm>
            <a:solidFill>
              <a:srgbClr val="D22C21"/>
            </a:solidFill>
          </p:grpSpPr>
          <p:sp>
            <p:nvSpPr>
              <p:cNvPr id="22" name="任意多边形: 形状 1381"/>
              <p:cNvSpPr/>
              <p:nvPr/>
            </p:nvSpPr>
            <p:spPr>
              <a:xfrm>
                <a:off x="11588277" y="5765425"/>
                <a:ext cx="19050" cy="38100"/>
              </a:xfrm>
              <a:custGeom>
                <a:avLst/>
                <a:gdLst>
                  <a:gd name="connsiteX0" fmla="*/ 8887 w 19050"/>
                  <a:gd name="connsiteY0" fmla="*/ 28946 h 38100"/>
                  <a:gd name="connsiteX1" fmla="*/ 19345 w 19050"/>
                  <a:gd name="connsiteY1" fmla="*/ 15688 h 38100"/>
                  <a:gd name="connsiteX2" fmla="*/ 13240 w 19050"/>
                  <a:gd name="connsiteY2" fmla="*/ 11325 h 38100"/>
                  <a:gd name="connsiteX3" fmla="*/ 7144 w 19050"/>
                  <a:gd name="connsiteY3" fmla="*/ 7144 h 38100"/>
                  <a:gd name="connsiteX4" fmla="*/ 8887 w 19050"/>
                  <a:gd name="connsiteY4" fmla="*/ 289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8887" y="28946"/>
                    </a:moveTo>
                    <a:cubicBezTo>
                      <a:pt x="11925" y="37748"/>
                      <a:pt x="16288" y="26384"/>
                      <a:pt x="19345" y="15688"/>
                    </a:cubicBezTo>
                    <a:cubicBezTo>
                      <a:pt x="19345" y="15688"/>
                      <a:pt x="16288" y="13506"/>
                      <a:pt x="13240" y="11325"/>
                    </a:cubicBezTo>
                    <a:cubicBezTo>
                      <a:pt x="10192" y="9239"/>
                      <a:pt x="7144" y="7144"/>
                      <a:pt x="7144" y="7144"/>
                    </a:cubicBezTo>
                    <a:lnTo>
                      <a:pt x="8887" y="289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382"/>
              <p:cNvSpPr/>
              <p:nvPr/>
            </p:nvSpPr>
            <p:spPr>
              <a:xfrm>
                <a:off x="11564636" y="5716428"/>
                <a:ext cx="38100" cy="38100"/>
              </a:xfrm>
              <a:custGeom>
                <a:avLst/>
                <a:gdLst>
                  <a:gd name="connsiteX0" fmla="*/ 31337 w 38100"/>
                  <a:gd name="connsiteY0" fmla="*/ 28508 h 38100"/>
                  <a:gd name="connsiteX1" fmla="*/ 28870 w 38100"/>
                  <a:gd name="connsiteY1" fmla="*/ 24994 h 38100"/>
                  <a:gd name="connsiteX2" fmla="*/ 23231 w 38100"/>
                  <a:gd name="connsiteY2" fmla="*/ 17478 h 38100"/>
                  <a:gd name="connsiteX3" fmla="*/ 14278 w 38100"/>
                  <a:gd name="connsiteY3" fmla="*/ 7144 h 38100"/>
                  <a:gd name="connsiteX4" fmla="*/ 19326 w 38100"/>
                  <a:gd name="connsiteY4" fmla="*/ 14868 h 38100"/>
                  <a:gd name="connsiteX5" fmla="*/ 22803 w 38100"/>
                  <a:gd name="connsiteY5" fmla="*/ 20288 h 38100"/>
                  <a:gd name="connsiteX6" fmla="*/ 24127 w 38100"/>
                  <a:gd name="connsiteY6" fmla="*/ 22831 h 38100"/>
                  <a:gd name="connsiteX7" fmla="*/ 15983 w 38100"/>
                  <a:gd name="connsiteY7" fmla="*/ 29470 h 38100"/>
                  <a:gd name="connsiteX8" fmla="*/ 11278 w 38100"/>
                  <a:gd name="connsiteY8" fmla="*/ 22831 h 38100"/>
                  <a:gd name="connsiteX9" fmla="*/ 7144 w 38100"/>
                  <a:gd name="connsiteY9" fmla="*/ 16478 h 38100"/>
                  <a:gd name="connsiteX10" fmla="*/ 13602 w 38100"/>
                  <a:gd name="connsiteY10" fmla="*/ 30194 h 38100"/>
                  <a:gd name="connsiteX11" fmla="*/ 19583 w 38100"/>
                  <a:gd name="connsiteY11" fmla="*/ 32204 h 38100"/>
                  <a:gd name="connsiteX12" fmla="*/ 31337 w 38100"/>
                  <a:gd name="connsiteY12" fmla="*/ 285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38100">
                    <a:moveTo>
                      <a:pt x="31337" y="28508"/>
                    </a:moveTo>
                    <a:cubicBezTo>
                      <a:pt x="31337" y="28508"/>
                      <a:pt x="30347" y="27099"/>
                      <a:pt x="28870" y="24994"/>
                    </a:cubicBezTo>
                    <a:cubicBezTo>
                      <a:pt x="27308" y="22917"/>
                      <a:pt x="25622" y="20088"/>
                      <a:pt x="23231" y="17478"/>
                    </a:cubicBezTo>
                    <a:cubicBezTo>
                      <a:pt x="18755" y="12316"/>
                      <a:pt x="14278" y="7144"/>
                      <a:pt x="14278" y="7144"/>
                    </a:cubicBezTo>
                    <a:cubicBezTo>
                      <a:pt x="14278" y="7144"/>
                      <a:pt x="16802" y="11011"/>
                      <a:pt x="19326" y="14868"/>
                    </a:cubicBezTo>
                    <a:cubicBezTo>
                      <a:pt x="20593" y="16840"/>
                      <a:pt x="21860" y="18812"/>
                      <a:pt x="22803" y="20288"/>
                    </a:cubicBezTo>
                    <a:cubicBezTo>
                      <a:pt x="23593" y="21812"/>
                      <a:pt x="24127" y="22831"/>
                      <a:pt x="24127" y="22831"/>
                    </a:cubicBezTo>
                    <a:cubicBezTo>
                      <a:pt x="22574" y="33099"/>
                      <a:pt x="19269" y="32833"/>
                      <a:pt x="15983" y="29470"/>
                    </a:cubicBezTo>
                    <a:cubicBezTo>
                      <a:pt x="14345" y="27775"/>
                      <a:pt x="12706" y="25289"/>
                      <a:pt x="11278" y="22831"/>
                    </a:cubicBezTo>
                    <a:cubicBezTo>
                      <a:pt x="9687" y="20393"/>
                      <a:pt x="8163" y="18050"/>
                      <a:pt x="7144" y="16478"/>
                    </a:cubicBezTo>
                    <a:cubicBezTo>
                      <a:pt x="10020" y="23622"/>
                      <a:pt x="11525" y="27946"/>
                      <a:pt x="13602" y="30194"/>
                    </a:cubicBezTo>
                    <a:cubicBezTo>
                      <a:pt x="15573" y="32461"/>
                      <a:pt x="17583" y="32756"/>
                      <a:pt x="19583" y="32204"/>
                    </a:cubicBezTo>
                    <a:cubicBezTo>
                      <a:pt x="23584" y="31137"/>
                      <a:pt x="27546" y="26518"/>
                      <a:pt x="31337" y="28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383"/>
              <p:cNvSpPr/>
              <p:nvPr/>
            </p:nvSpPr>
            <p:spPr>
              <a:xfrm>
                <a:off x="11556968" y="5684543"/>
                <a:ext cx="19050" cy="19050"/>
              </a:xfrm>
              <a:custGeom>
                <a:avLst/>
                <a:gdLst>
                  <a:gd name="connsiteX0" fmla="*/ 17755 w 19050"/>
                  <a:gd name="connsiteY0" fmla="*/ 15959 h 19050"/>
                  <a:gd name="connsiteX1" fmla="*/ 7144 w 19050"/>
                  <a:gd name="connsiteY1" fmla="*/ 14893 h 19050"/>
                  <a:gd name="connsiteX2" fmla="*/ 17755 w 19050"/>
                  <a:gd name="connsiteY2" fmla="*/ 159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7755" y="15959"/>
                    </a:moveTo>
                    <a:cubicBezTo>
                      <a:pt x="13211" y="1015"/>
                      <a:pt x="7353" y="8158"/>
                      <a:pt x="7144" y="14893"/>
                    </a:cubicBezTo>
                    <a:cubicBezTo>
                      <a:pt x="10658" y="14588"/>
                      <a:pt x="17621" y="22856"/>
                      <a:pt x="17755" y="15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384"/>
              <p:cNvSpPr/>
              <p:nvPr/>
            </p:nvSpPr>
            <p:spPr>
              <a:xfrm>
                <a:off x="11025904" y="5949672"/>
                <a:ext cx="19050" cy="19050"/>
              </a:xfrm>
              <a:custGeom>
                <a:avLst/>
                <a:gdLst>
                  <a:gd name="connsiteX0" fmla="*/ 12323 w 19050"/>
                  <a:gd name="connsiteY0" fmla="*/ 20064 h 19050"/>
                  <a:gd name="connsiteX1" fmla="*/ 11475 w 19050"/>
                  <a:gd name="connsiteY1" fmla="*/ 9034 h 19050"/>
                  <a:gd name="connsiteX2" fmla="*/ 12323 w 19050"/>
                  <a:gd name="connsiteY2" fmla="*/ 2006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2323" y="20064"/>
                    </a:moveTo>
                    <a:cubicBezTo>
                      <a:pt x="11161" y="14968"/>
                      <a:pt x="9180" y="9482"/>
                      <a:pt x="11475" y="9034"/>
                    </a:cubicBezTo>
                    <a:cubicBezTo>
                      <a:pt x="6732" y="5615"/>
                      <a:pt x="4427" y="5529"/>
                      <a:pt x="12323" y="200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385"/>
              <p:cNvSpPr/>
              <p:nvPr/>
            </p:nvSpPr>
            <p:spPr>
              <a:xfrm>
                <a:off x="11030236" y="5951326"/>
                <a:ext cx="9525" cy="9525"/>
              </a:xfrm>
              <a:custGeom>
                <a:avLst/>
                <a:gdLst>
                  <a:gd name="connsiteX0" fmla="*/ 7144 w 9525"/>
                  <a:gd name="connsiteY0" fmla="*/ 7380 h 9525"/>
                  <a:gd name="connsiteX1" fmla="*/ 10096 w 9525"/>
                  <a:gd name="connsiteY1" fmla="*/ 9628 h 9525"/>
                  <a:gd name="connsiteX2" fmla="*/ 7925 w 9525"/>
                  <a:gd name="connsiteY2" fmla="*/ 7180 h 9525"/>
                  <a:gd name="connsiteX3" fmla="*/ 7144 w 9525"/>
                  <a:gd name="connsiteY3" fmla="*/ 738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7380"/>
                    </a:moveTo>
                    <a:cubicBezTo>
                      <a:pt x="8030" y="8056"/>
                      <a:pt x="8992" y="8780"/>
                      <a:pt x="10096" y="9628"/>
                    </a:cubicBezTo>
                    <a:cubicBezTo>
                      <a:pt x="9373" y="8799"/>
                      <a:pt x="8839" y="8065"/>
                      <a:pt x="7925" y="7180"/>
                    </a:cubicBezTo>
                    <a:cubicBezTo>
                      <a:pt x="7506" y="7046"/>
                      <a:pt x="7420" y="7323"/>
                      <a:pt x="7144" y="73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386"/>
              <p:cNvSpPr/>
              <p:nvPr/>
            </p:nvSpPr>
            <p:spPr>
              <a:xfrm>
                <a:off x="10970536" y="5491419"/>
                <a:ext cx="619125" cy="628650"/>
              </a:xfrm>
              <a:custGeom>
                <a:avLst/>
                <a:gdLst>
                  <a:gd name="connsiteX0" fmla="*/ 149377 w 619125"/>
                  <a:gd name="connsiteY0" fmla="*/ 188900 h 628650"/>
                  <a:gd name="connsiteX1" fmla="*/ 151663 w 619125"/>
                  <a:gd name="connsiteY1" fmla="*/ 179451 h 628650"/>
                  <a:gd name="connsiteX2" fmla="*/ 155911 w 619125"/>
                  <a:gd name="connsiteY2" fmla="*/ 172564 h 628650"/>
                  <a:gd name="connsiteX3" fmla="*/ 165379 w 619125"/>
                  <a:gd name="connsiteY3" fmla="*/ 158563 h 628650"/>
                  <a:gd name="connsiteX4" fmla="*/ 171532 w 619125"/>
                  <a:gd name="connsiteY4" fmla="*/ 159144 h 628650"/>
                  <a:gd name="connsiteX5" fmla="*/ 177571 w 619125"/>
                  <a:gd name="connsiteY5" fmla="*/ 159829 h 628650"/>
                  <a:gd name="connsiteX6" fmla="*/ 179171 w 619125"/>
                  <a:gd name="connsiteY6" fmla="*/ 138808 h 628650"/>
                  <a:gd name="connsiteX7" fmla="*/ 200517 w 619125"/>
                  <a:gd name="connsiteY7" fmla="*/ 124206 h 628650"/>
                  <a:gd name="connsiteX8" fmla="*/ 209889 w 619125"/>
                  <a:gd name="connsiteY8" fmla="*/ 115700 h 628650"/>
                  <a:gd name="connsiteX9" fmla="*/ 216471 w 619125"/>
                  <a:gd name="connsiteY9" fmla="*/ 111138 h 628650"/>
                  <a:gd name="connsiteX10" fmla="*/ 215166 w 619125"/>
                  <a:gd name="connsiteY10" fmla="*/ 122444 h 628650"/>
                  <a:gd name="connsiteX11" fmla="*/ 240169 w 619125"/>
                  <a:gd name="connsiteY11" fmla="*/ 94050 h 628650"/>
                  <a:gd name="connsiteX12" fmla="*/ 241589 w 619125"/>
                  <a:gd name="connsiteY12" fmla="*/ 96326 h 628650"/>
                  <a:gd name="connsiteX13" fmla="*/ 319627 w 619125"/>
                  <a:gd name="connsiteY13" fmla="*/ 65056 h 628650"/>
                  <a:gd name="connsiteX14" fmla="*/ 411200 w 619125"/>
                  <a:gd name="connsiteY14" fmla="*/ 68466 h 628650"/>
                  <a:gd name="connsiteX15" fmla="*/ 408133 w 619125"/>
                  <a:gd name="connsiteY15" fmla="*/ 62722 h 628650"/>
                  <a:gd name="connsiteX16" fmla="*/ 499602 w 619125"/>
                  <a:gd name="connsiteY16" fmla="*/ 104737 h 628650"/>
                  <a:gd name="connsiteX17" fmla="*/ 576812 w 619125"/>
                  <a:gd name="connsiteY17" fmla="*/ 164335 h 628650"/>
                  <a:gd name="connsiteX18" fmla="*/ 559086 w 619125"/>
                  <a:gd name="connsiteY18" fmla="*/ 136293 h 628650"/>
                  <a:gd name="connsiteX19" fmla="*/ 536197 w 619125"/>
                  <a:gd name="connsiteY19" fmla="*/ 105194 h 628650"/>
                  <a:gd name="connsiteX20" fmla="*/ 522119 w 619125"/>
                  <a:gd name="connsiteY20" fmla="*/ 91345 h 628650"/>
                  <a:gd name="connsiteX21" fmla="*/ 514823 w 619125"/>
                  <a:gd name="connsiteY21" fmla="*/ 84963 h 628650"/>
                  <a:gd name="connsiteX22" fmla="*/ 506898 w 619125"/>
                  <a:gd name="connsiteY22" fmla="*/ 79734 h 628650"/>
                  <a:gd name="connsiteX23" fmla="*/ 491067 w 619125"/>
                  <a:gd name="connsiteY23" fmla="*/ 71209 h 628650"/>
                  <a:gd name="connsiteX24" fmla="*/ 474865 w 619125"/>
                  <a:gd name="connsiteY24" fmla="*/ 67332 h 628650"/>
                  <a:gd name="connsiteX25" fmla="*/ 465921 w 619125"/>
                  <a:gd name="connsiteY25" fmla="*/ 59017 h 628650"/>
                  <a:gd name="connsiteX26" fmla="*/ 454406 w 619125"/>
                  <a:gd name="connsiteY26" fmla="*/ 53845 h 628650"/>
                  <a:gd name="connsiteX27" fmla="*/ 439471 w 619125"/>
                  <a:gd name="connsiteY27" fmla="*/ 42281 h 628650"/>
                  <a:gd name="connsiteX28" fmla="*/ 421097 w 619125"/>
                  <a:gd name="connsiteY28" fmla="*/ 34842 h 628650"/>
                  <a:gd name="connsiteX29" fmla="*/ 404038 w 619125"/>
                  <a:gd name="connsiteY29" fmla="*/ 31223 h 628650"/>
                  <a:gd name="connsiteX30" fmla="*/ 373329 w 619125"/>
                  <a:gd name="connsiteY30" fmla="*/ 30147 h 628650"/>
                  <a:gd name="connsiteX31" fmla="*/ 309264 w 619125"/>
                  <a:gd name="connsiteY31" fmla="*/ 37109 h 628650"/>
                  <a:gd name="connsiteX32" fmla="*/ 302015 w 619125"/>
                  <a:gd name="connsiteY32" fmla="*/ 26727 h 628650"/>
                  <a:gd name="connsiteX33" fmla="*/ 308568 w 619125"/>
                  <a:gd name="connsiteY33" fmla="*/ 25136 h 628650"/>
                  <a:gd name="connsiteX34" fmla="*/ 323237 w 619125"/>
                  <a:gd name="connsiteY34" fmla="*/ 22784 h 628650"/>
                  <a:gd name="connsiteX35" fmla="*/ 338077 w 619125"/>
                  <a:gd name="connsiteY35" fmla="*/ 20660 h 628650"/>
                  <a:gd name="connsiteX36" fmla="*/ 344878 w 619125"/>
                  <a:gd name="connsiteY36" fmla="*/ 20269 h 628650"/>
                  <a:gd name="connsiteX37" fmla="*/ 340744 w 619125"/>
                  <a:gd name="connsiteY37" fmla="*/ 19450 h 628650"/>
                  <a:gd name="connsiteX38" fmla="*/ 331590 w 619125"/>
                  <a:gd name="connsiteY38" fmla="*/ 18040 h 628650"/>
                  <a:gd name="connsiteX39" fmla="*/ 318132 w 619125"/>
                  <a:gd name="connsiteY39" fmla="*/ 16754 h 628650"/>
                  <a:gd name="connsiteX40" fmla="*/ 342954 w 619125"/>
                  <a:gd name="connsiteY40" fmla="*/ 12878 h 628650"/>
                  <a:gd name="connsiteX41" fmla="*/ 362204 w 619125"/>
                  <a:gd name="connsiteY41" fmla="*/ 7144 h 628650"/>
                  <a:gd name="connsiteX42" fmla="*/ 292271 w 619125"/>
                  <a:gd name="connsiteY42" fmla="*/ 16078 h 628650"/>
                  <a:gd name="connsiteX43" fmla="*/ 274364 w 619125"/>
                  <a:gd name="connsiteY43" fmla="*/ 19850 h 628650"/>
                  <a:gd name="connsiteX44" fmla="*/ 257819 w 619125"/>
                  <a:gd name="connsiteY44" fmla="*/ 25432 h 628650"/>
                  <a:gd name="connsiteX45" fmla="*/ 250190 w 619125"/>
                  <a:gd name="connsiteY45" fmla="*/ 28423 h 628650"/>
                  <a:gd name="connsiteX46" fmla="*/ 243360 w 619125"/>
                  <a:gd name="connsiteY46" fmla="*/ 32309 h 628650"/>
                  <a:gd name="connsiteX47" fmla="*/ 231816 w 619125"/>
                  <a:gd name="connsiteY47" fmla="*/ 40567 h 628650"/>
                  <a:gd name="connsiteX48" fmla="*/ 256219 w 619125"/>
                  <a:gd name="connsiteY48" fmla="*/ 32890 h 628650"/>
                  <a:gd name="connsiteX49" fmla="*/ 283061 w 619125"/>
                  <a:gd name="connsiteY49" fmla="*/ 26070 h 628650"/>
                  <a:gd name="connsiteX50" fmla="*/ 303806 w 619125"/>
                  <a:gd name="connsiteY50" fmla="*/ 33223 h 628650"/>
                  <a:gd name="connsiteX51" fmla="*/ 269564 w 619125"/>
                  <a:gd name="connsiteY51" fmla="*/ 46834 h 628650"/>
                  <a:gd name="connsiteX52" fmla="*/ 237836 w 619125"/>
                  <a:gd name="connsiteY52" fmla="*/ 59436 h 628650"/>
                  <a:gd name="connsiteX53" fmla="*/ 178181 w 619125"/>
                  <a:gd name="connsiteY53" fmla="*/ 95907 h 628650"/>
                  <a:gd name="connsiteX54" fmla="*/ 170504 w 619125"/>
                  <a:gd name="connsiteY54" fmla="*/ 102165 h 628650"/>
                  <a:gd name="connsiteX55" fmla="*/ 162979 w 619125"/>
                  <a:gd name="connsiteY55" fmla="*/ 108394 h 628650"/>
                  <a:gd name="connsiteX56" fmla="*/ 151187 w 619125"/>
                  <a:gd name="connsiteY56" fmla="*/ 113262 h 628650"/>
                  <a:gd name="connsiteX57" fmla="*/ 152568 w 619125"/>
                  <a:gd name="connsiteY57" fmla="*/ 101556 h 628650"/>
                  <a:gd name="connsiteX58" fmla="*/ 143710 w 619125"/>
                  <a:gd name="connsiteY58" fmla="*/ 131912 h 628650"/>
                  <a:gd name="connsiteX59" fmla="*/ 133851 w 619125"/>
                  <a:gd name="connsiteY59" fmla="*/ 118501 h 628650"/>
                  <a:gd name="connsiteX60" fmla="*/ 124060 w 619125"/>
                  <a:gd name="connsiteY60" fmla="*/ 139751 h 628650"/>
                  <a:gd name="connsiteX61" fmla="*/ 113858 w 619125"/>
                  <a:gd name="connsiteY61" fmla="*/ 149895 h 628650"/>
                  <a:gd name="connsiteX62" fmla="*/ 108610 w 619125"/>
                  <a:gd name="connsiteY62" fmla="*/ 163649 h 628650"/>
                  <a:gd name="connsiteX63" fmla="*/ 103209 w 619125"/>
                  <a:gd name="connsiteY63" fmla="*/ 157782 h 628650"/>
                  <a:gd name="connsiteX64" fmla="*/ 110944 w 619125"/>
                  <a:gd name="connsiteY64" fmla="*/ 140703 h 628650"/>
                  <a:gd name="connsiteX65" fmla="*/ 103152 w 619125"/>
                  <a:gd name="connsiteY65" fmla="*/ 156172 h 628650"/>
                  <a:gd name="connsiteX66" fmla="*/ 99218 w 619125"/>
                  <a:gd name="connsiteY66" fmla="*/ 170678 h 628650"/>
                  <a:gd name="connsiteX67" fmla="*/ 96485 w 619125"/>
                  <a:gd name="connsiteY67" fmla="*/ 161792 h 628650"/>
                  <a:gd name="connsiteX68" fmla="*/ 93913 w 619125"/>
                  <a:gd name="connsiteY68" fmla="*/ 152629 h 628650"/>
                  <a:gd name="connsiteX69" fmla="*/ 86636 w 619125"/>
                  <a:gd name="connsiteY69" fmla="*/ 171183 h 628650"/>
                  <a:gd name="connsiteX70" fmla="*/ 70958 w 619125"/>
                  <a:gd name="connsiteY70" fmla="*/ 180289 h 628650"/>
                  <a:gd name="connsiteX71" fmla="*/ 78092 w 619125"/>
                  <a:gd name="connsiteY71" fmla="*/ 196253 h 628650"/>
                  <a:gd name="connsiteX72" fmla="*/ 69405 w 619125"/>
                  <a:gd name="connsiteY72" fmla="*/ 198901 h 628650"/>
                  <a:gd name="connsiteX73" fmla="*/ 72129 w 619125"/>
                  <a:gd name="connsiteY73" fmla="*/ 220685 h 628650"/>
                  <a:gd name="connsiteX74" fmla="*/ 64005 w 619125"/>
                  <a:gd name="connsiteY74" fmla="*/ 208721 h 628650"/>
                  <a:gd name="connsiteX75" fmla="*/ 54661 w 619125"/>
                  <a:gd name="connsiteY75" fmla="*/ 230724 h 628650"/>
                  <a:gd name="connsiteX76" fmla="*/ 63871 w 619125"/>
                  <a:gd name="connsiteY76" fmla="*/ 242097 h 628650"/>
                  <a:gd name="connsiteX77" fmla="*/ 51289 w 619125"/>
                  <a:gd name="connsiteY77" fmla="*/ 251546 h 628650"/>
                  <a:gd name="connsiteX78" fmla="*/ 36096 w 619125"/>
                  <a:gd name="connsiteY78" fmla="*/ 248745 h 628650"/>
                  <a:gd name="connsiteX79" fmla="*/ 35096 w 619125"/>
                  <a:gd name="connsiteY79" fmla="*/ 240582 h 628650"/>
                  <a:gd name="connsiteX80" fmla="*/ 35230 w 619125"/>
                  <a:gd name="connsiteY80" fmla="*/ 232229 h 628650"/>
                  <a:gd name="connsiteX81" fmla="*/ 36334 w 619125"/>
                  <a:gd name="connsiteY81" fmla="*/ 215541 h 628650"/>
                  <a:gd name="connsiteX82" fmla="*/ 39830 w 619125"/>
                  <a:gd name="connsiteY82" fmla="*/ 189519 h 628650"/>
                  <a:gd name="connsiteX83" fmla="*/ 34744 w 619125"/>
                  <a:gd name="connsiteY83" fmla="*/ 209036 h 628650"/>
                  <a:gd name="connsiteX84" fmla="*/ 31553 w 619125"/>
                  <a:gd name="connsiteY84" fmla="*/ 228895 h 628650"/>
                  <a:gd name="connsiteX85" fmla="*/ 21856 w 619125"/>
                  <a:gd name="connsiteY85" fmla="*/ 237011 h 628650"/>
                  <a:gd name="connsiteX86" fmla="*/ 17723 w 619125"/>
                  <a:gd name="connsiteY86" fmla="*/ 239925 h 628650"/>
                  <a:gd name="connsiteX87" fmla="*/ 15779 w 619125"/>
                  <a:gd name="connsiteY87" fmla="*/ 231429 h 628650"/>
                  <a:gd name="connsiteX88" fmla="*/ 8455 w 619125"/>
                  <a:gd name="connsiteY88" fmla="*/ 263214 h 628650"/>
                  <a:gd name="connsiteX89" fmla="*/ 7207 w 619125"/>
                  <a:gd name="connsiteY89" fmla="*/ 297237 h 628650"/>
                  <a:gd name="connsiteX90" fmla="*/ 11169 w 619125"/>
                  <a:gd name="connsiteY90" fmla="*/ 330622 h 628650"/>
                  <a:gd name="connsiteX91" fmla="*/ 18694 w 619125"/>
                  <a:gd name="connsiteY91" fmla="*/ 361036 h 628650"/>
                  <a:gd name="connsiteX92" fmla="*/ 23342 w 619125"/>
                  <a:gd name="connsiteY92" fmla="*/ 348701 h 628650"/>
                  <a:gd name="connsiteX93" fmla="*/ 19647 w 619125"/>
                  <a:gd name="connsiteY93" fmla="*/ 371694 h 628650"/>
                  <a:gd name="connsiteX94" fmla="*/ 44640 w 619125"/>
                  <a:gd name="connsiteY94" fmla="*/ 387953 h 628650"/>
                  <a:gd name="connsiteX95" fmla="*/ 49146 w 619125"/>
                  <a:gd name="connsiteY95" fmla="*/ 419119 h 628650"/>
                  <a:gd name="connsiteX96" fmla="*/ 53213 w 619125"/>
                  <a:gd name="connsiteY96" fmla="*/ 448389 h 628650"/>
                  <a:gd name="connsiteX97" fmla="*/ 60899 w 619125"/>
                  <a:gd name="connsiteY97" fmla="*/ 442665 h 628650"/>
                  <a:gd name="connsiteX98" fmla="*/ 70062 w 619125"/>
                  <a:gd name="connsiteY98" fmla="*/ 459686 h 628650"/>
                  <a:gd name="connsiteX99" fmla="*/ 81912 w 619125"/>
                  <a:gd name="connsiteY99" fmla="*/ 476250 h 628650"/>
                  <a:gd name="connsiteX100" fmla="*/ 69815 w 619125"/>
                  <a:gd name="connsiteY100" fmla="*/ 469468 h 628650"/>
                  <a:gd name="connsiteX101" fmla="*/ 77006 w 619125"/>
                  <a:gd name="connsiteY101" fmla="*/ 484699 h 628650"/>
                  <a:gd name="connsiteX102" fmla="*/ 85312 w 619125"/>
                  <a:gd name="connsiteY102" fmla="*/ 499043 h 628650"/>
                  <a:gd name="connsiteX103" fmla="*/ 77035 w 619125"/>
                  <a:gd name="connsiteY103" fmla="*/ 496748 h 628650"/>
                  <a:gd name="connsiteX104" fmla="*/ 68634 w 619125"/>
                  <a:gd name="connsiteY104" fmla="*/ 494262 h 628650"/>
                  <a:gd name="connsiteX105" fmla="*/ 82350 w 619125"/>
                  <a:gd name="connsiteY105" fmla="*/ 511169 h 628650"/>
                  <a:gd name="connsiteX106" fmla="*/ 81445 w 619125"/>
                  <a:gd name="connsiteY106" fmla="*/ 519455 h 628650"/>
                  <a:gd name="connsiteX107" fmla="*/ 100190 w 619125"/>
                  <a:gd name="connsiteY107" fmla="*/ 531666 h 628650"/>
                  <a:gd name="connsiteX108" fmla="*/ 120345 w 619125"/>
                  <a:gd name="connsiteY108" fmla="*/ 547354 h 628650"/>
                  <a:gd name="connsiteX109" fmla="*/ 141843 w 619125"/>
                  <a:gd name="connsiteY109" fmla="*/ 562756 h 628650"/>
                  <a:gd name="connsiteX110" fmla="*/ 163722 w 619125"/>
                  <a:gd name="connsiteY110" fmla="*/ 574167 h 628650"/>
                  <a:gd name="connsiteX111" fmla="*/ 157607 w 619125"/>
                  <a:gd name="connsiteY111" fmla="*/ 579987 h 628650"/>
                  <a:gd name="connsiteX112" fmla="*/ 192068 w 619125"/>
                  <a:gd name="connsiteY112" fmla="*/ 593741 h 628650"/>
                  <a:gd name="connsiteX113" fmla="*/ 210775 w 619125"/>
                  <a:gd name="connsiteY113" fmla="*/ 601437 h 628650"/>
                  <a:gd name="connsiteX114" fmla="*/ 226396 w 619125"/>
                  <a:gd name="connsiteY114" fmla="*/ 601466 h 628650"/>
                  <a:gd name="connsiteX115" fmla="*/ 227406 w 619125"/>
                  <a:gd name="connsiteY115" fmla="*/ 605371 h 628650"/>
                  <a:gd name="connsiteX116" fmla="*/ 243646 w 619125"/>
                  <a:gd name="connsiteY116" fmla="*/ 605238 h 628650"/>
                  <a:gd name="connsiteX117" fmla="*/ 259753 w 619125"/>
                  <a:gd name="connsiteY117" fmla="*/ 603752 h 628650"/>
                  <a:gd name="connsiteX118" fmla="*/ 267411 w 619125"/>
                  <a:gd name="connsiteY118" fmla="*/ 615858 h 628650"/>
                  <a:gd name="connsiteX119" fmla="*/ 289099 w 619125"/>
                  <a:gd name="connsiteY119" fmla="*/ 618277 h 628650"/>
                  <a:gd name="connsiteX120" fmla="*/ 308445 w 619125"/>
                  <a:gd name="connsiteY120" fmla="*/ 620249 h 628650"/>
                  <a:gd name="connsiteX121" fmla="*/ 341401 w 619125"/>
                  <a:gd name="connsiteY121" fmla="*/ 624421 h 628650"/>
                  <a:gd name="connsiteX122" fmla="*/ 364137 w 619125"/>
                  <a:gd name="connsiteY122" fmla="*/ 612067 h 628650"/>
                  <a:gd name="connsiteX123" fmla="*/ 382263 w 619125"/>
                  <a:gd name="connsiteY123" fmla="*/ 607028 h 628650"/>
                  <a:gd name="connsiteX124" fmla="*/ 400885 w 619125"/>
                  <a:gd name="connsiteY124" fmla="*/ 602380 h 628650"/>
                  <a:gd name="connsiteX125" fmla="*/ 485905 w 619125"/>
                  <a:gd name="connsiteY125" fmla="*/ 572472 h 628650"/>
                  <a:gd name="connsiteX126" fmla="*/ 555971 w 619125"/>
                  <a:gd name="connsiteY126" fmla="*/ 514664 h 628650"/>
                  <a:gd name="connsiteX127" fmla="*/ 601777 w 619125"/>
                  <a:gd name="connsiteY127" fmla="*/ 439388 h 628650"/>
                  <a:gd name="connsiteX128" fmla="*/ 609139 w 619125"/>
                  <a:gd name="connsiteY128" fmla="*/ 419386 h 628650"/>
                  <a:gd name="connsiteX129" fmla="*/ 614369 w 619125"/>
                  <a:gd name="connsiteY129" fmla="*/ 399098 h 628650"/>
                  <a:gd name="connsiteX130" fmla="*/ 616702 w 619125"/>
                  <a:gd name="connsiteY130" fmla="*/ 389106 h 628650"/>
                  <a:gd name="connsiteX131" fmla="*/ 618131 w 619125"/>
                  <a:gd name="connsiteY131" fmla="*/ 379000 h 628650"/>
                  <a:gd name="connsiteX132" fmla="*/ 620588 w 619125"/>
                  <a:gd name="connsiteY132" fmla="*/ 359207 h 628650"/>
                  <a:gd name="connsiteX133" fmla="*/ 617559 w 619125"/>
                  <a:gd name="connsiteY133" fmla="*/ 331918 h 628650"/>
                  <a:gd name="connsiteX134" fmla="*/ 608282 w 619125"/>
                  <a:gd name="connsiteY134" fmla="*/ 302885 h 628650"/>
                  <a:gd name="connsiteX135" fmla="*/ 606815 w 619125"/>
                  <a:gd name="connsiteY135" fmla="*/ 349739 h 628650"/>
                  <a:gd name="connsiteX136" fmla="*/ 594071 w 619125"/>
                  <a:gd name="connsiteY136" fmla="*/ 366684 h 628650"/>
                  <a:gd name="connsiteX137" fmla="*/ 578145 w 619125"/>
                  <a:gd name="connsiteY137" fmla="*/ 379657 h 628650"/>
                  <a:gd name="connsiteX138" fmla="*/ 588784 w 619125"/>
                  <a:gd name="connsiteY138" fmla="*/ 375685 h 628650"/>
                  <a:gd name="connsiteX139" fmla="*/ 587699 w 619125"/>
                  <a:gd name="connsiteY139" fmla="*/ 387668 h 628650"/>
                  <a:gd name="connsiteX140" fmla="*/ 584660 w 619125"/>
                  <a:gd name="connsiteY140" fmla="*/ 392992 h 628650"/>
                  <a:gd name="connsiteX141" fmla="*/ 582384 w 619125"/>
                  <a:gd name="connsiteY141" fmla="*/ 407632 h 628650"/>
                  <a:gd name="connsiteX142" fmla="*/ 568953 w 619125"/>
                  <a:gd name="connsiteY142" fmla="*/ 401193 h 628650"/>
                  <a:gd name="connsiteX143" fmla="*/ 555275 w 619125"/>
                  <a:gd name="connsiteY143" fmla="*/ 423596 h 628650"/>
                  <a:gd name="connsiteX144" fmla="*/ 561400 w 619125"/>
                  <a:gd name="connsiteY144" fmla="*/ 433292 h 628650"/>
                  <a:gd name="connsiteX145" fmla="*/ 546674 w 619125"/>
                  <a:gd name="connsiteY145" fmla="*/ 443541 h 628650"/>
                  <a:gd name="connsiteX146" fmla="*/ 532968 w 619125"/>
                  <a:gd name="connsiteY146" fmla="*/ 445246 h 628650"/>
                  <a:gd name="connsiteX147" fmla="*/ 541369 w 619125"/>
                  <a:gd name="connsiteY147" fmla="*/ 449742 h 628650"/>
                  <a:gd name="connsiteX148" fmla="*/ 533511 w 619125"/>
                  <a:gd name="connsiteY148" fmla="*/ 455924 h 628650"/>
                  <a:gd name="connsiteX149" fmla="*/ 528634 w 619125"/>
                  <a:gd name="connsiteY149" fmla="*/ 461610 h 628650"/>
                  <a:gd name="connsiteX150" fmla="*/ 522995 w 619125"/>
                  <a:gd name="connsiteY150" fmla="*/ 466925 h 628650"/>
                  <a:gd name="connsiteX151" fmla="*/ 508327 w 619125"/>
                  <a:gd name="connsiteY151" fmla="*/ 466249 h 628650"/>
                  <a:gd name="connsiteX152" fmla="*/ 501955 w 619125"/>
                  <a:gd name="connsiteY152" fmla="*/ 480879 h 628650"/>
                  <a:gd name="connsiteX153" fmla="*/ 494668 w 619125"/>
                  <a:gd name="connsiteY153" fmla="*/ 474802 h 628650"/>
                  <a:gd name="connsiteX154" fmla="*/ 483895 w 619125"/>
                  <a:gd name="connsiteY154" fmla="*/ 487451 h 628650"/>
                  <a:gd name="connsiteX155" fmla="*/ 473446 w 619125"/>
                  <a:gd name="connsiteY155" fmla="*/ 490966 h 628650"/>
                  <a:gd name="connsiteX156" fmla="*/ 474894 w 619125"/>
                  <a:gd name="connsiteY156" fmla="*/ 476812 h 628650"/>
                  <a:gd name="connsiteX157" fmla="*/ 461130 w 619125"/>
                  <a:gd name="connsiteY157" fmla="*/ 504577 h 628650"/>
                  <a:gd name="connsiteX158" fmla="*/ 462740 w 619125"/>
                  <a:gd name="connsiteY158" fmla="*/ 516712 h 628650"/>
                  <a:gd name="connsiteX159" fmla="*/ 447462 w 619125"/>
                  <a:gd name="connsiteY159" fmla="*/ 531276 h 628650"/>
                  <a:gd name="connsiteX160" fmla="*/ 445233 w 619125"/>
                  <a:gd name="connsiteY160" fmla="*/ 525580 h 628650"/>
                  <a:gd name="connsiteX161" fmla="*/ 437766 w 619125"/>
                  <a:gd name="connsiteY161" fmla="*/ 536381 h 628650"/>
                  <a:gd name="connsiteX162" fmla="*/ 430784 w 619125"/>
                  <a:gd name="connsiteY162" fmla="*/ 535181 h 628650"/>
                  <a:gd name="connsiteX163" fmla="*/ 423840 w 619125"/>
                  <a:gd name="connsiteY163" fmla="*/ 533600 h 628650"/>
                  <a:gd name="connsiteX164" fmla="*/ 410686 w 619125"/>
                  <a:gd name="connsiteY164" fmla="*/ 547554 h 628650"/>
                  <a:gd name="connsiteX165" fmla="*/ 387235 w 619125"/>
                  <a:gd name="connsiteY165" fmla="*/ 553155 h 628650"/>
                  <a:gd name="connsiteX166" fmla="*/ 361137 w 619125"/>
                  <a:gd name="connsiteY166" fmla="*/ 554831 h 628650"/>
                  <a:gd name="connsiteX167" fmla="*/ 337896 w 619125"/>
                  <a:gd name="connsiteY167" fmla="*/ 559156 h 628650"/>
                  <a:gd name="connsiteX168" fmla="*/ 319055 w 619125"/>
                  <a:gd name="connsiteY168" fmla="*/ 553898 h 628650"/>
                  <a:gd name="connsiteX169" fmla="*/ 294090 w 619125"/>
                  <a:gd name="connsiteY169" fmla="*/ 546211 h 628650"/>
                  <a:gd name="connsiteX170" fmla="*/ 293843 w 619125"/>
                  <a:gd name="connsiteY170" fmla="*/ 555679 h 628650"/>
                  <a:gd name="connsiteX171" fmla="*/ 276412 w 619125"/>
                  <a:gd name="connsiteY171" fmla="*/ 545201 h 628650"/>
                  <a:gd name="connsiteX172" fmla="*/ 264782 w 619125"/>
                  <a:gd name="connsiteY172" fmla="*/ 538658 h 628650"/>
                  <a:gd name="connsiteX173" fmla="*/ 253038 w 619125"/>
                  <a:gd name="connsiteY173" fmla="*/ 530523 h 628650"/>
                  <a:gd name="connsiteX174" fmla="*/ 242055 w 619125"/>
                  <a:gd name="connsiteY174" fmla="*/ 521770 h 628650"/>
                  <a:gd name="connsiteX175" fmla="*/ 233302 w 619125"/>
                  <a:gd name="connsiteY175" fmla="*/ 511740 h 628650"/>
                  <a:gd name="connsiteX176" fmla="*/ 227244 w 619125"/>
                  <a:gd name="connsiteY176" fmla="*/ 501948 h 628650"/>
                  <a:gd name="connsiteX177" fmla="*/ 225168 w 619125"/>
                  <a:gd name="connsiteY177" fmla="*/ 491890 h 628650"/>
                  <a:gd name="connsiteX178" fmla="*/ 221396 w 619125"/>
                  <a:gd name="connsiteY178" fmla="*/ 500615 h 628650"/>
                  <a:gd name="connsiteX179" fmla="*/ 205737 w 619125"/>
                  <a:gd name="connsiteY179" fmla="*/ 494929 h 628650"/>
                  <a:gd name="connsiteX180" fmla="*/ 199107 w 619125"/>
                  <a:gd name="connsiteY180" fmla="*/ 486423 h 628650"/>
                  <a:gd name="connsiteX181" fmla="*/ 193173 w 619125"/>
                  <a:gd name="connsiteY181" fmla="*/ 467639 h 628650"/>
                  <a:gd name="connsiteX182" fmla="*/ 188992 w 619125"/>
                  <a:gd name="connsiteY182" fmla="*/ 478269 h 628650"/>
                  <a:gd name="connsiteX183" fmla="*/ 169837 w 619125"/>
                  <a:gd name="connsiteY183" fmla="*/ 463534 h 628650"/>
                  <a:gd name="connsiteX184" fmla="*/ 159845 w 619125"/>
                  <a:gd name="connsiteY184" fmla="*/ 458162 h 628650"/>
                  <a:gd name="connsiteX185" fmla="*/ 154159 w 619125"/>
                  <a:gd name="connsiteY185" fmla="*/ 452685 h 628650"/>
                  <a:gd name="connsiteX186" fmla="*/ 148872 w 619125"/>
                  <a:gd name="connsiteY186" fmla="*/ 443427 h 628650"/>
                  <a:gd name="connsiteX187" fmla="*/ 161445 w 619125"/>
                  <a:gd name="connsiteY187" fmla="*/ 448132 h 628650"/>
                  <a:gd name="connsiteX188" fmla="*/ 145748 w 619125"/>
                  <a:gd name="connsiteY188" fmla="*/ 435092 h 628650"/>
                  <a:gd name="connsiteX189" fmla="*/ 131680 w 619125"/>
                  <a:gd name="connsiteY189" fmla="*/ 414642 h 628650"/>
                  <a:gd name="connsiteX190" fmla="*/ 120593 w 619125"/>
                  <a:gd name="connsiteY190" fmla="*/ 390173 h 628650"/>
                  <a:gd name="connsiteX191" fmla="*/ 116068 w 619125"/>
                  <a:gd name="connsiteY191" fmla="*/ 377590 h 628650"/>
                  <a:gd name="connsiteX192" fmla="*/ 113706 w 619125"/>
                  <a:gd name="connsiteY192" fmla="*/ 371494 h 628650"/>
                  <a:gd name="connsiteX193" fmla="*/ 111906 w 619125"/>
                  <a:gd name="connsiteY193" fmla="*/ 365379 h 628650"/>
                  <a:gd name="connsiteX194" fmla="*/ 110353 w 619125"/>
                  <a:gd name="connsiteY194" fmla="*/ 350206 h 628650"/>
                  <a:gd name="connsiteX195" fmla="*/ 109886 w 619125"/>
                  <a:gd name="connsiteY195" fmla="*/ 333718 h 628650"/>
                  <a:gd name="connsiteX196" fmla="*/ 109610 w 619125"/>
                  <a:gd name="connsiteY196" fmla="*/ 325193 h 628650"/>
                  <a:gd name="connsiteX197" fmla="*/ 110182 w 619125"/>
                  <a:gd name="connsiteY197" fmla="*/ 316421 h 628650"/>
                  <a:gd name="connsiteX198" fmla="*/ 111572 w 619125"/>
                  <a:gd name="connsiteY198" fmla="*/ 298666 h 628650"/>
                  <a:gd name="connsiteX199" fmla="*/ 132699 w 619125"/>
                  <a:gd name="connsiteY199" fmla="*/ 233201 h 628650"/>
                  <a:gd name="connsiteX200" fmla="*/ 129746 w 619125"/>
                  <a:gd name="connsiteY200" fmla="*/ 231362 h 628650"/>
                  <a:gd name="connsiteX201" fmla="*/ 137842 w 619125"/>
                  <a:gd name="connsiteY201" fmla="*/ 220256 h 628650"/>
                  <a:gd name="connsiteX202" fmla="*/ 143967 w 619125"/>
                  <a:gd name="connsiteY202" fmla="*/ 208007 h 628650"/>
                  <a:gd name="connsiteX203" fmla="*/ 146615 w 619125"/>
                  <a:gd name="connsiteY203" fmla="*/ 201435 h 628650"/>
                  <a:gd name="connsiteX204" fmla="*/ 150092 w 619125"/>
                  <a:gd name="connsiteY204" fmla="*/ 195120 h 628650"/>
                  <a:gd name="connsiteX205" fmla="*/ 158721 w 619125"/>
                  <a:gd name="connsiteY205" fmla="*/ 183051 h 628650"/>
                  <a:gd name="connsiteX206" fmla="*/ 154073 w 619125"/>
                  <a:gd name="connsiteY206" fmla="*/ 185880 h 628650"/>
                  <a:gd name="connsiteX207" fmla="*/ 149377 w 619125"/>
                  <a:gd name="connsiteY207" fmla="*/ 1889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</a:cxnLst>
                <a:rect l="l" t="t" r="r" b="b"/>
                <a:pathLst>
                  <a:path w="619125" h="628650">
                    <a:moveTo>
                      <a:pt x="149377" y="188900"/>
                    </a:moveTo>
                    <a:cubicBezTo>
                      <a:pt x="149853" y="185252"/>
                      <a:pt x="150663" y="182175"/>
                      <a:pt x="151663" y="179451"/>
                    </a:cubicBezTo>
                    <a:cubicBezTo>
                      <a:pt x="152882" y="176860"/>
                      <a:pt x="154406" y="174698"/>
                      <a:pt x="155911" y="172564"/>
                    </a:cubicBezTo>
                    <a:cubicBezTo>
                      <a:pt x="159102" y="168412"/>
                      <a:pt x="161950" y="164144"/>
                      <a:pt x="165379" y="158563"/>
                    </a:cubicBezTo>
                    <a:cubicBezTo>
                      <a:pt x="165379" y="158563"/>
                      <a:pt x="168456" y="158858"/>
                      <a:pt x="171532" y="159144"/>
                    </a:cubicBezTo>
                    <a:cubicBezTo>
                      <a:pt x="174552" y="159487"/>
                      <a:pt x="177571" y="159829"/>
                      <a:pt x="177571" y="159829"/>
                    </a:cubicBezTo>
                    <a:cubicBezTo>
                      <a:pt x="184410" y="147704"/>
                      <a:pt x="175114" y="149323"/>
                      <a:pt x="179171" y="138808"/>
                    </a:cubicBezTo>
                    <a:cubicBezTo>
                      <a:pt x="186248" y="136817"/>
                      <a:pt x="193221" y="129778"/>
                      <a:pt x="200517" y="124206"/>
                    </a:cubicBezTo>
                    <a:cubicBezTo>
                      <a:pt x="204013" y="121253"/>
                      <a:pt x="207184" y="118148"/>
                      <a:pt x="209889" y="115700"/>
                    </a:cubicBezTo>
                    <a:cubicBezTo>
                      <a:pt x="212795" y="113548"/>
                      <a:pt x="215100" y="111833"/>
                      <a:pt x="216471" y="111138"/>
                    </a:cubicBezTo>
                    <a:cubicBezTo>
                      <a:pt x="222462" y="112843"/>
                      <a:pt x="215309" y="119177"/>
                      <a:pt x="215166" y="122444"/>
                    </a:cubicBezTo>
                    <a:cubicBezTo>
                      <a:pt x="227177" y="111719"/>
                      <a:pt x="221062" y="102994"/>
                      <a:pt x="240169" y="94050"/>
                    </a:cubicBezTo>
                    <a:lnTo>
                      <a:pt x="241589" y="96326"/>
                    </a:lnTo>
                    <a:cubicBezTo>
                      <a:pt x="261277" y="79658"/>
                      <a:pt x="289499" y="68894"/>
                      <a:pt x="319627" y="65056"/>
                    </a:cubicBezTo>
                    <a:cubicBezTo>
                      <a:pt x="349917" y="61017"/>
                      <a:pt x="381473" y="63541"/>
                      <a:pt x="411200" y="68466"/>
                    </a:cubicBezTo>
                    <a:cubicBezTo>
                      <a:pt x="407562" y="66523"/>
                      <a:pt x="409076" y="65084"/>
                      <a:pt x="408133" y="62722"/>
                    </a:cubicBezTo>
                    <a:cubicBezTo>
                      <a:pt x="439537" y="70256"/>
                      <a:pt x="471446" y="85715"/>
                      <a:pt x="499602" y="104737"/>
                    </a:cubicBezTo>
                    <a:cubicBezTo>
                      <a:pt x="528005" y="123654"/>
                      <a:pt x="552961" y="145523"/>
                      <a:pt x="576812" y="164335"/>
                    </a:cubicBezTo>
                    <a:cubicBezTo>
                      <a:pt x="571230" y="156420"/>
                      <a:pt x="566134" y="146304"/>
                      <a:pt x="559086" y="136293"/>
                    </a:cubicBezTo>
                    <a:cubicBezTo>
                      <a:pt x="552856" y="125682"/>
                      <a:pt x="544560" y="115491"/>
                      <a:pt x="536197" y="105194"/>
                    </a:cubicBezTo>
                    <a:cubicBezTo>
                      <a:pt x="531825" y="100232"/>
                      <a:pt x="526882" y="95812"/>
                      <a:pt x="522119" y="91345"/>
                    </a:cubicBezTo>
                    <a:cubicBezTo>
                      <a:pt x="519700" y="89154"/>
                      <a:pt x="517309" y="86973"/>
                      <a:pt x="514823" y="84963"/>
                    </a:cubicBezTo>
                    <a:cubicBezTo>
                      <a:pt x="512184" y="83134"/>
                      <a:pt x="509546" y="81382"/>
                      <a:pt x="506898" y="79734"/>
                    </a:cubicBezTo>
                    <a:cubicBezTo>
                      <a:pt x="501593" y="76448"/>
                      <a:pt x="496354" y="73457"/>
                      <a:pt x="491067" y="71209"/>
                    </a:cubicBezTo>
                    <a:cubicBezTo>
                      <a:pt x="485543" y="69323"/>
                      <a:pt x="480114" y="67970"/>
                      <a:pt x="474865" y="67332"/>
                    </a:cubicBezTo>
                    <a:cubicBezTo>
                      <a:pt x="472656" y="64027"/>
                      <a:pt x="469589" y="61084"/>
                      <a:pt x="465921" y="59017"/>
                    </a:cubicBezTo>
                    <a:cubicBezTo>
                      <a:pt x="462207" y="57026"/>
                      <a:pt x="458159" y="55416"/>
                      <a:pt x="454406" y="53845"/>
                    </a:cubicBezTo>
                    <a:cubicBezTo>
                      <a:pt x="446938" y="50597"/>
                      <a:pt x="440585" y="47730"/>
                      <a:pt x="439471" y="42281"/>
                    </a:cubicBezTo>
                    <a:cubicBezTo>
                      <a:pt x="433022" y="39348"/>
                      <a:pt x="426907" y="36900"/>
                      <a:pt x="421097" y="34842"/>
                    </a:cubicBezTo>
                    <a:cubicBezTo>
                      <a:pt x="415210" y="33004"/>
                      <a:pt x="409448" y="32156"/>
                      <a:pt x="404038" y="31223"/>
                    </a:cubicBezTo>
                    <a:cubicBezTo>
                      <a:pt x="393246" y="29089"/>
                      <a:pt x="383130" y="29651"/>
                      <a:pt x="373329" y="30147"/>
                    </a:cubicBezTo>
                    <a:cubicBezTo>
                      <a:pt x="353660" y="31166"/>
                      <a:pt x="335010" y="35252"/>
                      <a:pt x="309264" y="37109"/>
                    </a:cubicBezTo>
                    <a:cubicBezTo>
                      <a:pt x="301701" y="36271"/>
                      <a:pt x="304730" y="31061"/>
                      <a:pt x="302015" y="26727"/>
                    </a:cubicBezTo>
                    <a:cubicBezTo>
                      <a:pt x="302015" y="26727"/>
                      <a:pt x="304606" y="25870"/>
                      <a:pt x="308568" y="25136"/>
                    </a:cubicBezTo>
                    <a:cubicBezTo>
                      <a:pt x="312569" y="24498"/>
                      <a:pt x="317903" y="23641"/>
                      <a:pt x="323237" y="22784"/>
                    </a:cubicBezTo>
                    <a:cubicBezTo>
                      <a:pt x="328600" y="22031"/>
                      <a:pt x="334010" y="20803"/>
                      <a:pt x="338077" y="20660"/>
                    </a:cubicBezTo>
                    <a:cubicBezTo>
                      <a:pt x="342154" y="20422"/>
                      <a:pt x="344878" y="20269"/>
                      <a:pt x="344878" y="20269"/>
                    </a:cubicBezTo>
                    <a:cubicBezTo>
                      <a:pt x="344878" y="20269"/>
                      <a:pt x="343230" y="19936"/>
                      <a:pt x="340744" y="19450"/>
                    </a:cubicBezTo>
                    <a:cubicBezTo>
                      <a:pt x="338258" y="18926"/>
                      <a:pt x="334934" y="18231"/>
                      <a:pt x="331590" y="18040"/>
                    </a:cubicBezTo>
                    <a:cubicBezTo>
                      <a:pt x="324856" y="17402"/>
                      <a:pt x="318132" y="16754"/>
                      <a:pt x="318132" y="16754"/>
                    </a:cubicBezTo>
                    <a:cubicBezTo>
                      <a:pt x="323818" y="14535"/>
                      <a:pt x="333905" y="12821"/>
                      <a:pt x="342954" y="12878"/>
                    </a:cubicBezTo>
                    <a:cubicBezTo>
                      <a:pt x="352012" y="12468"/>
                      <a:pt x="360118" y="11459"/>
                      <a:pt x="362204" y="7144"/>
                    </a:cubicBezTo>
                    <a:cubicBezTo>
                      <a:pt x="341935" y="11068"/>
                      <a:pt x="316636" y="11030"/>
                      <a:pt x="292271" y="16078"/>
                    </a:cubicBezTo>
                    <a:cubicBezTo>
                      <a:pt x="286213" y="17345"/>
                      <a:pt x="280108" y="18069"/>
                      <a:pt x="274364" y="19850"/>
                    </a:cubicBezTo>
                    <a:cubicBezTo>
                      <a:pt x="268630" y="21641"/>
                      <a:pt x="263068" y="23489"/>
                      <a:pt x="257819" y="25432"/>
                    </a:cubicBezTo>
                    <a:cubicBezTo>
                      <a:pt x="255219" y="26451"/>
                      <a:pt x="252676" y="27451"/>
                      <a:pt x="250190" y="28423"/>
                    </a:cubicBezTo>
                    <a:cubicBezTo>
                      <a:pt x="247808" y="29689"/>
                      <a:pt x="245532" y="30994"/>
                      <a:pt x="243360" y="32309"/>
                    </a:cubicBezTo>
                    <a:cubicBezTo>
                      <a:pt x="239017" y="34947"/>
                      <a:pt x="235121" y="37700"/>
                      <a:pt x="231816" y="40567"/>
                    </a:cubicBezTo>
                    <a:cubicBezTo>
                      <a:pt x="239588" y="39129"/>
                      <a:pt x="247504" y="35433"/>
                      <a:pt x="256219" y="32890"/>
                    </a:cubicBezTo>
                    <a:cubicBezTo>
                      <a:pt x="264963" y="30566"/>
                      <a:pt x="273897" y="27127"/>
                      <a:pt x="283061" y="26070"/>
                    </a:cubicBezTo>
                    <a:cubicBezTo>
                      <a:pt x="291662" y="27937"/>
                      <a:pt x="304082" y="28375"/>
                      <a:pt x="303806" y="33223"/>
                    </a:cubicBezTo>
                    <a:cubicBezTo>
                      <a:pt x="291690" y="38576"/>
                      <a:pt x="280317" y="42101"/>
                      <a:pt x="269564" y="46834"/>
                    </a:cubicBezTo>
                    <a:cubicBezTo>
                      <a:pt x="258553" y="50559"/>
                      <a:pt x="248323" y="55312"/>
                      <a:pt x="237836" y="59436"/>
                    </a:cubicBezTo>
                    <a:cubicBezTo>
                      <a:pt x="217433" y="68704"/>
                      <a:pt x="196526" y="78600"/>
                      <a:pt x="178181" y="95907"/>
                    </a:cubicBezTo>
                    <a:cubicBezTo>
                      <a:pt x="175838" y="97993"/>
                      <a:pt x="173209" y="100146"/>
                      <a:pt x="170504" y="102165"/>
                    </a:cubicBezTo>
                    <a:cubicBezTo>
                      <a:pt x="167989" y="104413"/>
                      <a:pt x="165446" y="106594"/>
                      <a:pt x="162979" y="108394"/>
                    </a:cubicBezTo>
                    <a:cubicBezTo>
                      <a:pt x="158073" y="111995"/>
                      <a:pt x="153587" y="114214"/>
                      <a:pt x="151187" y="113262"/>
                    </a:cubicBezTo>
                    <a:cubicBezTo>
                      <a:pt x="156264" y="106461"/>
                      <a:pt x="148901" y="107928"/>
                      <a:pt x="152568" y="101556"/>
                    </a:cubicBezTo>
                    <a:cubicBezTo>
                      <a:pt x="141938" y="117043"/>
                      <a:pt x="162141" y="114491"/>
                      <a:pt x="143710" y="131912"/>
                    </a:cubicBezTo>
                    <a:lnTo>
                      <a:pt x="133851" y="118501"/>
                    </a:lnTo>
                    <a:cubicBezTo>
                      <a:pt x="136709" y="128330"/>
                      <a:pt x="130518" y="133226"/>
                      <a:pt x="124060" y="139751"/>
                    </a:cubicBezTo>
                    <a:cubicBezTo>
                      <a:pt x="120697" y="142875"/>
                      <a:pt x="116964" y="146123"/>
                      <a:pt x="113858" y="149895"/>
                    </a:cubicBezTo>
                    <a:cubicBezTo>
                      <a:pt x="110677" y="153610"/>
                      <a:pt x="109001" y="158420"/>
                      <a:pt x="108610" y="163649"/>
                    </a:cubicBezTo>
                    <a:cubicBezTo>
                      <a:pt x="104086" y="164811"/>
                      <a:pt x="102581" y="162316"/>
                      <a:pt x="103209" y="157782"/>
                    </a:cubicBezTo>
                    <a:cubicBezTo>
                      <a:pt x="103771" y="153229"/>
                      <a:pt x="106429" y="146666"/>
                      <a:pt x="110944" y="140703"/>
                    </a:cubicBezTo>
                    <a:cubicBezTo>
                      <a:pt x="104524" y="146552"/>
                      <a:pt x="103590" y="151552"/>
                      <a:pt x="103152" y="156172"/>
                    </a:cubicBezTo>
                    <a:cubicBezTo>
                      <a:pt x="102676" y="160792"/>
                      <a:pt x="102752" y="165116"/>
                      <a:pt x="99218" y="170678"/>
                    </a:cubicBezTo>
                    <a:cubicBezTo>
                      <a:pt x="99218" y="170678"/>
                      <a:pt x="97856" y="166240"/>
                      <a:pt x="96485" y="161792"/>
                    </a:cubicBezTo>
                    <a:cubicBezTo>
                      <a:pt x="95199" y="157210"/>
                      <a:pt x="93913" y="152629"/>
                      <a:pt x="93913" y="152629"/>
                    </a:cubicBezTo>
                    <a:cubicBezTo>
                      <a:pt x="95847" y="162477"/>
                      <a:pt x="91684" y="167307"/>
                      <a:pt x="86636" y="171183"/>
                    </a:cubicBezTo>
                    <a:cubicBezTo>
                      <a:pt x="81626" y="175012"/>
                      <a:pt x="74854" y="177355"/>
                      <a:pt x="70958" y="180289"/>
                    </a:cubicBezTo>
                    <a:cubicBezTo>
                      <a:pt x="73711" y="182585"/>
                      <a:pt x="86331" y="180137"/>
                      <a:pt x="78092" y="196253"/>
                    </a:cubicBezTo>
                    <a:cubicBezTo>
                      <a:pt x="73787" y="202911"/>
                      <a:pt x="71872" y="197882"/>
                      <a:pt x="69405" y="198901"/>
                    </a:cubicBezTo>
                    <a:cubicBezTo>
                      <a:pt x="72225" y="201158"/>
                      <a:pt x="75844" y="209531"/>
                      <a:pt x="72129" y="220685"/>
                    </a:cubicBezTo>
                    <a:cubicBezTo>
                      <a:pt x="66929" y="221390"/>
                      <a:pt x="68215" y="211084"/>
                      <a:pt x="64005" y="208721"/>
                    </a:cubicBezTo>
                    <a:cubicBezTo>
                      <a:pt x="60728" y="217494"/>
                      <a:pt x="60156" y="225114"/>
                      <a:pt x="54661" y="230724"/>
                    </a:cubicBezTo>
                    <a:cubicBezTo>
                      <a:pt x="54308" y="247631"/>
                      <a:pt x="61433" y="231353"/>
                      <a:pt x="63871" y="242097"/>
                    </a:cubicBezTo>
                    <a:cubicBezTo>
                      <a:pt x="59452" y="253641"/>
                      <a:pt x="56061" y="253813"/>
                      <a:pt x="51289" y="251546"/>
                    </a:cubicBezTo>
                    <a:cubicBezTo>
                      <a:pt x="46717" y="249374"/>
                      <a:pt x="41697" y="244773"/>
                      <a:pt x="36096" y="248745"/>
                    </a:cubicBezTo>
                    <a:cubicBezTo>
                      <a:pt x="35687" y="246107"/>
                      <a:pt x="35277" y="243354"/>
                      <a:pt x="35096" y="240582"/>
                    </a:cubicBezTo>
                    <a:cubicBezTo>
                      <a:pt x="35068" y="237839"/>
                      <a:pt x="35125" y="235039"/>
                      <a:pt x="35230" y="232229"/>
                    </a:cubicBezTo>
                    <a:cubicBezTo>
                      <a:pt x="35439" y="226609"/>
                      <a:pt x="35868" y="220932"/>
                      <a:pt x="36334" y="215541"/>
                    </a:cubicBezTo>
                    <a:cubicBezTo>
                      <a:pt x="37220" y="204740"/>
                      <a:pt x="39830" y="195529"/>
                      <a:pt x="39830" y="189519"/>
                    </a:cubicBezTo>
                    <a:cubicBezTo>
                      <a:pt x="39830" y="189519"/>
                      <a:pt x="37287" y="199282"/>
                      <a:pt x="34744" y="209036"/>
                    </a:cubicBezTo>
                    <a:cubicBezTo>
                      <a:pt x="33144" y="218961"/>
                      <a:pt x="31553" y="228895"/>
                      <a:pt x="31553" y="228895"/>
                    </a:cubicBezTo>
                    <a:cubicBezTo>
                      <a:pt x="29200" y="227057"/>
                      <a:pt x="25228" y="233096"/>
                      <a:pt x="21856" y="237011"/>
                    </a:cubicBezTo>
                    <a:cubicBezTo>
                      <a:pt x="20132" y="238954"/>
                      <a:pt x="18904" y="240421"/>
                      <a:pt x="17723" y="239925"/>
                    </a:cubicBezTo>
                    <a:cubicBezTo>
                      <a:pt x="16570" y="239439"/>
                      <a:pt x="15627" y="237039"/>
                      <a:pt x="15779" y="231429"/>
                    </a:cubicBezTo>
                    <a:cubicBezTo>
                      <a:pt x="11941" y="241221"/>
                      <a:pt x="10388" y="252155"/>
                      <a:pt x="8455" y="263214"/>
                    </a:cubicBezTo>
                    <a:cubicBezTo>
                      <a:pt x="6655" y="274310"/>
                      <a:pt x="7245" y="285883"/>
                      <a:pt x="7207" y="297237"/>
                    </a:cubicBezTo>
                    <a:cubicBezTo>
                      <a:pt x="7407" y="308610"/>
                      <a:pt x="9693" y="319859"/>
                      <a:pt x="11169" y="330622"/>
                    </a:cubicBezTo>
                    <a:cubicBezTo>
                      <a:pt x="12846" y="341386"/>
                      <a:pt x="16322" y="351539"/>
                      <a:pt x="18694" y="361036"/>
                    </a:cubicBezTo>
                    <a:cubicBezTo>
                      <a:pt x="19694" y="355206"/>
                      <a:pt x="19761" y="348053"/>
                      <a:pt x="23342" y="348701"/>
                    </a:cubicBezTo>
                    <a:cubicBezTo>
                      <a:pt x="29505" y="367741"/>
                      <a:pt x="22466" y="366808"/>
                      <a:pt x="19647" y="371694"/>
                    </a:cubicBezTo>
                    <a:cubicBezTo>
                      <a:pt x="27029" y="385429"/>
                      <a:pt x="35753" y="381429"/>
                      <a:pt x="44640" y="387953"/>
                    </a:cubicBezTo>
                    <a:cubicBezTo>
                      <a:pt x="44850" y="403098"/>
                      <a:pt x="47755" y="411204"/>
                      <a:pt x="49146" y="419119"/>
                    </a:cubicBezTo>
                    <a:cubicBezTo>
                      <a:pt x="50698" y="427072"/>
                      <a:pt x="52832" y="434045"/>
                      <a:pt x="53213" y="448389"/>
                    </a:cubicBezTo>
                    <a:lnTo>
                      <a:pt x="60899" y="442665"/>
                    </a:lnTo>
                    <a:cubicBezTo>
                      <a:pt x="61214" y="452590"/>
                      <a:pt x="65757" y="456124"/>
                      <a:pt x="70062" y="459686"/>
                    </a:cubicBezTo>
                    <a:cubicBezTo>
                      <a:pt x="74539" y="463220"/>
                      <a:pt x="78930" y="466735"/>
                      <a:pt x="81912" y="476250"/>
                    </a:cubicBezTo>
                    <a:cubicBezTo>
                      <a:pt x="80730" y="478365"/>
                      <a:pt x="74758" y="473507"/>
                      <a:pt x="69815" y="469468"/>
                    </a:cubicBezTo>
                    <a:cubicBezTo>
                      <a:pt x="75530" y="476098"/>
                      <a:pt x="76092" y="480460"/>
                      <a:pt x="77006" y="484699"/>
                    </a:cubicBezTo>
                    <a:cubicBezTo>
                      <a:pt x="77806" y="488975"/>
                      <a:pt x="78711" y="493290"/>
                      <a:pt x="85312" y="499043"/>
                    </a:cubicBezTo>
                    <a:cubicBezTo>
                      <a:pt x="85312" y="499043"/>
                      <a:pt x="81169" y="497900"/>
                      <a:pt x="77035" y="496748"/>
                    </a:cubicBezTo>
                    <a:cubicBezTo>
                      <a:pt x="72834" y="495510"/>
                      <a:pt x="68634" y="494262"/>
                      <a:pt x="68634" y="494262"/>
                    </a:cubicBezTo>
                    <a:cubicBezTo>
                      <a:pt x="73006" y="499824"/>
                      <a:pt x="78930" y="506216"/>
                      <a:pt x="82350" y="511169"/>
                    </a:cubicBezTo>
                    <a:cubicBezTo>
                      <a:pt x="86093" y="515836"/>
                      <a:pt x="87331" y="519265"/>
                      <a:pt x="81445" y="519455"/>
                    </a:cubicBezTo>
                    <a:cubicBezTo>
                      <a:pt x="87684" y="522361"/>
                      <a:pt x="93923" y="526618"/>
                      <a:pt x="100190" y="531666"/>
                    </a:cubicBezTo>
                    <a:cubicBezTo>
                      <a:pt x="106372" y="536800"/>
                      <a:pt x="113601" y="541725"/>
                      <a:pt x="120345" y="547354"/>
                    </a:cubicBezTo>
                    <a:cubicBezTo>
                      <a:pt x="127022" y="553098"/>
                      <a:pt x="134490" y="558127"/>
                      <a:pt x="141843" y="562756"/>
                    </a:cubicBezTo>
                    <a:cubicBezTo>
                      <a:pt x="149139" y="567461"/>
                      <a:pt x="156302" y="571776"/>
                      <a:pt x="163722" y="574167"/>
                    </a:cubicBezTo>
                    <a:lnTo>
                      <a:pt x="157607" y="579987"/>
                    </a:lnTo>
                    <a:cubicBezTo>
                      <a:pt x="167208" y="579768"/>
                      <a:pt x="178924" y="588159"/>
                      <a:pt x="192068" y="593741"/>
                    </a:cubicBezTo>
                    <a:cubicBezTo>
                      <a:pt x="198507" y="596732"/>
                      <a:pt x="204860" y="599799"/>
                      <a:pt x="210775" y="601437"/>
                    </a:cubicBezTo>
                    <a:cubicBezTo>
                      <a:pt x="216814" y="602780"/>
                      <a:pt x="222234" y="603094"/>
                      <a:pt x="226396" y="601466"/>
                    </a:cubicBezTo>
                    <a:lnTo>
                      <a:pt x="227406" y="605371"/>
                    </a:lnTo>
                    <a:cubicBezTo>
                      <a:pt x="227406" y="605371"/>
                      <a:pt x="235578" y="605628"/>
                      <a:pt x="243646" y="605238"/>
                    </a:cubicBezTo>
                    <a:cubicBezTo>
                      <a:pt x="251695" y="604495"/>
                      <a:pt x="259753" y="603752"/>
                      <a:pt x="259753" y="603752"/>
                    </a:cubicBezTo>
                    <a:cubicBezTo>
                      <a:pt x="272650" y="608047"/>
                      <a:pt x="265639" y="618915"/>
                      <a:pt x="267411" y="615858"/>
                    </a:cubicBezTo>
                    <a:cubicBezTo>
                      <a:pt x="274974" y="617210"/>
                      <a:pt x="282308" y="617391"/>
                      <a:pt x="289099" y="618277"/>
                    </a:cubicBezTo>
                    <a:cubicBezTo>
                      <a:pt x="295938" y="618877"/>
                      <a:pt x="302311" y="620154"/>
                      <a:pt x="308445" y="620249"/>
                    </a:cubicBezTo>
                    <a:cubicBezTo>
                      <a:pt x="320665" y="620763"/>
                      <a:pt x="331476" y="622926"/>
                      <a:pt x="341401" y="624421"/>
                    </a:cubicBezTo>
                    <a:cubicBezTo>
                      <a:pt x="343811" y="618830"/>
                      <a:pt x="352841" y="614934"/>
                      <a:pt x="364137" y="612067"/>
                    </a:cubicBezTo>
                    <a:cubicBezTo>
                      <a:pt x="369805" y="610705"/>
                      <a:pt x="375958" y="608495"/>
                      <a:pt x="382263" y="607028"/>
                    </a:cubicBezTo>
                    <a:cubicBezTo>
                      <a:pt x="388531" y="605285"/>
                      <a:pt x="395017" y="604323"/>
                      <a:pt x="400885" y="602380"/>
                    </a:cubicBezTo>
                    <a:cubicBezTo>
                      <a:pt x="430260" y="597799"/>
                      <a:pt x="459178" y="587140"/>
                      <a:pt x="485905" y="572472"/>
                    </a:cubicBezTo>
                    <a:cubicBezTo>
                      <a:pt x="512575" y="557508"/>
                      <a:pt x="536083" y="537229"/>
                      <a:pt x="555971" y="514664"/>
                    </a:cubicBezTo>
                    <a:cubicBezTo>
                      <a:pt x="576078" y="492138"/>
                      <a:pt x="590699" y="465715"/>
                      <a:pt x="601777" y="439388"/>
                    </a:cubicBezTo>
                    <a:cubicBezTo>
                      <a:pt x="604244" y="432683"/>
                      <a:pt x="606701" y="426015"/>
                      <a:pt x="609139" y="419386"/>
                    </a:cubicBezTo>
                    <a:cubicBezTo>
                      <a:pt x="611073" y="412594"/>
                      <a:pt x="612673" y="405775"/>
                      <a:pt x="614369" y="399098"/>
                    </a:cubicBezTo>
                    <a:cubicBezTo>
                      <a:pt x="615150" y="395735"/>
                      <a:pt x="616131" y="392468"/>
                      <a:pt x="616702" y="389106"/>
                    </a:cubicBezTo>
                    <a:lnTo>
                      <a:pt x="618131" y="379000"/>
                    </a:lnTo>
                    <a:cubicBezTo>
                      <a:pt x="618969" y="372294"/>
                      <a:pt x="620169" y="365770"/>
                      <a:pt x="620588" y="359207"/>
                    </a:cubicBezTo>
                    <a:cubicBezTo>
                      <a:pt x="621560" y="351434"/>
                      <a:pt x="619855" y="341709"/>
                      <a:pt x="617559" y="331918"/>
                    </a:cubicBezTo>
                    <a:cubicBezTo>
                      <a:pt x="614312" y="321993"/>
                      <a:pt x="610435" y="312020"/>
                      <a:pt x="608282" y="302885"/>
                    </a:cubicBezTo>
                    <a:cubicBezTo>
                      <a:pt x="604310" y="325126"/>
                      <a:pt x="610559" y="327622"/>
                      <a:pt x="606815" y="349739"/>
                    </a:cubicBezTo>
                    <a:cubicBezTo>
                      <a:pt x="604425" y="357845"/>
                      <a:pt x="599319" y="362569"/>
                      <a:pt x="594071" y="366684"/>
                    </a:cubicBezTo>
                    <a:cubicBezTo>
                      <a:pt x="588765" y="370789"/>
                      <a:pt x="583346" y="374342"/>
                      <a:pt x="578145" y="379657"/>
                    </a:cubicBezTo>
                    <a:cubicBezTo>
                      <a:pt x="578345" y="379790"/>
                      <a:pt x="588784" y="375685"/>
                      <a:pt x="588784" y="375685"/>
                    </a:cubicBezTo>
                    <a:cubicBezTo>
                      <a:pt x="589413" y="381505"/>
                      <a:pt x="588613" y="385134"/>
                      <a:pt x="587699" y="387668"/>
                    </a:cubicBezTo>
                    <a:cubicBezTo>
                      <a:pt x="586794" y="390220"/>
                      <a:pt x="585670" y="391668"/>
                      <a:pt x="584660" y="392992"/>
                    </a:cubicBezTo>
                    <a:cubicBezTo>
                      <a:pt x="582603" y="395659"/>
                      <a:pt x="581117" y="397726"/>
                      <a:pt x="582384" y="407632"/>
                    </a:cubicBezTo>
                    <a:lnTo>
                      <a:pt x="568953" y="401193"/>
                    </a:lnTo>
                    <a:cubicBezTo>
                      <a:pt x="573373" y="409413"/>
                      <a:pt x="561371" y="420405"/>
                      <a:pt x="555275" y="423596"/>
                    </a:cubicBezTo>
                    <a:lnTo>
                      <a:pt x="561400" y="433292"/>
                    </a:lnTo>
                    <a:cubicBezTo>
                      <a:pt x="555447" y="437636"/>
                      <a:pt x="550932" y="441236"/>
                      <a:pt x="546674" y="443541"/>
                    </a:cubicBezTo>
                    <a:cubicBezTo>
                      <a:pt x="542274" y="445741"/>
                      <a:pt x="537845" y="446408"/>
                      <a:pt x="532968" y="445246"/>
                    </a:cubicBezTo>
                    <a:lnTo>
                      <a:pt x="541369" y="449742"/>
                    </a:lnTo>
                    <a:cubicBezTo>
                      <a:pt x="539426" y="449866"/>
                      <a:pt x="536635" y="452457"/>
                      <a:pt x="533511" y="455924"/>
                    </a:cubicBezTo>
                    <a:cubicBezTo>
                      <a:pt x="531996" y="457695"/>
                      <a:pt x="530330" y="459638"/>
                      <a:pt x="528634" y="461610"/>
                    </a:cubicBezTo>
                    <a:cubicBezTo>
                      <a:pt x="526786" y="463448"/>
                      <a:pt x="524843" y="465258"/>
                      <a:pt x="522995" y="466925"/>
                    </a:cubicBezTo>
                    <a:cubicBezTo>
                      <a:pt x="515518" y="473612"/>
                      <a:pt x="509184" y="477317"/>
                      <a:pt x="508327" y="466249"/>
                    </a:cubicBezTo>
                    <a:cubicBezTo>
                      <a:pt x="507546" y="470383"/>
                      <a:pt x="508832" y="476393"/>
                      <a:pt x="501955" y="480879"/>
                    </a:cubicBezTo>
                    <a:lnTo>
                      <a:pt x="494668" y="474802"/>
                    </a:lnTo>
                    <a:cubicBezTo>
                      <a:pt x="491267" y="479298"/>
                      <a:pt x="487896" y="484527"/>
                      <a:pt x="483895" y="487451"/>
                    </a:cubicBezTo>
                    <a:cubicBezTo>
                      <a:pt x="479971" y="490461"/>
                      <a:pt x="476285" y="492147"/>
                      <a:pt x="473446" y="490966"/>
                    </a:cubicBezTo>
                    <a:cubicBezTo>
                      <a:pt x="476913" y="485556"/>
                      <a:pt x="475951" y="481155"/>
                      <a:pt x="474894" y="476812"/>
                    </a:cubicBezTo>
                    <a:cubicBezTo>
                      <a:pt x="456787" y="489699"/>
                      <a:pt x="458444" y="496729"/>
                      <a:pt x="461130" y="504577"/>
                    </a:cubicBezTo>
                    <a:cubicBezTo>
                      <a:pt x="462454" y="508454"/>
                      <a:pt x="463959" y="512302"/>
                      <a:pt x="462740" y="516712"/>
                    </a:cubicBezTo>
                    <a:cubicBezTo>
                      <a:pt x="461502" y="521056"/>
                      <a:pt x="457720" y="526485"/>
                      <a:pt x="447462" y="531276"/>
                    </a:cubicBezTo>
                    <a:lnTo>
                      <a:pt x="445233" y="525580"/>
                    </a:lnTo>
                    <a:lnTo>
                      <a:pt x="437766" y="536381"/>
                    </a:lnTo>
                    <a:cubicBezTo>
                      <a:pt x="437766" y="536381"/>
                      <a:pt x="434346" y="536096"/>
                      <a:pt x="430784" y="535181"/>
                    </a:cubicBezTo>
                    <a:cubicBezTo>
                      <a:pt x="427307" y="534391"/>
                      <a:pt x="423840" y="533600"/>
                      <a:pt x="423840" y="533600"/>
                    </a:cubicBezTo>
                    <a:cubicBezTo>
                      <a:pt x="421973" y="539753"/>
                      <a:pt x="417192" y="544344"/>
                      <a:pt x="410686" y="547554"/>
                    </a:cubicBezTo>
                    <a:cubicBezTo>
                      <a:pt x="404009" y="550231"/>
                      <a:pt x="395760" y="551783"/>
                      <a:pt x="387235" y="553155"/>
                    </a:cubicBezTo>
                    <a:cubicBezTo>
                      <a:pt x="378501" y="553574"/>
                      <a:pt x="369528" y="553831"/>
                      <a:pt x="361137" y="554831"/>
                    </a:cubicBezTo>
                    <a:cubicBezTo>
                      <a:pt x="352631" y="554955"/>
                      <a:pt x="344735" y="556012"/>
                      <a:pt x="337896" y="559156"/>
                    </a:cubicBezTo>
                    <a:cubicBezTo>
                      <a:pt x="332486" y="560213"/>
                      <a:pt x="326209" y="556841"/>
                      <a:pt x="319055" y="553898"/>
                    </a:cubicBezTo>
                    <a:cubicBezTo>
                      <a:pt x="311817" y="551231"/>
                      <a:pt x="303939" y="547059"/>
                      <a:pt x="294090" y="546211"/>
                    </a:cubicBezTo>
                    <a:lnTo>
                      <a:pt x="293843" y="555679"/>
                    </a:lnTo>
                    <a:cubicBezTo>
                      <a:pt x="290128" y="552745"/>
                      <a:pt x="283680" y="549745"/>
                      <a:pt x="276412" y="545201"/>
                    </a:cubicBezTo>
                    <a:cubicBezTo>
                      <a:pt x="272783" y="543154"/>
                      <a:pt x="268859" y="540944"/>
                      <a:pt x="264782" y="538658"/>
                    </a:cubicBezTo>
                    <a:cubicBezTo>
                      <a:pt x="260743" y="536458"/>
                      <a:pt x="256914" y="533248"/>
                      <a:pt x="253038" y="530523"/>
                    </a:cubicBezTo>
                    <a:cubicBezTo>
                      <a:pt x="249218" y="527618"/>
                      <a:pt x="245418" y="524894"/>
                      <a:pt x="242055" y="521770"/>
                    </a:cubicBezTo>
                    <a:cubicBezTo>
                      <a:pt x="238798" y="518398"/>
                      <a:pt x="235826" y="515045"/>
                      <a:pt x="233302" y="511740"/>
                    </a:cubicBezTo>
                    <a:cubicBezTo>
                      <a:pt x="230787" y="508416"/>
                      <a:pt x="228663" y="505235"/>
                      <a:pt x="227244" y="501948"/>
                    </a:cubicBezTo>
                    <a:cubicBezTo>
                      <a:pt x="225930" y="498462"/>
                      <a:pt x="225196" y="495100"/>
                      <a:pt x="225168" y="491890"/>
                    </a:cubicBezTo>
                    <a:cubicBezTo>
                      <a:pt x="209956" y="491147"/>
                      <a:pt x="225339" y="494290"/>
                      <a:pt x="221396" y="500615"/>
                    </a:cubicBezTo>
                    <a:cubicBezTo>
                      <a:pt x="214404" y="499167"/>
                      <a:pt x="209299" y="497262"/>
                      <a:pt x="205737" y="494929"/>
                    </a:cubicBezTo>
                    <a:cubicBezTo>
                      <a:pt x="202393" y="492252"/>
                      <a:pt x="200422" y="489385"/>
                      <a:pt x="199107" y="486423"/>
                    </a:cubicBezTo>
                    <a:cubicBezTo>
                      <a:pt x="196593" y="480355"/>
                      <a:pt x="196154" y="474564"/>
                      <a:pt x="193173" y="467639"/>
                    </a:cubicBezTo>
                    <a:cubicBezTo>
                      <a:pt x="178181" y="460229"/>
                      <a:pt x="199945" y="478736"/>
                      <a:pt x="188992" y="478269"/>
                    </a:cubicBezTo>
                    <a:cubicBezTo>
                      <a:pt x="182086" y="466773"/>
                      <a:pt x="175933" y="466077"/>
                      <a:pt x="169837" y="463534"/>
                    </a:cubicBezTo>
                    <a:cubicBezTo>
                      <a:pt x="166751" y="462344"/>
                      <a:pt x="163465" y="460991"/>
                      <a:pt x="159845" y="458162"/>
                    </a:cubicBezTo>
                    <a:cubicBezTo>
                      <a:pt x="158035" y="456752"/>
                      <a:pt x="156140" y="454971"/>
                      <a:pt x="154159" y="452685"/>
                    </a:cubicBezTo>
                    <a:cubicBezTo>
                      <a:pt x="152416" y="450199"/>
                      <a:pt x="150673" y="447132"/>
                      <a:pt x="148872" y="443427"/>
                    </a:cubicBezTo>
                    <a:cubicBezTo>
                      <a:pt x="151254" y="437655"/>
                      <a:pt x="156626" y="447932"/>
                      <a:pt x="161445" y="448132"/>
                    </a:cubicBezTo>
                    <a:cubicBezTo>
                      <a:pt x="156111" y="445399"/>
                      <a:pt x="151092" y="440646"/>
                      <a:pt x="145748" y="435092"/>
                    </a:cubicBezTo>
                    <a:cubicBezTo>
                      <a:pt x="140509" y="429454"/>
                      <a:pt x="136461" y="421996"/>
                      <a:pt x="131680" y="414642"/>
                    </a:cubicBezTo>
                    <a:cubicBezTo>
                      <a:pt x="127908" y="406737"/>
                      <a:pt x="123822" y="398555"/>
                      <a:pt x="120593" y="390173"/>
                    </a:cubicBezTo>
                    <a:cubicBezTo>
                      <a:pt x="119145" y="385905"/>
                      <a:pt x="117640" y="381695"/>
                      <a:pt x="116068" y="377590"/>
                    </a:cubicBezTo>
                    <a:cubicBezTo>
                      <a:pt x="115278" y="375542"/>
                      <a:pt x="114487" y="373504"/>
                      <a:pt x="113706" y="371494"/>
                    </a:cubicBezTo>
                    <a:cubicBezTo>
                      <a:pt x="113096" y="369427"/>
                      <a:pt x="112496" y="367389"/>
                      <a:pt x="111906" y="365379"/>
                    </a:cubicBezTo>
                    <a:cubicBezTo>
                      <a:pt x="111534" y="360502"/>
                      <a:pt x="111010" y="355435"/>
                      <a:pt x="110353" y="350206"/>
                    </a:cubicBezTo>
                    <a:cubicBezTo>
                      <a:pt x="110201" y="344910"/>
                      <a:pt x="110048" y="339395"/>
                      <a:pt x="109886" y="333718"/>
                    </a:cubicBezTo>
                    <a:cubicBezTo>
                      <a:pt x="109829" y="330898"/>
                      <a:pt x="109515" y="328079"/>
                      <a:pt x="109610" y="325193"/>
                    </a:cubicBezTo>
                    <a:cubicBezTo>
                      <a:pt x="109801" y="322297"/>
                      <a:pt x="109991" y="319373"/>
                      <a:pt x="110182" y="316421"/>
                    </a:cubicBezTo>
                    <a:cubicBezTo>
                      <a:pt x="110772" y="310544"/>
                      <a:pt x="110267" y="304610"/>
                      <a:pt x="111572" y="298666"/>
                    </a:cubicBezTo>
                    <a:cubicBezTo>
                      <a:pt x="113982" y="274768"/>
                      <a:pt x="122298" y="251441"/>
                      <a:pt x="132699" y="233201"/>
                    </a:cubicBezTo>
                    <a:lnTo>
                      <a:pt x="129746" y="231362"/>
                    </a:lnTo>
                    <a:cubicBezTo>
                      <a:pt x="133337" y="227990"/>
                      <a:pt x="135880" y="224285"/>
                      <a:pt x="137842" y="220256"/>
                    </a:cubicBezTo>
                    <a:cubicBezTo>
                      <a:pt x="140138" y="216370"/>
                      <a:pt x="142224" y="212322"/>
                      <a:pt x="143967" y="208007"/>
                    </a:cubicBezTo>
                    <a:cubicBezTo>
                      <a:pt x="144843" y="205835"/>
                      <a:pt x="145720" y="203645"/>
                      <a:pt x="146615" y="201435"/>
                    </a:cubicBezTo>
                    <a:cubicBezTo>
                      <a:pt x="147577" y="199253"/>
                      <a:pt x="148891" y="197234"/>
                      <a:pt x="150092" y="195120"/>
                    </a:cubicBezTo>
                    <a:cubicBezTo>
                      <a:pt x="152597" y="190957"/>
                      <a:pt x="155264" y="186766"/>
                      <a:pt x="158721" y="183051"/>
                    </a:cubicBezTo>
                    <a:cubicBezTo>
                      <a:pt x="158721" y="183051"/>
                      <a:pt x="156407" y="184442"/>
                      <a:pt x="154073" y="185880"/>
                    </a:cubicBezTo>
                    <a:cubicBezTo>
                      <a:pt x="151720" y="187423"/>
                      <a:pt x="149377" y="188900"/>
                      <a:pt x="149377" y="1889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387"/>
              <p:cNvSpPr/>
              <p:nvPr/>
            </p:nvSpPr>
            <p:spPr>
              <a:xfrm>
                <a:off x="11307899" y="5473950"/>
                <a:ext cx="38100" cy="19050"/>
              </a:xfrm>
              <a:custGeom>
                <a:avLst/>
                <a:gdLst>
                  <a:gd name="connsiteX0" fmla="*/ 38910 w 38100"/>
                  <a:gd name="connsiteY0" fmla="*/ 15773 h 19050"/>
                  <a:gd name="connsiteX1" fmla="*/ 35157 w 38100"/>
                  <a:gd name="connsiteY1" fmla="*/ 7144 h 19050"/>
                  <a:gd name="connsiteX2" fmla="*/ 30747 w 38100"/>
                  <a:gd name="connsiteY2" fmla="*/ 7353 h 19050"/>
                  <a:gd name="connsiteX3" fmla="*/ 21050 w 38100"/>
                  <a:gd name="connsiteY3" fmla="*/ 8687 h 19050"/>
                  <a:gd name="connsiteX4" fmla="*/ 7144 w 38100"/>
                  <a:gd name="connsiteY4" fmla="*/ 10725 h 19050"/>
                  <a:gd name="connsiteX5" fmla="*/ 21441 w 38100"/>
                  <a:gd name="connsiteY5" fmla="*/ 14516 h 19050"/>
                  <a:gd name="connsiteX6" fmla="*/ 29175 w 38100"/>
                  <a:gd name="connsiteY6" fmla="*/ 14192 h 19050"/>
                  <a:gd name="connsiteX7" fmla="*/ 38910 w 38100"/>
                  <a:gd name="connsiteY7" fmla="*/ 1577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9050">
                    <a:moveTo>
                      <a:pt x="38910" y="15773"/>
                    </a:moveTo>
                    <a:lnTo>
                      <a:pt x="35157" y="7144"/>
                    </a:lnTo>
                    <a:cubicBezTo>
                      <a:pt x="35157" y="7144"/>
                      <a:pt x="33395" y="7229"/>
                      <a:pt x="30747" y="7353"/>
                    </a:cubicBezTo>
                    <a:cubicBezTo>
                      <a:pt x="28099" y="7715"/>
                      <a:pt x="24575" y="8201"/>
                      <a:pt x="21050" y="8687"/>
                    </a:cubicBezTo>
                    <a:cubicBezTo>
                      <a:pt x="14097" y="9706"/>
                      <a:pt x="7144" y="10725"/>
                      <a:pt x="7144" y="10725"/>
                    </a:cubicBezTo>
                    <a:cubicBezTo>
                      <a:pt x="12602" y="14221"/>
                      <a:pt x="16707" y="14659"/>
                      <a:pt x="21441" y="14516"/>
                    </a:cubicBezTo>
                    <a:cubicBezTo>
                      <a:pt x="23803" y="14421"/>
                      <a:pt x="26318" y="14316"/>
                      <a:pt x="29175" y="14192"/>
                    </a:cubicBezTo>
                    <a:cubicBezTo>
                      <a:pt x="32014" y="14316"/>
                      <a:pt x="35195" y="14821"/>
                      <a:pt x="38910" y="157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388"/>
              <p:cNvSpPr/>
              <p:nvPr/>
            </p:nvSpPr>
            <p:spPr>
              <a:xfrm>
                <a:off x="11323310" y="5502055"/>
                <a:ext cx="28575" cy="9525"/>
              </a:xfrm>
              <a:custGeom>
                <a:avLst/>
                <a:gdLst>
                  <a:gd name="connsiteX0" fmla="*/ 14954 w 28575"/>
                  <a:gd name="connsiteY0" fmla="*/ 11109 h 9525"/>
                  <a:gd name="connsiteX1" fmla="*/ 28527 w 28575"/>
                  <a:gd name="connsiteY1" fmla="*/ 9357 h 9525"/>
                  <a:gd name="connsiteX2" fmla="*/ 7144 w 28575"/>
                  <a:gd name="connsiteY2" fmla="*/ 7242 h 9525"/>
                  <a:gd name="connsiteX3" fmla="*/ 11087 w 28575"/>
                  <a:gd name="connsiteY3" fmla="*/ 9014 h 9525"/>
                  <a:gd name="connsiteX4" fmla="*/ 14954 w 28575"/>
                  <a:gd name="connsiteY4" fmla="*/ 1110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9525">
                    <a:moveTo>
                      <a:pt x="14954" y="11109"/>
                    </a:moveTo>
                    <a:lnTo>
                      <a:pt x="28527" y="9357"/>
                    </a:lnTo>
                    <a:cubicBezTo>
                      <a:pt x="28527" y="9357"/>
                      <a:pt x="7191" y="6594"/>
                      <a:pt x="7144" y="7242"/>
                    </a:cubicBezTo>
                    <a:cubicBezTo>
                      <a:pt x="7144" y="7242"/>
                      <a:pt x="9115" y="8128"/>
                      <a:pt x="11087" y="9014"/>
                    </a:cubicBezTo>
                    <a:cubicBezTo>
                      <a:pt x="13049" y="9928"/>
                      <a:pt x="14954" y="11109"/>
                      <a:pt x="14954" y="111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389"/>
              <p:cNvSpPr/>
              <p:nvPr/>
            </p:nvSpPr>
            <p:spPr>
              <a:xfrm>
                <a:off x="11048838" y="5583888"/>
                <a:ext cx="38100" cy="57150"/>
              </a:xfrm>
              <a:custGeom>
                <a:avLst/>
                <a:gdLst>
                  <a:gd name="connsiteX0" fmla="*/ 7144 w 38100"/>
                  <a:gd name="connsiteY0" fmla="*/ 53216 h 57150"/>
                  <a:gd name="connsiteX1" fmla="*/ 9963 w 38100"/>
                  <a:gd name="connsiteY1" fmla="*/ 50997 h 57150"/>
                  <a:gd name="connsiteX2" fmla="*/ 13259 w 38100"/>
                  <a:gd name="connsiteY2" fmla="*/ 43844 h 57150"/>
                  <a:gd name="connsiteX3" fmla="*/ 21669 w 38100"/>
                  <a:gd name="connsiteY3" fmla="*/ 28661 h 57150"/>
                  <a:gd name="connsiteX4" fmla="*/ 26241 w 38100"/>
                  <a:gd name="connsiteY4" fmla="*/ 20469 h 57150"/>
                  <a:gd name="connsiteX5" fmla="*/ 30823 w 38100"/>
                  <a:gd name="connsiteY5" fmla="*/ 13735 h 57150"/>
                  <a:gd name="connsiteX6" fmla="*/ 35366 w 38100"/>
                  <a:gd name="connsiteY6" fmla="*/ 7144 h 57150"/>
                  <a:gd name="connsiteX7" fmla="*/ 30318 w 38100"/>
                  <a:gd name="connsiteY7" fmla="*/ 14002 h 57150"/>
                  <a:gd name="connsiteX8" fmla="*/ 20155 w 38100"/>
                  <a:gd name="connsiteY8" fmla="*/ 29651 h 57150"/>
                  <a:gd name="connsiteX9" fmla="*/ 10763 w 38100"/>
                  <a:gd name="connsiteY9" fmla="*/ 45615 h 57150"/>
                  <a:gd name="connsiteX10" fmla="*/ 7144 w 38100"/>
                  <a:gd name="connsiteY10" fmla="*/ 532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57150">
                    <a:moveTo>
                      <a:pt x="7144" y="53216"/>
                    </a:moveTo>
                    <a:lnTo>
                      <a:pt x="9963" y="50997"/>
                    </a:lnTo>
                    <a:cubicBezTo>
                      <a:pt x="9963" y="50997"/>
                      <a:pt x="11087" y="48025"/>
                      <a:pt x="13259" y="43844"/>
                    </a:cubicBezTo>
                    <a:cubicBezTo>
                      <a:pt x="15554" y="39700"/>
                      <a:pt x="18612" y="34176"/>
                      <a:pt x="21669" y="28661"/>
                    </a:cubicBezTo>
                    <a:cubicBezTo>
                      <a:pt x="23222" y="25870"/>
                      <a:pt x="24784" y="23089"/>
                      <a:pt x="26241" y="20469"/>
                    </a:cubicBezTo>
                    <a:cubicBezTo>
                      <a:pt x="27918" y="18002"/>
                      <a:pt x="29480" y="15707"/>
                      <a:pt x="30823" y="13735"/>
                    </a:cubicBezTo>
                    <a:cubicBezTo>
                      <a:pt x="33547" y="9782"/>
                      <a:pt x="35366" y="7144"/>
                      <a:pt x="35366" y="7144"/>
                    </a:cubicBezTo>
                    <a:cubicBezTo>
                      <a:pt x="35366" y="7144"/>
                      <a:pt x="33347" y="9887"/>
                      <a:pt x="30318" y="14002"/>
                    </a:cubicBezTo>
                    <a:cubicBezTo>
                      <a:pt x="27127" y="17964"/>
                      <a:pt x="23565" y="23784"/>
                      <a:pt x="20155" y="29651"/>
                    </a:cubicBezTo>
                    <a:cubicBezTo>
                      <a:pt x="16716" y="35490"/>
                      <a:pt x="13145" y="41186"/>
                      <a:pt x="10763" y="45615"/>
                    </a:cubicBezTo>
                    <a:cubicBezTo>
                      <a:pt x="8582" y="50178"/>
                      <a:pt x="7144" y="53216"/>
                      <a:pt x="7144" y="532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390"/>
              <p:cNvSpPr/>
              <p:nvPr/>
            </p:nvSpPr>
            <p:spPr>
              <a:xfrm>
                <a:off x="11007100" y="5949028"/>
                <a:ext cx="28575" cy="28575"/>
              </a:xfrm>
              <a:custGeom>
                <a:avLst/>
                <a:gdLst>
                  <a:gd name="connsiteX0" fmla="*/ 23251 w 28575"/>
                  <a:gd name="connsiteY0" fmla="*/ 23431 h 28575"/>
                  <a:gd name="connsiteX1" fmla="*/ 7144 w 28575"/>
                  <a:gd name="connsiteY1" fmla="*/ 7144 h 28575"/>
                  <a:gd name="connsiteX2" fmla="*/ 24146 w 28575"/>
                  <a:gd name="connsiteY2" fmla="*/ 27337 h 28575"/>
                  <a:gd name="connsiteX3" fmla="*/ 23251 w 28575"/>
                  <a:gd name="connsiteY3" fmla="*/ 2343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3251" y="23431"/>
                    </a:moveTo>
                    <a:cubicBezTo>
                      <a:pt x="16354" y="20279"/>
                      <a:pt x="13097" y="11459"/>
                      <a:pt x="7144" y="7144"/>
                    </a:cubicBezTo>
                    <a:lnTo>
                      <a:pt x="24146" y="27337"/>
                    </a:lnTo>
                    <a:lnTo>
                      <a:pt x="23251" y="234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391"/>
              <p:cNvSpPr/>
              <p:nvPr/>
            </p:nvSpPr>
            <p:spPr>
              <a:xfrm>
                <a:off x="11214849" y="6126982"/>
                <a:ext cx="28575" cy="19050"/>
              </a:xfrm>
              <a:custGeom>
                <a:avLst/>
                <a:gdLst>
                  <a:gd name="connsiteX0" fmla="*/ 7144 w 28575"/>
                  <a:gd name="connsiteY0" fmla="*/ 18300 h 19050"/>
                  <a:gd name="connsiteX1" fmla="*/ 16850 w 28575"/>
                  <a:gd name="connsiteY1" fmla="*/ 7346 h 19050"/>
                  <a:gd name="connsiteX2" fmla="*/ 7144 w 28575"/>
                  <a:gd name="connsiteY2" fmla="*/ 1830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7144" y="18300"/>
                    </a:moveTo>
                    <a:cubicBezTo>
                      <a:pt x="20755" y="6975"/>
                      <a:pt x="27689" y="23186"/>
                      <a:pt x="16850" y="7346"/>
                    </a:cubicBezTo>
                    <a:cubicBezTo>
                      <a:pt x="324" y="5679"/>
                      <a:pt x="12878" y="14747"/>
                      <a:pt x="7144" y="183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392"/>
              <p:cNvSpPr/>
              <p:nvPr/>
            </p:nvSpPr>
            <p:spPr>
              <a:xfrm>
                <a:off x="11259474" y="6126038"/>
                <a:ext cx="28575" cy="19050"/>
              </a:xfrm>
              <a:custGeom>
                <a:avLst/>
                <a:gdLst>
                  <a:gd name="connsiteX0" fmla="*/ 26880 w 28575"/>
                  <a:gd name="connsiteY0" fmla="*/ 7404 h 19050"/>
                  <a:gd name="connsiteX1" fmla="*/ 7144 w 28575"/>
                  <a:gd name="connsiteY1" fmla="*/ 9786 h 19050"/>
                  <a:gd name="connsiteX2" fmla="*/ 26880 w 28575"/>
                  <a:gd name="connsiteY2" fmla="*/ 74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26880" y="7404"/>
                    </a:moveTo>
                    <a:cubicBezTo>
                      <a:pt x="17736" y="6385"/>
                      <a:pt x="12440" y="8604"/>
                      <a:pt x="7144" y="9786"/>
                    </a:cubicBezTo>
                    <a:cubicBezTo>
                      <a:pt x="18736" y="17682"/>
                      <a:pt x="19993" y="9747"/>
                      <a:pt x="26880" y="7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2116" y="1085"/>
              <a:ext cx="8372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36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宣传片《丁真的世界》，</a:t>
              </a:r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  <a:p>
              <a:pPr algn="l"/>
              <a:r>
                <a:rPr lang="zh-CN" altLang="en-US" sz="36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带动甘孜州旅游业发展。</a:t>
              </a:r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68020" y="2076450"/>
            <a:ext cx="637476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“外面的世界很大，但我还是最爱我的家乡，我想就这样呆在我自己的世界里。”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r" fontAlgn="auto">
              <a:lnSpc>
                <a:spcPct val="200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——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丁真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296545" y="274320"/>
            <a:ext cx="11579225" cy="62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 flipH="1">
            <a:off x="-563880" y="1524000"/>
            <a:ext cx="5530850" cy="38100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C:\Users\user\Desktop\公关作业\微信图片_20201213201546.jpg微信图片_2020121320154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6290" y="964565"/>
            <a:ext cx="3895090" cy="4894580"/>
          </a:xfrm>
          <a:prstGeom prst="diamond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940935" y="878840"/>
            <a:ext cx="3210560" cy="4876800"/>
            <a:chOff x="7781" y="1384"/>
            <a:chExt cx="5056" cy="7680"/>
          </a:xfrm>
        </p:grpSpPr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7781" y="7976"/>
              <a:ext cx="1494" cy="1088"/>
            </a:xfrm>
            <a:custGeom>
              <a:avLst/>
              <a:gdLst>
                <a:gd name="T0" fmla="*/ 20 w 86"/>
                <a:gd name="T1" fmla="*/ 47 h 62"/>
                <a:gd name="T2" fmla="*/ 23 w 86"/>
                <a:gd name="T3" fmla="*/ 55 h 62"/>
                <a:gd name="T4" fmla="*/ 28 w 86"/>
                <a:gd name="T5" fmla="*/ 58 h 62"/>
                <a:gd name="T6" fmla="*/ 11 w 86"/>
                <a:gd name="T7" fmla="*/ 53 h 62"/>
                <a:gd name="T8" fmla="*/ 8 w 86"/>
                <a:gd name="T9" fmla="*/ 56 h 62"/>
                <a:gd name="T10" fmla="*/ 18 w 86"/>
                <a:gd name="T11" fmla="*/ 50 h 62"/>
                <a:gd name="T12" fmla="*/ 8 w 86"/>
                <a:gd name="T13" fmla="*/ 49 h 62"/>
                <a:gd name="T14" fmla="*/ 36 w 86"/>
                <a:gd name="T15" fmla="*/ 26 h 62"/>
                <a:gd name="T16" fmla="*/ 31 w 86"/>
                <a:gd name="T17" fmla="*/ 42 h 62"/>
                <a:gd name="T18" fmla="*/ 25 w 86"/>
                <a:gd name="T19" fmla="*/ 36 h 62"/>
                <a:gd name="T20" fmla="*/ 81 w 86"/>
                <a:gd name="T21" fmla="*/ 48 h 62"/>
                <a:gd name="T22" fmla="*/ 46 w 86"/>
                <a:gd name="T23" fmla="*/ 36 h 62"/>
                <a:gd name="T24" fmla="*/ 76 w 86"/>
                <a:gd name="T25" fmla="*/ 28 h 62"/>
                <a:gd name="T26" fmla="*/ 49 w 86"/>
                <a:gd name="T27" fmla="*/ 14 h 62"/>
                <a:gd name="T28" fmla="*/ 46 w 86"/>
                <a:gd name="T29" fmla="*/ 11 h 62"/>
                <a:gd name="T30" fmla="*/ 46 w 86"/>
                <a:gd name="T31" fmla="*/ 9 h 62"/>
                <a:gd name="T32" fmla="*/ 71 w 86"/>
                <a:gd name="T33" fmla="*/ 11 h 62"/>
                <a:gd name="T34" fmla="*/ 65 w 86"/>
                <a:gd name="T35" fmla="*/ 11 h 62"/>
                <a:gd name="T36" fmla="*/ 73 w 86"/>
                <a:gd name="T37" fmla="*/ 8 h 62"/>
                <a:gd name="T38" fmla="*/ 65 w 86"/>
                <a:gd name="T39" fmla="*/ 9 h 62"/>
                <a:gd name="T40" fmla="*/ 79 w 86"/>
                <a:gd name="T41" fmla="*/ 50 h 62"/>
                <a:gd name="T42" fmla="*/ 74 w 86"/>
                <a:gd name="T43" fmla="*/ 55 h 62"/>
                <a:gd name="T44" fmla="*/ 63 w 86"/>
                <a:gd name="T45" fmla="*/ 54 h 62"/>
                <a:gd name="T46" fmla="*/ 48 w 86"/>
                <a:gd name="T47" fmla="*/ 52 h 62"/>
                <a:gd name="T48" fmla="*/ 37 w 86"/>
                <a:gd name="T49" fmla="*/ 52 h 62"/>
                <a:gd name="T50" fmla="*/ 34 w 86"/>
                <a:gd name="T51" fmla="*/ 45 h 62"/>
                <a:gd name="T52" fmla="*/ 35 w 86"/>
                <a:gd name="T53" fmla="*/ 39 h 62"/>
                <a:gd name="T54" fmla="*/ 33 w 86"/>
                <a:gd name="T55" fmla="*/ 32 h 62"/>
                <a:gd name="T56" fmla="*/ 37 w 86"/>
                <a:gd name="T57" fmla="*/ 31 h 62"/>
                <a:gd name="T58" fmla="*/ 37 w 86"/>
                <a:gd name="T59" fmla="*/ 26 h 62"/>
                <a:gd name="T60" fmla="*/ 40 w 86"/>
                <a:gd name="T61" fmla="*/ 18 h 62"/>
                <a:gd name="T62" fmla="*/ 42 w 86"/>
                <a:gd name="T63" fmla="*/ 16 h 62"/>
                <a:gd name="T64" fmla="*/ 47 w 86"/>
                <a:gd name="T65" fmla="*/ 15 h 62"/>
                <a:gd name="T66" fmla="*/ 48 w 86"/>
                <a:gd name="T67" fmla="*/ 11 h 62"/>
                <a:gd name="T68" fmla="*/ 55 w 86"/>
                <a:gd name="T69" fmla="*/ 8 h 62"/>
                <a:gd name="T70" fmla="*/ 63 w 86"/>
                <a:gd name="T71" fmla="*/ 6 h 62"/>
                <a:gd name="T72" fmla="*/ 62 w 86"/>
                <a:gd name="T73" fmla="*/ 12 h 62"/>
                <a:gd name="T74" fmla="*/ 72 w 86"/>
                <a:gd name="T75" fmla="*/ 25 h 62"/>
                <a:gd name="T76" fmla="*/ 61 w 86"/>
                <a:gd name="T77" fmla="*/ 12 h 62"/>
                <a:gd name="T78" fmla="*/ 57 w 86"/>
                <a:gd name="T79" fmla="*/ 9 h 62"/>
                <a:gd name="T80" fmla="*/ 53 w 86"/>
                <a:gd name="T81" fmla="*/ 8 h 62"/>
                <a:gd name="T82" fmla="*/ 44 w 86"/>
                <a:gd name="T83" fmla="*/ 18 h 62"/>
                <a:gd name="T84" fmla="*/ 40 w 86"/>
                <a:gd name="T85" fmla="*/ 35 h 62"/>
                <a:gd name="T86" fmla="*/ 37 w 86"/>
                <a:gd name="T87" fmla="*/ 29 h 62"/>
                <a:gd name="T88" fmla="*/ 35 w 86"/>
                <a:gd name="T89" fmla="*/ 43 h 62"/>
                <a:gd name="T90" fmla="*/ 37 w 86"/>
                <a:gd name="T91" fmla="*/ 40 h 62"/>
                <a:gd name="T92" fmla="*/ 49 w 86"/>
                <a:gd name="T93" fmla="*/ 49 h 62"/>
                <a:gd name="T94" fmla="*/ 49 w 86"/>
                <a:gd name="T95" fmla="*/ 45 h 62"/>
                <a:gd name="T96" fmla="*/ 40 w 86"/>
                <a:gd name="T97" fmla="*/ 47 h 62"/>
                <a:gd name="T98" fmla="*/ 41 w 86"/>
                <a:gd name="T99" fmla="*/ 43 h 62"/>
                <a:gd name="T100" fmla="*/ 39 w 86"/>
                <a:gd name="T101" fmla="*/ 41 h 62"/>
                <a:gd name="T102" fmla="*/ 47 w 86"/>
                <a:gd name="T103" fmla="*/ 41 h 62"/>
                <a:gd name="T104" fmla="*/ 6 w 86"/>
                <a:gd name="T105" fmla="*/ 45 h 62"/>
                <a:gd name="T106" fmla="*/ 3 w 86"/>
                <a:gd name="T107" fmla="*/ 47 h 62"/>
                <a:gd name="T108" fmla="*/ 5 w 86"/>
                <a:gd name="T109" fmla="*/ 54 h 62"/>
                <a:gd name="T110" fmla="*/ 0 w 86"/>
                <a:gd name="T111" fmla="*/ 47 h 62"/>
                <a:gd name="T112" fmla="*/ 9 w 86"/>
                <a:gd name="T113" fmla="*/ 42 h 62"/>
                <a:gd name="T114" fmla="*/ 54 w 86"/>
                <a:gd name="T115" fmla="*/ 3 h 62"/>
                <a:gd name="T116" fmla="*/ 61 w 86"/>
                <a:gd name="T117" fmla="*/ 3 h 62"/>
                <a:gd name="T118" fmla="*/ 51 w 86"/>
                <a:gd name="T119" fmla="*/ 5 h 62"/>
                <a:gd name="T120" fmla="*/ 61 w 86"/>
                <a:gd name="T12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" h="62">
                  <a:moveTo>
                    <a:pt x="54" y="0"/>
                  </a:moveTo>
                  <a:cubicBezTo>
                    <a:pt x="55" y="0"/>
                    <a:pt x="54" y="1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  <a:moveTo>
                    <a:pt x="69" y="56"/>
                  </a:moveTo>
                  <a:cubicBezTo>
                    <a:pt x="70" y="56"/>
                    <a:pt x="70" y="56"/>
                    <a:pt x="70" y="56"/>
                  </a:cubicBezTo>
                  <a:cubicBezTo>
                    <a:pt x="69" y="56"/>
                    <a:pt x="69" y="56"/>
                    <a:pt x="69" y="56"/>
                  </a:cubicBezTo>
                  <a:close/>
                  <a:moveTo>
                    <a:pt x="63" y="55"/>
                  </a:moveTo>
                  <a:cubicBezTo>
                    <a:pt x="63" y="55"/>
                    <a:pt x="63" y="56"/>
                    <a:pt x="62" y="56"/>
                  </a:cubicBezTo>
                  <a:cubicBezTo>
                    <a:pt x="62" y="56"/>
                    <a:pt x="62" y="55"/>
                    <a:pt x="63" y="55"/>
                  </a:cubicBezTo>
                  <a:close/>
                  <a:moveTo>
                    <a:pt x="86" y="49"/>
                  </a:moveTo>
                  <a:cubicBezTo>
                    <a:pt x="86" y="49"/>
                    <a:pt x="85" y="50"/>
                    <a:pt x="85" y="50"/>
                  </a:cubicBezTo>
                  <a:cubicBezTo>
                    <a:pt x="85" y="50"/>
                    <a:pt x="85" y="49"/>
                    <a:pt x="86" y="49"/>
                  </a:cubicBezTo>
                  <a:close/>
                  <a:moveTo>
                    <a:pt x="20" y="47"/>
                  </a:moveTo>
                  <a:cubicBezTo>
                    <a:pt x="20" y="48"/>
                    <a:pt x="19" y="48"/>
                    <a:pt x="19" y="48"/>
                  </a:cubicBezTo>
                  <a:cubicBezTo>
                    <a:pt x="19" y="47"/>
                    <a:pt x="20" y="47"/>
                    <a:pt x="20" y="47"/>
                  </a:cubicBezTo>
                  <a:close/>
                  <a:moveTo>
                    <a:pt x="33" y="60"/>
                  </a:moveTo>
                  <a:cubicBezTo>
                    <a:pt x="33" y="60"/>
                    <a:pt x="32" y="61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1"/>
                    <a:pt x="32" y="61"/>
                    <a:pt x="32" y="60"/>
                  </a:cubicBezTo>
                  <a:cubicBezTo>
                    <a:pt x="32" y="60"/>
                    <a:pt x="32" y="60"/>
                    <a:pt x="33" y="60"/>
                  </a:cubicBezTo>
                  <a:close/>
                  <a:moveTo>
                    <a:pt x="33" y="59"/>
                  </a:moveTo>
                  <a:cubicBezTo>
                    <a:pt x="34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0" y="59"/>
                    <a:pt x="30" y="59"/>
                  </a:cubicBezTo>
                  <a:cubicBezTo>
                    <a:pt x="30" y="58"/>
                    <a:pt x="30" y="58"/>
                    <a:pt x="30" y="58"/>
                  </a:cubicBezTo>
                  <a:close/>
                  <a:moveTo>
                    <a:pt x="34" y="58"/>
                  </a:moveTo>
                  <a:cubicBezTo>
                    <a:pt x="34" y="58"/>
                    <a:pt x="33" y="59"/>
                    <a:pt x="33" y="58"/>
                  </a:cubicBezTo>
                  <a:cubicBezTo>
                    <a:pt x="33" y="58"/>
                    <a:pt x="33" y="58"/>
                    <a:pt x="34" y="58"/>
                  </a:cubicBezTo>
                  <a:close/>
                  <a:moveTo>
                    <a:pt x="23" y="55"/>
                  </a:moveTo>
                  <a:cubicBezTo>
                    <a:pt x="23" y="55"/>
                    <a:pt x="22" y="56"/>
                    <a:pt x="22" y="56"/>
                  </a:cubicBezTo>
                  <a:cubicBezTo>
                    <a:pt x="22" y="56"/>
                    <a:pt x="22" y="55"/>
                    <a:pt x="23" y="55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lose/>
                  <a:moveTo>
                    <a:pt x="7" y="53"/>
                  </a:moveTo>
                  <a:cubicBezTo>
                    <a:pt x="7" y="53"/>
                    <a:pt x="6" y="54"/>
                    <a:pt x="6" y="54"/>
                  </a:cubicBezTo>
                  <a:cubicBezTo>
                    <a:pt x="6" y="54"/>
                    <a:pt x="6" y="53"/>
                    <a:pt x="7" y="53"/>
                  </a:cubicBezTo>
                  <a:close/>
                  <a:moveTo>
                    <a:pt x="27" y="53"/>
                  </a:moveTo>
                  <a:cubicBezTo>
                    <a:pt x="27" y="53"/>
                    <a:pt x="26" y="54"/>
                    <a:pt x="26" y="54"/>
                  </a:cubicBezTo>
                  <a:cubicBezTo>
                    <a:pt x="26" y="54"/>
                    <a:pt x="26" y="53"/>
                    <a:pt x="27" y="53"/>
                  </a:cubicBezTo>
                  <a:close/>
                  <a:moveTo>
                    <a:pt x="29" y="53"/>
                  </a:moveTo>
                  <a:cubicBezTo>
                    <a:pt x="30" y="53"/>
                    <a:pt x="29" y="54"/>
                    <a:pt x="29" y="55"/>
                  </a:cubicBezTo>
                  <a:cubicBezTo>
                    <a:pt x="29" y="56"/>
                    <a:pt x="28" y="57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58"/>
                    <a:pt x="29" y="56"/>
                    <a:pt x="30" y="56"/>
                  </a:cubicBezTo>
                  <a:cubicBezTo>
                    <a:pt x="31" y="57"/>
                    <a:pt x="29" y="58"/>
                    <a:pt x="28" y="59"/>
                  </a:cubicBezTo>
                  <a:cubicBezTo>
                    <a:pt x="28" y="59"/>
                    <a:pt x="27" y="60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7"/>
                    <a:pt x="28" y="56"/>
                  </a:cubicBezTo>
                  <a:cubicBezTo>
                    <a:pt x="28" y="56"/>
                    <a:pt x="28" y="55"/>
                    <a:pt x="28" y="54"/>
                  </a:cubicBezTo>
                  <a:cubicBezTo>
                    <a:pt x="29" y="54"/>
                    <a:pt x="29" y="53"/>
                    <a:pt x="29" y="53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5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0" y="51"/>
                  </a:moveTo>
                  <a:cubicBezTo>
                    <a:pt x="11" y="51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0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1" y="56"/>
                    <a:pt x="11" y="57"/>
                  </a:cubicBezTo>
                  <a:cubicBezTo>
                    <a:pt x="11" y="57"/>
                    <a:pt x="11" y="57"/>
                    <a:pt x="12" y="57"/>
                  </a:cubicBezTo>
                  <a:cubicBezTo>
                    <a:pt x="13" y="57"/>
                    <a:pt x="12" y="55"/>
                    <a:pt x="13" y="54"/>
                  </a:cubicBezTo>
                  <a:cubicBezTo>
                    <a:pt x="13" y="53"/>
                    <a:pt x="13" y="52"/>
                    <a:pt x="13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2" y="57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8"/>
                    <a:pt x="10" y="58"/>
                  </a:cubicBezTo>
                  <a:cubicBezTo>
                    <a:pt x="9" y="57"/>
                    <a:pt x="10" y="56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8" y="54"/>
                    <a:pt x="8" y="53"/>
                  </a:cubicBezTo>
                  <a:cubicBezTo>
                    <a:pt x="9" y="52"/>
                    <a:pt x="8" y="51"/>
                    <a:pt x="9" y="51"/>
                  </a:cubicBezTo>
                  <a:cubicBezTo>
                    <a:pt x="9" y="51"/>
                    <a:pt x="9" y="53"/>
                    <a:pt x="10" y="53"/>
                  </a:cubicBezTo>
                  <a:cubicBezTo>
                    <a:pt x="10" y="53"/>
                    <a:pt x="10" y="51"/>
                    <a:pt x="10" y="51"/>
                  </a:cubicBezTo>
                  <a:close/>
                  <a:moveTo>
                    <a:pt x="11" y="56"/>
                  </a:moveTo>
                  <a:cubicBezTo>
                    <a:pt x="11" y="55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1" y="57"/>
                    <a:pt x="11" y="56"/>
                    <a:pt x="11" y="56"/>
                  </a:cubicBezTo>
                  <a:close/>
                  <a:moveTo>
                    <a:pt x="10" y="53"/>
                  </a:moveTo>
                  <a:cubicBezTo>
                    <a:pt x="10" y="53"/>
                    <a:pt x="10" y="54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1"/>
                    <a:pt x="18" y="52"/>
                  </a:cubicBezTo>
                  <a:cubicBezTo>
                    <a:pt x="18" y="52"/>
                    <a:pt x="17" y="52"/>
                    <a:pt x="17" y="52"/>
                  </a:cubicBezTo>
                  <a:cubicBezTo>
                    <a:pt x="17" y="52"/>
                    <a:pt x="17" y="50"/>
                    <a:pt x="18" y="50"/>
                  </a:cubicBezTo>
                  <a:close/>
                  <a:moveTo>
                    <a:pt x="1" y="50"/>
                  </a:moveTo>
                  <a:cubicBezTo>
                    <a:pt x="2" y="50"/>
                    <a:pt x="1" y="52"/>
                    <a:pt x="1" y="51"/>
                  </a:cubicBezTo>
                  <a:cubicBezTo>
                    <a:pt x="1" y="51"/>
                    <a:pt x="1" y="50"/>
                    <a:pt x="1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1"/>
                    <a:pt x="25" y="52"/>
                  </a:cubicBezTo>
                  <a:cubicBezTo>
                    <a:pt x="25" y="53"/>
                    <a:pt x="26" y="54"/>
                    <a:pt x="25" y="55"/>
                  </a:cubicBezTo>
                  <a:cubicBezTo>
                    <a:pt x="25" y="55"/>
                    <a:pt x="25" y="55"/>
                    <a:pt x="25" y="54"/>
                  </a:cubicBezTo>
                  <a:cubicBezTo>
                    <a:pt x="24" y="53"/>
                    <a:pt x="25" y="52"/>
                    <a:pt x="25" y="51"/>
                  </a:cubicBezTo>
                  <a:cubicBezTo>
                    <a:pt x="25" y="51"/>
                    <a:pt x="25" y="50"/>
                    <a:pt x="26" y="50"/>
                  </a:cubicBezTo>
                  <a:close/>
                  <a:moveTo>
                    <a:pt x="8" y="49"/>
                  </a:moveTo>
                  <a:cubicBezTo>
                    <a:pt x="8" y="49"/>
                    <a:pt x="7" y="50"/>
                    <a:pt x="7" y="49"/>
                  </a:cubicBezTo>
                  <a:cubicBezTo>
                    <a:pt x="7" y="49"/>
                    <a:pt x="8" y="49"/>
                    <a:pt x="8" y="49"/>
                  </a:cubicBezTo>
                  <a:close/>
                  <a:moveTo>
                    <a:pt x="9" y="48"/>
                  </a:moveTo>
                  <a:cubicBezTo>
                    <a:pt x="10" y="48"/>
                    <a:pt x="10" y="49"/>
                    <a:pt x="10" y="49"/>
                  </a:cubicBezTo>
                  <a:cubicBezTo>
                    <a:pt x="9" y="49"/>
                    <a:pt x="9" y="48"/>
                    <a:pt x="9" y="48"/>
                  </a:cubicBezTo>
                  <a:close/>
                  <a:moveTo>
                    <a:pt x="33" y="47"/>
                  </a:moveTo>
                  <a:cubicBezTo>
                    <a:pt x="33" y="47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lose/>
                  <a:moveTo>
                    <a:pt x="33" y="37"/>
                  </a:moveTo>
                  <a:cubicBezTo>
                    <a:pt x="33" y="37"/>
                    <a:pt x="33" y="38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31" y="27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6"/>
                    <a:pt x="31" y="27"/>
                  </a:cubicBezTo>
                  <a:close/>
                  <a:moveTo>
                    <a:pt x="36" y="26"/>
                  </a:moveTo>
                  <a:cubicBezTo>
                    <a:pt x="37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lose/>
                  <a:moveTo>
                    <a:pt x="35" y="24"/>
                  </a:moveTo>
                  <a:cubicBezTo>
                    <a:pt x="36" y="24"/>
                    <a:pt x="35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4"/>
                    <a:pt x="35" y="24"/>
                  </a:cubicBez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6"/>
                    <a:pt x="26" y="36"/>
                  </a:cubicBezTo>
                  <a:cubicBezTo>
                    <a:pt x="27" y="37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8"/>
                  </a:cubicBezTo>
                  <a:cubicBezTo>
                    <a:pt x="30" y="39"/>
                    <a:pt x="30" y="41"/>
                    <a:pt x="31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3"/>
                    <a:pt x="32" y="42"/>
                    <a:pt x="33" y="43"/>
                  </a:cubicBezTo>
                  <a:cubicBezTo>
                    <a:pt x="33" y="43"/>
                    <a:pt x="32" y="43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1" y="44"/>
                    <a:pt x="31" y="44"/>
                  </a:cubicBezTo>
                  <a:cubicBezTo>
                    <a:pt x="31" y="45"/>
                    <a:pt x="31" y="45"/>
                    <a:pt x="32" y="46"/>
                  </a:cubicBezTo>
                  <a:cubicBezTo>
                    <a:pt x="32" y="47"/>
                    <a:pt x="33" y="48"/>
                    <a:pt x="32" y="48"/>
                  </a:cubicBezTo>
                  <a:cubicBezTo>
                    <a:pt x="32" y="48"/>
                    <a:pt x="32" y="47"/>
                    <a:pt x="31" y="47"/>
                  </a:cubicBezTo>
                  <a:cubicBezTo>
                    <a:pt x="31" y="47"/>
                    <a:pt x="30" y="46"/>
                    <a:pt x="30" y="46"/>
                  </a:cubicBezTo>
                  <a:cubicBezTo>
                    <a:pt x="29" y="47"/>
                    <a:pt x="30" y="47"/>
                    <a:pt x="30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8" y="44"/>
                    <a:pt x="27" y="43"/>
                    <a:pt x="27" y="41"/>
                  </a:cubicBezTo>
                  <a:cubicBezTo>
                    <a:pt x="26" y="41"/>
                    <a:pt x="26" y="40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5" y="37"/>
                    <a:pt x="25" y="36"/>
                  </a:cubicBezTo>
                  <a:cubicBezTo>
                    <a:pt x="25" y="36"/>
                    <a:pt x="25" y="35"/>
                    <a:pt x="26" y="35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5"/>
                    <a:pt x="30" y="46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  <a:moveTo>
                    <a:pt x="31" y="49"/>
                  </a:moveTo>
                  <a:cubicBezTo>
                    <a:pt x="31" y="49"/>
                    <a:pt x="31" y="50"/>
                    <a:pt x="31" y="50"/>
                  </a:cubicBezTo>
                  <a:cubicBezTo>
                    <a:pt x="30" y="50"/>
                    <a:pt x="30" y="50"/>
                    <a:pt x="30" y="49"/>
                  </a:cubicBezTo>
                  <a:cubicBezTo>
                    <a:pt x="30" y="49"/>
                    <a:pt x="31" y="49"/>
                    <a:pt x="31" y="49"/>
                  </a:cubicBezTo>
                  <a:close/>
                  <a:moveTo>
                    <a:pt x="81" y="46"/>
                  </a:moveTo>
                  <a:cubicBezTo>
                    <a:pt x="81" y="46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2" y="47"/>
                    <a:pt x="81" y="47"/>
                    <a:pt x="81" y="48"/>
                  </a:cubicBezTo>
                  <a:cubicBezTo>
                    <a:pt x="81" y="48"/>
                    <a:pt x="81" y="49"/>
                    <a:pt x="81" y="49"/>
                  </a:cubicBezTo>
                  <a:cubicBezTo>
                    <a:pt x="81" y="49"/>
                    <a:pt x="81" y="48"/>
                    <a:pt x="80" y="48"/>
                  </a:cubicBezTo>
                  <a:cubicBezTo>
                    <a:pt x="80" y="47"/>
                    <a:pt x="80" y="46"/>
                    <a:pt x="81" y="46"/>
                  </a:cubicBezTo>
                  <a:close/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lose/>
                  <a:moveTo>
                    <a:pt x="44" y="37"/>
                  </a:moveTo>
                  <a:cubicBezTo>
                    <a:pt x="45" y="37"/>
                    <a:pt x="45" y="38"/>
                    <a:pt x="44" y="38"/>
                  </a:cubicBezTo>
                  <a:cubicBezTo>
                    <a:pt x="44" y="38"/>
                    <a:pt x="44" y="37"/>
                    <a:pt x="44" y="37"/>
                  </a:cubicBezTo>
                  <a:close/>
                  <a:moveTo>
                    <a:pt x="79" y="36"/>
                  </a:moveTo>
                  <a:cubicBezTo>
                    <a:pt x="79" y="36"/>
                    <a:pt x="79" y="37"/>
                    <a:pt x="79" y="38"/>
                  </a:cubicBezTo>
                  <a:cubicBezTo>
                    <a:pt x="79" y="39"/>
                    <a:pt x="80" y="42"/>
                    <a:pt x="79" y="41"/>
                  </a:cubicBezTo>
                  <a:cubicBezTo>
                    <a:pt x="79" y="40"/>
                    <a:pt x="79" y="39"/>
                    <a:pt x="79" y="38"/>
                  </a:cubicBezTo>
                  <a:cubicBezTo>
                    <a:pt x="78" y="37"/>
                    <a:pt x="78" y="36"/>
                    <a:pt x="79" y="36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7"/>
                    <a:pt x="46" y="36"/>
                  </a:cubicBezTo>
                  <a:cubicBezTo>
                    <a:pt x="46" y="36"/>
                    <a:pt x="45" y="36"/>
                    <a:pt x="46" y="36"/>
                  </a:cubicBezTo>
                  <a:close/>
                  <a:moveTo>
                    <a:pt x="38" y="34"/>
                  </a:moveTo>
                  <a:cubicBezTo>
                    <a:pt x="39" y="34"/>
                    <a:pt x="39" y="35"/>
                    <a:pt x="38" y="35"/>
                  </a:cubicBezTo>
                  <a:cubicBezTo>
                    <a:pt x="38" y="35"/>
                    <a:pt x="38" y="34"/>
                    <a:pt x="38" y="34"/>
                  </a:cubicBezTo>
                  <a:close/>
                  <a:moveTo>
                    <a:pt x="46" y="34"/>
                  </a:moveTo>
                  <a:cubicBezTo>
                    <a:pt x="47" y="34"/>
                    <a:pt x="47" y="35"/>
                    <a:pt x="46" y="35"/>
                  </a:cubicBezTo>
                  <a:cubicBezTo>
                    <a:pt x="46" y="35"/>
                    <a:pt x="46" y="34"/>
                    <a:pt x="46" y="34"/>
                  </a:cubicBezTo>
                  <a:close/>
                  <a:moveTo>
                    <a:pt x="78" y="28"/>
                  </a:moveTo>
                  <a:cubicBezTo>
                    <a:pt x="78" y="28"/>
                    <a:pt x="78" y="29"/>
                    <a:pt x="78" y="29"/>
                  </a:cubicBezTo>
                  <a:cubicBezTo>
                    <a:pt x="78" y="30"/>
                    <a:pt x="79" y="31"/>
                    <a:pt x="78" y="30"/>
                  </a:cubicBezTo>
                  <a:cubicBezTo>
                    <a:pt x="78" y="30"/>
                    <a:pt x="78" y="29"/>
                    <a:pt x="78" y="29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76" y="27"/>
                  </a:moveTo>
                  <a:cubicBezTo>
                    <a:pt x="76" y="27"/>
                    <a:pt x="76" y="28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lose/>
                  <a:moveTo>
                    <a:pt x="77" y="25"/>
                  </a:move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6"/>
                    <a:pt x="76" y="25"/>
                    <a:pt x="77" y="25"/>
                  </a:cubicBezTo>
                  <a:close/>
                  <a:moveTo>
                    <a:pt x="74" y="19"/>
                  </a:move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73" y="19"/>
                    <a:pt x="74" y="19"/>
                  </a:cubicBezTo>
                  <a:close/>
                  <a:moveTo>
                    <a:pt x="73" y="17"/>
                  </a:moveTo>
                  <a:cubicBezTo>
                    <a:pt x="73" y="17"/>
                    <a:pt x="74" y="17"/>
                    <a:pt x="74" y="17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3" y="17"/>
                    <a:pt x="73" y="17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5"/>
                    <a:pt x="49" y="15"/>
                  </a:cubicBezTo>
                  <a:cubicBezTo>
                    <a:pt x="49" y="15"/>
                    <a:pt x="49" y="14"/>
                    <a:pt x="49" y="14"/>
                  </a:cubicBezTo>
                  <a:close/>
                  <a:moveTo>
                    <a:pt x="71" y="14"/>
                  </a:moveTo>
                  <a:cubicBezTo>
                    <a:pt x="71" y="15"/>
                    <a:pt x="72" y="16"/>
                    <a:pt x="72" y="16"/>
                  </a:cubicBezTo>
                  <a:cubicBezTo>
                    <a:pt x="72" y="17"/>
                    <a:pt x="73" y="17"/>
                    <a:pt x="73" y="18"/>
                  </a:cubicBezTo>
                  <a:cubicBezTo>
                    <a:pt x="73" y="18"/>
                    <a:pt x="73" y="18"/>
                    <a:pt x="72" y="18"/>
                  </a:cubicBezTo>
                  <a:cubicBezTo>
                    <a:pt x="71" y="18"/>
                    <a:pt x="71" y="15"/>
                    <a:pt x="71" y="16"/>
                  </a:cubicBezTo>
                  <a:cubicBezTo>
                    <a:pt x="70" y="16"/>
                    <a:pt x="71" y="16"/>
                    <a:pt x="71" y="16"/>
                  </a:cubicBezTo>
                  <a:cubicBezTo>
                    <a:pt x="70" y="16"/>
                    <a:pt x="70" y="15"/>
                    <a:pt x="70" y="15"/>
                  </a:cubicBezTo>
                  <a:cubicBezTo>
                    <a:pt x="70" y="15"/>
                    <a:pt x="71" y="14"/>
                    <a:pt x="71" y="14"/>
                  </a:cubicBezTo>
                  <a:close/>
                  <a:moveTo>
                    <a:pt x="63" y="12"/>
                  </a:moveTo>
                  <a:cubicBezTo>
                    <a:pt x="63" y="12"/>
                    <a:pt x="64" y="12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3"/>
                    <a:pt x="62" y="12"/>
                    <a:pt x="63" y="12"/>
                  </a:cubicBezTo>
                  <a:close/>
                  <a:moveTo>
                    <a:pt x="47" y="10"/>
                  </a:moveTo>
                  <a:cubicBezTo>
                    <a:pt x="47" y="11"/>
                    <a:pt x="46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7" y="10"/>
                    <a:pt x="47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0"/>
                    <a:pt x="43" y="10"/>
                    <a:pt x="44" y="10"/>
                  </a:cubicBezTo>
                  <a:close/>
                  <a:moveTo>
                    <a:pt x="35" y="10"/>
                  </a:moveTo>
                  <a:cubicBezTo>
                    <a:pt x="36" y="10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41" y="10"/>
                  </a:moveTo>
                  <a:cubicBezTo>
                    <a:pt x="41" y="9"/>
                    <a:pt x="42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1"/>
                    <a:pt x="40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46" y="9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lose/>
                  <a:moveTo>
                    <a:pt x="66" y="8"/>
                  </a:moveTo>
                  <a:cubicBezTo>
                    <a:pt x="66" y="8"/>
                    <a:pt x="67" y="8"/>
                    <a:pt x="67" y="8"/>
                  </a:cubicBezTo>
                  <a:cubicBezTo>
                    <a:pt x="67" y="8"/>
                    <a:pt x="67" y="8"/>
                    <a:pt x="66" y="8"/>
                  </a:cubicBezTo>
                  <a:cubicBezTo>
                    <a:pt x="66" y="8"/>
                    <a:pt x="66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9" y="9"/>
                    <a:pt x="69" y="9"/>
                  </a:cubicBezTo>
                  <a:cubicBezTo>
                    <a:pt x="70" y="9"/>
                    <a:pt x="70" y="8"/>
                    <a:pt x="70" y="8"/>
                  </a:cubicBezTo>
                  <a:cubicBezTo>
                    <a:pt x="70" y="9"/>
                    <a:pt x="71" y="9"/>
                    <a:pt x="71" y="9"/>
                  </a:cubicBezTo>
                  <a:cubicBezTo>
                    <a:pt x="71" y="9"/>
                    <a:pt x="71" y="9"/>
                    <a:pt x="71" y="10"/>
                  </a:cubicBezTo>
                  <a:cubicBezTo>
                    <a:pt x="71" y="10"/>
                    <a:pt x="71" y="10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0" y="10"/>
                    <a:pt x="70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9"/>
                    <a:pt x="67" y="10"/>
                    <a:pt x="68" y="10"/>
                  </a:cubicBezTo>
                  <a:cubicBezTo>
                    <a:pt x="68" y="10"/>
                    <a:pt x="68" y="10"/>
                    <a:pt x="68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7" y="11"/>
                    <a:pt x="67" y="10"/>
                    <a:pt x="67" y="10"/>
                  </a:cubicBezTo>
                  <a:cubicBezTo>
                    <a:pt x="67" y="11"/>
                    <a:pt x="67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7" y="12"/>
                    <a:pt x="67" y="12"/>
                  </a:cubicBezTo>
                  <a:cubicBezTo>
                    <a:pt x="67" y="12"/>
                    <a:pt x="67" y="11"/>
                    <a:pt x="66" y="11"/>
                  </a:cubicBezTo>
                  <a:cubicBezTo>
                    <a:pt x="66" y="11"/>
                    <a:pt x="67" y="12"/>
                    <a:pt x="66" y="12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1"/>
                    <a:pt x="65" y="11"/>
                    <a:pt x="65" y="11"/>
                  </a:cubicBezTo>
                  <a:cubicBezTo>
                    <a:pt x="66" y="10"/>
                    <a:pt x="66" y="11"/>
                    <a:pt x="66" y="10"/>
                  </a:cubicBezTo>
                  <a:cubicBezTo>
                    <a:pt x="66" y="10"/>
                    <a:pt x="66" y="9"/>
                    <a:pt x="66" y="8"/>
                  </a:cubicBezTo>
                  <a:close/>
                  <a:moveTo>
                    <a:pt x="72" y="7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1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lose/>
                  <a:moveTo>
                    <a:pt x="72" y="7"/>
                  </a:moveTo>
                  <a:cubicBezTo>
                    <a:pt x="73" y="7"/>
                    <a:pt x="73" y="7"/>
                    <a:pt x="74" y="7"/>
                  </a:cubicBezTo>
                  <a:cubicBezTo>
                    <a:pt x="75" y="7"/>
                    <a:pt x="77" y="9"/>
                    <a:pt x="76" y="10"/>
                  </a:cubicBezTo>
                  <a:cubicBezTo>
                    <a:pt x="76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0"/>
                    <a:pt x="74" y="10"/>
                    <a:pt x="74" y="9"/>
                  </a:cubicBezTo>
                  <a:cubicBezTo>
                    <a:pt x="73" y="9"/>
                    <a:pt x="73" y="8"/>
                    <a:pt x="73" y="8"/>
                  </a:cubicBezTo>
                  <a:cubicBezTo>
                    <a:pt x="73" y="8"/>
                    <a:pt x="73" y="9"/>
                    <a:pt x="73" y="9"/>
                  </a:cubicBezTo>
                  <a:cubicBezTo>
                    <a:pt x="72" y="9"/>
                    <a:pt x="73" y="8"/>
                    <a:pt x="73" y="8"/>
                  </a:cubicBezTo>
                  <a:cubicBezTo>
                    <a:pt x="72" y="8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lose/>
                  <a:moveTo>
                    <a:pt x="71" y="6"/>
                  </a:moveTo>
                  <a:cubicBezTo>
                    <a:pt x="71" y="6"/>
                    <a:pt x="71" y="7"/>
                    <a:pt x="71" y="7"/>
                  </a:cubicBezTo>
                  <a:cubicBezTo>
                    <a:pt x="71" y="7"/>
                    <a:pt x="70" y="6"/>
                    <a:pt x="71" y="6"/>
                  </a:cubicBezTo>
                  <a:close/>
                  <a:moveTo>
                    <a:pt x="48" y="5"/>
                  </a:moveTo>
                  <a:cubicBezTo>
                    <a:pt x="48" y="6"/>
                    <a:pt x="47" y="6"/>
                    <a:pt x="47" y="5"/>
                  </a:cubicBezTo>
                  <a:cubicBezTo>
                    <a:pt x="47" y="5"/>
                    <a:pt x="48" y="5"/>
                    <a:pt x="48" y="5"/>
                  </a:cubicBezTo>
                  <a:close/>
                  <a:moveTo>
                    <a:pt x="64" y="5"/>
                  </a:moveTo>
                  <a:cubicBezTo>
                    <a:pt x="65" y="5"/>
                    <a:pt x="65" y="6"/>
                    <a:pt x="65" y="6"/>
                  </a:cubicBezTo>
                  <a:cubicBezTo>
                    <a:pt x="65" y="6"/>
                    <a:pt x="65" y="6"/>
                    <a:pt x="66" y="6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8"/>
                    <a:pt x="66" y="8"/>
                    <a:pt x="66" y="8"/>
                  </a:cubicBezTo>
                  <a:cubicBezTo>
                    <a:pt x="66" y="9"/>
                    <a:pt x="65" y="8"/>
                    <a:pt x="65" y="9"/>
                  </a:cubicBezTo>
                  <a:cubicBezTo>
                    <a:pt x="65" y="9"/>
                    <a:pt x="65" y="10"/>
                    <a:pt x="65" y="10"/>
                  </a:cubicBezTo>
                  <a:cubicBezTo>
                    <a:pt x="64" y="9"/>
                    <a:pt x="65" y="8"/>
                    <a:pt x="64" y="8"/>
                  </a:cubicBezTo>
                  <a:cubicBezTo>
                    <a:pt x="63" y="8"/>
                    <a:pt x="64" y="11"/>
                    <a:pt x="65" y="11"/>
                  </a:cubicBezTo>
                  <a:cubicBezTo>
                    <a:pt x="65" y="12"/>
                    <a:pt x="66" y="12"/>
                    <a:pt x="66" y="12"/>
                  </a:cubicBezTo>
                  <a:cubicBezTo>
                    <a:pt x="66" y="12"/>
                    <a:pt x="66" y="13"/>
                    <a:pt x="66" y="13"/>
                  </a:cubicBezTo>
                  <a:cubicBezTo>
                    <a:pt x="67" y="16"/>
                    <a:pt x="68" y="18"/>
                    <a:pt x="70" y="20"/>
                  </a:cubicBezTo>
                  <a:cubicBezTo>
                    <a:pt x="70" y="20"/>
                    <a:pt x="70" y="21"/>
                    <a:pt x="71" y="21"/>
                  </a:cubicBezTo>
                  <a:cubicBezTo>
                    <a:pt x="71" y="20"/>
                    <a:pt x="70" y="19"/>
                    <a:pt x="70" y="20"/>
                  </a:cubicBezTo>
                  <a:cubicBezTo>
                    <a:pt x="72" y="21"/>
                    <a:pt x="72" y="23"/>
                    <a:pt x="73" y="25"/>
                  </a:cubicBezTo>
                  <a:cubicBezTo>
                    <a:pt x="75" y="28"/>
                    <a:pt x="76" y="32"/>
                    <a:pt x="77" y="36"/>
                  </a:cubicBezTo>
                  <a:cubicBezTo>
                    <a:pt x="78" y="37"/>
                    <a:pt x="77" y="38"/>
                    <a:pt x="78" y="39"/>
                  </a:cubicBezTo>
                  <a:cubicBezTo>
                    <a:pt x="79" y="40"/>
                    <a:pt x="78" y="42"/>
                    <a:pt x="79" y="44"/>
                  </a:cubicBezTo>
                  <a:cubicBezTo>
                    <a:pt x="79" y="44"/>
                    <a:pt x="79" y="44"/>
                    <a:pt x="80" y="45"/>
                  </a:cubicBezTo>
                  <a:cubicBezTo>
                    <a:pt x="80" y="45"/>
                    <a:pt x="80" y="46"/>
                    <a:pt x="80" y="47"/>
                  </a:cubicBezTo>
                  <a:cubicBezTo>
                    <a:pt x="80" y="48"/>
                    <a:pt x="79" y="49"/>
                    <a:pt x="79" y="50"/>
                  </a:cubicBezTo>
                  <a:cubicBezTo>
                    <a:pt x="79" y="50"/>
                    <a:pt x="79" y="51"/>
                    <a:pt x="79" y="51"/>
                  </a:cubicBezTo>
                  <a:cubicBezTo>
                    <a:pt x="79" y="51"/>
                    <a:pt x="79" y="50"/>
                    <a:pt x="78" y="50"/>
                  </a:cubicBezTo>
                  <a:cubicBezTo>
                    <a:pt x="78" y="50"/>
                    <a:pt x="79" y="51"/>
                    <a:pt x="79" y="52"/>
                  </a:cubicBezTo>
                  <a:cubicBezTo>
                    <a:pt x="79" y="52"/>
                    <a:pt x="79" y="51"/>
                    <a:pt x="79" y="52"/>
                  </a:cubicBezTo>
                  <a:cubicBezTo>
                    <a:pt x="79" y="52"/>
                    <a:pt x="79" y="53"/>
                    <a:pt x="79" y="53"/>
                  </a:cubicBezTo>
                  <a:cubicBezTo>
                    <a:pt x="79" y="53"/>
                    <a:pt x="78" y="52"/>
                    <a:pt x="78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4"/>
                    <a:pt x="78" y="54"/>
                    <a:pt x="77" y="54"/>
                  </a:cubicBezTo>
                  <a:cubicBezTo>
                    <a:pt x="77" y="54"/>
                    <a:pt x="77" y="55"/>
                    <a:pt x="77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6"/>
                    <a:pt x="74" y="56"/>
                    <a:pt x="74" y="55"/>
                  </a:cubicBezTo>
                  <a:cubicBezTo>
                    <a:pt x="73" y="55"/>
                    <a:pt x="73" y="54"/>
                    <a:pt x="73" y="54"/>
                  </a:cubicBezTo>
                  <a:cubicBezTo>
                    <a:pt x="73" y="54"/>
                    <a:pt x="72" y="54"/>
                    <a:pt x="72" y="54"/>
                  </a:cubicBezTo>
                  <a:cubicBezTo>
                    <a:pt x="72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68" y="55"/>
                    <a:pt x="67" y="55"/>
                  </a:cubicBezTo>
                  <a:cubicBezTo>
                    <a:pt x="67" y="55"/>
                    <a:pt x="67" y="54"/>
                    <a:pt x="67" y="54"/>
                  </a:cubicBezTo>
                  <a:cubicBezTo>
                    <a:pt x="67" y="54"/>
                    <a:pt x="66" y="54"/>
                    <a:pt x="66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56"/>
                    <a:pt x="65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3" y="55"/>
                    <a:pt x="63" y="55"/>
                  </a:cubicBezTo>
                  <a:cubicBezTo>
                    <a:pt x="63" y="55"/>
                    <a:pt x="63" y="54"/>
                    <a:pt x="63" y="54"/>
                  </a:cubicBezTo>
                  <a:cubicBezTo>
                    <a:pt x="63" y="54"/>
                    <a:pt x="62" y="54"/>
                    <a:pt x="62" y="54"/>
                  </a:cubicBezTo>
                  <a:cubicBezTo>
                    <a:pt x="62" y="54"/>
                    <a:pt x="61" y="54"/>
                    <a:pt x="61" y="54"/>
                  </a:cubicBezTo>
                  <a:cubicBezTo>
                    <a:pt x="61" y="54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4"/>
                    <a:pt x="61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3"/>
                    <a:pt x="59" y="53"/>
                  </a:cubicBezTo>
                  <a:cubicBezTo>
                    <a:pt x="59" y="54"/>
                    <a:pt x="59" y="54"/>
                    <a:pt x="58" y="54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4" y="53"/>
                    <a:pt x="54" y="53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1" y="53"/>
                    <a:pt x="50" y="53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49" y="52"/>
                    <a:pt x="48" y="52"/>
                    <a:pt x="48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7" y="53"/>
                    <a:pt x="46" y="53"/>
                    <a:pt x="46" y="53"/>
                  </a:cubicBezTo>
                  <a:cubicBezTo>
                    <a:pt x="45" y="53"/>
                    <a:pt x="46" y="52"/>
                    <a:pt x="46" y="52"/>
                  </a:cubicBezTo>
                  <a:cubicBezTo>
                    <a:pt x="45" y="51"/>
                    <a:pt x="43" y="53"/>
                    <a:pt x="42" y="53"/>
                  </a:cubicBezTo>
                  <a:cubicBezTo>
                    <a:pt x="42" y="52"/>
                    <a:pt x="42" y="52"/>
                    <a:pt x="41" y="52"/>
                  </a:cubicBezTo>
                  <a:cubicBezTo>
                    <a:pt x="41" y="52"/>
                    <a:pt x="41" y="52"/>
                    <a:pt x="41" y="53"/>
                  </a:cubicBezTo>
                  <a:cubicBezTo>
                    <a:pt x="41" y="53"/>
                    <a:pt x="41" y="52"/>
                    <a:pt x="41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1"/>
                    <a:pt x="40" y="51"/>
                  </a:cubicBezTo>
                  <a:cubicBezTo>
                    <a:pt x="39" y="51"/>
                    <a:pt x="39" y="52"/>
                    <a:pt x="39" y="52"/>
                  </a:cubicBezTo>
                  <a:cubicBezTo>
                    <a:pt x="39" y="52"/>
                    <a:pt x="38" y="53"/>
                    <a:pt x="38" y="53"/>
                  </a:cubicBezTo>
                  <a:cubicBezTo>
                    <a:pt x="38" y="52"/>
                    <a:pt x="39" y="51"/>
                    <a:pt x="38" y="51"/>
                  </a:cubicBezTo>
                  <a:cubicBezTo>
                    <a:pt x="38" y="51"/>
                    <a:pt x="38" y="51"/>
                    <a:pt x="37" y="52"/>
                  </a:cubicBezTo>
                  <a:cubicBezTo>
                    <a:pt x="37" y="52"/>
                    <a:pt x="37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1"/>
                    <a:pt x="37" y="51"/>
                  </a:cubicBezTo>
                  <a:cubicBezTo>
                    <a:pt x="36" y="51"/>
                    <a:pt x="37" y="53"/>
                    <a:pt x="36" y="53"/>
                  </a:cubicBezTo>
                  <a:cubicBezTo>
                    <a:pt x="36" y="52"/>
                    <a:pt x="36" y="51"/>
                    <a:pt x="36" y="51"/>
                  </a:cubicBezTo>
                  <a:cubicBezTo>
                    <a:pt x="36" y="51"/>
                    <a:pt x="36" y="53"/>
                    <a:pt x="35" y="52"/>
                  </a:cubicBezTo>
                  <a:cubicBezTo>
                    <a:pt x="35" y="52"/>
                    <a:pt x="35" y="52"/>
                    <a:pt x="35" y="51"/>
                  </a:cubicBezTo>
                  <a:cubicBezTo>
                    <a:pt x="35" y="51"/>
                    <a:pt x="35" y="50"/>
                    <a:pt x="35" y="50"/>
                  </a:cubicBezTo>
                  <a:cubicBezTo>
                    <a:pt x="35" y="49"/>
                    <a:pt x="35" y="48"/>
                    <a:pt x="35" y="48"/>
                  </a:cubicBezTo>
                  <a:cubicBezTo>
                    <a:pt x="34" y="48"/>
                    <a:pt x="34" y="50"/>
                    <a:pt x="34" y="49"/>
                  </a:cubicBezTo>
                  <a:cubicBezTo>
                    <a:pt x="34" y="49"/>
                    <a:pt x="34" y="48"/>
                    <a:pt x="34" y="48"/>
                  </a:cubicBezTo>
                  <a:cubicBezTo>
                    <a:pt x="34" y="47"/>
                    <a:pt x="35" y="47"/>
                    <a:pt x="35" y="46"/>
                  </a:cubicBezTo>
                  <a:cubicBezTo>
                    <a:pt x="34" y="46"/>
                    <a:pt x="34" y="47"/>
                    <a:pt x="34" y="46"/>
                  </a:cubicBezTo>
                  <a:cubicBezTo>
                    <a:pt x="34" y="46"/>
                    <a:pt x="34" y="46"/>
                    <a:pt x="35" y="46"/>
                  </a:cubicBezTo>
                  <a:cubicBezTo>
                    <a:pt x="35" y="46"/>
                    <a:pt x="35" y="46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2"/>
                    <a:pt x="33" y="42"/>
                    <a:pt x="33" y="40"/>
                  </a:cubicBezTo>
                  <a:cubicBezTo>
                    <a:pt x="33" y="40"/>
                    <a:pt x="32" y="39"/>
                    <a:pt x="32" y="39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8"/>
                    <a:pt x="33" y="39"/>
                  </a:cubicBezTo>
                  <a:cubicBezTo>
                    <a:pt x="33" y="39"/>
                    <a:pt x="33" y="40"/>
                    <a:pt x="34" y="41"/>
                  </a:cubicBezTo>
                  <a:cubicBezTo>
                    <a:pt x="34" y="41"/>
                    <a:pt x="33" y="39"/>
                    <a:pt x="34" y="39"/>
                  </a:cubicBezTo>
                  <a:cubicBezTo>
                    <a:pt x="34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1"/>
                    <a:pt x="36" y="41"/>
                  </a:cubicBezTo>
                  <a:cubicBezTo>
                    <a:pt x="36" y="40"/>
                    <a:pt x="35" y="39"/>
                    <a:pt x="35" y="39"/>
                  </a:cubicBezTo>
                  <a:cubicBezTo>
                    <a:pt x="35" y="39"/>
                    <a:pt x="34" y="39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8"/>
                    <a:pt x="34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7"/>
                    <a:pt x="34" y="36"/>
                  </a:cubicBezTo>
                  <a:cubicBezTo>
                    <a:pt x="35" y="35"/>
                    <a:pt x="33" y="35"/>
                    <a:pt x="32" y="34"/>
                  </a:cubicBezTo>
                  <a:cubicBezTo>
                    <a:pt x="32" y="34"/>
                    <a:pt x="30" y="32"/>
                    <a:pt x="31" y="32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31" y="30"/>
                    <a:pt x="30" y="29"/>
                    <a:pt x="31" y="29"/>
                  </a:cubicBezTo>
                  <a:cubicBezTo>
                    <a:pt x="32" y="30"/>
                    <a:pt x="31" y="31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4" y="31"/>
                    <a:pt x="34" y="32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3"/>
                  </a:cubicBezTo>
                  <a:cubicBezTo>
                    <a:pt x="36" y="33"/>
                    <a:pt x="35" y="32"/>
                    <a:pt x="35" y="32"/>
                  </a:cubicBezTo>
                  <a:cubicBezTo>
                    <a:pt x="35" y="31"/>
                    <a:pt x="34" y="31"/>
                    <a:pt x="34" y="30"/>
                  </a:cubicBezTo>
                  <a:cubicBezTo>
                    <a:pt x="34" y="30"/>
                    <a:pt x="35" y="30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6" y="32"/>
                    <a:pt x="36" y="33"/>
                    <a:pt x="36" y="33"/>
                  </a:cubicBezTo>
                  <a:cubicBezTo>
                    <a:pt x="37" y="33"/>
                    <a:pt x="36" y="32"/>
                    <a:pt x="36" y="32"/>
                  </a:cubicBezTo>
                  <a:cubicBezTo>
                    <a:pt x="37" y="33"/>
                    <a:pt x="37" y="34"/>
                    <a:pt x="38" y="35"/>
                  </a:cubicBezTo>
                  <a:cubicBezTo>
                    <a:pt x="38" y="35"/>
                    <a:pt x="38" y="36"/>
                    <a:pt x="39" y="36"/>
                  </a:cubicBezTo>
                  <a:cubicBezTo>
                    <a:pt x="40" y="35"/>
                    <a:pt x="38" y="34"/>
                    <a:pt x="38" y="33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1"/>
                    <a:pt x="37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29"/>
                    <a:pt x="35" y="28"/>
                    <a:pt x="34" y="28"/>
                  </a:cubicBezTo>
                  <a:cubicBezTo>
                    <a:pt x="34" y="28"/>
                    <a:pt x="34" y="29"/>
                    <a:pt x="34" y="28"/>
                  </a:cubicBezTo>
                  <a:cubicBezTo>
                    <a:pt x="34" y="28"/>
                    <a:pt x="34" y="28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7"/>
                    <a:pt x="35" y="27"/>
                  </a:cubicBezTo>
                  <a:cubicBezTo>
                    <a:pt x="35" y="28"/>
                    <a:pt x="37" y="28"/>
                    <a:pt x="37" y="28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6"/>
                  </a:cubicBezTo>
                  <a:cubicBezTo>
                    <a:pt x="37" y="26"/>
                    <a:pt x="37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5" y="22"/>
                    <a:pt x="36" y="22"/>
                  </a:cubicBezTo>
                  <a:cubicBezTo>
                    <a:pt x="36" y="22"/>
                    <a:pt x="37" y="24"/>
                    <a:pt x="37" y="23"/>
                  </a:cubicBezTo>
                  <a:cubicBezTo>
                    <a:pt x="37" y="22"/>
                    <a:pt x="37" y="22"/>
                    <a:pt x="36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4" y="18"/>
                    <a:pt x="35" y="19"/>
                  </a:cubicBezTo>
                  <a:cubicBezTo>
                    <a:pt x="37" y="19"/>
                    <a:pt x="37" y="21"/>
                    <a:pt x="39" y="22"/>
                  </a:cubicBezTo>
                  <a:cubicBezTo>
                    <a:pt x="39" y="23"/>
                    <a:pt x="40" y="24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0" y="21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8"/>
                    <a:pt x="39" y="18"/>
                    <a:pt x="40" y="18"/>
                  </a:cubicBezTo>
                  <a:cubicBezTo>
                    <a:pt x="41" y="18"/>
                    <a:pt x="40" y="20"/>
                    <a:pt x="4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4" y="22"/>
                    <a:pt x="44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43" y="19"/>
                    <a:pt x="43" y="18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8"/>
                    <a:pt x="44" y="17"/>
                  </a:cubicBezTo>
                  <a:cubicBezTo>
                    <a:pt x="44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1" y="16"/>
                    <a:pt x="41" y="15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4"/>
                    <a:pt x="42" y="14"/>
                    <a:pt x="42" y="13"/>
                  </a:cubicBezTo>
                  <a:cubicBezTo>
                    <a:pt x="42" y="13"/>
                    <a:pt x="41" y="13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3" y="12"/>
                    <a:pt x="43" y="13"/>
                    <a:pt x="43" y="13"/>
                  </a:cubicBezTo>
                  <a:cubicBezTo>
                    <a:pt x="44" y="13"/>
                    <a:pt x="45" y="14"/>
                    <a:pt x="45" y="13"/>
                  </a:cubicBezTo>
                  <a:cubicBezTo>
                    <a:pt x="45" y="13"/>
                    <a:pt x="45" y="12"/>
                    <a:pt x="44" y="12"/>
                  </a:cubicBezTo>
                  <a:cubicBezTo>
                    <a:pt x="44" y="12"/>
                    <a:pt x="44" y="13"/>
                    <a:pt x="44" y="12"/>
                  </a:cubicBezTo>
                  <a:cubicBezTo>
                    <a:pt x="43" y="12"/>
                    <a:pt x="45" y="11"/>
                    <a:pt x="45" y="12"/>
                  </a:cubicBezTo>
                  <a:cubicBezTo>
                    <a:pt x="46" y="12"/>
                    <a:pt x="45" y="12"/>
                    <a:pt x="45" y="13"/>
                  </a:cubicBezTo>
                  <a:cubicBezTo>
                    <a:pt x="46" y="13"/>
                    <a:pt x="47" y="13"/>
                    <a:pt x="47" y="13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6" y="14"/>
                    <a:pt x="47" y="15"/>
                    <a:pt x="47" y="15"/>
                  </a:cubicBezTo>
                  <a:cubicBezTo>
                    <a:pt x="47" y="15"/>
                    <a:pt x="47" y="14"/>
                    <a:pt x="48" y="14"/>
                  </a:cubicBezTo>
                  <a:cubicBezTo>
                    <a:pt x="48" y="15"/>
                    <a:pt x="48" y="15"/>
                    <a:pt x="49" y="16"/>
                  </a:cubicBezTo>
                  <a:cubicBezTo>
                    <a:pt x="50" y="16"/>
                    <a:pt x="50" y="17"/>
                    <a:pt x="51" y="18"/>
                  </a:cubicBezTo>
                  <a:cubicBezTo>
                    <a:pt x="51" y="18"/>
                    <a:pt x="52" y="19"/>
                    <a:pt x="52" y="18"/>
                  </a:cubicBezTo>
                  <a:cubicBezTo>
                    <a:pt x="52" y="18"/>
                    <a:pt x="51" y="17"/>
                    <a:pt x="51" y="17"/>
                  </a:cubicBezTo>
                  <a:cubicBezTo>
                    <a:pt x="51" y="16"/>
                    <a:pt x="51" y="15"/>
                    <a:pt x="50" y="14"/>
                  </a:cubicBezTo>
                  <a:cubicBezTo>
                    <a:pt x="50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9" y="14"/>
                    <a:pt x="48" y="13"/>
                  </a:cubicBezTo>
                  <a:cubicBezTo>
                    <a:pt x="48" y="13"/>
                    <a:pt x="47" y="13"/>
                    <a:pt x="47" y="12"/>
                  </a:cubicBezTo>
                  <a:cubicBezTo>
                    <a:pt x="47" y="12"/>
                    <a:pt x="47" y="13"/>
                    <a:pt x="46" y="12"/>
                  </a:cubicBezTo>
                  <a:cubicBezTo>
                    <a:pt x="46" y="12"/>
                    <a:pt x="47" y="11"/>
                    <a:pt x="47" y="11"/>
                  </a:cubicBezTo>
                  <a:cubicBezTo>
                    <a:pt x="47" y="11"/>
                    <a:pt x="48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7" y="9"/>
                    <a:pt x="47" y="9"/>
                  </a:cubicBezTo>
                  <a:cubicBezTo>
                    <a:pt x="47" y="8"/>
                    <a:pt x="47" y="6"/>
                    <a:pt x="48" y="6"/>
                  </a:cubicBezTo>
                  <a:cubicBezTo>
                    <a:pt x="48" y="7"/>
                    <a:pt x="48" y="8"/>
                    <a:pt x="49" y="8"/>
                  </a:cubicBezTo>
                  <a:cubicBezTo>
                    <a:pt x="50" y="8"/>
                    <a:pt x="50" y="6"/>
                    <a:pt x="51" y="6"/>
                  </a:cubicBezTo>
                  <a:cubicBezTo>
                    <a:pt x="51" y="6"/>
                    <a:pt x="52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2" y="5"/>
                    <a:pt x="53" y="6"/>
                  </a:cubicBezTo>
                  <a:cubicBezTo>
                    <a:pt x="53" y="6"/>
                    <a:pt x="54" y="7"/>
                    <a:pt x="55" y="7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5" y="7"/>
                    <a:pt x="55" y="7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5" y="7"/>
                    <a:pt x="56" y="7"/>
                  </a:cubicBezTo>
                  <a:cubicBezTo>
                    <a:pt x="56" y="7"/>
                    <a:pt x="57" y="8"/>
                    <a:pt x="57" y="8"/>
                  </a:cubicBezTo>
                  <a:cubicBezTo>
                    <a:pt x="57" y="7"/>
                    <a:pt x="57" y="7"/>
                    <a:pt x="58" y="6"/>
                  </a:cubicBezTo>
                  <a:cubicBezTo>
                    <a:pt x="58" y="6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8"/>
                    <a:pt x="58" y="9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0" y="8"/>
                    <a:pt x="59" y="7"/>
                    <a:pt x="59" y="7"/>
                  </a:cubicBezTo>
                  <a:cubicBezTo>
                    <a:pt x="60" y="7"/>
                    <a:pt x="61" y="7"/>
                    <a:pt x="61" y="6"/>
                  </a:cubicBezTo>
                  <a:cubicBezTo>
                    <a:pt x="61" y="6"/>
                    <a:pt x="60" y="6"/>
                    <a:pt x="61" y="6"/>
                  </a:cubicBezTo>
                  <a:cubicBezTo>
                    <a:pt x="61" y="6"/>
                    <a:pt x="62" y="7"/>
                    <a:pt x="62" y="7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8"/>
                    <a:pt x="64" y="8"/>
                    <a:pt x="64" y="7"/>
                  </a:cubicBezTo>
                  <a:cubicBezTo>
                    <a:pt x="64" y="7"/>
                    <a:pt x="64" y="5"/>
                    <a:pt x="64" y="5"/>
                  </a:cubicBezTo>
                  <a:close/>
                  <a:moveTo>
                    <a:pt x="79" y="47"/>
                  </a:moveTo>
                  <a:cubicBezTo>
                    <a:pt x="79" y="47"/>
                    <a:pt x="79" y="49"/>
                    <a:pt x="79" y="49"/>
                  </a:cubicBezTo>
                  <a:cubicBezTo>
                    <a:pt x="79" y="48"/>
                    <a:pt x="79" y="48"/>
                    <a:pt x="79" y="47"/>
                  </a:cubicBezTo>
                  <a:close/>
                  <a:moveTo>
                    <a:pt x="79" y="46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79" y="47"/>
                    <a:pt x="79" y="46"/>
                    <a:pt x="79" y="46"/>
                  </a:cubicBezTo>
                  <a:close/>
                  <a:moveTo>
                    <a:pt x="66" y="55"/>
                  </a:moveTo>
                  <a:cubicBezTo>
                    <a:pt x="66" y="54"/>
                    <a:pt x="65" y="55"/>
                    <a:pt x="65" y="55"/>
                  </a:cubicBezTo>
                  <a:cubicBezTo>
                    <a:pt x="66" y="55"/>
                    <a:pt x="66" y="55"/>
                    <a:pt x="66" y="55"/>
                  </a:cubicBezTo>
                  <a:close/>
                  <a:moveTo>
                    <a:pt x="63" y="10"/>
                  </a:moveTo>
                  <a:cubicBezTo>
                    <a:pt x="63" y="10"/>
                    <a:pt x="63" y="11"/>
                    <a:pt x="63" y="11"/>
                  </a:cubicBezTo>
                  <a:cubicBezTo>
                    <a:pt x="63" y="11"/>
                    <a:pt x="62" y="11"/>
                    <a:pt x="62" y="12"/>
                  </a:cubicBezTo>
                  <a:cubicBezTo>
                    <a:pt x="62" y="12"/>
                    <a:pt x="62" y="11"/>
                    <a:pt x="62" y="12"/>
                  </a:cubicBezTo>
                  <a:cubicBezTo>
                    <a:pt x="61" y="12"/>
                    <a:pt x="62" y="13"/>
                    <a:pt x="62" y="13"/>
                  </a:cubicBezTo>
                  <a:cubicBezTo>
                    <a:pt x="63" y="15"/>
                    <a:pt x="63" y="16"/>
                    <a:pt x="64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7"/>
                    <a:pt x="64" y="14"/>
                    <a:pt x="65" y="15"/>
                  </a:cubicBezTo>
                  <a:cubicBezTo>
                    <a:pt x="65" y="15"/>
                    <a:pt x="66" y="17"/>
                    <a:pt x="66" y="16"/>
                  </a:cubicBezTo>
                  <a:cubicBezTo>
                    <a:pt x="67" y="15"/>
                    <a:pt x="66" y="15"/>
                    <a:pt x="65" y="14"/>
                  </a:cubicBezTo>
                  <a:cubicBezTo>
                    <a:pt x="65" y="12"/>
                    <a:pt x="65" y="11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lose/>
                  <a:moveTo>
                    <a:pt x="72" y="24"/>
                  </a:moveTo>
                  <a:cubicBezTo>
                    <a:pt x="72" y="24"/>
                    <a:pt x="71" y="24"/>
                    <a:pt x="71" y="24"/>
                  </a:cubicBezTo>
                  <a:cubicBezTo>
                    <a:pt x="71" y="25"/>
                    <a:pt x="72" y="26"/>
                    <a:pt x="72" y="26"/>
                  </a:cubicBezTo>
                  <a:cubicBezTo>
                    <a:pt x="72" y="26"/>
                    <a:pt x="73" y="27"/>
                    <a:pt x="73" y="27"/>
                  </a:cubicBezTo>
                  <a:cubicBezTo>
                    <a:pt x="73" y="26"/>
                    <a:pt x="73" y="26"/>
                    <a:pt x="73" y="25"/>
                  </a:cubicBezTo>
                  <a:cubicBezTo>
                    <a:pt x="73" y="25"/>
                    <a:pt x="73" y="25"/>
                    <a:pt x="72" y="2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71" y="21"/>
                  </a:moveTo>
                  <a:cubicBezTo>
                    <a:pt x="71" y="21"/>
                    <a:pt x="71" y="22"/>
                    <a:pt x="71" y="22"/>
                  </a:cubicBezTo>
                  <a:cubicBezTo>
                    <a:pt x="71" y="22"/>
                    <a:pt x="71" y="21"/>
                    <a:pt x="71" y="21"/>
                  </a:cubicBezTo>
                  <a:close/>
                  <a:moveTo>
                    <a:pt x="67" y="17"/>
                  </a:moveTo>
                  <a:cubicBezTo>
                    <a:pt x="67" y="17"/>
                    <a:pt x="66" y="17"/>
                    <a:pt x="66" y="17"/>
                  </a:cubicBezTo>
                  <a:cubicBezTo>
                    <a:pt x="67" y="17"/>
                    <a:pt x="67" y="18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lose/>
                  <a:moveTo>
                    <a:pt x="63" y="8"/>
                  </a:moveTo>
                  <a:cubicBezTo>
                    <a:pt x="63" y="8"/>
                    <a:pt x="62" y="9"/>
                    <a:pt x="62" y="9"/>
                  </a:cubicBezTo>
                  <a:cubicBezTo>
                    <a:pt x="63" y="9"/>
                    <a:pt x="63" y="9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lose/>
                  <a:moveTo>
                    <a:pt x="61" y="12"/>
                  </a:moveTo>
                  <a:cubicBezTo>
                    <a:pt x="62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lose/>
                  <a:moveTo>
                    <a:pt x="57" y="11"/>
                  </a:moveTo>
                  <a:cubicBezTo>
                    <a:pt x="57" y="11"/>
                    <a:pt x="57" y="11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1"/>
                    <a:pt x="57" y="11"/>
                    <a:pt x="57" y="11"/>
                  </a:cubicBezTo>
                  <a:close/>
                  <a:moveTo>
                    <a:pt x="49" y="11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lose/>
                  <a:moveTo>
                    <a:pt x="52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2" y="11"/>
                    <a:pt x="52" y="10"/>
                  </a:cubicBezTo>
                  <a:close/>
                  <a:moveTo>
                    <a:pt x="54" y="10"/>
                  </a:moveTo>
                  <a:cubicBezTo>
                    <a:pt x="54" y="10"/>
                    <a:pt x="53" y="10"/>
                    <a:pt x="53" y="11"/>
                  </a:cubicBezTo>
                  <a:cubicBezTo>
                    <a:pt x="53" y="11"/>
                    <a:pt x="54" y="11"/>
                    <a:pt x="54" y="10"/>
                  </a:cubicBez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8" y="10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lose/>
                  <a:moveTo>
                    <a:pt x="49" y="9"/>
                  </a:moveTo>
                  <a:cubicBezTo>
                    <a:pt x="49" y="9"/>
                    <a:pt x="49" y="10"/>
                    <a:pt x="49" y="10"/>
                  </a:cubicBezTo>
                  <a:cubicBezTo>
                    <a:pt x="50" y="10"/>
                    <a:pt x="50" y="9"/>
                    <a:pt x="49" y="9"/>
                  </a:cubicBezTo>
                  <a:close/>
                  <a:moveTo>
                    <a:pt x="55" y="9"/>
                  </a:moveTo>
                  <a:cubicBezTo>
                    <a:pt x="55" y="8"/>
                    <a:pt x="55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lose/>
                  <a:moveTo>
                    <a:pt x="53" y="8"/>
                  </a:moveTo>
                  <a:cubicBezTo>
                    <a:pt x="53" y="8"/>
                    <a:pt x="52" y="10"/>
                    <a:pt x="53" y="10"/>
                  </a:cubicBezTo>
                  <a:cubicBezTo>
                    <a:pt x="53" y="10"/>
                    <a:pt x="53" y="9"/>
                    <a:pt x="53" y="9"/>
                  </a:cubicBezTo>
                  <a:cubicBezTo>
                    <a:pt x="53" y="9"/>
                    <a:pt x="53" y="9"/>
                    <a:pt x="53" y="8"/>
                  </a:cubicBezTo>
                  <a:close/>
                  <a:moveTo>
                    <a:pt x="60" y="8"/>
                  </a:moveTo>
                  <a:cubicBezTo>
                    <a:pt x="60" y="8"/>
                    <a:pt x="59" y="9"/>
                    <a:pt x="59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1" y="10"/>
                    <a:pt x="61" y="10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1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1" y="9"/>
                    <a:pt x="61" y="8"/>
                    <a:pt x="60" y="8"/>
                  </a:cubicBezTo>
                  <a:close/>
                  <a:moveTo>
                    <a:pt x="52" y="8"/>
                  </a:moveTo>
                  <a:cubicBezTo>
                    <a:pt x="52" y="8"/>
                    <a:pt x="51" y="8"/>
                    <a:pt x="51" y="8"/>
                  </a:cubicBezTo>
                  <a:cubicBezTo>
                    <a:pt x="51" y="8"/>
                    <a:pt x="52" y="8"/>
                    <a:pt x="52" y="8"/>
                  </a:cubicBezTo>
                  <a:close/>
                  <a:moveTo>
                    <a:pt x="44" y="17"/>
                  </a:moveTo>
                  <a:cubicBezTo>
                    <a:pt x="43" y="16"/>
                    <a:pt x="44" y="18"/>
                    <a:pt x="44" y="18"/>
                  </a:cubicBezTo>
                  <a:cubicBezTo>
                    <a:pt x="45" y="18"/>
                    <a:pt x="44" y="17"/>
                    <a:pt x="44" y="17"/>
                  </a:cubicBezTo>
                  <a:close/>
                  <a:moveTo>
                    <a:pt x="44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3" y="14"/>
                    <a:pt x="44" y="14"/>
                  </a:cubicBezTo>
                  <a:close/>
                  <a:moveTo>
                    <a:pt x="39" y="37"/>
                  </a:moveTo>
                  <a:cubicBezTo>
                    <a:pt x="39" y="36"/>
                    <a:pt x="39" y="38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6" y="36"/>
                  </a:moveTo>
                  <a:cubicBezTo>
                    <a:pt x="36" y="36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5" y="38"/>
                    <a:pt x="35" y="38"/>
                  </a:cubicBezTo>
                  <a:cubicBezTo>
                    <a:pt x="35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7"/>
                    <a:pt x="36" y="36"/>
                    <a:pt x="36" y="36"/>
                  </a:cubicBezTo>
                  <a:close/>
                  <a:moveTo>
                    <a:pt x="40" y="35"/>
                  </a:moveTo>
                  <a:cubicBezTo>
                    <a:pt x="40" y="35"/>
                    <a:pt x="39" y="35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3"/>
                    <a:pt x="35" y="33"/>
                  </a:cubicBezTo>
                  <a:close/>
                  <a:moveTo>
                    <a:pt x="39" y="30"/>
                  </a:moveTo>
                  <a:cubicBezTo>
                    <a:pt x="39" y="30"/>
                    <a:pt x="38" y="31"/>
                    <a:pt x="38" y="31"/>
                  </a:cubicBezTo>
                  <a:cubicBezTo>
                    <a:pt x="39" y="32"/>
                    <a:pt x="40" y="33"/>
                    <a:pt x="40" y="33"/>
                  </a:cubicBezTo>
                  <a:cubicBezTo>
                    <a:pt x="40" y="32"/>
                    <a:pt x="39" y="32"/>
                    <a:pt x="39" y="31"/>
                  </a:cubicBezTo>
                  <a:cubicBezTo>
                    <a:pt x="39" y="31"/>
                    <a:pt x="39" y="31"/>
                    <a:pt x="39" y="30"/>
                  </a:cubicBezTo>
                  <a:close/>
                  <a:moveTo>
                    <a:pt x="37" y="29"/>
                  </a:moveTo>
                  <a:cubicBezTo>
                    <a:pt x="37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9"/>
                    <a:pt x="38" y="30"/>
                  </a:cubicBezTo>
                  <a:cubicBezTo>
                    <a:pt x="38" y="30"/>
                    <a:pt x="38" y="29"/>
                    <a:pt x="38" y="29"/>
                  </a:cubicBezTo>
                  <a:cubicBezTo>
                    <a:pt x="38" y="29"/>
                    <a:pt x="38" y="28"/>
                    <a:pt x="37" y="28"/>
                  </a:cubicBezTo>
                  <a:close/>
                  <a:moveTo>
                    <a:pt x="41" y="24"/>
                  </a:moveTo>
                  <a:cubicBezTo>
                    <a:pt x="41" y="24"/>
                    <a:pt x="42" y="25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lose/>
                  <a:moveTo>
                    <a:pt x="38" y="23"/>
                  </a:moveTo>
                  <a:cubicBezTo>
                    <a:pt x="37" y="23"/>
                    <a:pt x="38" y="25"/>
                    <a:pt x="38" y="24"/>
                  </a:cubicBezTo>
                  <a:cubicBezTo>
                    <a:pt x="38" y="24"/>
                    <a:pt x="38" y="24"/>
                    <a:pt x="38" y="23"/>
                  </a:cubicBezTo>
                  <a:close/>
                  <a:moveTo>
                    <a:pt x="45" y="23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lose/>
                  <a:moveTo>
                    <a:pt x="35" y="43"/>
                  </a:moveTo>
                  <a:cubicBezTo>
                    <a:pt x="34" y="42"/>
                    <a:pt x="34" y="42"/>
                    <a:pt x="34" y="43"/>
                  </a:cubicBezTo>
                  <a:cubicBezTo>
                    <a:pt x="34" y="43"/>
                    <a:pt x="34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lose/>
                  <a:moveTo>
                    <a:pt x="40" y="39"/>
                  </a:moveTo>
                  <a:cubicBezTo>
                    <a:pt x="40" y="39"/>
                    <a:pt x="40" y="40"/>
                    <a:pt x="40" y="40"/>
                  </a:cubicBezTo>
                  <a:cubicBezTo>
                    <a:pt x="40" y="40"/>
                    <a:pt x="40" y="39"/>
                    <a:pt x="40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40"/>
                    <a:pt x="39" y="40"/>
                  </a:cubicBezTo>
                  <a:cubicBezTo>
                    <a:pt x="39" y="40"/>
                    <a:pt x="39" y="39"/>
                    <a:pt x="39" y="39"/>
                  </a:cubicBezTo>
                  <a:close/>
                  <a:moveTo>
                    <a:pt x="36" y="39"/>
                  </a:moveTo>
                  <a:cubicBezTo>
                    <a:pt x="36" y="38"/>
                    <a:pt x="37" y="41"/>
                    <a:pt x="37" y="40"/>
                  </a:cubicBezTo>
                  <a:cubicBezTo>
                    <a:pt x="37" y="40"/>
                    <a:pt x="37" y="39"/>
                    <a:pt x="36" y="39"/>
                  </a:cubicBezTo>
                  <a:close/>
                  <a:moveTo>
                    <a:pt x="41" y="51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1"/>
                    <a:pt x="41" y="51"/>
                  </a:cubicBezTo>
                  <a:close/>
                  <a:moveTo>
                    <a:pt x="45" y="51"/>
                  </a:moveTo>
                  <a:cubicBezTo>
                    <a:pt x="45" y="51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1"/>
                  </a:moveTo>
                  <a:cubicBezTo>
                    <a:pt x="46" y="50"/>
                    <a:pt x="46" y="52"/>
                    <a:pt x="46" y="52"/>
                  </a:cubicBezTo>
                  <a:cubicBezTo>
                    <a:pt x="46" y="52"/>
                    <a:pt x="46" y="51"/>
                    <a:pt x="46" y="51"/>
                  </a:cubicBezTo>
                  <a:close/>
                  <a:moveTo>
                    <a:pt x="49" y="50"/>
                  </a:moveTo>
                  <a:cubicBezTo>
                    <a:pt x="48" y="50"/>
                    <a:pt x="48" y="51"/>
                    <a:pt x="49" y="51"/>
                  </a:cubicBezTo>
                  <a:cubicBezTo>
                    <a:pt x="49" y="51"/>
                    <a:pt x="49" y="50"/>
                    <a:pt x="49" y="50"/>
                  </a:cubicBezTo>
                  <a:close/>
                  <a:moveTo>
                    <a:pt x="49" y="49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  <a:moveTo>
                    <a:pt x="36" y="48"/>
                  </a:moveTo>
                  <a:cubicBezTo>
                    <a:pt x="36" y="48"/>
                    <a:pt x="35" y="48"/>
                    <a:pt x="35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0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lose/>
                  <a:moveTo>
                    <a:pt x="49" y="48"/>
                  </a:moveTo>
                  <a:cubicBezTo>
                    <a:pt x="49" y="48"/>
                    <a:pt x="48" y="48"/>
                    <a:pt x="48" y="48"/>
                  </a:cubicBezTo>
                  <a:cubicBezTo>
                    <a:pt x="48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49" y="45"/>
                  </a:moveTo>
                  <a:cubicBezTo>
                    <a:pt x="49" y="45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lose/>
                  <a:moveTo>
                    <a:pt x="45" y="45"/>
                  </a:moveTo>
                  <a:cubicBezTo>
                    <a:pt x="45" y="44"/>
                    <a:pt x="45" y="45"/>
                    <a:pt x="45" y="45"/>
                  </a:cubicBezTo>
                  <a:cubicBezTo>
                    <a:pt x="44" y="46"/>
                    <a:pt x="45" y="46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7"/>
                    <a:pt x="46" y="46"/>
                    <a:pt x="45" y="46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0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5"/>
                    <a:pt x="39" y="45"/>
                  </a:cubicBezTo>
                  <a:cubicBezTo>
                    <a:pt x="39" y="45"/>
                    <a:pt x="39" y="44"/>
                    <a:pt x="39" y="45"/>
                  </a:cubicBezTo>
                  <a:cubicBezTo>
                    <a:pt x="38" y="45"/>
                    <a:pt x="38" y="46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0" y="47"/>
                    <a:pt x="40" y="48"/>
                    <a:pt x="40" y="47"/>
                  </a:cubicBezTo>
                  <a:cubicBezTo>
                    <a:pt x="41" y="47"/>
                    <a:pt x="40" y="46"/>
                    <a:pt x="40" y="45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8" y="43"/>
                  </a:moveTo>
                  <a:cubicBezTo>
                    <a:pt x="48" y="44"/>
                    <a:pt x="47" y="43"/>
                    <a:pt x="47" y="44"/>
                  </a:cubicBezTo>
                  <a:cubicBezTo>
                    <a:pt x="47" y="44"/>
                    <a:pt x="48" y="44"/>
                    <a:pt x="48" y="44"/>
                  </a:cubicBezTo>
                  <a:cubicBezTo>
                    <a:pt x="48" y="45"/>
                    <a:pt x="48" y="47"/>
                    <a:pt x="48" y="46"/>
                  </a:cubicBezTo>
                  <a:cubicBezTo>
                    <a:pt x="49" y="46"/>
                    <a:pt x="48" y="45"/>
                    <a:pt x="48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8" y="44"/>
                    <a:pt x="48" y="44"/>
                  </a:cubicBezTo>
                  <a:cubicBezTo>
                    <a:pt x="48" y="44"/>
                    <a:pt x="48" y="43"/>
                    <a:pt x="48" y="43"/>
                  </a:cubicBezTo>
                  <a:close/>
                  <a:moveTo>
                    <a:pt x="41" y="43"/>
                  </a:moveTo>
                  <a:cubicBezTo>
                    <a:pt x="40" y="42"/>
                    <a:pt x="41" y="44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2" y="45"/>
                    <a:pt x="41" y="44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36" y="43"/>
                  </a:moveTo>
                  <a:cubicBezTo>
                    <a:pt x="36" y="42"/>
                    <a:pt x="35" y="42"/>
                    <a:pt x="35" y="43"/>
                  </a:cubicBezTo>
                  <a:cubicBezTo>
                    <a:pt x="35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lose/>
                  <a:moveTo>
                    <a:pt x="38" y="42"/>
                  </a:moveTo>
                  <a:cubicBezTo>
                    <a:pt x="37" y="42"/>
                    <a:pt x="38" y="43"/>
                    <a:pt x="38" y="43"/>
                  </a:cubicBezTo>
                  <a:cubicBezTo>
                    <a:pt x="39" y="43"/>
                    <a:pt x="38" y="42"/>
                    <a:pt x="38" y="42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2"/>
                    <a:pt x="46" y="42"/>
                  </a:cubicBezTo>
                  <a:cubicBezTo>
                    <a:pt x="46" y="43"/>
                    <a:pt x="47" y="43"/>
                    <a:pt x="47" y="43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39" y="41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lose/>
                  <a:moveTo>
                    <a:pt x="44" y="30"/>
                  </a:moveTo>
                  <a:cubicBezTo>
                    <a:pt x="44" y="29"/>
                    <a:pt x="44" y="31"/>
                    <a:pt x="44" y="31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3"/>
                    <a:pt x="44" y="34"/>
                    <a:pt x="44" y="34"/>
                  </a:cubicBezTo>
                  <a:cubicBezTo>
                    <a:pt x="44" y="34"/>
                    <a:pt x="45" y="34"/>
                    <a:pt x="45" y="35"/>
                  </a:cubicBezTo>
                  <a:cubicBezTo>
                    <a:pt x="45" y="35"/>
                    <a:pt x="45" y="36"/>
                    <a:pt x="45" y="36"/>
                  </a:cubicBezTo>
                  <a:cubicBezTo>
                    <a:pt x="44" y="36"/>
                    <a:pt x="44" y="35"/>
                    <a:pt x="44" y="36"/>
                  </a:cubicBezTo>
                  <a:cubicBezTo>
                    <a:pt x="44" y="36"/>
                    <a:pt x="44" y="37"/>
                    <a:pt x="44" y="37"/>
                  </a:cubicBezTo>
                  <a:cubicBezTo>
                    <a:pt x="44" y="38"/>
                    <a:pt x="44" y="39"/>
                    <a:pt x="44" y="40"/>
                  </a:cubicBezTo>
                  <a:cubicBezTo>
                    <a:pt x="44" y="41"/>
                    <a:pt x="44" y="42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3"/>
                    <a:pt x="44" y="41"/>
                    <a:pt x="44" y="40"/>
                  </a:cubicBezTo>
                  <a:cubicBezTo>
                    <a:pt x="44" y="40"/>
                    <a:pt x="45" y="40"/>
                    <a:pt x="45" y="40"/>
                  </a:cubicBezTo>
                  <a:cubicBezTo>
                    <a:pt x="45" y="40"/>
                    <a:pt x="45" y="41"/>
                    <a:pt x="46" y="41"/>
                  </a:cubicBezTo>
                  <a:cubicBezTo>
                    <a:pt x="46" y="41"/>
                    <a:pt x="46" y="41"/>
                    <a:pt x="47" y="41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7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8" y="40"/>
                    <a:pt x="48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7" y="36"/>
                    <a:pt x="47" y="35"/>
                  </a:cubicBezTo>
                  <a:cubicBezTo>
                    <a:pt x="47" y="35"/>
                    <a:pt x="47" y="34"/>
                    <a:pt x="47" y="34"/>
                  </a:cubicBezTo>
                  <a:cubicBezTo>
                    <a:pt x="46" y="32"/>
                    <a:pt x="45" y="32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21" y="38"/>
                  </a:moveTo>
                  <a:cubicBezTo>
                    <a:pt x="21" y="38"/>
                    <a:pt x="20" y="38"/>
                    <a:pt x="21" y="38"/>
                  </a:cubicBezTo>
                  <a:cubicBezTo>
                    <a:pt x="21" y="38"/>
                    <a:pt x="21" y="37"/>
                    <a:pt x="21" y="38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6" y="44"/>
                    <a:pt x="6" y="45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6"/>
                    <a:pt x="9" y="46"/>
                  </a:cubicBezTo>
                  <a:cubicBezTo>
                    <a:pt x="9" y="46"/>
                    <a:pt x="8" y="46"/>
                    <a:pt x="8" y="46"/>
                  </a:cubicBezTo>
                  <a:cubicBezTo>
                    <a:pt x="9" y="45"/>
                    <a:pt x="9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" y="4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1" y="45"/>
                    <a:pt x="1" y="46"/>
                  </a:cubicBezTo>
                  <a:cubicBezTo>
                    <a:pt x="2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50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8"/>
                    <a:pt x="4" y="48"/>
                    <a:pt x="4" y="48"/>
                  </a:cubicBezTo>
                  <a:cubicBezTo>
                    <a:pt x="5" y="48"/>
                    <a:pt x="5" y="48"/>
                    <a:pt x="5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7" y="47"/>
                    <a:pt x="6" y="47"/>
                    <a:pt x="6" y="48"/>
                  </a:cubicBezTo>
                  <a:cubicBezTo>
                    <a:pt x="6" y="48"/>
                    <a:pt x="5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1"/>
                    <a:pt x="7" y="52"/>
                    <a:pt x="6" y="53"/>
                  </a:cubicBezTo>
                  <a:cubicBezTo>
                    <a:pt x="6" y="53"/>
                    <a:pt x="6" y="52"/>
                    <a:pt x="5" y="53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6" y="54"/>
                    <a:pt x="5" y="54"/>
                    <a:pt x="5" y="54"/>
                  </a:cubicBezTo>
                  <a:cubicBezTo>
                    <a:pt x="5" y="54"/>
                    <a:pt x="6" y="54"/>
                    <a:pt x="5" y="54"/>
                  </a:cubicBezTo>
                  <a:cubicBezTo>
                    <a:pt x="5" y="53"/>
                    <a:pt x="5" y="52"/>
                    <a:pt x="5" y="52"/>
                  </a:cubicBezTo>
                  <a:cubicBezTo>
                    <a:pt x="5" y="52"/>
                    <a:pt x="5" y="51"/>
                    <a:pt x="5" y="51"/>
                  </a:cubicBezTo>
                  <a:cubicBezTo>
                    <a:pt x="4" y="51"/>
                    <a:pt x="4" y="53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3" y="52"/>
                    <a:pt x="3" y="52"/>
                  </a:cubicBezTo>
                  <a:cubicBezTo>
                    <a:pt x="3" y="52"/>
                    <a:pt x="3" y="53"/>
                    <a:pt x="3" y="53"/>
                  </a:cubicBezTo>
                  <a:cubicBezTo>
                    <a:pt x="3" y="53"/>
                    <a:pt x="2" y="53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1" y="49"/>
                    <a:pt x="0" y="49"/>
                    <a:pt x="0" y="48"/>
                  </a:cubicBezTo>
                  <a:cubicBezTo>
                    <a:pt x="0" y="48"/>
                    <a:pt x="1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1" y="45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lose/>
                  <a:moveTo>
                    <a:pt x="4" y="50"/>
                  </a:moveTo>
                  <a:cubicBezTo>
                    <a:pt x="4" y="50"/>
                    <a:pt x="3" y="50"/>
                    <a:pt x="3" y="51"/>
                  </a:cubicBezTo>
                  <a:cubicBezTo>
                    <a:pt x="3" y="51"/>
                    <a:pt x="4" y="50"/>
                    <a:pt x="4" y="50"/>
                  </a:cubicBezTo>
                  <a:close/>
                  <a:moveTo>
                    <a:pt x="6" y="43"/>
                  </a:moveTo>
                  <a:cubicBezTo>
                    <a:pt x="6" y="43"/>
                    <a:pt x="6" y="44"/>
                    <a:pt x="6" y="44"/>
                  </a:cubicBezTo>
                  <a:cubicBezTo>
                    <a:pt x="6" y="44"/>
                    <a:pt x="6" y="43"/>
                    <a:pt x="6" y="43"/>
                  </a:cubicBezTo>
                  <a:close/>
                  <a:moveTo>
                    <a:pt x="9" y="42"/>
                  </a:moveTo>
                  <a:cubicBezTo>
                    <a:pt x="10" y="42"/>
                    <a:pt x="10" y="43"/>
                    <a:pt x="9" y="43"/>
                  </a:cubicBezTo>
                  <a:cubicBezTo>
                    <a:pt x="9" y="43"/>
                    <a:pt x="9" y="42"/>
                    <a:pt x="9" y="42"/>
                  </a:cubicBezTo>
                  <a:close/>
                  <a:moveTo>
                    <a:pt x="20" y="40"/>
                  </a:moveTo>
                  <a:cubicBezTo>
                    <a:pt x="20" y="40"/>
                    <a:pt x="20" y="41"/>
                    <a:pt x="20" y="41"/>
                  </a:cubicBezTo>
                  <a:cubicBezTo>
                    <a:pt x="19" y="41"/>
                    <a:pt x="19" y="40"/>
                    <a:pt x="20" y="40"/>
                  </a:cubicBezTo>
                  <a:close/>
                  <a:moveTo>
                    <a:pt x="16" y="39"/>
                  </a:moveTo>
                  <a:cubicBezTo>
                    <a:pt x="17" y="39"/>
                    <a:pt x="17" y="40"/>
                    <a:pt x="17" y="40"/>
                  </a:cubicBezTo>
                  <a:cubicBezTo>
                    <a:pt x="17" y="39"/>
                    <a:pt x="16" y="39"/>
                    <a:pt x="16" y="39"/>
                  </a:cubicBezTo>
                  <a:close/>
                  <a:moveTo>
                    <a:pt x="61" y="5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4" y="4"/>
                  </a:moveTo>
                  <a:cubicBezTo>
                    <a:pt x="64" y="4"/>
                    <a:pt x="64" y="5"/>
                    <a:pt x="64" y="5"/>
                  </a:cubicBezTo>
                  <a:cubicBezTo>
                    <a:pt x="63" y="4"/>
                    <a:pt x="63" y="4"/>
                    <a:pt x="64" y="4"/>
                  </a:cubicBezTo>
                  <a:close/>
                  <a:moveTo>
                    <a:pt x="54" y="3"/>
                  </a:moveTo>
                  <a:cubicBezTo>
                    <a:pt x="54" y="3"/>
                    <a:pt x="53" y="4"/>
                    <a:pt x="53" y="4"/>
                  </a:cubicBezTo>
                  <a:cubicBezTo>
                    <a:pt x="53" y="4"/>
                    <a:pt x="53" y="3"/>
                    <a:pt x="54" y="3"/>
                  </a:cubicBezTo>
                  <a:close/>
                  <a:moveTo>
                    <a:pt x="57" y="3"/>
                  </a:moveTo>
                  <a:cubicBezTo>
                    <a:pt x="58" y="3"/>
                    <a:pt x="58" y="3"/>
                    <a:pt x="58" y="4"/>
                  </a:cubicBezTo>
                  <a:cubicBezTo>
                    <a:pt x="58" y="4"/>
                    <a:pt x="58" y="4"/>
                    <a:pt x="57" y="4"/>
                  </a:cubicBezTo>
                  <a:cubicBezTo>
                    <a:pt x="57" y="4"/>
                    <a:pt x="58" y="4"/>
                    <a:pt x="57" y="4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5" y="5"/>
                    <a:pt x="55" y="4"/>
                    <a:pt x="55" y="4"/>
                  </a:cubicBezTo>
                  <a:cubicBezTo>
                    <a:pt x="55" y="4"/>
                    <a:pt x="56" y="4"/>
                    <a:pt x="56" y="4"/>
                  </a:cubicBezTo>
                  <a:cubicBezTo>
                    <a:pt x="56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lose/>
                  <a:moveTo>
                    <a:pt x="60" y="2"/>
                  </a:moveTo>
                  <a:cubicBezTo>
                    <a:pt x="61" y="2"/>
                    <a:pt x="60" y="3"/>
                    <a:pt x="61" y="3"/>
                  </a:cubicBezTo>
                  <a:cubicBezTo>
                    <a:pt x="61" y="4"/>
                    <a:pt x="62" y="4"/>
                    <a:pt x="61" y="4"/>
                  </a:cubicBezTo>
                  <a:cubicBezTo>
                    <a:pt x="61" y="4"/>
                    <a:pt x="61" y="4"/>
                    <a:pt x="60" y="4"/>
                  </a:cubicBezTo>
                  <a:cubicBezTo>
                    <a:pt x="60" y="4"/>
                    <a:pt x="58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0" y="3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lose/>
                  <a:moveTo>
                    <a:pt x="56" y="2"/>
                  </a:moveTo>
                  <a:cubicBezTo>
                    <a:pt x="56" y="2"/>
                    <a:pt x="57" y="3"/>
                    <a:pt x="56" y="3"/>
                  </a:cubicBezTo>
                  <a:cubicBezTo>
                    <a:pt x="56" y="3"/>
                    <a:pt x="55" y="2"/>
                    <a:pt x="56" y="2"/>
                  </a:cubicBezTo>
                  <a:close/>
                  <a:moveTo>
                    <a:pt x="53" y="1"/>
                  </a:moveTo>
                  <a:cubicBezTo>
                    <a:pt x="53" y="1"/>
                    <a:pt x="52" y="3"/>
                    <a:pt x="52" y="3"/>
                  </a:cubicBezTo>
                  <a:cubicBezTo>
                    <a:pt x="52" y="3"/>
                    <a:pt x="51" y="4"/>
                    <a:pt x="51" y="4"/>
                  </a:cubicBezTo>
                  <a:cubicBezTo>
                    <a:pt x="52" y="4"/>
                    <a:pt x="53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7" y="4"/>
                    <a:pt x="48" y="3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0" y="3"/>
                    <a:pt x="51" y="3"/>
                  </a:cubicBezTo>
                  <a:cubicBezTo>
                    <a:pt x="51" y="3"/>
                    <a:pt x="52" y="2"/>
                    <a:pt x="52" y="2"/>
                  </a:cubicBezTo>
                  <a:cubicBezTo>
                    <a:pt x="52" y="2"/>
                    <a:pt x="53" y="1"/>
                    <a:pt x="53" y="1"/>
                  </a:cubicBezTo>
                  <a:close/>
                  <a:moveTo>
                    <a:pt x="61" y="1"/>
                  </a:moveTo>
                  <a:cubicBezTo>
                    <a:pt x="62" y="2"/>
                    <a:pt x="61" y="2"/>
                    <a:pt x="61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  <a:moveTo>
                    <a:pt x="55" y="1"/>
                  </a:moveTo>
                  <a:cubicBezTo>
                    <a:pt x="55" y="1"/>
                    <a:pt x="55" y="2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4" y="4"/>
                    <a:pt x="54" y="3"/>
                    <a:pt x="54" y="2"/>
                  </a:cubicBezTo>
                  <a:cubicBezTo>
                    <a:pt x="54" y="2"/>
                    <a:pt x="55" y="1"/>
                    <a:pt x="55" y="1"/>
                  </a:cubicBezTo>
                  <a:close/>
                  <a:moveTo>
                    <a:pt x="51" y="0"/>
                  </a:moveTo>
                  <a:cubicBezTo>
                    <a:pt x="51" y="0"/>
                    <a:pt x="51" y="1"/>
                    <a:pt x="51" y="1"/>
                  </a:cubicBezTo>
                  <a:cubicBezTo>
                    <a:pt x="51" y="1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D2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481" y="1384"/>
              <a:ext cx="1354" cy="74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44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</a:rPr>
                <a:t>理塘旅游形象大使</a:t>
              </a:r>
              <a:endParaRPr lang="zh-CN" alt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9835" y="2276"/>
              <a:ext cx="3002" cy="61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fontAlgn="auto">
                <a:lnSpc>
                  <a:spcPct val="200000"/>
                </a:lnSpc>
              </a:pPr>
              <a:r>
                <a: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“欢迎大家来我的</a:t>
              </a:r>
              <a:endPara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endParaRPr>
            </a:p>
            <a:p>
              <a:pPr fontAlgn="auto">
                <a:lnSpc>
                  <a:spcPct val="200000"/>
                </a:lnSpc>
              </a:pPr>
              <a:r>
                <a: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     家乡做客。”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52155" y="964565"/>
            <a:ext cx="3056255" cy="5919470"/>
            <a:chOff x="13153" y="1519"/>
            <a:chExt cx="4813" cy="9322"/>
          </a:xfrm>
        </p:grpSpPr>
        <p:sp>
          <p:nvSpPr>
            <p:cNvPr id="7" name="Freeform 36"/>
            <p:cNvSpPr>
              <a:spLocks noEditPoints="1"/>
            </p:cNvSpPr>
            <p:nvPr/>
          </p:nvSpPr>
          <p:spPr bwMode="auto">
            <a:xfrm>
              <a:off x="13470" y="1519"/>
              <a:ext cx="1494" cy="1088"/>
            </a:xfrm>
            <a:custGeom>
              <a:avLst/>
              <a:gdLst>
                <a:gd name="T0" fmla="*/ 20 w 86"/>
                <a:gd name="T1" fmla="*/ 47 h 62"/>
                <a:gd name="T2" fmla="*/ 23 w 86"/>
                <a:gd name="T3" fmla="*/ 55 h 62"/>
                <a:gd name="T4" fmla="*/ 28 w 86"/>
                <a:gd name="T5" fmla="*/ 58 h 62"/>
                <a:gd name="T6" fmla="*/ 11 w 86"/>
                <a:gd name="T7" fmla="*/ 53 h 62"/>
                <a:gd name="T8" fmla="*/ 8 w 86"/>
                <a:gd name="T9" fmla="*/ 56 h 62"/>
                <a:gd name="T10" fmla="*/ 18 w 86"/>
                <a:gd name="T11" fmla="*/ 50 h 62"/>
                <a:gd name="T12" fmla="*/ 8 w 86"/>
                <a:gd name="T13" fmla="*/ 49 h 62"/>
                <a:gd name="T14" fmla="*/ 36 w 86"/>
                <a:gd name="T15" fmla="*/ 26 h 62"/>
                <a:gd name="T16" fmla="*/ 31 w 86"/>
                <a:gd name="T17" fmla="*/ 42 h 62"/>
                <a:gd name="T18" fmla="*/ 25 w 86"/>
                <a:gd name="T19" fmla="*/ 36 h 62"/>
                <a:gd name="T20" fmla="*/ 81 w 86"/>
                <a:gd name="T21" fmla="*/ 48 h 62"/>
                <a:gd name="T22" fmla="*/ 46 w 86"/>
                <a:gd name="T23" fmla="*/ 36 h 62"/>
                <a:gd name="T24" fmla="*/ 76 w 86"/>
                <a:gd name="T25" fmla="*/ 28 h 62"/>
                <a:gd name="T26" fmla="*/ 49 w 86"/>
                <a:gd name="T27" fmla="*/ 14 h 62"/>
                <a:gd name="T28" fmla="*/ 46 w 86"/>
                <a:gd name="T29" fmla="*/ 11 h 62"/>
                <a:gd name="T30" fmla="*/ 46 w 86"/>
                <a:gd name="T31" fmla="*/ 9 h 62"/>
                <a:gd name="T32" fmla="*/ 71 w 86"/>
                <a:gd name="T33" fmla="*/ 11 h 62"/>
                <a:gd name="T34" fmla="*/ 65 w 86"/>
                <a:gd name="T35" fmla="*/ 11 h 62"/>
                <a:gd name="T36" fmla="*/ 73 w 86"/>
                <a:gd name="T37" fmla="*/ 8 h 62"/>
                <a:gd name="T38" fmla="*/ 65 w 86"/>
                <a:gd name="T39" fmla="*/ 9 h 62"/>
                <a:gd name="T40" fmla="*/ 79 w 86"/>
                <a:gd name="T41" fmla="*/ 50 h 62"/>
                <a:gd name="T42" fmla="*/ 74 w 86"/>
                <a:gd name="T43" fmla="*/ 55 h 62"/>
                <a:gd name="T44" fmla="*/ 63 w 86"/>
                <a:gd name="T45" fmla="*/ 54 h 62"/>
                <a:gd name="T46" fmla="*/ 48 w 86"/>
                <a:gd name="T47" fmla="*/ 52 h 62"/>
                <a:gd name="T48" fmla="*/ 37 w 86"/>
                <a:gd name="T49" fmla="*/ 52 h 62"/>
                <a:gd name="T50" fmla="*/ 34 w 86"/>
                <a:gd name="T51" fmla="*/ 45 h 62"/>
                <a:gd name="T52" fmla="*/ 35 w 86"/>
                <a:gd name="T53" fmla="*/ 39 h 62"/>
                <a:gd name="T54" fmla="*/ 33 w 86"/>
                <a:gd name="T55" fmla="*/ 32 h 62"/>
                <a:gd name="T56" fmla="*/ 37 w 86"/>
                <a:gd name="T57" fmla="*/ 31 h 62"/>
                <a:gd name="T58" fmla="*/ 37 w 86"/>
                <a:gd name="T59" fmla="*/ 26 h 62"/>
                <a:gd name="T60" fmla="*/ 40 w 86"/>
                <a:gd name="T61" fmla="*/ 18 h 62"/>
                <a:gd name="T62" fmla="*/ 42 w 86"/>
                <a:gd name="T63" fmla="*/ 16 h 62"/>
                <a:gd name="T64" fmla="*/ 47 w 86"/>
                <a:gd name="T65" fmla="*/ 15 h 62"/>
                <a:gd name="T66" fmla="*/ 48 w 86"/>
                <a:gd name="T67" fmla="*/ 11 h 62"/>
                <a:gd name="T68" fmla="*/ 55 w 86"/>
                <a:gd name="T69" fmla="*/ 8 h 62"/>
                <a:gd name="T70" fmla="*/ 63 w 86"/>
                <a:gd name="T71" fmla="*/ 6 h 62"/>
                <a:gd name="T72" fmla="*/ 62 w 86"/>
                <a:gd name="T73" fmla="*/ 12 h 62"/>
                <a:gd name="T74" fmla="*/ 72 w 86"/>
                <a:gd name="T75" fmla="*/ 25 h 62"/>
                <a:gd name="T76" fmla="*/ 61 w 86"/>
                <a:gd name="T77" fmla="*/ 12 h 62"/>
                <a:gd name="T78" fmla="*/ 57 w 86"/>
                <a:gd name="T79" fmla="*/ 9 h 62"/>
                <a:gd name="T80" fmla="*/ 53 w 86"/>
                <a:gd name="T81" fmla="*/ 8 h 62"/>
                <a:gd name="T82" fmla="*/ 44 w 86"/>
                <a:gd name="T83" fmla="*/ 18 h 62"/>
                <a:gd name="T84" fmla="*/ 40 w 86"/>
                <a:gd name="T85" fmla="*/ 35 h 62"/>
                <a:gd name="T86" fmla="*/ 37 w 86"/>
                <a:gd name="T87" fmla="*/ 29 h 62"/>
                <a:gd name="T88" fmla="*/ 35 w 86"/>
                <a:gd name="T89" fmla="*/ 43 h 62"/>
                <a:gd name="T90" fmla="*/ 37 w 86"/>
                <a:gd name="T91" fmla="*/ 40 h 62"/>
                <a:gd name="T92" fmla="*/ 49 w 86"/>
                <a:gd name="T93" fmla="*/ 49 h 62"/>
                <a:gd name="T94" fmla="*/ 49 w 86"/>
                <a:gd name="T95" fmla="*/ 45 h 62"/>
                <a:gd name="T96" fmla="*/ 40 w 86"/>
                <a:gd name="T97" fmla="*/ 47 h 62"/>
                <a:gd name="T98" fmla="*/ 41 w 86"/>
                <a:gd name="T99" fmla="*/ 43 h 62"/>
                <a:gd name="T100" fmla="*/ 39 w 86"/>
                <a:gd name="T101" fmla="*/ 41 h 62"/>
                <a:gd name="T102" fmla="*/ 47 w 86"/>
                <a:gd name="T103" fmla="*/ 41 h 62"/>
                <a:gd name="T104" fmla="*/ 6 w 86"/>
                <a:gd name="T105" fmla="*/ 45 h 62"/>
                <a:gd name="T106" fmla="*/ 3 w 86"/>
                <a:gd name="T107" fmla="*/ 47 h 62"/>
                <a:gd name="T108" fmla="*/ 5 w 86"/>
                <a:gd name="T109" fmla="*/ 54 h 62"/>
                <a:gd name="T110" fmla="*/ 0 w 86"/>
                <a:gd name="T111" fmla="*/ 47 h 62"/>
                <a:gd name="T112" fmla="*/ 9 w 86"/>
                <a:gd name="T113" fmla="*/ 42 h 62"/>
                <a:gd name="T114" fmla="*/ 54 w 86"/>
                <a:gd name="T115" fmla="*/ 3 h 62"/>
                <a:gd name="T116" fmla="*/ 61 w 86"/>
                <a:gd name="T117" fmla="*/ 3 h 62"/>
                <a:gd name="T118" fmla="*/ 51 w 86"/>
                <a:gd name="T119" fmla="*/ 5 h 62"/>
                <a:gd name="T120" fmla="*/ 61 w 86"/>
                <a:gd name="T12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" h="62">
                  <a:moveTo>
                    <a:pt x="54" y="0"/>
                  </a:moveTo>
                  <a:cubicBezTo>
                    <a:pt x="55" y="0"/>
                    <a:pt x="54" y="1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  <a:moveTo>
                    <a:pt x="69" y="56"/>
                  </a:moveTo>
                  <a:cubicBezTo>
                    <a:pt x="70" y="56"/>
                    <a:pt x="70" y="56"/>
                    <a:pt x="70" y="56"/>
                  </a:cubicBezTo>
                  <a:cubicBezTo>
                    <a:pt x="69" y="56"/>
                    <a:pt x="69" y="56"/>
                    <a:pt x="69" y="56"/>
                  </a:cubicBezTo>
                  <a:close/>
                  <a:moveTo>
                    <a:pt x="63" y="55"/>
                  </a:moveTo>
                  <a:cubicBezTo>
                    <a:pt x="63" y="55"/>
                    <a:pt x="63" y="56"/>
                    <a:pt x="62" y="56"/>
                  </a:cubicBezTo>
                  <a:cubicBezTo>
                    <a:pt x="62" y="56"/>
                    <a:pt x="62" y="55"/>
                    <a:pt x="63" y="55"/>
                  </a:cubicBezTo>
                  <a:close/>
                  <a:moveTo>
                    <a:pt x="86" y="49"/>
                  </a:moveTo>
                  <a:cubicBezTo>
                    <a:pt x="86" y="49"/>
                    <a:pt x="85" y="50"/>
                    <a:pt x="85" y="50"/>
                  </a:cubicBezTo>
                  <a:cubicBezTo>
                    <a:pt x="85" y="50"/>
                    <a:pt x="85" y="49"/>
                    <a:pt x="86" y="49"/>
                  </a:cubicBezTo>
                  <a:close/>
                  <a:moveTo>
                    <a:pt x="20" y="47"/>
                  </a:moveTo>
                  <a:cubicBezTo>
                    <a:pt x="20" y="48"/>
                    <a:pt x="19" y="48"/>
                    <a:pt x="19" y="48"/>
                  </a:cubicBezTo>
                  <a:cubicBezTo>
                    <a:pt x="19" y="47"/>
                    <a:pt x="20" y="47"/>
                    <a:pt x="20" y="47"/>
                  </a:cubicBezTo>
                  <a:close/>
                  <a:moveTo>
                    <a:pt x="33" y="60"/>
                  </a:moveTo>
                  <a:cubicBezTo>
                    <a:pt x="33" y="60"/>
                    <a:pt x="32" y="61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1"/>
                    <a:pt x="32" y="61"/>
                    <a:pt x="32" y="60"/>
                  </a:cubicBezTo>
                  <a:cubicBezTo>
                    <a:pt x="32" y="60"/>
                    <a:pt x="32" y="60"/>
                    <a:pt x="33" y="60"/>
                  </a:cubicBezTo>
                  <a:close/>
                  <a:moveTo>
                    <a:pt x="33" y="59"/>
                  </a:moveTo>
                  <a:cubicBezTo>
                    <a:pt x="34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0" y="59"/>
                    <a:pt x="30" y="59"/>
                  </a:cubicBezTo>
                  <a:cubicBezTo>
                    <a:pt x="30" y="58"/>
                    <a:pt x="30" y="58"/>
                    <a:pt x="30" y="58"/>
                  </a:cubicBezTo>
                  <a:close/>
                  <a:moveTo>
                    <a:pt x="34" y="58"/>
                  </a:moveTo>
                  <a:cubicBezTo>
                    <a:pt x="34" y="58"/>
                    <a:pt x="33" y="59"/>
                    <a:pt x="33" y="58"/>
                  </a:cubicBezTo>
                  <a:cubicBezTo>
                    <a:pt x="33" y="58"/>
                    <a:pt x="33" y="58"/>
                    <a:pt x="34" y="58"/>
                  </a:cubicBezTo>
                  <a:close/>
                  <a:moveTo>
                    <a:pt x="23" y="55"/>
                  </a:moveTo>
                  <a:cubicBezTo>
                    <a:pt x="23" y="55"/>
                    <a:pt x="22" y="56"/>
                    <a:pt x="22" y="56"/>
                  </a:cubicBezTo>
                  <a:cubicBezTo>
                    <a:pt x="22" y="56"/>
                    <a:pt x="22" y="55"/>
                    <a:pt x="23" y="55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lose/>
                  <a:moveTo>
                    <a:pt x="7" y="53"/>
                  </a:moveTo>
                  <a:cubicBezTo>
                    <a:pt x="7" y="53"/>
                    <a:pt x="6" y="54"/>
                    <a:pt x="6" y="54"/>
                  </a:cubicBezTo>
                  <a:cubicBezTo>
                    <a:pt x="6" y="54"/>
                    <a:pt x="6" y="53"/>
                    <a:pt x="7" y="53"/>
                  </a:cubicBezTo>
                  <a:close/>
                  <a:moveTo>
                    <a:pt x="27" y="53"/>
                  </a:moveTo>
                  <a:cubicBezTo>
                    <a:pt x="27" y="53"/>
                    <a:pt x="26" y="54"/>
                    <a:pt x="26" y="54"/>
                  </a:cubicBezTo>
                  <a:cubicBezTo>
                    <a:pt x="26" y="54"/>
                    <a:pt x="26" y="53"/>
                    <a:pt x="27" y="53"/>
                  </a:cubicBezTo>
                  <a:close/>
                  <a:moveTo>
                    <a:pt x="29" y="53"/>
                  </a:moveTo>
                  <a:cubicBezTo>
                    <a:pt x="30" y="53"/>
                    <a:pt x="29" y="54"/>
                    <a:pt x="29" y="55"/>
                  </a:cubicBezTo>
                  <a:cubicBezTo>
                    <a:pt x="29" y="56"/>
                    <a:pt x="28" y="57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58"/>
                    <a:pt x="29" y="56"/>
                    <a:pt x="30" y="56"/>
                  </a:cubicBezTo>
                  <a:cubicBezTo>
                    <a:pt x="31" y="57"/>
                    <a:pt x="29" y="58"/>
                    <a:pt x="28" y="59"/>
                  </a:cubicBezTo>
                  <a:cubicBezTo>
                    <a:pt x="28" y="59"/>
                    <a:pt x="27" y="60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7"/>
                    <a:pt x="28" y="56"/>
                  </a:cubicBezTo>
                  <a:cubicBezTo>
                    <a:pt x="28" y="56"/>
                    <a:pt x="28" y="55"/>
                    <a:pt x="28" y="54"/>
                  </a:cubicBezTo>
                  <a:cubicBezTo>
                    <a:pt x="29" y="54"/>
                    <a:pt x="29" y="53"/>
                    <a:pt x="29" y="53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5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0" y="51"/>
                  </a:moveTo>
                  <a:cubicBezTo>
                    <a:pt x="11" y="51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0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1" y="56"/>
                    <a:pt x="11" y="57"/>
                  </a:cubicBezTo>
                  <a:cubicBezTo>
                    <a:pt x="11" y="57"/>
                    <a:pt x="11" y="57"/>
                    <a:pt x="12" y="57"/>
                  </a:cubicBezTo>
                  <a:cubicBezTo>
                    <a:pt x="13" y="57"/>
                    <a:pt x="12" y="55"/>
                    <a:pt x="13" y="54"/>
                  </a:cubicBezTo>
                  <a:cubicBezTo>
                    <a:pt x="13" y="53"/>
                    <a:pt x="13" y="52"/>
                    <a:pt x="13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2" y="57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8"/>
                    <a:pt x="10" y="58"/>
                  </a:cubicBezTo>
                  <a:cubicBezTo>
                    <a:pt x="9" y="57"/>
                    <a:pt x="10" y="56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8" y="54"/>
                    <a:pt x="8" y="53"/>
                  </a:cubicBezTo>
                  <a:cubicBezTo>
                    <a:pt x="9" y="52"/>
                    <a:pt x="8" y="51"/>
                    <a:pt x="9" y="51"/>
                  </a:cubicBezTo>
                  <a:cubicBezTo>
                    <a:pt x="9" y="51"/>
                    <a:pt x="9" y="53"/>
                    <a:pt x="10" y="53"/>
                  </a:cubicBezTo>
                  <a:cubicBezTo>
                    <a:pt x="10" y="53"/>
                    <a:pt x="10" y="51"/>
                    <a:pt x="10" y="51"/>
                  </a:cubicBezTo>
                  <a:close/>
                  <a:moveTo>
                    <a:pt x="11" y="56"/>
                  </a:moveTo>
                  <a:cubicBezTo>
                    <a:pt x="11" y="55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1" y="57"/>
                    <a:pt x="11" y="56"/>
                    <a:pt x="11" y="56"/>
                  </a:cubicBezTo>
                  <a:close/>
                  <a:moveTo>
                    <a:pt x="10" y="53"/>
                  </a:moveTo>
                  <a:cubicBezTo>
                    <a:pt x="10" y="53"/>
                    <a:pt x="10" y="54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1"/>
                    <a:pt x="18" y="52"/>
                  </a:cubicBezTo>
                  <a:cubicBezTo>
                    <a:pt x="18" y="52"/>
                    <a:pt x="17" y="52"/>
                    <a:pt x="17" y="52"/>
                  </a:cubicBezTo>
                  <a:cubicBezTo>
                    <a:pt x="17" y="52"/>
                    <a:pt x="17" y="50"/>
                    <a:pt x="18" y="50"/>
                  </a:cubicBezTo>
                  <a:close/>
                  <a:moveTo>
                    <a:pt x="1" y="50"/>
                  </a:moveTo>
                  <a:cubicBezTo>
                    <a:pt x="2" y="50"/>
                    <a:pt x="1" y="52"/>
                    <a:pt x="1" y="51"/>
                  </a:cubicBezTo>
                  <a:cubicBezTo>
                    <a:pt x="1" y="51"/>
                    <a:pt x="1" y="50"/>
                    <a:pt x="1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1"/>
                    <a:pt x="25" y="52"/>
                  </a:cubicBezTo>
                  <a:cubicBezTo>
                    <a:pt x="25" y="53"/>
                    <a:pt x="26" y="54"/>
                    <a:pt x="25" y="55"/>
                  </a:cubicBezTo>
                  <a:cubicBezTo>
                    <a:pt x="25" y="55"/>
                    <a:pt x="25" y="55"/>
                    <a:pt x="25" y="54"/>
                  </a:cubicBezTo>
                  <a:cubicBezTo>
                    <a:pt x="24" y="53"/>
                    <a:pt x="25" y="52"/>
                    <a:pt x="25" y="51"/>
                  </a:cubicBezTo>
                  <a:cubicBezTo>
                    <a:pt x="25" y="51"/>
                    <a:pt x="25" y="50"/>
                    <a:pt x="26" y="50"/>
                  </a:cubicBezTo>
                  <a:close/>
                  <a:moveTo>
                    <a:pt x="8" y="49"/>
                  </a:moveTo>
                  <a:cubicBezTo>
                    <a:pt x="8" y="49"/>
                    <a:pt x="7" y="50"/>
                    <a:pt x="7" y="49"/>
                  </a:cubicBezTo>
                  <a:cubicBezTo>
                    <a:pt x="7" y="49"/>
                    <a:pt x="8" y="49"/>
                    <a:pt x="8" y="49"/>
                  </a:cubicBezTo>
                  <a:close/>
                  <a:moveTo>
                    <a:pt x="9" y="48"/>
                  </a:moveTo>
                  <a:cubicBezTo>
                    <a:pt x="10" y="48"/>
                    <a:pt x="10" y="49"/>
                    <a:pt x="10" y="49"/>
                  </a:cubicBezTo>
                  <a:cubicBezTo>
                    <a:pt x="9" y="49"/>
                    <a:pt x="9" y="48"/>
                    <a:pt x="9" y="48"/>
                  </a:cubicBezTo>
                  <a:close/>
                  <a:moveTo>
                    <a:pt x="33" y="47"/>
                  </a:moveTo>
                  <a:cubicBezTo>
                    <a:pt x="33" y="47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lose/>
                  <a:moveTo>
                    <a:pt x="33" y="37"/>
                  </a:moveTo>
                  <a:cubicBezTo>
                    <a:pt x="33" y="37"/>
                    <a:pt x="33" y="38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31" y="27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6"/>
                    <a:pt x="31" y="27"/>
                  </a:cubicBezTo>
                  <a:close/>
                  <a:moveTo>
                    <a:pt x="36" y="26"/>
                  </a:moveTo>
                  <a:cubicBezTo>
                    <a:pt x="37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lose/>
                  <a:moveTo>
                    <a:pt x="35" y="24"/>
                  </a:moveTo>
                  <a:cubicBezTo>
                    <a:pt x="36" y="24"/>
                    <a:pt x="35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4"/>
                    <a:pt x="35" y="24"/>
                  </a:cubicBez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6"/>
                    <a:pt x="26" y="36"/>
                  </a:cubicBezTo>
                  <a:cubicBezTo>
                    <a:pt x="27" y="37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8"/>
                  </a:cubicBezTo>
                  <a:cubicBezTo>
                    <a:pt x="30" y="39"/>
                    <a:pt x="30" y="41"/>
                    <a:pt x="31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3"/>
                    <a:pt x="32" y="42"/>
                    <a:pt x="33" y="43"/>
                  </a:cubicBezTo>
                  <a:cubicBezTo>
                    <a:pt x="33" y="43"/>
                    <a:pt x="32" y="43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1" y="44"/>
                    <a:pt x="31" y="44"/>
                  </a:cubicBezTo>
                  <a:cubicBezTo>
                    <a:pt x="31" y="45"/>
                    <a:pt x="31" y="45"/>
                    <a:pt x="32" y="46"/>
                  </a:cubicBezTo>
                  <a:cubicBezTo>
                    <a:pt x="32" y="47"/>
                    <a:pt x="33" y="48"/>
                    <a:pt x="32" y="48"/>
                  </a:cubicBezTo>
                  <a:cubicBezTo>
                    <a:pt x="32" y="48"/>
                    <a:pt x="32" y="47"/>
                    <a:pt x="31" y="47"/>
                  </a:cubicBezTo>
                  <a:cubicBezTo>
                    <a:pt x="31" y="47"/>
                    <a:pt x="30" y="46"/>
                    <a:pt x="30" y="46"/>
                  </a:cubicBezTo>
                  <a:cubicBezTo>
                    <a:pt x="29" y="47"/>
                    <a:pt x="30" y="47"/>
                    <a:pt x="30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8" y="44"/>
                    <a:pt x="27" y="43"/>
                    <a:pt x="27" y="41"/>
                  </a:cubicBezTo>
                  <a:cubicBezTo>
                    <a:pt x="26" y="41"/>
                    <a:pt x="26" y="40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5" y="37"/>
                    <a:pt x="25" y="36"/>
                  </a:cubicBezTo>
                  <a:cubicBezTo>
                    <a:pt x="25" y="36"/>
                    <a:pt x="25" y="35"/>
                    <a:pt x="26" y="35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5"/>
                    <a:pt x="30" y="46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  <a:moveTo>
                    <a:pt x="31" y="49"/>
                  </a:moveTo>
                  <a:cubicBezTo>
                    <a:pt x="31" y="49"/>
                    <a:pt x="31" y="50"/>
                    <a:pt x="31" y="50"/>
                  </a:cubicBezTo>
                  <a:cubicBezTo>
                    <a:pt x="30" y="50"/>
                    <a:pt x="30" y="50"/>
                    <a:pt x="30" y="49"/>
                  </a:cubicBezTo>
                  <a:cubicBezTo>
                    <a:pt x="30" y="49"/>
                    <a:pt x="31" y="49"/>
                    <a:pt x="31" y="49"/>
                  </a:cubicBezTo>
                  <a:close/>
                  <a:moveTo>
                    <a:pt x="81" y="46"/>
                  </a:moveTo>
                  <a:cubicBezTo>
                    <a:pt x="81" y="46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2" y="47"/>
                    <a:pt x="81" y="47"/>
                    <a:pt x="81" y="48"/>
                  </a:cubicBezTo>
                  <a:cubicBezTo>
                    <a:pt x="81" y="48"/>
                    <a:pt x="81" y="49"/>
                    <a:pt x="81" y="49"/>
                  </a:cubicBezTo>
                  <a:cubicBezTo>
                    <a:pt x="81" y="49"/>
                    <a:pt x="81" y="48"/>
                    <a:pt x="80" y="48"/>
                  </a:cubicBezTo>
                  <a:cubicBezTo>
                    <a:pt x="80" y="47"/>
                    <a:pt x="80" y="46"/>
                    <a:pt x="81" y="46"/>
                  </a:cubicBezTo>
                  <a:close/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lose/>
                  <a:moveTo>
                    <a:pt x="44" y="37"/>
                  </a:moveTo>
                  <a:cubicBezTo>
                    <a:pt x="45" y="37"/>
                    <a:pt x="45" y="38"/>
                    <a:pt x="44" y="38"/>
                  </a:cubicBezTo>
                  <a:cubicBezTo>
                    <a:pt x="44" y="38"/>
                    <a:pt x="44" y="37"/>
                    <a:pt x="44" y="37"/>
                  </a:cubicBezTo>
                  <a:close/>
                  <a:moveTo>
                    <a:pt x="79" y="36"/>
                  </a:moveTo>
                  <a:cubicBezTo>
                    <a:pt x="79" y="36"/>
                    <a:pt x="79" y="37"/>
                    <a:pt x="79" y="38"/>
                  </a:cubicBezTo>
                  <a:cubicBezTo>
                    <a:pt x="79" y="39"/>
                    <a:pt x="80" y="42"/>
                    <a:pt x="79" y="41"/>
                  </a:cubicBezTo>
                  <a:cubicBezTo>
                    <a:pt x="79" y="40"/>
                    <a:pt x="79" y="39"/>
                    <a:pt x="79" y="38"/>
                  </a:cubicBezTo>
                  <a:cubicBezTo>
                    <a:pt x="78" y="37"/>
                    <a:pt x="78" y="36"/>
                    <a:pt x="79" y="36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7"/>
                    <a:pt x="46" y="36"/>
                  </a:cubicBezTo>
                  <a:cubicBezTo>
                    <a:pt x="46" y="36"/>
                    <a:pt x="45" y="36"/>
                    <a:pt x="46" y="36"/>
                  </a:cubicBezTo>
                  <a:close/>
                  <a:moveTo>
                    <a:pt x="38" y="34"/>
                  </a:moveTo>
                  <a:cubicBezTo>
                    <a:pt x="39" y="34"/>
                    <a:pt x="39" y="35"/>
                    <a:pt x="38" y="35"/>
                  </a:cubicBezTo>
                  <a:cubicBezTo>
                    <a:pt x="38" y="35"/>
                    <a:pt x="38" y="34"/>
                    <a:pt x="38" y="34"/>
                  </a:cubicBezTo>
                  <a:close/>
                  <a:moveTo>
                    <a:pt x="46" y="34"/>
                  </a:moveTo>
                  <a:cubicBezTo>
                    <a:pt x="47" y="34"/>
                    <a:pt x="47" y="35"/>
                    <a:pt x="46" y="35"/>
                  </a:cubicBezTo>
                  <a:cubicBezTo>
                    <a:pt x="46" y="35"/>
                    <a:pt x="46" y="34"/>
                    <a:pt x="46" y="34"/>
                  </a:cubicBezTo>
                  <a:close/>
                  <a:moveTo>
                    <a:pt x="78" y="28"/>
                  </a:moveTo>
                  <a:cubicBezTo>
                    <a:pt x="78" y="28"/>
                    <a:pt x="78" y="29"/>
                    <a:pt x="78" y="29"/>
                  </a:cubicBezTo>
                  <a:cubicBezTo>
                    <a:pt x="78" y="30"/>
                    <a:pt x="79" y="31"/>
                    <a:pt x="78" y="30"/>
                  </a:cubicBezTo>
                  <a:cubicBezTo>
                    <a:pt x="78" y="30"/>
                    <a:pt x="78" y="29"/>
                    <a:pt x="78" y="29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76" y="27"/>
                  </a:moveTo>
                  <a:cubicBezTo>
                    <a:pt x="76" y="27"/>
                    <a:pt x="76" y="28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lose/>
                  <a:moveTo>
                    <a:pt x="77" y="25"/>
                  </a:move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6"/>
                    <a:pt x="76" y="25"/>
                    <a:pt x="77" y="25"/>
                  </a:cubicBezTo>
                  <a:close/>
                  <a:moveTo>
                    <a:pt x="74" y="19"/>
                  </a:move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73" y="19"/>
                    <a:pt x="74" y="19"/>
                  </a:cubicBezTo>
                  <a:close/>
                  <a:moveTo>
                    <a:pt x="73" y="17"/>
                  </a:moveTo>
                  <a:cubicBezTo>
                    <a:pt x="73" y="17"/>
                    <a:pt x="74" y="17"/>
                    <a:pt x="74" y="17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3" y="17"/>
                    <a:pt x="73" y="17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5"/>
                    <a:pt x="49" y="15"/>
                  </a:cubicBezTo>
                  <a:cubicBezTo>
                    <a:pt x="49" y="15"/>
                    <a:pt x="49" y="14"/>
                    <a:pt x="49" y="14"/>
                  </a:cubicBezTo>
                  <a:close/>
                  <a:moveTo>
                    <a:pt x="71" y="14"/>
                  </a:moveTo>
                  <a:cubicBezTo>
                    <a:pt x="71" y="15"/>
                    <a:pt x="72" y="16"/>
                    <a:pt x="72" y="16"/>
                  </a:cubicBezTo>
                  <a:cubicBezTo>
                    <a:pt x="72" y="17"/>
                    <a:pt x="73" y="17"/>
                    <a:pt x="73" y="18"/>
                  </a:cubicBezTo>
                  <a:cubicBezTo>
                    <a:pt x="73" y="18"/>
                    <a:pt x="73" y="18"/>
                    <a:pt x="72" y="18"/>
                  </a:cubicBezTo>
                  <a:cubicBezTo>
                    <a:pt x="71" y="18"/>
                    <a:pt x="71" y="15"/>
                    <a:pt x="71" y="16"/>
                  </a:cubicBezTo>
                  <a:cubicBezTo>
                    <a:pt x="70" y="16"/>
                    <a:pt x="71" y="16"/>
                    <a:pt x="71" y="16"/>
                  </a:cubicBezTo>
                  <a:cubicBezTo>
                    <a:pt x="70" y="16"/>
                    <a:pt x="70" y="15"/>
                    <a:pt x="70" y="15"/>
                  </a:cubicBezTo>
                  <a:cubicBezTo>
                    <a:pt x="70" y="15"/>
                    <a:pt x="71" y="14"/>
                    <a:pt x="71" y="14"/>
                  </a:cubicBezTo>
                  <a:close/>
                  <a:moveTo>
                    <a:pt x="63" y="12"/>
                  </a:moveTo>
                  <a:cubicBezTo>
                    <a:pt x="63" y="12"/>
                    <a:pt x="64" y="12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3"/>
                    <a:pt x="62" y="12"/>
                    <a:pt x="63" y="12"/>
                  </a:cubicBezTo>
                  <a:close/>
                  <a:moveTo>
                    <a:pt x="47" y="10"/>
                  </a:moveTo>
                  <a:cubicBezTo>
                    <a:pt x="47" y="11"/>
                    <a:pt x="46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7" y="10"/>
                    <a:pt x="47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0"/>
                    <a:pt x="43" y="10"/>
                    <a:pt x="44" y="10"/>
                  </a:cubicBezTo>
                  <a:close/>
                  <a:moveTo>
                    <a:pt x="35" y="10"/>
                  </a:moveTo>
                  <a:cubicBezTo>
                    <a:pt x="36" y="10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41" y="10"/>
                  </a:moveTo>
                  <a:cubicBezTo>
                    <a:pt x="41" y="9"/>
                    <a:pt x="42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1"/>
                    <a:pt x="40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46" y="9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lose/>
                  <a:moveTo>
                    <a:pt x="66" y="8"/>
                  </a:moveTo>
                  <a:cubicBezTo>
                    <a:pt x="66" y="8"/>
                    <a:pt x="67" y="8"/>
                    <a:pt x="67" y="8"/>
                  </a:cubicBezTo>
                  <a:cubicBezTo>
                    <a:pt x="67" y="8"/>
                    <a:pt x="67" y="8"/>
                    <a:pt x="66" y="8"/>
                  </a:cubicBezTo>
                  <a:cubicBezTo>
                    <a:pt x="66" y="8"/>
                    <a:pt x="66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9" y="9"/>
                    <a:pt x="69" y="9"/>
                  </a:cubicBezTo>
                  <a:cubicBezTo>
                    <a:pt x="70" y="9"/>
                    <a:pt x="70" y="8"/>
                    <a:pt x="70" y="8"/>
                  </a:cubicBezTo>
                  <a:cubicBezTo>
                    <a:pt x="70" y="9"/>
                    <a:pt x="71" y="9"/>
                    <a:pt x="71" y="9"/>
                  </a:cubicBezTo>
                  <a:cubicBezTo>
                    <a:pt x="71" y="9"/>
                    <a:pt x="71" y="9"/>
                    <a:pt x="71" y="10"/>
                  </a:cubicBezTo>
                  <a:cubicBezTo>
                    <a:pt x="71" y="10"/>
                    <a:pt x="71" y="10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0" y="10"/>
                    <a:pt x="70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9"/>
                    <a:pt x="67" y="10"/>
                    <a:pt x="68" y="10"/>
                  </a:cubicBezTo>
                  <a:cubicBezTo>
                    <a:pt x="68" y="10"/>
                    <a:pt x="68" y="10"/>
                    <a:pt x="68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7" y="11"/>
                    <a:pt x="67" y="10"/>
                    <a:pt x="67" y="10"/>
                  </a:cubicBezTo>
                  <a:cubicBezTo>
                    <a:pt x="67" y="11"/>
                    <a:pt x="67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7" y="12"/>
                    <a:pt x="67" y="12"/>
                  </a:cubicBezTo>
                  <a:cubicBezTo>
                    <a:pt x="67" y="12"/>
                    <a:pt x="67" y="11"/>
                    <a:pt x="66" y="11"/>
                  </a:cubicBezTo>
                  <a:cubicBezTo>
                    <a:pt x="66" y="11"/>
                    <a:pt x="67" y="12"/>
                    <a:pt x="66" y="12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1"/>
                    <a:pt x="65" y="11"/>
                    <a:pt x="65" y="11"/>
                  </a:cubicBezTo>
                  <a:cubicBezTo>
                    <a:pt x="66" y="10"/>
                    <a:pt x="66" y="11"/>
                    <a:pt x="66" y="10"/>
                  </a:cubicBezTo>
                  <a:cubicBezTo>
                    <a:pt x="66" y="10"/>
                    <a:pt x="66" y="9"/>
                    <a:pt x="66" y="8"/>
                  </a:cubicBezTo>
                  <a:close/>
                  <a:moveTo>
                    <a:pt x="72" y="7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1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lose/>
                  <a:moveTo>
                    <a:pt x="72" y="7"/>
                  </a:moveTo>
                  <a:cubicBezTo>
                    <a:pt x="73" y="7"/>
                    <a:pt x="73" y="7"/>
                    <a:pt x="74" y="7"/>
                  </a:cubicBezTo>
                  <a:cubicBezTo>
                    <a:pt x="75" y="7"/>
                    <a:pt x="77" y="9"/>
                    <a:pt x="76" y="10"/>
                  </a:cubicBezTo>
                  <a:cubicBezTo>
                    <a:pt x="76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0"/>
                    <a:pt x="74" y="10"/>
                    <a:pt x="74" y="9"/>
                  </a:cubicBezTo>
                  <a:cubicBezTo>
                    <a:pt x="73" y="9"/>
                    <a:pt x="73" y="8"/>
                    <a:pt x="73" y="8"/>
                  </a:cubicBezTo>
                  <a:cubicBezTo>
                    <a:pt x="73" y="8"/>
                    <a:pt x="73" y="9"/>
                    <a:pt x="73" y="9"/>
                  </a:cubicBezTo>
                  <a:cubicBezTo>
                    <a:pt x="72" y="9"/>
                    <a:pt x="73" y="8"/>
                    <a:pt x="73" y="8"/>
                  </a:cubicBezTo>
                  <a:cubicBezTo>
                    <a:pt x="72" y="8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lose/>
                  <a:moveTo>
                    <a:pt x="71" y="6"/>
                  </a:moveTo>
                  <a:cubicBezTo>
                    <a:pt x="71" y="6"/>
                    <a:pt x="71" y="7"/>
                    <a:pt x="71" y="7"/>
                  </a:cubicBezTo>
                  <a:cubicBezTo>
                    <a:pt x="71" y="7"/>
                    <a:pt x="70" y="6"/>
                    <a:pt x="71" y="6"/>
                  </a:cubicBezTo>
                  <a:close/>
                  <a:moveTo>
                    <a:pt x="48" y="5"/>
                  </a:moveTo>
                  <a:cubicBezTo>
                    <a:pt x="48" y="6"/>
                    <a:pt x="47" y="6"/>
                    <a:pt x="47" y="5"/>
                  </a:cubicBezTo>
                  <a:cubicBezTo>
                    <a:pt x="47" y="5"/>
                    <a:pt x="48" y="5"/>
                    <a:pt x="48" y="5"/>
                  </a:cubicBezTo>
                  <a:close/>
                  <a:moveTo>
                    <a:pt x="64" y="5"/>
                  </a:moveTo>
                  <a:cubicBezTo>
                    <a:pt x="65" y="5"/>
                    <a:pt x="65" y="6"/>
                    <a:pt x="65" y="6"/>
                  </a:cubicBezTo>
                  <a:cubicBezTo>
                    <a:pt x="65" y="6"/>
                    <a:pt x="65" y="6"/>
                    <a:pt x="66" y="6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8"/>
                    <a:pt x="66" y="8"/>
                    <a:pt x="66" y="8"/>
                  </a:cubicBezTo>
                  <a:cubicBezTo>
                    <a:pt x="66" y="9"/>
                    <a:pt x="65" y="8"/>
                    <a:pt x="65" y="9"/>
                  </a:cubicBezTo>
                  <a:cubicBezTo>
                    <a:pt x="65" y="9"/>
                    <a:pt x="65" y="10"/>
                    <a:pt x="65" y="10"/>
                  </a:cubicBezTo>
                  <a:cubicBezTo>
                    <a:pt x="64" y="9"/>
                    <a:pt x="65" y="8"/>
                    <a:pt x="64" y="8"/>
                  </a:cubicBezTo>
                  <a:cubicBezTo>
                    <a:pt x="63" y="8"/>
                    <a:pt x="64" y="11"/>
                    <a:pt x="65" y="11"/>
                  </a:cubicBezTo>
                  <a:cubicBezTo>
                    <a:pt x="65" y="12"/>
                    <a:pt x="66" y="12"/>
                    <a:pt x="66" y="12"/>
                  </a:cubicBezTo>
                  <a:cubicBezTo>
                    <a:pt x="66" y="12"/>
                    <a:pt x="66" y="13"/>
                    <a:pt x="66" y="13"/>
                  </a:cubicBezTo>
                  <a:cubicBezTo>
                    <a:pt x="67" y="16"/>
                    <a:pt x="68" y="18"/>
                    <a:pt x="70" y="20"/>
                  </a:cubicBezTo>
                  <a:cubicBezTo>
                    <a:pt x="70" y="20"/>
                    <a:pt x="70" y="21"/>
                    <a:pt x="71" y="21"/>
                  </a:cubicBezTo>
                  <a:cubicBezTo>
                    <a:pt x="71" y="20"/>
                    <a:pt x="70" y="19"/>
                    <a:pt x="70" y="20"/>
                  </a:cubicBezTo>
                  <a:cubicBezTo>
                    <a:pt x="72" y="21"/>
                    <a:pt x="72" y="23"/>
                    <a:pt x="73" y="25"/>
                  </a:cubicBezTo>
                  <a:cubicBezTo>
                    <a:pt x="75" y="28"/>
                    <a:pt x="76" y="32"/>
                    <a:pt x="77" y="36"/>
                  </a:cubicBezTo>
                  <a:cubicBezTo>
                    <a:pt x="78" y="37"/>
                    <a:pt x="77" y="38"/>
                    <a:pt x="78" y="39"/>
                  </a:cubicBezTo>
                  <a:cubicBezTo>
                    <a:pt x="79" y="40"/>
                    <a:pt x="78" y="42"/>
                    <a:pt x="79" y="44"/>
                  </a:cubicBezTo>
                  <a:cubicBezTo>
                    <a:pt x="79" y="44"/>
                    <a:pt x="79" y="44"/>
                    <a:pt x="80" y="45"/>
                  </a:cubicBezTo>
                  <a:cubicBezTo>
                    <a:pt x="80" y="45"/>
                    <a:pt x="80" y="46"/>
                    <a:pt x="80" y="47"/>
                  </a:cubicBezTo>
                  <a:cubicBezTo>
                    <a:pt x="80" y="48"/>
                    <a:pt x="79" y="49"/>
                    <a:pt x="79" y="50"/>
                  </a:cubicBezTo>
                  <a:cubicBezTo>
                    <a:pt x="79" y="50"/>
                    <a:pt x="79" y="51"/>
                    <a:pt x="79" y="51"/>
                  </a:cubicBezTo>
                  <a:cubicBezTo>
                    <a:pt x="79" y="51"/>
                    <a:pt x="79" y="50"/>
                    <a:pt x="78" y="50"/>
                  </a:cubicBezTo>
                  <a:cubicBezTo>
                    <a:pt x="78" y="50"/>
                    <a:pt x="79" y="51"/>
                    <a:pt x="79" y="52"/>
                  </a:cubicBezTo>
                  <a:cubicBezTo>
                    <a:pt x="79" y="52"/>
                    <a:pt x="79" y="51"/>
                    <a:pt x="79" y="52"/>
                  </a:cubicBezTo>
                  <a:cubicBezTo>
                    <a:pt x="79" y="52"/>
                    <a:pt x="79" y="53"/>
                    <a:pt x="79" y="53"/>
                  </a:cubicBezTo>
                  <a:cubicBezTo>
                    <a:pt x="79" y="53"/>
                    <a:pt x="78" y="52"/>
                    <a:pt x="78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4"/>
                    <a:pt x="78" y="54"/>
                    <a:pt x="77" y="54"/>
                  </a:cubicBezTo>
                  <a:cubicBezTo>
                    <a:pt x="77" y="54"/>
                    <a:pt x="77" y="55"/>
                    <a:pt x="77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6"/>
                    <a:pt x="74" y="56"/>
                    <a:pt x="74" y="55"/>
                  </a:cubicBezTo>
                  <a:cubicBezTo>
                    <a:pt x="73" y="55"/>
                    <a:pt x="73" y="54"/>
                    <a:pt x="73" y="54"/>
                  </a:cubicBezTo>
                  <a:cubicBezTo>
                    <a:pt x="73" y="54"/>
                    <a:pt x="72" y="54"/>
                    <a:pt x="72" y="54"/>
                  </a:cubicBezTo>
                  <a:cubicBezTo>
                    <a:pt x="72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68" y="55"/>
                    <a:pt x="67" y="55"/>
                  </a:cubicBezTo>
                  <a:cubicBezTo>
                    <a:pt x="67" y="55"/>
                    <a:pt x="67" y="54"/>
                    <a:pt x="67" y="54"/>
                  </a:cubicBezTo>
                  <a:cubicBezTo>
                    <a:pt x="67" y="54"/>
                    <a:pt x="66" y="54"/>
                    <a:pt x="66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56"/>
                    <a:pt x="65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3" y="55"/>
                    <a:pt x="63" y="55"/>
                  </a:cubicBezTo>
                  <a:cubicBezTo>
                    <a:pt x="63" y="55"/>
                    <a:pt x="63" y="54"/>
                    <a:pt x="63" y="54"/>
                  </a:cubicBezTo>
                  <a:cubicBezTo>
                    <a:pt x="63" y="54"/>
                    <a:pt x="62" y="54"/>
                    <a:pt x="62" y="54"/>
                  </a:cubicBezTo>
                  <a:cubicBezTo>
                    <a:pt x="62" y="54"/>
                    <a:pt x="61" y="54"/>
                    <a:pt x="61" y="54"/>
                  </a:cubicBezTo>
                  <a:cubicBezTo>
                    <a:pt x="61" y="54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4"/>
                    <a:pt x="61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3"/>
                    <a:pt x="59" y="53"/>
                  </a:cubicBezTo>
                  <a:cubicBezTo>
                    <a:pt x="59" y="54"/>
                    <a:pt x="59" y="54"/>
                    <a:pt x="58" y="54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4" y="53"/>
                    <a:pt x="54" y="53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1" y="53"/>
                    <a:pt x="50" y="53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49" y="52"/>
                    <a:pt x="48" y="52"/>
                    <a:pt x="48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7" y="53"/>
                    <a:pt x="46" y="53"/>
                    <a:pt x="46" y="53"/>
                  </a:cubicBezTo>
                  <a:cubicBezTo>
                    <a:pt x="45" y="53"/>
                    <a:pt x="46" y="52"/>
                    <a:pt x="46" y="52"/>
                  </a:cubicBezTo>
                  <a:cubicBezTo>
                    <a:pt x="45" y="51"/>
                    <a:pt x="43" y="53"/>
                    <a:pt x="42" y="53"/>
                  </a:cubicBezTo>
                  <a:cubicBezTo>
                    <a:pt x="42" y="52"/>
                    <a:pt x="42" y="52"/>
                    <a:pt x="41" y="52"/>
                  </a:cubicBezTo>
                  <a:cubicBezTo>
                    <a:pt x="41" y="52"/>
                    <a:pt x="41" y="52"/>
                    <a:pt x="41" y="53"/>
                  </a:cubicBezTo>
                  <a:cubicBezTo>
                    <a:pt x="41" y="53"/>
                    <a:pt x="41" y="52"/>
                    <a:pt x="41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1"/>
                    <a:pt x="40" y="51"/>
                  </a:cubicBezTo>
                  <a:cubicBezTo>
                    <a:pt x="39" y="51"/>
                    <a:pt x="39" y="52"/>
                    <a:pt x="39" y="52"/>
                  </a:cubicBezTo>
                  <a:cubicBezTo>
                    <a:pt x="39" y="52"/>
                    <a:pt x="38" y="53"/>
                    <a:pt x="38" y="53"/>
                  </a:cubicBezTo>
                  <a:cubicBezTo>
                    <a:pt x="38" y="52"/>
                    <a:pt x="39" y="51"/>
                    <a:pt x="38" y="51"/>
                  </a:cubicBezTo>
                  <a:cubicBezTo>
                    <a:pt x="38" y="51"/>
                    <a:pt x="38" y="51"/>
                    <a:pt x="37" y="52"/>
                  </a:cubicBezTo>
                  <a:cubicBezTo>
                    <a:pt x="37" y="52"/>
                    <a:pt x="37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1"/>
                    <a:pt x="37" y="51"/>
                  </a:cubicBezTo>
                  <a:cubicBezTo>
                    <a:pt x="36" y="51"/>
                    <a:pt x="37" y="53"/>
                    <a:pt x="36" y="53"/>
                  </a:cubicBezTo>
                  <a:cubicBezTo>
                    <a:pt x="36" y="52"/>
                    <a:pt x="36" y="51"/>
                    <a:pt x="36" y="51"/>
                  </a:cubicBezTo>
                  <a:cubicBezTo>
                    <a:pt x="36" y="51"/>
                    <a:pt x="36" y="53"/>
                    <a:pt x="35" y="52"/>
                  </a:cubicBezTo>
                  <a:cubicBezTo>
                    <a:pt x="35" y="52"/>
                    <a:pt x="35" y="52"/>
                    <a:pt x="35" y="51"/>
                  </a:cubicBezTo>
                  <a:cubicBezTo>
                    <a:pt x="35" y="51"/>
                    <a:pt x="35" y="50"/>
                    <a:pt x="35" y="50"/>
                  </a:cubicBezTo>
                  <a:cubicBezTo>
                    <a:pt x="35" y="49"/>
                    <a:pt x="35" y="48"/>
                    <a:pt x="35" y="48"/>
                  </a:cubicBezTo>
                  <a:cubicBezTo>
                    <a:pt x="34" y="48"/>
                    <a:pt x="34" y="50"/>
                    <a:pt x="34" y="49"/>
                  </a:cubicBezTo>
                  <a:cubicBezTo>
                    <a:pt x="34" y="49"/>
                    <a:pt x="34" y="48"/>
                    <a:pt x="34" y="48"/>
                  </a:cubicBezTo>
                  <a:cubicBezTo>
                    <a:pt x="34" y="47"/>
                    <a:pt x="35" y="47"/>
                    <a:pt x="35" y="46"/>
                  </a:cubicBezTo>
                  <a:cubicBezTo>
                    <a:pt x="34" y="46"/>
                    <a:pt x="34" y="47"/>
                    <a:pt x="34" y="46"/>
                  </a:cubicBezTo>
                  <a:cubicBezTo>
                    <a:pt x="34" y="46"/>
                    <a:pt x="34" y="46"/>
                    <a:pt x="35" y="46"/>
                  </a:cubicBezTo>
                  <a:cubicBezTo>
                    <a:pt x="35" y="46"/>
                    <a:pt x="35" y="46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2"/>
                    <a:pt x="33" y="42"/>
                    <a:pt x="33" y="40"/>
                  </a:cubicBezTo>
                  <a:cubicBezTo>
                    <a:pt x="33" y="40"/>
                    <a:pt x="32" y="39"/>
                    <a:pt x="32" y="39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8"/>
                    <a:pt x="33" y="39"/>
                  </a:cubicBezTo>
                  <a:cubicBezTo>
                    <a:pt x="33" y="39"/>
                    <a:pt x="33" y="40"/>
                    <a:pt x="34" y="41"/>
                  </a:cubicBezTo>
                  <a:cubicBezTo>
                    <a:pt x="34" y="41"/>
                    <a:pt x="33" y="39"/>
                    <a:pt x="34" y="39"/>
                  </a:cubicBezTo>
                  <a:cubicBezTo>
                    <a:pt x="34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1"/>
                    <a:pt x="36" y="41"/>
                  </a:cubicBezTo>
                  <a:cubicBezTo>
                    <a:pt x="36" y="40"/>
                    <a:pt x="35" y="39"/>
                    <a:pt x="35" y="39"/>
                  </a:cubicBezTo>
                  <a:cubicBezTo>
                    <a:pt x="35" y="39"/>
                    <a:pt x="34" y="39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8"/>
                    <a:pt x="34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7"/>
                    <a:pt x="34" y="36"/>
                  </a:cubicBezTo>
                  <a:cubicBezTo>
                    <a:pt x="35" y="35"/>
                    <a:pt x="33" y="35"/>
                    <a:pt x="32" y="34"/>
                  </a:cubicBezTo>
                  <a:cubicBezTo>
                    <a:pt x="32" y="34"/>
                    <a:pt x="30" y="32"/>
                    <a:pt x="31" y="32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31" y="30"/>
                    <a:pt x="30" y="29"/>
                    <a:pt x="31" y="29"/>
                  </a:cubicBezTo>
                  <a:cubicBezTo>
                    <a:pt x="32" y="30"/>
                    <a:pt x="31" y="31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4" y="31"/>
                    <a:pt x="34" y="32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3"/>
                  </a:cubicBezTo>
                  <a:cubicBezTo>
                    <a:pt x="36" y="33"/>
                    <a:pt x="35" y="32"/>
                    <a:pt x="35" y="32"/>
                  </a:cubicBezTo>
                  <a:cubicBezTo>
                    <a:pt x="35" y="31"/>
                    <a:pt x="34" y="31"/>
                    <a:pt x="34" y="30"/>
                  </a:cubicBezTo>
                  <a:cubicBezTo>
                    <a:pt x="34" y="30"/>
                    <a:pt x="35" y="30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6" y="32"/>
                    <a:pt x="36" y="33"/>
                    <a:pt x="36" y="33"/>
                  </a:cubicBezTo>
                  <a:cubicBezTo>
                    <a:pt x="37" y="33"/>
                    <a:pt x="36" y="32"/>
                    <a:pt x="36" y="32"/>
                  </a:cubicBezTo>
                  <a:cubicBezTo>
                    <a:pt x="37" y="33"/>
                    <a:pt x="37" y="34"/>
                    <a:pt x="38" y="35"/>
                  </a:cubicBezTo>
                  <a:cubicBezTo>
                    <a:pt x="38" y="35"/>
                    <a:pt x="38" y="36"/>
                    <a:pt x="39" y="36"/>
                  </a:cubicBezTo>
                  <a:cubicBezTo>
                    <a:pt x="40" y="35"/>
                    <a:pt x="38" y="34"/>
                    <a:pt x="38" y="33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1"/>
                    <a:pt x="37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29"/>
                    <a:pt x="35" y="28"/>
                    <a:pt x="34" y="28"/>
                  </a:cubicBezTo>
                  <a:cubicBezTo>
                    <a:pt x="34" y="28"/>
                    <a:pt x="34" y="29"/>
                    <a:pt x="34" y="28"/>
                  </a:cubicBezTo>
                  <a:cubicBezTo>
                    <a:pt x="34" y="28"/>
                    <a:pt x="34" y="28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7"/>
                    <a:pt x="35" y="27"/>
                  </a:cubicBezTo>
                  <a:cubicBezTo>
                    <a:pt x="35" y="28"/>
                    <a:pt x="37" y="28"/>
                    <a:pt x="37" y="28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6"/>
                  </a:cubicBezTo>
                  <a:cubicBezTo>
                    <a:pt x="37" y="26"/>
                    <a:pt x="37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5" y="22"/>
                    <a:pt x="36" y="22"/>
                  </a:cubicBezTo>
                  <a:cubicBezTo>
                    <a:pt x="36" y="22"/>
                    <a:pt x="37" y="24"/>
                    <a:pt x="37" y="23"/>
                  </a:cubicBezTo>
                  <a:cubicBezTo>
                    <a:pt x="37" y="22"/>
                    <a:pt x="37" y="22"/>
                    <a:pt x="36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4" y="18"/>
                    <a:pt x="35" y="19"/>
                  </a:cubicBezTo>
                  <a:cubicBezTo>
                    <a:pt x="37" y="19"/>
                    <a:pt x="37" y="21"/>
                    <a:pt x="39" y="22"/>
                  </a:cubicBezTo>
                  <a:cubicBezTo>
                    <a:pt x="39" y="23"/>
                    <a:pt x="40" y="24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0" y="21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8"/>
                    <a:pt x="39" y="18"/>
                    <a:pt x="40" y="18"/>
                  </a:cubicBezTo>
                  <a:cubicBezTo>
                    <a:pt x="41" y="18"/>
                    <a:pt x="40" y="20"/>
                    <a:pt x="4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4" y="22"/>
                    <a:pt x="44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43" y="19"/>
                    <a:pt x="43" y="18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8"/>
                    <a:pt x="44" y="17"/>
                  </a:cubicBezTo>
                  <a:cubicBezTo>
                    <a:pt x="44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1" y="16"/>
                    <a:pt x="41" y="15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4"/>
                    <a:pt x="42" y="14"/>
                    <a:pt x="42" y="13"/>
                  </a:cubicBezTo>
                  <a:cubicBezTo>
                    <a:pt x="42" y="13"/>
                    <a:pt x="41" y="13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3" y="12"/>
                    <a:pt x="43" y="13"/>
                    <a:pt x="43" y="13"/>
                  </a:cubicBezTo>
                  <a:cubicBezTo>
                    <a:pt x="44" y="13"/>
                    <a:pt x="45" y="14"/>
                    <a:pt x="45" y="13"/>
                  </a:cubicBezTo>
                  <a:cubicBezTo>
                    <a:pt x="45" y="13"/>
                    <a:pt x="45" y="12"/>
                    <a:pt x="44" y="12"/>
                  </a:cubicBezTo>
                  <a:cubicBezTo>
                    <a:pt x="44" y="12"/>
                    <a:pt x="44" y="13"/>
                    <a:pt x="44" y="12"/>
                  </a:cubicBezTo>
                  <a:cubicBezTo>
                    <a:pt x="43" y="12"/>
                    <a:pt x="45" y="11"/>
                    <a:pt x="45" y="12"/>
                  </a:cubicBezTo>
                  <a:cubicBezTo>
                    <a:pt x="46" y="12"/>
                    <a:pt x="45" y="12"/>
                    <a:pt x="45" y="13"/>
                  </a:cubicBezTo>
                  <a:cubicBezTo>
                    <a:pt x="46" y="13"/>
                    <a:pt x="47" y="13"/>
                    <a:pt x="47" y="13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6" y="14"/>
                    <a:pt x="47" y="15"/>
                    <a:pt x="47" y="15"/>
                  </a:cubicBezTo>
                  <a:cubicBezTo>
                    <a:pt x="47" y="15"/>
                    <a:pt x="47" y="14"/>
                    <a:pt x="48" y="14"/>
                  </a:cubicBezTo>
                  <a:cubicBezTo>
                    <a:pt x="48" y="15"/>
                    <a:pt x="48" y="15"/>
                    <a:pt x="49" y="16"/>
                  </a:cubicBezTo>
                  <a:cubicBezTo>
                    <a:pt x="50" y="16"/>
                    <a:pt x="50" y="17"/>
                    <a:pt x="51" y="18"/>
                  </a:cubicBezTo>
                  <a:cubicBezTo>
                    <a:pt x="51" y="18"/>
                    <a:pt x="52" y="19"/>
                    <a:pt x="52" y="18"/>
                  </a:cubicBezTo>
                  <a:cubicBezTo>
                    <a:pt x="52" y="18"/>
                    <a:pt x="51" y="17"/>
                    <a:pt x="51" y="17"/>
                  </a:cubicBezTo>
                  <a:cubicBezTo>
                    <a:pt x="51" y="16"/>
                    <a:pt x="51" y="15"/>
                    <a:pt x="50" y="14"/>
                  </a:cubicBezTo>
                  <a:cubicBezTo>
                    <a:pt x="50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9" y="14"/>
                    <a:pt x="48" y="13"/>
                  </a:cubicBezTo>
                  <a:cubicBezTo>
                    <a:pt x="48" y="13"/>
                    <a:pt x="47" y="13"/>
                    <a:pt x="47" y="12"/>
                  </a:cubicBezTo>
                  <a:cubicBezTo>
                    <a:pt x="47" y="12"/>
                    <a:pt x="47" y="13"/>
                    <a:pt x="46" y="12"/>
                  </a:cubicBezTo>
                  <a:cubicBezTo>
                    <a:pt x="46" y="12"/>
                    <a:pt x="47" y="11"/>
                    <a:pt x="47" y="11"/>
                  </a:cubicBezTo>
                  <a:cubicBezTo>
                    <a:pt x="47" y="11"/>
                    <a:pt x="48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7" y="9"/>
                    <a:pt x="47" y="9"/>
                  </a:cubicBezTo>
                  <a:cubicBezTo>
                    <a:pt x="47" y="8"/>
                    <a:pt x="47" y="6"/>
                    <a:pt x="48" y="6"/>
                  </a:cubicBezTo>
                  <a:cubicBezTo>
                    <a:pt x="48" y="7"/>
                    <a:pt x="48" y="8"/>
                    <a:pt x="49" y="8"/>
                  </a:cubicBezTo>
                  <a:cubicBezTo>
                    <a:pt x="50" y="8"/>
                    <a:pt x="50" y="6"/>
                    <a:pt x="51" y="6"/>
                  </a:cubicBezTo>
                  <a:cubicBezTo>
                    <a:pt x="51" y="6"/>
                    <a:pt x="52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2" y="5"/>
                    <a:pt x="53" y="6"/>
                  </a:cubicBezTo>
                  <a:cubicBezTo>
                    <a:pt x="53" y="6"/>
                    <a:pt x="54" y="7"/>
                    <a:pt x="55" y="7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5" y="7"/>
                    <a:pt x="55" y="7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5" y="7"/>
                    <a:pt x="56" y="7"/>
                  </a:cubicBezTo>
                  <a:cubicBezTo>
                    <a:pt x="56" y="7"/>
                    <a:pt x="57" y="8"/>
                    <a:pt x="57" y="8"/>
                  </a:cubicBezTo>
                  <a:cubicBezTo>
                    <a:pt x="57" y="7"/>
                    <a:pt x="57" y="7"/>
                    <a:pt x="58" y="6"/>
                  </a:cubicBezTo>
                  <a:cubicBezTo>
                    <a:pt x="58" y="6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8"/>
                    <a:pt x="58" y="9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0" y="8"/>
                    <a:pt x="59" y="7"/>
                    <a:pt x="59" y="7"/>
                  </a:cubicBezTo>
                  <a:cubicBezTo>
                    <a:pt x="60" y="7"/>
                    <a:pt x="61" y="7"/>
                    <a:pt x="61" y="6"/>
                  </a:cubicBezTo>
                  <a:cubicBezTo>
                    <a:pt x="61" y="6"/>
                    <a:pt x="60" y="6"/>
                    <a:pt x="61" y="6"/>
                  </a:cubicBezTo>
                  <a:cubicBezTo>
                    <a:pt x="61" y="6"/>
                    <a:pt x="62" y="7"/>
                    <a:pt x="62" y="7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8"/>
                    <a:pt x="64" y="8"/>
                    <a:pt x="64" y="7"/>
                  </a:cubicBezTo>
                  <a:cubicBezTo>
                    <a:pt x="64" y="7"/>
                    <a:pt x="64" y="5"/>
                    <a:pt x="64" y="5"/>
                  </a:cubicBezTo>
                  <a:close/>
                  <a:moveTo>
                    <a:pt x="79" y="47"/>
                  </a:moveTo>
                  <a:cubicBezTo>
                    <a:pt x="79" y="47"/>
                    <a:pt x="79" y="49"/>
                    <a:pt x="79" y="49"/>
                  </a:cubicBezTo>
                  <a:cubicBezTo>
                    <a:pt x="79" y="48"/>
                    <a:pt x="79" y="48"/>
                    <a:pt x="79" y="47"/>
                  </a:cubicBezTo>
                  <a:close/>
                  <a:moveTo>
                    <a:pt x="79" y="46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79" y="47"/>
                    <a:pt x="79" y="46"/>
                    <a:pt x="79" y="46"/>
                  </a:cubicBezTo>
                  <a:close/>
                  <a:moveTo>
                    <a:pt x="66" y="55"/>
                  </a:moveTo>
                  <a:cubicBezTo>
                    <a:pt x="66" y="54"/>
                    <a:pt x="65" y="55"/>
                    <a:pt x="65" y="55"/>
                  </a:cubicBezTo>
                  <a:cubicBezTo>
                    <a:pt x="66" y="55"/>
                    <a:pt x="66" y="55"/>
                    <a:pt x="66" y="55"/>
                  </a:cubicBezTo>
                  <a:close/>
                  <a:moveTo>
                    <a:pt x="63" y="10"/>
                  </a:moveTo>
                  <a:cubicBezTo>
                    <a:pt x="63" y="10"/>
                    <a:pt x="63" y="11"/>
                    <a:pt x="63" y="11"/>
                  </a:cubicBezTo>
                  <a:cubicBezTo>
                    <a:pt x="63" y="11"/>
                    <a:pt x="62" y="11"/>
                    <a:pt x="62" y="12"/>
                  </a:cubicBezTo>
                  <a:cubicBezTo>
                    <a:pt x="62" y="12"/>
                    <a:pt x="62" y="11"/>
                    <a:pt x="62" y="12"/>
                  </a:cubicBezTo>
                  <a:cubicBezTo>
                    <a:pt x="61" y="12"/>
                    <a:pt x="62" y="13"/>
                    <a:pt x="62" y="13"/>
                  </a:cubicBezTo>
                  <a:cubicBezTo>
                    <a:pt x="63" y="15"/>
                    <a:pt x="63" y="16"/>
                    <a:pt x="64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7"/>
                    <a:pt x="64" y="14"/>
                    <a:pt x="65" y="15"/>
                  </a:cubicBezTo>
                  <a:cubicBezTo>
                    <a:pt x="65" y="15"/>
                    <a:pt x="66" y="17"/>
                    <a:pt x="66" y="16"/>
                  </a:cubicBezTo>
                  <a:cubicBezTo>
                    <a:pt x="67" y="15"/>
                    <a:pt x="66" y="15"/>
                    <a:pt x="65" y="14"/>
                  </a:cubicBezTo>
                  <a:cubicBezTo>
                    <a:pt x="65" y="12"/>
                    <a:pt x="65" y="11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lose/>
                  <a:moveTo>
                    <a:pt x="72" y="24"/>
                  </a:moveTo>
                  <a:cubicBezTo>
                    <a:pt x="72" y="24"/>
                    <a:pt x="71" y="24"/>
                    <a:pt x="71" y="24"/>
                  </a:cubicBezTo>
                  <a:cubicBezTo>
                    <a:pt x="71" y="25"/>
                    <a:pt x="72" y="26"/>
                    <a:pt x="72" y="26"/>
                  </a:cubicBezTo>
                  <a:cubicBezTo>
                    <a:pt x="72" y="26"/>
                    <a:pt x="73" y="27"/>
                    <a:pt x="73" y="27"/>
                  </a:cubicBezTo>
                  <a:cubicBezTo>
                    <a:pt x="73" y="26"/>
                    <a:pt x="73" y="26"/>
                    <a:pt x="73" y="25"/>
                  </a:cubicBezTo>
                  <a:cubicBezTo>
                    <a:pt x="73" y="25"/>
                    <a:pt x="73" y="25"/>
                    <a:pt x="72" y="2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71" y="21"/>
                  </a:moveTo>
                  <a:cubicBezTo>
                    <a:pt x="71" y="21"/>
                    <a:pt x="71" y="22"/>
                    <a:pt x="71" y="22"/>
                  </a:cubicBezTo>
                  <a:cubicBezTo>
                    <a:pt x="71" y="22"/>
                    <a:pt x="71" y="21"/>
                    <a:pt x="71" y="21"/>
                  </a:cubicBezTo>
                  <a:close/>
                  <a:moveTo>
                    <a:pt x="67" y="17"/>
                  </a:moveTo>
                  <a:cubicBezTo>
                    <a:pt x="67" y="17"/>
                    <a:pt x="66" y="17"/>
                    <a:pt x="66" y="17"/>
                  </a:cubicBezTo>
                  <a:cubicBezTo>
                    <a:pt x="67" y="17"/>
                    <a:pt x="67" y="18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lose/>
                  <a:moveTo>
                    <a:pt x="63" y="8"/>
                  </a:moveTo>
                  <a:cubicBezTo>
                    <a:pt x="63" y="8"/>
                    <a:pt x="62" y="9"/>
                    <a:pt x="62" y="9"/>
                  </a:cubicBezTo>
                  <a:cubicBezTo>
                    <a:pt x="63" y="9"/>
                    <a:pt x="63" y="9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lose/>
                  <a:moveTo>
                    <a:pt x="61" y="12"/>
                  </a:moveTo>
                  <a:cubicBezTo>
                    <a:pt x="62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lose/>
                  <a:moveTo>
                    <a:pt x="57" y="11"/>
                  </a:moveTo>
                  <a:cubicBezTo>
                    <a:pt x="57" y="11"/>
                    <a:pt x="57" y="11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1"/>
                    <a:pt x="57" y="11"/>
                    <a:pt x="57" y="11"/>
                  </a:cubicBezTo>
                  <a:close/>
                  <a:moveTo>
                    <a:pt x="49" y="11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lose/>
                  <a:moveTo>
                    <a:pt x="52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2" y="11"/>
                    <a:pt x="52" y="10"/>
                  </a:cubicBezTo>
                  <a:close/>
                  <a:moveTo>
                    <a:pt x="54" y="10"/>
                  </a:moveTo>
                  <a:cubicBezTo>
                    <a:pt x="54" y="10"/>
                    <a:pt x="53" y="10"/>
                    <a:pt x="53" y="11"/>
                  </a:cubicBezTo>
                  <a:cubicBezTo>
                    <a:pt x="53" y="11"/>
                    <a:pt x="54" y="11"/>
                    <a:pt x="54" y="10"/>
                  </a:cubicBez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8" y="10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lose/>
                  <a:moveTo>
                    <a:pt x="49" y="9"/>
                  </a:moveTo>
                  <a:cubicBezTo>
                    <a:pt x="49" y="9"/>
                    <a:pt x="49" y="10"/>
                    <a:pt x="49" y="10"/>
                  </a:cubicBezTo>
                  <a:cubicBezTo>
                    <a:pt x="50" y="10"/>
                    <a:pt x="50" y="9"/>
                    <a:pt x="49" y="9"/>
                  </a:cubicBezTo>
                  <a:close/>
                  <a:moveTo>
                    <a:pt x="55" y="9"/>
                  </a:moveTo>
                  <a:cubicBezTo>
                    <a:pt x="55" y="8"/>
                    <a:pt x="55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lose/>
                  <a:moveTo>
                    <a:pt x="53" y="8"/>
                  </a:moveTo>
                  <a:cubicBezTo>
                    <a:pt x="53" y="8"/>
                    <a:pt x="52" y="10"/>
                    <a:pt x="53" y="10"/>
                  </a:cubicBezTo>
                  <a:cubicBezTo>
                    <a:pt x="53" y="10"/>
                    <a:pt x="53" y="9"/>
                    <a:pt x="53" y="9"/>
                  </a:cubicBezTo>
                  <a:cubicBezTo>
                    <a:pt x="53" y="9"/>
                    <a:pt x="53" y="9"/>
                    <a:pt x="53" y="8"/>
                  </a:cubicBezTo>
                  <a:close/>
                  <a:moveTo>
                    <a:pt x="60" y="8"/>
                  </a:moveTo>
                  <a:cubicBezTo>
                    <a:pt x="60" y="8"/>
                    <a:pt x="59" y="9"/>
                    <a:pt x="59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1" y="10"/>
                    <a:pt x="61" y="10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1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1" y="9"/>
                    <a:pt x="61" y="8"/>
                    <a:pt x="60" y="8"/>
                  </a:cubicBezTo>
                  <a:close/>
                  <a:moveTo>
                    <a:pt x="52" y="8"/>
                  </a:moveTo>
                  <a:cubicBezTo>
                    <a:pt x="52" y="8"/>
                    <a:pt x="51" y="8"/>
                    <a:pt x="51" y="8"/>
                  </a:cubicBezTo>
                  <a:cubicBezTo>
                    <a:pt x="51" y="8"/>
                    <a:pt x="52" y="8"/>
                    <a:pt x="52" y="8"/>
                  </a:cubicBezTo>
                  <a:close/>
                  <a:moveTo>
                    <a:pt x="44" y="17"/>
                  </a:moveTo>
                  <a:cubicBezTo>
                    <a:pt x="43" y="16"/>
                    <a:pt x="44" y="18"/>
                    <a:pt x="44" y="18"/>
                  </a:cubicBezTo>
                  <a:cubicBezTo>
                    <a:pt x="45" y="18"/>
                    <a:pt x="44" y="17"/>
                    <a:pt x="44" y="17"/>
                  </a:cubicBezTo>
                  <a:close/>
                  <a:moveTo>
                    <a:pt x="44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3" y="14"/>
                    <a:pt x="44" y="14"/>
                  </a:cubicBezTo>
                  <a:close/>
                  <a:moveTo>
                    <a:pt x="39" y="37"/>
                  </a:moveTo>
                  <a:cubicBezTo>
                    <a:pt x="39" y="36"/>
                    <a:pt x="39" y="38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6" y="36"/>
                  </a:moveTo>
                  <a:cubicBezTo>
                    <a:pt x="36" y="36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5" y="38"/>
                    <a:pt x="35" y="38"/>
                  </a:cubicBezTo>
                  <a:cubicBezTo>
                    <a:pt x="35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7"/>
                    <a:pt x="36" y="36"/>
                    <a:pt x="36" y="36"/>
                  </a:cubicBezTo>
                  <a:close/>
                  <a:moveTo>
                    <a:pt x="40" y="35"/>
                  </a:moveTo>
                  <a:cubicBezTo>
                    <a:pt x="40" y="35"/>
                    <a:pt x="39" y="35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3"/>
                    <a:pt x="35" y="33"/>
                  </a:cubicBezTo>
                  <a:close/>
                  <a:moveTo>
                    <a:pt x="39" y="30"/>
                  </a:moveTo>
                  <a:cubicBezTo>
                    <a:pt x="39" y="30"/>
                    <a:pt x="38" y="31"/>
                    <a:pt x="38" y="31"/>
                  </a:cubicBezTo>
                  <a:cubicBezTo>
                    <a:pt x="39" y="32"/>
                    <a:pt x="40" y="33"/>
                    <a:pt x="40" y="33"/>
                  </a:cubicBezTo>
                  <a:cubicBezTo>
                    <a:pt x="40" y="32"/>
                    <a:pt x="39" y="32"/>
                    <a:pt x="39" y="31"/>
                  </a:cubicBezTo>
                  <a:cubicBezTo>
                    <a:pt x="39" y="31"/>
                    <a:pt x="39" y="31"/>
                    <a:pt x="39" y="30"/>
                  </a:cubicBezTo>
                  <a:close/>
                  <a:moveTo>
                    <a:pt x="37" y="29"/>
                  </a:moveTo>
                  <a:cubicBezTo>
                    <a:pt x="37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9"/>
                    <a:pt x="38" y="30"/>
                  </a:cubicBezTo>
                  <a:cubicBezTo>
                    <a:pt x="38" y="30"/>
                    <a:pt x="38" y="29"/>
                    <a:pt x="38" y="29"/>
                  </a:cubicBezTo>
                  <a:cubicBezTo>
                    <a:pt x="38" y="29"/>
                    <a:pt x="38" y="28"/>
                    <a:pt x="37" y="28"/>
                  </a:cubicBezTo>
                  <a:close/>
                  <a:moveTo>
                    <a:pt x="41" y="24"/>
                  </a:moveTo>
                  <a:cubicBezTo>
                    <a:pt x="41" y="24"/>
                    <a:pt x="42" y="25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lose/>
                  <a:moveTo>
                    <a:pt x="38" y="23"/>
                  </a:moveTo>
                  <a:cubicBezTo>
                    <a:pt x="37" y="23"/>
                    <a:pt x="38" y="25"/>
                    <a:pt x="38" y="24"/>
                  </a:cubicBezTo>
                  <a:cubicBezTo>
                    <a:pt x="38" y="24"/>
                    <a:pt x="38" y="24"/>
                    <a:pt x="38" y="23"/>
                  </a:cubicBezTo>
                  <a:close/>
                  <a:moveTo>
                    <a:pt x="45" y="23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lose/>
                  <a:moveTo>
                    <a:pt x="35" y="43"/>
                  </a:moveTo>
                  <a:cubicBezTo>
                    <a:pt x="34" y="42"/>
                    <a:pt x="34" y="42"/>
                    <a:pt x="34" y="43"/>
                  </a:cubicBezTo>
                  <a:cubicBezTo>
                    <a:pt x="34" y="43"/>
                    <a:pt x="34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lose/>
                  <a:moveTo>
                    <a:pt x="40" y="39"/>
                  </a:moveTo>
                  <a:cubicBezTo>
                    <a:pt x="40" y="39"/>
                    <a:pt x="40" y="40"/>
                    <a:pt x="40" y="40"/>
                  </a:cubicBezTo>
                  <a:cubicBezTo>
                    <a:pt x="40" y="40"/>
                    <a:pt x="40" y="39"/>
                    <a:pt x="40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40"/>
                    <a:pt x="39" y="40"/>
                  </a:cubicBezTo>
                  <a:cubicBezTo>
                    <a:pt x="39" y="40"/>
                    <a:pt x="39" y="39"/>
                    <a:pt x="39" y="39"/>
                  </a:cubicBezTo>
                  <a:close/>
                  <a:moveTo>
                    <a:pt x="36" y="39"/>
                  </a:moveTo>
                  <a:cubicBezTo>
                    <a:pt x="36" y="38"/>
                    <a:pt x="37" y="41"/>
                    <a:pt x="37" y="40"/>
                  </a:cubicBezTo>
                  <a:cubicBezTo>
                    <a:pt x="37" y="40"/>
                    <a:pt x="37" y="39"/>
                    <a:pt x="36" y="39"/>
                  </a:cubicBezTo>
                  <a:close/>
                  <a:moveTo>
                    <a:pt x="41" y="51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1"/>
                    <a:pt x="41" y="51"/>
                  </a:cubicBezTo>
                  <a:close/>
                  <a:moveTo>
                    <a:pt x="45" y="51"/>
                  </a:moveTo>
                  <a:cubicBezTo>
                    <a:pt x="45" y="51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1"/>
                  </a:moveTo>
                  <a:cubicBezTo>
                    <a:pt x="46" y="50"/>
                    <a:pt x="46" y="52"/>
                    <a:pt x="46" y="52"/>
                  </a:cubicBezTo>
                  <a:cubicBezTo>
                    <a:pt x="46" y="52"/>
                    <a:pt x="46" y="51"/>
                    <a:pt x="46" y="51"/>
                  </a:cubicBezTo>
                  <a:close/>
                  <a:moveTo>
                    <a:pt x="49" y="50"/>
                  </a:moveTo>
                  <a:cubicBezTo>
                    <a:pt x="48" y="50"/>
                    <a:pt x="48" y="51"/>
                    <a:pt x="49" y="51"/>
                  </a:cubicBezTo>
                  <a:cubicBezTo>
                    <a:pt x="49" y="51"/>
                    <a:pt x="49" y="50"/>
                    <a:pt x="49" y="50"/>
                  </a:cubicBezTo>
                  <a:close/>
                  <a:moveTo>
                    <a:pt x="49" y="49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  <a:moveTo>
                    <a:pt x="36" y="48"/>
                  </a:moveTo>
                  <a:cubicBezTo>
                    <a:pt x="36" y="48"/>
                    <a:pt x="35" y="48"/>
                    <a:pt x="35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0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lose/>
                  <a:moveTo>
                    <a:pt x="49" y="48"/>
                  </a:moveTo>
                  <a:cubicBezTo>
                    <a:pt x="49" y="48"/>
                    <a:pt x="48" y="48"/>
                    <a:pt x="48" y="48"/>
                  </a:cubicBezTo>
                  <a:cubicBezTo>
                    <a:pt x="48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49" y="45"/>
                  </a:moveTo>
                  <a:cubicBezTo>
                    <a:pt x="49" y="45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lose/>
                  <a:moveTo>
                    <a:pt x="45" y="45"/>
                  </a:moveTo>
                  <a:cubicBezTo>
                    <a:pt x="45" y="44"/>
                    <a:pt x="45" y="45"/>
                    <a:pt x="45" y="45"/>
                  </a:cubicBezTo>
                  <a:cubicBezTo>
                    <a:pt x="44" y="46"/>
                    <a:pt x="45" y="46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7"/>
                    <a:pt x="46" y="46"/>
                    <a:pt x="45" y="46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0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5"/>
                    <a:pt x="39" y="45"/>
                  </a:cubicBezTo>
                  <a:cubicBezTo>
                    <a:pt x="39" y="45"/>
                    <a:pt x="39" y="44"/>
                    <a:pt x="39" y="45"/>
                  </a:cubicBezTo>
                  <a:cubicBezTo>
                    <a:pt x="38" y="45"/>
                    <a:pt x="38" y="46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0" y="47"/>
                    <a:pt x="40" y="48"/>
                    <a:pt x="40" y="47"/>
                  </a:cubicBezTo>
                  <a:cubicBezTo>
                    <a:pt x="41" y="47"/>
                    <a:pt x="40" y="46"/>
                    <a:pt x="40" y="45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8" y="43"/>
                  </a:moveTo>
                  <a:cubicBezTo>
                    <a:pt x="48" y="44"/>
                    <a:pt x="47" y="43"/>
                    <a:pt x="47" y="44"/>
                  </a:cubicBezTo>
                  <a:cubicBezTo>
                    <a:pt x="47" y="44"/>
                    <a:pt x="48" y="44"/>
                    <a:pt x="48" y="44"/>
                  </a:cubicBezTo>
                  <a:cubicBezTo>
                    <a:pt x="48" y="45"/>
                    <a:pt x="48" y="47"/>
                    <a:pt x="48" y="46"/>
                  </a:cubicBezTo>
                  <a:cubicBezTo>
                    <a:pt x="49" y="46"/>
                    <a:pt x="48" y="45"/>
                    <a:pt x="48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8" y="44"/>
                    <a:pt x="48" y="44"/>
                  </a:cubicBezTo>
                  <a:cubicBezTo>
                    <a:pt x="48" y="44"/>
                    <a:pt x="48" y="43"/>
                    <a:pt x="48" y="43"/>
                  </a:cubicBezTo>
                  <a:close/>
                  <a:moveTo>
                    <a:pt x="41" y="43"/>
                  </a:moveTo>
                  <a:cubicBezTo>
                    <a:pt x="40" y="42"/>
                    <a:pt x="41" y="44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2" y="45"/>
                    <a:pt x="41" y="44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36" y="43"/>
                  </a:moveTo>
                  <a:cubicBezTo>
                    <a:pt x="36" y="42"/>
                    <a:pt x="35" y="42"/>
                    <a:pt x="35" y="43"/>
                  </a:cubicBezTo>
                  <a:cubicBezTo>
                    <a:pt x="35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lose/>
                  <a:moveTo>
                    <a:pt x="38" y="42"/>
                  </a:moveTo>
                  <a:cubicBezTo>
                    <a:pt x="37" y="42"/>
                    <a:pt x="38" y="43"/>
                    <a:pt x="38" y="43"/>
                  </a:cubicBezTo>
                  <a:cubicBezTo>
                    <a:pt x="39" y="43"/>
                    <a:pt x="38" y="42"/>
                    <a:pt x="38" y="42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2"/>
                    <a:pt x="46" y="42"/>
                  </a:cubicBezTo>
                  <a:cubicBezTo>
                    <a:pt x="46" y="43"/>
                    <a:pt x="47" y="43"/>
                    <a:pt x="47" y="43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39" y="41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lose/>
                  <a:moveTo>
                    <a:pt x="44" y="30"/>
                  </a:moveTo>
                  <a:cubicBezTo>
                    <a:pt x="44" y="29"/>
                    <a:pt x="44" y="31"/>
                    <a:pt x="44" y="31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3"/>
                    <a:pt x="44" y="34"/>
                    <a:pt x="44" y="34"/>
                  </a:cubicBezTo>
                  <a:cubicBezTo>
                    <a:pt x="44" y="34"/>
                    <a:pt x="45" y="34"/>
                    <a:pt x="45" y="35"/>
                  </a:cubicBezTo>
                  <a:cubicBezTo>
                    <a:pt x="45" y="35"/>
                    <a:pt x="45" y="36"/>
                    <a:pt x="45" y="36"/>
                  </a:cubicBezTo>
                  <a:cubicBezTo>
                    <a:pt x="44" y="36"/>
                    <a:pt x="44" y="35"/>
                    <a:pt x="44" y="36"/>
                  </a:cubicBezTo>
                  <a:cubicBezTo>
                    <a:pt x="44" y="36"/>
                    <a:pt x="44" y="37"/>
                    <a:pt x="44" y="37"/>
                  </a:cubicBezTo>
                  <a:cubicBezTo>
                    <a:pt x="44" y="38"/>
                    <a:pt x="44" y="39"/>
                    <a:pt x="44" y="40"/>
                  </a:cubicBezTo>
                  <a:cubicBezTo>
                    <a:pt x="44" y="41"/>
                    <a:pt x="44" y="42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3"/>
                    <a:pt x="44" y="41"/>
                    <a:pt x="44" y="40"/>
                  </a:cubicBezTo>
                  <a:cubicBezTo>
                    <a:pt x="44" y="40"/>
                    <a:pt x="45" y="40"/>
                    <a:pt x="45" y="40"/>
                  </a:cubicBezTo>
                  <a:cubicBezTo>
                    <a:pt x="45" y="40"/>
                    <a:pt x="45" y="41"/>
                    <a:pt x="46" y="41"/>
                  </a:cubicBezTo>
                  <a:cubicBezTo>
                    <a:pt x="46" y="41"/>
                    <a:pt x="46" y="41"/>
                    <a:pt x="47" y="41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7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8" y="40"/>
                    <a:pt x="48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7" y="36"/>
                    <a:pt x="47" y="35"/>
                  </a:cubicBezTo>
                  <a:cubicBezTo>
                    <a:pt x="47" y="35"/>
                    <a:pt x="47" y="34"/>
                    <a:pt x="47" y="34"/>
                  </a:cubicBezTo>
                  <a:cubicBezTo>
                    <a:pt x="46" y="32"/>
                    <a:pt x="45" y="32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21" y="38"/>
                  </a:moveTo>
                  <a:cubicBezTo>
                    <a:pt x="21" y="38"/>
                    <a:pt x="20" y="38"/>
                    <a:pt x="21" y="38"/>
                  </a:cubicBezTo>
                  <a:cubicBezTo>
                    <a:pt x="21" y="38"/>
                    <a:pt x="21" y="37"/>
                    <a:pt x="21" y="38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6" y="44"/>
                    <a:pt x="6" y="45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6"/>
                    <a:pt x="9" y="46"/>
                  </a:cubicBezTo>
                  <a:cubicBezTo>
                    <a:pt x="9" y="46"/>
                    <a:pt x="8" y="46"/>
                    <a:pt x="8" y="46"/>
                  </a:cubicBezTo>
                  <a:cubicBezTo>
                    <a:pt x="9" y="45"/>
                    <a:pt x="9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" y="4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1" y="45"/>
                    <a:pt x="1" y="46"/>
                  </a:cubicBezTo>
                  <a:cubicBezTo>
                    <a:pt x="2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50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8"/>
                    <a:pt x="4" y="48"/>
                    <a:pt x="4" y="48"/>
                  </a:cubicBezTo>
                  <a:cubicBezTo>
                    <a:pt x="5" y="48"/>
                    <a:pt x="5" y="48"/>
                    <a:pt x="5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7" y="47"/>
                    <a:pt x="6" y="47"/>
                    <a:pt x="6" y="48"/>
                  </a:cubicBezTo>
                  <a:cubicBezTo>
                    <a:pt x="6" y="48"/>
                    <a:pt x="5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1"/>
                    <a:pt x="7" y="52"/>
                    <a:pt x="6" y="53"/>
                  </a:cubicBezTo>
                  <a:cubicBezTo>
                    <a:pt x="6" y="53"/>
                    <a:pt x="6" y="52"/>
                    <a:pt x="5" y="53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6" y="54"/>
                    <a:pt x="5" y="54"/>
                    <a:pt x="5" y="54"/>
                  </a:cubicBezTo>
                  <a:cubicBezTo>
                    <a:pt x="5" y="54"/>
                    <a:pt x="6" y="54"/>
                    <a:pt x="5" y="54"/>
                  </a:cubicBezTo>
                  <a:cubicBezTo>
                    <a:pt x="5" y="53"/>
                    <a:pt x="5" y="52"/>
                    <a:pt x="5" y="52"/>
                  </a:cubicBezTo>
                  <a:cubicBezTo>
                    <a:pt x="5" y="52"/>
                    <a:pt x="5" y="51"/>
                    <a:pt x="5" y="51"/>
                  </a:cubicBezTo>
                  <a:cubicBezTo>
                    <a:pt x="4" y="51"/>
                    <a:pt x="4" y="53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3" y="52"/>
                    <a:pt x="3" y="52"/>
                  </a:cubicBezTo>
                  <a:cubicBezTo>
                    <a:pt x="3" y="52"/>
                    <a:pt x="3" y="53"/>
                    <a:pt x="3" y="53"/>
                  </a:cubicBezTo>
                  <a:cubicBezTo>
                    <a:pt x="3" y="53"/>
                    <a:pt x="2" y="53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1" y="49"/>
                    <a:pt x="0" y="49"/>
                    <a:pt x="0" y="48"/>
                  </a:cubicBezTo>
                  <a:cubicBezTo>
                    <a:pt x="0" y="48"/>
                    <a:pt x="1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1" y="45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lose/>
                  <a:moveTo>
                    <a:pt x="4" y="50"/>
                  </a:moveTo>
                  <a:cubicBezTo>
                    <a:pt x="4" y="50"/>
                    <a:pt x="3" y="50"/>
                    <a:pt x="3" y="51"/>
                  </a:cubicBezTo>
                  <a:cubicBezTo>
                    <a:pt x="3" y="51"/>
                    <a:pt x="4" y="50"/>
                    <a:pt x="4" y="50"/>
                  </a:cubicBezTo>
                  <a:close/>
                  <a:moveTo>
                    <a:pt x="6" y="43"/>
                  </a:moveTo>
                  <a:cubicBezTo>
                    <a:pt x="6" y="43"/>
                    <a:pt x="6" y="44"/>
                    <a:pt x="6" y="44"/>
                  </a:cubicBezTo>
                  <a:cubicBezTo>
                    <a:pt x="6" y="44"/>
                    <a:pt x="6" y="43"/>
                    <a:pt x="6" y="43"/>
                  </a:cubicBezTo>
                  <a:close/>
                  <a:moveTo>
                    <a:pt x="9" y="42"/>
                  </a:moveTo>
                  <a:cubicBezTo>
                    <a:pt x="10" y="42"/>
                    <a:pt x="10" y="43"/>
                    <a:pt x="9" y="43"/>
                  </a:cubicBezTo>
                  <a:cubicBezTo>
                    <a:pt x="9" y="43"/>
                    <a:pt x="9" y="42"/>
                    <a:pt x="9" y="42"/>
                  </a:cubicBezTo>
                  <a:close/>
                  <a:moveTo>
                    <a:pt x="20" y="40"/>
                  </a:moveTo>
                  <a:cubicBezTo>
                    <a:pt x="20" y="40"/>
                    <a:pt x="20" y="41"/>
                    <a:pt x="20" y="41"/>
                  </a:cubicBezTo>
                  <a:cubicBezTo>
                    <a:pt x="19" y="41"/>
                    <a:pt x="19" y="40"/>
                    <a:pt x="20" y="40"/>
                  </a:cubicBezTo>
                  <a:close/>
                  <a:moveTo>
                    <a:pt x="16" y="39"/>
                  </a:moveTo>
                  <a:cubicBezTo>
                    <a:pt x="17" y="39"/>
                    <a:pt x="17" y="40"/>
                    <a:pt x="17" y="40"/>
                  </a:cubicBezTo>
                  <a:cubicBezTo>
                    <a:pt x="17" y="39"/>
                    <a:pt x="16" y="39"/>
                    <a:pt x="16" y="39"/>
                  </a:cubicBezTo>
                  <a:close/>
                  <a:moveTo>
                    <a:pt x="61" y="5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4" y="4"/>
                  </a:moveTo>
                  <a:cubicBezTo>
                    <a:pt x="64" y="4"/>
                    <a:pt x="64" y="5"/>
                    <a:pt x="64" y="5"/>
                  </a:cubicBezTo>
                  <a:cubicBezTo>
                    <a:pt x="63" y="4"/>
                    <a:pt x="63" y="4"/>
                    <a:pt x="64" y="4"/>
                  </a:cubicBezTo>
                  <a:close/>
                  <a:moveTo>
                    <a:pt x="54" y="3"/>
                  </a:moveTo>
                  <a:cubicBezTo>
                    <a:pt x="54" y="3"/>
                    <a:pt x="53" y="4"/>
                    <a:pt x="53" y="4"/>
                  </a:cubicBezTo>
                  <a:cubicBezTo>
                    <a:pt x="53" y="4"/>
                    <a:pt x="53" y="3"/>
                    <a:pt x="54" y="3"/>
                  </a:cubicBezTo>
                  <a:close/>
                  <a:moveTo>
                    <a:pt x="57" y="3"/>
                  </a:moveTo>
                  <a:cubicBezTo>
                    <a:pt x="58" y="3"/>
                    <a:pt x="58" y="3"/>
                    <a:pt x="58" y="4"/>
                  </a:cubicBezTo>
                  <a:cubicBezTo>
                    <a:pt x="58" y="4"/>
                    <a:pt x="58" y="4"/>
                    <a:pt x="57" y="4"/>
                  </a:cubicBezTo>
                  <a:cubicBezTo>
                    <a:pt x="57" y="4"/>
                    <a:pt x="58" y="4"/>
                    <a:pt x="57" y="4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5" y="5"/>
                    <a:pt x="55" y="4"/>
                    <a:pt x="55" y="4"/>
                  </a:cubicBezTo>
                  <a:cubicBezTo>
                    <a:pt x="55" y="4"/>
                    <a:pt x="56" y="4"/>
                    <a:pt x="56" y="4"/>
                  </a:cubicBezTo>
                  <a:cubicBezTo>
                    <a:pt x="56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lose/>
                  <a:moveTo>
                    <a:pt x="60" y="2"/>
                  </a:moveTo>
                  <a:cubicBezTo>
                    <a:pt x="61" y="2"/>
                    <a:pt x="60" y="3"/>
                    <a:pt x="61" y="3"/>
                  </a:cubicBezTo>
                  <a:cubicBezTo>
                    <a:pt x="61" y="4"/>
                    <a:pt x="62" y="4"/>
                    <a:pt x="61" y="4"/>
                  </a:cubicBezTo>
                  <a:cubicBezTo>
                    <a:pt x="61" y="4"/>
                    <a:pt x="61" y="4"/>
                    <a:pt x="60" y="4"/>
                  </a:cubicBezTo>
                  <a:cubicBezTo>
                    <a:pt x="60" y="4"/>
                    <a:pt x="58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0" y="3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lose/>
                  <a:moveTo>
                    <a:pt x="56" y="2"/>
                  </a:moveTo>
                  <a:cubicBezTo>
                    <a:pt x="56" y="2"/>
                    <a:pt x="57" y="3"/>
                    <a:pt x="56" y="3"/>
                  </a:cubicBezTo>
                  <a:cubicBezTo>
                    <a:pt x="56" y="3"/>
                    <a:pt x="55" y="2"/>
                    <a:pt x="56" y="2"/>
                  </a:cubicBezTo>
                  <a:close/>
                  <a:moveTo>
                    <a:pt x="53" y="1"/>
                  </a:moveTo>
                  <a:cubicBezTo>
                    <a:pt x="53" y="1"/>
                    <a:pt x="52" y="3"/>
                    <a:pt x="52" y="3"/>
                  </a:cubicBezTo>
                  <a:cubicBezTo>
                    <a:pt x="52" y="3"/>
                    <a:pt x="51" y="4"/>
                    <a:pt x="51" y="4"/>
                  </a:cubicBezTo>
                  <a:cubicBezTo>
                    <a:pt x="52" y="4"/>
                    <a:pt x="53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7" y="4"/>
                    <a:pt x="48" y="3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0" y="3"/>
                    <a:pt x="51" y="3"/>
                  </a:cubicBezTo>
                  <a:cubicBezTo>
                    <a:pt x="51" y="3"/>
                    <a:pt x="52" y="2"/>
                    <a:pt x="52" y="2"/>
                  </a:cubicBezTo>
                  <a:cubicBezTo>
                    <a:pt x="52" y="2"/>
                    <a:pt x="53" y="1"/>
                    <a:pt x="53" y="1"/>
                  </a:cubicBezTo>
                  <a:close/>
                  <a:moveTo>
                    <a:pt x="61" y="1"/>
                  </a:moveTo>
                  <a:cubicBezTo>
                    <a:pt x="62" y="2"/>
                    <a:pt x="61" y="2"/>
                    <a:pt x="61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  <a:moveTo>
                    <a:pt x="55" y="1"/>
                  </a:moveTo>
                  <a:cubicBezTo>
                    <a:pt x="55" y="1"/>
                    <a:pt x="55" y="2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4" y="4"/>
                    <a:pt x="54" y="3"/>
                    <a:pt x="54" y="2"/>
                  </a:cubicBezTo>
                  <a:cubicBezTo>
                    <a:pt x="54" y="2"/>
                    <a:pt x="55" y="1"/>
                    <a:pt x="55" y="1"/>
                  </a:cubicBezTo>
                  <a:close/>
                  <a:moveTo>
                    <a:pt x="51" y="0"/>
                  </a:moveTo>
                  <a:cubicBezTo>
                    <a:pt x="51" y="0"/>
                    <a:pt x="51" y="1"/>
                    <a:pt x="51" y="1"/>
                  </a:cubicBezTo>
                  <a:cubicBezTo>
                    <a:pt x="51" y="1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D2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153" y="1519"/>
              <a:ext cx="1354" cy="93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44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</a:rPr>
                <a:t>理塘博物馆讲解员</a:t>
              </a:r>
              <a:endParaRPr lang="zh-CN" alt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964" y="2286"/>
              <a:ext cx="3002" cy="62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fontAlgn="auto">
                <a:lnSpc>
                  <a:spcPct val="200000"/>
                </a:lnSpc>
              </a:pPr>
              <a:r>
                <a: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“我想留在理塘，为家乡做一些事情。”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306705" y="291465"/>
            <a:ext cx="11579225" cy="62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Freeform 2298"/>
          <p:cNvSpPr>
            <a:spLocks noEditPoints="1"/>
          </p:cNvSpPr>
          <p:nvPr/>
        </p:nvSpPr>
        <p:spPr bwMode="auto">
          <a:xfrm>
            <a:off x="2259965" y="817245"/>
            <a:ext cx="4583430" cy="201295"/>
          </a:xfrm>
          <a:custGeom>
            <a:avLst/>
            <a:gdLst>
              <a:gd name="T0" fmla="*/ 342 w 1109"/>
              <a:gd name="T1" fmla="*/ 53 h 61"/>
              <a:gd name="T2" fmla="*/ 519 w 1109"/>
              <a:gd name="T3" fmla="*/ 47 h 61"/>
              <a:gd name="T4" fmla="*/ 634 w 1109"/>
              <a:gd name="T5" fmla="*/ 42 h 61"/>
              <a:gd name="T6" fmla="*/ 722 w 1109"/>
              <a:gd name="T7" fmla="*/ 41 h 61"/>
              <a:gd name="T8" fmla="*/ 708 w 1109"/>
              <a:gd name="T9" fmla="*/ 42 h 61"/>
              <a:gd name="T10" fmla="*/ 671 w 1109"/>
              <a:gd name="T11" fmla="*/ 44 h 61"/>
              <a:gd name="T12" fmla="*/ 843 w 1109"/>
              <a:gd name="T13" fmla="*/ 43 h 61"/>
              <a:gd name="T14" fmla="*/ 900 w 1109"/>
              <a:gd name="T15" fmla="*/ 44 h 61"/>
              <a:gd name="T16" fmla="*/ 1035 w 1109"/>
              <a:gd name="T17" fmla="*/ 36 h 61"/>
              <a:gd name="T18" fmla="*/ 1099 w 1109"/>
              <a:gd name="T19" fmla="*/ 30 h 61"/>
              <a:gd name="T20" fmla="*/ 1109 w 1109"/>
              <a:gd name="T21" fmla="*/ 10 h 61"/>
              <a:gd name="T22" fmla="*/ 1103 w 1109"/>
              <a:gd name="T23" fmla="*/ 7 h 61"/>
              <a:gd name="T24" fmla="*/ 1036 w 1109"/>
              <a:gd name="T25" fmla="*/ 5 h 61"/>
              <a:gd name="T26" fmla="*/ 945 w 1109"/>
              <a:gd name="T27" fmla="*/ 2 h 61"/>
              <a:gd name="T28" fmla="*/ 834 w 1109"/>
              <a:gd name="T29" fmla="*/ 10 h 61"/>
              <a:gd name="T30" fmla="*/ 723 w 1109"/>
              <a:gd name="T31" fmla="*/ 15 h 61"/>
              <a:gd name="T32" fmla="*/ 584 w 1109"/>
              <a:gd name="T33" fmla="*/ 16 h 61"/>
              <a:gd name="T34" fmla="*/ 510 w 1109"/>
              <a:gd name="T35" fmla="*/ 23 h 61"/>
              <a:gd name="T36" fmla="*/ 350 w 1109"/>
              <a:gd name="T37" fmla="*/ 30 h 61"/>
              <a:gd name="T38" fmla="*/ 323 w 1109"/>
              <a:gd name="T39" fmla="*/ 30 h 61"/>
              <a:gd name="T40" fmla="*/ 274 w 1109"/>
              <a:gd name="T41" fmla="*/ 30 h 61"/>
              <a:gd name="T42" fmla="*/ 265 w 1109"/>
              <a:gd name="T43" fmla="*/ 29 h 61"/>
              <a:gd name="T44" fmla="*/ 252 w 1109"/>
              <a:gd name="T45" fmla="*/ 31 h 61"/>
              <a:gd name="T46" fmla="*/ 252 w 1109"/>
              <a:gd name="T47" fmla="*/ 28 h 61"/>
              <a:gd name="T48" fmla="*/ 229 w 1109"/>
              <a:gd name="T49" fmla="*/ 30 h 61"/>
              <a:gd name="T50" fmla="*/ 218 w 1109"/>
              <a:gd name="T51" fmla="*/ 29 h 61"/>
              <a:gd name="T52" fmla="*/ 140 w 1109"/>
              <a:gd name="T53" fmla="*/ 29 h 61"/>
              <a:gd name="T54" fmla="*/ 131 w 1109"/>
              <a:gd name="T55" fmla="*/ 34 h 61"/>
              <a:gd name="T56" fmla="*/ 112 w 1109"/>
              <a:gd name="T57" fmla="*/ 38 h 61"/>
              <a:gd name="T58" fmla="*/ 36 w 1109"/>
              <a:gd name="T59" fmla="*/ 40 h 61"/>
              <a:gd name="T60" fmla="*/ 75 w 1109"/>
              <a:gd name="T61" fmla="*/ 45 h 61"/>
              <a:gd name="T62" fmla="*/ 90 w 1109"/>
              <a:gd name="T63" fmla="*/ 48 h 61"/>
              <a:gd name="T64" fmla="*/ 94 w 1109"/>
              <a:gd name="T65" fmla="*/ 48 h 61"/>
              <a:gd name="T66" fmla="*/ 83 w 1109"/>
              <a:gd name="T67" fmla="*/ 50 h 61"/>
              <a:gd name="T68" fmla="*/ 85 w 1109"/>
              <a:gd name="T69" fmla="*/ 52 h 61"/>
              <a:gd name="T70" fmla="*/ 91 w 1109"/>
              <a:gd name="T71" fmla="*/ 54 h 61"/>
              <a:gd name="T72" fmla="*/ 87 w 1109"/>
              <a:gd name="T73" fmla="*/ 54 h 61"/>
              <a:gd name="T74" fmla="*/ 85 w 1109"/>
              <a:gd name="T75" fmla="*/ 56 h 61"/>
              <a:gd name="T76" fmla="*/ 245 w 1109"/>
              <a:gd name="T77" fmla="*/ 57 h 61"/>
              <a:gd name="T78" fmla="*/ 265 w 1109"/>
              <a:gd name="T79" fmla="*/ 57 h 61"/>
              <a:gd name="T80" fmla="*/ 273 w 1109"/>
              <a:gd name="T81" fmla="*/ 35 h 61"/>
              <a:gd name="T82" fmla="*/ 291 w 1109"/>
              <a:gd name="T83" fmla="*/ 34 h 61"/>
              <a:gd name="T84" fmla="*/ 298 w 1109"/>
              <a:gd name="T85" fmla="*/ 34 h 61"/>
              <a:gd name="T86" fmla="*/ 316 w 1109"/>
              <a:gd name="T87" fmla="*/ 34 h 61"/>
              <a:gd name="T88" fmla="*/ 318 w 1109"/>
              <a:gd name="T89" fmla="*/ 36 h 61"/>
              <a:gd name="T90" fmla="*/ 268 w 1109"/>
              <a:gd name="T91" fmla="*/ 34 h 61"/>
              <a:gd name="T92" fmla="*/ 268 w 1109"/>
              <a:gd name="T93" fmla="*/ 34 h 61"/>
              <a:gd name="T94" fmla="*/ 273 w 1109"/>
              <a:gd name="T95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9" h="61">
                <a:moveTo>
                  <a:pt x="269" y="57"/>
                </a:moveTo>
                <a:cubicBezTo>
                  <a:pt x="282" y="51"/>
                  <a:pt x="332" y="57"/>
                  <a:pt x="342" y="53"/>
                </a:cubicBezTo>
                <a:cubicBezTo>
                  <a:pt x="395" y="51"/>
                  <a:pt x="464" y="49"/>
                  <a:pt x="516" y="49"/>
                </a:cubicBezTo>
                <a:cubicBezTo>
                  <a:pt x="517" y="49"/>
                  <a:pt x="517" y="47"/>
                  <a:pt x="519" y="47"/>
                </a:cubicBezTo>
                <a:cubicBezTo>
                  <a:pt x="547" y="46"/>
                  <a:pt x="577" y="49"/>
                  <a:pt x="605" y="46"/>
                </a:cubicBezTo>
                <a:cubicBezTo>
                  <a:pt x="615" y="45"/>
                  <a:pt x="625" y="42"/>
                  <a:pt x="634" y="42"/>
                </a:cubicBezTo>
                <a:cubicBezTo>
                  <a:pt x="670" y="43"/>
                  <a:pt x="701" y="37"/>
                  <a:pt x="733" y="41"/>
                </a:cubicBezTo>
                <a:cubicBezTo>
                  <a:pt x="730" y="41"/>
                  <a:pt x="726" y="42"/>
                  <a:pt x="722" y="41"/>
                </a:cubicBezTo>
                <a:cubicBezTo>
                  <a:pt x="723" y="44"/>
                  <a:pt x="732" y="40"/>
                  <a:pt x="734" y="43"/>
                </a:cubicBezTo>
                <a:cubicBezTo>
                  <a:pt x="728" y="42"/>
                  <a:pt x="712" y="47"/>
                  <a:pt x="708" y="42"/>
                </a:cubicBezTo>
                <a:cubicBezTo>
                  <a:pt x="707" y="43"/>
                  <a:pt x="708" y="43"/>
                  <a:pt x="708" y="44"/>
                </a:cubicBezTo>
                <a:cubicBezTo>
                  <a:pt x="697" y="44"/>
                  <a:pt x="686" y="45"/>
                  <a:pt x="671" y="44"/>
                </a:cubicBezTo>
                <a:cubicBezTo>
                  <a:pt x="727" y="48"/>
                  <a:pt x="785" y="43"/>
                  <a:pt x="843" y="41"/>
                </a:cubicBezTo>
                <a:cubicBezTo>
                  <a:pt x="843" y="42"/>
                  <a:pt x="843" y="42"/>
                  <a:pt x="843" y="43"/>
                </a:cubicBezTo>
                <a:cubicBezTo>
                  <a:pt x="861" y="41"/>
                  <a:pt x="883" y="45"/>
                  <a:pt x="899" y="43"/>
                </a:cubicBezTo>
                <a:cubicBezTo>
                  <a:pt x="901" y="43"/>
                  <a:pt x="898" y="44"/>
                  <a:pt x="900" y="44"/>
                </a:cubicBezTo>
                <a:cubicBezTo>
                  <a:pt x="926" y="43"/>
                  <a:pt x="954" y="37"/>
                  <a:pt x="982" y="37"/>
                </a:cubicBezTo>
                <a:cubicBezTo>
                  <a:pt x="999" y="37"/>
                  <a:pt x="1018" y="38"/>
                  <a:pt x="1035" y="36"/>
                </a:cubicBezTo>
                <a:cubicBezTo>
                  <a:pt x="1047" y="35"/>
                  <a:pt x="1057" y="32"/>
                  <a:pt x="1067" y="33"/>
                </a:cubicBezTo>
                <a:cubicBezTo>
                  <a:pt x="1080" y="34"/>
                  <a:pt x="1090" y="38"/>
                  <a:pt x="1099" y="30"/>
                </a:cubicBezTo>
                <a:cubicBezTo>
                  <a:pt x="1104" y="23"/>
                  <a:pt x="1101" y="16"/>
                  <a:pt x="1101" y="10"/>
                </a:cubicBezTo>
                <a:cubicBezTo>
                  <a:pt x="1103" y="9"/>
                  <a:pt x="1106" y="12"/>
                  <a:pt x="1109" y="10"/>
                </a:cubicBezTo>
                <a:cubicBezTo>
                  <a:pt x="1105" y="8"/>
                  <a:pt x="1101" y="11"/>
                  <a:pt x="1099" y="7"/>
                </a:cubicBezTo>
                <a:cubicBezTo>
                  <a:pt x="1100" y="7"/>
                  <a:pt x="1105" y="8"/>
                  <a:pt x="1103" y="7"/>
                </a:cubicBezTo>
                <a:cubicBezTo>
                  <a:pt x="1093" y="7"/>
                  <a:pt x="1086" y="4"/>
                  <a:pt x="1078" y="2"/>
                </a:cubicBezTo>
                <a:cubicBezTo>
                  <a:pt x="1063" y="0"/>
                  <a:pt x="1050" y="5"/>
                  <a:pt x="1036" y="5"/>
                </a:cubicBezTo>
                <a:cubicBezTo>
                  <a:pt x="1032" y="5"/>
                  <a:pt x="1027" y="4"/>
                  <a:pt x="1022" y="4"/>
                </a:cubicBezTo>
                <a:cubicBezTo>
                  <a:pt x="995" y="5"/>
                  <a:pt x="972" y="6"/>
                  <a:pt x="945" y="2"/>
                </a:cubicBezTo>
                <a:cubicBezTo>
                  <a:pt x="936" y="1"/>
                  <a:pt x="925" y="1"/>
                  <a:pt x="915" y="2"/>
                </a:cubicBezTo>
                <a:cubicBezTo>
                  <a:pt x="890" y="5"/>
                  <a:pt x="859" y="7"/>
                  <a:pt x="834" y="10"/>
                </a:cubicBezTo>
                <a:cubicBezTo>
                  <a:pt x="825" y="11"/>
                  <a:pt x="816" y="10"/>
                  <a:pt x="808" y="10"/>
                </a:cubicBezTo>
                <a:cubicBezTo>
                  <a:pt x="779" y="12"/>
                  <a:pt x="749" y="13"/>
                  <a:pt x="723" y="15"/>
                </a:cubicBezTo>
                <a:cubicBezTo>
                  <a:pt x="691" y="18"/>
                  <a:pt x="658" y="18"/>
                  <a:pt x="626" y="19"/>
                </a:cubicBezTo>
                <a:cubicBezTo>
                  <a:pt x="612" y="19"/>
                  <a:pt x="598" y="16"/>
                  <a:pt x="584" y="16"/>
                </a:cubicBezTo>
                <a:cubicBezTo>
                  <a:pt x="576" y="16"/>
                  <a:pt x="569" y="18"/>
                  <a:pt x="561" y="19"/>
                </a:cubicBezTo>
                <a:cubicBezTo>
                  <a:pt x="540" y="19"/>
                  <a:pt x="527" y="23"/>
                  <a:pt x="510" y="23"/>
                </a:cubicBezTo>
                <a:cubicBezTo>
                  <a:pt x="509" y="23"/>
                  <a:pt x="509" y="25"/>
                  <a:pt x="508" y="25"/>
                </a:cubicBezTo>
                <a:cubicBezTo>
                  <a:pt x="454" y="24"/>
                  <a:pt x="400" y="34"/>
                  <a:pt x="350" y="30"/>
                </a:cubicBezTo>
                <a:cubicBezTo>
                  <a:pt x="342" y="34"/>
                  <a:pt x="333" y="30"/>
                  <a:pt x="326" y="33"/>
                </a:cubicBezTo>
                <a:cubicBezTo>
                  <a:pt x="326" y="31"/>
                  <a:pt x="321" y="32"/>
                  <a:pt x="323" y="30"/>
                </a:cubicBezTo>
                <a:cubicBezTo>
                  <a:pt x="308" y="35"/>
                  <a:pt x="291" y="25"/>
                  <a:pt x="273" y="30"/>
                </a:cubicBezTo>
                <a:cubicBezTo>
                  <a:pt x="274" y="30"/>
                  <a:pt x="275" y="30"/>
                  <a:pt x="274" y="30"/>
                </a:cubicBezTo>
                <a:cubicBezTo>
                  <a:pt x="270" y="27"/>
                  <a:pt x="266" y="33"/>
                  <a:pt x="259" y="31"/>
                </a:cubicBezTo>
                <a:cubicBezTo>
                  <a:pt x="261" y="29"/>
                  <a:pt x="265" y="32"/>
                  <a:pt x="265" y="29"/>
                </a:cubicBezTo>
                <a:cubicBezTo>
                  <a:pt x="261" y="30"/>
                  <a:pt x="256" y="30"/>
                  <a:pt x="253" y="28"/>
                </a:cubicBezTo>
                <a:cubicBezTo>
                  <a:pt x="254" y="30"/>
                  <a:pt x="254" y="31"/>
                  <a:pt x="252" y="31"/>
                </a:cubicBezTo>
                <a:cubicBezTo>
                  <a:pt x="252" y="30"/>
                  <a:pt x="249" y="32"/>
                  <a:pt x="249" y="30"/>
                </a:cubicBezTo>
                <a:cubicBezTo>
                  <a:pt x="250" y="30"/>
                  <a:pt x="254" y="29"/>
                  <a:pt x="252" y="28"/>
                </a:cubicBezTo>
                <a:cubicBezTo>
                  <a:pt x="244" y="30"/>
                  <a:pt x="234" y="31"/>
                  <a:pt x="222" y="31"/>
                </a:cubicBezTo>
                <a:cubicBezTo>
                  <a:pt x="225" y="30"/>
                  <a:pt x="228" y="32"/>
                  <a:pt x="229" y="30"/>
                </a:cubicBezTo>
                <a:cubicBezTo>
                  <a:pt x="222" y="30"/>
                  <a:pt x="221" y="30"/>
                  <a:pt x="217" y="31"/>
                </a:cubicBezTo>
                <a:cubicBezTo>
                  <a:pt x="217" y="30"/>
                  <a:pt x="218" y="30"/>
                  <a:pt x="218" y="29"/>
                </a:cubicBezTo>
                <a:cubicBezTo>
                  <a:pt x="192" y="29"/>
                  <a:pt x="164" y="22"/>
                  <a:pt x="142" y="30"/>
                </a:cubicBezTo>
                <a:cubicBezTo>
                  <a:pt x="141" y="30"/>
                  <a:pt x="141" y="30"/>
                  <a:pt x="140" y="29"/>
                </a:cubicBezTo>
                <a:cubicBezTo>
                  <a:pt x="134" y="30"/>
                  <a:pt x="132" y="33"/>
                  <a:pt x="127" y="33"/>
                </a:cubicBezTo>
                <a:cubicBezTo>
                  <a:pt x="127" y="35"/>
                  <a:pt x="130" y="32"/>
                  <a:pt x="131" y="34"/>
                </a:cubicBezTo>
                <a:cubicBezTo>
                  <a:pt x="124" y="38"/>
                  <a:pt x="114" y="34"/>
                  <a:pt x="108" y="36"/>
                </a:cubicBezTo>
                <a:cubicBezTo>
                  <a:pt x="110" y="37"/>
                  <a:pt x="112" y="36"/>
                  <a:pt x="112" y="38"/>
                </a:cubicBezTo>
                <a:cubicBezTo>
                  <a:pt x="79" y="40"/>
                  <a:pt x="45" y="37"/>
                  <a:pt x="13" y="38"/>
                </a:cubicBezTo>
                <a:cubicBezTo>
                  <a:pt x="16" y="40"/>
                  <a:pt x="32" y="36"/>
                  <a:pt x="36" y="40"/>
                </a:cubicBezTo>
                <a:cubicBezTo>
                  <a:pt x="27" y="43"/>
                  <a:pt x="11" y="39"/>
                  <a:pt x="0" y="41"/>
                </a:cubicBezTo>
                <a:cubicBezTo>
                  <a:pt x="32" y="44"/>
                  <a:pt x="55" y="47"/>
                  <a:pt x="75" y="45"/>
                </a:cubicBezTo>
                <a:cubicBezTo>
                  <a:pt x="74" y="46"/>
                  <a:pt x="72" y="45"/>
                  <a:pt x="72" y="46"/>
                </a:cubicBezTo>
                <a:cubicBezTo>
                  <a:pt x="80" y="46"/>
                  <a:pt x="85" y="44"/>
                  <a:pt x="90" y="48"/>
                </a:cubicBezTo>
                <a:cubicBezTo>
                  <a:pt x="90" y="46"/>
                  <a:pt x="91" y="45"/>
                  <a:pt x="92" y="45"/>
                </a:cubicBezTo>
                <a:cubicBezTo>
                  <a:pt x="90" y="48"/>
                  <a:pt x="93" y="46"/>
                  <a:pt x="94" y="48"/>
                </a:cubicBezTo>
                <a:cubicBezTo>
                  <a:pt x="90" y="48"/>
                  <a:pt x="87" y="49"/>
                  <a:pt x="85" y="49"/>
                </a:cubicBezTo>
                <a:cubicBezTo>
                  <a:pt x="88" y="49"/>
                  <a:pt x="83" y="50"/>
                  <a:pt x="83" y="50"/>
                </a:cubicBezTo>
                <a:cubicBezTo>
                  <a:pt x="87" y="51"/>
                  <a:pt x="89" y="48"/>
                  <a:pt x="91" y="50"/>
                </a:cubicBezTo>
                <a:cubicBezTo>
                  <a:pt x="89" y="51"/>
                  <a:pt x="87" y="50"/>
                  <a:pt x="85" y="52"/>
                </a:cubicBezTo>
                <a:cubicBezTo>
                  <a:pt x="91" y="52"/>
                  <a:pt x="94" y="51"/>
                  <a:pt x="97" y="53"/>
                </a:cubicBezTo>
                <a:cubicBezTo>
                  <a:pt x="95" y="54"/>
                  <a:pt x="94" y="52"/>
                  <a:pt x="91" y="54"/>
                </a:cubicBezTo>
                <a:cubicBezTo>
                  <a:pt x="92" y="53"/>
                  <a:pt x="91" y="54"/>
                  <a:pt x="91" y="53"/>
                </a:cubicBezTo>
                <a:cubicBezTo>
                  <a:pt x="89" y="55"/>
                  <a:pt x="89" y="53"/>
                  <a:pt x="87" y="54"/>
                </a:cubicBezTo>
                <a:cubicBezTo>
                  <a:pt x="88" y="54"/>
                  <a:pt x="88" y="55"/>
                  <a:pt x="87" y="55"/>
                </a:cubicBezTo>
                <a:cubicBezTo>
                  <a:pt x="82" y="54"/>
                  <a:pt x="74" y="55"/>
                  <a:pt x="85" y="56"/>
                </a:cubicBezTo>
                <a:cubicBezTo>
                  <a:pt x="113" y="58"/>
                  <a:pt x="140" y="59"/>
                  <a:pt x="160" y="58"/>
                </a:cubicBezTo>
                <a:cubicBezTo>
                  <a:pt x="188" y="57"/>
                  <a:pt x="222" y="61"/>
                  <a:pt x="245" y="57"/>
                </a:cubicBezTo>
                <a:cubicBezTo>
                  <a:pt x="248" y="58"/>
                  <a:pt x="251" y="57"/>
                  <a:pt x="254" y="57"/>
                </a:cubicBezTo>
                <a:cubicBezTo>
                  <a:pt x="255" y="55"/>
                  <a:pt x="264" y="57"/>
                  <a:pt x="265" y="57"/>
                </a:cubicBezTo>
                <a:cubicBezTo>
                  <a:pt x="267" y="54"/>
                  <a:pt x="268" y="56"/>
                  <a:pt x="269" y="57"/>
                </a:cubicBezTo>
                <a:moveTo>
                  <a:pt x="273" y="35"/>
                </a:moveTo>
                <a:cubicBezTo>
                  <a:pt x="276" y="34"/>
                  <a:pt x="279" y="35"/>
                  <a:pt x="282" y="33"/>
                </a:cubicBezTo>
                <a:cubicBezTo>
                  <a:pt x="285" y="35"/>
                  <a:pt x="288" y="35"/>
                  <a:pt x="291" y="34"/>
                </a:cubicBezTo>
                <a:cubicBezTo>
                  <a:pt x="292" y="34"/>
                  <a:pt x="291" y="35"/>
                  <a:pt x="291" y="35"/>
                </a:cubicBezTo>
                <a:cubicBezTo>
                  <a:pt x="294" y="34"/>
                  <a:pt x="295" y="35"/>
                  <a:pt x="298" y="34"/>
                </a:cubicBezTo>
                <a:cubicBezTo>
                  <a:pt x="298" y="35"/>
                  <a:pt x="297" y="35"/>
                  <a:pt x="297" y="36"/>
                </a:cubicBezTo>
                <a:cubicBezTo>
                  <a:pt x="303" y="33"/>
                  <a:pt x="311" y="38"/>
                  <a:pt x="316" y="34"/>
                </a:cubicBezTo>
                <a:cubicBezTo>
                  <a:pt x="317" y="34"/>
                  <a:pt x="316" y="35"/>
                  <a:pt x="316" y="35"/>
                </a:cubicBezTo>
                <a:cubicBezTo>
                  <a:pt x="316" y="36"/>
                  <a:pt x="317" y="36"/>
                  <a:pt x="318" y="36"/>
                </a:cubicBezTo>
                <a:cubicBezTo>
                  <a:pt x="301" y="37"/>
                  <a:pt x="282" y="37"/>
                  <a:pt x="273" y="35"/>
                </a:cubicBezTo>
                <a:moveTo>
                  <a:pt x="268" y="34"/>
                </a:moveTo>
                <a:cubicBezTo>
                  <a:pt x="266" y="33"/>
                  <a:pt x="270" y="33"/>
                  <a:pt x="271" y="33"/>
                </a:cubicBezTo>
                <a:cubicBezTo>
                  <a:pt x="271" y="36"/>
                  <a:pt x="268" y="33"/>
                  <a:pt x="268" y="34"/>
                </a:cubicBezTo>
                <a:moveTo>
                  <a:pt x="268" y="33"/>
                </a:moveTo>
                <a:cubicBezTo>
                  <a:pt x="268" y="30"/>
                  <a:pt x="272" y="31"/>
                  <a:pt x="273" y="31"/>
                </a:cubicBezTo>
                <a:cubicBezTo>
                  <a:pt x="272" y="33"/>
                  <a:pt x="270" y="33"/>
                  <a:pt x="268" y="33"/>
                </a:cubicBezTo>
              </a:path>
            </a:pathLst>
          </a:custGeom>
          <a:solidFill>
            <a:srgbClr val="D22C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76275" y="373380"/>
            <a:ext cx="7483475" cy="1552575"/>
            <a:chOff x="1065" y="588"/>
            <a:chExt cx="11785" cy="2445"/>
          </a:xfrm>
        </p:grpSpPr>
        <p:sp>
          <p:nvSpPr>
            <p:cNvPr id="15" name="文本框 14"/>
            <p:cNvSpPr txBox="1"/>
            <p:nvPr/>
          </p:nvSpPr>
          <p:spPr>
            <a:xfrm>
              <a:off x="1065" y="588"/>
              <a:ext cx="1036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sz="36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官方媒体介入，控制舆论导向。</a:t>
              </a:r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206" y="1921"/>
              <a:ext cx="10644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央视、人民日报等影响力极大的媒体都转载了相关新闻。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ea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1380" y="2252980"/>
            <a:ext cx="5961380" cy="3567430"/>
            <a:chOff x="1388" y="3548"/>
            <a:chExt cx="9388" cy="5618"/>
          </a:xfrm>
        </p:grpSpPr>
        <p:sp>
          <p:nvSpPr>
            <p:cNvPr id="18" name="Freeform 2298"/>
            <p:cNvSpPr>
              <a:spLocks noEditPoints="1"/>
            </p:cNvSpPr>
            <p:nvPr/>
          </p:nvSpPr>
          <p:spPr bwMode="auto">
            <a:xfrm>
              <a:off x="1722" y="4117"/>
              <a:ext cx="4089" cy="253"/>
            </a:xfrm>
            <a:custGeom>
              <a:avLst/>
              <a:gdLst>
                <a:gd name="T0" fmla="*/ 342 w 1109"/>
                <a:gd name="T1" fmla="*/ 53 h 61"/>
                <a:gd name="T2" fmla="*/ 519 w 1109"/>
                <a:gd name="T3" fmla="*/ 47 h 61"/>
                <a:gd name="T4" fmla="*/ 634 w 1109"/>
                <a:gd name="T5" fmla="*/ 42 h 61"/>
                <a:gd name="T6" fmla="*/ 722 w 1109"/>
                <a:gd name="T7" fmla="*/ 41 h 61"/>
                <a:gd name="T8" fmla="*/ 708 w 1109"/>
                <a:gd name="T9" fmla="*/ 42 h 61"/>
                <a:gd name="T10" fmla="*/ 671 w 1109"/>
                <a:gd name="T11" fmla="*/ 44 h 61"/>
                <a:gd name="T12" fmla="*/ 843 w 1109"/>
                <a:gd name="T13" fmla="*/ 43 h 61"/>
                <a:gd name="T14" fmla="*/ 900 w 1109"/>
                <a:gd name="T15" fmla="*/ 44 h 61"/>
                <a:gd name="T16" fmla="*/ 1035 w 1109"/>
                <a:gd name="T17" fmla="*/ 36 h 61"/>
                <a:gd name="T18" fmla="*/ 1099 w 1109"/>
                <a:gd name="T19" fmla="*/ 30 h 61"/>
                <a:gd name="T20" fmla="*/ 1109 w 1109"/>
                <a:gd name="T21" fmla="*/ 10 h 61"/>
                <a:gd name="T22" fmla="*/ 1103 w 1109"/>
                <a:gd name="T23" fmla="*/ 7 h 61"/>
                <a:gd name="T24" fmla="*/ 1036 w 1109"/>
                <a:gd name="T25" fmla="*/ 5 h 61"/>
                <a:gd name="T26" fmla="*/ 945 w 1109"/>
                <a:gd name="T27" fmla="*/ 2 h 61"/>
                <a:gd name="T28" fmla="*/ 834 w 1109"/>
                <a:gd name="T29" fmla="*/ 10 h 61"/>
                <a:gd name="T30" fmla="*/ 723 w 1109"/>
                <a:gd name="T31" fmla="*/ 15 h 61"/>
                <a:gd name="T32" fmla="*/ 584 w 1109"/>
                <a:gd name="T33" fmla="*/ 16 h 61"/>
                <a:gd name="T34" fmla="*/ 510 w 1109"/>
                <a:gd name="T35" fmla="*/ 23 h 61"/>
                <a:gd name="T36" fmla="*/ 350 w 1109"/>
                <a:gd name="T37" fmla="*/ 30 h 61"/>
                <a:gd name="T38" fmla="*/ 323 w 1109"/>
                <a:gd name="T39" fmla="*/ 30 h 61"/>
                <a:gd name="T40" fmla="*/ 274 w 1109"/>
                <a:gd name="T41" fmla="*/ 30 h 61"/>
                <a:gd name="T42" fmla="*/ 265 w 1109"/>
                <a:gd name="T43" fmla="*/ 29 h 61"/>
                <a:gd name="T44" fmla="*/ 252 w 1109"/>
                <a:gd name="T45" fmla="*/ 31 h 61"/>
                <a:gd name="T46" fmla="*/ 252 w 1109"/>
                <a:gd name="T47" fmla="*/ 28 h 61"/>
                <a:gd name="T48" fmla="*/ 229 w 1109"/>
                <a:gd name="T49" fmla="*/ 30 h 61"/>
                <a:gd name="T50" fmla="*/ 218 w 1109"/>
                <a:gd name="T51" fmla="*/ 29 h 61"/>
                <a:gd name="T52" fmla="*/ 140 w 1109"/>
                <a:gd name="T53" fmla="*/ 29 h 61"/>
                <a:gd name="T54" fmla="*/ 131 w 1109"/>
                <a:gd name="T55" fmla="*/ 34 h 61"/>
                <a:gd name="T56" fmla="*/ 112 w 1109"/>
                <a:gd name="T57" fmla="*/ 38 h 61"/>
                <a:gd name="T58" fmla="*/ 36 w 1109"/>
                <a:gd name="T59" fmla="*/ 40 h 61"/>
                <a:gd name="T60" fmla="*/ 75 w 1109"/>
                <a:gd name="T61" fmla="*/ 45 h 61"/>
                <a:gd name="T62" fmla="*/ 90 w 1109"/>
                <a:gd name="T63" fmla="*/ 48 h 61"/>
                <a:gd name="T64" fmla="*/ 94 w 1109"/>
                <a:gd name="T65" fmla="*/ 48 h 61"/>
                <a:gd name="T66" fmla="*/ 83 w 1109"/>
                <a:gd name="T67" fmla="*/ 50 h 61"/>
                <a:gd name="T68" fmla="*/ 85 w 1109"/>
                <a:gd name="T69" fmla="*/ 52 h 61"/>
                <a:gd name="T70" fmla="*/ 91 w 1109"/>
                <a:gd name="T71" fmla="*/ 54 h 61"/>
                <a:gd name="T72" fmla="*/ 87 w 1109"/>
                <a:gd name="T73" fmla="*/ 54 h 61"/>
                <a:gd name="T74" fmla="*/ 85 w 1109"/>
                <a:gd name="T75" fmla="*/ 56 h 61"/>
                <a:gd name="T76" fmla="*/ 245 w 1109"/>
                <a:gd name="T77" fmla="*/ 57 h 61"/>
                <a:gd name="T78" fmla="*/ 265 w 1109"/>
                <a:gd name="T79" fmla="*/ 57 h 61"/>
                <a:gd name="T80" fmla="*/ 273 w 1109"/>
                <a:gd name="T81" fmla="*/ 35 h 61"/>
                <a:gd name="T82" fmla="*/ 291 w 1109"/>
                <a:gd name="T83" fmla="*/ 34 h 61"/>
                <a:gd name="T84" fmla="*/ 298 w 1109"/>
                <a:gd name="T85" fmla="*/ 34 h 61"/>
                <a:gd name="T86" fmla="*/ 316 w 1109"/>
                <a:gd name="T87" fmla="*/ 34 h 61"/>
                <a:gd name="T88" fmla="*/ 318 w 1109"/>
                <a:gd name="T89" fmla="*/ 36 h 61"/>
                <a:gd name="T90" fmla="*/ 268 w 1109"/>
                <a:gd name="T91" fmla="*/ 34 h 61"/>
                <a:gd name="T92" fmla="*/ 268 w 1109"/>
                <a:gd name="T93" fmla="*/ 34 h 61"/>
                <a:gd name="T94" fmla="*/ 273 w 1109"/>
                <a:gd name="T95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9" h="61">
                  <a:moveTo>
                    <a:pt x="269" y="57"/>
                  </a:moveTo>
                  <a:cubicBezTo>
                    <a:pt x="282" y="51"/>
                    <a:pt x="332" y="57"/>
                    <a:pt x="342" y="53"/>
                  </a:cubicBezTo>
                  <a:cubicBezTo>
                    <a:pt x="395" y="51"/>
                    <a:pt x="464" y="49"/>
                    <a:pt x="516" y="49"/>
                  </a:cubicBezTo>
                  <a:cubicBezTo>
                    <a:pt x="517" y="49"/>
                    <a:pt x="517" y="47"/>
                    <a:pt x="519" y="47"/>
                  </a:cubicBezTo>
                  <a:cubicBezTo>
                    <a:pt x="547" y="46"/>
                    <a:pt x="577" y="49"/>
                    <a:pt x="605" y="46"/>
                  </a:cubicBezTo>
                  <a:cubicBezTo>
                    <a:pt x="615" y="45"/>
                    <a:pt x="625" y="42"/>
                    <a:pt x="634" y="42"/>
                  </a:cubicBezTo>
                  <a:cubicBezTo>
                    <a:pt x="670" y="43"/>
                    <a:pt x="701" y="37"/>
                    <a:pt x="733" y="41"/>
                  </a:cubicBezTo>
                  <a:cubicBezTo>
                    <a:pt x="730" y="41"/>
                    <a:pt x="726" y="42"/>
                    <a:pt x="722" y="41"/>
                  </a:cubicBezTo>
                  <a:cubicBezTo>
                    <a:pt x="723" y="44"/>
                    <a:pt x="732" y="40"/>
                    <a:pt x="734" y="43"/>
                  </a:cubicBezTo>
                  <a:cubicBezTo>
                    <a:pt x="728" y="42"/>
                    <a:pt x="712" y="47"/>
                    <a:pt x="708" y="42"/>
                  </a:cubicBezTo>
                  <a:cubicBezTo>
                    <a:pt x="707" y="43"/>
                    <a:pt x="708" y="43"/>
                    <a:pt x="708" y="44"/>
                  </a:cubicBezTo>
                  <a:cubicBezTo>
                    <a:pt x="697" y="44"/>
                    <a:pt x="686" y="45"/>
                    <a:pt x="671" y="44"/>
                  </a:cubicBezTo>
                  <a:cubicBezTo>
                    <a:pt x="727" y="48"/>
                    <a:pt x="785" y="43"/>
                    <a:pt x="843" y="41"/>
                  </a:cubicBezTo>
                  <a:cubicBezTo>
                    <a:pt x="843" y="42"/>
                    <a:pt x="843" y="42"/>
                    <a:pt x="843" y="43"/>
                  </a:cubicBezTo>
                  <a:cubicBezTo>
                    <a:pt x="861" y="41"/>
                    <a:pt x="883" y="45"/>
                    <a:pt x="899" y="43"/>
                  </a:cubicBezTo>
                  <a:cubicBezTo>
                    <a:pt x="901" y="43"/>
                    <a:pt x="898" y="44"/>
                    <a:pt x="900" y="44"/>
                  </a:cubicBezTo>
                  <a:cubicBezTo>
                    <a:pt x="926" y="43"/>
                    <a:pt x="954" y="37"/>
                    <a:pt x="982" y="37"/>
                  </a:cubicBezTo>
                  <a:cubicBezTo>
                    <a:pt x="999" y="37"/>
                    <a:pt x="1018" y="38"/>
                    <a:pt x="1035" y="36"/>
                  </a:cubicBezTo>
                  <a:cubicBezTo>
                    <a:pt x="1047" y="35"/>
                    <a:pt x="1057" y="32"/>
                    <a:pt x="1067" y="33"/>
                  </a:cubicBezTo>
                  <a:cubicBezTo>
                    <a:pt x="1080" y="34"/>
                    <a:pt x="1090" y="38"/>
                    <a:pt x="1099" y="30"/>
                  </a:cubicBezTo>
                  <a:cubicBezTo>
                    <a:pt x="1104" y="23"/>
                    <a:pt x="1101" y="16"/>
                    <a:pt x="1101" y="10"/>
                  </a:cubicBezTo>
                  <a:cubicBezTo>
                    <a:pt x="1103" y="9"/>
                    <a:pt x="1106" y="12"/>
                    <a:pt x="1109" y="10"/>
                  </a:cubicBezTo>
                  <a:cubicBezTo>
                    <a:pt x="1105" y="8"/>
                    <a:pt x="1101" y="11"/>
                    <a:pt x="1099" y="7"/>
                  </a:cubicBezTo>
                  <a:cubicBezTo>
                    <a:pt x="1100" y="7"/>
                    <a:pt x="1105" y="8"/>
                    <a:pt x="1103" y="7"/>
                  </a:cubicBezTo>
                  <a:cubicBezTo>
                    <a:pt x="1093" y="7"/>
                    <a:pt x="1086" y="4"/>
                    <a:pt x="1078" y="2"/>
                  </a:cubicBezTo>
                  <a:cubicBezTo>
                    <a:pt x="1063" y="0"/>
                    <a:pt x="1050" y="5"/>
                    <a:pt x="1036" y="5"/>
                  </a:cubicBezTo>
                  <a:cubicBezTo>
                    <a:pt x="1032" y="5"/>
                    <a:pt x="1027" y="4"/>
                    <a:pt x="1022" y="4"/>
                  </a:cubicBezTo>
                  <a:cubicBezTo>
                    <a:pt x="995" y="5"/>
                    <a:pt x="972" y="6"/>
                    <a:pt x="945" y="2"/>
                  </a:cubicBezTo>
                  <a:cubicBezTo>
                    <a:pt x="936" y="1"/>
                    <a:pt x="925" y="1"/>
                    <a:pt x="915" y="2"/>
                  </a:cubicBezTo>
                  <a:cubicBezTo>
                    <a:pt x="890" y="5"/>
                    <a:pt x="859" y="7"/>
                    <a:pt x="834" y="10"/>
                  </a:cubicBezTo>
                  <a:cubicBezTo>
                    <a:pt x="825" y="11"/>
                    <a:pt x="816" y="10"/>
                    <a:pt x="808" y="10"/>
                  </a:cubicBezTo>
                  <a:cubicBezTo>
                    <a:pt x="779" y="12"/>
                    <a:pt x="749" y="13"/>
                    <a:pt x="723" y="15"/>
                  </a:cubicBezTo>
                  <a:cubicBezTo>
                    <a:pt x="691" y="18"/>
                    <a:pt x="658" y="18"/>
                    <a:pt x="626" y="19"/>
                  </a:cubicBezTo>
                  <a:cubicBezTo>
                    <a:pt x="612" y="19"/>
                    <a:pt x="598" y="16"/>
                    <a:pt x="584" y="16"/>
                  </a:cubicBezTo>
                  <a:cubicBezTo>
                    <a:pt x="576" y="16"/>
                    <a:pt x="569" y="18"/>
                    <a:pt x="561" y="19"/>
                  </a:cubicBezTo>
                  <a:cubicBezTo>
                    <a:pt x="540" y="19"/>
                    <a:pt x="527" y="23"/>
                    <a:pt x="510" y="23"/>
                  </a:cubicBezTo>
                  <a:cubicBezTo>
                    <a:pt x="509" y="23"/>
                    <a:pt x="509" y="25"/>
                    <a:pt x="508" y="25"/>
                  </a:cubicBezTo>
                  <a:cubicBezTo>
                    <a:pt x="454" y="24"/>
                    <a:pt x="400" y="34"/>
                    <a:pt x="350" y="30"/>
                  </a:cubicBezTo>
                  <a:cubicBezTo>
                    <a:pt x="342" y="34"/>
                    <a:pt x="333" y="30"/>
                    <a:pt x="326" y="33"/>
                  </a:cubicBezTo>
                  <a:cubicBezTo>
                    <a:pt x="326" y="31"/>
                    <a:pt x="321" y="32"/>
                    <a:pt x="323" y="30"/>
                  </a:cubicBezTo>
                  <a:cubicBezTo>
                    <a:pt x="308" y="35"/>
                    <a:pt x="291" y="25"/>
                    <a:pt x="273" y="30"/>
                  </a:cubicBezTo>
                  <a:cubicBezTo>
                    <a:pt x="274" y="30"/>
                    <a:pt x="275" y="30"/>
                    <a:pt x="274" y="30"/>
                  </a:cubicBezTo>
                  <a:cubicBezTo>
                    <a:pt x="270" y="27"/>
                    <a:pt x="266" y="33"/>
                    <a:pt x="259" y="31"/>
                  </a:cubicBezTo>
                  <a:cubicBezTo>
                    <a:pt x="261" y="29"/>
                    <a:pt x="265" y="32"/>
                    <a:pt x="265" y="29"/>
                  </a:cubicBezTo>
                  <a:cubicBezTo>
                    <a:pt x="261" y="30"/>
                    <a:pt x="256" y="30"/>
                    <a:pt x="253" y="28"/>
                  </a:cubicBezTo>
                  <a:cubicBezTo>
                    <a:pt x="254" y="30"/>
                    <a:pt x="254" y="31"/>
                    <a:pt x="252" y="31"/>
                  </a:cubicBezTo>
                  <a:cubicBezTo>
                    <a:pt x="252" y="30"/>
                    <a:pt x="249" y="32"/>
                    <a:pt x="249" y="30"/>
                  </a:cubicBezTo>
                  <a:cubicBezTo>
                    <a:pt x="250" y="30"/>
                    <a:pt x="254" y="29"/>
                    <a:pt x="252" y="28"/>
                  </a:cubicBezTo>
                  <a:cubicBezTo>
                    <a:pt x="244" y="30"/>
                    <a:pt x="234" y="31"/>
                    <a:pt x="222" y="31"/>
                  </a:cubicBezTo>
                  <a:cubicBezTo>
                    <a:pt x="225" y="30"/>
                    <a:pt x="228" y="32"/>
                    <a:pt x="229" y="30"/>
                  </a:cubicBezTo>
                  <a:cubicBezTo>
                    <a:pt x="222" y="30"/>
                    <a:pt x="221" y="30"/>
                    <a:pt x="217" y="31"/>
                  </a:cubicBezTo>
                  <a:cubicBezTo>
                    <a:pt x="217" y="30"/>
                    <a:pt x="218" y="30"/>
                    <a:pt x="218" y="29"/>
                  </a:cubicBezTo>
                  <a:cubicBezTo>
                    <a:pt x="192" y="29"/>
                    <a:pt x="164" y="22"/>
                    <a:pt x="142" y="30"/>
                  </a:cubicBezTo>
                  <a:cubicBezTo>
                    <a:pt x="141" y="30"/>
                    <a:pt x="141" y="30"/>
                    <a:pt x="140" y="29"/>
                  </a:cubicBezTo>
                  <a:cubicBezTo>
                    <a:pt x="134" y="30"/>
                    <a:pt x="132" y="33"/>
                    <a:pt x="127" y="33"/>
                  </a:cubicBezTo>
                  <a:cubicBezTo>
                    <a:pt x="127" y="35"/>
                    <a:pt x="130" y="32"/>
                    <a:pt x="131" y="34"/>
                  </a:cubicBezTo>
                  <a:cubicBezTo>
                    <a:pt x="124" y="38"/>
                    <a:pt x="114" y="34"/>
                    <a:pt x="108" y="36"/>
                  </a:cubicBezTo>
                  <a:cubicBezTo>
                    <a:pt x="110" y="37"/>
                    <a:pt x="112" y="36"/>
                    <a:pt x="112" y="38"/>
                  </a:cubicBezTo>
                  <a:cubicBezTo>
                    <a:pt x="79" y="40"/>
                    <a:pt x="45" y="37"/>
                    <a:pt x="13" y="38"/>
                  </a:cubicBezTo>
                  <a:cubicBezTo>
                    <a:pt x="16" y="40"/>
                    <a:pt x="32" y="36"/>
                    <a:pt x="36" y="40"/>
                  </a:cubicBezTo>
                  <a:cubicBezTo>
                    <a:pt x="27" y="43"/>
                    <a:pt x="11" y="39"/>
                    <a:pt x="0" y="41"/>
                  </a:cubicBezTo>
                  <a:cubicBezTo>
                    <a:pt x="32" y="44"/>
                    <a:pt x="55" y="47"/>
                    <a:pt x="75" y="45"/>
                  </a:cubicBezTo>
                  <a:cubicBezTo>
                    <a:pt x="74" y="46"/>
                    <a:pt x="72" y="45"/>
                    <a:pt x="72" y="46"/>
                  </a:cubicBezTo>
                  <a:cubicBezTo>
                    <a:pt x="80" y="46"/>
                    <a:pt x="85" y="44"/>
                    <a:pt x="90" y="48"/>
                  </a:cubicBezTo>
                  <a:cubicBezTo>
                    <a:pt x="90" y="46"/>
                    <a:pt x="91" y="45"/>
                    <a:pt x="92" y="45"/>
                  </a:cubicBezTo>
                  <a:cubicBezTo>
                    <a:pt x="90" y="48"/>
                    <a:pt x="93" y="46"/>
                    <a:pt x="94" y="48"/>
                  </a:cubicBezTo>
                  <a:cubicBezTo>
                    <a:pt x="90" y="48"/>
                    <a:pt x="87" y="49"/>
                    <a:pt x="85" y="49"/>
                  </a:cubicBezTo>
                  <a:cubicBezTo>
                    <a:pt x="88" y="49"/>
                    <a:pt x="83" y="50"/>
                    <a:pt x="83" y="50"/>
                  </a:cubicBezTo>
                  <a:cubicBezTo>
                    <a:pt x="87" y="51"/>
                    <a:pt x="89" y="48"/>
                    <a:pt x="91" y="50"/>
                  </a:cubicBezTo>
                  <a:cubicBezTo>
                    <a:pt x="89" y="51"/>
                    <a:pt x="87" y="50"/>
                    <a:pt x="85" y="52"/>
                  </a:cubicBezTo>
                  <a:cubicBezTo>
                    <a:pt x="91" y="52"/>
                    <a:pt x="94" y="51"/>
                    <a:pt x="97" y="53"/>
                  </a:cubicBezTo>
                  <a:cubicBezTo>
                    <a:pt x="95" y="54"/>
                    <a:pt x="94" y="52"/>
                    <a:pt x="91" y="54"/>
                  </a:cubicBezTo>
                  <a:cubicBezTo>
                    <a:pt x="92" y="53"/>
                    <a:pt x="91" y="54"/>
                    <a:pt x="91" y="53"/>
                  </a:cubicBezTo>
                  <a:cubicBezTo>
                    <a:pt x="89" y="55"/>
                    <a:pt x="89" y="53"/>
                    <a:pt x="87" y="54"/>
                  </a:cubicBezTo>
                  <a:cubicBezTo>
                    <a:pt x="88" y="54"/>
                    <a:pt x="88" y="55"/>
                    <a:pt x="87" y="55"/>
                  </a:cubicBezTo>
                  <a:cubicBezTo>
                    <a:pt x="82" y="54"/>
                    <a:pt x="74" y="55"/>
                    <a:pt x="85" y="56"/>
                  </a:cubicBezTo>
                  <a:cubicBezTo>
                    <a:pt x="113" y="58"/>
                    <a:pt x="140" y="59"/>
                    <a:pt x="160" y="58"/>
                  </a:cubicBezTo>
                  <a:cubicBezTo>
                    <a:pt x="188" y="57"/>
                    <a:pt x="222" y="61"/>
                    <a:pt x="245" y="57"/>
                  </a:cubicBezTo>
                  <a:cubicBezTo>
                    <a:pt x="248" y="58"/>
                    <a:pt x="251" y="57"/>
                    <a:pt x="254" y="57"/>
                  </a:cubicBezTo>
                  <a:cubicBezTo>
                    <a:pt x="255" y="55"/>
                    <a:pt x="264" y="57"/>
                    <a:pt x="265" y="57"/>
                  </a:cubicBezTo>
                  <a:cubicBezTo>
                    <a:pt x="267" y="54"/>
                    <a:pt x="268" y="56"/>
                    <a:pt x="269" y="57"/>
                  </a:cubicBezTo>
                  <a:moveTo>
                    <a:pt x="273" y="35"/>
                  </a:moveTo>
                  <a:cubicBezTo>
                    <a:pt x="276" y="34"/>
                    <a:pt x="279" y="35"/>
                    <a:pt x="282" y="33"/>
                  </a:cubicBezTo>
                  <a:cubicBezTo>
                    <a:pt x="285" y="35"/>
                    <a:pt x="288" y="35"/>
                    <a:pt x="291" y="34"/>
                  </a:cubicBezTo>
                  <a:cubicBezTo>
                    <a:pt x="292" y="34"/>
                    <a:pt x="291" y="35"/>
                    <a:pt x="291" y="35"/>
                  </a:cubicBezTo>
                  <a:cubicBezTo>
                    <a:pt x="294" y="34"/>
                    <a:pt x="295" y="35"/>
                    <a:pt x="298" y="34"/>
                  </a:cubicBezTo>
                  <a:cubicBezTo>
                    <a:pt x="298" y="35"/>
                    <a:pt x="297" y="35"/>
                    <a:pt x="297" y="36"/>
                  </a:cubicBezTo>
                  <a:cubicBezTo>
                    <a:pt x="303" y="33"/>
                    <a:pt x="311" y="38"/>
                    <a:pt x="316" y="34"/>
                  </a:cubicBezTo>
                  <a:cubicBezTo>
                    <a:pt x="317" y="34"/>
                    <a:pt x="316" y="35"/>
                    <a:pt x="316" y="35"/>
                  </a:cubicBezTo>
                  <a:cubicBezTo>
                    <a:pt x="316" y="36"/>
                    <a:pt x="317" y="36"/>
                    <a:pt x="318" y="36"/>
                  </a:cubicBezTo>
                  <a:cubicBezTo>
                    <a:pt x="301" y="37"/>
                    <a:pt x="282" y="37"/>
                    <a:pt x="273" y="35"/>
                  </a:cubicBezTo>
                  <a:moveTo>
                    <a:pt x="268" y="34"/>
                  </a:moveTo>
                  <a:cubicBezTo>
                    <a:pt x="266" y="33"/>
                    <a:pt x="270" y="33"/>
                    <a:pt x="271" y="33"/>
                  </a:cubicBezTo>
                  <a:cubicBezTo>
                    <a:pt x="271" y="36"/>
                    <a:pt x="268" y="33"/>
                    <a:pt x="268" y="34"/>
                  </a:cubicBezTo>
                  <a:moveTo>
                    <a:pt x="268" y="33"/>
                  </a:moveTo>
                  <a:cubicBezTo>
                    <a:pt x="268" y="30"/>
                    <a:pt x="272" y="31"/>
                    <a:pt x="273" y="31"/>
                  </a:cubicBezTo>
                  <a:cubicBezTo>
                    <a:pt x="272" y="33"/>
                    <a:pt x="270" y="33"/>
                    <a:pt x="268" y="33"/>
                  </a:cubicBezTo>
                </a:path>
              </a:pathLst>
            </a:custGeom>
            <a:solidFill>
              <a:srgbClr val="D2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88" y="3548"/>
              <a:ext cx="364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“抢人大战”</a:t>
              </a:r>
              <a:endPara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22" y="4370"/>
              <a:ext cx="9054" cy="47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不少网友以为丁真家在西藏，引发四川西藏上演“抢人大战”。这既带动了理塘旅游发展，更让大众看到祖国壮美河山，堪称一份宣传中国各地美景的完美答卷。</a:t>
              </a:r>
              <a:endPara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endParaRPr>
            </a:p>
          </p:txBody>
        </p:sp>
      </p:grpSp>
      <p:pic>
        <p:nvPicPr>
          <p:cNvPr id="2" name="图片 1" descr="QQ图片20201209161326"/>
          <p:cNvPicPr>
            <a:picLocks noChangeAspect="1"/>
          </p:cNvPicPr>
          <p:nvPr/>
        </p:nvPicPr>
        <p:blipFill>
          <a:blip r:embed="rId1">
            <a:lum bright="30000" contrast="30000"/>
          </a:blip>
          <a:stretch>
            <a:fillRect/>
          </a:stretch>
        </p:blipFill>
        <p:spPr>
          <a:xfrm>
            <a:off x="7948295" y="466725"/>
            <a:ext cx="3586480" cy="5889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306705" y="291465"/>
            <a:ext cx="11579225" cy="62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Freeform 2298"/>
          <p:cNvSpPr>
            <a:spLocks noEditPoints="1"/>
          </p:cNvSpPr>
          <p:nvPr/>
        </p:nvSpPr>
        <p:spPr bwMode="auto">
          <a:xfrm>
            <a:off x="2259965" y="817245"/>
            <a:ext cx="4583430" cy="201295"/>
          </a:xfrm>
          <a:custGeom>
            <a:avLst/>
            <a:gdLst>
              <a:gd name="T0" fmla="*/ 342 w 1109"/>
              <a:gd name="T1" fmla="*/ 53 h 61"/>
              <a:gd name="T2" fmla="*/ 519 w 1109"/>
              <a:gd name="T3" fmla="*/ 47 h 61"/>
              <a:gd name="T4" fmla="*/ 634 w 1109"/>
              <a:gd name="T5" fmla="*/ 42 h 61"/>
              <a:gd name="T6" fmla="*/ 722 w 1109"/>
              <a:gd name="T7" fmla="*/ 41 h 61"/>
              <a:gd name="T8" fmla="*/ 708 w 1109"/>
              <a:gd name="T9" fmla="*/ 42 h 61"/>
              <a:gd name="T10" fmla="*/ 671 w 1109"/>
              <a:gd name="T11" fmla="*/ 44 h 61"/>
              <a:gd name="T12" fmla="*/ 843 w 1109"/>
              <a:gd name="T13" fmla="*/ 43 h 61"/>
              <a:gd name="T14" fmla="*/ 900 w 1109"/>
              <a:gd name="T15" fmla="*/ 44 h 61"/>
              <a:gd name="T16" fmla="*/ 1035 w 1109"/>
              <a:gd name="T17" fmla="*/ 36 h 61"/>
              <a:gd name="T18" fmla="*/ 1099 w 1109"/>
              <a:gd name="T19" fmla="*/ 30 h 61"/>
              <a:gd name="T20" fmla="*/ 1109 w 1109"/>
              <a:gd name="T21" fmla="*/ 10 h 61"/>
              <a:gd name="T22" fmla="*/ 1103 w 1109"/>
              <a:gd name="T23" fmla="*/ 7 h 61"/>
              <a:gd name="T24" fmla="*/ 1036 w 1109"/>
              <a:gd name="T25" fmla="*/ 5 h 61"/>
              <a:gd name="T26" fmla="*/ 945 w 1109"/>
              <a:gd name="T27" fmla="*/ 2 h 61"/>
              <a:gd name="T28" fmla="*/ 834 w 1109"/>
              <a:gd name="T29" fmla="*/ 10 h 61"/>
              <a:gd name="T30" fmla="*/ 723 w 1109"/>
              <a:gd name="T31" fmla="*/ 15 h 61"/>
              <a:gd name="T32" fmla="*/ 584 w 1109"/>
              <a:gd name="T33" fmla="*/ 16 h 61"/>
              <a:gd name="T34" fmla="*/ 510 w 1109"/>
              <a:gd name="T35" fmla="*/ 23 h 61"/>
              <a:gd name="T36" fmla="*/ 350 w 1109"/>
              <a:gd name="T37" fmla="*/ 30 h 61"/>
              <a:gd name="T38" fmla="*/ 323 w 1109"/>
              <a:gd name="T39" fmla="*/ 30 h 61"/>
              <a:gd name="T40" fmla="*/ 274 w 1109"/>
              <a:gd name="T41" fmla="*/ 30 h 61"/>
              <a:gd name="T42" fmla="*/ 265 w 1109"/>
              <a:gd name="T43" fmla="*/ 29 h 61"/>
              <a:gd name="T44" fmla="*/ 252 w 1109"/>
              <a:gd name="T45" fmla="*/ 31 h 61"/>
              <a:gd name="T46" fmla="*/ 252 w 1109"/>
              <a:gd name="T47" fmla="*/ 28 h 61"/>
              <a:gd name="T48" fmla="*/ 229 w 1109"/>
              <a:gd name="T49" fmla="*/ 30 h 61"/>
              <a:gd name="T50" fmla="*/ 218 w 1109"/>
              <a:gd name="T51" fmla="*/ 29 h 61"/>
              <a:gd name="T52" fmla="*/ 140 w 1109"/>
              <a:gd name="T53" fmla="*/ 29 h 61"/>
              <a:gd name="T54" fmla="*/ 131 w 1109"/>
              <a:gd name="T55" fmla="*/ 34 h 61"/>
              <a:gd name="T56" fmla="*/ 112 w 1109"/>
              <a:gd name="T57" fmla="*/ 38 h 61"/>
              <a:gd name="T58" fmla="*/ 36 w 1109"/>
              <a:gd name="T59" fmla="*/ 40 h 61"/>
              <a:gd name="T60" fmla="*/ 75 w 1109"/>
              <a:gd name="T61" fmla="*/ 45 h 61"/>
              <a:gd name="T62" fmla="*/ 90 w 1109"/>
              <a:gd name="T63" fmla="*/ 48 h 61"/>
              <a:gd name="T64" fmla="*/ 94 w 1109"/>
              <a:gd name="T65" fmla="*/ 48 h 61"/>
              <a:gd name="T66" fmla="*/ 83 w 1109"/>
              <a:gd name="T67" fmla="*/ 50 h 61"/>
              <a:gd name="T68" fmla="*/ 85 w 1109"/>
              <a:gd name="T69" fmla="*/ 52 h 61"/>
              <a:gd name="T70" fmla="*/ 91 w 1109"/>
              <a:gd name="T71" fmla="*/ 54 h 61"/>
              <a:gd name="T72" fmla="*/ 87 w 1109"/>
              <a:gd name="T73" fmla="*/ 54 h 61"/>
              <a:gd name="T74" fmla="*/ 85 w 1109"/>
              <a:gd name="T75" fmla="*/ 56 h 61"/>
              <a:gd name="T76" fmla="*/ 245 w 1109"/>
              <a:gd name="T77" fmla="*/ 57 h 61"/>
              <a:gd name="T78" fmla="*/ 265 w 1109"/>
              <a:gd name="T79" fmla="*/ 57 h 61"/>
              <a:gd name="T80" fmla="*/ 273 w 1109"/>
              <a:gd name="T81" fmla="*/ 35 h 61"/>
              <a:gd name="T82" fmla="*/ 291 w 1109"/>
              <a:gd name="T83" fmla="*/ 34 h 61"/>
              <a:gd name="T84" fmla="*/ 298 w 1109"/>
              <a:gd name="T85" fmla="*/ 34 h 61"/>
              <a:gd name="T86" fmla="*/ 316 w 1109"/>
              <a:gd name="T87" fmla="*/ 34 h 61"/>
              <a:gd name="T88" fmla="*/ 318 w 1109"/>
              <a:gd name="T89" fmla="*/ 36 h 61"/>
              <a:gd name="T90" fmla="*/ 268 w 1109"/>
              <a:gd name="T91" fmla="*/ 34 h 61"/>
              <a:gd name="T92" fmla="*/ 268 w 1109"/>
              <a:gd name="T93" fmla="*/ 34 h 61"/>
              <a:gd name="T94" fmla="*/ 273 w 1109"/>
              <a:gd name="T95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9" h="61">
                <a:moveTo>
                  <a:pt x="269" y="57"/>
                </a:moveTo>
                <a:cubicBezTo>
                  <a:pt x="282" y="51"/>
                  <a:pt x="332" y="57"/>
                  <a:pt x="342" y="53"/>
                </a:cubicBezTo>
                <a:cubicBezTo>
                  <a:pt x="395" y="51"/>
                  <a:pt x="464" y="49"/>
                  <a:pt x="516" y="49"/>
                </a:cubicBezTo>
                <a:cubicBezTo>
                  <a:pt x="517" y="49"/>
                  <a:pt x="517" y="47"/>
                  <a:pt x="519" y="47"/>
                </a:cubicBezTo>
                <a:cubicBezTo>
                  <a:pt x="547" y="46"/>
                  <a:pt x="577" y="49"/>
                  <a:pt x="605" y="46"/>
                </a:cubicBezTo>
                <a:cubicBezTo>
                  <a:pt x="615" y="45"/>
                  <a:pt x="625" y="42"/>
                  <a:pt x="634" y="42"/>
                </a:cubicBezTo>
                <a:cubicBezTo>
                  <a:pt x="670" y="43"/>
                  <a:pt x="701" y="37"/>
                  <a:pt x="733" y="41"/>
                </a:cubicBezTo>
                <a:cubicBezTo>
                  <a:pt x="730" y="41"/>
                  <a:pt x="726" y="42"/>
                  <a:pt x="722" y="41"/>
                </a:cubicBezTo>
                <a:cubicBezTo>
                  <a:pt x="723" y="44"/>
                  <a:pt x="732" y="40"/>
                  <a:pt x="734" y="43"/>
                </a:cubicBezTo>
                <a:cubicBezTo>
                  <a:pt x="728" y="42"/>
                  <a:pt x="712" y="47"/>
                  <a:pt x="708" y="42"/>
                </a:cubicBezTo>
                <a:cubicBezTo>
                  <a:pt x="707" y="43"/>
                  <a:pt x="708" y="43"/>
                  <a:pt x="708" y="44"/>
                </a:cubicBezTo>
                <a:cubicBezTo>
                  <a:pt x="697" y="44"/>
                  <a:pt x="686" y="45"/>
                  <a:pt x="671" y="44"/>
                </a:cubicBezTo>
                <a:cubicBezTo>
                  <a:pt x="727" y="48"/>
                  <a:pt x="785" y="43"/>
                  <a:pt x="843" y="41"/>
                </a:cubicBezTo>
                <a:cubicBezTo>
                  <a:pt x="843" y="42"/>
                  <a:pt x="843" y="42"/>
                  <a:pt x="843" y="43"/>
                </a:cubicBezTo>
                <a:cubicBezTo>
                  <a:pt x="861" y="41"/>
                  <a:pt x="883" y="45"/>
                  <a:pt x="899" y="43"/>
                </a:cubicBezTo>
                <a:cubicBezTo>
                  <a:pt x="901" y="43"/>
                  <a:pt x="898" y="44"/>
                  <a:pt x="900" y="44"/>
                </a:cubicBezTo>
                <a:cubicBezTo>
                  <a:pt x="926" y="43"/>
                  <a:pt x="954" y="37"/>
                  <a:pt x="982" y="37"/>
                </a:cubicBezTo>
                <a:cubicBezTo>
                  <a:pt x="999" y="37"/>
                  <a:pt x="1018" y="38"/>
                  <a:pt x="1035" y="36"/>
                </a:cubicBezTo>
                <a:cubicBezTo>
                  <a:pt x="1047" y="35"/>
                  <a:pt x="1057" y="32"/>
                  <a:pt x="1067" y="33"/>
                </a:cubicBezTo>
                <a:cubicBezTo>
                  <a:pt x="1080" y="34"/>
                  <a:pt x="1090" y="38"/>
                  <a:pt x="1099" y="30"/>
                </a:cubicBezTo>
                <a:cubicBezTo>
                  <a:pt x="1104" y="23"/>
                  <a:pt x="1101" y="16"/>
                  <a:pt x="1101" y="10"/>
                </a:cubicBezTo>
                <a:cubicBezTo>
                  <a:pt x="1103" y="9"/>
                  <a:pt x="1106" y="12"/>
                  <a:pt x="1109" y="10"/>
                </a:cubicBezTo>
                <a:cubicBezTo>
                  <a:pt x="1105" y="8"/>
                  <a:pt x="1101" y="11"/>
                  <a:pt x="1099" y="7"/>
                </a:cubicBezTo>
                <a:cubicBezTo>
                  <a:pt x="1100" y="7"/>
                  <a:pt x="1105" y="8"/>
                  <a:pt x="1103" y="7"/>
                </a:cubicBezTo>
                <a:cubicBezTo>
                  <a:pt x="1093" y="7"/>
                  <a:pt x="1086" y="4"/>
                  <a:pt x="1078" y="2"/>
                </a:cubicBezTo>
                <a:cubicBezTo>
                  <a:pt x="1063" y="0"/>
                  <a:pt x="1050" y="5"/>
                  <a:pt x="1036" y="5"/>
                </a:cubicBezTo>
                <a:cubicBezTo>
                  <a:pt x="1032" y="5"/>
                  <a:pt x="1027" y="4"/>
                  <a:pt x="1022" y="4"/>
                </a:cubicBezTo>
                <a:cubicBezTo>
                  <a:pt x="995" y="5"/>
                  <a:pt x="972" y="6"/>
                  <a:pt x="945" y="2"/>
                </a:cubicBezTo>
                <a:cubicBezTo>
                  <a:pt x="936" y="1"/>
                  <a:pt x="925" y="1"/>
                  <a:pt x="915" y="2"/>
                </a:cubicBezTo>
                <a:cubicBezTo>
                  <a:pt x="890" y="5"/>
                  <a:pt x="859" y="7"/>
                  <a:pt x="834" y="10"/>
                </a:cubicBezTo>
                <a:cubicBezTo>
                  <a:pt x="825" y="11"/>
                  <a:pt x="816" y="10"/>
                  <a:pt x="808" y="10"/>
                </a:cubicBezTo>
                <a:cubicBezTo>
                  <a:pt x="779" y="12"/>
                  <a:pt x="749" y="13"/>
                  <a:pt x="723" y="15"/>
                </a:cubicBezTo>
                <a:cubicBezTo>
                  <a:pt x="691" y="18"/>
                  <a:pt x="658" y="18"/>
                  <a:pt x="626" y="19"/>
                </a:cubicBezTo>
                <a:cubicBezTo>
                  <a:pt x="612" y="19"/>
                  <a:pt x="598" y="16"/>
                  <a:pt x="584" y="16"/>
                </a:cubicBezTo>
                <a:cubicBezTo>
                  <a:pt x="576" y="16"/>
                  <a:pt x="569" y="18"/>
                  <a:pt x="561" y="19"/>
                </a:cubicBezTo>
                <a:cubicBezTo>
                  <a:pt x="540" y="19"/>
                  <a:pt x="527" y="23"/>
                  <a:pt x="510" y="23"/>
                </a:cubicBezTo>
                <a:cubicBezTo>
                  <a:pt x="509" y="23"/>
                  <a:pt x="509" y="25"/>
                  <a:pt x="508" y="25"/>
                </a:cubicBezTo>
                <a:cubicBezTo>
                  <a:pt x="454" y="24"/>
                  <a:pt x="400" y="34"/>
                  <a:pt x="350" y="30"/>
                </a:cubicBezTo>
                <a:cubicBezTo>
                  <a:pt x="342" y="34"/>
                  <a:pt x="333" y="30"/>
                  <a:pt x="326" y="33"/>
                </a:cubicBezTo>
                <a:cubicBezTo>
                  <a:pt x="326" y="31"/>
                  <a:pt x="321" y="32"/>
                  <a:pt x="323" y="30"/>
                </a:cubicBezTo>
                <a:cubicBezTo>
                  <a:pt x="308" y="35"/>
                  <a:pt x="291" y="25"/>
                  <a:pt x="273" y="30"/>
                </a:cubicBezTo>
                <a:cubicBezTo>
                  <a:pt x="274" y="30"/>
                  <a:pt x="275" y="30"/>
                  <a:pt x="274" y="30"/>
                </a:cubicBezTo>
                <a:cubicBezTo>
                  <a:pt x="270" y="27"/>
                  <a:pt x="266" y="33"/>
                  <a:pt x="259" y="31"/>
                </a:cubicBezTo>
                <a:cubicBezTo>
                  <a:pt x="261" y="29"/>
                  <a:pt x="265" y="32"/>
                  <a:pt x="265" y="29"/>
                </a:cubicBezTo>
                <a:cubicBezTo>
                  <a:pt x="261" y="30"/>
                  <a:pt x="256" y="30"/>
                  <a:pt x="253" y="28"/>
                </a:cubicBezTo>
                <a:cubicBezTo>
                  <a:pt x="254" y="30"/>
                  <a:pt x="254" y="31"/>
                  <a:pt x="252" y="31"/>
                </a:cubicBezTo>
                <a:cubicBezTo>
                  <a:pt x="252" y="30"/>
                  <a:pt x="249" y="32"/>
                  <a:pt x="249" y="30"/>
                </a:cubicBezTo>
                <a:cubicBezTo>
                  <a:pt x="250" y="30"/>
                  <a:pt x="254" y="29"/>
                  <a:pt x="252" y="28"/>
                </a:cubicBezTo>
                <a:cubicBezTo>
                  <a:pt x="244" y="30"/>
                  <a:pt x="234" y="31"/>
                  <a:pt x="222" y="31"/>
                </a:cubicBezTo>
                <a:cubicBezTo>
                  <a:pt x="225" y="30"/>
                  <a:pt x="228" y="32"/>
                  <a:pt x="229" y="30"/>
                </a:cubicBezTo>
                <a:cubicBezTo>
                  <a:pt x="222" y="30"/>
                  <a:pt x="221" y="30"/>
                  <a:pt x="217" y="31"/>
                </a:cubicBezTo>
                <a:cubicBezTo>
                  <a:pt x="217" y="30"/>
                  <a:pt x="218" y="30"/>
                  <a:pt x="218" y="29"/>
                </a:cubicBezTo>
                <a:cubicBezTo>
                  <a:pt x="192" y="29"/>
                  <a:pt x="164" y="22"/>
                  <a:pt x="142" y="30"/>
                </a:cubicBezTo>
                <a:cubicBezTo>
                  <a:pt x="141" y="30"/>
                  <a:pt x="141" y="30"/>
                  <a:pt x="140" y="29"/>
                </a:cubicBezTo>
                <a:cubicBezTo>
                  <a:pt x="134" y="30"/>
                  <a:pt x="132" y="33"/>
                  <a:pt x="127" y="33"/>
                </a:cubicBezTo>
                <a:cubicBezTo>
                  <a:pt x="127" y="35"/>
                  <a:pt x="130" y="32"/>
                  <a:pt x="131" y="34"/>
                </a:cubicBezTo>
                <a:cubicBezTo>
                  <a:pt x="124" y="38"/>
                  <a:pt x="114" y="34"/>
                  <a:pt x="108" y="36"/>
                </a:cubicBezTo>
                <a:cubicBezTo>
                  <a:pt x="110" y="37"/>
                  <a:pt x="112" y="36"/>
                  <a:pt x="112" y="38"/>
                </a:cubicBezTo>
                <a:cubicBezTo>
                  <a:pt x="79" y="40"/>
                  <a:pt x="45" y="37"/>
                  <a:pt x="13" y="38"/>
                </a:cubicBezTo>
                <a:cubicBezTo>
                  <a:pt x="16" y="40"/>
                  <a:pt x="32" y="36"/>
                  <a:pt x="36" y="40"/>
                </a:cubicBezTo>
                <a:cubicBezTo>
                  <a:pt x="27" y="43"/>
                  <a:pt x="11" y="39"/>
                  <a:pt x="0" y="41"/>
                </a:cubicBezTo>
                <a:cubicBezTo>
                  <a:pt x="32" y="44"/>
                  <a:pt x="55" y="47"/>
                  <a:pt x="75" y="45"/>
                </a:cubicBezTo>
                <a:cubicBezTo>
                  <a:pt x="74" y="46"/>
                  <a:pt x="72" y="45"/>
                  <a:pt x="72" y="46"/>
                </a:cubicBezTo>
                <a:cubicBezTo>
                  <a:pt x="80" y="46"/>
                  <a:pt x="85" y="44"/>
                  <a:pt x="90" y="48"/>
                </a:cubicBezTo>
                <a:cubicBezTo>
                  <a:pt x="90" y="46"/>
                  <a:pt x="91" y="45"/>
                  <a:pt x="92" y="45"/>
                </a:cubicBezTo>
                <a:cubicBezTo>
                  <a:pt x="90" y="48"/>
                  <a:pt x="93" y="46"/>
                  <a:pt x="94" y="48"/>
                </a:cubicBezTo>
                <a:cubicBezTo>
                  <a:pt x="90" y="48"/>
                  <a:pt x="87" y="49"/>
                  <a:pt x="85" y="49"/>
                </a:cubicBezTo>
                <a:cubicBezTo>
                  <a:pt x="88" y="49"/>
                  <a:pt x="83" y="50"/>
                  <a:pt x="83" y="50"/>
                </a:cubicBezTo>
                <a:cubicBezTo>
                  <a:pt x="87" y="51"/>
                  <a:pt x="89" y="48"/>
                  <a:pt x="91" y="50"/>
                </a:cubicBezTo>
                <a:cubicBezTo>
                  <a:pt x="89" y="51"/>
                  <a:pt x="87" y="50"/>
                  <a:pt x="85" y="52"/>
                </a:cubicBezTo>
                <a:cubicBezTo>
                  <a:pt x="91" y="52"/>
                  <a:pt x="94" y="51"/>
                  <a:pt x="97" y="53"/>
                </a:cubicBezTo>
                <a:cubicBezTo>
                  <a:pt x="95" y="54"/>
                  <a:pt x="94" y="52"/>
                  <a:pt x="91" y="54"/>
                </a:cubicBezTo>
                <a:cubicBezTo>
                  <a:pt x="92" y="53"/>
                  <a:pt x="91" y="54"/>
                  <a:pt x="91" y="53"/>
                </a:cubicBezTo>
                <a:cubicBezTo>
                  <a:pt x="89" y="55"/>
                  <a:pt x="89" y="53"/>
                  <a:pt x="87" y="54"/>
                </a:cubicBezTo>
                <a:cubicBezTo>
                  <a:pt x="88" y="54"/>
                  <a:pt x="88" y="55"/>
                  <a:pt x="87" y="55"/>
                </a:cubicBezTo>
                <a:cubicBezTo>
                  <a:pt x="82" y="54"/>
                  <a:pt x="74" y="55"/>
                  <a:pt x="85" y="56"/>
                </a:cubicBezTo>
                <a:cubicBezTo>
                  <a:pt x="113" y="58"/>
                  <a:pt x="140" y="59"/>
                  <a:pt x="160" y="58"/>
                </a:cubicBezTo>
                <a:cubicBezTo>
                  <a:pt x="188" y="57"/>
                  <a:pt x="222" y="61"/>
                  <a:pt x="245" y="57"/>
                </a:cubicBezTo>
                <a:cubicBezTo>
                  <a:pt x="248" y="58"/>
                  <a:pt x="251" y="57"/>
                  <a:pt x="254" y="57"/>
                </a:cubicBezTo>
                <a:cubicBezTo>
                  <a:pt x="255" y="55"/>
                  <a:pt x="264" y="57"/>
                  <a:pt x="265" y="57"/>
                </a:cubicBezTo>
                <a:cubicBezTo>
                  <a:pt x="267" y="54"/>
                  <a:pt x="268" y="56"/>
                  <a:pt x="269" y="57"/>
                </a:cubicBezTo>
                <a:moveTo>
                  <a:pt x="273" y="35"/>
                </a:moveTo>
                <a:cubicBezTo>
                  <a:pt x="276" y="34"/>
                  <a:pt x="279" y="35"/>
                  <a:pt x="282" y="33"/>
                </a:cubicBezTo>
                <a:cubicBezTo>
                  <a:pt x="285" y="35"/>
                  <a:pt x="288" y="35"/>
                  <a:pt x="291" y="34"/>
                </a:cubicBezTo>
                <a:cubicBezTo>
                  <a:pt x="292" y="34"/>
                  <a:pt x="291" y="35"/>
                  <a:pt x="291" y="35"/>
                </a:cubicBezTo>
                <a:cubicBezTo>
                  <a:pt x="294" y="34"/>
                  <a:pt x="295" y="35"/>
                  <a:pt x="298" y="34"/>
                </a:cubicBezTo>
                <a:cubicBezTo>
                  <a:pt x="298" y="35"/>
                  <a:pt x="297" y="35"/>
                  <a:pt x="297" y="36"/>
                </a:cubicBezTo>
                <a:cubicBezTo>
                  <a:pt x="303" y="33"/>
                  <a:pt x="311" y="38"/>
                  <a:pt x="316" y="34"/>
                </a:cubicBezTo>
                <a:cubicBezTo>
                  <a:pt x="317" y="34"/>
                  <a:pt x="316" y="35"/>
                  <a:pt x="316" y="35"/>
                </a:cubicBezTo>
                <a:cubicBezTo>
                  <a:pt x="316" y="36"/>
                  <a:pt x="317" y="36"/>
                  <a:pt x="318" y="36"/>
                </a:cubicBezTo>
                <a:cubicBezTo>
                  <a:pt x="301" y="37"/>
                  <a:pt x="282" y="37"/>
                  <a:pt x="273" y="35"/>
                </a:cubicBezTo>
                <a:moveTo>
                  <a:pt x="268" y="34"/>
                </a:moveTo>
                <a:cubicBezTo>
                  <a:pt x="266" y="33"/>
                  <a:pt x="270" y="33"/>
                  <a:pt x="271" y="33"/>
                </a:cubicBezTo>
                <a:cubicBezTo>
                  <a:pt x="271" y="36"/>
                  <a:pt x="268" y="33"/>
                  <a:pt x="268" y="34"/>
                </a:cubicBezTo>
                <a:moveTo>
                  <a:pt x="268" y="33"/>
                </a:moveTo>
                <a:cubicBezTo>
                  <a:pt x="268" y="30"/>
                  <a:pt x="272" y="31"/>
                  <a:pt x="273" y="31"/>
                </a:cubicBezTo>
                <a:cubicBezTo>
                  <a:pt x="272" y="33"/>
                  <a:pt x="270" y="33"/>
                  <a:pt x="268" y="33"/>
                </a:cubicBezTo>
              </a:path>
            </a:pathLst>
          </a:custGeom>
          <a:solidFill>
            <a:srgbClr val="D22C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75958" y="373380"/>
            <a:ext cx="6583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官方媒体介入，控制舆论导向。</a:t>
            </a:r>
            <a:endParaRPr lang="zh-CN" altLang="en-US" sz="360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00810" y="1219835"/>
            <a:ext cx="67589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央视、人民日报等影响力极大的媒体都转载了相关新闻。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ea"/>
              <a:sym typeface="+mn-ea"/>
            </a:endParaRPr>
          </a:p>
        </p:txBody>
      </p:sp>
      <p:sp>
        <p:nvSpPr>
          <p:cNvPr id="18" name="Freeform 2298"/>
          <p:cNvSpPr>
            <a:spLocks noEditPoints="1"/>
          </p:cNvSpPr>
          <p:nvPr/>
        </p:nvSpPr>
        <p:spPr bwMode="auto">
          <a:xfrm>
            <a:off x="1093470" y="2614295"/>
            <a:ext cx="2596515" cy="160655"/>
          </a:xfrm>
          <a:custGeom>
            <a:avLst/>
            <a:gdLst>
              <a:gd name="T0" fmla="*/ 342 w 1109"/>
              <a:gd name="T1" fmla="*/ 53 h 61"/>
              <a:gd name="T2" fmla="*/ 519 w 1109"/>
              <a:gd name="T3" fmla="*/ 47 h 61"/>
              <a:gd name="T4" fmla="*/ 634 w 1109"/>
              <a:gd name="T5" fmla="*/ 42 h 61"/>
              <a:gd name="T6" fmla="*/ 722 w 1109"/>
              <a:gd name="T7" fmla="*/ 41 h 61"/>
              <a:gd name="T8" fmla="*/ 708 w 1109"/>
              <a:gd name="T9" fmla="*/ 42 h 61"/>
              <a:gd name="T10" fmla="*/ 671 w 1109"/>
              <a:gd name="T11" fmla="*/ 44 h 61"/>
              <a:gd name="T12" fmla="*/ 843 w 1109"/>
              <a:gd name="T13" fmla="*/ 43 h 61"/>
              <a:gd name="T14" fmla="*/ 900 w 1109"/>
              <a:gd name="T15" fmla="*/ 44 h 61"/>
              <a:gd name="T16" fmla="*/ 1035 w 1109"/>
              <a:gd name="T17" fmla="*/ 36 h 61"/>
              <a:gd name="T18" fmla="*/ 1099 w 1109"/>
              <a:gd name="T19" fmla="*/ 30 h 61"/>
              <a:gd name="T20" fmla="*/ 1109 w 1109"/>
              <a:gd name="T21" fmla="*/ 10 h 61"/>
              <a:gd name="T22" fmla="*/ 1103 w 1109"/>
              <a:gd name="T23" fmla="*/ 7 h 61"/>
              <a:gd name="T24" fmla="*/ 1036 w 1109"/>
              <a:gd name="T25" fmla="*/ 5 h 61"/>
              <a:gd name="T26" fmla="*/ 945 w 1109"/>
              <a:gd name="T27" fmla="*/ 2 h 61"/>
              <a:gd name="T28" fmla="*/ 834 w 1109"/>
              <a:gd name="T29" fmla="*/ 10 h 61"/>
              <a:gd name="T30" fmla="*/ 723 w 1109"/>
              <a:gd name="T31" fmla="*/ 15 h 61"/>
              <a:gd name="T32" fmla="*/ 584 w 1109"/>
              <a:gd name="T33" fmla="*/ 16 h 61"/>
              <a:gd name="T34" fmla="*/ 510 w 1109"/>
              <a:gd name="T35" fmla="*/ 23 h 61"/>
              <a:gd name="T36" fmla="*/ 350 w 1109"/>
              <a:gd name="T37" fmla="*/ 30 h 61"/>
              <a:gd name="T38" fmla="*/ 323 w 1109"/>
              <a:gd name="T39" fmla="*/ 30 h 61"/>
              <a:gd name="T40" fmla="*/ 274 w 1109"/>
              <a:gd name="T41" fmla="*/ 30 h 61"/>
              <a:gd name="T42" fmla="*/ 265 w 1109"/>
              <a:gd name="T43" fmla="*/ 29 h 61"/>
              <a:gd name="T44" fmla="*/ 252 w 1109"/>
              <a:gd name="T45" fmla="*/ 31 h 61"/>
              <a:gd name="T46" fmla="*/ 252 w 1109"/>
              <a:gd name="T47" fmla="*/ 28 h 61"/>
              <a:gd name="T48" fmla="*/ 229 w 1109"/>
              <a:gd name="T49" fmla="*/ 30 h 61"/>
              <a:gd name="T50" fmla="*/ 218 w 1109"/>
              <a:gd name="T51" fmla="*/ 29 h 61"/>
              <a:gd name="T52" fmla="*/ 140 w 1109"/>
              <a:gd name="T53" fmla="*/ 29 h 61"/>
              <a:gd name="T54" fmla="*/ 131 w 1109"/>
              <a:gd name="T55" fmla="*/ 34 h 61"/>
              <a:gd name="T56" fmla="*/ 112 w 1109"/>
              <a:gd name="T57" fmla="*/ 38 h 61"/>
              <a:gd name="T58" fmla="*/ 36 w 1109"/>
              <a:gd name="T59" fmla="*/ 40 h 61"/>
              <a:gd name="T60" fmla="*/ 75 w 1109"/>
              <a:gd name="T61" fmla="*/ 45 h 61"/>
              <a:gd name="T62" fmla="*/ 90 w 1109"/>
              <a:gd name="T63" fmla="*/ 48 h 61"/>
              <a:gd name="T64" fmla="*/ 94 w 1109"/>
              <a:gd name="T65" fmla="*/ 48 h 61"/>
              <a:gd name="T66" fmla="*/ 83 w 1109"/>
              <a:gd name="T67" fmla="*/ 50 h 61"/>
              <a:gd name="T68" fmla="*/ 85 w 1109"/>
              <a:gd name="T69" fmla="*/ 52 h 61"/>
              <a:gd name="T70" fmla="*/ 91 w 1109"/>
              <a:gd name="T71" fmla="*/ 54 h 61"/>
              <a:gd name="T72" fmla="*/ 87 w 1109"/>
              <a:gd name="T73" fmla="*/ 54 h 61"/>
              <a:gd name="T74" fmla="*/ 85 w 1109"/>
              <a:gd name="T75" fmla="*/ 56 h 61"/>
              <a:gd name="T76" fmla="*/ 245 w 1109"/>
              <a:gd name="T77" fmla="*/ 57 h 61"/>
              <a:gd name="T78" fmla="*/ 265 w 1109"/>
              <a:gd name="T79" fmla="*/ 57 h 61"/>
              <a:gd name="T80" fmla="*/ 273 w 1109"/>
              <a:gd name="T81" fmla="*/ 35 h 61"/>
              <a:gd name="T82" fmla="*/ 291 w 1109"/>
              <a:gd name="T83" fmla="*/ 34 h 61"/>
              <a:gd name="T84" fmla="*/ 298 w 1109"/>
              <a:gd name="T85" fmla="*/ 34 h 61"/>
              <a:gd name="T86" fmla="*/ 316 w 1109"/>
              <a:gd name="T87" fmla="*/ 34 h 61"/>
              <a:gd name="T88" fmla="*/ 318 w 1109"/>
              <a:gd name="T89" fmla="*/ 36 h 61"/>
              <a:gd name="T90" fmla="*/ 268 w 1109"/>
              <a:gd name="T91" fmla="*/ 34 h 61"/>
              <a:gd name="T92" fmla="*/ 268 w 1109"/>
              <a:gd name="T93" fmla="*/ 34 h 61"/>
              <a:gd name="T94" fmla="*/ 273 w 1109"/>
              <a:gd name="T95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9" h="61">
                <a:moveTo>
                  <a:pt x="269" y="57"/>
                </a:moveTo>
                <a:cubicBezTo>
                  <a:pt x="282" y="51"/>
                  <a:pt x="332" y="57"/>
                  <a:pt x="342" y="53"/>
                </a:cubicBezTo>
                <a:cubicBezTo>
                  <a:pt x="395" y="51"/>
                  <a:pt x="464" y="49"/>
                  <a:pt x="516" y="49"/>
                </a:cubicBezTo>
                <a:cubicBezTo>
                  <a:pt x="517" y="49"/>
                  <a:pt x="517" y="47"/>
                  <a:pt x="519" y="47"/>
                </a:cubicBezTo>
                <a:cubicBezTo>
                  <a:pt x="547" y="46"/>
                  <a:pt x="577" y="49"/>
                  <a:pt x="605" y="46"/>
                </a:cubicBezTo>
                <a:cubicBezTo>
                  <a:pt x="615" y="45"/>
                  <a:pt x="625" y="42"/>
                  <a:pt x="634" y="42"/>
                </a:cubicBezTo>
                <a:cubicBezTo>
                  <a:pt x="670" y="43"/>
                  <a:pt x="701" y="37"/>
                  <a:pt x="733" y="41"/>
                </a:cubicBezTo>
                <a:cubicBezTo>
                  <a:pt x="730" y="41"/>
                  <a:pt x="726" y="42"/>
                  <a:pt x="722" y="41"/>
                </a:cubicBezTo>
                <a:cubicBezTo>
                  <a:pt x="723" y="44"/>
                  <a:pt x="732" y="40"/>
                  <a:pt x="734" y="43"/>
                </a:cubicBezTo>
                <a:cubicBezTo>
                  <a:pt x="728" y="42"/>
                  <a:pt x="712" y="47"/>
                  <a:pt x="708" y="42"/>
                </a:cubicBezTo>
                <a:cubicBezTo>
                  <a:pt x="707" y="43"/>
                  <a:pt x="708" y="43"/>
                  <a:pt x="708" y="44"/>
                </a:cubicBezTo>
                <a:cubicBezTo>
                  <a:pt x="697" y="44"/>
                  <a:pt x="686" y="45"/>
                  <a:pt x="671" y="44"/>
                </a:cubicBezTo>
                <a:cubicBezTo>
                  <a:pt x="727" y="48"/>
                  <a:pt x="785" y="43"/>
                  <a:pt x="843" y="41"/>
                </a:cubicBezTo>
                <a:cubicBezTo>
                  <a:pt x="843" y="42"/>
                  <a:pt x="843" y="42"/>
                  <a:pt x="843" y="43"/>
                </a:cubicBezTo>
                <a:cubicBezTo>
                  <a:pt x="861" y="41"/>
                  <a:pt x="883" y="45"/>
                  <a:pt x="899" y="43"/>
                </a:cubicBezTo>
                <a:cubicBezTo>
                  <a:pt x="901" y="43"/>
                  <a:pt x="898" y="44"/>
                  <a:pt x="900" y="44"/>
                </a:cubicBezTo>
                <a:cubicBezTo>
                  <a:pt x="926" y="43"/>
                  <a:pt x="954" y="37"/>
                  <a:pt x="982" y="37"/>
                </a:cubicBezTo>
                <a:cubicBezTo>
                  <a:pt x="999" y="37"/>
                  <a:pt x="1018" y="38"/>
                  <a:pt x="1035" y="36"/>
                </a:cubicBezTo>
                <a:cubicBezTo>
                  <a:pt x="1047" y="35"/>
                  <a:pt x="1057" y="32"/>
                  <a:pt x="1067" y="33"/>
                </a:cubicBezTo>
                <a:cubicBezTo>
                  <a:pt x="1080" y="34"/>
                  <a:pt x="1090" y="38"/>
                  <a:pt x="1099" y="30"/>
                </a:cubicBezTo>
                <a:cubicBezTo>
                  <a:pt x="1104" y="23"/>
                  <a:pt x="1101" y="16"/>
                  <a:pt x="1101" y="10"/>
                </a:cubicBezTo>
                <a:cubicBezTo>
                  <a:pt x="1103" y="9"/>
                  <a:pt x="1106" y="12"/>
                  <a:pt x="1109" y="10"/>
                </a:cubicBezTo>
                <a:cubicBezTo>
                  <a:pt x="1105" y="8"/>
                  <a:pt x="1101" y="11"/>
                  <a:pt x="1099" y="7"/>
                </a:cubicBezTo>
                <a:cubicBezTo>
                  <a:pt x="1100" y="7"/>
                  <a:pt x="1105" y="8"/>
                  <a:pt x="1103" y="7"/>
                </a:cubicBezTo>
                <a:cubicBezTo>
                  <a:pt x="1093" y="7"/>
                  <a:pt x="1086" y="4"/>
                  <a:pt x="1078" y="2"/>
                </a:cubicBezTo>
                <a:cubicBezTo>
                  <a:pt x="1063" y="0"/>
                  <a:pt x="1050" y="5"/>
                  <a:pt x="1036" y="5"/>
                </a:cubicBezTo>
                <a:cubicBezTo>
                  <a:pt x="1032" y="5"/>
                  <a:pt x="1027" y="4"/>
                  <a:pt x="1022" y="4"/>
                </a:cubicBezTo>
                <a:cubicBezTo>
                  <a:pt x="995" y="5"/>
                  <a:pt x="972" y="6"/>
                  <a:pt x="945" y="2"/>
                </a:cubicBezTo>
                <a:cubicBezTo>
                  <a:pt x="936" y="1"/>
                  <a:pt x="925" y="1"/>
                  <a:pt x="915" y="2"/>
                </a:cubicBezTo>
                <a:cubicBezTo>
                  <a:pt x="890" y="5"/>
                  <a:pt x="859" y="7"/>
                  <a:pt x="834" y="10"/>
                </a:cubicBezTo>
                <a:cubicBezTo>
                  <a:pt x="825" y="11"/>
                  <a:pt x="816" y="10"/>
                  <a:pt x="808" y="10"/>
                </a:cubicBezTo>
                <a:cubicBezTo>
                  <a:pt x="779" y="12"/>
                  <a:pt x="749" y="13"/>
                  <a:pt x="723" y="15"/>
                </a:cubicBezTo>
                <a:cubicBezTo>
                  <a:pt x="691" y="18"/>
                  <a:pt x="658" y="18"/>
                  <a:pt x="626" y="19"/>
                </a:cubicBezTo>
                <a:cubicBezTo>
                  <a:pt x="612" y="19"/>
                  <a:pt x="598" y="16"/>
                  <a:pt x="584" y="16"/>
                </a:cubicBezTo>
                <a:cubicBezTo>
                  <a:pt x="576" y="16"/>
                  <a:pt x="569" y="18"/>
                  <a:pt x="561" y="19"/>
                </a:cubicBezTo>
                <a:cubicBezTo>
                  <a:pt x="540" y="19"/>
                  <a:pt x="527" y="23"/>
                  <a:pt x="510" y="23"/>
                </a:cubicBezTo>
                <a:cubicBezTo>
                  <a:pt x="509" y="23"/>
                  <a:pt x="509" y="25"/>
                  <a:pt x="508" y="25"/>
                </a:cubicBezTo>
                <a:cubicBezTo>
                  <a:pt x="454" y="24"/>
                  <a:pt x="400" y="34"/>
                  <a:pt x="350" y="30"/>
                </a:cubicBezTo>
                <a:cubicBezTo>
                  <a:pt x="342" y="34"/>
                  <a:pt x="333" y="30"/>
                  <a:pt x="326" y="33"/>
                </a:cubicBezTo>
                <a:cubicBezTo>
                  <a:pt x="326" y="31"/>
                  <a:pt x="321" y="32"/>
                  <a:pt x="323" y="30"/>
                </a:cubicBezTo>
                <a:cubicBezTo>
                  <a:pt x="308" y="35"/>
                  <a:pt x="291" y="25"/>
                  <a:pt x="273" y="30"/>
                </a:cubicBezTo>
                <a:cubicBezTo>
                  <a:pt x="274" y="30"/>
                  <a:pt x="275" y="30"/>
                  <a:pt x="274" y="30"/>
                </a:cubicBezTo>
                <a:cubicBezTo>
                  <a:pt x="270" y="27"/>
                  <a:pt x="266" y="33"/>
                  <a:pt x="259" y="31"/>
                </a:cubicBezTo>
                <a:cubicBezTo>
                  <a:pt x="261" y="29"/>
                  <a:pt x="265" y="32"/>
                  <a:pt x="265" y="29"/>
                </a:cubicBezTo>
                <a:cubicBezTo>
                  <a:pt x="261" y="30"/>
                  <a:pt x="256" y="30"/>
                  <a:pt x="253" y="28"/>
                </a:cubicBezTo>
                <a:cubicBezTo>
                  <a:pt x="254" y="30"/>
                  <a:pt x="254" y="31"/>
                  <a:pt x="252" y="31"/>
                </a:cubicBezTo>
                <a:cubicBezTo>
                  <a:pt x="252" y="30"/>
                  <a:pt x="249" y="32"/>
                  <a:pt x="249" y="30"/>
                </a:cubicBezTo>
                <a:cubicBezTo>
                  <a:pt x="250" y="30"/>
                  <a:pt x="254" y="29"/>
                  <a:pt x="252" y="28"/>
                </a:cubicBezTo>
                <a:cubicBezTo>
                  <a:pt x="244" y="30"/>
                  <a:pt x="234" y="31"/>
                  <a:pt x="222" y="31"/>
                </a:cubicBezTo>
                <a:cubicBezTo>
                  <a:pt x="225" y="30"/>
                  <a:pt x="228" y="32"/>
                  <a:pt x="229" y="30"/>
                </a:cubicBezTo>
                <a:cubicBezTo>
                  <a:pt x="222" y="30"/>
                  <a:pt x="221" y="30"/>
                  <a:pt x="217" y="31"/>
                </a:cubicBezTo>
                <a:cubicBezTo>
                  <a:pt x="217" y="30"/>
                  <a:pt x="218" y="30"/>
                  <a:pt x="218" y="29"/>
                </a:cubicBezTo>
                <a:cubicBezTo>
                  <a:pt x="192" y="29"/>
                  <a:pt x="164" y="22"/>
                  <a:pt x="142" y="30"/>
                </a:cubicBezTo>
                <a:cubicBezTo>
                  <a:pt x="141" y="30"/>
                  <a:pt x="141" y="30"/>
                  <a:pt x="140" y="29"/>
                </a:cubicBezTo>
                <a:cubicBezTo>
                  <a:pt x="134" y="30"/>
                  <a:pt x="132" y="33"/>
                  <a:pt x="127" y="33"/>
                </a:cubicBezTo>
                <a:cubicBezTo>
                  <a:pt x="127" y="35"/>
                  <a:pt x="130" y="32"/>
                  <a:pt x="131" y="34"/>
                </a:cubicBezTo>
                <a:cubicBezTo>
                  <a:pt x="124" y="38"/>
                  <a:pt x="114" y="34"/>
                  <a:pt x="108" y="36"/>
                </a:cubicBezTo>
                <a:cubicBezTo>
                  <a:pt x="110" y="37"/>
                  <a:pt x="112" y="36"/>
                  <a:pt x="112" y="38"/>
                </a:cubicBezTo>
                <a:cubicBezTo>
                  <a:pt x="79" y="40"/>
                  <a:pt x="45" y="37"/>
                  <a:pt x="13" y="38"/>
                </a:cubicBezTo>
                <a:cubicBezTo>
                  <a:pt x="16" y="40"/>
                  <a:pt x="32" y="36"/>
                  <a:pt x="36" y="40"/>
                </a:cubicBezTo>
                <a:cubicBezTo>
                  <a:pt x="27" y="43"/>
                  <a:pt x="11" y="39"/>
                  <a:pt x="0" y="41"/>
                </a:cubicBezTo>
                <a:cubicBezTo>
                  <a:pt x="32" y="44"/>
                  <a:pt x="55" y="47"/>
                  <a:pt x="75" y="45"/>
                </a:cubicBezTo>
                <a:cubicBezTo>
                  <a:pt x="74" y="46"/>
                  <a:pt x="72" y="45"/>
                  <a:pt x="72" y="46"/>
                </a:cubicBezTo>
                <a:cubicBezTo>
                  <a:pt x="80" y="46"/>
                  <a:pt x="85" y="44"/>
                  <a:pt x="90" y="48"/>
                </a:cubicBezTo>
                <a:cubicBezTo>
                  <a:pt x="90" y="46"/>
                  <a:pt x="91" y="45"/>
                  <a:pt x="92" y="45"/>
                </a:cubicBezTo>
                <a:cubicBezTo>
                  <a:pt x="90" y="48"/>
                  <a:pt x="93" y="46"/>
                  <a:pt x="94" y="48"/>
                </a:cubicBezTo>
                <a:cubicBezTo>
                  <a:pt x="90" y="48"/>
                  <a:pt x="87" y="49"/>
                  <a:pt x="85" y="49"/>
                </a:cubicBezTo>
                <a:cubicBezTo>
                  <a:pt x="88" y="49"/>
                  <a:pt x="83" y="50"/>
                  <a:pt x="83" y="50"/>
                </a:cubicBezTo>
                <a:cubicBezTo>
                  <a:pt x="87" y="51"/>
                  <a:pt x="89" y="48"/>
                  <a:pt x="91" y="50"/>
                </a:cubicBezTo>
                <a:cubicBezTo>
                  <a:pt x="89" y="51"/>
                  <a:pt x="87" y="50"/>
                  <a:pt x="85" y="52"/>
                </a:cubicBezTo>
                <a:cubicBezTo>
                  <a:pt x="91" y="52"/>
                  <a:pt x="94" y="51"/>
                  <a:pt x="97" y="53"/>
                </a:cubicBezTo>
                <a:cubicBezTo>
                  <a:pt x="95" y="54"/>
                  <a:pt x="94" y="52"/>
                  <a:pt x="91" y="54"/>
                </a:cubicBezTo>
                <a:cubicBezTo>
                  <a:pt x="92" y="53"/>
                  <a:pt x="91" y="54"/>
                  <a:pt x="91" y="53"/>
                </a:cubicBezTo>
                <a:cubicBezTo>
                  <a:pt x="89" y="55"/>
                  <a:pt x="89" y="53"/>
                  <a:pt x="87" y="54"/>
                </a:cubicBezTo>
                <a:cubicBezTo>
                  <a:pt x="88" y="54"/>
                  <a:pt x="88" y="55"/>
                  <a:pt x="87" y="55"/>
                </a:cubicBezTo>
                <a:cubicBezTo>
                  <a:pt x="82" y="54"/>
                  <a:pt x="74" y="55"/>
                  <a:pt x="85" y="56"/>
                </a:cubicBezTo>
                <a:cubicBezTo>
                  <a:pt x="113" y="58"/>
                  <a:pt x="140" y="59"/>
                  <a:pt x="160" y="58"/>
                </a:cubicBezTo>
                <a:cubicBezTo>
                  <a:pt x="188" y="57"/>
                  <a:pt x="222" y="61"/>
                  <a:pt x="245" y="57"/>
                </a:cubicBezTo>
                <a:cubicBezTo>
                  <a:pt x="248" y="58"/>
                  <a:pt x="251" y="57"/>
                  <a:pt x="254" y="57"/>
                </a:cubicBezTo>
                <a:cubicBezTo>
                  <a:pt x="255" y="55"/>
                  <a:pt x="264" y="57"/>
                  <a:pt x="265" y="57"/>
                </a:cubicBezTo>
                <a:cubicBezTo>
                  <a:pt x="267" y="54"/>
                  <a:pt x="268" y="56"/>
                  <a:pt x="269" y="57"/>
                </a:cubicBezTo>
                <a:moveTo>
                  <a:pt x="273" y="35"/>
                </a:moveTo>
                <a:cubicBezTo>
                  <a:pt x="276" y="34"/>
                  <a:pt x="279" y="35"/>
                  <a:pt x="282" y="33"/>
                </a:cubicBezTo>
                <a:cubicBezTo>
                  <a:pt x="285" y="35"/>
                  <a:pt x="288" y="35"/>
                  <a:pt x="291" y="34"/>
                </a:cubicBezTo>
                <a:cubicBezTo>
                  <a:pt x="292" y="34"/>
                  <a:pt x="291" y="35"/>
                  <a:pt x="291" y="35"/>
                </a:cubicBezTo>
                <a:cubicBezTo>
                  <a:pt x="294" y="34"/>
                  <a:pt x="295" y="35"/>
                  <a:pt x="298" y="34"/>
                </a:cubicBezTo>
                <a:cubicBezTo>
                  <a:pt x="298" y="35"/>
                  <a:pt x="297" y="35"/>
                  <a:pt x="297" y="36"/>
                </a:cubicBezTo>
                <a:cubicBezTo>
                  <a:pt x="303" y="33"/>
                  <a:pt x="311" y="38"/>
                  <a:pt x="316" y="34"/>
                </a:cubicBezTo>
                <a:cubicBezTo>
                  <a:pt x="317" y="34"/>
                  <a:pt x="316" y="35"/>
                  <a:pt x="316" y="35"/>
                </a:cubicBezTo>
                <a:cubicBezTo>
                  <a:pt x="316" y="36"/>
                  <a:pt x="317" y="36"/>
                  <a:pt x="318" y="36"/>
                </a:cubicBezTo>
                <a:cubicBezTo>
                  <a:pt x="301" y="37"/>
                  <a:pt x="282" y="37"/>
                  <a:pt x="273" y="35"/>
                </a:cubicBezTo>
                <a:moveTo>
                  <a:pt x="268" y="34"/>
                </a:moveTo>
                <a:cubicBezTo>
                  <a:pt x="266" y="33"/>
                  <a:pt x="270" y="33"/>
                  <a:pt x="271" y="33"/>
                </a:cubicBezTo>
                <a:cubicBezTo>
                  <a:pt x="271" y="36"/>
                  <a:pt x="268" y="33"/>
                  <a:pt x="268" y="34"/>
                </a:cubicBezTo>
                <a:moveTo>
                  <a:pt x="268" y="33"/>
                </a:moveTo>
                <a:cubicBezTo>
                  <a:pt x="268" y="30"/>
                  <a:pt x="272" y="31"/>
                  <a:pt x="273" y="31"/>
                </a:cubicBezTo>
                <a:cubicBezTo>
                  <a:pt x="272" y="33"/>
                  <a:pt x="270" y="33"/>
                  <a:pt x="268" y="33"/>
                </a:cubicBezTo>
              </a:path>
            </a:pathLst>
          </a:custGeom>
          <a:solidFill>
            <a:srgbClr val="D22C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81063" y="225298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央视提出了赞美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2" name="图片 1" descr="QQ图片20201209161326"/>
          <p:cNvPicPr>
            <a:picLocks noChangeAspect="1"/>
          </p:cNvPicPr>
          <p:nvPr/>
        </p:nvPicPr>
        <p:blipFill>
          <a:blip r:embed="rId1">
            <a:lum bright="30000" contrast="30000"/>
          </a:blip>
          <a:stretch>
            <a:fillRect/>
          </a:stretch>
        </p:blipFill>
        <p:spPr>
          <a:xfrm>
            <a:off x="7948295" y="466725"/>
            <a:ext cx="3586480" cy="588962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81380" y="2252980"/>
            <a:ext cx="5961380" cy="3567430"/>
            <a:chOff x="1388" y="3548"/>
            <a:chExt cx="9388" cy="5618"/>
          </a:xfrm>
        </p:grpSpPr>
        <p:sp>
          <p:nvSpPr>
            <p:cNvPr id="20" name="文本框 19"/>
            <p:cNvSpPr txBox="1"/>
            <p:nvPr/>
          </p:nvSpPr>
          <p:spPr>
            <a:xfrm>
              <a:off x="1722" y="4370"/>
              <a:ext cx="9054" cy="47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“流量引导得好，就会变成正能量。一些欠发达地区有着非常丰富的“美丽”资源，把这些资源盘活盘好，流量才可能长流~祝福丁真！”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endParaRPr>
            </a:p>
          </p:txBody>
        </p:sp>
        <p:sp>
          <p:nvSpPr>
            <p:cNvPr id="12" name="Freeform 2298"/>
            <p:cNvSpPr>
              <a:spLocks noEditPoints="1"/>
            </p:cNvSpPr>
            <p:nvPr/>
          </p:nvSpPr>
          <p:spPr bwMode="auto">
            <a:xfrm>
              <a:off x="1722" y="4117"/>
              <a:ext cx="4089" cy="253"/>
            </a:xfrm>
            <a:custGeom>
              <a:avLst/>
              <a:gdLst>
                <a:gd name="T0" fmla="*/ 342 w 1109"/>
                <a:gd name="T1" fmla="*/ 53 h 61"/>
                <a:gd name="T2" fmla="*/ 519 w 1109"/>
                <a:gd name="T3" fmla="*/ 47 h 61"/>
                <a:gd name="T4" fmla="*/ 634 w 1109"/>
                <a:gd name="T5" fmla="*/ 42 h 61"/>
                <a:gd name="T6" fmla="*/ 722 w 1109"/>
                <a:gd name="T7" fmla="*/ 41 h 61"/>
                <a:gd name="T8" fmla="*/ 708 w 1109"/>
                <a:gd name="T9" fmla="*/ 42 h 61"/>
                <a:gd name="T10" fmla="*/ 671 w 1109"/>
                <a:gd name="T11" fmla="*/ 44 h 61"/>
                <a:gd name="T12" fmla="*/ 843 w 1109"/>
                <a:gd name="T13" fmla="*/ 43 h 61"/>
                <a:gd name="T14" fmla="*/ 900 w 1109"/>
                <a:gd name="T15" fmla="*/ 44 h 61"/>
                <a:gd name="T16" fmla="*/ 1035 w 1109"/>
                <a:gd name="T17" fmla="*/ 36 h 61"/>
                <a:gd name="T18" fmla="*/ 1099 w 1109"/>
                <a:gd name="T19" fmla="*/ 30 h 61"/>
                <a:gd name="T20" fmla="*/ 1109 w 1109"/>
                <a:gd name="T21" fmla="*/ 10 h 61"/>
                <a:gd name="T22" fmla="*/ 1103 w 1109"/>
                <a:gd name="T23" fmla="*/ 7 h 61"/>
                <a:gd name="T24" fmla="*/ 1036 w 1109"/>
                <a:gd name="T25" fmla="*/ 5 h 61"/>
                <a:gd name="T26" fmla="*/ 945 w 1109"/>
                <a:gd name="T27" fmla="*/ 2 h 61"/>
                <a:gd name="T28" fmla="*/ 834 w 1109"/>
                <a:gd name="T29" fmla="*/ 10 h 61"/>
                <a:gd name="T30" fmla="*/ 723 w 1109"/>
                <a:gd name="T31" fmla="*/ 15 h 61"/>
                <a:gd name="T32" fmla="*/ 584 w 1109"/>
                <a:gd name="T33" fmla="*/ 16 h 61"/>
                <a:gd name="T34" fmla="*/ 510 w 1109"/>
                <a:gd name="T35" fmla="*/ 23 h 61"/>
                <a:gd name="T36" fmla="*/ 350 w 1109"/>
                <a:gd name="T37" fmla="*/ 30 h 61"/>
                <a:gd name="T38" fmla="*/ 323 w 1109"/>
                <a:gd name="T39" fmla="*/ 30 h 61"/>
                <a:gd name="T40" fmla="*/ 274 w 1109"/>
                <a:gd name="T41" fmla="*/ 30 h 61"/>
                <a:gd name="T42" fmla="*/ 265 w 1109"/>
                <a:gd name="T43" fmla="*/ 29 h 61"/>
                <a:gd name="T44" fmla="*/ 252 w 1109"/>
                <a:gd name="T45" fmla="*/ 31 h 61"/>
                <a:gd name="T46" fmla="*/ 252 w 1109"/>
                <a:gd name="T47" fmla="*/ 28 h 61"/>
                <a:gd name="T48" fmla="*/ 229 w 1109"/>
                <a:gd name="T49" fmla="*/ 30 h 61"/>
                <a:gd name="T50" fmla="*/ 218 w 1109"/>
                <a:gd name="T51" fmla="*/ 29 h 61"/>
                <a:gd name="T52" fmla="*/ 140 w 1109"/>
                <a:gd name="T53" fmla="*/ 29 h 61"/>
                <a:gd name="T54" fmla="*/ 131 w 1109"/>
                <a:gd name="T55" fmla="*/ 34 h 61"/>
                <a:gd name="T56" fmla="*/ 112 w 1109"/>
                <a:gd name="T57" fmla="*/ 38 h 61"/>
                <a:gd name="T58" fmla="*/ 36 w 1109"/>
                <a:gd name="T59" fmla="*/ 40 h 61"/>
                <a:gd name="T60" fmla="*/ 75 w 1109"/>
                <a:gd name="T61" fmla="*/ 45 h 61"/>
                <a:gd name="T62" fmla="*/ 90 w 1109"/>
                <a:gd name="T63" fmla="*/ 48 h 61"/>
                <a:gd name="T64" fmla="*/ 94 w 1109"/>
                <a:gd name="T65" fmla="*/ 48 h 61"/>
                <a:gd name="T66" fmla="*/ 83 w 1109"/>
                <a:gd name="T67" fmla="*/ 50 h 61"/>
                <a:gd name="T68" fmla="*/ 85 w 1109"/>
                <a:gd name="T69" fmla="*/ 52 h 61"/>
                <a:gd name="T70" fmla="*/ 91 w 1109"/>
                <a:gd name="T71" fmla="*/ 54 h 61"/>
                <a:gd name="T72" fmla="*/ 87 w 1109"/>
                <a:gd name="T73" fmla="*/ 54 h 61"/>
                <a:gd name="T74" fmla="*/ 85 w 1109"/>
                <a:gd name="T75" fmla="*/ 56 h 61"/>
                <a:gd name="T76" fmla="*/ 245 w 1109"/>
                <a:gd name="T77" fmla="*/ 57 h 61"/>
                <a:gd name="T78" fmla="*/ 265 w 1109"/>
                <a:gd name="T79" fmla="*/ 57 h 61"/>
                <a:gd name="T80" fmla="*/ 273 w 1109"/>
                <a:gd name="T81" fmla="*/ 35 h 61"/>
                <a:gd name="T82" fmla="*/ 291 w 1109"/>
                <a:gd name="T83" fmla="*/ 34 h 61"/>
                <a:gd name="T84" fmla="*/ 298 w 1109"/>
                <a:gd name="T85" fmla="*/ 34 h 61"/>
                <a:gd name="T86" fmla="*/ 316 w 1109"/>
                <a:gd name="T87" fmla="*/ 34 h 61"/>
                <a:gd name="T88" fmla="*/ 318 w 1109"/>
                <a:gd name="T89" fmla="*/ 36 h 61"/>
                <a:gd name="T90" fmla="*/ 268 w 1109"/>
                <a:gd name="T91" fmla="*/ 34 h 61"/>
                <a:gd name="T92" fmla="*/ 268 w 1109"/>
                <a:gd name="T93" fmla="*/ 34 h 61"/>
                <a:gd name="T94" fmla="*/ 273 w 1109"/>
                <a:gd name="T95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9" h="61">
                  <a:moveTo>
                    <a:pt x="269" y="57"/>
                  </a:moveTo>
                  <a:cubicBezTo>
                    <a:pt x="282" y="51"/>
                    <a:pt x="332" y="57"/>
                    <a:pt x="342" y="53"/>
                  </a:cubicBezTo>
                  <a:cubicBezTo>
                    <a:pt x="395" y="51"/>
                    <a:pt x="464" y="49"/>
                    <a:pt x="516" y="49"/>
                  </a:cubicBezTo>
                  <a:cubicBezTo>
                    <a:pt x="517" y="49"/>
                    <a:pt x="517" y="47"/>
                    <a:pt x="519" y="47"/>
                  </a:cubicBezTo>
                  <a:cubicBezTo>
                    <a:pt x="547" y="46"/>
                    <a:pt x="577" y="49"/>
                    <a:pt x="605" y="46"/>
                  </a:cubicBezTo>
                  <a:cubicBezTo>
                    <a:pt x="615" y="45"/>
                    <a:pt x="625" y="42"/>
                    <a:pt x="634" y="42"/>
                  </a:cubicBezTo>
                  <a:cubicBezTo>
                    <a:pt x="670" y="43"/>
                    <a:pt x="701" y="37"/>
                    <a:pt x="733" y="41"/>
                  </a:cubicBezTo>
                  <a:cubicBezTo>
                    <a:pt x="730" y="41"/>
                    <a:pt x="726" y="42"/>
                    <a:pt x="722" y="41"/>
                  </a:cubicBezTo>
                  <a:cubicBezTo>
                    <a:pt x="723" y="44"/>
                    <a:pt x="732" y="40"/>
                    <a:pt x="734" y="43"/>
                  </a:cubicBezTo>
                  <a:cubicBezTo>
                    <a:pt x="728" y="42"/>
                    <a:pt x="712" y="47"/>
                    <a:pt x="708" y="42"/>
                  </a:cubicBezTo>
                  <a:cubicBezTo>
                    <a:pt x="707" y="43"/>
                    <a:pt x="708" y="43"/>
                    <a:pt x="708" y="44"/>
                  </a:cubicBezTo>
                  <a:cubicBezTo>
                    <a:pt x="697" y="44"/>
                    <a:pt x="686" y="45"/>
                    <a:pt x="671" y="44"/>
                  </a:cubicBezTo>
                  <a:cubicBezTo>
                    <a:pt x="727" y="48"/>
                    <a:pt x="785" y="43"/>
                    <a:pt x="843" y="41"/>
                  </a:cubicBezTo>
                  <a:cubicBezTo>
                    <a:pt x="843" y="42"/>
                    <a:pt x="843" y="42"/>
                    <a:pt x="843" y="43"/>
                  </a:cubicBezTo>
                  <a:cubicBezTo>
                    <a:pt x="861" y="41"/>
                    <a:pt x="883" y="45"/>
                    <a:pt x="899" y="43"/>
                  </a:cubicBezTo>
                  <a:cubicBezTo>
                    <a:pt x="901" y="43"/>
                    <a:pt x="898" y="44"/>
                    <a:pt x="900" y="44"/>
                  </a:cubicBezTo>
                  <a:cubicBezTo>
                    <a:pt x="926" y="43"/>
                    <a:pt x="954" y="37"/>
                    <a:pt x="982" y="37"/>
                  </a:cubicBezTo>
                  <a:cubicBezTo>
                    <a:pt x="999" y="37"/>
                    <a:pt x="1018" y="38"/>
                    <a:pt x="1035" y="36"/>
                  </a:cubicBezTo>
                  <a:cubicBezTo>
                    <a:pt x="1047" y="35"/>
                    <a:pt x="1057" y="32"/>
                    <a:pt x="1067" y="33"/>
                  </a:cubicBezTo>
                  <a:cubicBezTo>
                    <a:pt x="1080" y="34"/>
                    <a:pt x="1090" y="38"/>
                    <a:pt x="1099" y="30"/>
                  </a:cubicBezTo>
                  <a:cubicBezTo>
                    <a:pt x="1104" y="23"/>
                    <a:pt x="1101" y="16"/>
                    <a:pt x="1101" y="10"/>
                  </a:cubicBezTo>
                  <a:cubicBezTo>
                    <a:pt x="1103" y="9"/>
                    <a:pt x="1106" y="12"/>
                    <a:pt x="1109" y="10"/>
                  </a:cubicBezTo>
                  <a:cubicBezTo>
                    <a:pt x="1105" y="8"/>
                    <a:pt x="1101" y="11"/>
                    <a:pt x="1099" y="7"/>
                  </a:cubicBezTo>
                  <a:cubicBezTo>
                    <a:pt x="1100" y="7"/>
                    <a:pt x="1105" y="8"/>
                    <a:pt x="1103" y="7"/>
                  </a:cubicBezTo>
                  <a:cubicBezTo>
                    <a:pt x="1093" y="7"/>
                    <a:pt x="1086" y="4"/>
                    <a:pt x="1078" y="2"/>
                  </a:cubicBezTo>
                  <a:cubicBezTo>
                    <a:pt x="1063" y="0"/>
                    <a:pt x="1050" y="5"/>
                    <a:pt x="1036" y="5"/>
                  </a:cubicBezTo>
                  <a:cubicBezTo>
                    <a:pt x="1032" y="5"/>
                    <a:pt x="1027" y="4"/>
                    <a:pt x="1022" y="4"/>
                  </a:cubicBezTo>
                  <a:cubicBezTo>
                    <a:pt x="995" y="5"/>
                    <a:pt x="972" y="6"/>
                    <a:pt x="945" y="2"/>
                  </a:cubicBezTo>
                  <a:cubicBezTo>
                    <a:pt x="936" y="1"/>
                    <a:pt x="925" y="1"/>
                    <a:pt x="915" y="2"/>
                  </a:cubicBezTo>
                  <a:cubicBezTo>
                    <a:pt x="890" y="5"/>
                    <a:pt x="859" y="7"/>
                    <a:pt x="834" y="10"/>
                  </a:cubicBezTo>
                  <a:cubicBezTo>
                    <a:pt x="825" y="11"/>
                    <a:pt x="816" y="10"/>
                    <a:pt x="808" y="10"/>
                  </a:cubicBezTo>
                  <a:cubicBezTo>
                    <a:pt x="779" y="12"/>
                    <a:pt x="749" y="13"/>
                    <a:pt x="723" y="15"/>
                  </a:cubicBezTo>
                  <a:cubicBezTo>
                    <a:pt x="691" y="18"/>
                    <a:pt x="658" y="18"/>
                    <a:pt x="626" y="19"/>
                  </a:cubicBezTo>
                  <a:cubicBezTo>
                    <a:pt x="612" y="19"/>
                    <a:pt x="598" y="16"/>
                    <a:pt x="584" y="16"/>
                  </a:cubicBezTo>
                  <a:cubicBezTo>
                    <a:pt x="576" y="16"/>
                    <a:pt x="569" y="18"/>
                    <a:pt x="561" y="19"/>
                  </a:cubicBezTo>
                  <a:cubicBezTo>
                    <a:pt x="540" y="19"/>
                    <a:pt x="527" y="23"/>
                    <a:pt x="510" y="23"/>
                  </a:cubicBezTo>
                  <a:cubicBezTo>
                    <a:pt x="509" y="23"/>
                    <a:pt x="509" y="25"/>
                    <a:pt x="508" y="25"/>
                  </a:cubicBezTo>
                  <a:cubicBezTo>
                    <a:pt x="454" y="24"/>
                    <a:pt x="400" y="34"/>
                    <a:pt x="350" y="30"/>
                  </a:cubicBezTo>
                  <a:cubicBezTo>
                    <a:pt x="342" y="34"/>
                    <a:pt x="333" y="30"/>
                    <a:pt x="326" y="33"/>
                  </a:cubicBezTo>
                  <a:cubicBezTo>
                    <a:pt x="326" y="31"/>
                    <a:pt x="321" y="32"/>
                    <a:pt x="323" y="30"/>
                  </a:cubicBezTo>
                  <a:cubicBezTo>
                    <a:pt x="308" y="35"/>
                    <a:pt x="291" y="25"/>
                    <a:pt x="273" y="30"/>
                  </a:cubicBezTo>
                  <a:cubicBezTo>
                    <a:pt x="274" y="30"/>
                    <a:pt x="275" y="30"/>
                    <a:pt x="274" y="30"/>
                  </a:cubicBezTo>
                  <a:cubicBezTo>
                    <a:pt x="270" y="27"/>
                    <a:pt x="266" y="33"/>
                    <a:pt x="259" y="31"/>
                  </a:cubicBezTo>
                  <a:cubicBezTo>
                    <a:pt x="261" y="29"/>
                    <a:pt x="265" y="32"/>
                    <a:pt x="265" y="29"/>
                  </a:cubicBezTo>
                  <a:cubicBezTo>
                    <a:pt x="261" y="30"/>
                    <a:pt x="256" y="30"/>
                    <a:pt x="253" y="28"/>
                  </a:cubicBezTo>
                  <a:cubicBezTo>
                    <a:pt x="254" y="30"/>
                    <a:pt x="254" y="31"/>
                    <a:pt x="252" y="31"/>
                  </a:cubicBezTo>
                  <a:cubicBezTo>
                    <a:pt x="252" y="30"/>
                    <a:pt x="249" y="32"/>
                    <a:pt x="249" y="30"/>
                  </a:cubicBezTo>
                  <a:cubicBezTo>
                    <a:pt x="250" y="30"/>
                    <a:pt x="254" y="29"/>
                    <a:pt x="252" y="28"/>
                  </a:cubicBezTo>
                  <a:cubicBezTo>
                    <a:pt x="244" y="30"/>
                    <a:pt x="234" y="31"/>
                    <a:pt x="222" y="31"/>
                  </a:cubicBezTo>
                  <a:cubicBezTo>
                    <a:pt x="225" y="30"/>
                    <a:pt x="228" y="32"/>
                    <a:pt x="229" y="30"/>
                  </a:cubicBezTo>
                  <a:cubicBezTo>
                    <a:pt x="222" y="30"/>
                    <a:pt x="221" y="30"/>
                    <a:pt x="217" y="31"/>
                  </a:cubicBezTo>
                  <a:cubicBezTo>
                    <a:pt x="217" y="30"/>
                    <a:pt x="218" y="30"/>
                    <a:pt x="218" y="29"/>
                  </a:cubicBezTo>
                  <a:cubicBezTo>
                    <a:pt x="192" y="29"/>
                    <a:pt x="164" y="22"/>
                    <a:pt x="142" y="30"/>
                  </a:cubicBezTo>
                  <a:cubicBezTo>
                    <a:pt x="141" y="30"/>
                    <a:pt x="141" y="30"/>
                    <a:pt x="140" y="29"/>
                  </a:cubicBezTo>
                  <a:cubicBezTo>
                    <a:pt x="134" y="30"/>
                    <a:pt x="132" y="33"/>
                    <a:pt x="127" y="33"/>
                  </a:cubicBezTo>
                  <a:cubicBezTo>
                    <a:pt x="127" y="35"/>
                    <a:pt x="130" y="32"/>
                    <a:pt x="131" y="34"/>
                  </a:cubicBezTo>
                  <a:cubicBezTo>
                    <a:pt x="124" y="38"/>
                    <a:pt x="114" y="34"/>
                    <a:pt x="108" y="36"/>
                  </a:cubicBezTo>
                  <a:cubicBezTo>
                    <a:pt x="110" y="37"/>
                    <a:pt x="112" y="36"/>
                    <a:pt x="112" y="38"/>
                  </a:cubicBezTo>
                  <a:cubicBezTo>
                    <a:pt x="79" y="40"/>
                    <a:pt x="45" y="37"/>
                    <a:pt x="13" y="38"/>
                  </a:cubicBezTo>
                  <a:cubicBezTo>
                    <a:pt x="16" y="40"/>
                    <a:pt x="32" y="36"/>
                    <a:pt x="36" y="40"/>
                  </a:cubicBezTo>
                  <a:cubicBezTo>
                    <a:pt x="27" y="43"/>
                    <a:pt x="11" y="39"/>
                    <a:pt x="0" y="41"/>
                  </a:cubicBezTo>
                  <a:cubicBezTo>
                    <a:pt x="32" y="44"/>
                    <a:pt x="55" y="47"/>
                    <a:pt x="75" y="45"/>
                  </a:cubicBezTo>
                  <a:cubicBezTo>
                    <a:pt x="74" y="46"/>
                    <a:pt x="72" y="45"/>
                    <a:pt x="72" y="46"/>
                  </a:cubicBezTo>
                  <a:cubicBezTo>
                    <a:pt x="80" y="46"/>
                    <a:pt x="85" y="44"/>
                    <a:pt x="90" y="48"/>
                  </a:cubicBezTo>
                  <a:cubicBezTo>
                    <a:pt x="90" y="46"/>
                    <a:pt x="91" y="45"/>
                    <a:pt x="92" y="45"/>
                  </a:cubicBezTo>
                  <a:cubicBezTo>
                    <a:pt x="90" y="48"/>
                    <a:pt x="93" y="46"/>
                    <a:pt x="94" y="48"/>
                  </a:cubicBezTo>
                  <a:cubicBezTo>
                    <a:pt x="90" y="48"/>
                    <a:pt x="87" y="49"/>
                    <a:pt x="85" y="49"/>
                  </a:cubicBezTo>
                  <a:cubicBezTo>
                    <a:pt x="88" y="49"/>
                    <a:pt x="83" y="50"/>
                    <a:pt x="83" y="50"/>
                  </a:cubicBezTo>
                  <a:cubicBezTo>
                    <a:pt x="87" y="51"/>
                    <a:pt x="89" y="48"/>
                    <a:pt x="91" y="50"/>
                  </a:cubicBezTo>
                  <a:cubicBezTo>
                    <a:pt x="89" y="51"/>
                    <a:pt x="87" y="50"/>
                    <a:pt x="85" y="52"/>
                  </a:cubicBezTo>
                  <a:cubicBezTo>
                    <a:pt x="91" y="52"/>
                    <a:pt x="94" y="51"/>
                    <a:pt x="97" y="53"/>
                  </a:cubicBezTo>
                  <a:cubicBezTo>
                    <a:pt x="95" y="54"/>
                    <a:pt x="94" y="52"/>
                    <a:pt x="91" y="54"/>
                  </a:cubicBezTo>
                  <a:cubicBezTo>
                    <a:pt x="92" y="53"/>
                    <a:pt x="91" y="54"/>
                    <a:pt x="91" y="53"/>
                  </a:cubicBezTo>
                  <a:cubicBezTo>
                    <a:pt x="89" y="55"/>
                    <a:pt x="89" y="53"/>
                    <a:pt x="87" y="54"/>
                  </a:cubicBezTo>
                  <a:cubicBezTo>
                    <a:pt x="88" y="54"/>
                    <a:pt x="88" y="55"/>
                    <a:pt x="87" y="55"/>
                  </a:cubicBezTo>
                  <a:cubicBezTo>
                    <a:pt x="82" y="54"/>
                    <a:pt x="74" y="55"/>
                    <a:pt x="85" y="56"/>
                  </a:cubicBezTo>
                  <a:cubicBezTo>
                    <a:pt x="113" y="58"/>
                    <a:pt x="140" y="59"/>
                    <a:pt x="160" y="58"/>
                  </a:cubicBezTo>
                  <a:cubicBezTo>
                    <a:pt x="188" y="57"/>
                    <a:pt x="222" y="61"/>
                    <a:pt x="245" y="57"/>
                  </a:cubicBezTo>
                  <a:cubicBezTo>
                    <a:pt x="248" y="58"/>
                    <a:pt x="251" y="57"/>
                    <a:pt x="254" y="57"/>
                  </a:cubicBezTo>
                  <a:cubicBezTo>
                    <a:pt x="255" y="55"/>
                    <a:pt x="264" y="57"/>
                    <a:pt x="265" y="57"/>
                  </a:cubicBezTo>
                  <a:cubicBezTo>
                    <a:pt x="267" y="54"/>
                    <a:pt x="268" y="56"/>
                    <a:pt x="269" y="57"/>
                  </a:cubicBezTo>
                  <a:moveTo>
                    <a:pt x="273" y="35"/>
                  </a:moveTo>
                  <a:cubicBezTo>
                    <a:pt x="276" y="34"/>
                    <a:pt x="279" y="35"/>
                    <a:pt x="282" y="33"/>
                  </a:cubicBezTo>
                  <a:cubicBezTo>
                    <a:pt x="285" y="35"/>
                    <a:pt x="288" y="35"/>
                    <a:pt x="291" y="34"/>
                  </a:cubicBezTo>
                  <a:cubicBezTo>
                    <a:pt x="292" y="34"/>
                    <a:pt x="291" y="35"/>
                    <a:pt x="291" y="35"/>
                  </a:cubicBezTo>
                  <a:cubicBezTo>
                    <a:pt x="294" y="34"/>
                    <a:pt x="295" y="35"/>
                    <a:pt x="298" y="34"/>
                  </a:cubicBezTo>
                  <a:cubicBezTo>
                    <a:pt x="298" y="35"/>
                    <a:pt x="297" y="35"/>
                    <a:pt x="297" y="36"/>
                  </a:cubicBezTo>
                  <a:cubicBezTo>
                    <a:pt x="303" y="33"/>
                    <a:pt x="311" y="38"/>
                    <a:pt x="316" y="34"/>
                  </a:cubicBezTo>
                  <a:cubicBezTo>
                    <a:pt x="317" y="34"/>
                    <a:pt x="316" y="35"/>
                    <a:pt x="316" y="35"/>
                  </a:cubicBezTo>
                  <a:cubicBezTo>
                    <a:pt x="316" y="36"/>
                    <a:pt x="317" y="36"/>
                    <a:pt x="318" y="36"/>
                  </a:cubicBezTo>
                  <a:cubicBezTo>
                    <a:pt x="301" y="37"/>
                    <a:pt x="282" y="37"/>
                    <a:pt x="273" y="35"/>
                  </a:cubicBezTo>
                  <a:moveTo>
                    <a:pt x="268" y="34"/>
                  </a:moveTo>
                  <a:cubicBezTo>
                    <a:pt x="266" y="33"/>
                    <a:pt x="270" y="33"/>
                    <a:pt x="271" y="33"/>
                  </a:cubicBezTo>
                  <a:cubicBezTo>
                    <a:pt x="271" y="36"/>
                    <a:pt x="268" y="33"/>
                    <a:pt x="268" y="34"/>
                  </a:cubicBezTo>
                  <a:moveTo>
                    <a:pt x="268" y="33"/>
                  </a:moveTo>
                  <a:cubicBezTo>
                    <a:pt x="268" y="30"/>
                    <a:pt x="272" y="31"/>
                    <a:pt x="273" y="31"/>
                  </a:cubicBezTo>
                  <a:cubicBezTo>
                    <a:pt x="272" y="33"/>
                    <a:pt x="270" y="33"/>
                    <a:pt x="268" y="33"/>
                  </a:cubicBezTo>
                </a:path>
              </a:pathLst>
            </a:custGeom>
            <a:solidFill>
              <a:srgbClr val="D2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88" y="3548"/>
              <a:ext cx="420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央视提出了赞美</a:t>
              </a:r>
              <a:endPara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296545" y="274320"/>
            <a:ext cx="11579225" cy="62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1093470" y="619760"/>
            <a:ext cx="4577080" cy="5601335"/>
            <a:chOff x="1722" y="976"/>
            <a:chExt cx="7208" cy="8821"/>
          </a:xfrm>
        </p:grpSpPr>
        <p:pic>
          <p:nvPicPr>
            <p:cNvPr id="2" name="图片 2" descr="15CF8D5C1A318198E834AF5E3AF5F6F05B4F5504_w569_h38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22" y="976"/>
              <a:ext cx="6483" cy="45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2712" y="6165"/>
              <a:ext cx="6218" cy="3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en-US" altLang="zh-CN" sz="2400" kern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“有一位四川理塘的</a:t>
              </a:r>
              <a:r>
                <a:rPr lang="en-US" altLang="zh-CN" sz="2400" b="1" kern="0" noProof="0" dirty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藏族</a:t>
              </a:r>
              <a:r>
                <a:rPr lang="en-US" altLang="zh-CN" sz="2400" kern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小伙作为甘孜的旅游形象大使，他在网上直播时还教大家学习一些简单的藏语。”</a:t>
              </a:r>
              <a:endParaRPr lang="en-US" altLang="zh-CN" sz="2400" kern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1370" y="3467100"/>
            <a:ext cx="841375" cy="2461260"/>
            <a:chOff x="1262" y="5460"/>
            <a:chExt cx="1325" cy="3876"/>
          </a:xfrm>
        </p:grpSpPr>
        <p:grpSp>
          <p:nvGrpSpPr>
            <p:cNvPr id="14" name="组合 13"/>
            <p:cNvGrpSpPr/>
            <p:nvPr/>
          </p:nvGrpSpPr>
          <p:grpSpPr>
            <a:xfrm rot="1380000">
              <a:off x="1262" y="5460"/>
              <a:ext cx="1250" cy="1522"/>
              <a:chOff x="10970536" y="5473950"/>
              <a:chExt cx="636791" cy="672082"/>
            </a:xfrm>
            <a:solidFill>
              <a:srgbClr val="D22C21"/>
            </a:solidFill>
          </p:grpSpPr>
          <p:sp>
            <p:nvSpPr>
              <p:cNvPr id="15" name="任意多边形: 形状 1381"/>
              <p:cNvSpPr/>
              <p:nvPr/>
            </p:nvSpPr>
            <p:spPr>
              <a:xfrm>
                <a:off x="11588277" y="5765425"/>
                <a:ext cx="19050" cy="38100"/>
              </a:xfrm>
              <a:custGeom>
                <a:avLst/>
                <a:gdLst>
                  <a:gd name="connsiteX0" fmla="*/ 8887 w 19050"/>
                  <a:gd name="connsiteY0" fmla="*/ 28946 h 38100"/>
                  <a:gd name="connsiteX1" fmla="*/ 19345 w 19050"/>
                  <a:gd name="connsiteY1" fmla="*/ 15688 h 38100"/>
                  <a:gd name="connsiteX2" fmla="*/ 13240 w 19050"/>
                  <a:gd name="connsiteY2" fmla="*/ 11325 h 38100"/>
                  <a:gd name="connsiteX3" fmla="*/ 7144 w 19050"/>
                  <a:gd name="connsiteY3" fmla="*/ 7144 h 38100"/>
                  <a:gd name="connsiteX4" fmla="*/ 8887 w 19050"/>
                  <a:gd name="connsiteY4" fmla="*/ 289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8887" y="28946"/>
                    </a:moveTo>
                    <a:cubicBezTo>
                      <a:pt x="11925" y="37748"/>
                      <a:pt x="16288" y="26384"/>
                      <a:pt x="19345" y="15688"/>
                    </a:cubicBezTo>
                    <a:cubicBezTo>
                      <a:pt x="19345" y="15688"/>
                      <a:pt x="16288" y="13506"/>
                      <a:pt x="13240" y="11325"/>
                    </a:cubicBezTo>
                    <a:cubicBezTo>
                      <a:pt x="10192" y="9239"/>
                      <a:pt x="7144" y="7144"/>
                      <a:pt x="7144" y="7144"/>
                    </a:cubicBezTo>
                    <a:lnTo>
                      <a:pt x="8887" y="289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6" name="任意多边形: 形状 1382"/>
              <p:cNvSpPr/>
              <p:nvPr/>
            </p:nvSpPr>
            <p:spPr>
              <a:xfrm>
                <a:off x="11564636" y="5716428"/>
                <a:ext cx="38100" cy="38100"/>
              </a:xfrm>
              <a:custGeom>
                <a:avLst/>
                <a:gdLst>
                  <a:gd name="connsiteX0" fmla="*/ 31337 w 38100"/>
                  <a:gd name="connsiteY0" fmla="*/ 28508 h 38100"/>
                  <a:gd name="connsiteX1" fmla="*/ 28870 w 38100"/>
                  <a:gd name="connsiteY1" fmla="*/ 24994 h 38100"/>
                  <a:gd name="connsiteX2" fmla="*/ 23231 w 38100"/>
                  <a:gd name="connsiteY2" fmla="*/ 17478 h 38100"/>
                  <a:gd name="connsiteX3" fmla="*/ 14278 w 38100"/>
                  <a:gd name="connsiteY3" fmla="*/ 7144 h 38100"/>
                  <a:gd name="connsiteX4" fmla="*/ 19326 w 38100"/>
                  <a:gd name="connsiteY4" fmla="*/ 14868 h 38100"/>
                  <a:gd name="connsiteX5" fmla="*/ 22803 w 38100"/>
                  <a:gd name="connsiteY5" fmla="*/ 20288 h 38100"/>
                  <a:gd name="connsiteX6" fmla="*/ 24127 w 38100"/>
                  <a:gd name="connsiteY6" fmla="*/ 22831 h 38100"/>
                  <a:gd name="connsiteX7" fmla="*/ 15983 w 38100"/>
                  <a:gd name="connsiteY7" fmla="*/ 29470 h 38100"/>
                  <a:gd name="connsiteX8" fmla="*/ 11278 w 38100"/>
                  <a:gd name="connsiteY8" fmla="*/ 22831 h 38100"/>
                  <a:gd name="connsiteX9" fmla="*/ 7144 w 38100"/>
                  <a:gd name="connsiteY9" fmla="*/ 16478 h 38100"/>
                  <a:gd name="connsiteX10" fmla="*/ 13602 w 38100"/>
                  <a:gd name="connsiteY10" fmla="*/ 30194 h 38100"/>
                  <a:gd name="connsiteX11" fmla="*/ 19583 w 38100"/>
                  <a:gd name="connsiteY11" fmla="*/ 32204 h 38100"/>
                  <a:gd name="connsiteX12" fmla="*/ 31337 w 38100"/>
                  <a:gd name="connsiteY12" fmla="*/ 285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38100">
                    <a:moveTo>
                      <a:pt x="31337" y="28508"/>
                    </a:moveTo>
                    <a:cubicBezTo>
                      <a:pt x="31337" y="28508"/>
                      <a:pt x="30347" y="27099"/>
                      <a:pt x="28870" y="24994"/>
                    </a:cubicBezTo>
                    <a:cubicBezTo>
                      <a:pt x="27308" y="22917"/>
                      <a:pt x="25622" y="20088"/>
                      <a:pt x="23231" y="17478"/>
                    </a:cubicBezTo>
                    <a:cubicBezTo>
                      <a:pt x="18755" y="12316"/>
                      <a:pt x="14278" y="7144"/>
                      <a:pt x="14278" y="7144"/>
                    </a:cubicBezTo>
                    <a:cubicBezTo>
                      <a:pt x="14278" y="7144"/>
                      <a:pt x="16802" y="11011"/>
                      <a:pt x="19326" y="14868"/>
                    </a:cubicBezTo>
                    <a:cubicBezTo>
                      <a:pt x="20593" y="16840"/>
                      <a:pt x="21860" y="18812"/>
                      <a:pt x="22803" y="20288"/>
                    </a:cubicBezTo>
                    <a:cubicBezTo>
                      <a:pt x="23593" y="21812"/>
                      <a:pt x="24127" y="22831"/>
                      <a:pt x="24127" y="22831"/>
                    </a:cubicBezTo>
                    <a:cubicBezTo>
                      <a:pt x="22574" y="33099"/>
                      <a:pt x="19269" y="32833"/>
                      <a:pt x="15983" y="29470"/>
                    </a:cubicBezTo>
                    <a:cubicBezTo>
                      <a:pt x="14345" y="27775"/>
                      <a:pt x="12706" y="25289"/>
                      <a:pt x="11278" y="22831"/>
                    </a:cubicBezTo>
                    <a:cubicBezTo>
                      <a:pt x="9687" y="20393"/>
                      <a:pt x="8163" y="18050"/>
                      <a:pt x="7144" y="16478"/>
                    </a:cubicBezTo>
                    <a:cubicBezTo>
                      <a:pt x="10020" y="23622"/>
                      <a:pt x="11525" y="27946"/>
                      <a:pt x="13602" y="30194"/>
                    </a:cubicBezTo>
                    <a:cubicBezTo>
                      <a:pt x="15573" y="32461"/>
                      <a:pt x="17583" y="32756"/>
                      <a:pt x="19583" y="32204"/>
                    </a:cubicBezTo>
                    <a:cubicBezTo>
                      <a:pt x="23584" y="31137"/>
                      <a:pt x="27546" y="26518"/>
                      <a:pt x="31337" y="28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" name="任意多边形: 形状 1383"/>
              <p:cNvSpPr/>
              <p:nvPr/>
            </p:nvSpPr>
            <p:spPr>
              <a:xfrm>
                <a:off x="11556968" y="5684543"/>
                <a:ext cx="19050" cy="19050"/>
              </a:xfrm>
              <a:custGeom>
                <a:avLst/>
                <a:gdLst>
                  <a:gd name="connsiteX0" fmla="*/ 17755 w 19050"/>
                  <a:gd name="connsiteY0" fmla="*/ 15959 h 19050"/>
                  <a:gd name="connsiteX1" fmla="*/ 7144 w 19050"/>
                  <a:gd name="connsiteY1" fmla="*/ 14893 h 19050"/>
                  <a:gd name="connsiteX2" fmla="*/ 17755 w 19050"/>
                  <a:gd name="connsiteY2" fmla="*/ 159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7755" y="15959"/>
                    </a:moveTo>
                    <a:cubicBezTo>
                      <a:pt x="13211" y="1015"/>
                      <a:pt x="7353" y="8158"/>
                      <a:pt x="7144" y="14893"/>
                    </a:cubicBezTo>
                    <a:cubicBezTo>
                      <a:pt x="10658" y="14588"/>
                      <a:pt x="17621" y="22856"/>
                      <a:pt x="17755" y="15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" name="任意多边形: 形状 1384"/>
              <p:cNvSpPr/>
              <p:nvPr/>
            </p:nvSpPr>
            <p:spPr>
              <a:xfrm>
                <a:off x="11025904" y="5949672"/>
                <a:ext cx="19050" cy="19050"/>
              </a:xfrm>
              <a:custGeom>
                <a:avLst/>
                <a:gdLst>
                  <a:gd name="connsiteX0" fmla="*/ 12323 w 19050"/>
                  <a:gd name="connsiteY0" fmla="*/ 20064 h 19050"/>
                  <a:gd name="connsiteX1" fmla="*/ 11475 w 19050"/>
                  <a:gd name="connsiteY1" fmla="*/ 9034 h 19050"/>
                  <a:gd name="connsiteX2" fmla="*/ 12323 w 19050"/>
                  <a:gd name="connsiteY2" fmla="*/ 2006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2323" y="20064"/>
                    </a:moveTo>
                    <a:cubicBezTo>
                      <a:pt x="11161" y="14968"/>
                      <a:pt x="9180" y="9482"/>
                      <a:pt x="11475" y="9034"/>
                    </a:cubicBezTo>
                    <a:cubicBezTo>
                      <a:pt x="6732" y="5615"/>
                      <a:pt x="4427" y="5529"/>
                      <a:pt x="12323" y="200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" name="任意多边形: 形状 1385"/>
              <p:cNvSpPr/>
              <p:nvPr/>
            </p:nvSpPr>
            <p:spPr>
              <a:xfrm>
                <a:off x="11030236" y="5951326"/>
                <a:ext cx="9525" cy="9525"/>
              </a:xfrm>
              <a:custGeom>
                <a:avLst/>
                <a:gdLst>
                  <a:gd name="connsiteX0" fmla="*/ 7144 w 9525"/>
                  <a:gd name="connsiteY0" fmla="*/ 7380 h 9525"/>
                  <a:gd name="connsiteX1" fmla="*/ 10096 w 9525"/>
                  <a:gd name="connsiteY1" fmla="*/ 9628 h 9525"/>
                  <a:gd name="connsiteX2" fmla="*/ 7925 w 9525"/>
                  <a:gd name="connsiteY2" fmla="*/ 7180 h 9525"/>
                  <a:gd name="connsiteX3" fmla="*/ 7144 w 9525"/>
                  <a:gd name="connsiteY3" fmla="*/ 738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7380"/>
                    </a:moveTo>
                    <a:cubicBezTo>
                      <a:pt x="8030" y="8056"/>
                      <a:pt x="8992" y="8780"/>
                      <a:pt x="10096" y="9628"/>
                    </a:cubicBezTo>
                    <a:cubicBezTo>
                      <a:pt x="9373" y="8799"/>
                      <a:pt x="8839" y="8065"/>
                      <a:pt x="7925" y="7180"/>
                    </a:cubicBezTo>
                    <a:cubicBezTo>
                      <a:pt x="7506" y="7046"/>
                      <a:pt x="7420" y="7323"/>
                      <a:pt x="7144" y="73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386"/>
              <p:cNvSpPr/>
              <p:nvPr/>
            </p:nvSpPr>
            <p:spPr>
              <a:xfrm>
                <a:off x="10970536" y="5491419"/>
                <a:ext cx="619125" cy="628650"/>
              </a:xfrm>
              <a:custGeom>
                <a:avLst/>
                <a:gdLst>
                  <a:gd name="connsiteX0" fmla="*/ 149377 w 619125"/>
                  <a:gd name="connsiteY0" fmla="*/ 188900 h 628650"/>
                  <a:gd name="connsiteX1" fmla="*/ 151663 w 619125"/>
                  <a:gd name="connsiteY1" fmla="*/ 179451 h 628650"/>
                  <a:gd name="connsiteX2" fmla="*/ 155911 w 619125"/>
                  <a:gd name="connsiteY2" fmla="*/ 172564 h 628650"/>
                  <a:gd name="connsiteX3" fmla="*/ 165379 w 619125"/>
                  <a:gd name="connsiteY3" fmla="*/ 158563 h 628650"/>
                  <a:gd name="connsiteX4" fmla="*/ 171532 w 619125"/>
                  <a:gd name="connsiteY4" fmla="*/ 159144 h 628650"/>
                  <a:gd name="connsiteX5" fmla="*/ 177571 w 619125"/>
                  <a:gd name="connsiteY5" fmla="*/ 159829 h 628650"/>
                  <a:gd name="connsiteX6" fmla="*/ 179171 w 619125"/>
                  <a:gd name="connsiteY6" fmla="*/ 138808 h 628650"/>
                  <a:gd name="connsiteX7" fmla="*/ 200517 w 619125"/>
                  <a:gd name="connsiteY7" fmla="*/ 124206 h 628650"/>
                  <a:gd name="connsiteX8" fmla="*/ 209889 w 619125"/>
                  <a:gd name="connsiteY8" fmla="*/ 115700 h 628650"/>
                  <a:gd name="connsiteX9" fmla="*/ 216471 w 619125"/>
                  <a:gd name="connsiteY9" fmla="*/ 111138 h 628650"/>
                  <a:gd name="connsiteX10" fmla="*/ 215166 w 619125"/>
                  <a:gd name="connsiteY10" fmla="*/ 122444 h 628650"/>
                  <a:gd name="connsiteX11" fmla="*/ 240169 w 619125"/>
                  <a:gd name="connsiteY11" fmla="*/ 94050 h 628650"/>
                  <a:gd name="connsiteX12" fmla="*/ 241589 w 619125"/>
                  <a:gd name="connsiteY12" fmla="*/ 96326 h 628650"/>
                  <a:gd name="connsiteX13" fmla="*/ 319627 w 619125"/>
                  <a:gd name="connsiteY13" fmla="*/ 65056 h 628650"/>
                  <a:gd name="connsiteX14" fmla="*/ 411200 w 619125"/>
                  <a:gd name="connsiteY14" fmla="*/ 68466 h 628650"/>
                  <a:gd name="connsiteX15" fmla="*/ 408133 w 619125"/>
                  <a:gd name="connsiteY15" fmla="*/ 62722 h 628650"/>
                  <a:gd name="connsiteX16" fmla="*/ 499602 w 619125"/>
                  <a:gd name="connsiteY16" fmla="*/ 104737 h 628650"/>
                  <a:gd name="connsiteX17" fmla="*/ 576812 w 619125"/>
                  <a:gd name="connsiteY17" fmla="*/ 164335 h 628650"/>
                  <a:gd name="connsiteX18" fmla="*/ 559086 w 619125"/>
                  <a:gd name="connsiteY18" fmla="*/ 136293 h 628650"/>
                  <a:gd name="connsiteX19" fmla="*/ 536197 w 619125"/>
                  <a:gd name="connsiteY19" fmla="*/ 105194 h 628650"/>
                  <a:gd name="connsiteX20" fmla="*/ 522119 w 619125"/>
                  <a:gd name="connsiteY20" fmla="*/ 91345 h 628650"/>
                  <a:gd name="connsiteX21" fmla="*/ 514823 w 619125"/>
                  <a:gd name="connsiteY21" fmla="*/ 84963 h 628650"/>
                  <a:gd name="connsiteX22" fmla="*/ 506898 w 619125"/>
                  <a:gd name="connsiteY22" fmla="*/ 79734 h 628650"/>
                  <a:gd name="connsiteX23" fmla="*/ 491067 w 619125"/>
                  <a:gd name="connsiteY23" fmla="*/ 71209 h 628650"/>
                  <a:gd name="connsiteX24" fmla="*/ 474865 w 619125"/>
                  <a:gd name="connsiteY24" fmla="*/ 67332 h 628650"/>
                  <a:gd name="connsiteX25" fmla="*/ 465921 w 619125"/>
                  <a:gd name="connsiteY25" fmla="*/ 59017 h 628650"/>
                  <a:gd name="connsiteX26" fmla="*/ 454406 w 619125"/>
                  <a:gd name="connsiteY26" fmla="*/ 53845 h 628650"/>
                  <a:gd name="connsiteX27" fmla="*/ 439471 w 619125"/>
                  <a:gd name="connsiteY27" fmla="*/ 42281 h 628650"/>
                  <a:gd name="connsiteX28" fmla="*/ 421097 w 619125"/>
                  <a:gd name="connsiteY28" fmla="*/ 34842 h 628650"/>
                  <a:gd name="connsiteX29" fmla="*/ 404038 w 619125"/>
                  <a:gd name="connsiteY29" fmla="*/ 31223 h 628650"/>
                  <a:gd name="connsiteX30" fmla="*/ 373329 w 619125"/>
                  <a:gd name="connsiteY30" fmla="*/ 30147 h 628650"/>
                  <a:gd name="connsiteX31" fmla="*/ 309264 w 619125"/>
                  <a:gd name="connsiteY31" fmla="*/ 37109 h 628650"/>
                  <a:gd name="connsiteX32" fmla="*/ 302015 w 619125"/>
                  <a:gd name="connsiteY32" fmla="*/ 26727 h 628650"/>
                  <a:gd name="connsiteX33" fmla="*/ 308568 w 619125"/>
                  <a:gd name="connsiteY33" fmla="*/ 25136 h 628650"/>
                  <a:gd name="connsiteX34" fmla="*/ 323237 w 619125"/>
                  <a:gd name="connsiteY34" fmla="*/ 22784 h 628650"/>
                  <a:gd name="connsiteX35" fmla="*/ 338077 w 619125"/>
                  <a:gd name="connsiteY35" fmla="*/ 20660 h 628650"/>
                  <a:gd name="connsiteX36" fmla="*/ 344878 w 619125"/>
                  <a:gd name="connsiteY36" fmla="*/ 20269 h 628650"/>
                  <a:gd name="connsiteX37" fmla="*/ 340744 w 619125"/>
                  <a:gd name="connsiteY37" fmla="*/ 19450 h 628650"/>
                  <a:gd name="connsiteX38" fmla="*/ 331590 w 619125"/>
                  <a:gd name="connsiteY38" fmla="*/ 18040 h 628650"/>
                  <a:gd name="connsiteX39" fmla="*/ 318132 w 619125"/>
                  <a:gd name="connsiteY39" fmla="*/ 16754 h 628650"/>
                  <a:gd name="connsiteX40" fmla="*/ 342954 w 619125"/>
                  <a:gd name="connsiteY40" fmla="*/ 12878 h 628650"/>
                  <a:gd name="connsiteX41" fmla="*/ 362204 w 619125"/>
                  <a:gd name="connsiteY41" fmla="*/ 7144 h 628650"/>
                  <a:gd name="connsiteX42" fmla="*/ 292271 w 619125"/>
                  <a:gd name="connsiteY42" fmla="*/ 16078 h 628650"/>
                  <a:gd name="connsiteX43" fmla="*/ 274364 w 619125"/>
                  <a:gd name="connsiteY43" fmla="*/ 19850 h 628650"/>
                  <a:gd name="connsiteX44" fmla="*/ 257819 w 619125"/>
                  <a:gd name="connsiteY44" fmla="*/ 25432 h 628650"/>
                  <a:gd name="connsiteX45" fmla="*/ 250190 w 619125"/>
                  <a:gd name="connsiteY45" fmla="*/ 28423 h 628650"/>
                  <a:gd name="connsiteX46" fmla="*/ 243360 w 619125"/>
                  <a:gd name="connsiteY46" fmla="*/ 32309 h 628650"/>
                  <a:gd name="connsiteX47" fmla="*/ 231816 w 619125"/>
                  <a:gd name="connsiteY47" fmla="*/ 40567 h 628650"/>
                  <a:gd name="connsiteX48" fmla="*/ 256219 w 619125"/>
                  <a:gd name="connsiteY48" fmla="*/ 32890 h 628650"/>
                  <a:gd name="connsiteX49" fmla="*/ 283061 w 619125"/>
                  <a:gd name="connsiteY49" fmla="*/ 26070 h 628650"/>
                  <a:gd name="connsiteX50" fmla="*/ 303806 w 619125"/>
                  <a:gd name="connsiteY50" fmla="*/ 33223 h 628650"/>
                  <a:gd name="connsiteX51" fmla="*/ 269564 w 619125"/>
                  <a:gd name="connsiteY51" fmla="*/ 46834 h 628650"/>
                  <a:gd name="connsiteX52" fmla="*/ 237836 w 619125"/>
                  <a:gd name="connsiteY52" fmla="*/ 59436 h 628650"/>
                  <a:gd name="connsiteX53" fmla="*/ 178181 w 619125"/>
                  <a:gd name="connsiteY53" fmla="*/ 95907 h 628650"/>
                  <a:gd name="connsiteX54" fmla="*/ 170504 w 619125"/>
                  <a:gd name="connsiteY54" fmla="*/ 102165 h 628650"/>
                  <a:gd name="connsiteX55" fmla="*/ 162979 w 619125"/>
                  <a:gd name="connsiteY55" fmla="*/ 108394 h 628650"/>
                  <a:gd name="connsiteX56" fmla="*/ 151187 w 619125"/>
                  <a:gd name="connsiteY56" fmla="*/ 113262 h 628650"/>
                  <a:gd name="connsiteX57" fmla="*/ 152568 w 619125"/>
                  <a:gd name="connsiteY57" fmla="*/ 101556 h 628650"/>
                  <a:gd name="connsiteX58" fmla="*/ 143710 w 619125"/>
                  <a:gd name="connsiteY58" fmla="*/ 131912 h 628650"/>
                  <a:gd name="connsiteX59" fmla="*/ 133851 w 619125"/>
                  <a:gd name="connsiteY59" fmla="*/ 118501 h 628650"/>
                  <a:gd name="connsiteX60" fmla="*/ 124060 w 619125"/>
                  <a:gd name="connsiteY60" fmla="*/ 139751 h 628650"/>
                  <a:gd name="connsiteX61" fmla="*/ 113858 w 619125"/>
                  <a:gd name="connsiteY61" fmla="*/ 149895 h 628650"/>
                  <a:gd name="connsiteX62" fmla="*/ 108610 w 619125"/>
                  <a:gd name="connsiteY62" fmla="*/ 163649 h 628650"/>
                  <a:gd name="connsiteX63" fmla="*/ 103209 w 619125"/>
                  <a:gd name="connsiteY63" fmla="*/ 157782 h 628650"/>
                  <a:gd name="connsiteX64" fmla="*/ 110944 w 619125"/>
                  <a:gd name="connsiteY64" fmla="*/ 140703 h 628650"/>
                  <a:gd name="connsiteX65" fmla="*/ 103152 w 619125"/>
                  <a:gd name="connsiteY65" fmla="*/ 156172 h 628650"/>
                  <a:gd name="connsiteX66" fmla="*/ 99218 w 619125"/>
                  <a:gd name="connsiteY66" fmla="*/ 170678 h 628650"/>
                  <a:gd name="connsiteX67" fmla="*/ 96485 w 619125"/>
                  <a:gd name="connsiteY67" fmla="*/ 161792 h 628650"/>
                  <a:gd name="connsiteX68" fmla="*/ 93913 w 619125"/>
                  <a:gd name="connsiteY68" fmla="*/ 152629 h 628650"/>
                  <a:gd name="connsiteX69" fmla="*/ 86636 w 619125"/>
                  <a:gd name="connsiteY69" fmla="*/ 171183 h 628650"/>
                  <a:gd name="connsiteX70" fmla="*/ 70958 w 619125"/>
                  <a:gd name="connsiteY70" fmla="*/ 180289 h 628650"/>
                  <a:gd name="connsiteX71" fmla="*/ 78092 w 619125"/>
                  <a:gd name="connsiteY71" fmla="*/ 196253 h 628650"/>
                  <a:gd name="connsiteX72" fmla="*/ 69405 w 619125"/>
                  <a:gd name="connsiteY72" fmla="*/ 198901 h 628650"/>
                  <a:gd name="connsiteX73" fmla="*/ 72129 w 619125"/>
                  <a:gd name="connsiteY73" fmla="*/ 220685 h 628650"/>
                  <a:gd name="connsiteX74" fmla="*/ 64005 w 619125"/>
                  <a:gd name="connsiteY74" fmla="*/ 208721 h 628650"/>
                  <a:gd name="connsiteX75" fmla="*/ 54661 w 619125"/>
                  <a:gd name="connsiteY75" fmla="*/ 230724 h 628650"/>
                  <a:gd name="connsiteX76" fmla="*/ 63871 w 619125"/>
                  <a:gd name="connsiteY76" fmla="*/ 242097 h 628650"/>
                  <a:gd name="connsiteX77" fmla="*/ 51289 w 619125"/>
                  <a:gd name="connsiteY77" fmla="*/ 251546 h 628650"/>
                  <a:gd name="connsiteX78" fmla="*/ 36096 w 619125"/>
                  <a:gd name="connsiteY78" fmla="*/ 248745 h 628650"/>
                  <a:gd name="connsiteX79" fmla="*/ 35096 w 619125"/>
                  <a:gd name="connsiteY79" fmla="*/ 240582 h 628650"/>
                  <a:gd name="connsiteX80" fmla="*/ 35230 w 619125"/>
                  <a:gd name="connsiteY80" fmla="*/ 232229 h 628650"/>
                  <a:gd name="connsiteX81" fmla="*/ 36334 w 619125"/>
                  <a:gd name="connsiteY81" fmla="*/ 215541 h 628650"/>
                  <a:gd name="connsiteX82" fmla="*/ 39830 w 619125"/>
                  <a:gd name="connsiteY82" fmla="*/ 189519 h 628650"/>
                  <a:gd name="connsiteX83" fmla="*/ 34744 w 619125"/>
                  <a:gd name="connsiteY83" fmla="*/ 209036 h 628650"/>
                  <a:gd name="connsiteX84" fmla="*/ 31553 w 619125"/>
                  <a:gd name="connsiteY84" fmla="*/ 228895 h 628650"/>
                  <a:gd name="connsiteX85" fmla="*/ 21856 w 619125"/>
                  <a:gd name="connsiteY85" fmla="*/ 237011 h 628650"/>
                  <a:gd name="connsiteX86" fmla="*/ 17723 w 619125"/>
                  <a:gd name="connsiteY86" fmla="*/ 239925 h 628650"/>
                  <a:gd name="connsiteX87" fmla="*/ 15779 w 619125"/>
                  <a:gd name="connsiteY87" fmla="*/ 231429 h 628650"/>
                  <a:gd name="connsiteX88" fmla="*/ 8455 w 619125"/>
                  <a:gd name="connsiteY88" fmla="*/ 263214 h 628650"/>
                  <a:gd name="connsiteX89" fmla="*/ 7207 w 619125"/>
                  <a:gd name="connsiteY89" fmla="*/ 297237 h 628650"/>
                  <a:gd name="connsiteX90" fmla="*/ 11169 w 619125"/>
                  <a:gd name="connsiteY90" fmla="*/ 330622 h 628650"/>
                  <a:gd name="connsiteX91" fmla="*/ 18694 w 619125"/>
                  <a:gd name="connsiteY91" fmla="*/ 361036 h 628650"/>
                  <a:gd name="connsiteX92" fmla="*/ 23342 w 619125"/>
                  <a:gd name="connsiteY92" fmla="*/ 348701 h 628650"/>
                  <a:gd name="connsiteX93" fmla="*/ 19647 w 619125"/>
                  <a:gd name="connsiteY93" fmla="*/ 371694 h 628650"/>
                  <a:gd name="connsiteX94" fmla="*/ 44640 w 619125"/>
                  <a:gd name="connsiteY94" fmla="*/ 387953 h 628650"/>
                  <a:gd name="connsiteX95" fmla="*/ 49146 w 619125"/>
                  <a:gd name="connsiteY95" fmla="*/ 419119 h 628650"/>
                  <a:gd name="connsiteX96" fmla="*/ 53213 w 619125"/>
                  <a:gd name="connsiteY96" fmla="*/ 448389 h 628650"/>
                  <a:gd name="connsiteX97" fmla="*/ 60899 w 619125"/>
                  <a:gd name="connsiteY97" fmla="*/ 442665 h 628650"/>
                  <a:gd name="connsiteX98" fmla="*/ 70062 w 619125"/>
                  <a:gd name="connsiteY98" fmla="*/ 459686 h 628650"/>
                  <a:gd name="connsiteX99" fmla="*/ 81912 w 619125"/>
                  <a:gd name="connsiteY99" fmla="*/ 476250 h 628650"/>
                  <a:gd name="connsiteX100" fmla="*/ 69815 w 619125"/>
                  <a:gd name="connsiteY100" fmla="*/ 469468 h 628650"/>
                  <a:gd name="connsiteX101" fmla="*/ 77006 w 619125"/>
                  <a:gd name="connsiteY101" fmla="*/ 484699 h 628650"/>
                  <a:gd name="connsiteX102" fmla="*/ 85312 w 619125"/>
                  <a:gd name="connsiteY102" fmla="*/ 499043 h 628650"/>
                  <a:gd name="connsiteX103" fmla="*/ 77035 w 619125"/>
                  <a:gd name="connsiteY103" fmla="*/ 496748 h 628650"/>
                  <a:gd name="connsiteX104" fmla="*/ 68634 w 619125"/>
                  <a:gd name="connsiteY104" fmla="*/ 494262 h 628650"/>
                  <a:gd name="connsiteX105" fmla="*/ 82350 w 619125"/>
                  <a:gd name="connsiteY105" fmla="*/ 511169 h 628650"/>
                  <a:gd name="connsiteX106" fmla="*/ 81445 w 619125"/>
                  <a:gd name="connsiteY106" fmla="*/ 519455 h 628650"/>
                  <a:gd name="connsiteX107" fmla="*/ 100190 w 619125"/>
                  <a:gd name="connsiteY107" fmla="*/ 531666 h 628650"/>
                  <a:gd name="connsiteX108" fmla="*/ 120345 w 619125"/>
                  <a:gd name="connsiteY108" fmla="*/ 547354 h 628650"/>
                  <a:gd name="connsiteX109" fmla="*/ 141843 w 619125"/>
                  <a:gd name="connsiteY109" fmla="*/ 562756 h 628650"/>
                  <a:gd name="connsiteX110" fmla="*/ 163722 w 619125"/>
                  <a:gd name="connsiteY110" fmla="*/ 574167 h 628650"/>
                  <a:gd name="connsiteX111" fmla="*/ 157607 w 619125"/>
                  <a:gd name="connsiteY111" fmla="*/ 579987 h 628650"/>
                  <a:gd name="connsiteX112" fmla="*/ 192068 w 619125"/>
                  <a:gd name="connsiteY112" fmla="*/ 593741 h 628650"/>
                  <a:gd name="connsiteX113" fmla="*/ 210775 w 619125"/>
                  <a:gd name="connsiteY113" fmla="*/ 601437 h 628650"/>
                  <a:gd name="connsiteX114" fmla="*/ 226396 w 619125"/>
                  <a:gd name="connsiteY114" fmla="*/ 601466 h 628650"/>
                  <a:gd name="connsiteX115" fmla="*/ 227406 w 619125"/>
                  <a:gd name="connsiteY115" fmla="*/ 605371 h 628650"/>
                  <a:gd name="connsiteX116" fmla="*/ 243646 w 619125"/>
                  <a:gd name="connsiteY116" fmla="*/ 605238 h 628650"/>
                  <a:gd name="connsiteX117" fmla="*/ 259753 w 619125"/>
                  <a:gd name="connsiteY117" fmla="*/ 603752 h 628650"/>
                  <a:gd name="connsiteX118" fmla="*/ 267411 w 619125"/>
                  <a:gd name="connsiteY118" fmla="*/ 615858 h 628650"/>
                  <a:gd name="connsiteX119" fmla="*/ 289099 w 619125"/>
                  <a:gd name="connsiteY119" fmla="*/ 618277 h 628650"/>
                  <a:gd name="connsiteX120" fmla="*/ 308445 w 619125"/>
                  <a:gd name="connsiteY120" fmla="*/ 620249 h 628650"/>
                  <a:gd name="connsiteX121" fmla="*/ 341401 w 619125"/>
                  <a:gd name="connsiteY121" fmla="*/ 624421 h 628650"/>
                  <a:gd name="connsiteX122" fmla="*/ 364137 w 619125"/>
                  <a:gd name="connsiteY122" fmla="*/ 612067 h 628650"/>
                  <a:gd name="connsiteX123" fmla="*/ 382263 w 619125"/>
                  <a:gd name="connsiteY123" fmla="*/ 607028 h 628650"/>
                  <a:gd name="connsiteX124" fmla="*/ 400885 w 619125"/>
                  <a:gd name="connsiteY124" fmla="*/ 602380 h 628650"/>
                  <a:gd name="connsiteX125" fmla="*/ 485905 w 619125"/>
                  <a:gd name="connsiteY125" fmla="*/ 572472 h 628650"/>
                  <a:gd name="connsiteX126" fmla="*/ 555971 w 619125"/>
                  <a:gd name="connsiteY126" fmla="*/ 514664 h 628650"/>
                  <a:gd name="connsiteX127" fmla="*/ 601777 w 619125"/>
                  <a:gd name="connsiteY127" fmla="*/ 439388 h 628650"/>
                  <a:gd name="connsiteX128" fmla="*/ 609139 w 619125"/>
                  <a:gd name="connsiteY128" fmla="*/ 419386 h 628650"/>
                  <a:gd name="connsiteX129" fmla="*/ 614369 w 619125"/>
                  <a:gd name="connsiteY129" fmla="*/ 399098 h 628650"/>
                  <a:gd name="connsiteX130" fmla="*/ 616702 w 619125"/>
                  <a:gd name="connsiteY130" fmla="*/ 389106 h 628650"/>
                  <a:gd name="connsiteX131" fmla="*/ 618131 w 619125"/>
                  <a:gd name="connsiteY131" fmla="*/ 379000 h 628650"/>
                  <a:gd name="connsiteX132" fmla="*/ 620588 w 619125"/>
                  <a:gd name="connsiteY132" fmla="*/ 359207 h 628650"/>
                  <a:gd name="connsiteX133" fmla="*/ 617559 w 619125"/>
                  <a:gd name="connsiteY133" fmla="*/ 331918 h 628650"/>
                  <a:gd name="connsiteX134" fmla="*/ 608282 w 619125"/>
                  <a:gd name="connsiteY134" fmla="*/ 302885 h 628650"/>
                  <a:gd name="connsiteX135" fmla="*/ 606815 w 619125"/>
                  <a:gd name="connsiteY135" fmla="*/ 349739 h 628650"/>
                  <a:gd name="connsiteX136" fmla="*/ 594071 w 619125"/>
                  <a:gd name="connsiteY136" fmla="*/ 366684 h 628650"/>
                  <a:gd name="connsiteX137" fmla="*/ 578145 w 619125"/>
                  <a:gd name="connsiteY137" fmla="*/ 379657 h 628650"/>
                  <a:gd name="connsiteX138" fmla="*/ 588784 w 619125"/>
                  <a:gd name="connsiteY138" fmla="*/ 375685 h 628650"/>
                  <a:gd name="connsiteX139" fmla="*/ 587699 w 619125"/>
                  <a:gd name="connsiteY139" fmla="*/ 387668 h 628650"/>
                  <a:gd name="connsiteX140" fmla="*/ 584660 w 619125"/>
                  <a:gd name="connsiteY140" fmla="*/ 392992 h 628650"/>
                  <a:gd name="connsiteX141" fmla="*/ 582384 w 619125"/>
                  <a:gd name="connsiteY141" fmla="*/ 407632 h 628650"/>
                  <a:gd name="connsiteX142" fmla="*/ 568953 w 619125"/>
                  <a:gd name="connsiteY142" fmla="*/ 401193 h 628650"/>
                  <a:gd name="connsiteX143" fmla="*/ 555275 w 619125"/>
                  <a:gd name="connsiteY143" fmla="*/ 423596 h 628650"/>
                  <a:gd name="connsiteX144" fmla="*/ 561400 w 619125"/>
                  <a:gd name="connsiteY144" fmla="*/ 433292 h 628650"/>
                  <a:gd name="connsiteX145" fmla="*/ 546674 w 619125"/>
                  <a:gd name="connsiteY145" fmla="*/ 443541 h 628650"/>
                  <a:gd name="connsiteX146" fmla="*/ 532968 w 619125"/>
                  <a:gd name="connsiteY146" fmla="*/ 445246 h 628650"/>
                  <a:gd name="connsiteX147" fmla="*/ 541369 w 619125"/>
                  <a:gd name="connsiteY147" fmla="*/ 449742 h 628650"/>
                  <a:gd name="connsiteX148" fmla="*/ 533511 w 619125"/>
                  <a:gd name="connsiteY148" fmla="*/ 455924 h 628650"/>
                  <a:gd name="connsiteX149" fmla="*/ 528634 w 619125"/>
                  <a:gd name="connsiteY149" fmla="*/ 461610 h 628650"/>
                  <a:gd name="connsiteX150" fmla="*/ 522995 w 619125"/>
                  <a:gd name="connsiteY150" fmla="*/ 466925 h 628650"/>
                  <a:gd name="connsiteX151" fmla="*/ 508327 w 619125"/>
                  <a:gd name="connsiteY151" fmla="*/ 466249 h 628650"/>
                  <a:gd name="connsiteX152" fmla="*/ 501955 w 619125"/>
                  <a:gd name="connsiteY152" fmla="*/ 480879 h 628650"/>
                  <a:gd name="connsiteX153" fmla="*/ 494668 w 619125"/>
                  <a:gd name="connsiteY153" fmla="*/ 474802 h 628650"/>
                  <a:gd name="connsiteX154" fmla="*/ 483895 w 619125"/>
                  <a:gd name="connsiteY154" fmla="*/ 487451 h 628650"/>
                  <a:gd name="connsiteX155" fmla="*/ 473446 w 619125"/>
                  <a:gd name="connsiteY155" fmla="*/ 490966 h 628650"/>
                  <a:gd name="connsiteX156" fmla="*/ 474894 w 619125"/>
                  <a:gd name="connsiteY156" fmla="*/ 476812 h 628650"/>
                  <a:gd name="connsiteX157" fmla="*/ 461130 w 619125"/>
                  <a:gd name="connsiteY157" fmla="*/ 504577 h 628650"/>
                  <a:gd name="connsiteX158" fmla="*/ 462740 w 619125"/>
                  <a:gd name="connsiteY158" fmla="*/ 516712 h 628650"/>
                  <a:gd name="connsiteX159" fmla="*/ 447462 w 619125"/>
                  <a:gd name="connsiteY159" fmla="*/ 531276 h 628650"/>
                  <a:gd name="connsiteX160" fmla="*/ 445233 w 619125"/>
                  <a:gd name="connsiteY160" fmla="*/ 525580 h 628650"/>
                  <a:gd name="connsiteX161" fmla="*/ 437766 w 619125"/>
                  <a:gd name="connsiteY161" fmla="*/ 536381 h 628650"/>
                  <a:gd name="connsiteX162" fmla="*/ 430784 w 619125"/>
                  <a:gd name="connsiteY162" fmla="*/ 535181 h 628650"/>
                  <a:gd name="connsiteX163" fmla="*/ 423840 w 619125"/>
                  <a:gd name="connsiteY163" fmla="*/ 533600 h 628650"/>
                  <a:gd name="connsiteX164" fmla="*/ 410686 w 619125"/>
                  <a:gd name="connsiteY164" fmla="*/ 547554 h 628650"/>
                  <a:gd name="connsiteX165" fmla="*/ 387235 w 619125"/>
                  <a:gd name="connsiteY165" fmla="*/ 553155 h 628650"/>
                  <a:gd name="connsiteX166" fmla="*/ 361137 w 619125"/>
                  <a:gd name="connsiteY166" fmla="*/ 554831 h 628650"/>
                  <a:gd name="connsiteX167" fmla="*/ 337896 w 619125"/>
                  <a:gd name="connsiteY167" fmla="*/ 559156 h 628650"/>
                  <a:gd name="connsiteX168" fmla="*/ 319055 w 619125"/>
                  <a:gd name="connsiteY168" fmla="*/ 553898 h 628650"/>
                  <a:gd name="connsiteX169" fmla="*/ 294090 w 619125"/>
                  <a:gd name="connsiteY169" fmla="*/ 546211 h 628650"/>
                  <a:gd name="connsiteX170" fmla="*/ 293843 w 619125"/>
                  <a:gd name="connsiteY170" fmla="*/ 555679 h 628650"/>
                  <a:gd name="connsiteX171" fmla="*/ 276412 w 619125"/>
                  <a:gd name="connsiteY171" fmla="*/ 545201 h 628650"/>
                  <a:gd name="connsiteX172" fmla="*/ 264782 w 619125"/>
                  <a:gd name="connsiteY172" fmla="*/ 538658 h 628650"/>
                  <a:gd name="connsiteX173" fmla="*/ 253038 w 619125"/>
                  <a:gd name="connsiteY173" fmla="*/ 530523 h 628650"/>
                  <a:gd name="connsiteX174" fmla="*/ 242055 w 619125"/>
                  <a:gd name="connsiteY174" fmla="*/ 521770 h 628650"/>
                  <a:gd name="connsiteX175" fmla="*/ 233302 w 619125"/>
                  <a:gd name="connsiteY175" fmla="*/ 511740 h 628650"/>
                  <a:gd name="connsiteX176" fmla="*/ 227244 w 619125"/>
                  <a:gd name="connsiteY176" fmla="*/ 501948 h 628650"/>
                  <a:gd name="connsiteX177" fmla="*/ 225168 w 619125"/>
                  <a:gd name="connsiteY177" fmla="*/ 491890 h 628650"/>
                  <a:gd name="connsiteX178" fmla="*/ 221396 w 619125"/>
                  <a:gd name="connsiteY178" fmla="*/ 500615 h 628650"/>
                  <a:gd name="connsiteX179" fmla="*/ 205737 w 619125"/>
                  <a:gd name="connsiteY179" fmla="*/ 494929 h 628650"/>
                  <a:gd name="connsiteX180" fmla="*/ 199107 w 619125"/>
                  <a:gd name="connsiteY180" fmla="*/ 486423 h 628650"/>
                  <a:gd name="connsiteX181" fmla="*/ 193173 w 619125"/>
                  <a:gd name="connsiteY181" fmla="*/ 467639 h 628650"/>
                  <a:gd name="connsiteX182" fmla="*/ 188992 w 619125"/>
                  <a:gd name="connsiteY182" fmla="*/ 478269 h 628650"/>
                  <a:gd name="connsiteX183" fmla="*/ 169837 w 619125"/>
                  <a:gd name="connsiteY183" fmla="*/ 463534 h 628650"/>
                  <a:gd name="connsiteX184" fmla="*/ 159845 w 619125"/>
                  <a:gd name="connsiteY184" fmla="*/ 458162 h 628650"/>
                  <a:gd name="connsiteX185" fmla="*/ 154159 w 619125"/>
                  <a:gd name="connsiteY185" fmla="*/ 452685 h 628650"/>
                  <a:gd name="connsiteX186" fmla="*/ 148872 w 619125"/>
                  <a:gd name="connsiteY186" fmla="*/ 443427 h 628650"/>
                  <a:gd name="connsiteX187" fmla="*/ 161445 w 619125"/>
                  <a:gd name="connsiteY187" fmla="*/ 448132 h 628650"/>
                  <a:gd name="connsiteX188" fmla="*/ 145748 w 619125"/>
                  <a:gd name="connsiteY188" fmla="*/ 435092 h 628650"/>
                  <a:gd name="connsiteX189" fmla="*/ 131680 w 619125"/>
                  <a:gd name="connsiteY189" fmla="*/ 414642 h 628650"/>
                  <a:gd name="connsiteX190" fmla="*/ 120593 w 619125"/>
                  <a:gd name="connsiteY190" fmla="*/ 390173 h 628650"/>
                  <a:gd name="connsiteX191" fmla="*/ 116068 w 619125"/>
                  <a:gd name="connsiteY191" fmla="*/ 377590 h 628650"/>
                  <a:gd name="connsiteX192" fmla="*/ 113706 w 619125"/>
                  <a:gd name="connsiteY192" fmla="*/ 371494 h 628650"/>
                  <a:gd name="connsiteX193" fmla="*/ 111906 w 619125"/>
                  <a:gd name="connsiteY193" fmla="*/ 365379 h 628650"/>
                  <a:gd name="connsiteX194" fmla="*/ 110353 w 619125"/>
                  <a:gd name="connsiteY194" fmla="*/ 350206 h 628650"/>
                  <a:gd name="connsiteX195" fmla="*/ 109886 w 619125"/>
                  <a:gd name="connsiteY195" fmla="*/ 333718 h 628650"/>
                  <a:gd name="connsiteX196" fmla="*/ 109610 w 619125"/>
                  <a:gd name="connsiteY196" fmla="*/ 325193 h 628650"/>
                  <a:gd name="connsiteX197" fmla="*/ 110182 w 619125"/>
                  <a:gd name="connsiteY197" fmla="*/ 316421 h 628650"/>
                  <a:gd name="connsiteX198" fmla="*/ 111572 w 619125"/>
                  <a:gd name="connsiteY198" fmla="*/ 298666 h 628650"/>
                  <a:gd name="connsiteX199" fmla="*/ 132699 w 619125"/>
                  <a:gd name="connsiteY199" fmla="*/ 233201 h 628650"/>
                  <a:gd name="connsiteX200" fmla="*/ 129746 w 619125"/>
                  <a:gd name="connsiteY200" fmla="*/ 231362 h 628650"/>
                  <a:gd name="connsiteX201" fmla="*/ 137842 w 619125"/>
                  <a:gd name="connsiteY201" fmla="*/ 220256 h 628650"/>
                  <a:gd name="connsiteX202" fmla="*/ 143967 w 619125"/>
                  <a:gd name="connsiteY202" fmla="*/ 208007 h 628650"/>
                  <a:gd name="connsiteX203" fmla="*/ 146615 w 619125"/>
                  <a:gd name="connsiteY203" fmla="*/ 201435 h 628650"/>
                  <a:gd name="connsiteX204" fmla="*/ 150092 w 619125"/>
                  <a:gd name="connsiteY204" fmla="*/ 195120 h 628650"/>
                  <a:gd name="connsiteX205" fmla="*/ 158721 w 619125"/>
                  <a:gd name="connsiteY205" fmla="*/ 183051 h 628650"/>
                  <a:gd name="connsiteX206" fmla="*/ 154073 w 619125"/>
                  <a:gd name="connsiteY206" fmla="*/ 185880 h 628650"/>
                  <a:gd name="connsiteX207" fmla="*/ 149377 w 619125"/>
                  <a:gd name="connsiteY207" fmla="*/ 1889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</a:cxnLst>
                <a:rect l="l" t="t" r="r" b="b"/>
                <a:pathLst>
                  <a:path w="619125" h="628650">
                    <a:moveTo>
                      <a:pt x="149377" y="188900"/>
                    </a:moveTo>
                    <a:cubicBezTo>
                      <a:pt x="149853" y="185252"/>
                      <a:pt x="150663" y="182175"/>
                      <a:pt x="151663" y="179451"/>
                    </a:cubicBezTo>
                    <a:cubicBezTo>
                      <a:pt x="152882" y="176860"/>
                      <a:pt x="154406" y="174698"/>
                      <a:pt x="155911" y="172564"/>
                    </a:cubicBezTo>
                    <a:cubicBezTo>
                      <a:pt x="159102" y="168412"/>
                      <a:pt x="161950" y="164144"/>
                      <a:pt x="165379" y="158563"/>
                    </a:cubicBezTo>
                    <a:cubicBezTo>
                      <a:pt x="165379" y="158563"/>
                      <a:pt x="168456" y="158858"/>
                      <a:pt x="171532" y="159144"/>
                    </a:cubicBezTo>
                    <a:cubicBezTo>
                      <a:pt x="174552" y="159487"/>
                      <a:pt x="177571" y="159829"/>
                      <a:pt x="177571" y="159829"/>
                    </a:cubicBezTo>
                    <a:cubicBezTo>
                      <a:pt x="184410" y="147704"/>
                      <a:pt x="175114" y="149323"/>
                      <a:pt x="179171" y="138808"/>
                    </a:cubicBezTo>
                    <a:cubicBezTo>
                      <a:pt x="186248" y="136817"/>
                      <a:pt x="193221" y="129778"/>
                      <a:pt x="200517" y="124206"/>
                    </a:cubicBezTo>
                    <a:cubicBezTo>
                      <a:pt x="204013" y="121253"/>
                      <a:pt x="207184" y="118148"/>
                      <a:pt x="209889" y="115700"/>
                    </a:cubicBezTo>
                    <a:cubicBezTo>
                      <a:pt x="212795" y="113548"/>
                      <a:pt x="215100" y="111833"/>
                      <a:pt x="216471" y="111138"/>
                    </a:cubicBezTo>
                    <a:cubicBezTo>
                      <a:pt x="222462" y="112843"/>
                      <a:pt x="215309" y="119177"/>
                      <a:pt x="215166" y="122444"/>
                    </a:cubicBezTo>
                    <a:cubicBezTo>
                      <a:pt x="227177" y="111719"/>
                      <a:pt x="221062" y="102994"/>
                      <a:pt x="240169" y="94050"/>
                    </a:cubicBezTo>
                    <a:lnTo>
                      <a:pt x="241589" y="96326"/>
                    </a:lnTo>
                    <a:cubicBezTo>
                      <a:pt x="261277" y="79658"/>
                      <a:pt x="289499" y="68894"/>
                      <a:pt x="319627" y="65056"/>
                    </a:cubicBezTo>
                    <a:cubicBezTo>
                      <a:pt x="349917" y="61017"/>
                      <a:pt x="381473" y="63541"/>
                      <a:pt x="411200" y="68466"/>
                    </a:cubicBezTo>
                    <a:cubicBezTo>
                      <a:pt x="407562" y="66523"/>
                      <a:pt x="409076" y="65084"/>
                      <a:pt x="408133" y="62722"/>
                    </a:cubicBezTo>
                    <a:cubicBezTo>
                      <a:pt x="439537" y="70256"/>
                      <a:pt x="471446" y="85715"/>
                      <a:pt x="499602" y="104737"/>
                    </a:cubicBezTo>
                    <a:cubicBezTo>
                      <a:pt x="528005" y="123654"/>
                      <a:pt x="552961" y="145523"/>
                      <a:pt x="576812" y="164335"/>
                    </a:cubicBezTo>
                    <a:cubicBezTo>
                      <a:pt x="571230" y="156420"/>
                      <a:pt x="566134" y="146304"/>
                      <a:pt x="559086" y="136293"/>
                    </a:cubicBezTo>
                    <a:cubicBezTo>
                      <a:pt x="552856" y="125682"/>
                      <a:pt x="544560" y="115491"/>
                      <a:pt x="536197" y="105194"/>
                    </a:cubicBezTo>
                    <a:cubicBezTo>
                      <a:pt x="531825" y="100232"/>
                      <a:pt x="526882" y="95812"/>
                      <a:pt x="522119" y="91345"/>
                    </a:cubicBezTo>
                    <a:cubicBezTo>
                      <a:pt x="519700" y="89154"/>
                      <a:pt x="517309" y="86973"/>
                      <a:pt x="514823" y="84963"/>
                    </a:cubicBezTo>
                    <a:cubicBezTo>
                      <a:pt x="512184" y="83134"/>
                      <a:pt x="509546" y="81382"/>
                      <a:pt x="506898" y="79734"/>
                    </a:cubicBezTo>
                    <a:cubicBezTo>
                      <a:pt x="501593" y="76448"/>
                      <a:pt x="496354" y="73457"/>
                      <a:pt x="491067" y="71209"/>
                    </a:cubicBezTo>
                    <a:cubicBezTo>
                      <a:pt x="485543" y="69323"/>
                      <a:pt x="480114" y="67970"/>
                      <a:pt x="474865" y="67332"/>
                    </a:cubicBezTo>
                    <a:cubicBezTo>
                      <a:pt x="472656" y="64027"/>
                      <a:pt x="469589" y="61084"/>
                      <a:pt x="465921" y="59017"/>
                    </a:cubicBezTo>
                    <a:cubicBezTo>
                      <a:pt x="462207" y="57026"/>
                      <a:pt x="458159" y="55416"/>
                      <a:pt x="454406" y="53845"/>
                    </a:cubicBezTo>
                    <a:cubicBezTo>
                      <a:pt x="446938" y="50597"/>
                      <a:pt x="440585" y="47730"/>
                      <a:pt x="439471" y="42281"/>
                    </a:cubicBezTo>
                    <a:cubicBezTo>
                      <a:pt x="433022" y="39348"/>
                      <a:pt x="426907" y="36900"/>
                      <a:pt x="421097" y="34842"/>
                    </a:cubicBezTo>
                    <a:cubicBezTo>
                      <a:pt x="415210" y="33004"/>
                      <a:pt x="409448" y="32156"/>
                      <a:pt x="404038" y="31223"/>
                    </a:cubicBezTo>
                    <a:cubicBezTo>
                      <a:pt x="393246" y="29089"/>
                      <a:pt x="383130" y="29651"/>
                      <a:pt x="373329" y="30147"/>
                    </a:cubicBezTo>
                    <a:cubicBezTo>
                      <a:pt x="353660" y="31166"/>
                      <a:pt x="335010" y="35252"/>
                      <a:pt x="309264" y="37109"/>
                    </a:cubicBezTo>
                    <a:cubicBezTo>
                      <a:pt x="301701" y="36271"/>
                      <a:pt x="304730" y="31061"/>
                      <a:pt x="302015" y="26727"/>
                    </a:cubicBezTo>
                    <a:cubicBezTo>
                      <a:pt x="302015" y="26727"/>
                      <a:pt x="304606" y="25870"/>
                      <a:pt x="308568" y="25136"/>
                    </a:cubicBezTo>
                    <a:cubicBezTo>
                      <a:pt x="312569" y="24498"/>
                      <a:pt x="317903" y="23641"/>
                      <a:pt x="323237" y="22784"/>
                    </a:cubicBezTo>
                    <a:cubicBezTo>
                      <a:pt x="328600" y="22031"/>
                      <a:pt x="334010" y="20803"/>
                      <a:pt x="338077" y="20660"/>
                    </a:cubicBezTo>
                    <a:cubicBezTo>
                      <a:pt x="342154" y="20422"/>
                      <a:pt x="344878" y="20269"/>
                      <a:pt x="344878" y="20269"/>
                    </a:cubicBezTo>
                    <a:cubicBezTo>
                      <a:pt x="344878" y="20269"/>
                      <a:pt x="343230" y="19936"/>
                      <a:pt x="340744" y="19450"/>
                    </a:cubicBezTo>
                    <a:cubicBezTo>
                      <a:pt x="338258" y="18926"/>
                      <a:pt x="334934" y="18231"/>
                      <a:pt x="331590" y="18040"/>
                    </a:cubicBezTo>
                    <a:cubicBezTo>
                      <a:pt x="324856" y="17402"/>
                      <a:pt x="318132" y="16754"/>
                      <a:pt x="318132" y="16754"/>
                    </a:cubicBezTo>
                    <a:cubicBezTo>
                      <a:pt x="323818" y="14535"/>
                      <a:pt x="333905" y="12821"/>
                      <a:pt x="342954" y="12878"/>
                    </a:cubicBezTo>
                    <a:cubicBezTo>
                      <a:pt x="352012" y="12468"/>
                      <a:pt x="360118" y="11459"/>
                      <a:pt x="362204" y="7144"/>
                    </a:cubicBezTo>
                    <a:cubicBezTo>
                      <a:pt x="341935" y="11068"/>
                      <a:pt x="316636" y="11030"/>
                      <a:pt x="292271" y="16078"/>
                    </a:cubicBezTo>
                    <a:cubicBezTo>
                      <a:pt x="286213" y="17345"/>
                      <a:pt x="280108" y="18069"/>
                      <a:pt x="274364" y="19850"/>
                    </a:cubicBezTo>
                    <a:cubicBezTo>
                      <a:pt x="268630" y="21641"/>
                      <a:pt x="263068" y="23489"/>
                      <a:pt x="257819" y="25432"/>
                    </a:cubicBezTo>
                    <a:cubicBezTo>
                      <a:pt x="255219" y="26451"/>
                      <a:pt x="252676" y="27451"/>
                      <a:pt x="250190" y="28423"/>
                    </a:cubicBezTo>
                    <a:cubicBezTo>
                      <a:pt x="247808" y="29689"/>
                      <a:pt x="245532" y="30994"/>
                      <a:pt x="243360" y="32309"/>
                    </a:cubicBezTo>
                    <a:cubicBezTo>
                      <a:pt x="239017" y="34947"/>
                      <a:pt x="235121" y="37700"/>
                      <a:pt x="231816" y="40567"/>
                    </a:cubicBezTo>
                    <a:cubicBezTo>
                      <a:pt x="239588" y="39129"/>
                      <a:pt x="247504" y="35433"/>
                      <a:pt x="256219" y="32890"/>
                    </a:cubicBezTo>
                    <a:cubicBezTo>
                      <a:pt x="264963" y="30566"/>
                      <a:pt x="273897" y="27127"/>
                      <a:pt x="283061" y="26070"/>
                    </a:cubicBezTo>
                    <a:cubicBezTo>
                      <a:pt x="291662" y="27937"/>
                      <a:pt x="304082" y="28375"/>
                      <a:pt x="303806" y="33223"/>
                    </a:cubicBezTo>
                    <a:cubicBezTo>
                      <a:pt x="291690" y="38576"/>
                      <a:pt x="280317" y="42101"/>
                      <a:pt x="269564" y="46834"/>
                    </a:cubicBezTo>
                    <a:cubicBezTo>
                      <a:pt x="258553" y="50559"/>
                      <a:pt x="248323" y="55312"/>
                      <a:pt x="237836" y="59436"/>
                    </a:cubicBezTo>
                    <a:cubicBezTo>
                      <a:pt x="217433" y="68704"/>
                      <a:pt x="196526" y="78600"/>
                      <a:pt x="178181" y="95907"/>
                    </a:cubicBezTo>
                    <a:cubicBezTo>
                      <a:pt x="175838" y="97993"/>
                      <a:pt x="173209" y="100146"/>
                      <a:pt x="170504" y="102165"/>
                    </a:cubicBezTo>
                    <a:cubicBezTo>
                      <a:pt x="167989" y="104413"/>
                      <a:pt x="165446" y="106594"/>
                      <a:pt x="162979" y="108394"/>
                    </a:cubicBezTo>
                    <a:cubicBezTo>
                      <a:pt x="158073" y="111995"/>
                      <a:pt x="153587" y="114214"/>
                      <a:pt x="151187" y="113262"/>
                    </a:cubicBezTo>
                    <a:cubicBezTo>
                      <a:pt x="156264" y="106461"/>
                      <a:pt x="148901" y="107928"/>
                      <a:pt x="152568" y="101556"/>
                    </a:cubicBezTo>
                    <a:cubicBezTo>
                      <a:pt x="141938" y="117043"/>
                      <a:pt x="162141" y="114491"/>
                      <a:pt x="143710" y="131912"/>
                    </a:cubicBezTo>
                    <a:lnTo>
                      <a:pt x="133851" y="118501"/>
                    </a:lnTo>
                    <a:cubicBezTo>
                      <a:pt x="136709" y="128330"/>
                      <a:pt x="130518" y="133226"/>
                      <a:pt x="124060" y="139751"/>
                    </a:cubicBezTo>
                    <a:cubicBezTo>
                      <a:pt x="120697" y="142875"/>
                      <a:pt x="116964" y="146123"/>
                      <a:pt x="113858" y="149895"/>
                    </a:cubicBezTo>
                    <a:cubicBezTo>
                      <a:pt x="110677" y="153610"/>
                      <a:pt x="109001" y="158420"/>
                      <a:pt x="108610" y="163649"/>
                    </a:cubicBezTo>
                    <a:cubicBezTo>
                      <a:pt x="104086" y="164811"/>
                      <a:pt x="102581" y="162316"/>
                      <a:pt x="103209" y="157782"/>
                    </a:cubicBezTo>
                    <a:cubicBezTo>
                      <a:pt x="103771" y="153229"/>
                      <a:pt x="106429" y="146666"/>
                      <a:pt x="110944" y="140703"/>
                    </a:cubicBezTo>
                    <a:cubicBezTo>
                      <a:pt x="104524" y="146552"/>
                      <a:pt x="103590" y="151552"/>
                      <a:pt x="103152" y="156172"/>
                    </a:cubicBezTo>
                    <a:cubicBezTo>
                      <a:pt x="102676" y="160792"/>
                      <a:pt x="102752" y="165116"/>
                      <a:pt x="99218" y="170678"/>
                    </a:cubicBezTo>
                    <a:cubicBezTo>
                      <a:pt x="99218" y="170678"/>
                      <a:pt x="97856" y="166240"/>
                      <a:pt x="96485" y="161792"/>
                    </a:cubicBezTo>
                    <a:cubicBezTo>
                      <a:pt x="95199" y="157210"/>
                      <a:pt x="93913" y="152629"/>
                      <a:pt x="93913" y="152629"/>
                    </a:cubicBezTo>
                    <a:cubicBezTo>
                      <a:pt x="95847" y="162477"/>
                      <a:pt x="91684" y="167307"/>
                      <a:pt x="86636" y="171183"/>
                    </a:cubicBezTo>
                    <a:cubicBezTo>
                      <a:pt x="81626" y="175012"/>
                      <a:pt x="74854" y="177355"/>
                      <a:pt x="70958" y="180289"/>
                    </a:cubicBezTo>
                    <a:cubicBezTo>
                      <a:pt x="73711" y="182585"/>
                      <a:pt x="86331" y="180137"/>
                      <a:pt x="78092" y="196253"/>
                    </a:cubicBezTo>
                    <a:cubicBezTo>
                      <a:pt x="73787" y="202911"/>
                      <a:pt x="71872" y="197882"/>
                      <a:pt x="69405" y="198901"/>
                    </a:cubicBezTo>
                    <a:cubicBezTo>
                      <a:pt x="72225" y="201158"/>
                      <a:pt x="75844" y="209531"/>
                      <a:pt x="72129" y="220685"/>
                    </a:cubicBezTo>
                    <a:cubicBezTo>
                      <a:pt x="66929" y="221390"/>
                      <a:pt x="68215" y="211084"/>
                      <a:pt x="64005" y="208721"/>
                    </a:cubicBezTo>
                    <a:cubicBezTo>
                      <a:pt x="60728" y="217494"/>
                      <a:pt x="60156" y="225114"/>
                      <a:pt x="54661" y="230724"/>
                    </a:cubicBezTo>
                    <a:cubicBezTo>
                      <a:pt x="54308" y="247631"/>
                      <a:pt x="61433" y="231353"/>
                      <a:pt x="63871" y="242097"/>
                    </a:cubicBezTo>
                    <a:cubicBezTo>
                      <a:pt x="59452" y="253641"/>
                      <a:pt x="56061" y="253813"/>
                      <a:pt x="51289" y="251546"/>
                    </a:cubicBezTo>
                    <a:cubicBezTo>
                      <a:pt x="46717" y="249374"/>
                      <a:pt x="41697" y="244773"/>
                      <a:pt x="36096" y="248745"/>
                    </a:cubicBezTo>
                    <a:cubicBezTo>
                      <a:pt x="35687" y="246107"/>
                      <a:pt x="35277" y="243354"/>
                      <a:pt x="35096" y="240582"/>
                    </a:cubicBezTo>
                    <a:cubicBezTo>
                      <a:pt x="35068" y="237839"/>
                      <a:pt x="35125" y="235039"/>
                      <a:pt x="35230" y="232229"/>
                    </a:cubicBezTo>
                    <a:cubicBezTo>
                      <a:pt x="35439" y="226609"/>
                      <a:pt x="35868" y="220932"/>
                      <a:pt x="36334" y="215541"/>
                    </a:cubicBezTo>
                    <a:cubicBezTo>
                      <a:pt x="37220" y="204740"/>
                      <a:pt x="39830" y="195529"/>
                      <a:pt x="39830" y="189519"/>
                    </a:cubicBezTo>
                    <a:cubicBezTo>
                      <a:pt x="39830" y="189519"/>
                      <a:pt x="37287" y="199282"/>
                      <a:pt x="34744" y="209036"/>
                    </a:cubicBezTo>
                    <a:cubicBezTo>
                      <a:pt x="33144" y="218961"/>
                      <a:pt x="31553" y="228895"/>
                      <a:pt x="31553" y="228895"/>
                    </a:cubicBezTo>
                    <a:cubicBezTo>
                      <a:pt x="29200" y="227057"/>
                      <a:pt x="25228" y="233096"/>
                      <a:pt x="21856" y="237011"/>
                    </a:cubicBezTo>
                    <a:cubicBezTo>
                      <a:pt x="20132" y="238954"/>
                      <a:pt x="18904" y="240421"/>
                      <a:pt x="17723" y="239925"/>
                    </a:cubicBezTo>
                    <a:cubicBezTo>
                      <a:pt x="16570" y="239439"/>
                      <a:pt x="15627" y="237039"/>
                      <a:pt x="15779" y="231429"/>
                    </a:cubicBezTo>
                    <a:cubicBezTo>
                      <a:pt x="11941" y="241221"/>
                      <a:pt x="10388" y="252155"/>
                      <a:pt x="8455" y="263214"/>
                    </a:cubicBezTo>
                    <a:cubicBezTo>
                      <a:pt x="6655" y="274310"/>
                      <a:pt x="7245" y="285883"/>
                      <a:pt x="7207" y="297237"/>
                    </a:cubicBezTo>
                    <a:cubicBezTo>
                      <a:pt x="7407" y="308610"/>
                      <a:pt x="9693" y="319859"/>
                      <a:pt x="11169" y="330622"/>
                    </a:cubicBezTo>
                    <a:cubicBezTo>
                      <a:pt x="12846" y="341386"/>
                      <a:pt x="16322" y="351539"/>
                      <a:pt x="18694" y="361036"/>
                    </a:cubicBezTo>
                    <a:cubicBezTo>
                      <a:pt x="19694" y="355206"/>
                      <a:pt x="19761" y="348053"/>
                      <a:pt x="23342" y="348701"/>
                    </a:cubicBezTo>
                    <a:cubicBezTo>
                      <a:pt x="29505" y="367741"/>
                      <a:pt x="22466" y="366808"/>
                      <a:pt x="19647" y="371694"/>
                    </a:cubicBezTo>
                    <a:cubicBezTo>
                      <a:pt x="27029" y="385429"/>
                      <a:pt x="35753" y="381429"/>
                      <a:pt x="44640" y="387953"/>
                    </a:cubicBezTo>
                    <a:cubicBezTo>
                      <a:pt x="44850" y="403098"/>
                      <a:pt x="47755" y="411204"/>
                      <a:pt x="49146" y="419119"/>
                    </a:cubicBezTo>
                    <a:cubicBezTo>
                      <a:pt x="50698" y="427072"/>
                      <a:pt x="52832" y="434045"/>
                      <a:pt x="53213" y="448389"/>
                    </a:cubicBezTo>
                    <a:lnTo>
                      <a:pt x="60899" y="442665"/>
                    </a:lnTo>
                    <a:cubicBezTo>
                      <a:pt x="61214" y="452590"/>
                      <a:pt x="65757" y="456124"/>
                      <a:pt x="70062" y="459686"/>
                    </a:cubicBezTo>
                    <a:cubicBezTo>
                      <a:pt x="74539" y="463220"/>
                      <a:pt x="78930" y="466735"/>
                      <a:pt x="81912" y="476250"/>
                    </a:cubicBezTo>
                    <a:cubicBezTo>
                      <a:pt x="80730" y="478365"/>
                      <a:pt x="74758" y="473507"/>
                      <a:pt x="69815" y="469468"/>
                    </a:cubicBezTo>
                    <a:cubicBezTo>
                      <a:pt x="75530" y="476098"/>
                      <a:pt x="76092" y="480460"/>
                      <a:pt x="77006" y="484699"/>
                    </a:cubicBezTo>
                    <a:cubicBezTo>
                      <a:pt x="77806" y="488975"/>
                      <a:pt x="78711" y="493290"/>
                      <a:pt x="85312" y="499043"/>
                    </a:cubicBezTo>
                    <a:cubicBezTo>
                      <a:pt x="85312" y="499043"/>
                      <a:pt x="81169" y="497900"/>
                      <a:pt x="77035" y="496748"/>
                    </a:cubicBezTo>
                    <a:cubicBezTo>
                      <a:pt x="72834" y="495510"/>
                      <a:pt x="68634" y="494262"/>
                      <a:pt x="68634" y="494262"/>
                    </a:cubicBezTo>
                    <a:cubicBezTo>
                      <a:pt x="73006" y="499824"/>
                      <a:pt x="78930" y="506216"/>
                      <a:pt x="82350" y="511169"/>
                    </a:cubicBezTo>
                    <a:cubicBezTo>
                      <a:pt x="86093" y="515836"/>
                      <a:pt x="87331" y="519265"/>
                      <a:pt x="81445" y="519455"/>
                    </a:cubicBezTo>
                    <a:cubicBezTo>
                      <a:pt x="87684" y="522361"/>
                      <a:pt x="93923" y="526618"/>
                      <a:pt x="100190" y="531666"/>
                    </a:cubicBezTo>
                    <a:cubicBezTo>
                      <a:pt x="106372" y="536800"/>
                      <a:pt x="113601" y="541725"/>
                      <a:pt x="120345" y="547354"/>
                    </a:cubicBezTo>
                    <a:cubicBezTo>
                      <a:pt x="127022" y="553098"/>
                      <a:pt x="134490" y="558127"/>
                      <a:pt x="141843" y="562756"/>
                    </a:cubicBezTo>
                    <a:cubicBezTo>
                      <a:pt x="149139" y="567461"/>
                      <a:pt x="156302" y="571776"/>
                      <a:pt x="163722" y="574167"/>
                    </a:cubicBezTo>
                    <a:lnTo>
                      <a:pt x="157607" y="579987"/>
                    </a:lnTo>
                    <a:cubicBezTo>
                      <a:pt x="167208" y="579768"/>
                      <a:pt x="178924" y="588159"/>
                      <a:pt x="192068" y="593741"/>
                    </a:cubicBezTo>
                    <a:cubicBezTo>
                      <a:pt x="198507" y="596732"/>
                      <a:pt x="204860" y="599799"/>
                      <a:pt x="210775" y="601437"/>
                    </a:cubicBezTo>
                    <a:cubicBezTo>
                      <a:pt x="216814" y="602780"/>
                      <a:pt x="222234" y="603094"/>
                      <a:pt x="226396" y="601466"/>
                    </a:cubicBezTo>
                    <a:lnTo>
                      <a:pt x="227406" y="605371"/>
                    </a:lnTo>
                    <a:cubicBezTo>
                      <a:pt x="227406" y="605371"/>
                      <a:pt x="235578" y="605628"/>
                      <a:pt x="243646" y="605238"/>
                    </a:cubicBezTo>
                    <a:cubicBezTo>
                      <a:pt x="251695" y="604495"/>
                      <a:pt x="259753" y="603752"/>
                      <a:pt x="259753" y="603752"/>
                    </a:cubicBezTo>
                    <a:cubicBezTo>
                      <a:pt x="272650" y="608047"/>
                      <a:pt x="265639" y="618915"/>
                      <a:pt x="267411" y="615858"/>
                    </a:cubicBezTo>
                    <a:cubicBezTo>
                      <a:pt x="274974" y="617210"/>
                      <a:pt x="282308" y="617391"/>
                      <a:pt x="289099" y="618277"/>
                    </a:cubicBezTo>
                    <a:cubicBezTo>
                      <a:pt x="295938" y="618877"/>
                      <a:pt x="302311" y="620154"/>
                      <a:pt x="308445" y="620249"/>
                    </a:cubicBezTo>
                    <a:cubicBezTo>
                      <a:pt x="320665" y="620763"/>
                      <a:pt x="331476" y="622926"/>
                      <a:pt x="341401" y="624421"/>
                    </a:cubicBezTo>
                    <a:cubicBezTo>
                      <a:pt x="343811" y="618830"/>
                      <a:pt x="352841" y="614934"/>
                      <a:pt x="364137" y="612067"/>
                    </a:cubicBezTo>
                    <a:cubicBezTo>
                      <a:pt x="369805" y="610705"/>
                      <a:pt x="375958" y="608495"/>
                      <a:pt x="382263" y="607028"/>
                    </a:cubicBezTo>
                    <a:cubicBezTo>
                      <a:pt x="388531" y="605285"/>
                      <a:pt x="395017" y="604323"/>
                      <a:pt x="400885" y="602380"/>
                    </a:cubicBezTo>
                    <a:cubicBezTo>
                      <a:pt x="430260" y="597799"/>
                      <a:pt x="459178" y="587140"/>
                      <a:pt x="485905" y="572472"/>
                    </a:cubicBezTo>
                    <a:cubicBezTo>
                      <a:pt x="512575" y="557508"/>
                      <a:pt x="536083" y="537229"/>
                      <a:pt x="555971" y="514664"/>
                    </a:cubicBezTo>
                    <a:cubicBezTo>
                      <a:pt x="576078" y="492138"/>
                      <a:pt x="590699" y="465715"/>
                      <a:pt x="601777" y="439388"/>
                    </a:cubicBezTo>
                    <a:cubicBezTo>
                      <a:pt x="604244" y="432683"/>
                      <a:pt x="606701" y="426015"/>
                      <a:pt x="609139" y="419386"/>
                    </a:cubicBezTo>
                    <a:cubicBezTo>
                      <a:pt x="611073" y="412594"/>
                      <a:pt x="612673" y="405775"/>
                      <a:pt x="614369" y="399098"/>
                    </a:cubicBezTo>
                    <a:cubicBezTo>
                      <a:pt x="615150" y="395735"/>
                      <a:pt x="616131" y="392468"/>
                      <a:pt x="616702" y="389106"/>
                    </a:cubicBezTo>
                    <a:lnTo>
                      <a:pt x="618131" y="379000"/>
                    </a:lnTo>
                    <a:cubicBezTo>
                      <a:pt x="618969" y="372294"/>
                      <a:pt x="620169" y="365770"/>
                      <a:pt x="620588" y="359207"/>
                    </a:cubicBezTo>
                    <a:cubicBezTo>
                      <a:pt x="621560" y="351434"/>
                      <a:pt x="619855" y="341709"/>
                      <a:pt x="617559" y="331918"/>
                    </a:cubicBezTo>
                    <a:cubicBezTo>
                      <a:pt x="614312" y="321993"/>
                      <a:pt x="610435" y="312020"/>
                      <a:pt x="608282" y="302885"/>
                    </a:cubicBezTo>
                    <a:cubicBezTo>
                      <a:pt x="604310" y="325126"/>
                      <a:pt x="610559" y="327622"/>
                      <a:pt x="606815" y="349739"/>
                    </a:cubicBezTo>
                    <a:cubicBezTo>
                      <a:pt x="604425" y="357845"/>
                      <a:pt x="599319" y="362569"/>
                      <a:pt x="594071" y="366684"/>
                    </a:cubicBezTo>
                    <a:cubicBezTo>
                      <a:pt x="588765" y="370789"/>
                      <a:pt x="583346" y="374342"/>
                      <a:pt x="578145" y="379657"/>
                    </a:cubicBezTo>
                    <a:cubicBezTo>
                      <a:pt x="578345" y="379790"/>
                      <a:pt x="588784" y="375685"/>
                      <a:pt x="588784" y="375685"/>
                    </a:cubicBezTo>
                    <a:cubicBezTo>
                      <a:pt x="589413" y="381505"/>
                      <a:pt x="588613" y="385134"/>
                      <a:pt x="587699" y="387668"/>
                    </a:cubicBezTo>
                    <a:cubicBezTo>
                      <a:pt x="586794" y="390220"/>
                      <a:pt x="585670" y="391668"/>
                      <a:pt x="584660" y="392992"/>
                    </a:cubicBezTo>
                    <a:cubicBezTo>
                      <a:pt x="582603" y="395659"/>
                      <a:pt x="581117" y="397726"/>
                      <a:pt x="582384" y="407632"/>
                    </a:cubicBezTo>
                    <a:lnTo>
                      <a:pt x="568953" y="401193"/>
                    </a:lnTo>
                    <a:cubicBezTo>
                      <a:pt x="573373" y="409413"/>
                      <a:pt x="561371" y="420405"/>
                      <a:pt x="555275" y="423596"/>
                    </a:cubicBezTo>
                    <a:lnTo>
                      <a:pt x="561400" y="433292"/>
                    </a:lnTo>
                    <a:cubicBezTo>
                      <a:pt x="555447" y="437636"/>
                      <a:pt x="550932" y="441236"/>
                      <a:pt x="546674" y="443541"/>
                    </a:cubicBezTo>
                    <a:cubicBezTo>
                      <a:pt x="542274" y="445741"/>
                      <a:pt x="537845" y="446408"/>
                      <a:pt x="532968" y="445246"/>
                    </a:cubicBezTo>
                    <a:lnTo>
                      <a:pt x="541369" y="449742"/>
                    </a:lnTo>
                    <a:cubicBezTo>
                      <a:pt x="539426" y="449866"/>
                      <a:pt x="536635" y="452457"/>
                      <a:pt x="533511" y="455924"/>
                    </a:cubicBezTo>
                    <a:cubicBezTo>
                      <a:pt x="531996" y="457695"/>
                      <a:pt x="530330" y="459638"/>
                      <a:pt x="528634" y="461610"/>
                    </a:cubicBezTo>
                    <a:cubicBezTo>
                      <a:pt x="526786" y="463448"/>
                      <a:pt x="524843" y="465258"/>
                      <a:pt x="522995" y="466925"/>
                    </a:cubicBezTo>
                    <a:cubicBezTo>
                      <a:pt x="515518" y="473612"/>
                      <a:pt x="509184" y="477317"/>
                      <a:pt x="508327" y="466249"/>
                    </a:cubicBezTo>
                    <a:cubicBezTo>
                      <a:pt x="507546" y="470383"/>
                      <a:pt x="508832" y="476393"/>
                      <a:pt x="501955" y="480879"/>
                    </a:cubicBezTo>
                    <a:lnTo>
                      <a:pt x="494668" y="474802"/>
                    </a:lnTo>
                    <a:cubicBezTo>
                      <a:pt x="491267" y="479298"/>
                      <a:pt x="487896" y="484527"/>
                      <a:pt x="483895" y="487451"/>
                    </a:cubicBezTo>
                    <a:cubicBezTo>
                      <a:pt x="479971" y="490461"/>
                      <a:pt x="476285" y="492147"/>
                      <a:pt x="473446" y="490966"/>
                    </a:cubicBezTo>
                    <a:cubicBezTo>
                      <a:pt x="476913" y="485556"/>
                      <a:pt x="475951" y="481155"/>
                      <a:pt x="474894" y="476812"/>
                    </a:cubicBezTo>
                    <a:cubicBezTo>
                      <a:pt x="456787" y="489699"/>
                      <a:pt x="458444" y="496729"/>
                      <a:pt x="461130" y="504577"/>
                    </a:cubicBezTo>
                    <a:cubicBezTo>
                      <a:pt x="462454" y="508454"/>
                      <a:pt x="463959" y="512302"/>
                      <a:pt x="462740" y="516712"/>
                    </a:cubicBezTo>
                    <a:cubicBezTo>
                      <a:pt x="461502" y="521056"/>
                      <a:pt x="457720" y="526485"/>
                      <a:pt x="447462" y="531276"/>
                    </a:cubicBezTo>
                    <a:lnTo>
                      <a:pt x="445233" y="525580"/>
                    </a:lnTo>
                    <a:lnTo>
                      <a:pt x="437766" y="536381"/>
                    </a:lnTo>
                    <a:cubicBezTo>
                      <a:pt x="437766" y="536381"/>
                      <a:pt x="434346" y="536096"/>
                      <a:pt x="430784" y="535181"/>
                    </a:cubicBezTo>
                    <a:cubicBezTo>
                      <a:pt x="427307" y="534391"/>
                      <a:pt x="423840" y="533600"/>
                      <a:pt x="423840" y="533600"/>
                    </a:cubicBezTo>
                    <a:cubicBezTo>
                      <a:pt x="421973" y="539753"/>
                      <a:pt x="417192" y="544344"/>
                      <a:pt x="410686" y="547554"/>
                    </a:cubicBezTo>
                    <a:cubicBezTo>
                      <a:pt x="404009" y="550231"/>
                      <a:pt x="395760" y="551783"/>
                      <a:pt x="387235" y="553155"/>
                    </a:cubicBezTo>
                    <a:cubicBezTo>
                      <a:pt x="378501" y="553574"/>
                      <a:pt x="369528" y="553831"/>
                      <a:pt x="361137" y="554831"/>
                    </a:cubicBezTo>
                    <a:cubicBezTo>
                      <a:pt x="352631" y="554955"/>
                      <a:pt x="344735" y="556012"/>
                      <a:pt x="337896" y="559156"/>
                    </a:cubicBezTo>
                    <a:cubicBezTo>
                      <a:pt x="332486" y="560213"/>
                      <a:pt x="326209" y="556841"/>
                      <a:pt x="319055" y="553898"/>
                    </a:cubicBezTo>
                    <a:cubicBezTo>
                      <a:pt x="311817" y="551231"/>
                      <a:pt x="303939" y="547059"/>
                      <a:pt x="294090" y="546211"/>
                    </a:cubicBezTo>
                    <a:lnTo>
                      <a:pt x="293843" y="555679"/>
                    </a:lnTo>
                    <a:cubicBezTo>
                      <a:pt x="290128" y="552745"/>
                      <a:pt x="283680" y="549745"/>
                      <a:pt x="276412" y="545201"/>
                    </a:cubicBezTo>
                    <a:cubicBezTo>
                      <a:pt x="272783" y="543154"/>
                      <a:pt x="268859" y="540944"/>
                      <a:pt x="264782" y="538658"/>
                    </a:cubicBezTo>
                    <a:cubicBezTo>
                      <a:pt x="260743" y="536458"/>
                      <a:pt x="256914" y="533248"/>
                      <a:pt x="253038" y="530523"/>
                    </a:cubicBezTo>
                    <a:cubicBezTo>
                      <a:pt x="249218" y="527618"/>
                      <a:pt x="245418" y="524894"/>
                      <a:pt x="242055" y="521770"/>
                    </a:cubicBezTo>
                    <a:cubicBezTo>
                      <a:pt x="238798" y="518398"/>
                      <a:pt x="235826" y="515045"/>
                      <a:pt x="233302" y="511740"/>
                    </a:cubicBezTo>
                    <a:cubicBezTo>
                      <a:pt x="230787" y="508416"/>
                      <a:pt x="228663" y="505235"/>
                      <a:pt x="227244" y="501948"/>
                    </a:cubicBezTo>
                    <a:cubicBezTo>
                      <a:pt x="225930" y="498462"/>
                      <a:pt x="225196" y="495100"/>
                      <a:pt x="225168" y="491890"/>
                    </a:cubicBezTo>
                    <a:cubicBezTo>
                      <a:pt x="209956" y="491147"/>
                      <a:pt x="225339" y="494290"/>
                      <a:pt x="221396" y="500615"/>
                    </a:cubicBezTo>
                    <a:cubicBezTo>
                      <a:pt x="214404" y="499167"/>
                      <a:pt x="209299" y="497262"/>
                      <a:pt x="205737" y="494929"/>
                    </a:cubicBezTo>
                    <a:cubicBezTo>
                      <a:pt x="202393" y="492252"/>
                      <a:pt x="200422" y="489385"/>
                      <a:pt x="199107" y="486423"/>
                    </a:cubicBezTo>
                    <a:cubicBezTo>
                      <a:pt x="196593" y="480355"/>
                      <a:pt x="196154" y="474564"/>
                      <a:pt x="193173" y="467639"/>
                    </a:cubicBezTo>
                    <a:cubicBezTo>
                      <a:pt x="178181" y="460229"/>
                      <a:pt x="199945" y="478736"/>
                      <a:pt x="188992" y="478269"/>
                    </a:cubicBezTo>
                    <a:cubicBezTo>
                      <a:pt x="182086" y="466773"/>
                      <a:pt x="175933" y="466077"/>
                      <a:pt x="169837" y="463534"/>
                    </a:cubicBezTo>
                    <a:cubicBezTo>
                      <a:pt x="166751" y="462344"/>
                      <a:pt x="163465" y="460991"/>
                      <a:pt x="159845" y="458162"/>
                    </a:cubicBezTo>
                    <a:cubicBezTo>
                      <a:pt x="158035" y="456752"/>
                      <a:pt x="156140" y="454971"/>
                      <a:pt x="154159" y="452685"/>
                    </a:cubicBezTo>
                    <a:cubicBezTo>
                      <a:pt x="152416" y="450199"/>
                      <a:pt x="150673" y="447132"/>
                      <a:pt x="148872" y="443427"/>
                    </a:cubicBezTo>
                    <a:cubicBezTo>
                      <a:pt x="151254" y="437655"/>
                      <a:pt x="156626" y="447932"/>
                      <a:pt x="161445" y="448132"/>
                    </a:cubicBezTo>
                    <a:cubicBezTo>
                      <a:pt x="156111" y="445399"/>
                      <a:pt x="151092" y="440646"/>
                      <a:pt x="145748" y="435092"/>
                    </a:cubicBezTo>
                    <a:cubicBezTo>
                      <a:pt x="140509" y="429454"/>
                      <a:pt x="136461" y="421996"/>
                      <a:pt x="131680" y="414642"/>
                    </a:cubicBezTo>
                    <a:cubicBezTo>
                      <a:pt x="127908" y="406737"/>
                      <a:pt x="123822" y="398555"/>
                      <a:pt x="120593" y="390173"/>
                    </a:cubicBezTo>
                    <a:cubicBezTo>
                      <a:pt x="119145" y="385905"/>
                      <a:pt x="117640" y="381695"/>
                      <a:pt x="116068" y="377590"/>
                    </a:cubicBezTo>
                    <a:cubicBezTo>
                      <a:pt x="115278" y="375542"/>
                      <a:pt x="114487" y="373504"/>
                      <a:pt x="113706" y="371494"/>
                    </a:cubicBezTo>
                    <a:cubicBezTo>
                      <a:pt x="113096" y="369427"/>
                      <a:pt x="112496" y="367389"/>
                      <a:pt x="111906" y="365379"/>
                    </a:cubicBezTo>
                    <a:cubicBezTo>
                      <a:pt x="111534" y="360502"/>
                      <a:pt x="111010" y="355435"/>
                      <a:pt x="110353" y="350206"/>
                    </a:cubicBezTo>
                    <a:cubicBezTo>
                      <a:pt x="110201" y="344910"/>
                      <a:pt x="110048" y="339395"/>
                      <a:pt x="109886" y="333718"/>
                    </a:cubicBezTo>
                    <a:cubicBezTo>
                      <a:pt x="109829" y="330898"/>
                      <a:pt x="109515" y="328079"/>
                      <a:pt x="109610" y="325193"/>
                    </a:cubicBezTo>
                    <a:cubicBezTo>
                      <a:pt x="109801" y="322297"/>
                      <a:pt x="109991" y="319373"/>
                      <a:pt x="110182" y="316421"/>
                    </a:cubicBezTo>
                    <a:cubicBezTo>
                      <a:pt x="110772" y="310544"/>
                      <a:pt x="110267" y="304610"/>
                      <a:pt x="111572" y="298666"/>
                    </a:cubicBezTo>
                    <a:cubicBezTo>
                      <a:pt x="113982" y="274768"/>
                      <a:pt x="122298" y="251441"/>
                      <a:pt x="132699" y="233201"/>
                    </a:cubicBezTo>
                    <a:lnTo>
                      <a:pt x="129746" y="231362"/>
                    </a:lnTo>
                    <a:cubicBezTo>
                      <a:pt x="133337" y="227990"/>
                      <a:pt x="135880" y="224285"/>
                      <a:pt x="137842" y="220256"/>
                    </a:cubicBezTo>
                    <a:cubicBezTo>
                      <a:pt x="140138" y="216370"/>
                      <a:pt x="142224" y="212322"/>
                      <a:pt x="143967" y="208007"/>
                    </a:cubicBezTo>
                    <a:cubicBezTo>
                      <a:pt x="144843" y="205835"/>
                      <a:pt x="145720" y="203645"/>
                      <a:pt x="146615" y="201435"/>
                    </a:cubicBezTo>
                    <a:cubicBezTo>
                      <a:pt x="147577" y="199253"/>
                      <a:pt x="148891" y="197234"/>
                      <a:pt x="150092" y="195120"/>
                    </a:cubicBezTo>
                    <a:cubicBezTo>
                      <a:pt x="152597" y="190957"/>
                      <a:pt x="155264" y="186766"/>
                      <a:pt x="158721" y="183051"/>
                    </a:cubicBezTo>
                    <a:cubicBezTo>
                      <a:pt x="158721" y="183051"/>
                      <a:pt x="156407" y="184442"/>
                      <a:pt x="154073" y="185880"/>
                    </a:cubicBezTo>
                    <a:cubicBezTo>
                      <a:pt x="151720" y="187423"/>
                      <a:pt x="149377" y="188900"/>
                      <a:pt x="149377" y="1889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387"/>
              <p:cNvSpPr/>
              <p:nvPr/>
            </p:nvSpPr>
            <p:spPr>
              <a:xfrm>
                <a:off x="11307899" y="5473950"/>
                <a:ext cx="38100" cy="19050"/>
              </a:xfrm>
              <a:custGeom>
                <a:avLst/>
                <a:gdLst>
                  <a:gd name="connsiteX0" fmla="*/ 38910 w 38100"/>
                  <a:gd name="connsiteY0" fmla="*/ 15773 h 19050"/>
                  <a:gd name="connsiteX1" fmla="*/ 35157 w 38100"/>
                  <a:gd name="connsiteY1" fmla="*/ 7144 h 19050"/>
                  <a:gd name="connsiteX2" fmla="*/ 30747 w 38100"/>
                  <a:gd name="connsiteY2" fmla="*/ 7353 h 19050"/>
                  <a:gd name="connsiteX3" fmla="*/ 21050 w 38100"/>
                  <a:gd name="connsiteY3" fmla="*/ 8687 h 19050"/>
                  <a:gd name="connsiteX4" fmla="*/ 7144 w 38100"/>
                  <a:gd name="connsiteY4" fmla="*/ 10725 h 19050"/>
                  <a:gd name="connsiteX5" fmla="*/ 21441 w 38100"/>
                  <a:gd name="connsiteY5" fmla="*/ 14516 h 19050"/>
                  <a:gd name="connsiteX6" fmla="*/ 29175 w 38100"/>
                  <a:gd name="connsiteY6" fmla="*/ 14192 h 19050"/>
                  <a:gd name="connsiteX7" fmla="*/ 38910 w 38100"/>
                  <a:gd name="connsiteY7" fmla="*/ 1577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9050">
                    <a:moveTo>
                      <a:pt x="38910" y="15773"/>
                    </a:moveTo>
                    <a:lnTo>
                      <a:pt x="35157" y="7144"/>
                    </a:lnTo>
                    <a:cubicBezTo>
                      <a:pt x="35157" y="7144"/>
                      <a:pt x="33395" y="7229"/>
                      <a:pt x="30747" y="7353"/>
                    </a:cubicBezTo>
                    <a:cubicBezTo>
                      <a:pt x="28099" y="7715"/>
                      <a:pt x="24575" y="8201"/>
                      <a:pt x="21050" y="8687"/>
                    </a:cubicBezTo>
                    <a:cubicBezTo>
                      <a:pt x="14097" y="9706"/>
                      <a:pt x="7144" y="10725"/>
                      <a:pt x="7144" y="10725"/>
                    </a:cubicBezTo>
                    <a:cubicBezTo>
                      <a:pt x="12602" y="14221"/>
                      <a:pt x="16707" y="14659"/>
                      <a:pt x="21441" y="14516"/>
                    </a:cubicBezTo>
                    <a:cubicBezTo>
                      <a:pt x="23803" y="14421"/>
                      <a:pt x="26318" y="14316"/>
                      <a:pt x="29175" y="14192"/>
                    </a:cubicBezTo>
                    <a:cubicBezTo>
                      <a:pt x="32014" y="14316"/>
                      <a:pt x="35195" y="14821"/>
                      <a:pt x="38910" y="157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388"/>
              <p:cNvSpPr/>
              <p:nvPr/>
            </p:nvSpPr>
            <p:spPr>
              <a:xfrm>
                <a:off x="11323310" y="5502055"/>
                <a:ext cx="28575" cy="9525"/>
              </a:xfrm>
              <a:custGeom>
                <a:avLst/>
                <a:gdLst>
                  <a:gd name="connsiteX0" fmla="*/ 14954 w 28575"/>
                  <a:gd name="connsiteY0" fmla="*/ 11109 h 9525"/>
                  <a:gd name="connsiteX1" fmla="*/ 28527 w 28575"/>
                  <a:gd name="connsiteY1" fmla="*/ 9357 h 9525"/>
                  <a:gd name="connsiteX2" fmla="*/ 7144 w 28575"/>
                  <a:gd name="connsiteY2" fmla="*/ 7242 h 9525"/>
                  <a:gd name="connsiteX3" fmla="*/ 11087 w 28575"/>
                  <a:gd name="connsiteY3" fmla="*/ 9014 h 9525"/>
                  <a:gd name="connsiteX4" fmla="*/ 14954 w 28575"/>
                  <a:gd name="connsiteY4" fmla="*/ 1110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9525">
                    <a:moveTo>
                      <a:pt x="14954" y="11109"/>
                    </a:moveTo>
                    <a:lnTo>
                      <a:pt x="28527" y="9357"/>
                    </a:lnTo>
                    <a:cubicBezTo>
                      <a:pt x="28527" y="9357"/>
                      <a:pt x="7191" y="6594"/>
                      <a:pt x="7144" y="7242"/>
                    </a:cubicBezTo>
                    <a:cubicBezTo>
                      <a:pt x="7144" y="7242"/>
                      <a:pt x="9115" y="8128"/>
                      <a:pt x="11087" y="9014"/>
                    </a:cubicBezTo>
                    <a:cubicBezTo>
                      <a:pt x="13049" y="9928"/>
                      <a:pt x="14954" y="11109"/>
                      <a:pt x="14954" y="111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389"/>
              <p:cNvSpPr/>
              <p:nvPr/>
            </p:nvSpPr>
            <p:spPr>
              <a:xfrm>
                <a:off x="11048838" y="5583888"/>
                <a:ext cx="38100" cy="57150"/>
              </a:xfrm>
              <a:custGeom>
                <a:avLst/>
                <a:gdLst>
                  <a:gd name="connsiteX0" fmla="*/ 7144 w 38100"/>
                  <a:gd name="connsiteY0" fmla="*/ 53216 h 57150"/>
                  <a:gd name="connsiteX1" fmla="*/ 9963 w 38100"/>
                  <a:gd name="connsiteY1" fmla="*/ 50997 h 57150"/>
                  <a:gd name="connsiteX2" fmla="*/ 13259 w 38100"/>
                  <a:gd name="connsiteY2" fmla="*/ 43844 h 57150"/>
                  <a:gd name="connsiteX3" fmla="*/ 21669 w 38100"/>
                  <a:gd name="connsiteY3" fmla="*/ 28661 h 57150"/>
                  <a:gd name="connsiteX4" fmla="*/ 26241 w 38100"/>
                  <a:gd name="connsiteY4" fmla="*/ 20469 h 57150"/>
                  <a:gd name="connsiteX5" fmla="*/ 30823 w 38100"/>
                  <a:gd name="connsiteY5" fmla="*/ 13735 h 57150"/>
                  <a:gd name="connsiteX6" fmla="*/ 35366 w 38100"/>
                  <a:gd name="connsiteY6" fmla="*/ 7144 h 57150"/>
                  <a:gd name="connsiteX7" fmla="*/ 30318 w 38100"/>
                  <a:gd name="connsiteY7" fmla="*/ 14002 h 57150"/>
                  <a:gd name="connsiteX8" fmla="*/ 20155 w 38100"/>
                  <a:gd name="connsiteY8" fmla="*/ 29651 h 57150"/>
                  <a:gd name="connsiteX9" fmla="*/ 10763 w 38100"/>
                  <a:gd name="connsiteY9" fmla="*/ 45615 h 57150"/>
                  <a:gd name="connsiteX10" fmla="*/ 7144 w 38100"/>
                  <a:gd name="connsiteY10" fmla="*/ 532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57150">
                    <a:moveTo>
                      <a:pt x="7144" y="53216"/>
                    </a:moveTo>
                    <a:lnTo>
                      <a:pt x="9963" y="50997"/>
                    </a:lnTo>
                    <a:cubicBezTo>
                      <a:pt x="9963" y="50997"/>
                      <a:pt x="11087" y="48025"/>
                      <a:pt x="13259" y="43844"/>
                    </a:cubicBezTo>
                    <a:cubicBezTo>
                      <a:pt x="15554" y="39700"/>
                      <a:pt x="18612" y="34176"/>
                      <a:pt x="21669" y="28661"/>
                    </a:cubicBezTo>
                    <a:cubicBezTo>
                      <a:pt x="23222" y="25870"/>
                      <a:pt x="24784" y="23089"/>
                      <a:pt x="26241" y="20469"/>
                    </a:cubicBezTo>
                    <a:cubicBezTo>
                      <a:pt x="27918" y="18002"/>
                      <a:pt x="29480" y="15707"/>
                      <a:pt x="30823" y="13735"/>
                    </a:cubicBezTo>
                    <a:cubicBezTo>
                      <a:pt x="33547" y="9782"/>
                      <a:pt x="35366" y="7144"/>
                      <a:pt x="35366" y="7144"/>
                    </a:cubicBezTo>
                    <a:cubicBezTo>
                      <a:pt x="35366" y="7144"/>
                      <a:pt x="33347" y="9887"/>
                      <a:pt x="30318" y="14002"/>
                    </a:cubicBezTo>
                    <a:cubicBezTo>
                      <a:pt x="27127" y="17964"/>
                      <a:pt x="23565" y="23784"/>
                      <a:pt x="20155" y="29651"/>
                    </a:cubicBezTo>
                    <a:cubicBezTo>
                      <a:pt x="16716" y="35490"/>
                      <a:pt x="13145" y="41186"/>
                      <a:pt x="10763" y="45615"/>
                    </a:cubicBezTo>
                    <a:cubicBezTo>
                      <a:pt x="8582" y="50178"/>
                      <a:pt x="7144" y="53216"/>
                      <a:pt x="7144" y="532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390"/>
              <p:cNvSpPr/>
              <p:nvPr/>
            </p:nvSpPr>
            <p:spPr>
              <a:xfrm>
                <a:off x="11007100" y="5949028"/>
                <a:ext cx="28575" cy="28575"/>
              </a:xfrm>
              <a:custGeom>
                <a:avLst/>
                <a:gdLst>
                  <a:gd name="connsiteX0" fmla="*/ 23251 w 28575"/>
                  <a:gd name="connsiteY0" fmla="*/ 23431 h 28575"/>
                  <a:gd name="connsiteX1" fmla="*/ 7144 w 28575"/>
                  <a:gd name="connsiteY1" fmla="*/ 7144 h 28575"/>
                  <a:gd name="connsiteX2" fmla="*/ 24146 w 28575"/>
                  <a:gd name="connsiteY2" fmla="*/ 27337 h 28575"/>
                  <a:gd name="connsiteX3" fmla="*/ 23251 w 28575"/>
                  <a:gd name="connsiteY3" fmla="*/ 2343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3251" y="23431"/>
                    </a:moveTo>
                    <a:cubicBezTo>
                      <a:pt x="16354" y="20279"/>
                      <a:pt x="13097" y="11459"/>
                      <a:pt x="7144" y="7144"/>
                    </a:cubicBezTo>
                    <a:lnTo>
                      <a:pt x="24146" y="27337"/>
                    </a:lnTo>
                    <a:lnTo>
                      <a:pt x="23251" y="234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391"/>
              <p:cNvSpPr/>
              <p:nvPr/>
            </p:nvSpPr>
            <p:spPr>
              <a:xfrm>
                <a:off x="11214849" y="6126982"/>
                <a:ext cx="28575" cy="19050"/>
              </a:xfrm>
              <a:custGeom>
                <a:avLst/>
                <a:gdLst>
                  <a:gd name="connsiteX0" fmla="*/ 7144 w 28575"/>
                  <a:gd name="connsiteY0" fmla="*/ 18300 h 19050"/>
                  <a:gd name="connsiteX1" fmla="*/ 16850 w 28575"/>
                  <a:gd name="connsiteY1" fmla="*/ 7346 h 19050"/>
                  <a:gd name="connsiteX2" fmla="*/ 7144 w 28575"/>
                  <a:gd name="connsiteY2" fmla="*/ 1830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7144" y="18300"/>
                    </a:moveTo>
                    <a:cubicBezTo>
                      <a:pt x="20755" y="6975"/>
                      <a:pt x="27689" y="23186"/>
                      <a:pt x="16850" y="7346"/>
                    </a:cubicBezTo>
                    <a:cubicBezTo>
                      <a:pt x="324" y="5679"/>
                      <a:pt x="12878" y="14747"/>
                      <a:pt x="7144" y="183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392"/>
              <p:cNvSpPr/>
              <p:nvPr/>
            </p:nvSpPr>
            <p:spPr>
              <a:xfrm>
                <a:off x="11259474" y="6126038"/>
                <a:ext cx="28575" cy="19050"/>
              </a:xfrm>
              <a:custGeom>
                <a:avLst/>
                <a:gdLst>
                  <a:gd name="connsiteX0" fmla="*/ 26880 w 28575"/>
                  <a:gd name="connsiteY0" fmla="*/ 7404 h 19050"/>
                  <a:gd name="connsiteX1" fmla="*/ 7144 w 28575"/>
                  <a:gd name="connsiteY1" fmla="*/ 9786 h 19050"/>
                  <a:gd name="connsiteX2" fmla="*/ 26880 w 28575"/>
                  <a:gd name="connsiteY2" fmla="*/ 74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26880" y="7404"/>
                    </a:moveTo>
                    <a:cubicBezTo>
                      <a:pt x="17736" y="6385"/>
                      <a:pt x="12440" y="8604"/>
                      <a:pt x="7144" y="9786"/>
                    </a:cubicBezTo>
                    <a:cubicBezTo>
                      <a:pt x="18736" y="17682"/>
                      <a:pt x="19993" y="9747"/>
                      <a:pt x="26880" y="7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524" y="6295"/>
              <a:ext cx="1063" cy="30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</a:rPr>
                <a:t>外交部</a:t>
              </a:r>
              <a:endPara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23710" y="274320"/>
            <a:ext cx="841375" cy="2966085"/>
            <a:chOff x="1262" y="5460"/>
            <a:chExt cx="1325" cy="4671"/>
          </a:xfrm>
        </p:grpSpPr>
        <p:grpSp>
          <p:nvGrpSpPr>
            <p:cNvPr id="45" name="组合 44"/>
            <p:cNvGrpSpPr/>
            <p:nvPr/>
          </p:nvGrpSpPr>
          <p:grpSpPr>
            <a:xfrm rot="1380000">
              <a:off x="1262" y="5460"/>
              <a:ext cx="1250" cy="1522"/>
              <a:chOff x="10970536" y="5473950"/>
              <a:chExt cx="636791" cy="672082"/>
            </a:xfrm>
            <a:solidFill>
              <a:srgbClr val="D22C21"/>
            </a:solidFill>
          </p:grpSpPr>
          <p:sp>
            <p:nvSpPr>
              <p:cNvPr id="46" name="任意多边形: 形状 1381"/>
              <p:cNvSpPr/>
              <p:nvPr/>
            </p:nvSpPr>
            <p:spPr>
              <a:xfrm>
                <a:off x="11588277" y="5765425"/>
                <a:ext cx="19050" cy="38100"/>
              </a:xfrm>
              <a:custGeom>
                <a:avLst/>
                <a:gdLst>
                  <a:gd name="connsiteX0" fmla="*/ 8887 w 19050"/>
                  <a:gd name="connsiteY0" fmla="*/ 28946 h 38100"/>
                  <a:gd name="connsiteX1" fmla="*/ 19345 w 19050"/>
                  <a:gd name="connsiteY1" fmla="*/ 15688 h 38100"/>
                  <a:gd name="connsiteX2" fmla="*/ 13240 w 19050"/>
                  <a:gd name="connsiteY2" fmla="*/ 11325 h 38100"/>
                  <a:gd name="connsiteX3" fmla="*/ 7144 w 19050"/>
                  <a:gd name="connsiteY3" fmla="*/ 7144 h 38100"/>
                  <a:gd name="connsiteX4" fmla="*/ 8887 w 19050"/>
                  <a:gd name="connsiteY4" fmla="*/ 289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8887" y="28946"/>
                    </a:moveTo>
                    <a:cubicBezTo>
                      <a:pt x="11925" y="37748"/>
                      <a:pt x="16288" y="26384"/>
                      <a:pt x="19345" y="15688"/>
                    </a:cubicBezTo>
                    <a:cubicBezTo>
                      <a:pt x="19345" y="15688"/>
                      <a:pt x="16288" y="13506"/>
                      <a:pt x="13240" y="11325"/>
                    </a:cubicBezTo>
                    <a:cubicBezTo>
                      <a:pt x="10192" y="9239"/>
                      <a:pt x="7144" y="7144"/>
                      <a:pt x="7144" y="7144"/>
                    </a:cubicBezTo>
                    <a:lnTo>
                      <a:pt x="8887" y="289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7" name="任意多边形: 形状 1382"/>
              <p:cNvSpPr/>
              <p:nvPr/>
            </p:nvSpPr>
            <p:spPr>
              <a:xfrm>
                <a:off x="11564636" y="5716428"/>
                <a:ext cx="38100" cy="38100"/>
              </a:xfrm>
              <a:custGeom>
                <a:avLst/>
                <a:gdLst>
                  <a:gd name="connsiteX0" fmla="*/ 31337 w 38100"/>
                  <a:gd name="connsiteY0" fmla="*/ 28508 h 38100"/>
                  <a:gd name="connsiteX1" fmla="*/ 28870 w 38100"/>
                  <a:gd name="connsiteY1" fmla="*/ 24994 h 38100"/>
                  <a:gd name="connsiteX2" fmla="*/ 23231 w 38100"/>
                  <a:gd name="connsiteY2" fmla="*/ 17478 h 38100"/>
                  <a:gd name="connsiteX3" fmla="*/ 14278 w 38100"/>
                  <a:gd name="connsiteY3" fmla="*/ 7144 h 38100"/>
                  <a:gd name="connsiteX4" fmla="*/ 19326 w 38100"/>
                  <a:gd name="connsiteY4" fmla="*/ 14868 h 38100"/>
                  <a:gd name="connsiteX5" fmla="*/ 22803 w 38100"/>
                  <a:gd name="connsiteY5" fmla="*/ 20288 h 38100"/>
                  <a:gd name="connsiteX6" fmla="*/ 24127 w 38100"/>
                  <a:gd name="connsiteY6" fmla="*/ 22831 h 38100"/>
                  <a:gd name="connsiteX7" fmla="*/ 15983 w 38100"/>
                  <a:gd name="connsiteY7" fmla="*/ 29470 h 38100"/>
                  <a:gd name="connsiteX8" fmla="*/ 11278 w 38100"/>
                  <a:gd name="connsiteY8" fmla="*/ 22831 h 38100"/>
                  <a:gd name="connsiteX9" fmla="*/ 7144 w 38100"/>
                  <a:gd name="connsiteY9" fmla="*/ 16478 h 38100"/>
                  <a:gd name="connsiteX10" fmla="*/ 13602 w 38100"/>
                  <a:gd name="connsiteY10" fmla="*/ 30194 h 38100"/>
                  <a:gd name="connsiteX11" fmla="*/ 19583 w 38100"/>
                  <a:gd name="connsiteY11" fmla="*/ 32204 h 38100"/>
                  <a:gd name="connsiteX12" fmla="*/ 31337 w 38100"/>
                  <a:gd name="connsiteY12" fmla="*/ 285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38100">
                    <a:moveTo>
                      <a:pt x="31337" y="28508"/>
                    </a:moveTo>
                    <a:cubicBezTo>
                      <a:pt x="31337" y="28508"/>
                      <a:pt x="30347" y="27099"/>
                      <a:pt x="28870" y="24994"/>
                    </a:cubicBezTo>
                    <a:cubicBezTo>
                      <a:pt x="27308" y="22917"/>
                      <a:pt x="25622" y="20088"/>
                      <a:pt x="23231" y="17478"/>
                    </a:cubicBezTo>
                    <a:cubicBezTo>
                      <a:pt x="18755" y="12316"/>
                      <a:pt x="14278" y="7144"/>
                      <a:pt x="14278" y="7144"/>
                    </a:cubicBezTo>
                    <a:cubicBezTo>
                      <a:pt x="14278" y="7144"/>
                      <a:pt x="16802" y="11011"/>
                      <a:pt x="19326" y="14868"/>
                    </a:cubicBezTo>
                    <a:cubicBezTo>
                      <a:pt x="20593" y="16840"/>
                      <a:pt x="21860" y="18812"/>
                      <a:pt x="22803" y="20288"/>
                    </a:cubicBezTo>
                    <a:cubicBezTo>
                      <a:pt x="23593" y="21812"/>
                      <a:pt x="24127" y="22831"/>
                      <a:pt x="24127" y="22831"/>
                    </a:cubicBezTo>
                    <a:cubicBezTo>
                      <a:pt x="22574" y="33099"/>
                      <a:pt x="19269" y="32833"/>
                      <a:pt x="15983" y="29470"/>
                    </a:cubicBezTo>
                    <a:cubicBezTo>
                      <a:pt x="14345" y="27775"/>
                      <a:pt x="12706" y="25289"/>
                      <a:pt x="11278" y="22831"/>
                    </a:cubicBezTo>
                    <a:cubicBezTo>
                      <a:pt x="9687" y="20393"/>
                      <a:pt x="8163" y="18050"/>
                      <a:pt x="7144" y="16478"/>
                    </a:cubicBezTo>
                    <a:cubicBezTo>
                      <a:pt x="10020" y="23622"/>
                      <a:pt x="11525" y="27946"/>
                      <a:pt x="13602" y="30194"/>
                    </a:cubicBezTo>
                    <a:cubicBezTo>
                      <a:pt x="15573" y="32461"/>
                      <a:pt x="17583" y="32756"/>
                      <a:pt x="19583" y="32204"/>
                    </a:cubicBezTo>
                    <a:cubicBezTo>
                      <a:pt x="23584" y="31137"/>
                      <a:pt x="27546" y="26518"/>
                      <a:pt x="31337" y="28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8" name="任意多边形: 形状 1383"/>
              <p:cNvSpPr/>
              <p:nvPr/>
            </p:nvSpPr>
            <p:spPr>
              <a:xfrm>
                <a:off x="11556968" y="5684543"/>
                <a:ext cx="19050" cy="19050"/>
              </a:xfrm>
              <a:custGeom>
                <a:avLst/>
                <a:gdLst>
                  <a:gd name="connsiteX0" fmla="*/ 17755 w 19050"/>
                  <a:gd name="connsiteY0" fmla="*/ 15959 h 19050"/>
                  <a:gd name="connsiteX1" fmla="*/ 7144 w 19050"/>
                  <a:gd name="connsiteY1" fmla="*/ 14893 h 19050"/>
                  <a:gd name="connsiteX2" fmla="*/ 17755 w 19050"/>
                  <a:gd name="connsiteY2" fmla="*/ 159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7755" y="15959"/>
                    </a:moveTo>
                    <a:cubicBezTo>
                      <a:pt x="13211" y="1015"/>
                      <a:pt x="7353" y="8158"/>
                      <a:pt x="7144" y="14893"/>
                    </a:cubicBezTo>
                    <a:cubicBezTo>
                      <a:pt x="10658" y="14588"/>
                      <a:pt x="17621" y="22856"/>
                      <a:pt x="17755" y="15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" name="任意多边形: 形状 1384"/>
              <p:cNvSpPr/>
              <p:nvPr/>
            </p:nvSpPr>
            <p:spPr>
              <a:xfrm>
                <a:off x="11025904" y="5949672"/>
                <a:ext cx="19050" cy="19050"/>
              </a:xfrm>
              <a:custGeom>
                <a:avLst/>
                <a:gdLst>
                  <a:gd name="connsiteX0" fmla="*/ 12323 w 19050"/>
                  <a:gd name="connsiteY0" fmla="*/ 20064 h 19050"/>
                  <a:gd name="connsiteX1" fmla="*/ 11475 w 19050"/>
                  <a:gd name="connsiteY1" fmla="*/ 9034 h 19050"/>
                  <a:gd name="connsiteX2" fmla="*/ 12323 w 19050"/>
                  <a:gd name="connsiteY2" fmla="*/ 2006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2323" y="20064"/>
                    </a:moveTo>
                    <a:cubicBezTo>
                      <a:pt x="11161" y="14968"/>
                      <a:pt x="9180" y="9482"/>
                      <a:pt x="11475" y="9034"/>
                    </a:cubicBezTo>
                    <a:cubicBezTo>
                      <a:pt x="6732" y="5615"/>
                      <a:pt x="4427" y="5529"/>
                      <a:pt x="12323" y="200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" name="任意多边形: 形状 1385"/>
              <p:cNvSpPr/>
              <p:nvPr/>
            </p:nvSpPr>
            <p:spPr>
              <a:xfrm>
                <a:off x="11030236" y="5951326"/>
                <a:ext cx="9525" cy="9525"/>
              </a:xfrm>
              <a:custGeom>
                <a:avLst/>
                <a:gdLst>
                  <a:gd name="connsiteX0" fmla="*/ 7144 w 9525"/>
                  <a:gd name="connsiteY0" fmla="*/ 7380 h 9525"/>
                  <a:gd name="connsiteX1" fmla="*/ 10096 w 9525"/>
                  <a:gd name="connsiteY1" fmla="*/ 9628 h 9525"/>
                  <a:gd name="connsiteX2" fmla="*/ 7925 w 9525"/>
                  <a:gd name="connsiteY2" fmla="*/ 7180 h 9525"/>
                  <a:gd name="connsiteX3" fmla="*/ 7144 w 9525"/>
                  <a:gd name="connsiteY3" fmla="*/ 738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7380"/>
                    </a:moveTo>
                    <a:cubicBezTo>
                      <a:pt x="8030" y="8056"/>
                      <a:pt x="8992" y="8780"/>
                      <a:pt x="10096" y="9628"/>
                    </a:cubicBezTo>
                    <a:cubicBezTo>
                      <a:pt x="9373" y="8799"/>
                      <a:pt x="8839" y="8065"/>
                      <a:pt x="7925" y="7180"/>
                    </a:cubicBezTo>
                    <a:cubicBezTo>
                      <a:pt x="7506" y="7046"/>
                      <a:pt x="7420" y="7323"/>
                      <a:pt x="7144" y="73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" name="任意多边形: 形状 1386"/>
              <p:cNvSpPr/>
              <p:nvPr/>
            </p:nvSpPr>
            <p:spPr>
              <a:xfrm>
                <a:off x="10970536" y="5491419"/>
                <a:ext cx="619125" cy="628650"/>
              </a:xfrm>
              <a:custGeom>
                <a:avLst/>
                <a:gdLst>
                  <a:gd name="connsiteX0" fmla="*/ 149377 w 619125"/>
                  <a:gd name="connsiteY0" fmla="*/ 188900 h 628650"/>
                  <a:gd name="connsiteX1" fmla="*/ 151663 w 619125"/>
                  <a:gd name="connsiteY1" fmla="*/ 179451 h 628650"/>
                  <a:gd name="connsiteX2" fmla="*/ 155911 w 619125"/>
                  <a:gd name="connsiteY2" fmla="*/ 172564 h 628650"/>
                  <a:gd name="connsiteX3" fmla="*/ 165379 w 619125"/>
                  <a:gd name="connsiteY3" fmla="*/ 158563 h 628650"/>
                  <a:gd name="connsiteX4" fmla="*/ 171532 w 619125"/>
                  <a:gd name="connsiteY4" fmla="*/ 159144 h 628650"/>
                  <a:gd name="connsiteX5" fmla="*/ 177571 w 619125"/>
                  <a:gd name="connsiteY5" fmla="*/ 159829 h 628650"/>
                  <a:gd name="connsiteX6" fmla="*/ 179171 w 619125"/>
                  <a:gd name="connsiteY6" fmla="*/ 138808 h 628650"/>
                  <a:gd name="connsiteX7" fmla="*/ 200517 w 619125"/>
                  <a:gd name="connsiteY7" fmla="*/ 124206 h 628650"/>
                  <a:gd name="connsiteX8" fmla="*/ 209889 w 619125"/>
                  <a:gd name="connsiteY8" fmla="*/ 115700 h 628650"/>
                  <a:gd name="connsiteX9" fmla="*/ 216471 w 619125"/>
                  <a:gd name="connsiteY9" fmla="*/ 111138 h 628650"/>
                  <a:gd name="connsiteX10" fmla="*/ 215166 w 619125"/>
                  <a:gd name="connsiteY10" fmla="*/ 122444 h 628650"/>
                  <a:gd name="connsiteX11" fmla="*/ 240169 w 619125"/>
                  <a:gd name="connsiteY11" fmla="*/ 94050 h 628650"/>
                  <a:gd name="connsiteX12" fmla="*/ 241589 w 619125"/>
                  <a:gd name="connsiteY12" fmla="*/ 96326 h 628650"/>
                  <a:gd name="connsiteX13" fmla="*/ 319627 w 619125"/>
                  <a:gd name="connsiteY13" fmla="*/ 65056 h 628650"/>
                  <a:gd name="connsiteX14" fmla="*/ 411200 w 619125"/>
                  <a:gd name="connsiteY14" fmla="*/ 68466 h 628650"/>
                  <a:gd name="connsiteX15" fmla="*/ 408133 w 619125"/>
                  <a:gd name="connsiteY15" fmla="*/ 62722 h 628650"/>
                  <a:gd name="connsiteX16" fmla="*/ 499602 w 619125"/>
                  <a:gd name="connsiteY16" fmla="*/ 104737 h 628650"/>
                  <a:gd name="connsiteX17" fmla="*/ 576812 w 619125"/>
                  <a:gd name="connsiteY17" fmla="*/ 164335 h 628650"/>
                  <a:gd name="connsiteX18" fmla="*/ 559086 w 619125"/>
                  <a:gd name="connsiteY18" fmla="*/ 136293 h 628650"/>
                  <a:gd name="connsiteX19" fmla="*/ 536197 w 619125"/>
                  <a:gd name="connsiteY19" fmla="*/ 105194 h 628650"/>
                  <a:gd name="connsiteX20" fmla="*/ 522119 w 619125"/>
                  <a:gd name="connsiteY20" fmla="*/ 91345 h 628650"/>
                  <a:gd name="connsiteX21" fmla="*/ 514823 w 619125"/>
                  <a:gd name="connsiteY21" fmla="*/ 84963 h 628650"/>
                  <a:gd name="connsiteX22" fmla="*/ 506898 w 619125"/>
                  <a:gd name="connsiteY22" fmla="*/ 79734 h 628650"/>
                  <a:gd name="connsiteX23" fmla="*/ 491067 w 619125"/>
                  <a:gd name="connsiteY23" fmla="*/ 71209 h 628650"/>
                  <a:gd name="connsiteX24" fmla="*/ 474865 w 619125"/>
                  <a:gd name="connsiteY24" fmla="*/ 67332 h 628650"/>
                  <a:gd name="connsiteX25" fmla="*/ 465921 w 619125"/>
                  <a:gd name="connsiteY25" fmla="*/ 59017 h 628650"/>
                  <a:gd name="connsiteX26" fmla="*/ 454406 w 619125"/>
                  <a:gd name="connsiteY26" fmla="*/ 53845 h 628650"/>
                  <a:gd name="connsiteX27" fmla="*/ 439471 w 619125"/>
                  <a:gd name="connsiteY27" fmla="*/ 42281 h 628650"/>
                  <a:gd name="connsiteX28" fmla="*/ 421097 w 619125"/>
                  <a:gd name="connsiteY28" fmla="*/ 34842 h 628650"/>
                  <a:gd name="connsiteX29" fmla="*/ 404038 w 619125"/>
                  <a:gd name="connsiteY29" fmla="*/ 31223 h 628650"/>
                  <a:gd name="connsiteX30" fmla="*/ 373329 w 619125"/>
                  <a:gd name="connsiteY30" fmla="*/ 30147 h 628650"/>
                  <a:gd name="connsiteX31" fmla="*/ 309264 w 619125"/>
                  <a:gd name="connsiteY31" fmla="*/ 37109 h 628650"/>
                  <a:gd name="connsiteX32" fmla="*/ 302015 w 619125"/>
                  <a:gd name="connsiteY32" fmla="*/ 26727 h 628650"/>
                  <a:gd name="connsiteX33" fmla="*/ 308568 w 619125"/>
                  <a:gd name="connsiteY33" fmla="*/ 25136 h 628650"/>
                  <a:gd name="connsiteX34" fmla="*/ 323237 w 619125"/>
                  <a:gd name="connsiteY34" fmla="*/ 22784 h 628650"/>
                  <a:gd name="connsiteX35" fmla="*/ 338077 w 619125"/>
                  <a:gd name="connsiteY35" fmla="*/ 20660 h 628650"/>
                  <a:gd name="connsiteX36" fmla="*/ 344878 w 619125"/>
                  <a:gd name="connsiteY36" fmla="*/ 20269 h 628650"/>
                  <a:gd name="connsiteX37" fmla="*/ 340744 w 619125"/>
                  <a:gd name="connsiteY37" fmla="*/ 19450 h 628650"/>
                  <a:gd name="connsiteX38" fmla="*/ 331590 w 619125"/>
                  <a:gd name="connsiteY38" fmla="*/ 18040 h 628650"/>
                  <a:gd name="connsiteX39" fmla="*/ 318132 w 619125"/>
                  <a:gd name="connsiteY39" fmla="*/ 16754 h 628650"/>
                  <a:gd name="connsiteX40" fmla="*/ 342954 w 619125"/>
                  <a:gd name="connsiteY40" fmla="*/ 12878 h 628650"/>
                  <a:gd name="connsiteX41" fmla="*/ 362204 w 619125"/>
                  <a:gd name="connsiteY41" fmla="*/ 7144 h 628650"/>
                  <a:gd name="connsiteX42" fmla="*/ 292271 w 619125"/>
                  <a:gd name="connsiteY42" fmla="*/ 16078 h 628650"/>
                  <a:gd name="connsiteX43" fmla="*/ 274364 w 619125"/>
                  <a:gd name="connsiteY43" fmla="*/ 19850 h 628650"/>
                  <a:gd name="connsiteX44" fmla="*/ 257819 w 619125"/>
                  <a:gd name="connsiteY44" fmla="*/ 25432 h 628650"/>
                  <a:gd name="connsiteX45" fmla="*/ 250190 w 619125"/>
                  <a:gd name="connsiteY45" fmla="*/ 28423 h 628650"/>
                  <a:gd name="connsiteX46" fmla="*/ 243360 w 619125"/>
                  <a:gd name="connsiteY46" fmla="*/ 32309 h 628650"/>
                  <a:gd name="connsiteX47" fmla="*/ 231816 w 619125"/>
                  <a:gd name="connsiteY47" fmla="*/ 40567 h 628650"/>
                  <a:gd name="connsiteX48" fmla="*/ 256219 w 619125"/>
                  <a:gd name="connsiteY48" fmla="*/ 32890 h 628650"/>
                  <a:gd name="connsiteX49" fmla="*/ 283061 w 619125"/>
                  <a:gd name="connsiteY49" fmla="*/ 26070 h 628650"/>
                  <a:gd name="connsiteX50" fmla="*/ 303806 w 619125"/>
                  <a:gd name="connsiteY50" fmla="*/ 33223 h 628650"/>
                  <a:gd name="connsiteX51" fmla="*/ 269564 w 619125"/>
                  <a:gd name="connsiteY51" fmla="*/ 46834 h 628650"/>
                  <a:gd name="connsiteX52" fmla="*/ 237836 w 619125"/>
                  <a:gd name="connsiteY52" fmla="*/ 59436 h 628650"/>
                  <a:gd name="connsiteX53" fmla="*/ 178181 w 619125"/>
                  <a:gd name="connsiteY53" fmla="*/ 95907 h 628650"/>
                  <a:gd name="connsiteX54" fmla="*/ 170504 w 619125"/>
                  <a:gd name="connsiteY54" fmla="*/ 102165 h 628650"/>
                  <a:gd name="connsiteX55" fmla="*/ 162979 w 619125"/>
                  <a:gd name="connsiteY55" fmla="*/ 108394 h 628650"/>
                  <a:gd name="connsiteX56" fmla="*/ 151187 w 619125"/>
                  <a:gd name="connsiteY56" fmla="*/ 113262 h 628650"/>
                  <a:gd name="connsiteX57" fmla="*/ 152568 w 619125"/>
                  <a:gd name="connsiteY57" fmla="*/ 101556 h 628650"/>
                  <a:gd name="connsiteX58" fmla="*/ 143710 w 619125"/>
                  <a:gd name="connsiteY58" fmla="*/ 131912 h 628650"/>
                  <a:gd name="connsiteX59" fmla="*/ 133851 w 619125"/>
                  <a:gd name="connsiteY59" fmla="*/ 118501 h 628650"/>
                  <a:gd name="connsiteX60" fmla="*/ 124060 w 619125"/>
                  <a:gd name="connsiteY60" fmla="*/ 139751 h 628650"/>
                  <a:gd name="connsiteX61" fmla="*/ 113858 w 619125"/>
                  <a:gd name="connsiteY61" fmla="*/ 149895 h 628650"/>
                  <a:gd name="connsiteX62" fmla="*/ 108610 w 619125"/>
                  <a:gd name="connsiteY62" fmla="*/ 163649 h 628650"/>
                  <a:gd name="connsiteX63" fmla="*/ 103209 w 619125"/>
                  <a:gd name="connsiteY63" fmla="*/ 157782 h 628650"/>
                  <a:gd name="connsiteX64" fmla="*/ 110944 w 619125"/>
                  <a:gd name="connsiteY64" fmla="*/ 140703 h 628650"/>
                  <a:gd name="connsiteX65" fmla="*/ 103152 w 619125"/>
                  <a:gd name="connsiteY65" fmla="*/ 156172 h 628650"/>
                  <a:gd name="connsiteX66" fmla="*/ 99218 w 619125"/>
                  <a:gd name="connsiteY66" fmla="*/ 170678 h 628650"/>
                  <a:gd name="connsiteX67" fmla="*/ 96485 w 619125"/>
                  <a:gd name="connsiteY67" fmla="*/ 161792 h 628650"/>
                  <a:gd name="connsiteX68" fmla="*/ 93913 w 619125"/>
                  <a:gd name="connsiteY68" fmla="*/ 152629 h 628650"/>
                  <a:gd name="connsiteX69" fmla="*/ 86636 w 619125"/>
                  <a:gd name="connsiteY69" fmla="*/ 171183 h 628650"/>
                  <a:gd name="connsiteX70" fmla="*/ 70958 w 619125"/>
                  <a:gd name="connsiteY70" fmla="*/ 180289 h 628650"/>
                  <a:gd name="connsiteX71" fmla="*/ 78092 w 619125"/>
                  <a:gd name="connsiteY71" fmla="*/ 196253 h 628650"/>
                  <a:gd name="connsiteX72" fmla="*/ 69405 w 619125"/>
                  <a:gd name="connsiteY72" fmla="*/ 198901 h 628650"/>
                  <a:gd name="connsiteX73" fmla="*/ 72129 w 619125"/>
                  <a:gd name="connsiteY73" fmla="*/ 220685 h 628650"/>
                  <a:gd name="connsiteX74" fmla="*/ 64005 w 619125"/>
                  <a:gd name="connsiteY74" fmla="*/ 208721 h 628650"/>
                  <a:gd name="connsiteX75" fmla="*/ 54661 w 619125"/>
                  <a:gd name="connsiteY75" fmla="*/ 230724 h 628650"/>
                  <a:gd name="connsiteX76" fmla="*/ 63871 w 619125"/>
                  <a:gd name="connsiteY76" fmla="*/ 242097 h 628650"/>
                  <a:gd name="connsiteX77" fmla="*/ 51289 w 619125"/>
                  <a:gd name="connsiteY77" fmla="*/ 251546 h 628650"/>
                  <a:gd name="connsiteX78" fmla="*/ 36096 w 619125"/>
                  <a:gd name="connsiteY78" fmla="*/ 248745 h 628650"/>
                  <a:gd name="connsiteX79" fmla="*/ 35096 w 619125"/>
                  <a:gd name="connsiteY79" fmla="*/ 240582 h 628650"/>
                  <a:gd name="connsiteX80" fmla="*/ 35230 w 619125"/>
                  <a:gd name="connsiteY80" fmla="*/ 232229 h 628650"/>
                  <a:gd name="connsiteX81" fmla="*/ 36334 w 619125"/>
                  <a:gd name="connsiteY81" fmla="*/ 215541 h 628650"/>
                  <a:gd name="connsiteX82" fmla="*/ 39830 w 619125"/>
                  <a:gd name="connsiteY82" fmla="*/ 189519 h 628650"/>
                  <a:gd name="connsiteX83" fmla="*/ 34744 w 619125"/>
                  <a:gd name="connsiteY83" fmla="*/ 209036 h 628650"/>
                  <a:gd name="connsiteX84" fmla="*/ 31553 w 619125"/>
                  <a:gd name="connsiteY84" fmla="*/ 228895 h 628650"/>
                  <a:gd name="connsiteX85" fmla="*/ 21856 w 619125"/>
                  <a:gd name="connsiteY85" fmla="*/ 237011 h 628650"/>
                  <a:gd name="connsiteX86" fmla="*/ 17723 w 619125"/>
                  <a:gd name="connsiteY86" fmla="*/ 239925 h 628650"/>
                  <a:gd name="connsiteX87" fmla="*/ 15779 w 619125"/>
                  <a:gd name="connsiteY87" fmla="*/ 231429 h 628650"/>
                  <a:gd name="connsiteX88" fmla="*/ 8455 w 619125"/>
                  <a:gd name="connsiteY88" fmla="*/ 263214 h 628650"/>
                  <a:gd name="connsiteX89" fmla="*/ 7207 w 619125"/>
                  <a:gd name="connsiteY89" fmla="*/ 297237 h 628650"/>
                  <a:gd name="connsiteX90" fmla="*/ 11169 w 619125"/>
                  <a:gd name="connsiteY90" fmla="*/ 330622 h 628650"/>
                  <a:gd name="connsiteX91" fmla="*/ 18694 w 619125"/>
                  <a:gd name="connsiteY91" fmla="*/ 361036 h 628650"/>
                  <a:gd name="connsiteX92" fmla="*/ 23342 w 619125"/>
                  <a:gd name="connsiteY92" fmla="*/ 348701 h 628650"/>
                  <a:gd name="connsiteX93" fmla="*/ 19647 w 619125"/>
                  <a:gd name="connsiteY93" fmla="*/ 371694 h 628650"/>
                  <a:gd name="connsiteX94" fmla="*/ 44640 w 619125"/>
                  <a:gd name="connsiteY94" fmla="*/ 387953 h 628650"/>
                  <a:gd name="connsiteX95" fmla="*/ 49146 w 619125"/>
                  <a:gd name="connsiteY95" fmla="*/ 419119 h 628650"/>
                  <a:gd name="connsiteX96" fmla="*/ 53213 w 619125"/>
                  <a:gd name="connsiteY96" fmla="*/ 448389 h 628650"/>
                  <a:gd name="connsiteX97" fmla="*/ 60899 w 619125"/>
                  <a:gd name="connsiteY97" fmla="*/ 442665 h 628650"/>
                  <a:gd name="connsiteX98" fmla="*/ 70062 w 619125"/>
                  <a:gd name="connsiteY98" fmla="*/ 459686 h 628650"/>
                  <a:gd name="connsiteX99" fmla="*/ 81912 w 619125"/>
                  <a:gd name="connsiteY99" fmla="*/ 476250 h 628650"/>
                  <a:gd name="connsiteX100" fmla="*/ 69815 w 619125"/>
                  <a:gd name="connsiteY100" fmla="*/ 469468 h 628650"/>
                  <a:gd name="connsiteX101" fmla="*/ 77006 w 619125"/>
                  <a:gd name="connsiteY101" fmla="*/ 484699 h 628650"/>
                  <a:gd name="connsiteX102" fmla="*/ 85312 w 619125"/>
                  <a:gd name="connsiteY102" fmla="*/ 499043 h 628650"/>
                  <a:gd name="connsiteX103" fmla="*/ 77035 w 619125"/>
                  <a:gd name="connsiteY103" fmla="*/ 496748 h 628650"/>
                  <a:gd name="connsiteX104" fmla="*/ 68634 w 619125"/>
                  <a:gd name="connsiteY104" fmla="*/ 494262 h 628650"/>
                  <a:gd name="connsiteX105" fmla="*/ 82350 w 619125"/>
                  <a:gd name="connsiteY105" fmla="*/ 511169 h 628650"/>
                  <a:gd name="connsiteX106" fmla="*/ 81445 w 619125"/>
                  <a:gd name="connsiteY106" fmla="*/ 519455 h 628650"/>
                  <a:gd name="connsiteX107" fmla="*/ 100190 w 619125"/>
                  <a:gd name="connsiteY107" fmla="*/ 531666 h 628650"/>
                  <a:gd name="connsiteX108" fmla="*/ 120345 w 619125"/>
                  <a:gd name="connsiteY108" fmla="*/ 547354 h 628650"/>
                  <a:gd name="connsiteX109" fmla="*/ 141843 w 619125"/>
                  <a:gd name="connsiteY109" fmla="*/ 562756 h 628650"/>
                  <a:gd name="connsiteX110" fmla="*/ 163722 w 619125"/>
                  <a:gd name="connsiteY110" fmla="*/ 574167 h 628650"/>
                  <a:gd name="connsiteX111" fmla="*/ 157607 w 619125"/>
                  <a:gd name="connsiteY111" fmla="*/ 579987 h 628650"/>
                  <a:gd name="connsiteX112" fmla="*/ 192068 w 619125"/>
                  <a:gd name="connsiteY112" fmla="*/ 593741 h 628650"/>
                  <a:gd name="connsiteX113" fmla="*/ 210775 w 619125"/>
                  <a:gd name="connsiteY113" fmla="*/ 601437 h 628650"/>
                  <a:gd name="connsiteX114" fmla="*/ 226396 w 619125"/>
                  <a:gd name="connsiteY114" fmla="*/ 601466 h 628650"/>
                  <a:gd name="connsiteX115" fmla="*/ 227406 w 619125"/>
                  <a:gd name="connsiteY115" fmla="*/ 605371 h 628650"/>
                  <a:gd name="connsiteX116" fmla="*/ 243646 w 619125"/>
                  <a:gd name="connsiteY116" fmla="*/ 605238 h 628650"/>
                  <a:gd name="connsiteX117" fmla="*/ 259753 w 619125"/>
                  <a:gd name="connsiteY117" fmla="*/ 603752 h 628650"/>
                  <a:gd name="connsiteX118" fmla="*/ 267411 w 619125"/>
                  <a:gd name="connsiteY118" fmla="*/ 615858 h 628650"/>
                  <a:gd name="connsiteX119" fmla="*/ 289099 w 619125"/>
                  <a:gd name="connsiteY119" fmla="*/ 618277 h 628650"/>
                  <a:gd name="connsiteX120" fmla="*/ 308445 w 619125"/>
                  <a:gd name="connsiteY120" fmla="*/ 620249 h 628650"/>
                  <a:gd name="connsiteX121" fmla="*/ 341401 w 619125"/>
                  <a:gd name="connsiteY121" fmla="*/ 624421 h 628650"/>
                  <a:gd name="connsiteX122" fmla="*/ 364137 w 619125"/>
                  <a:gd name="connsiteY122" fmla="*/ 612067 h 628650"/>
                  <a:gd name="connsiteX123" fmla="*/ 382263 w 619125"/>
                  <a:gd name="connsiteY123" fmla="*/ 607028 h 628650"/>
                  <a:gd name="connsiteX124" fmla="*/ 400885 w 619125"/>
                  <a:gd name="connsiteY124" fmla="*/ 602380 h 628650"/>
                  <a:gd name="connsiteX125" fmla="*/ 485905 w 619125"/>
                  <a:gd name="connsiteY125" fmla="*/ 572472 h 628650"/>
                  <a:gd name="connsiteX126" fmla="*/ 555971 w 619125"/>
                  <a:gd name="connsiteY126" fmla="*/ 514664 h 628650"/>
                  <a:gd name="connsiteX127" fmla="*/ 601777 w 619125"/>
                  <a:gd name="connsiteY127" fmla="*/ 439388 h 628650"/>
                  <a:gd name="connsiteX128" fmla="*/ 609139 w 619125"/>
                  <a:gd name="connsiteY128" fmla="*/ 419386 h 628650"/>
                  <a:gd name="connsiteX129" fmla="*/ 614369 w 619125"/>
                  <a:gd name="connsiteY129" fmla="*/ 399098 h 628650"/>
                  <a:gd name="connsiteX130" fmla="*/ 616702 w 619125"/>
                  <a:gd name="connsiteY130" fmla="*/ 389106 h 628650"/>
                  <a:gd name="connsiteX131" fmla="*/ 618131 w 619125"/>
                  <a:gd name="connsiteY131" fmla="*/ 379000 h 628650"/>
                  <a:gd name="connsiteX132" fmla="*/ 620588 w 619125"/>
                  <a:gd name="connsiteY132" fmla="*/ 359207 h 628650"/>
                  <a:gd name="connsiteX133" fmla="*/ 617559 w 619125"/>
                  <a:gd name="connsiteY133" fmla="*/ 331918 h 628650"/>
                  <a:gd name="connsiteX134" fmla="*/ 608282 w 619125"/>
                  <a:gd name="connsiteY134" fmla="*/ 302885 h 628650"/>
                  <a:gd name="connsiteX135" fmla="*/ 606815 w 619125"/>
                  <a:gd name="connsiteY135" fmla="*/ 349739 h 628650"/>
                  <a:gd name="connsiteX136" fmla="*/ 594071 w 619125"/>
                  <a:gd name="connsiteY136" fmla="*/ 366684 h 628650"/>
                  <a:gd name="connsiteX137" fmla="*/ 578145 w 619125"/>
                  <a:gd name="connsiteY137" fmla="*/ 379657 h 628650"/>
                  <a:gd name="connsiteX138" fmla="*/ 588784 w 619125"/>
                  <a:gd name="connsiteY138" fmla="*/ 375685 h 628650"/>
                  <a:gd name="connsiteX139" fmla="*/ 587699 w 619125"/>
                  <a:gd name="connsiteY139" fmla="*/ 387668 h 628650"/>
                  <a:gd name="connsiteX140" fmla="*/ 584660 w 619125"/>
                  <a:gd name="connsiteY140" fmla="*/ 392992 h 628650"/>
                  <a:gd name="connsiteX141" fmla="*/ 582384 w 619125"/>
                  <a:gd name="connsiteY141" fmla="*/ 407632 h 628650"/>
                  <a:gd name="connsiteX142" fmla="*/ 568953 w 619125"/>
                  <a:gd name="connsiteY142" fmla="*/ 401193 h 628650"/>
                  <a:gd name="connsiteX143" fmla="*/ 555275 w 619125"/>
                  <a:gd name="connsiteY143" fmla="*/ 423596 h 628650"/>
                  <a:gd name="connsiteX144" fmla="*/ 561400 w 619125"/>
                  <a:gd name="connsiteY144" fmla="*/ 433292 h 628650"/>
                  <a:gd name="connsiteX145" fmla="*/ 546674 w 619125"/>
                  <a:gd name="connsiteY145" fmla="*/ 443541 h 628650"/>
                  <a:gd name="connsiteX146" fmla="*/ 532968 w 619125"/>
                  <a:gd name="connsiteY146" fmla="*/ 445246 h 628650"/>
                  <a:gd name="connsiteX147" fmla="*/ 541369 w 619125"/>
                  <a:gd name="connsiteY147" fmla="*/ 449742 h 628650"/>
                  <a:gd name="connsiteX148" fmla="*/ 533511 w 619125"/>
                  <a:gd name="connsiteY148" fmla="*/ 455924 h 628650"/>
                  <a:gd name="connsiteX149" fmla="*/ 528634 w 619125"/>
                  <a:gd name="connsiteY149" fmla="*/ 461610 h 628650"/>
                  <a:gd name="connsiteX150" fmla="*/ 522995 w 619125"/>
                  <a:gd name="connsiteY150" fmla="*/ 466925 h 628650"/>
                  <a:gd name="connsiteX151" fmla="*/ 508327 w 619125"/>
                  <a:gd name="connsiteY151" fmla="*/ 466249 h 628650"/>
                  <a:gd name="connsiteX152" fmla="*/ 501955 w 619125"/>
                  <a:gd name="connsiteY152" fmla="*/ 480879 h 628650"/>
                  <a:gd name="connsiteX153" fmla="*/ 494668 w 619125"/>
                  <a:gd name="connsiteY153" fmla="*/ 474802 h 628650"/>
                  <a:gd name="connsiteX154" fmla="*/ 483895 w 619125"/>
                  <a:gd name="connsiteY154" fmla="*/ 487451 h 628650"/>
                  <a:gd name="connsiteX155" fmla="*/ 473446 w 619125"/>
                  <a:gd name="connsiteY155" fmla="*/ 490966 h 628650"/>
                  <a:gd name="connsiteX156" fmla="*/ 474894 w 619125"/>
                  <a:gd name="connsiteY156" fmla="*/ 476812 h 628650"/>
                  <a:gd name="connsiteX157" fmla="*/ 461130 w 619125"/>
                  <a:gd name="connsiteY157" fmla="*/ 504577 h 628650"/>
                  <a:gd name="connsiteX158" fmla="*/ 462740 w 619125"/>
                  <a:gd name="connsiteY158" fmla="*/ 516712 h 628650"/>
                  <a:gd name="connsiteX159" fmla="*/ 447462 w 619125"/>
                  <a:gd name="connsiteY159" fmla="*/ 531276 h 628650"/>
                  <a:gd name="connsiteX160" fmla="*/ 445233 w 619125"/>
                  <a:gd name="connsiteY160" fmla="*/ 525580 h 628650"/>
                  <a:gd name="connsiteX161" fmla="*/ 437766 w 619125"/>
                  <a:gd name="connsiteY161" fmla="*/ 536381 h 628650"/>
                  <a:gd name="connsiteX162" fmla="*/ 430784 w 619125"/>
                  <a:gd name="connsiteY162" fmla="*/ 535181 h 628650"/>
                  <a:gd name="connsiteX163" fmla="*/ 423840 w 619125"/>
                  <a:gd name="connsiteY163" fmla="*/ 533600 h 628650"/>
                  <a:gd name="connsiteX164" fmla="*/ 410686 w 619125"/>
                  <a:gd name="connsiteY164" fmla="*/ 547554 h 628650"/>
                  <a:gd name="connsiteX165" fmla="*/ 387235 w 619125"/>
                  <a:gd name="connsiteY165" fmla="*/ 553155 h 628650"/>
                  <a:gd name="connsiteX166" fmla="*/ 361137 w 619125"/>
                  <a:gd name="connsiteY166" fmla="*/ 554831 h 628650"/>
                  <a:gd name="connsiteX167" fmla="*/ 337896 w 619125"/>
                  <a:gd name="connsiteY167" fmla="*/ 559156 h 628650"/>
                  <a:gd name="connsiteX168" fmla="*/ 319055 w 619125"/>
                  <a:gd name="connsiteY168" fmla="*/ 553898 h 628650"/>
                  <a:gd name="connsiteX169" fmla="*/ 294090 w 619125"/>
                  <a:gd name="connsiteY169" fmla="*/ 546211 h 628650"/>
                  <a:gd name="connsiteX170" fmla="*/ 293843 w 619125"/>
                  <a:gd name="connsiteY170" fmla="*/ 555679 h 628650"/>
                  <a:gd name="connsiteX171" fmla="*/ 276412 w 619125"/>
                  <a:gd name="connsiteY171" fmla="*/ 545201 h 628650"/>
                  <a:gd name="connsiteX172" fmla="*/ 264782 w 619125"/>
                  <a:gd name="connsiteY172" fmla="*/ 538658 h 628650"/>
                  <a:gd name="connsiteX173" fmla="*/ 253038 w 619125"/>
                  <a:gd name="connsiteY173" fmla="*/ 530523 h 628650"/>
                  <a:gd name="connsiteX174" fmla="*/ 242055 w 619125"/>
                  <a:gd name="connsiteY174" fmla="*/ 521770 h 628650"/>
                  <a:gd name="connsiteX175" fmla="*/ 233302 w 619125"/>
                  <a:gd name="connsiteY175" fmla="*/ 511740 h 628650"/>
                  <a:gd name="connsiteX176" fmla="*/ 227244 w 619125"/>
                  <a:gd name="connsiteY176" fmla="*/ 501948 h 628650"/>
                  <a:gd name="connsiteX177" fmla="*/ 225168 w 619125"/>
                  <a:gd name="connsiteY177" fmla="*/ 491890 h 628650"/>
                  <a:gd name="connsiteX178" fmla="*/ 221396 w 619125"/>
                  <a:gd name="connsiteY178" fmla="*/ 500615 h 628650"/>
                  <a:gd name="connsiteX179" fmla="*/ 205737 w 619125"/>
                  <a:gd name="connsiteY179" fmla="*/ 494929 h 628650"/>
                  <a:gd name="connsiteX180" fmla="*/ 199107 w 619125"/>
                  <a:gd name="connsiteY180" fmla="*/ 486423 h 628650"/>
                  <a:gd name="connsiteX181" fmla="*/ 193173 w 619125"/>
                  <a:gd name="connsiteY181" fmla="*/ 467639 h 628650"/>
                  <a:gd name="connsiteX182" fmla="*/ 188992 w 619125"/>
                  <a:gd name="connsiteY182" fmla="*/ 478269 h 628650"/>
                  <a:gd name="connsiteX183" fmla="*/ 169837 w 619125"/>
                  <a:gd name="connsiteY183" fmla="*/ 463534 h 628650"/>
                  <a:gd name="connsiteX184" fmla="*/ 159845 w 619125"/>
                  <a:gd name="connsiteY184" fmla="*/ 458162 h 628650"/>
                  <a:gd name="connsiteX185" fmla="*/ 154159 w 619125"/>
                  <a:gd name="connsiteY185" fmla="*/ 452685 h 628650"/>
                  <a:gd name="connsiteX186" fmla="*/ 148872 w 619125"/>
                  <a:gd name="connsiteY186" fmla="*/ 443427 h 628650"/>
                  <a:gd name="connsiteX187" fmla="*/ 161445 w 619125"/>
                  <a:gd name="connsiteY187" fmla="*/ 448132 h 628650"/>
                  <a:gd name="connsiteX188" fmla="*/ 145748 w 619125"/>
                  <a:gd name="connsiteY188" fmla="*/ 435092 h 628650"/>
                  <a:gd name="connsiteX189" fmla="*/ 131680 w 619125"/>
                  <a:gd name="connsiteY189" fmla="*/ 414642 h 628650"/>
                  <a:gd name="connsiteX190" fmla="*/ 120593 w 619125"/>
                  <a:gd name="connsiteY190" fmla="*/ 390173 h 628650"/>
                  <a:gd name="connsiteX191" fmla="*/ 116068 w 619125"/>
                  <a:gd name="connsiteY191" fmla="*/ 377590 h 628650"/>
                  <a:gd name="connsiteX192" fmla="*/ 113706 w 619125"/>
                  <a:gd name="connsiteY192" fmla="*/ 371494 h 628650"/>
                  <a:gd name="connsiteX193" fmla="*/ 111906 w 619125"/>
                  <a:gd name="connsiteY193" fmla="*/ 365379 h 628650"/>
                  <a:gd name="connsiteX194" fmla="*/ 110353 w 619125"/>
                  <a:gd name="connsiteY194" fmla="*/ 350206 h 628650"/>
                  <a:gd name="connsiteX195" fmla="*/ 109886 w 619125"/>
                  <a:gd name="connsiteY195" fmla="*/ 333718 h 628650"/>
                  <a:gd name="connsiteX196" fmla="*/ 109610 w 619125"/>
                  <a:gd name="connsiteY196" fmla="*/ 325193 h 628650"/>
                  <a:gd name="connsiteX197" fmla="*/ 110182 w 619125"/>
                  <a:gd name="connsiteY197" fmla="*/ 316421 h 628650"/>
                  <a:gd name="connsiteX198" fmla="*/ 111572 w 619125"/>
                  <a:gd name="connsiteY198" fmla="*/ 298666 h 628650"/>
                  <a:gd name="connsiteX199" fmla="*/ 132699 w 619125"/>
                  <a:gd name="connsiteY199" fmla="*/ 233201 h 628650"/>
                  <a:gd name="connsiteX200" fmla="*/ 129746 w 619125"/>
                  <a:gd name="connsiteY200" fmla="*/ 231362 h 628650"/>
                  <a:gd name="connsiteX201" fmla="*/ 137842 w 619125"/>
                  <a:gd name="connsiteY201" fmla="*/ 220256 h 628650"/>
                  <a:gd name="connsiteX202" fmla="*/ 143967 w 619125"/>
                  <a:gd name="connsiteY202" fmla="*/ 208007 h 628650"/>
                  <a:gd name="connsiteX203" fmla="*/ 146615 w 619125"/>
                  <a:gd name="connsiteY203" fmla="*/ 201435 h 628650"/>
                  <a:gd name="connsiteX204" fmla="*/ 150092 w 619125"/>
                  <a:gd name="connsiteY204" fmla="*/ 195120 h 628650"/>
                  <a:gd name="connsiteX205" fmla="*/ 158721 w 619125"/>
                  <a:gd name="connsiteY205" fmla="*/ 183051 h 628650"/>
                  <a:gd name="connsiteX206" fmla="*/ 154073 w 619125"/>
                  <a:gd name="connsiteY206" fmla="*/ 185880 h 628650"/>
                  <a:gd name="connsiteX207" fmla="*/ 149377 w 619125"/>
                  <a:gd name="connsiteY207" fmla="*/ 1889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</a:cxnLst>
                <a:rect l="l" t="t" r="r" b="b"/>
                <a:pathLst>
                  <a:path w="619125" h="628650">
                    <a:moveTo>
                      <a:pt x="149377" y="188900"/>
                    </a:moveTo>
                    <a:cubicBezTo>
                      <a:pt x="149853" y="185252"/>
                      <a:pt x="150663" y="182175"/>
                      <a:pt x="151663" y="179451"/>
                    </a:cubicBezTo>
                    <a:cubicBezTo>
                      <a:pt x="152882" y="176860"/>
                      <a:pt x="154406" y="174698"/>
                      <a:pt x="155911" y="172564"/>
                    </a:cubicBezTo>
                    <a:cubicBezTo>
                      <a:pt x="159102" y="168412"/>
                      <a:pt x="161950" y="164144"/>
                      <a:pt x="165379" y="158563"/>
                    </a:cubicBezTo>
                    <a:cubicBezTo>
                      <a:pt x="165379" y="158563"/>
                      <a:pt x="168456" y="158858"/>
                      <a:pt x="171532" y="159144"/>
                    </a:cubicBezTo>
                    <a:cubicBezTo>
                      <a:pt x="174552" y="159487"/>
                      <a:pt x="177571" y="159829"/>
                      <a:pt x="177571" y="159829"/>
                    </a:cubicBezTo>
                    <a:cubicBezTo>
                      <a:pt x="184410" y="147704"/>
                      <a:pt x="175114" y="149323"/>
                      <a:pt x="179171" y="138808"/>
                    </a:cubicBezTo>
                    <a:cubicBezTo>
                      <a:pt x="186248" y="136817"/>
                      <a:pt x="193221" y="129778"/>
                      <a:pt x="200517" y="124206"/>
                    </a:cubicBezTo>
                    <a:cubicBezTo>
                      <a:pt x="204013" y="121253"/>
                      <a:pt x="207184" y="118148"/>
                      <a:pt x="209889" y="115700"/>
                    </a:cubicBezTo>
                    <a:cubicBezTo>
                      <a:pt x="212795" y="113548"/>
                      <a:pt x="215100" y="111833"/>
                      <a:pt x="216471" y="111138"/>
                    </a:cubicBezTo>
                    <a:cubicBezTo>
                      <a:pt x="222462" y="112843"/>
                      <a:pt x="215309" y="119177"/>
                      <a:pt x="215166" y="122444"/>
                    </a:cubicBezTo>
                    <a:cubicBezTo>
                      <a:pt x="227177" y="111719"/>
                      <a:pt x="221062" y="102994"/>
                      <a:pt x="240169" y="94050"/>
                    </a:cubicBezTo>
                    <a:lnTo>
                      <a:pt x="241589" y="96326"/>
                    </a:lnTo>
                    <a:cubicBezTo>
                      <a:pt x="261277" y="79658"/>
                      <a:pt x="289499" y="68894"/>
                      <a:pt x="319627" y="65056"/>
                    </a:cubicBezTo>
                    <a:cubicBezTo>
                      <a:pt x="349917" y="61017"/>
                      <a:pt x="381473" y="63541"/>
                      <a:pt x="411200" y="68466"/>
                    </a:cubicBezTo>
                    <a:cubicBezTo>
                      <a:pt x="407562" y="66523"/>
                      <a:pt x="409076" y="65084"/>
                      <a:pt x="408133" y="62722"/>
                    </a:cubicBezTo>
                    <a:cubicBezTo>
                      <a:pt x="439537" y="70256"/>
                      <a:pt x="471446" y="85715"/>
                      <a:pt x="499602" y="104737"/>
                    </a:cubicBezTo>
                    <a:cubicBezTo>
                      <a:pt x="528005" y="123654"/>
                      <a:pt x="552961" y="145523"/>
                      <a:pt x="576812" y="164335"/>
                    </a:cubicBezTo>
                    <a:cubicBezTo>
                      <a:pt x="571230" y="156420"/>
                      <a:pt x="566134" y="146304"/>
                      <a:pt x="559086" y="136293"/>
                    </a:cubicBezTo>
                    <a:cubicBezTo>
                      <a:pt x="552856" y="125682"/>
                      <a:pt x="544560" y="115491"/>
                      <a:pt x="536197" y="105194"/>
                    </a:cubicBezTo>
                    <a:cubicBezTo>
                      <a:pt x="531825" y="100232"/>
                      <a:pt x="526882" y="95812"/>
                      <a:pt x="522119" y="91345"/>
                    </a:cubicBezTo>
                    <a:cubicBezTo>
                      <a:pt x="519700" y="89154"/>
                      <a:pt x="517309" y="86973"/>
                      <a:pt x="514823" y="84963"/>
                    </a:cubicBezTo>
                    <a:cubicBezTo>
                      <a:pt x="512184" y="83134"/>
                      <a:pt x="509546" y="81382"/>
                      <a:pt x="506898" y="79734"/>
                    </a:cubicBezTo>
                    <a:cubicBezTo>
                      <a:pt x="501593" y="76448"/>
                      <a:pt x="496354" y="73457"/>
                      <a:pt x="491067" y="71209"/>
                    </a:cubicBezTo>
                    <a:cubicBezTo>
                      <a:pt x="485543" y="69323"/>
                      <a:pt x="480114" y="67970"/>
                      <a:pt x="474865" y="67332"/>
                    </a:cubicBezTo>
                    <a:cubicBezTo>
                      <a:pt x="472656" y="64027"/>
                      <a:pt x="469589" y="61084"/>
                      <a:pt x="465921" y="59017"/>
                    </a:cubicBezTo>
                    <a:cubicBezTo>
                      <a:pt x="462207" y="57026"/>
                      <a:pt x="458159" y="55416"/>
                      <a:pt x="454406" y="53845"/>
                    </a:cubicBezTo>
                    <a:cubicBezTo>
                      <a:pt x="446938" y="50597"/>
                      <a:pt x="440585" y="47730"/>
                      <a:pt x="439471" y="42281"/>
                    </a:cubicBezTo>
                    <a:cubicBezTo>
                      <a:pt x="433022" y="39348"/>
                      <a:pt x="426907" y="36900"/>
                      <a:pt x="421097" y="34842"/>
                    </a:cubicBezTo>
                    <a:cubicBezTo>
                      <a:pt x="415210" y="33004"/>
                      <a:pt x="409448" y="32156"/>
                      <a:pt x="404038" y="31223"/>
                    </a:cubicBezTo>
                    <a:cubicBezTo>
                      <a:pt x="393246" y="29089"/>
                      <a:pt x="383130" y="29651"/>
                      <a:pt x="373329" y="30147"/>
                    </a:cubicBezTo>
                    <a:cubicBezTo>
                      <a:pt x="353660" y="31166"/>
                      <a:pt x="335010" y="35252"/>
                      <a:pt x="309264" y="37109"/>
                    </a:cubicBezTo>
                    <a:cubicBezTo>
                      <a:pt x="301701" y="36271"/>
                      <a:pt x="304730" y="31061"/>
                      <a:pt x="302015" y="26727"/>
                    </a:cubicBezTo>
                    <a:cubicBezTo>
                      <a:pt x="302015" y="26727"/>
                      <a:pt x="304606" y="25870"/>
                      <a:pt x="308568" y="25136"/>
                    </a:cubicBezTo>
                    <a:cubicBezTo>
                      <a:pt x="312569" y="24498"/>
                      <a:pt x="317903" y="23641"/>
                      <a:pt x="323237" y="22784"/>
                    </a:cubicBezTo>
                    <a:cubicBezTo>
                      <a:pt x="328600" y="22031"/>
                      <a:pt x="334010" y="20803"/>
                      <a:pt x="338077" y="20660"/>
                    </a:cubicBezTo>
                    <a:cubicBezTo>
                      <a:pt x="342154" y="20422"/>
                      <a:pt x="344878" y="20269"/>
                      <a:pt x="344878" y="20269"/>
                    </a:cubicBezTo>
                    <a:cubicBezTo>
                      <a:pt x="344878" y="20269"/>
                      <a:pt x="343230" y="19936"/>
                      <a:pt x="340744" y="19450"/>
                    </a:cubicBezTo>
                    <a:cubicBezTo>
                      <a:pt x="338258" y="18926"/>
                      <a:pt x="334934" y="18231"/>
                      <a:pt x="331590" y="18040"/>
                    </a:cubicBezTo>
                    <a:cubicBezTo>
                      <a:pt x="324856" y="17402"/>
                      <a:pt x="318132" y="16754"/>
                      <a:pt x="318132" y="16754"/>
                    </a:cubicBezTo>
                    <a:cubicBezTo>
                      <a:pt x="323818" y="14535"/>
                      <a:pt x="333905" y="12821"/>
                      <a:pt x="342954" y="12878"/>
                    </a:cubicBezTo>
                    <a:cubicBezTo>
                      <a:pt x="352012" y="12468"/>
                      <a:pt x="360118" y="11459"/>
                      <a:pt x="362204" y="7144"/>
                    </a:cubicBezTo>
                    <a:cubicBezTo>
                      <a:pt x="341935" y="11068"/>
                      <a:pt x="316636" y="11030"/>
                      <a:pt x="292271" y="16078"/>
                    </a:cubicBezTo>
                    <a:cubicBezTo>
                      <a:pt x="286213" y="17345"/>
                      <a:pt x="280108" y="18069"/>
                      <a:pt x="274364" y="19850"/>
                    </a:cubicBezTo>
                    <a:cubicBezTo>
                      <a:pt x="268630" y="21641"/>
                      <a:pt x="263068" y="23489"/>
                      <a:pt x="257819" y="25432"/>
                    </a:cubicBezTo>
                    <a:cubicBezTo>
                      <a:pt x="255219" y="26451"/>
                      <a:pt x="252676" y="27451"/>
                      <a:pt x="250190" y="28423"/>
                    </a:cubicBezTo>
                    <a:cubicBezTo>
                      <a:pt x="247808" y="29689"/>
                      <a:pt x="245532" y="30994"/>
                      <a:pt x="243360" y="32309"/>
                    </a:cubicBezTo>
                    <a:cubicBezTo>
                      <a:pt x="239017" y="34947"/>
                      <a:pt x="235121" y="37700"/>
                      <a:pt x="231816" y="40567"/>
                    </a:cubicBezTo>
                    <a:cubicBezTo>
                      <a:pt x="239588" y="39129"/>
                      <a:pt x="247504" y="35433"/>
                      <a:pt x="256219" y="32890"/>
                    </a:cubicBezTo>
                    <a:cubicBezTo>
                      <a:pt x="264963" y="30566"/>
                      <a:pt x="273897" y="27127"/>
                      <a:pt x="283061" y="26070"/>
                    </a:cubicBezTo>
                    <a:cubicBezTo>
                      <a:pt x="291662" y="27937"/>
                      <a:pt x="304082" y="28375"/>
                      <a:pt x="303806" y="33223"/>
                    </a:cubicBezTo>
                    <a:cubicBezTo>
                      <a:pt x="291690" y="38576"/>
                      <a:pt x="280317" y="42101"/>
                      <a:pt x="269564" y="46834"/>
                    </a:cubicBezTo>
                    <a:cubicBezTo>
                      <a:pt x="258553" y="50559"/>
                      <a:pt x="248323" y="55312"/>
                      <a:pt x="237836" y="59436"/>
                    </a:cubicBezTo>
                    <a:cubicBezTo>
                      <a:pt x="217433" y="68704"/>
                      <a:pt x="196526" y="78600"/>
                      <a:pt x="178181" y="95907"/>
                    </a:cubicBezTo>
                    <a:cubicBezTo>
                      <a:pt x="175838" y="97993"/>
                      <a:pt x="173209" y="100146"/>
                      <a:pt x="170504" y="102165"/>
                    </a:cubicBezTo>
                    <a:cubicBezTo>
                      <a:pt x="167989" y="104413"/>
                      <a:pt x="165446" y="106594"/>
                      <a:pt x="162979" y="108394"/>
                    </a:cubicBezTo>
                    <a:cubicBezTo>
                      <a:pt x="158073" y="111995"/>
                      <a:pt x="153587" y="114214"/>
                      <a:pt x="151187" y="113262"/>
                    </a:cubicBezTo>
                    <a:cubicBezTo>
                      <a:pt x="156264" y="106461"/>
                      <a:pt x="148901" y="107928"/>
                      <a:pt x="152568" y="101556"/>
                    </a:cubicBezTo>
                    <a:cubicBezTo>
                      <a:pt x="141938" y="117043"/>
                      <a:pt x="162141" y="114491"/>
                      <a:pt x="143710" y="131912"/>
                    </a:cubicBezTo>
                    <a:lnTo>
                      <a:pt x="133851" y="118501"/>
                    </a:lnTo>
                    <a:cubicBezTo>
                      <a:pt x="136709" y="128330"/>
                      <a:pt x="130518" y="133226"/>
                      <a:pt x="124060" y="139751"/>
                    </a:cubicBezTo>
                    <a:cubicBezTo>
                      <a:pt x="120697" y="142875"/>
                      <a:pt x="116964" y="146123"/>
                      <a:pt x="113858" y="149895"/>
                    </a:cubicBezTo>
                    <a:cubicBezTo>
                      <a:pt x="110677" y="153610"/>
                      <a:pt x="109001" y="158420"/>
                      <a:pt x="108610" y="163649"/>
                    </a:cubicBezTo>
                    <a:cubicBezTo>
                      <a:pt x="104086" y="164811"/>
                      <a:pt x="102581" y="162316"/>
                      <a:pt x="103209" y="157782"/>
                    </a:cubicBezTo>
                    <a:cubicBezTo>
                      <a:pt x="103771" y="153229"/>
                      <a:pt x="106429" y="146666"/>
                      <a:pt x="110944" y="140703"/>
                    </a:cubicBezTo>
                    <a:cubicBezTo>
                      <a:pt x="104524" y="146552"/>
                      <a:pt x="103590" y="151552"/>
                      <a:pt x="103152" y="156172"/>
                    </a:cubicBezTo>
                    <a:cubicBezTo>
                      <a:pt x="102676" y="160792"/>
                      <a:pt x="102752" y="165116"/>
                      <a:pt x="99218" y="170678"/>
                    </a:cubicBezTo>
                    <a:cubicBezTo>
                      <a:pt x="99218" y="170678"/>
                      <a:pt x="97856" y="166240"/>
                      <a:pt x="96485" y="161792"/>
                    </a:cubicBezTo>
                    <a:cubicBezTo>
                      <a:pt x="95199" y="157210"/>
                      <a:pt x="93913" y="152629"/>
                      <a:pt x="93913" y="152629"/>
                    </a:cubicBezTo>
                    <a:cubicBezTo>
                      <a:pt x="95847" y="162477"/>
                      <a:pt x="91684" y="167307"/>
                      <a:pt x="86636" y="171183"/>
                    </a:cubicBezTo>
                    <a:cubicBezTo>
                      <a:pt x="81626" y="175012"/>
                      <a:pt x="74854" y="177355"/>
                      <a:pt x="70958" y="180289"/>
                    </a:cubicBezTo>
                    <a:cubicBezTo>
                      <a:pt x="73711" y="182585"/>
                      <a:pt x="86331" y="180137"/>
                      <a:pt x="78092" y="196253"/>
                    </a:cubicBezTo>
                    <a:cubicBezTo>
                      <a:pt x="73787" y="202911"/>
                      <a:pt x="71872" y="197882"/>
                      <a:pt x="69405" y="198901"/>
                    </a:cubicBezTo>
                    <a:cubicBezTo>
                      <a:pt x="72225" y="201158"/>
                      <a:pt x="75844" y="209531"/>
                      <a:pt x="72129" y="220685"/>
                    </a:cubicBezTo>
                    <a:cubicBezTo>
                      <a:pt x="66929" y="221390"/>
                      <a:pt x="68215" y="211084"/>
                      <a:pt x="64005" y="208721"/>
                    </a:cubicBezTo>
                    <a:cubicBezTo>
                      <a:pt x="60728" y="217494"/>
                      <a:pt x="60156" y="225114"/>
                      <a:pt x="54661" y="230724"/>
                    </a:cubicBezTo>
                    <a:cubicBezTo>
                      <a:pt x="54308" y="247631"/>
                      <a:pt x="61433" y="231353"/>
                      <a:pt x="63871" y="242097"/>
                    </a:cubicBezTo>
                    <a:cubicBezTo>
                      <a:pt x="59452" y="253641"/>
                      <a:pt x="56061" y="253813"/>
                      <a:pt x="51289" y="251546"/>
                    </a:cubicBezTo>
                    <a:cubicBezTo>
                      <a:pt x="46717" y="249374"/>
                      <a:pt x="41697" y="244773"/>
                      <a:pt x="36096" y="248745"/>
                    </a:cubicBezTo>
                    <a:cubicBezTo>
                      <a:pt x="35687" y="246107"/>
                      <a:pt x="35277" y="243354"/>
                      <a:pt x="35096" y="240582"/>
                    </a:cubicBezTo>
                    <a:cubicBezTo>
                      <a:pt x="35068" y="237839"/>
                      <a:pt x="35125" y="235039"/>
                      <a:pt x="35230" y="232229"/>
                    </a:cubicBezTo>
                    <a:cubicBezTo>
                      <a:pt x="35439" y="226609"/>
                      <a:pt x="35868" y="220932"/>
                      <a:pt x="36334" y="215541"/>
                    </a:cubicBezTo>
                    <a:cubicBezTo>
                      <a:pt x="37220" y="204740"/>
                      <a:pt x="39830" y="195529"/>
                      <a:pt x="39830" y="189519"/>
                    </a:cubicBezTo>
                    <a:cubicBezTo>
                      <a:pt x="39830" y="189519"/>
                      <a:pt x="37287" y="199282"/>
                      <a:pt x="34744" y="209036"/>
                    </a:cubicBezTo>
                    <a:cubicBezTo>
                      <a:pt x="33144" y="218961"/>
                      <a:pt x="31553" y="228895"/>
                      <a:pt x="31553" y="228895"/>
                    </a:cubicBezTo>
                    <a:cubicBezTo>
                      <a:pt x="29200" y="227057"/>
                      <a:pt x="25228" y="233096"/>
                      <a:pt x="21856" y="237011"/>
                    </a:cubicBezTo>
                    <a:cubicBezTo>
                      <a:pt x="20132" y="238954"/>
                      <a:pt x="18904" y="240421"/>
                      <a:pt x="17723" y="239925"/>
                    </a:cubicBezTo>
                    <a:cubicBezTo>
                      <a:pt x="16570" y="239439"/>
                      <a:pt x="15627" y="237039"/>
                      <a:pt x="15779" y="231429"/>
                    </a:cubicBezTo>
                    <a:cubicBezTo>
                      <a:pt x="11941" y="241221"/>
                      <a:pt x="10388" y="252155"/>
                      <a:pt x="8455" y="263214"/>
                    </a:cubicBezTo>
                    <a:cubicBezTo>
                      <a:pt x="6655" y="274310"/>
                      <a:pt x="7245" y="285883"/>
                      <a:pt x="7207" y="297237"/>
                    </a:cubicBezTo>
                    <a:cubicBezTo>
                      <a:pt x="7407" y="308610"/>
                      <a:pt x="9693" y="319859"/>
                      <a:pt x="11169" y="330622"/>
                    </a:cubicBezTo>
                    <a:cubicBezTo>
                      <a:pt x="12846" y="341386"/>
                      <a:pt x="16322" y="351539"/>
                      <a:pt x="18694" y="361036"/>
                    </a:cubicBezTo>
                    <a:cubicBezTo>
                      <a:pt x="19694" y="355206"/>
                      <a:pt x="19761" y="348053"/>
                      <a:pt x="23342" y="348701"/>
                    </a:cubicBezTo>
                    <a:cubicBezTo>
                      <a:pt x="29505" y="367741"/>
                      <a:pt x="22466" y="366808"/>
                      <a:pt x="19647" y="371694"/>
                    </a:cubicBezTo>
                    <a:cubicBezTo>
                      <a:pt x="27029" y="385429"/>
                      <a:pt x="35753" y="381429"/>
                      <a:pt x="44640" y="387953"/>
                    </a:cubicBezTo>
                    <a:cubicBezTo>
                      <a:pt x="44850" y="403098"/>
                      <a:pt x="47755" y="411204"/>
                      <a:pt x="49146" y="419119"/>
                    </a:cubicBezTo>
                    <a:cubicBezTo>
                      <a:pt x="50698" y="427072"/>
                      <a:pt x="52832" y="434045"/>
                      <a:pt x="53213" y="448389"/>
                    </a:cubicBezTo>
                    <a:lnTo>
                      <a:pt x="60899" y="442665"/>
                    </a:lnTo>
                    <a:cubicBezTo>
                      <a:pt x="61214" y="452590"/>
                      <a:pt x="65757" y="456124"/>
                      <a:pt x="70062" y="459686"/>
                    </a:cubicBezTo>
                    <a:cubicBezTo>
                      <a:pt x="74539" y="463220"/>
                      <a:pt x="78930" y="466735"/>
                      <a:pt x="81912" y="476250"/>
                    </a:cubicBezTo>
                    <a:cubicBezTo>
                      <a:pt x="80730" y="478365"/>
                      <a:pt x="74758" y="473507"/>
                      <a:pt x="69815" y="469468"/>
                    </a:cubicBezTo>
                    <a:cubicBezTo>
                      <a:pt x="75530" y="476098"/>
                      <a:pt x="76092" y="480460"/>
                      <a:pt x="77006" y="484699"/>
                    </a:cubicBezTo>
                    <a:cubicBezTo>
                      <a:pt x="77806" y="488975"/>
                      <a:pt x="78711" y="493290"/>
                      <a:pt x="85312" y="499043"/>
                    </a:cubicBezTo>
                    <a:cubicBezTo>
                      <a:pt x="85312" y="499043"/>
                      <a:pt x="81169" y="497900"/>
                      <a:pt x="77035" y="496748"/>
                    </a:cubicBezTo>
                    <a:cubicBezTo>
                      <a:pt x="72834" y="495510"/>
                      <a:pt x="68634" y="494262"/>
                      <a:pt x="68634" y="494262"/>
                    </a:cubicBezTo>
                    <a:cubicBezTo>
                      <a:pt x="73006" y="499824"/>
                      <a:pt x="78930" y="506216"/>
                      <a:pt x="82350" y="511169"/>
                    </a:cubicBezTo>
                    <a:cubicBezTo>
                      <a:pt x="86093" y="515836"/>
                      <a:pt x="87331" y="519265"/>
                      <a:pt x="81445" y="519455"/>
                    </a:cubicBezTo>
                    <a:cubicBezTo>
                      <a:pt x="87684" y="522361"/>
                      <a:pt x="93923" y="526618"/>
                      <a:pt x="100190" y="531666"/>
                    </a:cubicBezTo>
                    <a:cubicBezTo>
                      <a:pt x="106372" y="536800"/>
                      <a:pt x="113601" y="541725"/>
                      <a:pt x="120345" y="547354"/>
                    </a:cubicBezTo>
                    <a:cubicBezTo>
                      <a:pt x="127022" y="553098"/>
                      <a:pt x="134490" y="558127"/>
                      <a:pt x="141843" y="562756"/>
                    </a:cubicBezTo>
                    <a:cubicBezTo>
                      <a:pt x="149139" y="567461"/>
                      <a:pt x="156302" y="571776"/>
                      <a:pt x="163722" y="574167"/>
                    </a:cubicBezTo>
                    <a:lnTo>
                      <a:pt x="157607" y="579987"/>
                    </a:lnTo>
                    <a:cubicBezTo>
                      <a:pt x="167208" y="579768"/>
                      <a:pt x="178924" y="588159"/>
                      <a:pt x="192068" y="593741"/>
                    </a:cubicBezTo>
                    <a:cubicBezTo>
                      <a:pt x="198507" y="596732"/>
                      <a:pt x="204860" y="599799"/>
                      <a:pt x="210775" y="601437"/>
                    </a:cubicBezTo>
                    <a:cubicBezTo>
                      <a:pt x="216814" y="602780"/>
                      <a:pt x="222234" y="603094"/>
                      <a:pt x="226396" y="601466"/>
                    </a:cubicBezTo>
                    <a:lnTo>
                      <a:pt x="227406" y="605371"/>
                    </a:lnTo>
                    <a:cubicBezTo>
                      <a:pt x="227406" y="605371"/>
                      <a:pt x="235578" y="605628"/>
                      <a:pt x="243646" y="605238"/>
                    </a:cubicBezTo>
                    <a:cubicBezTo>
                      <a:pt x="251695" y="604495"/>
                      <a:pt x="259753" y="603752"/>
                      <a:pt x="259753" y="603752"/>
                    </a:cubicBezTo>
                    <a:cubicBezTo>
                      <a:pt x="272650" y="608047"/>
                      <a:pt x="265639" y="618915"/>
                      <a:pt x="267411" y="615858"/>
                    </a:cubicBezTo>
                    <a:cubicBezTo>
                      <a:pt x="274974" y="617210"/>
                      <a:pt x="282308" y="617391"/>
                      <a:pt x="289099" y="618277"/>
                    </a:cubicBezTo>
                    <a:cubicBezTo>
                      <a:pt x="295938" y="618877"/>
                      <a:pt x="302311" y="620154"/>
                      <a:pt x="308445" y="620249"/>
                    </a:cubicBezTo>
                    <a:cubicBezTo>
                      <a:pt x="320665" y="620763"/>
                      <a:pt x="331476" y="622926"/>
                      <a:pt x="341401" y="624421"/>
                    </a:cubicBezTo>
                    <a:cubicBezTo>
                      <a:pt x="343811" y="618830"/>
                      <a:pt x="352841" y="614934"/>
                      <a:pt x="364137" y="612067"/>
                    </a:cubicBezTo>
                    <a:cubicBezTo>
                      <a:pt x="369805" y="610705"/>
                      <a:pt x="375958" y="608495"/>
                      <a:pt x="382263" y="607028"/>
                    </a:cubicBezTo>
                    <a:cubicBezTo>
                      <a:pt x="388531" y="605285"/>
                      <a:pt x="395017" y="604323"/>
                      <a:pt x="400885" y="602380"/>
                    </a:cubicBezTo>
                    <a:cubicBezTo>
                      <a:pt x="430260" y="597799"/>
                      <a:pt x="459178" y="587140"/>
                      <a:pt x="485905" y="572472"/>
                    </a:cubicBezTo>
                    <a:cubicBezTo>
                      <a:pt x="512575" y="557508"/>
                      <a:pt x="536083" y="537229"/>
                      <a:pt x="555971" y="514664"/>
                    </a:cubicBezTo>
                    <a:cubicBezTo>
                      <a:pt x="576078" y="492138"/>
                      <a:pt x="590699" y="465715"/>
                      <a:pt x="601777" y="439388"/>
                    </a:cubicBezTo>
                    <a:cubicBezTo>
                      <a:pt x="604244" y="432683"/>
                      <a:pt x="606701" y="426015"/>
                      <a:pt x="609139" y="419386"/>
                    </a:cubicBezTo>
                    <a:cubicBezTo>
                      <a:pt x="611073" y="412594"/>
                      <a:pt x="612673" y="405775"/>
                      <a:pt x="614369" y="399098"/>
                    </a:cubicBezTo>
                    <a:cubicBezTo>
                      <a:pt x="615150" y="395735"/>
                      <a:pt x="616131" y="392468"/>
                      <a:pt x="616702" y="389106"/>
                    </a:cubicBezTo>
                    <a:lnTo>
                      <a:pt x="618131" y="379000"/>
                    </a:lnTo>
                    <a:cubicBezTo>
                      <a:pt x="618969" y="372294"/>
                      <a:pt x="620169" y="365770"/>
                      <a:pt x="620588" y="359207"/>
                    </a:cubicBezTo>
                    <a:cubicBezTo>
                      <a:pt x="621560" y="351434"/>
                      <a:pt x="619855" y="341709"/>
                      <a:pt x="617559" y="331918"/>
                    </a:cubicBezTo>
                    <a:cubicBezTo>
                      <a:pt x="614312" y="321993"/>
                      <a:pt x="610435" y="312020"/>
                      <a:pt x="608282" y="302885"/>
                    </a:cubicBezTo>
                    <a:cubicBezTo>
                      <a:pt x="604310" y="325126"/>
                      <a:pt x="610559" y="327622"/>
                      <a:pt x="606815" y="349739"/>
                    </a:cubicBezTo>
                    <a:cubicBezTo>
                      <a:pt x="604425" y="357845"/>
                      <a:pt x="599319" y="362569"/>
                      <a:pt x="594071" y="366684"/>
                    </a:cubicBezTo>
                    <a:cubicBezTo>
                      <a:pt x="588765" y="370789"/>
                      <a:pt x="583346" y="374342"/>
                      <a:pt x="578145" y="379657"/>
                    </a:cubicBezTo>
                    <a:cubicBezTo>
                      <a:pt x="578345" y="379790"/>
                      <a:pt x="588784" y="375685"/>
                      <a:pt x="588784" y="375685"/>
                    </a:cubicBezTo>
                    <a:cubicBezTo>
                      <a:pt x="589413" y="381505"/>
                      <a:pt x="588613" y="385134"/>
                      <a:pt x="587699" y="387668"/>
                    </a:cubicBezTo>
                    <a:cubicBezTo>
                      <a:pt x="586794" y="390220"/>
                      <a:pt x="585670" y="391668"/>
                      <a:pt x="584660" y="392992"/>
                    </a:cubicBezTo>
                    <a:cubicBezTo>
                      <a:pt x="582603" y="395659"/>
                      <a:pt x="581117" y="397726"/>
                      <a:pt x="582384" y="407632"/>
                    </a:cubicBezTo>
                    <a:lnTo>
                      <a:pt x="568953" y="401193"/>
                    </a:lnTo>
                    <a:cubicBezTo>
                      <a:pt x="573373" y="409413"/>
                      <a:pt x="561371" y="420405"/>
                      <a:pt x="555275" y="423596"/>
                    </a:cubicBezTo>
                    <a:lnTo>
                      <a:pt x="561400" y="433292"/>
                    </a:lnTo>
                    <a:cubicBezTo>
                      <a:pt x="555447" y="437636"/>
                      <a:pt x="550932" y="441236"/>
                      <a:pt x="546674" y="443541"/>
                    </a:cubicBezTo>
                    <a:cubicBezTo>
                      <a:pt x="542274" y="445741"/>
                      <a:pt x="537845" y="446408"/>
                      <a:pt x="532968" y="445246"/>
                    </a:cubicBezTo>
                    <a:lnTo>
                      <a:pt x="541369" y="449742"/>
                    </a:lnTo>
                    <a:cubicBezTo>
                      <a:pt x="539426" y="449866"/>
                      <a:pt x="536635" y="452457"/>
                      <a:pt x="533511" y="455924"/>
                    </a:cubicBezTo>
                    <a:cubicBezTo>
                      <a:pt x="531996" y="457695"/>
                      <a:pt x="530330" y="459638"/>
                      <a:pt x="528634" y="461610"/>
                    </a:cubicBezTo>
                    <a:cubicBezTo>
                      <a:pt x="526786" y="463448"/>
                      <a:pt x="524843" y="465258"/>
                      <a:pt x="522995" y="466925"/>
                    </a:cubicBezTo>
                    <a:cubicBezTo>
                      <a:pt x="515518" y="473612"/>
                      <a:pt x="509184" y="477317"/>
                      <a:pt x="508327" y="466249"/>
                    </a:cubicBezTo>
                    <a:cubicBezTo>
                      <a:pt x="507546" y="470383"/>
                      <a:pt x="508832" y="476393"/>
                      <a:pt x="501955" y="480879"/>
                    </a:cubicBezTo>
                    <a:lnTo>
                      <a:pt x="494668" y="474802"/>
                    </a:lnTo>
                    <a:cubicBezTo>
                      <a:pt x="491267" y="479298"/>
                      <a:pt x="487896" y="484527"/>
                      <a:pt x="483895" y="487451"/>
                    </a:cubicBezTo>
                    <a:cubicBezTo>
                      <a:pt x="479971" y="490461"/>
                      <a:pt x="476285" y="492147"/>
                      <a:pt x="473446" y="490966"/>
                    </a:cubicBezTo>
                    <a:cubicBezTo>
                      <a:pt x="476913" y="485556"/>
                      <a:pt x="475951" y="481155"/>
                      <a:pt x="474894" y="476812"/>
                    </a:cubicBezTo>
                    <a:cubicBezTo>
                      <a:pt x="456787" y="489699"/>
                      <a:pt x="458444" y="496729"/>
                      <a:pt x="461130" y="504577"/>
                    </a:cubicBezTo>
                    <a:cubicBezTo>
                      <a:pt x="462454" y="508454"/>
                      <a:pt x="463959" y="512302"/>
                      <a:pt x="462740" y="516712"/>
                    </a:cubicBezTo>
                    <a:cubicBezTo>
                      <a:pt x="461502" y="521056"/>
                      <a:pt x="457720" y="526485"/>
                      <a:pt x="447462" y="531276"/>
                    </a:cubicBezTo>
                    <a:lnTo>
                      <a:pt x="445233" y="525580"/>
                    </a:lnTo>
                    <a:lnTo>
                      <a:pt x="437766" y="536381"/>
                    </a:lnTo>
                    <a:cubicBezTo>
                      <a:pt x="437766" y="536381"/>
                      <a:pt x="434346" y="536096"/>
                      <a:pt x="430784" y="535181"/>
                    </a:cubicBezTo>
                    <a:cubicBezTo>
                      <a:pt x="427307" y="534391"/>
                      <a:pt x="423840" y="533600"/>
                      <a:pt x="423840" y="533600"/>
                    </a:cubicBezTo>
                    <a:cubicBezTo>
                      <a:pt x="421973" y="539753"/>
                      <a:pt x="417192" y="544344"/>
                      <a:pt x="410686" y="547554"/>
                    </a:cubicBezTo>
                    <a:cubicBezTo>
                      <a:pt x="404009" y="550231"/>
                      <a:pt x="395760" y="551783"/>
                      <a:pt x="387235" y="553155"/>
                    </a:cubicBezTo>
                    <a:cubicBezTo>
                      <a:pt x="378501" y="553574"/>
                      <a:pt x="369528" y="553831"/>
                      <a:pt x="361137" y="554831"/>
                    </a:cubicBezTo>
                    <a:cubicBezTo>
                      <a:pt x="352631" y="554955"/>
                      <a:pt x="344735" y="556012"/>
                      <a:pt x="337896" y="559156"/>
                    </a:cubicBezTo>
                    <a:cubicBezTo>
                      <a:pt x="332486" y="560213"/>
                      <a:pt x="326209" y="556841"/>
                      <a:pt x="319055" y="553898"/>
                    </a:cubicBezTo>
                    <a:cubicBezTo>
                      <a:pt x="311817" y="551231"/>
                      <a:pt x="303939" y="547059"/>
                      <a:pt x="294090" y="546211"/>
                    </a:cubicBezTo>
                    <a:lnTo>
                      <a:pt x="293843" y="555679"/>
                    </a:lnTo>
                    <a:cubicBezTo>
                      <a:pt x="290128" y="552745"/>
                      <a:pt x="283680" y="549745"/>
                      <a:pt x="276412" y="545201"/>
                    </a:cubicBezTo>
                    <a:cubicBezTo>
                      <a:pt x="272783" y="543154"/>
                      <a:pt x="268859" y="540944"/>
                      <a:pt x="264782" y="538658"/>
                    </a:cubicBezTo>
                    <a:cubicBezTo>
                      <a:pt x="260743" y="536458"/>
                      <a:pt x="256914" y="533248"/>
                      <a:pt x="253038" y="530523"/>
                    </a:cubicBezTo>
                    <a:cubicBezTo>
                      <a:pt x="249218" y="527618"/>
                      <a:pt x="245418" y="524894"/>
                      <a:pt x="242055" y="521770"/>
                    </a:cubicBezTo>
                    <a:cubicBezTo>
                      <a:pt x="238798" y="518398"/>
                      <a:pt x="235826" y="515045"/>
                      <a:pt x="233302" y="511740"/>
                    </a:cubicBezTo>
                    <a:cubicBezTo>
                      <a:pt x="230787" y="508416"/>
                      <a:pt x="228663" y="505235"/>
                      <a:pt x="227244" y="501948"/>
                    </a:cubicBezTo>
                    <a:cubicBezTo>
                      <a:pt x="225930" y="498462"/>
                      <a:pt x="225196" y="495100"/>
                      <a:pt x="225168" y="491890"/>
                    </a:cubicBezTo>
                    <a:cubicBezTo>
                      <a:pt x="209956" y="491147"/>
                      <a:pt x="225339" y="494290"/>
                      <a:pt x="221396" y="500615"/>
                    </a:cubicBezTo>
                    <a:cubicBezTo>
                      <a:pt x="214404" y="499167"/>
                      <a:pt x="209299" y="497262"/>
                      <a:pt x="205737" y="494929"/>
                    </a:cubicBezTo>
                    <a:cubicBezTo>
                      <a:pt x="202393" y="492252"/>
                      <a:pt x="200422" y="489385"/>
                      <a:pt x="199107" y="486423"/>
                    </a:cubicBezTo>
                    <a:cubicBezTo>
                      <a:pt x="196593" y="480355"/>
                      <a:pt x="196154" y="474564"/>
                      <a:pt x="193173" y="467639"/>
                    </a:cubicBezTo>
                    <a:cubicBezTo>
                      <a:pt x="178181" y="460229"/>
                      <a:pt x="199945" y="478736"/>
                      <a:pt x="188992" y="478269"/>
                    </a:cubicBezTo>
                    <a:cubicBezTo>
                      <a:pt x="182086" y="466773"/>
                      <a:pt x="175933" y="466077"/>
                      <a:pt x="169837" y="463534"/>
                    </a:cubicBezTo>
                    <a:cubicBezTo>
                      <a:pt x="166751" y="462344"/>
                      <a:pt x="163465" y="460991"/>
                      <a:pt x="159845" y="458162"/>
                    </a:cubicBezTo>
                    <a:cubicBezTo>
                      <a:pt x="158035" y="456752"/>
                      <a:pt x="156140" y="454971"/>
                      <a:pt x="154159" y="452685"/>
                    </a:cubicBezTo>
                    <a:cubicBezTo>
                      <a:pt x="152416" y="450199"/>
                      <a:pt x="150673" y="447132"/>
                      <a:pt x="148872" y="443427"/>
                    </a:cubicBezTo>
                    <a:cubicBezTo>
                      <a:pt x="151254" y="437655"/>
                      <a:pt x="156626" y="447932"/>
                      <a:pt x="161445" y="448132"/>
                    </a:cubicBezTo>
                    <a:cubicBezTo>
                      <a:pt x="156111" y="445399"/>
                      <a:pt x="151092" y="440646"/>
                      <a:pt x="145748" y="435092"/>
                    </a:cubicBezTo>
                    <a:cubicBezTo>
                      <a:pt x="140509" y="429454"/>
                      <a:pt x="136461" y="421996"/>
                      <a:pt x="131680" y="414642"/>
                    </a:cubicBezTo>
                    <a:cubicBezTo>
                      <a:pt x="127908" y="406737"/>
                      <a:pt x="123822" y="398555"/>
                      <a:pt x="120593" y="390173"/>
                    </a:cubicBezTo>
                    <a:cubicBezTo>
                      <a:pt x="119145" y="385905"/>
                      <a:pt x="117640" y="381695"/>
                      <a:pt x="116068" y="377590"/>
                    </a:cubicBezTo>
                    <a:cubicBezTo>
                      <a:pt x="115278" y="375542"/>
                      <a:pt x="114487" y="373504"/>
                      <a:pt x="113706" y="371494"/>
                    </a:cubicBezTo>
                    <a:cubicBezTo>
                      <a:pt x="113096" y="369427"/>
                      <a:pt x="112496" y="367389"/>
                      <a:pt x="111906" y="365379"/>
                    </a:cubicBezTo>
                    <a:cubicBezTo>
                      <a:pt x="111534" y="360502"/>
                      <a:pt x="111010" y="355435"/>
                      <a:pt x="110353" y="350206"/>
                    </a:cubicBezTo>
                    <a:cubicBezTo>
                      <a:pt x="110201" y="344910"/>
                      <a:pt x="110048" y="339395"/>
                      <a:pt x="109886" y="333718"/>
                    </a:cubicBezTo>
                    <a:cubicBezTo>
                      <a:pt x="109829" y="330898"/>
                      <a:pt x="109515" y="328079"/>
                      <a:pt x="109610" y="325193"/>
                    </a:cubicBezTo>
                    <a:cubicBezTo>
                      <a:pt x="109801" y="322297"/>
                      <a:pt x="109991" y="319373"/>
                      <a:pt x="110182" y="316421"/>
                    </a:cubicBezTo>
                    <a:cubicBezTo>
                      <a:pt x="110772" y="310544"/>
                      <a:pt x="110267" y="304610"/>
                      <a:pt x="111572" y="298666"/>
                    </a:cubicBezTo>
                    <a:cubicBezTo>
                      <a:pt x="113982" y="274768"/>
                      <a:pt x="122298" y="251441"/>
                      <a:pt x="132699" y="233201"/>
                    </a:cubicBezTo>
                    <a:lnTo>
                      <a:pt x="129746" y="231362"/>
                    </a:lnTo>
                    <a:cubicBezTo>
                      <a:pt x="133337" y="227990"/>
                      <a:pt x="135880" y="224285"/>
                      <a:pt x="137842" y="220256"/>
                    </a:cubicBezTo>
                    <a:cubicBezTo>
                      <a:pt x="140138" y="216370"/>
                      <a:pt x="142224" y="212322"/>
                      <a:pt x="143967" y="208007"/>
                    </a:cubicBezTo>
                    <a:cubicBezTo>
                      <a:pt x="144843" y="205835"/>
                      <a:pt x="145720" y="203645"/>
                      <a:pt x="146615" y="201435"/>
                    </a:cubicBezTo>
                    <a:cubicBezTo>
                      <a:pt x="147577" y="199253"/>
                      <a:pt x="148891" y="197234"/>
                      <a:pt x="150092" y="195120"/>
                    </a:cubicBezTo>
                    <a:cubicBezTo>
                      <a:pt x="152597" y="190957"/>
                      <a:pt x="155264" y="186766"/>
                      <a:pt x="158721" y="183051"/>
                    </a:cubicBezTo>
                    <a:cubicBezTo>
                      <a:pt x="158721" y="183051"/>
                      <a:pt x="156407" y="184442"/>
                      <a:pt x="154073" y="185880"/>
                    </a:cubicBezTo>
                    <a:cubicBezTo>
                      <a:pt x="151720" y="187423"/>
                      <a:pt x="149377" y="188900"/>
                      <a:pt x="149377" y="1889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" name="任意多边形: 形状 1387"/>
              <p:cNvSpPr/>
              <p:nvPr/>
            </p:nvSpPr>
            <p:spPr>
              <a:xfrm>
                <a:off x="11307899" y="5473950"/>
                <a:ext cx="38100" cy="19050"/>
              </a:xfrm>
              <a:custGeom>
                <a:avLst/>
                <a:gdLst>
                  <a:gd name="connsiteX0" fmla="*/ 38910 w 38100"/>
                  <a:gd name="connsiteY0" fmla="*/ 15773 h 19050"/>
                  <a:gd name="connsiteX1" fmla="*/ 35157 w 38100"/>
                  <a:gd name="connsiteY1" fmla="*/ 7144 h 19050"/>
                  <a:gd name="connsiteX2" fmla="*/ 30747 w 38100"/>
                  <a:gd name="connsiteY2" fmla="*/ 7353 h 19050"/>
                  <a:gd name="connsiteX3" fmla="*/ 21050 w 38100"/>
                  <a:gd name="connsiteY3" fmla="*/ 8687 h 19050"/>
                  <a:gd name="connsiteX4" fmla="*/ 7144 w 38100"/>
                  <a:gd name="connsiteY4" fmla="*/ 10725 h 19050"/>
                  <a:gd name="connsiteX5" fmla="*/ 21441 w 38100"/>
                  <a:gd name="connsiteY5" fmla="*/ 14516 h 19050"/>
                  <a:gd name="connsiteX6" fmla="*/ 29175 w 38100"/>
                  <a:gd name="connsiteY6" fmla="*/ 14192 h 19050"/>
                  <a:gd name="connsiteX7" fmla="*/ 38910 w 38100"/>
                  <a:gd name="connsiteY7" fmla="*/ 1577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9050">
                    <a:moveTo>
                      <a:pt x="38910" y="15773"/>
                    </a:moveTo>
                    <a:lnTo>
                      <a:pt x="35157" y="7144"/>
                    </a:lnTo>
                    <a:cubicBezTo>
                      <a:pt x="35157" y="7144"/>
                      <a:pt x="33395" y="7229"/>
                      <a:pt x="30747" y="7353"/>
                    </a:cubicBezTo>
                    <a:cubicBezTo>
                      <a:pt x="28099" y="7715"/>
                      <a:pt x="24575" y="8201"/>
                      <a:pt x="21050" y="8687"/>
                    </a:cubicBezTo>
                    <a:cubicBezTo>
                      <a:pt x="14097" y="9706"/>
                      <a:pt x="7144" y="10725"/>
                      <a:pt x="7144" y="10725"/>
                    </a:cubicBezTo>
                    <a:cubicBezTo>
                      <a:pt x="12602" y="14221"/>
                      <a:pt x="16707" y="14659"/>
                      <a:pt x="21441" y="14516"/>
                    </a:cubicBezTo>
                    <a:cubicBezTo>
                      <a:pt x="23803" y="14421"/>
                      <a:pt x="26318" y="14316"/>
                      <a:pt x="29175" y="14192"/>
                    </a:cubicBezTo>
                    <a:cubicBezTo>
                      <a:pt x="32014" y="14316"/>
                      <a:pt x="35195" y="14821"/>
                      <a:pt x="38910" y="157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3" name="任意多边形: 形状 1388"/>
              <p:cNvSpPr/>
              <p:nvPr/>
            </p:nvSpPr>
            <p:spPr>
              <a:xfrm>
                <a:off x="11323310" y="5502055"/>
                <a:ext cx="28575" cy="9525"/>
              </a:xfrm>
              <a:custGeom>
                <a:avLst/>
                <a:gdLst>
                  <a:gd name="connsiteX0" fmla="*/ 14954 w 28575"/>
                  <a:gd name="connsiteY0" fmla="*/ 11109 h 9525"/>
                  <a:gd name="connsiteX1" fmla="*/ 28527 w 28575"/>
                  <a:gd name="connsiteY1" fmla="*/ 9357 h 9525"/>
                  <a:gd name="connsiteX2" fmla="*/ 7144 w 28575"/>
                  <a:gd name="connsiteY2" fmla="*/ 7242 h 9525"/>
                  <a:gd name="connsiteX3" fmla="*/ 11087 w 28575"/>
                  <a:gd name="connsiteY3" fmla="*/ 9014 h 9525"/>
                  <a:gd name="connsiteX4" fmla="*/ 14954 w 28575"/>
                  <a:gd name="connsiteY4" fmla="*/ 1110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9525">
                    <a:moveTo>
                      <a:pt x="14954" y="11109"/>
                    </a:moveTo>
                    <a:lnTo>
                      <a:pt x="28527" y="9357"/>
                    </a:lnTo>
                    <a:cubicBezTo>
                      <a:pt x="28527" y="9357"/>
                      <a:pt x="7191" y="6594"/>
                      <a:pt x="7144" y="7242"/>
                    </a:cubicBezTo>
                    <a:cubicBezTo>
                      <a:pt x="7144" y="7242"/>
                      <a:pt x="9115" y="8128"/>
                      <a:pt x="11087" y="9014"/>
                    </a:cubicBezTo>
                    <a:cubicBezTo>
                      <a:pt x="13049" y="9928"/>
                      <a:pt x="14954" y="11109"/>
                      <a:pt x="14954" y="111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4" name="任意多边形: 形状 1389"/>
              <p:cNvSpPr/>
              <p:nvPr/>
            </p:nvSpPr>
            <p:spPr>
              <a:xfrm>
                <a:off x="11048838" y="5583888"/>
                <a:ext cx="38100" cy="57150"/>
              </a:xfrm>
              <a:custGeom>
                <a:avLst/>
                <a:gdLst>
                  <a:gd name="connsiteX0" fmla="*/ 7144 w 38100"/>
                  <a:gd name="connsiteY0" fmla="*/ 53216 h 57150"/>
                  <a:gd name="connsiteX1" fmla="*/ 9963 w 38100"/>
                  <a:gd name="connsiteY1" fmla="*/ 50997 h 57150"/>
                  <a:gd name="connsiteX2" fmla="*/ 13259 w 38100"/>
                  <a:gd name="connsiteY2" fmla="*/ 43844 h 57150"/>
                  <a:gd name="connsiteX3" fmla="*/ 21669 w 38100"/>
                  <a:gd name="connsiteY3" fmla="*/ 28661 h 57150"/>
                  <a:gd name="connsiteX4" fmla="*/ 26241 w 38100"/>
                  <a:gd name="connsiteY4" fmla="*/ 20469 h 57150"/>
                  <a:gd name="connsiteX5" fmla="*/ 30823 w 38100"/>
                  <a:gd name="connsiteY5" fmla="*/ 13735 h 57150"/>
                  <a:gd name="connsiteX6" fmla="*/ 35366 w 38100"/>
                  <a:gd name="connsiteY6" fmla="*/ 7144 h 57150"/>
                  <a:gd name="connsiteX7" fmla="*/ 30318 w 38100"/>
                  <a:gd name="connsiteY7" fmla="*/ 14002 h 57150"/>
                  <a:gd name="connsiteX8" fmla="*/ 20155 w 38100"/>
                  <a:gd name="connsiteY8" fmla="*/ 29651 h 57150"/>
                  <a:gd name="connsiteX9" fmla="*/ 10763 w 38100"/>
                  <a:gd name="connsiteY9" fmla="*/ 45615 h 57150"/>
                  <a:gd name="connsiteX10" fmla="*/ 7144 w 38100"/>
                  <a:gd name="connsiteY10" fmla="*/ 532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57150">
                    <a:moveTo>
                      <a:pt x="7144" y="53216"/>
                    </a:moveTo>
                    <a:lnTo>
                      <a:pt x="9963" y="50997"/>
                    </a:lnTo>
                    <a:cubicBezTo>
                      <a:pt x="9963" y="50997"/>
                      <a:pt x="11087" y="48025"/>
                      <a:pt x="13259" y="43844"/>
                    </a:cubicBezTo>
                    <a:cubicBezTo>
                      <a:pt x="15554" y="39700"/>
                      <a:pt x="18612" y="34176"/>
                      <a:pt x="21669" y="28661"/>
                    </a:cubicBezTo>
                    <a:cubicBezTo>
                      <a:pt x="23222" y="25870"/>
                      <a:pt x="24784" y="23089"/>
                      <a:pt x="26241" y="20469"/>
                    </a:cubicBezTo>
                    <a:cubicBezTo>
                      <a:pt x="27918" y="18002"/>
                      <a:pt x="29480" y="15707"/>
                      <a:pt x="30823" y="13735"/>
                    </a:cubicBezTo>
                    <a:cubicBezTo>
                      <a:pt x="33547" y="9782"/>
                      <a:pt x="35366" y="7144"/>
                      <a:pt x="35366" y="7144"/>
                    </a:cubicBezTo>
                    <a:cubicBezTo>
                      <a:pt x="35366" y="7144"/>
                      <a:pt x="33347" y="9887"/>
                      <a:pt x="30318" y="14002"/>
                    </a:cubicBezTo>
                    <a:cubicBezTo>
                      <a:pt x="27127" y="17964"/>
                      <a:pt x="23565" y="23784"/>
                      <a:pt x="20155" y="29651"/>
                    </a:cubicBezTo>
                    <a:cubicBezTo>
                      <a:pt x="16716" y="35490"/>
                      <a:pt x="13145" y="41186"/>
                      <a:pt x="10763" y="45615"/>
                    </a:cubicBezTo>
                    <a:cubicBezTo>
                      <a:pt x="8582" y="50178"/>
                      <a:pt x="7144" y="53216"/>
                      <a:pt x="7144" y="532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5" name="任意多边形: 形状 1390"/>
              <p:cNvSpPr/>
              <p:nvPr/>
            </p:nvSpPr>
            <p:spPr>
              <a:xfrm>
                <a:off x="11007100" y="5949028"/>
                <a:ext cx="28575" cy="28575"/>
              </a:xfrm>
              <a:custGeom>
                <a:avLst/>
                <a:gdLst>
                  <a:gd name="connsiteX0" fmla="*/ 23251 w 28575"/>
                  <a:gd name="connsiteY0" fmla="*/ 23431 h 28575"/>
                  <a:gd name="connsiteX1" fmla="*/ 7144 w 28575"/>
                  <a:gd name="connsiteY1" fmla="*/ 7144 h 28575"/>
                  <a:gd name="connsiteX2" fmla="*/ 24146 w 28575"/>
                  <a:gd name="connsiteY2" fmla="*/ 27337 h 28575"/>
                  <a:gd name="connsiteX3" fmla="*/ 23251 w 28575"/>
                  <a:gd name="connsiteY3" fmla="*/ 2343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3251" y="23431"/>
                    </a:moveTo>
                    <a:cubicBezTo>
                      <a:pt x="16354" y="20279"/>
                      <a:pt x="13097" y="11459"/>
                      <a:pt x="7144" y="7144"/>
                    </a:cubicBezTo>
                    <a:lnTo>
                      <a:pt x="24146" y="27337"/>
                    </a:lnTo>
                    <a:lnTo>
                      <a:pt x="23251" y="234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6" name="任意多边形: 形状 1391"/>
              <p:cNvSpPr/>
              <p:nvPr/>
            </p:nvSpPr>
            <p:spPr>
              <a:xfrm>
                <a:off x="11214849" y="6126982"/>
                <a:ext cx="28575" cy="19050"/>
              </a:xfrm>
              <a:custGeom>
                <a:avLst/>
                <a:gdLst>
                  <a:gd name="connsiteX0" fmla="*/ 7144 w 28575"/>
                  <a:gd name="connsiteY0" fmla="*/ 18300 h 19050"/>
                  <a:gd name="connsiteX1" fmla="*/ 16850 w 28575"/>
                  <a:gd name="connsiteY1" fmla="*/ 7346 h 19050"/>
                  <a:gd name="connsiteX2" fmla="*/ 7144 w 28575"/>
                  <a:gd name="connsiteY2" fmla="*/ 1830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7144" y="18300"/>
                    </a:moveTo>
                    <a:cubicBezTo>
                      <a:pt x="20755" y="6975"/>
                      <a:pt x="27689" y="23186"/>
                      <a:pt x="16850" y="7346"/>
                    </a:cubicBezTo>
                    <a:cubicBezTo>
                      <a:pt x="324" y="5679"/>
                      <a:pt x="12878" y="14747"/>
                      <a:pt x="7144" y="183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7" name="任意多边形: 形状 1392"/>
              <p:cNvSpPr/>
              <p:nvPr/>
            </p:nvSpPr>
            <p:spPr>
              <a:xfrm>
                <a:off x="11259474" y="6126038"/>
                <a:ext cx="28575" cy="19050"/>
              </a:xfrm>
              <a:custGeom>
                <a:avLst/>
                <a:gdLst>
                  <a:gd name="connsiteX0" fmla="*/ 26880 w 28575"/>
                  <a:gd name="connsiteY0" fmla="*/ 7404 h 19050"/>
                  <a:gd name="connsiteX1" fmla="*/ 7144 w 28575"/>
                  <a:gd name="connsiteY1" fmla="*/ 9786 h 19050"/>
                  <a:gd name="connsiteX2" fmla="*/ 26880 w 28575"/>
                  <a:gd name="connsiteY2" fmla="*/ 74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26880" y="7404"/>
                    </a:moveTo>
                    <a:cubicBezTo>
                      <a:pt x="17736" y="6385"/>
                      <a:pt x="12440" y="8604"/>
                      <a:pt x="7144" y="9786"/>
                    </a:cubicBezTo>
                    <a:cubicBezTo>
                      <a:pt x="18736" y="17682"/>
                      <a:pt x="19993" y="9747"/>
                      <a:pt x="26880" y="7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1524" y="6295"/>
              <a:ext cx="1063" cy="38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</a:rPr>
                <a:t>外网反映</a:t>
              </a:r>
              <a:endPara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286625" y="721995"/>
            <a:ext cx="4228465" cy="5499735"/>
            <a:chOff x="11475" y="1137"/>
            <a:chExt cx="6659" cy="8661"/>
          </a:xfrm>
        </p:grpSpPr>
        <p:pic>
          <p:nvPicPr>
            <p:cNvPr id="3" name="图片 3" descr="bd28cddb45a54a5fb5e9d1b6e80fd0b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75" y="4232"/>
              <a:ext cx="6173" cy="55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" name="文本框 58"/>
            <p:cNvSpPr txBox="1"/>
            <p:nvPr/>
          </p:nvSpPr>
          <p:spPr>
            <a:xfrm>
              <a:off x="12432" y="1137"/>
              <a:ext cx="5702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11月30日，丁真登上了日本热搜榜，不少日本网友对其自然的魅力称赞连连。</a:t>
              </a:r>
              <a:endParaRPr lang="en-US" altLang="zh-CN" sz="2400" kern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349250" y="199390"/>
            <a:ext cx="11579225" cy="62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2" name="图片 181" descr="QQ图片20201209161329"/>
          <p:cNvPicPr>
            <a:picLocks noChangeAspect="1"/>
          </p:cNvPicPr>
          <p:nvPr/>
        </p:nvPicPr>
        <p:blipFill>
          <a:blip r:embed="rId1">
            <a:lum contrast="-30000"/>
          </a:blip>
          <a:srcRect r="-198"/>
          <a:stretch>
            <a:fillRect/>
          </a:stretch>
        </p:blipFill>
        <p:spPr>
          <a:xfrm>
            <a:off x="318770" y="199390"/>
            <a:ext cx="11640820" cy="2760345"/>
          </a:xfrm>
          <a:prstGeom prst="rect">
            <a:avLst/>
          </a:prstGeom>
        </p:spPr>
      </p:pic>
      <p:grpSp>
        <p:nvGrpSpPr>
          <p:cNvPr id="156" name="组合 155"/>
          <p:cNvGrpSpPr/>
          <p:nvPr/>
        </p:nvGrpSpPr>
        <p:grpSpPr>
          <a:xfrm>
            <a:off x="1031240" y="3136900"/>
            <a:ext cx="10156825" cy="3520440"/>
            <a:chOff x="1839" y="4868"/>
            <a:chExt cx="15995" cy="5544"/>
          </a:xfrm>
        </p:grpSpPr>
        <p:grpSp>
          <p:nvGrpSpPr>
            <p:cNvPr id="92" name="组合 91"/>
            <p:cNvGrpSpPr/>
            <p:nvPr/>
          </p:nvGrpSpPr>
          <p:grpSpPr>
            <a:xfrm>
              <a:off x="1839" y="5010"/>
              <a:ext cx="2602" cy="4606"/>
              <a:chOff x="6338" y="4820"/>
              <a:chExt cx="2602" cy="4606"/>
            </a:xfrm>
          </p:grpSpPr>
          <p:grpSp>
            <p:nvGrpSpPr>
              <p:cNvPr id="93" name="组合 92"/>
              <p:cNvGrpSpPr/>
              <p:nvPr/>
            </p:nvGrpSpPr>
            <p:grpSpPr>
              <a:xfrm rot="0">
                <a:off x="6338" y="4820"/>
                <a:ext cx="2151" cy="2271"/>
                <a:chOff x="10970536" y="5473950"/>
                <a:chExt cx="636791" cy="672082"/>
              </a:xfrm>
              <a:solidFill>
                <a:srgbClr val="D22C21"/>
              </a:solidFill>
            </p:grpSpPr>
            <p:sp>
              <p:nvSpPr>
                <p:cNvPr id="94" name="任意多边形: 形状 1381"/>
                <p:cNvSpPr/>
                <p:nvPr/>
              </p:nvSpPr>
              <p:spPr>
                <a:xfrm>
                  <a:off x="11588277" y="5765425"/>
                  <a:ext cx="19050" cy="38100"/>
                </a:xfrm>
                <a:custGeom>
                  <a:avLst/>
                  <a:gdLst>
                    <a:gd name="connsiteX0" fmla="*/ 8887 w 19050"/>
                    <a:gd name="connsiteY0" fmla="*/ 28946 h 38100"/>
                    <a:gd name="connsiteX1" fmla="*/ 19345 w 19050"/>
                    <a:gd name="connsiteY1" fmla="*/ 15688 h 38100"/>
                    <a:gd name="connsiteX2" fmla="*/ 13240 w 19050"/>
                    <a:gd name="connsiteY2" fmla="*/ 11325 h 38100"/>
                    <a:gd name="connsiteX3" fmla="*/ 7144 w 19050"/>
                    <a:gd name="connsiteY3" fmla="*/ 7144 h 38100"/>
                    <a:gd name="connsiteX4" fmla="*/ 8887 w 19050"/>
                    <a:gd name="connsiteY4" fmla="*/ 2894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38100">
                      <a:moveTo>
                        <a:pt x="8887" y="28946"/>
                      </a:moveTo>
                      <a:cubicBezTo>
                        <a:pt x="11925" y="37748"/>
                        <a:pt x="16288" y="26384"/>
                        <a:pt x="19345" y="15688"/>
                      </a:cubicBezTo>
                      <a:cubicBezTo>
                        <a:pt x="19345" y="15688"/>
                        <a:pt x="16288" y="13506"/>
                        <a:pt x="13240" y="11325"/>
                      </a:cubicBezTo>
                      <a:cubicBezTo>
                        <a:pt x="10192" y="9239"/>
                        <a:pt x="7144" y="7144"/>
                        <a:pt x="7144" y="7144"/>
                      </a:cubicBezTo>
                      <a:lnTo>
                        <a:pt x="8887" y="289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5" name="任意多边形: 形状 1382"/>
                <p:cNvSpPr/>
                <p:nvPr/>
              </p:nvSpPr>
              <p:spPr>
                <a:xfrm>
                  <a:off x="11564636" y="5716428"/>
                  <a:ext cx="38100" cy="38100"/>
                </a:xfrm>
                <a:custGeom>
                  <a:avLst/>
                  <a:gdLst>
                    <a:gd name="connsiteX0" fmla="*/ 31337 w 38100"/>
                    <a:gd name="connsiteY0" fmla="*/ 28508 h 38100"/>
                    <a:gd name="connsiteX1" fmla="*/ 28870 w 38100"/>
                    <a:gd name="connsiteY1" fmla="*/ 24994 h 38100"/>
                    <a:gd name="connsiteX2" fmla="*/ 23231 w 38100"/>
                    <a:gd name="connsiteY2" fmla="*/ 17478 h 38100"/>
                    <a:gd name="connsiteX3" fmla="*/ 14278 w 38100"/>
                    <a:gd name="connsiteY3" fmla="*/ 7144 h 38100"/>
                    <a:gd name="connsiteX4" fmla="*/ 19326 w 38100"/>
                    <a:gd name="connsiteY4" fmla="*/ 14868 h 38100"/>
                    <a:gd name="connsiteX5" fmla="*/ 22803 w 38100"/>
                    <a:gd name="connsiteY5" fmla="*/ 20288 h 38100"/>
                    <a:gd name="connsiteX6" fmla="*/ 24127 w 38100"/>
                    <a:gd name="connsiteY6" fmla="*/ 22831 h 38100"/>
                    <a:gd name="connsiteX7" fmla="*/ 15983 w 38100"/>
                    <a:gd name="connsiteY7" fmla="*/ 29470 h 38100"/>
                    <a:gd name="connsiteX8" fmla="*/ 11278 w 38100"/>
                    <a:gd name="connsiteY8" fmla="*/ 22831 h 38100"/>
                    <a:gd name="connsiteX9" fmla="*/ 7144 w 38100"/>
                    <a:gd name="connsiteY9" fmla="*/ 16478 h 38100"/>
                    <a:gd name="connsiteX10" fmla="*/ 13602 w 38100"/>
                    <a:gd name="connsiteY10" fmla="*/ 30194 h 38100"/>
                    <a:gd name="connsiteX11" fmla="*/ 19583 w 38100"/>
                    <a:gd name="connsiteY11" fmla="*/ 32204 h 38100"/>
                    <a:gd name="connsiteX12" fmla="*/ 31337 w 38100"/>
                    <a:gd name="connsiteY12" fmla="*/ 2850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100" h="38100">
                      <a:moveTo>
                        <a:pt x="31337" y="28508"/>
                      </a:moveTo>
                      <a:cubicBezTo>
                        <a:pt x="31337" y="28508"/>
                        <a:pt x="30347" y="27099"/>
                        <a:pt x="28870" y="24994"/>
                      </a:cubicBezTo>
                      <a:cubicBezTo>
                        <a:pt x="27308" y="22917"/>
                        <a:pt x="25622" y="20088"/>
                        <a:pt x="23231" y="17478"/>
                      </a:cubicBezTo>
                      <a:cubicBezTo>
                        <a:pt x="18755" y="12316"/>
                        <a:pt x="14278" y="7144"/>
                        <a:pt x="14278" y="7144"/>
                      </a:cubicBezTo>
                      <a:cubicBezTo>
                        <a:pt x="14278" y="7144"/>
                        <a:pt x="16802" y="11011"/>
                        <a:pt x="19326" y="14868"/>
                      </a:cubicBezTo>
                      <a:cubicBezTo>
                        <a:pt x="20593" y="16840"/>
                        <a:pt x="21860" y="18812"/>
                        <a:pt x="22803" y="20288"/>
                      </a:cubicBezTo>
                      <a:cubicBezTo>
                        <a:pt x="23593" y="21812"/>
                        <a:pt x="24127" y="22831"/>
                        <a:pt x="24127" y="22831"/>
                      </a:cubicBezTo>
                      <a:cubicBezTo>
                        <a:pt x="22574" y="33099"/>
                        <a:pt x="19269" y="32833"/>
                        <a:pt x="15983" y="29470"/>
                      </a:cubicBezTo>
                      <a:cubicBezTo>
                        <a:pt x="14345" y="27775"/>
                        <a:pt x="12706" y="25289"/>
                        <a:pt x="11278" y="22831"/>
                      </a:cubicBezTo>
                      <a:cubicBezTo>
                        <a:pt x="9687" y="20393"/>
                        <a:pt x="8163" y="18050"/>
                        <a:pt x="7144" y="16478"/>
                      </a:cubicBezTo>
                      <a:cubicBezTo>
                        <a:pt x="10020" y="23622"/>
                        <a:pt x="11525" y="27946"/>
                        <a:pt x="13602" y="30194"/>
                      </a:cubicBezTo>
                      <a:cubicBezTo>
                        <a:pt x="15573" y="32461"/>
                        <a:pt x="17583" y="32756"/>
                        <a:pt x="19583" y="32204"/>
                      </a:cubicBezTo>
                      <a:cubicBezTo>
                        <a:pt x="23584" y="31137"/>
                        <a:pt x="27546" y="26518"/>
                        <a:pt x="31337" y="285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6" name="任意多边形: 形状 1383"/>
                <p:cNvSpPr/>
                <p:nvPr/>
              </p:nvSpPr>
              <p:spPr>
                <a:xfrm>
                  <a:off x="11556968" y="5684543"/>
                  <a:ext cx="19050" cy="19050"/>
                </a:xfrm>
                <a:custGeom>
                  <a:avLst/>
                  <a:gdLst>
                    <a:gd name="connsiteX0" fmla="*/ 17755 w 19050"/>
                    <a:gd name="connsiteY0" fmla="*/ 15959 h 19050"/>
                    <a:gd name="connsiteX1" fmla="*/ 7144 w 19050"/>
                    <a:gd name="connsiteY1" fmla="*/ 14893 h 19050"/>
                    <a:gd name="connsiteX2" fmla="*/ 17755 w 19050"/>
                    <a:gd name="connsiteY2" fmla="*/ 159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9050">
                      <a:moveTo>
                        <a:pt x="17755" y="15959"/>
                      </a:moveTo>
                      <a:cubicBezTo>
                        <a:pt x="13211" y="1015"/>
                        <a:pt x="7353" y="8158"/>
                        <a:pt x="7144" y="14893"/>
                      </a:cubicBezTo>
                      <a:cubicBezTo>
                        <a:pt x="10658" y="14588"/>
                        <a:pt x="17621" y="22856"/>
                        <a:pt x="17755" y="15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384"/>
                <p:cNvSpPr/>
                <p:nvPr/>
              </p:nvSpPr>
              <p:spPr>
                <a:xfrm>
                  <a:off x="11025904" y="5949672"/>
                  <a:ext cx="19050" cy="19050"/>
                </a:xfrm>
                <a:custGeom>
                  <a:avLst/>
                  <a:gdLst>
                    <a:gd name="connsiteX0" fmla="*/ 12323 w 19050"/>
                    <a:gd name="connsiteY0" fmla="*/ 20064 h 19050"/>
                    <a:gd name="connsiteX1" fmla="*/ 11475 w 19050"/>
                    <a:gd name="connsiteY1" fmla="*/ 9034 h 19050"/>
                    <a:gd name="connsiteX2" fmla="*/ 12323 w 19050"/>
                    <a:gd name="connsiteY2" fmla="*/ 2006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9050">
                      <a:moveTo>
                        <a:pt x="12323" y="20064"/>
                      </a:moveTo>
                      <a:cubicBezTo>
                        <a:pt x="11161" y="14968"/>
                        <a:pt x="9180" y="9482"/>
                        <a:pt x="11475" y="9034"/>
                      </a:cubicBezTo>
                      <a:cubicBezTo>
                        <a:pt x="6732" y="5615"/>
                        <a:pt x="4427" y="5529"/>
                        <a:pt x="12323" y="200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385"/>
                <p:cNvSpPr/>
                <p:nvPr/>
              </p:nvSpPr>
              <p:spPr>
                <a:xfrm>
                  <a:off x="11030236" y="5951326"/>
                  <a:ext cx="9525" cy="9525"/>
                </a:xfrm>
                <a:custGeom>
                  <a:avLst/>
                  <a:gdLst>
                    <a:gd name="connsiteX0" fmla="*/ 7144 w 9525"/>
                    <a:gd name="connsiteY0" fmla="*/ 7380 h 9525"/>
                    <a:gd name="connsiteX1" fmla="*/ 10096 w 9525"/>
                    <a:gd name="connsiteY1" fmla="*/ 9628 h 9525"/>
                    <a:gd name="connsiteX2" fmla="*/ 7925 w 9525"/>
                    <a:gd name="connsiteY2" fmla="*/ 7180 h 9525"/>
                    <a:gd name="connsiteX3" fmla="*/ 7144 w 9525"/>
                    <a:gd name="connsiteY3" fmla="*/ 738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144" y="7380"/>
                      </a:moveTo>
                      <a:cubicBezTo>
                        <a:pt x="8030" y="8056"/>
                        <a:pt x="8992" y="8780"/>
                        <a:pt x="10096" y="9628"/>
                      </a:cubicBezTo>
                      <a:cubicBezTo>
                        <a:pt x="9373" y="8799"/>
                        <a:pt x="8839" y="8065"/>
                        <a:pt x="7925" y="7180"/>
                      </a:cubicBezTo>
                      <a:cubicBezTo>
                        <a:pt x="7506" y="7046"/>
                        <a:pt x="7420" y="7323"/>
                        <a:pt x="7144" y="7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386"/>
                <p:cNvSpPr/>
                <p:nvPr/>
              </p:nvSpPr>
              <p:spPr>
                <a:xfrm rot="2100000">
                  <a:off x="10970536" y="5491419"/>
                  <a:ext cx="619125" cy="628650"/>
                </a:xfrm>
                <a:custGeom>
                  <a:avLst/>
                  <a:gdLst>
                    <a:gd name="connsiteX0" fmla="*/ 149377 w 619125"/>
                    <a:gd name="connsiteY0" fmla="*/ 188900 h 628650"/>
                    <a:gd name="connsiteX1" fmla="*/ 151663 w 619125"/>
                    <a:gd name="connsiteY1" fmla="*/ 179451 h 628650"/>
                    <a:gd name="connsiteX2" fmla="*/ 155911 w 619125"/>
                    <a:gd name="connsiteY2" fmla="*/ 172564 h 628650"/>
                    <a:gd name="connsiteX3" fmla="*/ 165379 w 619125"/>
                    <a:gd name="connsiteY3" fmla="*/ 158563 h 628650"/>
                    <a:gd name="connsiteX4" fmla="*/ 171532 w 619125"/>
                    <a:gd name="connsiteY4" fmla="*/ 159144 h 628650"/>
                    <a:gd name="connsiteX5" fmla="*/ 177571 w 619125"/>
                    <a:gd name="connsiteY5" fmla="*/ 159829 h 628650"/>
                    <a:gd name="connsiteX6" fmla="*/ 179171 w 619125"/>
                    <a:gd name="connsiteY6" fmla="*/ 138808 h 628650"/>
                    <a:gd name="connsiteX7" fmla="*/ 200517 w 619125"/>
                    <a:gd name="connsiteY7" fmla="*/ 124206 h 628650"/>
                    <a:gd name="connsiteX8" fmla="*/ 209889 w 619125"/>
                    <a:gd name="connsiteY8" fmla="*/ 115700 h 628650"/>
                    <a:gd name="connsiteX9" fmla="*/ 216471 w 619125"/>
                    <a:gd name="connsiteY9" fmla="*/ 111138 h 628650"/>
                    <a:gd name="connsiteX10" fmla="*/ 215166 w 619125"/>
                    <a:gd name="connsiteY10" fmla="*/ 122444 h 628650"/>
                    <a:gd name="connsiteX11" fmla="*/ 240169 w 619125"/>
                    <a:gd name="connsiteY11" fmla="*/ 94050 h 628650"/>
                    <a:gd name="connsiteX12" fmla="*/ 241589 w 619125"/>
                    <a:gd name="connsiteY12" fmla="*/ 96326 h 628650"/>
                    <a:gd name="connsiteX13" fmla="*/ 319627 w 619125"/>
                    <a:gd name="connsiteY13" fmla="*/ 65056 h 628650"/>
                    <a:gd name="connsiteX14" fmla="*/ 411200 w 619125"/>
                    <a:gd name="connsiteY14" fmla="*/ 68466 h 628650"/>
                    <a:gd name="connsiteX15" fmla="*/ 408133 w 619125"/>
                    <a:gd name="connsiteY15" fmla="*/ 62722 h 628650"/>
                    <a:gd name="connsiteX16" fmla="*/ 499602 w 619125"/>
                    <a:gd name="connsiteY16" fmla="*/ 104737 h 628650"/>
                    <a:gd name="connsiteX17" fmla="*/ 576812 w 619125"/>
                    <a:gd name="connsiteY17" fmla="*/ 164335 h 628650"/>
                    <a:gd name="connsiteX18" fmla="*/ 559086 w 619125"/>
                    <a:gd name="connsiteY18" fmla="*/ 136293 h 628650"/>
                    <a:gd name="connsiteX19" fmla="*/ 536197 w 619125"/>
                    <a:gd name="connsiteY19" fmla="*/ 105194 h 628650"/>
                    <a:gd name="connsiteX20" fmla="*/ 522119 w 619125"/>
                    <a:gd name="connsiteY20" fmla="*/ 91345 h 628650"/>
                    <a:gd name="connsiteX21" fmla="*/ 514823 w 619125"/>
                    <a:gd name="connsiteY21" fmla="*/ 84963 h 628650"/>
                    <a:gd name="connsiteX22" fmla="*/ 506898 w 619125"/>
                    <a:gd name="connsiteY22" fmla="*/ 79734 h 628650"/>
                    <a:gd name="connsiteX23" fmla="*/ 491067 w 619125"/>
                    <a:gd name="connsiteY23" fmla="*/ 71209 h 628650"/>
                    <a:gd name="connsiteX24" fmla="*/ 474865 w 619125"/>
                    <a:gd name="connsiteY24" fmla="*/ 67332 h 628650"/>
                    <a:gd name="connsiteX25" fmla="*/ 465921 w 619125"/>
                    <a:gd name="connsiteY25" fmla="*/ 59017 h 628650"/>
                    <a:gd name="connsiteX26" fmla="*/ 454406 w 619125"/>
                    <a:gd name="connsiteY26" fmla="*/ 53845 h 628650"/>
                    <a:gd name="connsiteX27" fmla="*/ 439471 w 619125"/>
                    <a:gd name="connsiteY27" fmla="*/ 42281 h 628650"/>
                    <a:gd name="connsiteX28" fmla="*/ 421097 w 619125"/>
                    <a:gd name="connsiteY28" fmla="*/ 34842 h 628650"/>
                    <a:gd name="connsiteX29" fmla="*/ 404038 w 619125"/>
                    <a:gd name="connsiteY29" fmla="*/ 31223 h 628650"/>
                    <a:gd name="connsiteX30" fmla="*/ 373329 w 619125"/>
                    <a:gd name="connsiteY30" fmla="*/ 30147 h 628650"/>
                    <a:gd name="connsiteX31" fmla="*/ 309264 w 619125"/>
                    <a:gd name="connsiteY31" fmla="*/ 37109 h 628650"/>
                    <a:gd name="connsiteX32" fmla="*/ 302015 w 619125"/>
                    <a:gd name="connsiteY32" fmla="*/ 26727 h 628650"/>
                    <a:gd name="connsiteX33" fmla="*/ 308568 w 619125"/>
                    <a:gd name="connsiteY33" fmla="*/ 25136 h 628650"/>
                    <a:gd name="connsiteX34" fmla="*/ 323237 w 619125"/>
                    <a:gd name="connsiteY34" fmla="*/ 22784 h 628650"/>
                    <a:gd name="connsiteX35" fmla="*/ 338077 w 619125"/>
                    <a:gd name="connsiteY35" fmla="*/ 20660 h 628650"/>
                    <a:gd name="connsiteX36" fmla="*/ 344878 w 619125"/>
                    <a:gd name="connsiteY36" fmla="*/ 20269 h 628650"/>
                    <a:gd name="connsiteX37" fmla="*/ 340744 w 619125"/>
                    <a:gd name="connsiteY37" fmla="*/ 19450 h 628650"/>
                    <a:gd name="connsiteX38" fmla="*/ 331590 w 619125"/>
                    <a:gd name="connsiteY38" fmla="*/ 18040 h 628650"/>
                    <a:gd name="connsiteX39" fmla="*/ 318132 w 619125"/>
                    <a:gd name="connsiteY39" fmla="*/ 16754 h 628650"/>
                    <a:gd name="connsiteX40" fmla="*/ 342954 w 619125"/>
                    <a:gd name="connsiteY40" fmla="*/ 12878 h 628650"/>
                    <a:gd name="connsiteX41" fmla="*/ 362204 w 619125"/>
                    <a:gd name="connsiteY41" fmla="*/ 7144 h 628650"/>
                    <a:gd name="connsiteX42" fmla="*/ 292271 w 619125"/>
                    <a:gd name="connsiteY42" fmla="*/ 16078 h 628650"/>
                    <a:gd name="connsiteX43" fmla="*/ 274364 w 619125"/>
                    <a:gd name="connsiteY43" fmla="*/ 19850 h 628650"/>
                    <a:gd name="connsiteX44" fmla="*/ 257819 w 619125"/>
                    <a:gd name="connsiteY44" fmla="*/ 25432 h 628650"/>
                    <a:gd name="connsiteX45" fmla="*/ 250190 w 619125"/>
                    <a:gd name="connsiteY45" fmla="*/ 28423 h 628650"/>
                    <a:gd name="connsiteX46" fmla="*/ 243360 w 619125"/>
                    <a:gd name="connsiteY46" fmla="*/ 32309 h 628650"/>
                    <a:gd name="connsiteX47" fmla="*/ 231816 w 619125"/>
                    <a:gd name="connsiteY47" fmla="*/ 40567 h 628650"/>
                    <a:gd name="connsiteX48" fmla="*/ 256219 w 619125"/>
                    <a:gd name="connsiteY48" fmla="*/ 32890 h 628650"/>
                    <a:gd name="connsiteX49" fmla="*/ 283061 w 619125"/>
                    <a:gd name="connsiteY49" fmla="*/ 26070 h 628650"/>
                    <a:gd name="connsiteX50" fmla="*/ 303806 w 619125"/>
                    <a:gd name="connsiteY50" fmla="*/ 33223 h 628650"/>
                    <a:gd name="connsiteX51" fmla="*/ 269564 w 619125"/>
                    <a:gd name="connsiteY51" fmla="*/ 46834 h 628650"/>
                    <a:gd name="connsiteX52" fmla="*/ 237836 w 619125"/>
                    <a:gd name="connsiteY52" fmla="*/ 59436 h 628650"/>
                    <a:gd name="connsiteX53" fmla="*/ 178181 w 619125"/>
                    <a:gd name="connsiteY53" fmla="*/ 95907 h 628650"/>
                    <a:gd name="connsiteX54" fmla="*/ 170504 w 619125"/>
                    <a:gd name="connsiteY54" fmla="*/ 102165 h 628650"/>
                    <a:gd name="connsiteX55" fmla="*/ 162979 w 619125"/>
                    <a:gd name="connsiteY55" fmla="*/ 108394 h 628650"/>
                    <a:gd name="connsiteX56" fmla="*/ 151187 w 619125"/>
                    <a:gd name="connsiteY56" fmla="*/ 113262 h 628650"/>
                    <a:gd name="connsiteX57" fmla="*/ 152568 w 619125"/>
                    <a:gd name="connsiteY57" fmla="*/ 101556 h 628650"/>
                    <a:gd name="connsiteX58" fmla="*/ 143710 w 619125"/>
                    <a:gd name="connsiteY58" fmla="*/ 131912 h 628650"/>
                    <a:gd name="connsiteX59" fmla="*/ 133851 w 619125"/>
                    <a:gd name="connsiteY59" fmla="*/ 118501 h 628650"/>
                    <a:gd name="connsiteX60" fmla="*/ 124060 w 619125"/>
                    <a:gd name="connsiteY60" fmla="*/ 139751 h 628650"/>
                    <a:gd name="connsiteX61" fmla="*/ 113858 w 619125"/>
                    <a:gd name="connsiteY61" fmla="*/ 149895 h 628650"/>
                    <a:gd name="connsiteX62" fmla="*/ 108610 w 619125"/>
                    <a:gd name="connsiteY62" fmla="*/ 163649 h 628650"/>
                    <a:gd name="connsiteX63" fmla="*/ 103209 w 619125"/>
                    <a:gd name="connsiteY63" fmla="*/ 157782 h 628650"/>
                    <a:gd name="connsiteX64" fmla="*/ 110944 w 619125"/>
                    <a:gd name="connsiteY64" fmla="*/ 140703 h 628650"/>
                    <a:gd name="connsiteX65" fmla="*/ 103152 w 619125"/>
                    <a:gd name="connsiteY65" fmla="*/ 156172 h 628650"/>
                    <a:gd name="connsiteX66" fmla="*/ 99218 w 619125"/>
                    <a:gd name="connsiteY66" fmla="*/ 170678 h 628650"/>
                    <a:gd name="connsiteX67" fmla="*/ 96485 w 619125"/>
                    <a:gd name="connsiteY67" fmla="*/ 161792 h 628650"/>
                    <a:gd name="connsiteX68" fmla="*/ 93913 w 619125"/>
                    <a:gd name="connsiteY68" fmla="*/ 152629 h 628650"/>
                    <a:gd name="connsiteX69" fmla="*/ 86636 w 619125"/>
                    <a:gd name="connsiteY69" fmla="*/ 171183 h 628650"/>
                    <a:gd name="connsiteX70" fmla="*/ 70958 w 619125"/>
                    <a:gd name="connsiteY70" fmla="*/ 180289 h 628650"/>
                    <a:gd name="connsiteX71" fmla="*/ 78092 w 619125"/>
                    <a:gd name="connsiteY71" fmla="*/ 196253 h 628650"/>
                    <a:gd name="connsiteX72" fmla="*/ 69405 w 619125"/>
                    <a:gd name="connsiteY72" fmla="*/ 198901 h 628650"/>
                    <a:gd name="connsiteX73" fmla="*/ 72129 w 619125"/>
                    <a:gd name="connsiteY73" fmla="*/ 220685 h 628650"/>
                    <a:gd name="connsiteX74" fmla="*/ 64005 w 619125"/>
                    <a:gd name="connsiteY74" fmla="*/ 208721 h 628650"/>
                    <a:gd name="connsiteX75" fmla="*/ 54661 w 619125"/>
                    <a:gd name="connsiteY75" fmla="*/ 230724 h 628650"/>
                    <a:gd name="connsiteX76" fmla="*/ 63871 w 619125"/>
                    <a:gd name="connsiteY76" fmla="*/ 242097 h 628650"/>
                    <a:gd name="connsiteX77" fmla="*/ 51289 w 619125"/>
                    <a:gd name="connsiteY77" fmla="*/ 251546 h 628650"/>
                    <a:gd name="connsiteX78" fmla="*/ 36096 w 619125"/>
                    <a:gd name="connsiteY78" fmla="*/ 248745 h 628650"/>
                    <a:gd name="connsiteX79" fmla="*/ 35096 w 619125"/>
                    <a:gd name="connsiteY79" fmla="*/ 240582 h 628650"/>
                    <a:gd name="connsiteX80" fmla="*/ 35230 w 619125"/>
                    <a:gd name="connsiteY80" fmla="*/ 232229 h 628650"/>
                    <a:gd name="connsiteX81" fmla="*/ 36334 w 619125"/>
                    <a:gd name="connsiteY81" fmla="*/ 215541 h 628650"/>
                    <a:gd name="connsiteX82" fmla="*/ 39830 w 619125"/>
                    <a:gd name="connsiteY82" fmla="*/ 189519 h 628650"/>
                    <a:gd name="connsiteX83" fmla="*/ 34744 w 619125"/>
                    <a:gd name="connsiteY83" fmla="*/ 209036 h 628650"/>
                    <a:gd name="connsiteX84" fmla="*/ 31553 w 619125"/>
                    <a:gd name="connsiteY84" fmla="*/ 228895 h 628650"/>
                    <a:gd name="connsiteX85" fmla="*/ 21856 w 619125"/>
                    <a:gd name="connsiteY85" fmla="*/ 237011 h 628650"/>
                    <a:gd name="connsiteX86" fmla="*/ 17723 w 619125"/>
                    <a:gd name="connsiteY86" fmla="*/ 239925 h 628650"/>
                    <a:gd name="connsiteX87" fmla="*/ 15779 w 619125"/>
                    <a:gd name="connsiteY87" fmla="*/ 231429 h 628650"/>
                    <a:gd name="connsiteX88" fmla="*/ 8455 w 619125"/>
                    <a:gd name="connsiteY88" fmla="*/ 263214 h 628650"/>
                    <a:gd name="connsiteX89" fmla="*/ 7207 w 619125"/>
                    <a:gd name="connsiteY89" fmla="*/ 297237 h 628650"/>
                    <a:gd name="connsiteX90" fmla="*/ 11169 w 619125"/>
                    <a:gd name="connsiteY90" fmla="*/ 330622 h 628650"/>
                    <a:gd name="connsiteX91" fmla="*/ 18694 w 619125"/>
                    <a:gd name="connsiteY91" fmla="*/ 361036 h 628650"/>
                    <a:gd name="connsiteX92" fmla="*/ 23342 w 619125"/>
                    <a:gd name="connsiteY92" fmla="*/ 348701 h 628650"/>
                    <a:gd name="connsiteX93" fmla="*/ 19647 w 619125"/>
                    <a:gd name="connsiteY93" fmla="*/ 371694 h 628650"/>
                    <a:gd name="connsiteX94" fmla="*/ 44640 w 619125"/>
                    <a:gd name="connsiteY94" fmla="*/ 387953 h 628650"/>
                    <a:gd name="connsiteX95" fmla="*/ 49146 w 619125"/>
                    <a:gd name="connsiteY95" fmla="*/ 419119 h 628650"/>
                    <a:gd name="connsiteX96" fmla="*/ 53213 w 619125"/>
                    <a:gd name="connsiteY96" fmla="*/ 448389 h 628650"/>
                    <a:gd name="connsiteX97" fmla="*/ 60899 w 619125"/>
                    <a:gd name="connsiteY97" fmla="*/ 442665 h 628650"/>
                    <a:gd name="connsiteX98" fmla="*/ 70062 w 619125"/>
                    <a:gd name="connsiteY98" fmla="*/ 459686 h 628650"/>
                    <a:gd name="connsiteX99" fmla="*/ 81912 w 619125"/>
                    <a:gd name="connsiteY99" fmla="*/ 476250 h 628650"/>
                    <a:gd name="connsiteX100" fmla="*/ 69815 w 619125"/>
                    <a:gd name="connsiteY100" fmla="*/ 469468 h 628650"/>
                    <a:gd name="connsiteX101" fmla="*/ 77006 w 619125"/>
                    <a:gd name="connsiteY101" fmla="*/ 484699 h 628650"/>
                    <a:gd name="connsiteX102" fmla="*/ 85312 w 619125"/>
                    <a:gd name="connsiteY102" fmla="*/ 499043 h 628650"/>
                    <a:gd name="connsiteX103" fmla="*/ 77035 w 619125"/>
                    <a:gd name="connsiteY103" fmla="*/ 496748 h 628650"/>
                    <a:gd name="connsiteX104" fmla="*/ 68634 w 619125"/>
                    <a:gd name="connsiteY104" fmla="*/ 494262 h 628650"/>
                    <a:gd name="connsiteX105" fmla="*/ 82350 w 619125"/>
                    <a:gd name="connsiteY105" fmla="*/ 511169 h 628650"/>
                    <a:gd name="connsiteX106" fmla="*/ 81445 w 619125"/>
                    <a:gd name="connsiteY106" fmla="*/ 519455 h 628650"/>
                    <a:gd name="connsiteX107" fmla="*/ 100190 w 619125"/>
                    <a:gd name="connsiteY107" fmla="*/ 531666 h 628650"/>
                    <a:gd name="connsiteX108" fmla="*/ 120345 w 619125"/>
                    <a:gd name="connsiteY108" fmla="*/ 547354 h 628650"/>
                    <a:gd name="connsiteX109" fmla="*/ 141843 w 619125"/>
                    <a:gd name="connsiteY109" fmla="*/ 562756 h 628650"/>
                    <a:gd name="connsiteX110" fmla="*/ 163722 w 619125"/>
                    <a:gd name="connsiteY110" fmla="*/ 574167 h 628650"/>
                    <a:gd name="connsiteX111" fmla="*/ 157607 w 619125"/>
                    <a:gd name="connsiteY111" fmla="*/ 579987 h 628650"/>
                    <a:gd name="connsiteX112" fmla="*/ 192068 w 619125"/>
                    <a:gd name="connsiteY112" fmla="*/ 593741 h 628650"/>
                    <a:gd name="connsiteX113" fmla="*/ 210775 w 619125"/>
                    <a:gd name="connsiteY113" fmla="*/ 601437 h 628650"/>
                    <a:gd name="connsiteX114" fmla="*/ 226396 w 619125"/>
                    <a:gd name="connsiteY114" fmla="*/ 601466 h 628650"/>
                    <a:gd name="connsiteX115" fmla="*/ 227406 w 619125"/>
                    <a:gd name="connsiteY115" fmla="*/ 605371 h 628650"/>
                    <a:gd name="connsiteX116" fmla="*/ 243646 w 619125"/>
                    <a:gd name="connsiteY116" fmla="*/ 605238 h 628650"/>
                    <a:gd name="connsiteX117" fmla="*/ 259753 w 619125"/>
                    <a:gd name="connsiteY117" fmla="*/ 603752 h 628650"/>
                    <a:gd name="connsiteX118" fmla="*/ 267411 w 619125"/>
                    <a:gd name="connsiteY118" fmla="*/ 615858 h 628650"/>
                    <a:gd name="connsiteX119" fmla="*/ 289099 w 619125"/>
                    <a:gd name="connsiteY119" fmla="*/ 618277 h 628650"/>
                    <a:gd name="connsiteX120" fmla="*/ 308445 w 619125"/>
                    <a:gd name="connsiteY120" fmla="*/ 620249 h 628650"/>
                    <a:gd name="connsiteX121" fmla="*/ 341401 w 619125"/>
                    <a:gd name="connsiteY121" fmla="*/ 624421 h 628650"/>
                    <a:gd name="connsiteX122" fmla="*/ 364137 w 619125"/>
                    <a:gd name="connsiteY122" fmla="*/ 612067 h 628650"/>
                    <a:gd name="connsiteX123" fmla="*/ 382263 w 619125"/>
                    <a:gd name="connsiteY123" fmla="*/ 607028 h 628650"/>
                    <a:gd name="connsiteX124" fmla="*/ 400885 w 619125"/>
                    <a:gd name="connsiteY124" fmla="*/ 602380 h 628650"/>
                    <a:gd name="connsiteX125" fmla="*/ 485905 w 619125"/>
                    <a:gd name="connsiteY125" fmla="*/ 572472 h 628650"/>
                    <a:gd name="connsiteX126" fmla="*/ 555971 w 619125"/>
                    <a:gd name="connsiteY126" fmla="*/ 514664 h 628650"/>
                    <a:gd name="connsiteX127" fmla="*/ 601777 w 619125"/>
                    <a:gd name="connsiteY127" fmla="*/ 439388 h 628650"/>
                    <a:gd name="connsiteX128" fmla="*/ 609139 w 619125"/>
                    <a:gd name="connsiteY128" fmla="*/ 419386 h 628650"/>
                    <a:gd name="connsiteX129" fmla="*/ 614369 w 619125"/>
                    <a:gd name="connsiteY129" fmla="*/ 399098 h 628650"/>
                    <a:gd name="connsiteX130" fmla="*/ 616702 w 619125"/>
                    <a:gd name="connsiteY130" fmla="*/ 389106 h 628650"/>
                    <a:gd name="connsiteX131" fmla="*/ 618131 w 619125"/>
                    <a:gd name="connsiteY131" fmla="*/ 379000 h 628650"/>
                    <a:gd name="connsiteX132" fmla="*/ 620588 w 619125"/>
                    <a:gd name="connsiteY132" fmla="*/ 359207 h 628650"/>
                    <a:gd name="connsiteX133" fmla="*/ 617559 w 619125"/>
                    <a:gd name="connsiteY133" fmla="*/ 331918 h 628650"/>
                    <a:gd name="connsiteX134" fmla="*/ 608282 w 619125"/>
                    <a:gd name="connsiteY134" fmla="*/ 302885 h 628650"/>
                    <a:gd name="connsiteX135" fmla="*/ 606815 w 619125"/>
                    <a:gd name="connsiteY135" fmla="*/ 349739 h 628650"/>
                    <a:gd name="connsiteX136" fmla="*/ 594071 w 619125"/>
                    <a:gd name="connsiteY136" fmla="*/ 366684 h 628650"/>
                    <a:gd name="connsiteX137" fmla="*/ 578145 w 619125"/>
                    <a:gd name="connsiteY137" fmla="*/ 379657 h 628650"/>
                    <a:gd name="connsiteX138" fmla="*/ 588784 w 619125"/>
                    <a:gd name="connsiteY138" fmla="*/ 375685 h 628650"/>
                    <a:gd name="connsiteX139" fmla="*/ 587699 w 619125"/>
                    <a:gd name="connsiteY139" fmla="*/ 387668 h 628650"/>
                    <a:gd name="connsiteX140" fmla="*/ 584660 w 619125"/>
                    <a:gd name="connsiteY140" fmla="*/ 392992 h 628650"/>
                    <a:gd name="connsiteX141" fmla="*/ 582384 w 619125"/>
                    <a:gd name="connsiteY141" fmla="*/ 407632 h 628650"/>
                    <a:gd name="connsiteX142" fmla="*/ 568953 w 619125"/>
                    <a:gd name="connsiteY142" fmla="*/ 401193 h 628650"/>
                    <a:gd name="connsiteX143" fmla="*/ 555275 w 619125"/>
                    <a:gd name="connsiteY143" fmla="*/ 423596 h 628650"/>
                    <a:gd name="connsiteX144" fmla="*/ 561400 w 619125"/>
                    <a:gd name="connsiteY144" fmla="*/ 433292 h 628650"/>
                    <a:gd name="connsiteX145" fmla="*/ 546674 w 619125"/>
                    <a:gd name="connsiteY145" fmla="*/ 443541 h 628650"/>
                    <a:gd name="connsiteX146" fmla="*/ 532968 w 619125"/>
                    <a:gd name="connsiteY146" fmla="*/ 445246 h 628650"/>
                    <a:gd name="connsiteX147" fmla="*/ 541369 w 619125"/>
                    <a:gd name="connsiteY147" fmla="*/ 449742 h 628650"/>
                    <a:gd name="connsiteX148" fmla="*/ 533511 w 619125"/>
                    <a:gd name="connsiteY148" fmla="*/ 455924 h 628650"/>
                    <a:gd name="connsiteX149" fmla="*/ 528634 w 619125"/>
                    <a:gd name="connsiteY149" fmla="*/ 461610 h 628650"/>
                    <a:gd name="connsiteX150" fmla="*/ 522995 w 619125"/>
                    <a:gd name="connsiteY150" fmla="*/ 466925 h 628650"/>
                    <a:gd name="connsiteX151" fmla="*/ 508327 w 619125"/>
                    <a:gd name="connsiteY151" fmla="*/ 466249 h 628650"/>
                    <a:gd name="connsiteX152" fmla="*/ 501955 w 619125"/>
                    <a:gd name="connsiteY152" fmla="*/ 480879 h 628650"/>
                    <a:gd name="connsiteX153" fmla="*/ 494668 w 619125"/>
                    <a:gd name="connsiteY153" fmla="*/ 474802 h 628650"/>
                    <a:gd name="connsiteX154" fmla="*/ 483895 w 619125"/>
                    <a:gd name="connsiteY154" fmla="*/ 487451 h 628650"/>
                    <a:gd name="connsiteX155" fmla="*/ 473446 w 619125"/>
                    <a:gd name="connsiteY155" fmla="*/ 490966 h 628650"/>
                    <a:gd name="connsiteX156" fmla="*/ 474894 w 619125"/>
                    <a:gd name="connsiteY156" fmla="*/ 476812 h 628650"/>
                    <a:gd name="connsiteX157" fmla="*/ 461130 w 619125"/>
                    <a:gd name="connsiteY157" fmla="*/ 504577 h 628650"/>
                    <a:gd name="connsiteX158" fmla="*/ 462740 w 619125"/>
                    <a:gd name="connsiteY158" fmla="*/ 516712 h 628650"/>
                    <a:gd name="connsiteX159" fmla="*/ 447462 w 619125"/>
                    <a:gd name="connsiteY159" fmla="*/ 531276 h 628650"/>
                    <a:gd name="connsiteX160" fmla="*/ 445233 w 619125"/>
                    <a:gd name="connsiteY160" fmla="*/ 525580 h 628650"/>
                    <a:gd name="connsiteX161" fmla="*/ 437766 w 619125"/>
                    <a:gd name="connsiteY161" fmla="*/ 536381 h 628650"/>
                    <a:gd name="connsiteX162" fmla="*/ 430784 w 619125"/>
                    <a:gd name="connsiteY162" fmla="*/ 535181 h 628650"/>
                    <a:gd name="connsiteX163" fmla="*/ 423840 w 619125"/>
                    <a:gd name="connsiteY163" fmla="*/ 533600 h 628650"/>
                    <a:gd name="connsiteX164" fmla="*/ 410686 w 619125"/>
                    <a:gd name="connsiteY164" fmla="*/ 547554 h 628650"/>
                    <a:gd name="connsiteX165" fmla="*/ 387235 w 619125"/>
                    <a:gd name="connsiteY165" fmla="*/ 553155 h 628650"/>
                    <a:gd name="connsiteX166" fmla="*/ 361137 w 619125"/>
                    <a:gd name="connsiteY166" fmla="*/ 554831 h 628650"/>
                    <a:gd name="connsiteX167" fmla="*/ 337896 w 619125"/>
                    <a:gd name="connsiteY167" fmla="*/ 559156 h 628650"/>
                    <a:gd name="connsiteX168" fmla="*/ 319055 w 619125"/>
                    <a:gd name="connsiteY168" fmla="*/ 553898 h 628650"/>
                    <a:gd name="connsiteX169" fmla="*/ 294090 w 619125"/>
                    <a:gd name="connsiteY169" fmla="*/ 546211 h 628650"/>
                    <a:gd name="connsiteX170" fmla="*/ 293843 w 619125"/>
                    <a:gd name="connsiteY170" fmla="*/ 555679 h 628650"/>
                    <a:gd name="connsiteX171" fmla="*/ 276412 w 619125"/>
                    <a:gd name="connsiteY171" fmla="*/ 545201 h 628650"/>
                    <a:gd name="connsiteX172" fmla="*/ 264782 w 619125"/>
                    <a:gd name="connsiteY172" fmla="*/ 538658 h 628650"/>
                    <a:gd name="connsiteX173" fmla="*/ 253038 w 619125"/>
                    <a:gd name="connsiteY173" fmla="*/ 530523 h 628650"/>
                    <a:gd name="connsiteX174" fmla="*/ 242055 w 619125"/>
                    <a:gd name="connsiteY174" fmla="*/ 521770 h 628650"/>
                    <a:gd name="connsiteX175" fmla="*/ 233302 w 619125"/>
                    <a:gd name="connsiteY175" fmla="*/ 511740 h 628650"/>
                    <a:gd name="connsiteX176" fmla="*/ 227244 w 619125"/>
                    <a:gd name="connsiteY176" fmla="*/ 501948 h 628650"/>
                    <a:gd name="connsiteX177" fmla="*/ 225168 w 619125"/>
                    <a:gd name="connsiteY177" fmla="*/ 491890 h 628650"/>
                    <a:gd name="connsiteX178" fmla="*/ 221396 w 619125"/>
                    <a:gd name="connsiteY178" fmla="*/ 500615 h 628650"/>
                    <a:gd name="connsiteX179" fmla="*/ 205737 w 619125"/>
                    <a:gd name="connsiteY179" fmla="*/ 494929 h 628650"/>
                    <a:gd name="connsiteX180" fmla="*/ 199107 w 619125"/>
                    <a:gd name="connsiteY180" fmla="*/ 486423 h 628650"/>
                    <a:gd name="connsiteX181" fmla="*/ 193173 w 619125"/>
                    <a:gd name="connsiteY181" fmla="*/ 467639 h 628650"/>
                    <a:gd name="connsiteX182" fmla="*/ 188992 w 619125"/>
                    <a:gd name="connsiteY182" fmla="*/ 478269 h 628650"/>
                    <a:gd name="connsiteX183" fmla="*/ 169837 w 619125"/>
                    <a:gd name="connsiteY183" fmla="*/ 463534 h 628650"/>
                    <a:gd name="connsiteX184" fmla="*/ 159845 w 619125"/>
                    <a:gd name="connsiteY184" fmla="*/ 458162 h 628650"/>
                    <a:gd name="connsiteX185" fmla="*/ 154159 w 619125"/>
                    <a:gd name="connsiteY185" fmla="*/ 452685 h 628650"/>
                    <a:gd name="connsiteX186" fmla="*/ 148872 w 619125"/>
                    <a:gd name="connsiteY186" fmla="*/ 443427 h 628650"/>
                    <a:gd name="connsiteX187" fmla="*/ 161445 w 619125"/>
                    <a:gd name="connsiteY187" fmla="*/ 448132 h 628650"/>
                    <a:gd name="connsiteX188" fmla="*/ 145748 w 619125"/>
                    <a:gd name="connsiteY188" fmla="*/ 435092 h 628650"/>
                    <a:gd name="connsiteX189" fmla="*/ 131680 w 619125"/>
                    <a:gd name="connsiteY189" fmla="*/ 414642 h 628650"/>
                    <a:gd name="connsiteX190" fmla="*/ 120593 w 619125"/>
                    <a:gd name="connsiteY190" fmla="*/ 390173 h 628650"/>
                    <a:gd name="connsiteX191" fmla="*/ 116068 w 619125"/>
                    <a:gd name="connsiteY191" fmla="*/ 377590 h 628650"/>
                    <a:gd name="connsiteX192" fmla="*/ 113706 w 619125"/>
                    <a:gd name="connsiteY192" fmla="*/ 371494 h 628650"/>
                    <a:gd name="connsiteX193" fmla="*/ 111906 w 619125"/>
                    <a:gd name="connsiteY193" fmla="*/ 365379 h 628650"/>
                    <a:gd name="connsiteX194" fmla="*/ 110353 w 619125"/>
                    <a:gd name="connsiteY194" fmla="*/ 350206 h 628650"/>
                    <a:gd name="connsiteX195" fmla="*/ 109886 w 619125"/>
                    <a:gd name="connsiteY195" fmla="*/ 333718 h 628650"/>
                    <a:gd name="connsiteX196" fmla="*/ 109610 w 619125"/>
                    <a:gd name="connsiteY196" fmla="*/ 325193 h 628650"/>
                    <a:gd name="connsiteX197" fmla="*/ 110182 w 619125"/>
                    <a:gd name="connsiteY197" fmla="*/ 316421 h 628650"/>
                    <a:gd name="connsiteX198" fmla="*/ 111572 w 619125"/>
                    <a:gd name="connsiteY198" fmla="*/ 298666 h 628650"/>
                    <a:gd name="connsiteX199" fmla="*/ 132699 w 619125"/>
                    <a:gd name="connsiteY199" fmla="*/ 233201 h 628650"/>
                    <a:gd name="connsiteX200" fmla="*/ 129746 w 619125"/>
                    <a:gd name="connsiteY200" fmla="*/ 231362 h 628650"/>
                    <a:gd name="connsiteX201" fmla="*/ 137842 w 619125"/>
                    <a:gd name="connsiteY201" fmla="*/ 220256 h 628650"/>
                    <a:gd name="connsiteX202" fmla="*/ 143967 w 619125"/>
                    <a:gd name="connsiteY202" fmla="*/ 208007 h 628650"/>
                    <a:gd name="connsiteX203" fmla="*/ 146615 w 619125"/>
                    <a:gd name="connsiteY203" fmla="*/ 201435 h 628650"/>
                    <a:gd name="connsiteX204" fmla="*/ 150092 w 619125"/>
                    <a:gd name="connsiteY204" fmla="*/ 195120 h 628650"/>
                    <a:gd name="connsiteX205" fmla="*/ 158721 w 619125"/>
                    <a:gd name="connsiteY205" fmla="*/ 183051 h 628650"/>
                    <a:gd name="connsiteX206" fmla="*/ 154073 w 619125"/>
                    <a:gd name="connsiteY206" fmla="*/ 185880 h 628650"/>
                    <a:gd name="connsiteX207" fmla="*/ 149377 w 619125"/>
                    <a:gd name="connsiteY207" fmla="*/ 18890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</a:cxnLst>
                  <a:rect l="l" t="t" r="r" b="b"/>
                  <a:pathLst>
                    <a:path w="619125" h="628650">
                      <a:moveTo>
                        <a:pt x="149377" y="188900"/>
                      </a:moveTo>
                      <a:cubicBezTo>
                        <a:pt x="149853" y="185252"/>
                        <a:pt x="150663" y="182175"/>
                        <a:pt x="151663" y="179451"/>
                      </a:cubicBezTo>
                      <a:cubicBezTo>
                        <a:pt x="152882" y="176860"/>
                        <a:pt x="154406" y="174698"/>
                        <a:pt x="155911" y="172564"/>
                      </a:cubicBezTo>
                      <a:cubicBezTo>
                        <a:pt x="159102" y="168412"/>
                        <a:pt x="161950" y="164144"/>
                        <a:pt x="165379" y="158563"/>
                      </a:cubicBezTo>
                      <a:cubicBezTo>
                        <a:pt x="165379" y="158563"/>
                        <a:pt x="168456" y="158858"/>
                        <a:pt x="171532" y="159144"/>
                      </a:cubicBezTo>
                      <a:cubicBezTo>
                        <a:pt x="174552" y="159487"/>
                        <a:pt x="177571" y="159829"/>
                        <a:pt x="177571" y="159829"/>
                      </a:cubicBezTo>
                      <a:cubicBezTo>
                        <a:pt x="184410" y="147704"/>
                        <a:pt x="175114" y="149323"/>
                        <a:pt x="179171" y="138808"/>
                      </a:cubicBezTo>
                      <a:cubicBezTo>
                        <a:pt x="186248" y="136817"/>
                        <a:pt x="193221" y="129778"/>
                        <a:pt x="200517" y="124206"/>
                      </a:cubicBezTo>
                      <a:cubicBezTo>
                        <a:pt x="204013" y="121253"/>
                        <a:pt x="207184" y="118148"/>
                        <a:pt x="209889" y="115700"/>
                      </a:cubicBezTo>
                      <a:cubicBezTo>
                        <a:pt x="212795" y="113548"/>
                        <a:pt x="215100" y="111833"/>
                        <a:pt x="216471" y="111138"/>
                      </a:cubicBezTo>
                      <a:cubicBezTo>
                        <a:pt x="222462" y="112843"/>
                        <a:pt x="215309" y="119177"/>
                        <a:pt x="215166" y="122444"/>
                      </a:cubicBezTo>
                      <a:cubicBezTo>
                        <a:pt x="227177" y="111719"/>
                        <a:pt x="221062" y="102994"/>
                        <a:pt x="240169" y="94050"/>
                      </a:cubicBezTo>
                      <a:lnTo>
                        <a:pt x="241589" y="96326"/>
                      </a:lnTo>
                      <a:cubicBezTo>
                        <a:pt x="261277" y="79658"/>
                        <a:pt x="289499" y="68894"/>
                        <a:pt x="319627" y="65056"/>
                      </a:cubicBezTo>
                      <a:cubicBezTo>
                        <a:pt x="349917" y="61017"/>
                        <a:pt x="381473" y="63541"/>
                        <a:pt x="411200" y="68466"/>
                      </a:cubicBezTo>
                      <a:cubicBezTo>
                        <a:pt x="407562" y="66523"/>
                        <a:pt x="409076" y="65084"/>
                        <a:pt x="408133" y="62722"/>
                      </a:cubicBezTo>
                      <a:cubicBezTo>
                        <a:pt x="439537" y="70256"/>
                        <a:pt x="471446" y="85715"/>
                        <a:pt x="499602" y="104737"/>
                      </a:cubicBezTo>
                      <a:cubicBezTo>
                        <a:pt x="528005" y="123654"/>
                        <a:pt x="552961" y="145523"/>
                        <a:pt x="576812" y="164335"/>
                      </a:cubicBezTo>
                      <a:cubicBezTo>
                        <a:pt x="571230" y="156420"/>
                        <a:pt x="566134" y="146304"/>
                        <a:pt x="559086" y="136293"/>
                      </a:cubicBezTo>
                      <a:cubicBezTo>
                        <a:pt x="552856" y="125682"/>
                        <a:pt x="544560" y="115491"/>
                        <a:pt x="536197" y="105194"/>
                      </a:cubicBezTo>
                      <a:cubicBezTo>
                        <a:pt x="531825" y="100232"/>
                        <a:pt x="526882" y="95812"/>
                        <a:pt x="522119" y="91345"/>
                      </a:cubicBezTo>
                      <a:cubicBezTo>
                        <a:pt x="519700" y="89154"/>
                        <a:pt x="517309" y="86973"/>
                        <a:pt x="514823" y="84963"/>
                      </a:cubicBezTo>
                      <a:cubicBezTo>
                        <a:pt x="512184" y="83134"/>
                        <a:pt x="509546" y="81382"/>
                        <a:pt x="506898" y="79734"/>
                      </a:cubicBezTo>
                      <a:cubicBezTo>
                        <a:pt x="501593" y="76448"/>
                        <a:pt x="496354" y="73457"/>
                        <a:pt x="491067" y="71209"/>
                      </a:cubicBezTo>
                      <a:cubicBezTo>
                        <a:pt x="485543" y="69323"/>
                        <a:pt x="480114" y="67970"/>
                        <a:pt x="474865" y="67332"/>
                      </a:cubicBezTo>
                      <a:cubicBezTo>
                        <a:pt x="472656" y="64027"/>
                        <a:pt x="469589" y="61084"/>
                        <a:pt x="465921" y="59017"/>
                      </a:cubicBezTo>
                      <a:cubicBezTo>
                        <a:pt x="462207" y="57026"/>
                        <a:pt x="458159" y="55416"/>
                        <a:pt x="454406" y="53845"/>
                      </a:cubicBezTo>
                      <a:cubicBezTo>
                        <a:pt x="446938" y="50597"/>
                        <a:pt x="440585" y="47730"/>
                        <a:pt x="439471" y="42281"/>
                      </a:cubicBezTo>
                      <a:cubicBezTo>
                        <a:pt x="433022" y="39348"/>
                        <a:pt x="426907" y="36900"/>
                        <a:pt x="421097" y="34842"/>
                      </a:cubicBezTo>
                      <a:cubicBezTo>
                        <a:pt x="415210" y="33004"/>
                        <a:pt x="409448" y="32156"/>
                        <a:pt x="404038" y="31223"/>
                      </a:cubicBezTo>
                      <a:cubicBezTo>
                        <a:pt x="393246" y="29089"/>
                        <a:pt x="383130" y="29651"/>
                        <a:pt x="373329" y="30147"/>
                      </a:cubicBezTo>
                      <a:cubicBezTo>
                        <a:pt x="353660" y="31166"/>
                        <a:pt x="335010" y="35252"/>
                        <a:pt x="309264" y="37109"/>
                      </a:cubicBezTo>
                      <a:cubicBezTo>
                        <a:pt x="301701" y="36271"/>
                        <a:pt x="304730" y="31061"/>
                        <a:pt x="302015" y="26727"/>
                      </a:cubicBezTo>
                      <a:cubicBezTo>
                        <a:pt x="302015" y="26727"/>
                        <a:pt x="304606" y="25870"/>
                        <a:pt x="308568" y="25136"/>
                      </a:cubicBezTo>
                      <a:cubicBezTo>
                        <a:pt x="312569" y="24498"/>
                        <a:pt x="317903" y="23641"/>
                        <a:pt x="323237" y="22784"/>
                      </a:cubicBezTo>
                      <a:cubicBezTo>
                        <a:pt x="328600" y="22031"/>
                        <a:pt x="334010" y="20803"/>
                        <a:pt x="338077" y="20660"/>
                      </a:cubicBezTo>
                      <a:cubicBezTo>
                        <a:pt x="342154" y="20422"/>
                        <a:pt x="344878" y="20269"/>
                        <a:pt x="344878" y="20269"/>
                      </a:cubicBezTo>
                      <a:cubicBezTo>
                        <a:pt x="344878" y="20269"/>
                        <a:pt x="343230" y="19936"/>
                        <a:pt x="340744" y="19450"/>
                      </a:cubicBezTo>
                      <a:cubicBezTo>
                        <a:pt x="338258" y="18926"/>
                        <a:pt x="334934" y="18231"/>
                        <a:pt x="331590" y="18040"/>
                      </a:cubicBezTo>
                      <a:cubicBezTo>
                        <a:pt x="324856" y="17402"/>
                        <a:pt x="318132" y="16754"/>
                        <a:pt x="318132" y="16754"/>
                      </a:cubicBezTo>
                      <a:cubicBezTo>
                        <a:pt x="323818" y="14535"/>
                        <a:pt x="333905" y="12821"/>
                        <a:pt x="342954" y="12878"/>
                      </a:cubicBezTo>
                      <a:cubicBezTo>
                        <a:pt x="352012" y="12468"/>
                        <a:pt x="360118" y="11459"/>
                        <a:pt x="362204" y="7144"/>
                      </a:cubicBezTo>
                      <a:cubicBezTo>
                        <a:pt x="341935" y="11068"/>
                        <a:pt x="316636" y="11030"/>
                        <a:pt x="292271" y="16078"/>
                      </a:cubicBezTo>
                      <a:cubicBezTo>
                        <a:pt x="286213" y="17345"/>
                        <a:pt x="280108" y="18069"/>
                        <a:pt x="274364" y="19850"/>
                      </a:cubicBezTo>
                      <a:cubicBezTo>
                        <a:pt x="268630" y="21641"/>
                        <a:pt x="263068" y="23489"/>
                        <a:pt x="257819" y="25432"/>
                      </a:cubicBezTo>
                      <a:cubicBezTo>
                        <a:pt x="255219" y="26451"/>
                        <a:pt x="252676" y="27451"/>
                        <a:pt x="250190" y="28423"/>
                      </a:cubicBezTo>
                      <a:cubicBezTo>
                        <a:pt x="247808" y="29689"/>
                        <a:pt x="245532" y="30994"/>
                        <a:pt x="243360" y="32309"/>
                      </a:cubicBezTo>
                      <a:cubicBezTo>
                        <a:pt x="239017" y="34947"/>
                        <a:pt x="235121" y="37700"/>
                        <a:pt x="231816" y="40567"/>
                      </a:cubicBezTo>
                      <a:cubicBezTo>
                        <a:pt x="239588" y="39129"/>
                        <a:pt x="247504" y="35433"/>
                        <a:pt x="256219" y="32890"/>
                      </a:cubicBezTo>
                      <a:cubicBezTo>
                        <a:pt x="264963" y="30566"/>
                        <a:pt x="273897" y="27127"/>
                        <a:pt x="283061" y="26070"/>
                      </a:cubicBezTo>
                      <a:cubicBezTo>
                        <a:pt x="291662" y="27937"/>
                        <a:pt x="304082" y="28375"/>
                        <a:pt x="303806" y="33223"/>
                      </a:cubicBezTo>
                      <a:cubicBezTo>
                        <a:pt x="291690" y="38576"/>
                        <a:pt x="280317" y="42101"/>
                        <a:pt x="269564" y="46834"/>
                      </a:cubicBezTo>
                      <a:cubicBezTo>
                        <a:pt x="258553" y="50559"/>
                        <a:pt x="248323" y="55312"/>
                        <a:pt x="237836" y="59436"/>
                      </a:cubicBezTo>
                      <a:cubicBezTo>
                        <a:pt x="217433" y="68704"/>
                        <a:pt x="196526" y="78600"/>
                        <a:pt x="178181" y="95907"/>
                      </a:cubicBezTo>
                      <a:cubicBezTo>
                        <a:pt x="175838" y="97993"/>
                        <a:pt x="173209" y="100146"/>
                        <a:pt x="170504" y="102165"/>
                      </a:cubicBezTo>
                      <a:cubicBezTo>
                        <a:pt x="167989" y="104413"/>
                        <a:pt x="165446" y="106594"/>
                        <a:pt x="162979" y="108394"/>
                      </a:cubicBezTo>
                      <a:cubicBezTo>
                        <a:pt x="158073" y="111995"/>
                        <a:pt x="153587" y="114214"/>
                        <a:pt x="151187" y="113262"/>
                      </a:cubicBezTo>
                      <a:cubicBezTo>
                        <a:pt x="156264" y="106461"/>
                        <a:pt x="148901" y="107928"/>
                        <a:pt x="152568" y="101556"/>
                      </a:cubicBezTo>
                      <a:cubicBezTo>
                        <a:pt x="141938" y="117043"/>
                        <a:pt x="162141" y="114491"/>
                        <a:pt x="143710" y="131912"/>
                      </a:cubicBezTo>
                      <a:lnTo>
                        <a:pt x="133851" y="118501"/>
                      </a:lnTo>
                      <a:cubicBezTo>
                        <a:pt x="136709" y="128330"/>
                        <a:pt x="130518" y="133226"/>
                        <a:pt x="124060" y="139751"/>
                      </a:cubicBezTo>
                      <a:cubicBezTo>
                        <a:pt x="120697" y="142875"/>
                        <a:pt x="116964" y="146123"/>
                        <a:pt x="113858" y="149895"/>
                      </a:cubicBezTo>
                      <a:cubicBezTo>
                        <a:pt x="110677" y="153610"/>
                        <a:pt x="109001" y="158420"/>
                        <a:pt x="108610" y="163649"/>
                      </a:cubicBezTo>
                      <a:cubicBezTo>
                        <a:pt x="104086" y="164811"/>
                        <a:pt x="102581" y="162316"/>
                        <a:pt x="103209" y="157782"/>
                      </a:cubicBezTo>
                      <a:cubicBezTo>
                        <a:pt x="103771" y="153229"/>
                        <a:pt x="106429" y="146666"/>
                        <a:pt x="110944" y="140703"/>
                      </a:cubicBezTo>
                      <a:cubicBezTo>
                        <a:pt x="104524" y="146552"/>
                        <a:pt x="103590" y="151552"/>
                        <a:pt x="103152" y="156172"/>
                      </a:cubicBezTo>
                      <a:cubicBezTo>
                        <a:pt x="102676" y="160792"/>
                        <a:pt x="102752" y="165116"/>
                        <a:pt x="99218" y="170678"/>
                      </a:cubicBezTo>
                      <a:cubicBezTo>
                        <a:pt x="99218" y="170678"/>
                        <a:pt x="97856" y="166240"/>
                        <a:pt x="96485" y="161792"/>
                      </a:cubicBezTo>
                      <a:cubicBezTo>
                        <a:pt x="95199" y="157210"/>
                        <a:pt x="93913" y="152629"/>
                        <a:pt x="93913" y="152629"/>
                      </a:cubicBezTo>
                      <a:cubicBezTo>
                        <a:pt x="95847" y="162477"/>
                        <a:pt x="91684" y="167307"/>
                        <a:pt x="86636" y="171183"/>
                      </a:cubicBezTo>
                      <a:cubicBezTo>
                        <a:pt x="81626" y="175012"/>
                        <a:pt x="74854" y="177355"/>
                        <a:pt x="70958" y="180289"/>
                      </a:cubicBezTo>
                      <a:cubicBezTo>
                        <a:pt x="73711" y="182585"/>
                        <a:pt x="86331" y="180137"/>
                        <a:pt x="78092" y="196253"/>
                      </a:cubicBezTo>
                      <a:cubicBezTo>
                        <a:pt x="73787" y="202911"/>
                        <a:pt x="71872" y="197882"/>
                        <a:pt x="69405" y="198901"/>
                      </a:cubicBezTo>
                      <a:cubicBezTo>
                        <a:pt x="72225" y="201158"/>
                        <a:pt x="75844" y="209531"/>
                        <a:pt x="72129" y="220685"/>
                      </a:cubicBezTo>
                      <a:cubicBezTo>
                        <a:pt x="66929" y="221390"/>
                        <a:pt x="68215" y="211084"/>
                        <a:pt x="64005" y="208721"/>
                      </a:cubicBezTo>
                      <a:cubicBezTo>
                        <a:pt x="60728" y="217494"/>
                        <a:pt x="60156" y="225114"/>
                        <a:pt x="54661" y="230724"/>
                      </a:cubicBezTo>
                      <a:cubicBezTo>
                        <a:pt x="54308" y="247631"/>
                        <a:pt x="61433" y="231353"/>
                        <a:pt x="63871" y="242097"/>
                      </a:cubicBezTo>
                      <a:cubicBezTo>
                        <a:pt x="59452" y="253641"/>
                        <a:pt x="56061" y="253813"/>
                        <a:pt x="51289" y="251546"/>
                      </a:cubicBezTo>
                      <a:cubicBezTo>
                        <a:pt x="46717" y="249374"/>
                        <a:pt x="41697" y="244773"/>
                        <a:pt x="36096" y="248745"/>
                      </a:cubicBezTo>
                      <a:cubicBezTo>
                        <a:pt x="35687" y="246107"/>
                        <a:pt x="35277" y="243354"/>
                        <a:pt x="35096" y="240582"/>
                      </a:cubicBezTo>
                      <a:cubicBezTo>
                        <a:pt x="35068" y="237839"/>
                        <a:pt x="35125" y="235039"/>
                        <a:pt x="35230" y="232229"/>
                      </a:cubicBezTo>
                      <a:cubicBezTo>
                        <a:pt x="35439" y="226609"/>
                        <a:pt x="35868" y="220932"/>
                        <a:pt x="36334" y="215541"/>
                      </a:cubicBezTo>
                      <a:cubicBezTo>
                        <a:pt x="37220" y="204740"/>
                        <a:pt x="39830" y="195529"/>
                        <a:pt x="39830" y="189519"/>
                      </a:cubicBezTo>
                      <a:cubicBezTo>
                        <a:pt x="39830" y="189519"/>
                        <a:pt x="37287" y="199282"/>
                        <a:pt x="34744" y="209036"/>
                      </a:cubicBezTo>
                      <a:cubicBezTo>
                        <a:pt x="33144" y="218961"/>
                        <a:pt x="31553" y="228895"/>
                        <a:pt x="31553" y="228895"/>
                      </a:cubicBezTo>
                      <a:cubicBezTo>
                        <a:pt x="29200" y="227057"/>
                        <a:pt x="25228" y="233096"/>
                        <a:pt x="21856" y="237011"/>
                      </a:cubicBezTo>
                      <a:cubicBezTo>
                        <a:pt x="20132" y="238954"/>
                        <a:pt x="18904" y="240421"/>
                        <a:pt x="17723" y="239925"/>
                      </a:cubicBezTo>
                      <a:cubicBezTo>
                        <a:pt x="16570" y="239439"/>
                        <a:pt x="15627" y="237039"/>
                        <a:pt x="15779" y="231429"/>
                      </a:cubicBezTo>
                      <a:cubicBezTo>
                        <a:pt x="11941" y="241221"/>
                        <a:pt x="10388" y="252155"/>
                        <a:pt x="8455" y="263214"/>
                      </a:cubicBezTo>
                      <a:cubicBezTo>
                        <a:pt x="6655" y="274310"/>
                        <a:pt x="7245" y="285883"/>
                        <a:pt x="7207" y="297237"/>
                      </a:cubicBezTo>
                      <a:cubicBezTo>
                        <a:pt x="7407" y="308610"/>
                        <a:pt x="9693" y="319859"/>
                        <a:pt x="11169" y="330622"/>
                      </a:cubicBezTo>
                      <a:cubicBezTo>
                        <a:pt x="12846" y="341386"/>
                        <a:pt x="16322" y="351539"/>
                        <a:pt x="18694" y="361036"/>
                      </a:cubicBezTo>
                      <a:cubicBezTo>
                        <a:pt x="19694" y="355206"/>
                        <a:pt x="19761" y="348053"/>
                        <a:pt x="23342" y="348701"/>
                      </a:cubicBezTo>
                      <a:cubicBezTo>
                        <a:pt x="29505" y="367741"/>
                        <a:pt x="22466" y="366808"/>
                        <a:pt x="19647" y="371694"/>
                      </a:cubicBezTo>
                      <a:cubicBezTo>
                        <a:pt x="27029" y="385429"/>
                        <a:pt x="35753" y="381429"/>
                        <a:pt x="44640" y="387953"/>
                      </a:cubicBezTo>
                      <a:cubicBezTo>
                        <a:pt x="44850" y="403098"/>
                        <a:pt x="47755" y="411204"/>
                        <a:pt x="49146" y="419119"/>
                      </a:cubicBezTo>
                      <a:cubicBezTo>
                        <a:pt x="50698" y="427072"/>
                        <a:pt x="52832" y="434045"/>
                        <a:pt x="53213" y="448389"/>
                      </a:cubicBezTo>
                      <a:lnTo>
                        <a:pt x="60899" y="442665"/>
                      </a:lnTo>
                      <a:cubicBezTo>
                        <a:pt x="61214" y="452590"/>
                        <a:pt x="65757" y="456124"/>
                        <a:pt x="70062" y="459686"/>
                      </a:cubicBezTo>
                      <a:cubicBezTo>
                        <a:pt x="74539" y="463220"/>
                        <a:pt x="78930" y="466735"/>
                        <a:pt x="81912" y="476250"/>
                      </a:cubicBezTo>
                      <a:cubicBezTo>
                        <a:pt x="80730" y="478365"/>
                        <a:pt x="74758" y="473507"/>
                        <a:pt x="69815" y="469468"/>
                      </a:cubicBezTo>
                      <a:cubicBezTo>
                        <a:pt x="75530" y="476098"/>
                        <a:pt x="76092" y="480460"/>
                        <a:pt x="77006" y="484699"/>
                      </a:cubicBezTo>
                      <a:cubicBezTo>
                        <a:pt x="77806" y="488975"/>
                        <a:pt x="78711" y="493290"/>
                        <a:pt x="85312" y="499043"/>
                      </a:cubicBezTo>
                      <a:cubicBezTo>
                        <a:pt x="85312" y="499043"/>
                        <a:pt x="81169" y="497900"/>
                        <a:pt x="77035" y="496748"/>
                      </a:cubicBezTo>
                      <a:cubicBezTo>
                        <a:pt x="72834" y="495510"/>
                        <a:pt x="68634" y="494262"/>
                        <a:pt x="68634" y="494262"/>
                      </a:cubicBezTo>
                      <a:cubicBezTo>
                        <a:pt x="73006" y="499824"/>
                        <a:pt x="78930" y="506216"/>
                        <a:pt x="82350" y="511169"/>
                      </a:cubicBezTo>
                      <a:cubicBezTo>
                        <a:pt x="86093" y="515836"/>
                        <a:pt x="87331" y="519265"/>
                        <a:pt x="81445" y="519455"/>
                      </a:cubicBezTo>
                      <a:cubicBezTo>
                        <a:pt x="87684" y="522361"/>
                        <a:pt x="93923" y="526618"/>
                        <a:pt x="100190" y="531666"/>
                      </a:cubicBezTo>
                      <a:cubicBezTo>
                        <a:pt x="106372" y="536800"/>
                        <a:pt x="113601" y="541725"/>
                        <a:pt x="120345" y="547354"/>
                      </a:cubicBezTo>
                      <a:cubicBezTo>
                        <a:pt x="127022" y="553098"/>
                        <a:pt x="134490" y="558127"/>
                        <a:pt x="141843" y="562756"/>
                      </a:cubicBezTo>
                      <a:cubicBezTo>
                        <a:pt x="149139" y="567461"/>
                        <a:pt x="156302" y="571776"/>
                        <a:pt x="163722" y="574167"/>
                      </a:cubicBezTo>
                      <a:lnTo>
                        <a:pt x="157607" y="579987"/>
                      </a:lnTo>
                      <a:cubicBezTo>
                        <a:pt x="167208" y="579768"/>
                        <a:pt x="178924" y="588159"/>
                        <a:pt x="192068" y="593741"/>
                      </a:cubicBezTo>
                      <a:cubicBezTo>
                        <a:pt x="198507" y="596732"/>
                        <a:pt x="204860" y="599799"/>
                        <a:pt x="210775" y="601437"/>
                      </a:cubicBezTo>
                      <a:cubicBezTo>
                        <a:pt x="216814" y="602780"/>
                        <a:pt x="222234" y="603094"/>
                        <a:pt x="226396" y="601466"/>
                      </a:cubicBezTo>
                      <a:lnTo>
                        <a:pt x="227406" y="605371"/>
                      </a:lnTo>
                      <a:cubicBezTo>
                        <a:pt x="227406" y="605371"/>
                        <a:pt x="235578" y="605628"/>
                        <a:pt x="243646" y="605238"/>
                      </a:cubicBezTo>
                      <a:cubicBezTo>
                        <a:pt x="251695" y="604495"/>
                        <a:pt x="259753" y="603752"/>
                        <a:pt x="259753" y="603752"/>
                      </a:cubicBezTo>
                      <a:cubicBezTo>
                        <a:pt x="272650" y="608047"/>
                        <a:pt x="265639" y="618915"/>
                        <a:pt x="267411" y="615858"/>
                      </a:cubicBezTo>
                      <a:cubicBezTo>
                        <a:pt x="274974" y="617210"/>
                        <a:pt x="282308" y="617391"/>
                        <a:pt x="289099" y="618277"/>
                      </a:cubicBezTo>
                      <a:cubicBezTo>
                        <a:pt x="295938" y="618877"/>
                        <a:pt x="302311" y="620154"/>
                        <a:pt x="308445" y="620249"/>
                      </a:cubicBezTo>
                      <a:cubicBezTo>
                        <a:pt x="320665" y="620763"/>
                        <a:pt x="331476" y="622926"/>
                        <a:pt x="341401" y="624421"/>
                      </a:cubicBezTo>
                      <a:cubicBezTo>
                        <a:pt x="343811" y="618830"/>
                        <a:pt x="352841" y="614934"/>
                        <a:pt x="364137" y="612067"/>
                      </a:cubicBezTo>
                      <a:cubicBezTo>
                        <a:pt x="369805" y="610705"/>
                        <a:pt x="375958" y="608495"/>
                        <a:pt x="382263" y="607028"/>
                      </a:cubicBezTo>
                      <a:cubicBezTo>
                        <a:pt x="388531" y="605285"/>
                        <a:pt x="395017" y="604323"/>
                        <a:pt x="400885" y="602380"/>
                      </a:cubicBezTo>
                      <a:cubicBezTo>
                        <a:pt x="430260" y="597799"/>
                        <a:pt x="459178" y="587140"/>
                        <a:pt x="485905" y="572472"/>
                      </a:cubicBezTo>
                      <a:cubicBezTo>
                        <a:pt x="512575" y="557508"/>
                        <a:pt x="536083" y="537229"/>
                        <a:pt x="555971" y="514664"/>
                      </a:cubicBezTo>
                      <a:cubicBezTo>
                        <a:pt x="576078" y="492138"/>
                        <a:pt x="590699" y="465715"/>
                        <a:pt x="601777" y="439388"/>
                      </a:cubicBezTo>
                      <a:cubicBezTo>
                        <a:pt x="604244" y="432683"/>
                        <a:pt x="606701" y="426015"/>
                        <a:pt x="609139" y="419386"/>
                      </a:cubicBezTo>
                      <a:cubicBezTo>
                        <a:pt x="611073" y="412594"/>
                        <a:pt x="612673" y="405775"/>
                        <a:pt x="614369" y="399098"/>
                      </a:cubicBezTo>
                      <a:cubicBezTo>
                        <a:pt x="615150" y="395735"/>
                        <a:pt x="616131" y="392468"/>
                        <a:pt x="616702" y="389106"/>
                      </a:cubicBezTo>
                      <a:lnTo>
                        <a:pt x="618131" y="379000"/>
                      </a:lnTo>
                      <a:cubicBezTo>
                        <a:pt x="618969" y="372294"/>
                        <a:pt x="620169" y="365770"/>
                        <a:pt x="620588" y="359207"/>
                      </a:cubicBezTo>
                      <a:cubicBezTo>
                        <a:pt x="621560" y="351434"/>
                        <a:pt x="619855" y="341709"/>
                        <a:pt x="617559" y="331918"/>
                      </a:cubicBezTo>
                      <a:cubicBezTo>
                        <a:pt x="614312" y="321993"/>
                        <a:pt x="610435" y="312020"/>
                        <a:pt x="608282" y="302885"/>
                      </a:cubicBezTo>
                      <a:cubicBezTo>
                        <a:pt x="604310" y="325126"/>
                        <a:pt x="610559" y="327622"/>
                        <a:pt x="606815" y="349739"/>
                      </a:cubicBezTo>
                      <a:cubicBezTo>
                        <a:pt x="604425" y="357845"/>
                        <a:pt x="599319" y="362569"/>
                        <a:pt x="594071" y="366684"/>
                      </a:cubicBezTo>
                      <a:cubicBezTo>
                        <a:pt x="588765" y="370789"/>
                        <a:pt x="583346" y="374342"/>
                        <a:pt x="578145" y="379657"/>
                      </a:cubicBezTo>
                      <a:cubicBezTo>
                        <a:pt x="578345" y="379790"/>
                        <a:pt x="588784" y="375685"/>
                        <a:pt x="588784" y="375685"/>
                      </a:cubicBezTo>
                      <a:cubicBezTo>
                        <a:pt x="589413" y="381505"/>
                        <a:pt x="588613" y="385134"/>
                        <a:pt x="587699" y="387668"/>
                      </a:cubicBezTo>
                      <a:cubicBezTo>
                        <a:pt x="586794" y="390220"/>
                        <a:pt x="585670" y="391668"/>
                        <a:pt x="584660" y="392992"/>
                      </a:cubicBezTo>
                      <a:cubicBezTo>
                        <a:pt x="582603" y="395659"/>
                        <a:pt x="581117" y="397726"/>
                        <a:pt x="582384" y="407632"/>
                      </a:cubicBezTo>
                      <a:lnTo>
                        <a:pt x="568953" y="401193"/>
                      </a:lnTo>
                      <a:cubicBezTo>
                        <a:pt x="573373" y="409413"/>
                        <a:pt x="561371" y="420405"/>
                        <a:pt x="555275" y="423596"/>
                      </a:cubicBezTo>
                      <a:lnTo>
                        <a:pt x="561400" y="433292"/>
                      </a:lnTo>
                      <a:cubicBezTo>
                        <a:pt x="555447" y="437636"/>
                        <a:pt x="550932" y="441236"/>
                        <a:pt x="546674" y="443541"/>
                      </a:cubicBezTo>
                      <a:cubicBezTo>
                        <a:pt x="542274" y="445741"/>
                        <a:pt x="537845" y="446408"/>
                        <a:pt x="532968" y="445246"/>
                      </a:cubicBezTo>
                      <a:lnTo>
                        <a:pt x="541369" y="449742"/>
                      </a:lnTo>
                      <a:cubicBezTo>
                        <a:pt x="539426" y="449866"/>
                        <a:pt x="536635" y="452457"/>
                        <a:pt x="533511" y="455924"/>
                      </a:cubicBezTo>
                      <a:cubicBezTo>
                        <a:pt x="531996" y="457695"/>
                        <a:pt x="530330" y="459638"/>
                        <a:pt x="528634" y="461610"/>
                      </a:cubicBezTo>
                      <a:cubicBezTo>
                        <a:pt x="526786" y="463448"/>
                        <a:pt x="524843" y="465258"/>
                        <a:pt x="522995" y="466925"/>
                      </a:cubicBezTo>
                      <a:cubicBezTo>
                        <a:pt x="515518" y="473612"/>
                        <a:pt x="509184" y="477317"/>
                        <a:pt x="508327" y="466249"/>
                      </a:cubicBezTo>
                      <a:cubicBezTo>
                        <a:pt x="507546" y="470383"/>
                        <a:pt x="508832" y="476393"/>
                        <a:pt x="501955" y="480879"/>
                      </a:cubicBezTo>
                      <a:lnTo>
                        <a:pt x="494668" y="474802"/>
                      </a:lnTo>
                      <a:cubicBezTo>
                        <a:pt x="491267" y="479298"/>
                        <a:pt x="487896" y="484527"/>
                        <a:pt x="483895" y="487451"/>
                      </a:cubicBezTo>
                      <a:cubicBezTo>
                        <a:pt x="479971" y="490461"/>
                        <a:pt x="476285" y="492147"/>
                        <a:pt x="473446" y="490966"/>
                      </a:cubicBezTo>
                      <a:cubicBezTo>
                        <a:pt x="476913" y="485556"/>
                        <a:pt x="475951" y="481155"/>
                        <a:pt x="474894" y="476812"/>
                      </a:cubicBezTo>
                      <a:cubicBezTo>
                        <a:pt x="456787" y="489699"/>
                        <a:pt x="458444" y="496729"/>
                        <a:pt x="461130" y="504577"/>
                      </a:cubicBezTo>
                      <a:cubicBezTo>
                        <a:pt x="462454" y="508454"/>
                        <a:pt x="463959" y="512302"/>
                        <a:pt x="462740" y="516712"/>
                      </a:cubicBezTo>
                      <a:cubicBezTo>
                        <a:pt x="461502" y="521056"/>
                        <a:pt x="457720" y="526485"/>
                        <a:pt x="447462" y="531276"/>
                      </a:cubicBezTo>
                      <a:lnTo>
                        <a:pt x="445233" y="525580"/>
                      </a:lnTo>
                      <a:lnTo>
                        <a:pt x="437766" y="536381"/>
                      </a:lnTo>
                      <a:cubicBezTo>
                        <a:pt x="437766" y="536381"/>
                        <a:pt x="434346" y="536096"/>
                        <a:pt x="430784" y="535181"/>
                      </a:cubicBezTo>
                      <a:cubicBezTo>
                        <a:pt x="427307" y="534391"/>
                        <a:pt x="423840" y="533600"/>
                        <a:pt x="423840" y="533600"/>
                      </a:cubicBezTo>
                      <a:cubicBezTo>
                        <a:pt x="421973" y="539753"/>
                        <a:pt x="417192" y="544344"/>
                        <a:pt x="410686" y="547554"/>
                      </a:cubicBezTo>
                      <a:cubicBezTo>
                        <a:pt x="404009" y="550231"/>
                        <a:pt x="395760" y="551783"/>
                        <a:pt x="387235" y="553155"/>
                      </a:cubicBezTo>
                      <a:cubicBezTo>
                        <a:pt x="378501" y="553574"/>
                        <a:pt x="369528" y="553831"/>
                        <a:pt x="361137" y="554831"/>
                      </a:cubicBezTo>
                      <a:cubicBezTo>
                        <a:pt x="352631" y="554955"/>
                        <a:pt x="344735" y="556012"/>
                        <a:pt x="337896" y="559156"/>
                      </a:cubicBezTo>
                      <a:cubicBezTo>
                        <a:pt x="332486" y="560213"/>
                        <a:pt x="326209" y="556841"/>
                        <a:pt x="319055" y="553898"/>
                      </a:cubicBezTo>
                      <a:cubicBezTo>
                        <a:pt x="311817" y="551231"/>
                        <a:pt x="303939" y="547059"/>
                        <a:pt x="294090" y="546211"/>
                      </a:cubicBezTo>
                      <a:lnTo>
                        <a:pt x="293843" y="555679"/>
                      </a:lnTo>
                      <a:cubicBezTo>
                        <a:pt x="290128" y="552745"/>
                        <a:pt x="283680" y="549745"/>
                        <a:pt x="276412" y="545201"/>
                      </a:cubicBezTo>
                      <a:cubicBezTo>
                        <a:pt x="272783" y="543154"/>
                        <a:pt x="268859" y="540944"/>
                        <a:pt x="264782" y="538658"/>
                      </a:cubicBezTo>
                      <a:cubicBezTo>
                        <a:pt x="260743" y="536458"/>
                        <a:pt x="256914" y="533248"/>
                        <a:pt x="253038" y="530523"/>
                      </a:cubicBezTo>
                      <a:cubicBezTo>
                        <a:pt x="249218" y="527618"/>
                        <a:pt x="245418" y="524894"/>
                        <a:pt x="242055" y="521770"/>
                      </a:cubicBezTo>
                      <a:cubicBezTo>
                        <a:pt x="238798" y="518398"/>
                        <a:pt x="235826" y="515045"/>
                        <a:pt x="233302" y="511740"/>
                      </a:cubicBezTo>
                      <a:cubicBezTo>
                        <a:pt x="230787" y="508416"/>
                        <a:pt x="228663" y="505235"/>
                        <a:pt x="227244" y="501948"/>
                      </a:cubicBezTo>
                      <a:cubicBezTo>
                        <a:pt x="225930" y="498462"/>
                        <a:pt x="225196" y="495100"/>
                        <a:pt x="225168" y="491890"/>
                      </a:cubicBezTo>
                      <a:cubicBezTo>
                        <a:pt x="209956" y="491147"/>
                        <a:pt x="225339" y="494290"/>
                        <a:pt x="221396" y="500615"/>
                      </a:cubicBezTo>
                      <a:cubicBezTo>
                        <a:pt x="214404" y="499167"/>
                        <a:pt x="209299" y="497262"/>
                        <a:pt x="205737" y="494929"/>
                      </a:cubicBezTo>
                      <a:cubicBezTo>
                        <a:pt x="202393" y="492252"/>
                        <a:pt x="200422" y="489385"/>
                        <a:pt x="199107" y="486423"/>
                      </a:cubicBezTo>
                      <a:cubicBezTo>
                        <a:pt x="196593" y="480355"/>
                        <a:pt x="196154" y="474564"/>
                        <a:pt x="193173" y="467639"/>
                      </a:cubicBezTo>
                      <a:cubicBezTo>
                        <a:pt x="178181" y="460229"/>
                        <a:pt x="199945" y="478736"/>
                        <a:pt x="188992" y="478269"/>
                      </a:cubicBezTo>
                      <a:cubicBezTo>
                        <a:pt x="182086" y="466773"/>
                        <a:pt x="175933" y="466077"/>
                        <a:pt x="169837" y="463534"/>
                      </a:cubicBezTo>
                      <a:cubicBezTo>
                        <a:pt x="166751" y="462344"/>
                        <a:pt x="163465" y="460991"/>
                        <a:pt x="159845" y="458162"/>
                      </a:cubicBezTo>
                      <a:cubicBezTo>
                        <a:pt x="158035" y="456752"/>
                        <a:pt x="156140" y="454971"/>
                        <a:pt x="154159" y="452685"/>
                      </a:cubicBezTo>
                      <a:cubicBezTo>
                        <a:pt x="152416" y="450199"/>
                        <a:pt x="150673" y="447132"/>
                        <a:pt x="148872" y="443427"/>
                      </a:cubicBezTo>
                      <a:cubicBezTo>
                        <a:pt x="151254" y="437655"/>
                        <a:pt x="156626" y="447932"/>
                        <a:pt x="161445" y="448132"/>
                      </a:cubicBezTo>
                      <a:cubicBezTo>
                        <a:pt x="156111" y="445399"/>
                        <a:pt x="151092" y="440646"/>
                        <a:pt x="145748" y="435092"/>
                      </a:cubicBezTo>
                      <a:cubicBezTo>
                        <a:pt x="140509" y="429454"/>
                        <a:pt x="136461" y="421996"/>
                        <a:pt x="131680" y="414642"/>
                      </a:cubicBezTo>
                      <a:cubicBezTo>
                        <a:pt x="127908" y="406737"/>
                        <a:pt x="123822" y="398555"/>
                        <a:pt x="120593" y="390173"/>
                      </a:cubicBezTo>
                      <a:cubicBezTo>
                        <a:pt x="119145" y="385905"/>
                        <a:pt x="117640" y="381695"/>
                        <a:pt x="116068" y="377590"/>
                      </a:cubicBezTo>
                      <a:cubicBezTo>
                        <a:pt x="115278" y="375542"/>
                        <a:pt x="114487" y="373504"/>
                        <a:pt x="113706" y="371494"/>
                      </a:cubicBezTo>
                      <a:cubicBezTo>
                        <a:pt x="113096" y="369427"/>
                        <a:pt x="112496" y="367389"/>
                        <a:pt x="111906" y="365379"/>
                      </a:cubicBezTo>
                      <a:cubicBezTo>
                        <a:pt x="111534" y="360502"/>
                        <a:pt x="111010" y="355435"/>
                        <a:pt x="110353" y="350206"/>
                      </a:cubicBezTo>
                      <a:cubicBezTo>
                        <a:pt x="110201" y="344910"/>
                        <a:pt x="110048" y="339395"/>
                        <a:pt x="109886" y="333718"/>
                      </a:cubicBezTo>
                      <a:cubicBezTo>
                        <a:pt x="109829" y="330898"/>
                        <a:pt x="109515" y="328079"/>
                        <a:pt x="109610" y="325193"/>
                      </a:cubicBezTo>
                      <a:cubicBezTo>
                        <a:pt x="109801" y="322297"/>
                        <a:pt x="109991" y="319373"/>
                        <a:pt x="110182" y="316421"/>
                      </a:cubicBezTo>
                      <a:cubicBezTo>
                        <a:pt x="110772" y="310544"/>
                        <a:pt x="110267" y="304610"/>
                        <a:pt x="111572" y="298666"/>
                      </a:cubicBezTo>
                      <a:cubicBezTo>
                        <a:pt x="113982" y="274768"/>
                        <a:pt x="122298" y="251441"/>
                        <a:pt x="132699" y="233201"/>
                      </a:cubicBezTo>
                      <a:lnTo>
                        <a:pt x="129746" y="231362"/>
                      </a:lnTo>
                      <a:cubicBezTo>
                        <a:pt x="133337" y="227990"/>
                        <a:pt x="135880" y="224285"/>
                        <a:pt x="137842" y="220256"/>
                      </a:cubicBezTo>
                      <a:cubicBezTo>
                        <a:pt x="140138" y="216370"/>
                        <a:pt x="142224" y="212322"/>
                        <a:pt x="143967" y="208007"/>
                      </a:cubicBezTo>
                      <a:cubicBezTo>
                        <a:pt x="144843" y="205835"/>
                        <a:pt x="145720" y="203645"/>
                        <a:pt x="146615" y="201435"/>
                      </a:cubicBezTo>
                      <a:cubicBezTo>
                        <a:pt x="147577" y="199253"/>
                        <a:pt x="148891" y="197234"/>
                        <a:pt x="150092" y="195120"/>
                      </a:cubicBezTo>
                      <a:cubicBezTo>
                        <a:pt x="152597" y="190957"/>
                        <a:pt x="155264" y="186766"/>
                        <a:pt x="158721" y="183051"/>
                      </a:cubicBezTo>
                      <a:cubicBezTo>
                        <a:pt x="158721" y="183051"/>
                        <a:pt x="156407" y="184442"/>
                        <a:pt x="154073" y="185880"/>
                      </a:cubicBezTo>
                      <a:cubicBezTo>
                        <a:pt x="151720" y="187423"/>
                        <a:pt x="149377" y="188900"/>
                        <a:pt x="149377" y="1889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387"/>
                <p:cNvSpPr/>
                <p:nvPr/>
              </p:nvSpPr>
              <p:spPr>
                <a:xfrm>
                  <a:off x="11307899" y="5473950"/>
                  <a:ext cx="38100" cy="19050"/>
                </a:xfrm>
                <a:custGeom>
                  <a:avLst/>
                  <a:gdLst>
                    <a:gd name="connsiteX0" fmla="*/ 38910 w 38100"/>
                    <a:gd name="connsiteY0" fmla="*/ 15773 h 19050"/>
                    <a:gd name="connsiteX1" fmla="*/ 35157 w 38100"/>
                    <a:gd name="connsiteY1" fmla="*/ 7144 h 19050"/>
                    <a:gd name="connsiteX2" fmla="*/ 30747 w 38100"/>
                    <a:gd name="connsiteY2" fmla="*/ 7353 h 19050"/>
                    <a:gd name="connsiteX3" fmla="*/ 21050 w 38100"/>
                    <a:gd name="connsiteY3" fmla="*/ 8687 h 19050"/>
                    <a:gd name="connsiteX4" fmla="*/ 7144 w 38100"/>
                    <a:gd name="connsiteY4" fmla="*/ 10725 h 19050"/>
                    <a:gd name="connsiteX5" fmla="*/ 21441 w 38100"/>
                    <a:gd name="connsiteY5" fmla="*/ 14516 h 19050"/>
                    <a:gd name="connsiteX6" fmla="*/ 29175 w 38100"/>
                    <a:gd name="connsiteY6" fmla="*/ 14192 h 19050"/>
                    <a:gd name="connsiteX7" fmla="*/ 38910 w 38100"/>
                    <a:gd name="connsiteY7" fmla="*/ 1577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100" h="19050">
                      <a:moveTo>
                        <a:pt x="38910" y="15773"/>
                      </a:moveTo>
                      <a:lnTo>
                        <a:pt x="35157" y="7144"/>
                      </a:lnTo>
                      <a:cubicBezTo>
                        <a:pt x="35157" y="7144"/>
                        <a:pt x="33395" y="7229"/>
                        <a:pt x="30747" y="7353"/>
                      </a:cubicBezTo>
                      <a:cubicBezTo>
                        <a:pt x="28099" y="7715"/>
                        <a:pt x="24575" y="8201"/>
                        <a:pt x="21050" y="8687"/>
                      </a:cubicBezTo>
                      <a:cubicBezTo>
                        <a:pt x="14097" y="9706"/>
                        <a:pt x="7144" y="10725"/>
                        <a:pt x="7144" y="10725"/>
                      </a:cubicBezTo>
                      <a:cubicBezTo>
                        <a:pt x="12602" y="14221"/>
                        <a:pt x="16707" y="14659"/>
                        <a:pt x="21441" y="14516"/>
                      </a:cubicBezTo>
                      <a:cubicBezTo>
                        <a:pt x="23803" y="14421"/>
                        <a:pt x="26318" y="14316"/>
                        <a:pt x="29175" y="14192"/>
                      </a:cubicBezTo>
                      <a:cubicBezTo>
                        <a:pt x="32014" y="14316"/>
                        <a:pt x="35195" y="14821"/>
                        <a:pt x="38910" y="157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388"/>
                <p:cNvSpPr/>
                <p:nvPr/>
              </p:nvSpPr>
              <p:spPr>
                <a:xfrm>
                  <a:off x="11323310" y="5502055"/>
                  <a:ext cx="28575" cy="9525"/>
                </a:xfrm>
                <a:custGeom>
                  <a:avLst/>
                  <a:gdLst>
                    <a:gd name="connsiteX0" fmla="*/ 14954 w 28575"/>
                    <a:gd name="connsiteY0" fmla="*/ 11109 h 9525"/>
                    <a:gd name="connsiteX1" fmla="*/ 28527 w 28575"/>
                    <a:gd name="connsiteY1" fmla="*/ 9357 h 9525"/>
                    <a:gd name="connsiteX2" fmla="*/ 7144 w 28575"/>
                    <a:gd name="connsiteY2" fmla="*/ 7242 h 9525"/>
                    <a:gd name="connsiteX3" fmla="*/ 11087 w 28575"/>
                    <a:gd name="connsiteY3" fmla="*/ 9014 h 9525"/>
                    <a:gd name="connsiteX4" fmla="*/ 14954 w 28575"/>
                    <a:gd name="connsiteY4" fmla="*/ 1110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9525">
                      <a:moveTo>
                        <a:pt x="14954" y="11109"/>
                      </a:moveTo>
                      <a:lnTo>
                        <a:pt x="28527" y="9357"/>
                      </a:lnTo>
                      <a:cubicBezTo>
                        <a:pt x="28527" y="9357"/>
                        <a:pt x="7191" y="6594"/>
                        <a:pt x="7144" y="7242"/>
                      </a:cubicBezTo>
                      <a:cubicBezTo>
                        <a:pt x="7144" y="7242"/>
                        <a:pt x="9115" y="8128"/>
                        <a:pt x="11087" y="9014"/>
                      </a:cubicBezTo>
                      <a:cubicBezTo>
                        <a:pt x="13049" y="9928"/>
                        <a:pt x="14954" y="11109"/>
                        <a:pt x="14954" y="1110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389"/>
                <p:cNvSpPr/>
                <p:nvPr/>
              </p:nvSpPr>
              <p:spPr>
                <a:xfrm>
                  <a:off x="11048838" y="5583888"/>
                  <a:ext cx="38100" cy="57150"/>
                </a:xfrm>
                <a:custGeom>
                  <a:avLst/>
                  <a:gdLst>
                    <a:gd name="connsiteX0" fmla="*/ 7144 w 38100"/>
                    <a:gd name="connsiteY0" fmla="*/ 53216 h 57150"/>
                    <a:gd name="connsiteX1" fmla="*/ 9963 w 38100"/>
                    <a:gd name="connsiteY1" fmla="*/ 50997 h 57150"/>
                    <a:gd name="connsiteX2" fmla="*/ 13259 w 38100"/>
                    <a:gd name="connsiteY2" fmla="*/ 43844 h 57150"/>
                    <a:gd name="connsiteX3" fmla="*/ 21669 w 38100"/>
                    <a:gd name="connsiteY3" fmla="*/ 28661 h 57150"/>
                    <a:gd name="connsiteX4" fmla="*/ 26241 w 38100"/>
                    <a:gd name="connsiteY4" fmla="*/ 20469 h 57150"/>
                    <a:gd name="connsiteX5" fmla="*/ 30823 w 38100"/>
                    <a:gd name="connsiteY5" fmla="*/ 13735 h 57150"/>
                    <a:gd name="connsiteX6" fmla="*/ 35366 w 38100"/>
                    <a:gd name="connsiteY6" fmla="*/ 7144 h 57150"/>
                    <a:gd name="connsiteX7" fmla="*/ 30318 w 38100"/>
                    <a:gd name="connsiteY7" fmla="*/ 14002 h 57150"/>
                    <a:gd name="connsiteX8" fmla="*/ 20155 w 38100"/>
                    <a:gd name="connsiteY8" fmla="*/ 29651 h 57150"/>
                    <a:gd name="connsiteX9" fmla="*/ 10763 w 38100"/>
                    <a:gd name="connsiteY9" fmla="*/ 45615 h 57150"/>
                    <a:gd name="connsiteX10" fmla="*/ 7144 w 38100"/>
                    <a:gd name="connsiteY10" fmla="*/ 5321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100" h="57150">
                      <a:moveTo>
                        <a:pt x="7144" y="53216"/>
                      </a:moveTo>
                      <a:lnTo>
                        <a:pt x="9963" y="50997"/>
                      </a:lnTo>
                      <a:cubicBezTo>
                        <a:pt x="9963" y="50997"/>
                        <a:pt x="11087" y="48025"/>
                        <a:pt x="13259" y="43844"/>
                      </a:cubicBezTo>
                      <a:cubicBezTo>
                        <a:pt x="15554" y="39700"/>
                        <a:pt x="18612" y="34176"/>
                        <a:pt x="21669" y="28661"/>
                      </a:cubicBezTo>
                      <a:cubicBezTo>
                        <a:pt x="23222" y="25870"/>
                        <a:pt x="24784" y="23089"/>
                        <a:pt x="26241" y="20469"/>
                      </a:cubicBezTo>
                      <a:cubicBezTo>
                        <a:pt x="27918" y="18002"/>
                        <a:pt x="29480" y="15707"/>
                        <a:pt x="30823" y="13735"/>
                      </a:cubicBezTo>
                      <a:cubicBezTo>
                        <a:pt x="33547" y="9782"/>
                        <a:pt x="35366" y="7144"/>
                        <a:pt x="35366" y="7144"/>
                      </a:cubicBezTo>
                      <a:cubicBezTo>
                        <a:pt x="35366" y="7144"/>
                        <a:pt x="33347" y="9887"/>
                        <a:pt x="30318" y="14002"/>
                      </a:cubicBezTo>
                      <a:cubicBezTo>
                        <a:pt x="27127" y="17964"/>
                        <a:pt x="23565" y="23784"/>
                        <a:pt x="20155" y="29651"/>
                      </a:cubicBezTo>
                      <a:cubicBezTo>
                        <a:pt x="16716" y="35490"/>
                        <a:pt x="13145" y="41186"/>
                        <a:pt x="10763" y="45615"/>
                      </a:cubicBezTo>
                      <a:cubicBezTo>
                        <a:pt x="8582" y="50178"/>
                        <a:pt x="7144" y="53216"/>
                        <a:pt x="7144" y="5321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390"/>
                <p:cNvSpPr/>
                <p:nvPr/>
              </p:nvSpPr>
              <p:spPr>
                <a:xfrm>
                  <a:off x="11007100" y="5949028"/>
                  <a:ext cx="28575" cy="28575"/>
                </a:xfrm>
                <a:custGeom>
                  <a:avLst/>
                  <a:gdLst>
                    <a:gd name="connsiteX0" fmla="*/ 23251 w 28575"/>
                    <a:gd name="connsiteY0" fmla="*/ 23431 h 28575"/>
                    <a:gd name="connsiteX1" fmla="*/ 7144 w 28575"/>
                    <a:gd name="connsiteY1" fmla="*/ 7144 h 28575"/>
                    <a:gd name="connsiteX2" fmla="*/ 24146 w 28575"/>
                    <a:gd name="connsiteY2" fmla="*/ 27337 h 28575"/>
                    <a:gd name="connsiteX3" fmla="*/ 23251 w 28575"/>
                    <a:gd name="connsiteY3" fmla="*/ 2343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28575">
                      <a:moveTo>
                        <a:pt x="23251" y="23431"/>
                      </a:moveTo>
                      <a:cubicBezTo>
                        <a:pt x="16354" y="20279"/>
                        <a:pt x="13097" y="11459"/>
                        <a:pt x="7144" y="7144"/>
                      </a:cubicBezTo>
                      <a:lnTo>
                        <a:pt x="24146" y="27337"/>
                      </a:lnTo>
                      <a:lnTo>
                        <a:pt x="23251" y="234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391"/>
                <p:cNvSpPr/>
                <p:nvPr/>
              </p:nvSpPr>
              <p:spPr>
                <a:xfrm>
                  <a:off x="11214849" y="6126982"/>
                  <a:ext cx="28575" cy="19050"/>
                </a:xfrm>
                <a:custGeom>
                  <a:avLst/>
                  <a:gdLst>
                    <a:gd name="connsiteX0" fmla="*/ 7144 w 28575"/>
                    <a:gd name="connsiteY0" fmla="*/ 18300 h 19050"/>
                    <a:gd name="connsiteX1" fmla="*/ 16850 w 28575"/>
                    <a:gd name="connsiteY1" fmla="*/ 7346 h 19050"/>
                    <a:gd name="connsiteX2" fmla="*/ 7144 w 28575"/>
                    <a:gd name="connsiteY2" fmla="*/ 1830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19050">
                      <a:moveTo>
                        <a:pt x="7144" y="18300"/>
                      </a:moveTo>
                      <a:cubicBezTo>
                        <a:pt x="20755" y="6975"/>
                        <a:pt x="27689" y="23186"/>
                        <a:pt x="16850" y="7346"/>
                      </a:cubicBezTo>
                      <a:cubicBezTo>
                        <a:pt x="324" y="5679"/>
                        <a:pt x="12878" y="14747"/>
                        <a:pt x="7144" y="183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392"/>
                <p:cNvSpPr/>
                <p:nvPr/>
              </p:nvSpPr>
              <p:spPr>
                <a:xfrm>
                  <a:off x="11259474" y="6126038"/>
                  <a:ext cx="28575" cy="19050"/>
                </a:xfrm>
                <a:custGeom>
                  <a:avLst/>
                  <a:gdLst>
                    <a:gd name="connsiteX0" fmla="*/ 26880 w 28575"/>
                    <a:gd name="connsiteY0" fmla="*/ 7404 h 19050"/>
                    <a:gd name="connsiteX1" fmla="*/ 7144 w 28575"/>
                    <a:gd name="connsiteY1" fmla="*/ 9786 h 19050"/>
                    <a:gd name="connsiteX2" fmla="*/ 26880 w 28575"/>
                    <a:gd name="connsiteY2" fmla="*/ 740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19050">
                      <a:moveTo>
                        <a:pt x="26880" y="7404"/>
                      </a:moveTo>
                      <a:cubicBezTo>
                        <a:pt x="17736" y="6385"/>
                        <a:pt x="12440" y="8604"/>
                        <a:pt x="7144" y="9786"/>
                      </a:cubicBezTo>
                      <a:cubicBezTo>
                        <a:pt x="18736" y="17682"/>
                        <a:pt x="19993" y="9747"/>
                        <a:pt x="26880" y="74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06" name="文本框 105"/>
              <p:cNvSpPr txBox="1"/>
              <p:nvPr/>
            </p:nvSpPr>
            <p:spPr>
              <a:xfrm>
                <a:off x="7047" y="5799"/>
                <a:ext cx="1063" cy="36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个人走红</a:t>
                </a:r>
                <a:endParaRPr lang="zh-CN" alt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7877" y="5596"/>
                <a:ext cx="1063" cy="360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fontAlgn="auto">
                  <a:lnSpc>
                    <a:spcPct val="200000"/>
                  </a:lnSpc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j-ea"/>
                    <a:sym typeface="Arial" panose="020B0604020202020204" pitchFamily="34" charset="0"/>
                  </a:rPr>
                  <a:t>             Personal fame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j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6368" y="4868"/>
              <a:ext cx="2650" cy="5544"/>
              <a:chOff x="6338" y="4820"/>
              <a:chExt cx="2650" cy="5544"/>
            </a:xfrm>
          </p:grpSpPr>
          <p:grpSp>
            <p:nvGrpSpPr>
              <p:cNvPr id="109" name="组合 108"/>
              <p:cNvGrpSpPr/>
              <p:nvPr/>
            </p:nvGrpSpPr>
            <p:grpSpPr>
              <a:xfrm rot="0">
                <a:off x="6338" y="4820"/>
                <a:ext cx="2151" cy="2271"/>
                <a:chOff x="10970536" y="5473950"/>
                <a:chExt cx="636791" cy="672082"/>
              </a:xfrm>
              <a:solidFill>
                <a:srgbClr val="D22C21"/>
              </a:solidFill>
            </p:grpSpPr>
            <p:sp>
              <p:nvSpPr>
                <p:cNvPr id="110" name="任意多边形: 形状 1381"/>
                <p:cNvSpPr/>
                <p:nvPr/>
              </p:nvSpPr>
              <p:spPr>
                <a:xfrm>
                  <a:off x="11588277" y="5765425"/>
                  <a:ext cx="19050" cy="38100"/>
                </a:xfrm>
                <a:custGeom>
                  <a:avLst/>
                  <a:gdLst>
                    <a:gd name="connsiteX0" fmla="*/ 8887 w 19050"/>
                    <a:gd name="connsiteY0" fmla="*/ 28946 h 38100"/>
                    <a:gd name="connsiteX1" fmla="*/ 19345 w 19050"/>
                    <a:gd name="connsiteY1" fmla="*/ 15688 h 38100"/>
                    <a:gd name="connsiteX2" fmla="*/ 13240 w 19050"/>
                    <a:gd name="connsiteY2" fmla="*/ 11325 h 38100"/>
                    <a:gd name="connsiteX3" fmla="*/ 7144 w 19050"/>
                    <a:gd name="connsiteY3" fmla="*/ 7144 h 38100"/>
                    <a:gd name="connsiteX4" fmla="*/ 8887 w 19050"/>
                    <a:gd name="connsiteY4" fmla="*/ 2894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38100">
                      <a:moveTo>
                        <a:pt x="8887" y="28946"/>
                      </a:moveTo>
                      <a:cubicBezTo>
                        <a:pt x="11925" y="37748"/>
                        <a:pt x="16288" y="26384"/>
                        <a:pt x="19345" y="15688"/>
                      </a:cubicBezTo>
                      <a:cubicBezTo>
                        <a:pt x="19345" y="15688"/>
                        <a:pt x="16288" y="13506"/>
                        <a:pt x="13240" y="11325"/>
                      </a:cubicBezTo>
                      <a:cubicBezTo>
                        <a:pt x="10192" y="9239"/>
                        <a:pt x="7144" y="7144"/>
                        <a:pt x="7144" y="7144"/>
                      </a:cubicBezTo>
                      <a:lnTo>
                        <a:pt x="8887" y="289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382"/>
                <p:cNvSpPr/>
                <p:nvPr/>
              </p:nvSpPr>
              <p:spPr>
                <a:xfrm>
                  <a:off x="11564636" y="5716428"/>
                  <a:ext cx="38100" cy="38100"/>
                </a:xfrm>
                <a:custGeom>
                  <a:avLst/>
                  <a:gdLst>
                    <a:gd name="connsiteX0" fmla="*/ 31337 w 38100"/>
                    <a:gd name="connsiteY0" fmla="*/ 28508 h 38100"/>
                    <a:gd name="connsiteX1" fmla="*/ 28870 w 38100"/>
                    <a:gd name="connsiteY1" fmla="*/ 24994 h 38100"/>
                    <a:gd name="connsiteX2" fmla="*/ 23231 w 38100"/>
                    <a:gd name="connsiteY2" fmla="*/ 17478 h 38100"/>
                    <a:gd name="connsiteX3" fmla="*/ 14278 w 38100"/>
                    <a:gd name="connsiteY3" fmla="*/ 7144 h 38100"/>
                    <a:gd name="connsiteX4" fmla="*/ 19326 w 38100"/>
                    <a:gd name="connsiteY4" fmla="*/ 14868 h 38100"/>
                    <a:gd name="connsiteX5" fmla="*/ 22803 w 38100"/>
                    <a:gd name="connsiteY5" fmla="*/ 20288 h 38100"/>
                    <a:gd name="connsiteX6" fmla="*/ 24127 w 38100"/>
                    <a:gd name="connsiteY6" fmla="*/ 22831 h 38100"/>
                    <a:gd name="connsiteX7" fmla="*/ 15983 w 38100"/>
                    <a:gd name="connsiteY7" fmla="*/ 29470 h 38100"/>
                    <a:gd name="connsiteX8" fmla="*/ 11278 w 38100"/>
                    <a:gd name="connsiteY8" fmla="*/ 22831 h 38100"/>
                    <a:gd name="connsiteX9" fmla="*/ 7144 w 38100"/>
                    <a:gd name="connsiteY9" fmla="*/ 16478 h 38100"/>
                    <a:gd name="connsiteX10" fmla="*/ 13602 w 38100"/>
                    <a:gd name="connsiteY10" fmla="*/ 30194 h 38100"/>
                    <a:gd name="connsiteX11" fmla="*/ 19583 w 38100"/>
                    <a:gd name="connsiteY11" fmla="*/ 32204 h 38100"/>
                    <a:gd name="connsiteX12" fmla="*/ 31337 w 38100"/>
                    <a:gd name="connsiteY12" fmla="*/ 2850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100" h="38100">
                      <a:moveTo>
                        <a:pt x="31337" y="28508"/>
                      </a:moveTo>
                      <a:cubicBezTo>
                        <a:pt x="31337" y="28508"/>
                        <a:pt x="30347" y="27099"/>
                        <a:pt x="28870" y="24994"/>
                      </a:cubicBezTo>
                      <a:cubicBezTo>
                        <a:pt x="27308" y="22917"/>
                        <a:pt x="25622" y="20088"/>
                        <a:pt x="23231" y="17478"/>
                      </a:cubicBezTo>
                      <a:cubicBezTo>
                        <a:pt x="18755" y="12316"/>
                        <a:pt x="14278" y="7144"/>
                        <a:pt x="14278" y="7144"/>
                      </a:cubicBezTo>
                      <a:cubicBezTo>
                        <a:pt x="14278" y="7144"/>
                        <a:pt x="16802" y="11011"/>
                        <a:pt x="19326" y="14868"/>
                      </a:cubicBezTo>
                      <a:cubicBezTo>
                        <a:pt x="20593" y="16840"/>
                        <a:pt x="21860" y="18812"/>
                        <a:pt x="22803" y="20288"/>
                      </a:cubicBezTo>
                      <a:cubicBezTo>
                        <a:pt x="23593" y="21812"/>
                        <a:pt x="24127" y="22831"/>
                        <a:pt x="24127" y="22831"/>
                      </a:cubicBezTo>
                      <a:cubicBezTo>
                        <a:pt x="22574" y="33099"/>
                        <a:pt x="19269" y="32833"/>
                        <a:pt x="15983" y="29470"/>
                      </a:cubicBezTo>
                      <a:cubicBezTo>
                        <a:pt x="14345" y="27775"/>
                        <a:pt x="12706" y="25289"/>
                        <a:pt x="11278" y="22831"/>
                      </a:cubicBezTo>
                      <a:cubicBezTo>
                        <a:pt x="9687" y="20393"/>
                        <a:pt x="8163" y="18050"/>
                        <a:pt x="7144" y="16478"/>
                      </a:cubicBezTo>
                      <a:cubicBezTo>
                        <a:pt x="10020" y="23622"/>
                        <a:pt x="11525" y="27946"/>
                        <a:pt x="13602" y="30194"/>
                      </a:cubicBezTo>
                      <a:cubicBezTo>
                        <a:pt x="15573" y="32461"/>
                        <a:pt x="17583" y="32756"/>
                        <a:pt x="19583" y="32204"/>
                      </a:cubicBezTo>
                      <a:cubicBezTo>
                        <a:pt x="23584" y="31137"/>
                        <a:pt x="27546" y="26518"/>
                        <a:pt x="31337" y="285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383"/>
                <p:cNvSpPr/>
                <p:nvPr/>
              </p:nvSpPr>
              <p:spPr>
                <a:xfrm>
                  <a:off x="11556968" y="5684543"/>
                  <a:ext cx="19050" cy="19050"/>
                </a:xfrm>
                <a:custGeom>
                  <a:avLst/>
                  <a:gdLst>
                    <a:gd name="connsiteX0" fmla="*/ 17755 w 19050"/>
                    <a:gd name="connsiteY0" fmla="*/ 15959 h 19050"/>
                    <a:gd name="connsiteX1" fmla="*/ 7144 w 19050"/>
                    <a:gd name="connsiteY1" fmla="*/ 14893 h 19050"/>
                    <a:gd name="connsiteX2" fmla="*/ 17755 w 19050"/>
                    <a:gd name="connsiteY2" fmla="*/ 159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9050">
                      <a:moveTo>
                        <a:pt x="17755" y="15959"/>
                      </a:moveTo>
                      <a:cubicBezTo>
                        <a:pt x="13211" y="1015"/>
                        <a:pt x="7353" y="8158"/>
                        <a:pt x="7144" y="14893"/>
                      </a:cubicBezTo>
                      <a:cubicBezTo>
                        <a:pt x="10658" y="14588"/>
                        <a:pt x="17621" y="22856"/>
                        <a:pt x="17755" y="15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384"/>
                <p:cNvSpPr/>
                <p:nvPr/>
              </p:nvSpPr>
              <p:spPr>
                <a:xfrm>
                  <a:off x="11025904" y="5949672"/>
                  <a:ext cx="19050" cy="19050"/>
                </a:xfrm>
                <a:custGeom>
                  <a:avLst/>
                  <a:gdLst>
                    <a:gd name="connsiteX0" fmla="*/ 12323 w 19050"/>
                    <a:gd name="connsiteY0" fmla="*/ 20064 h 19050"/>
                    <a:gd name="connsiteX1" fmla="*/ 11475 w 19050"/>
                    <a:gd name="connsiteY1" fmla="*/ 9034 h 19050"/>
                    <a:gd name="connsiteX2" fmla="*/ 12323 w 19050"/>
                    <a:gd name="connsiteY2" fmla="*/ 2006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9050">
                      <a:moveTo>
                        <a:pt x="12323" y="20064"/>
                      </a:moveTo>
                      <a:cubicBezTo>
                        <a:pt x="11161" y="14968"/>
                        <a:pt x="9180" y="9482"/>
                        <a:pt x="11475" y="9034"/>
                      </a:cubicBezTo>
                      <a:cubicBezTo>
                        <a:pt x="6732" y="5615"/>
                        <a:pt x="4427" y="5529"/>
                        <a:pt x="12323" y="200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385"/>
                <p:cNvSpPr/>
                <p:nvPr/>
              </p:nvSpPr>
              <p:spPr>
                <a:xfrm>
                  <a:off x="11030236" y="5951326"/>
                  <a:ext cx="9525" cy="9525"/>
                </a:xfrm>
                <a:custGeom>
                  <a:avLst/>
                  <a:gdLst>
                    <a:gd name="connsiteX0" fmla="*/ 7144 w 9525"/>
                    <a:gd name="connsiteY0" fmla="*/ 7380 h 9525"/>
                    <a:gd name="connsiteX1" fmla="*/ 10096 w 9525"/>
                    <a:gd name="connsiteY1" fmla="*/ 9628 h 9525"/>
                    <a:gd name="connsiteX2" fmla="*/ 7925 w 9525"/>
                    <a:gd name="connsiteY2" fmla="*/ 7180 h 9525"/>
                    <a:gd name="connsiteX3" fmla="*/ 7144 w 9525"/>
                    <a:gd name="connsiteY3" fmla="*/ 738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144" y="7380"/>
                      </a:moveTo>
                      <a:cubicBezTo>
                        <a:pt x="8030" y="8056"/>
                        <a:pt x="8992" y="8780"/>
                        <a:pt x="10096" y="9628"/>
                      </a:cubicBezTo>
                      <a:cubicBezTo>
                        <a:pt x="9373" y="8799"/>
                        <a:pt x="8839" y="8065"/>
                        <a:pt x="7925" y="7180"/>
                      </a:cubicBezTo>
                      <a:cubicBezTo>
                        <a:pt x="7506" y="7046"/>
                        <a:pt x="7420" y="7323"/>
                        <a:pt x="7144" y="7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386"/>
                <p:cNvSpPr/>
                <p:nvPr/>
              </p:nvSpPr>
              <p:spPr>
                <a:xfrm rot="2100000">
                  <a:off x="10970536" y="5491419"/>
                  <a:ext cx="619125" cy="628650"/>
                </a:xfrm>
                <a:custGeom>
                  <a:avLst/>
                  <a:gdLst>
                    <a:gd name="connsiteX0" fmla="*/ 149377 w 619125"/>
                    <a:gd name="connsiteY0" fmla="*/ 188900 h 628650"/>
                    <a:gd name="connsiteX1" fmla="*/ 151663 w 619125"/>
                    <a:gd name="connsiteY1" fmla="*/ 179451 h 628650"/>
                    <a:gd name="connsiteX2" fmla="*/ 155911 w 619125"/>
                    <a:gd name="connsiteY2" fmla="*/ 172564 h 628650"/>
                    <a:gd name="connsiteX3" fmla="*/ 165379 w 619125"/>
                    <a:gd name="connsiteY3" fmla="*/ 158563 h 628650"/>
                    <a:gd name="connsiteX4" fmla="*/ 171532 w 619125"/>
                    <a:gd name="connsiteY4" fmla="*/ 159144 h 628650"/>
                    <a:gd name="connsiteX5" fmla="*/ 177571 w 619125"/>
                    <a:gd name="connsiteY5" fmla="*/ 159829 h 628650"/>
                    <a:gd name="connsiteX6" fmla="*/ 179171 w 619125"/>
                    <a:gd name="connsiteY6" fmla="*/ 138808 h 628650"/>
                    <a:gd name="connsiteX7" fmla="*/ 200517 w 619125"/>
                    <a:gd name="connsiteY7" fmla="*/ 124206 h 628650"/>
                    <a:gd name="connsiteX8" fmla="*/ 209889 w 619125"/>
                    <a:gd name="connsiteY8" fmla="*/ 115700 h 628650"/>
                    <a:gd name="connsiteX9" fmla="*/ 216471 w 619125"/>
                    <a:gd name="connsiteY9" fmla="*/ 111138 h 628650"/>
                    <a:gd name="connsiteX10" fmla="*/ 215166 w 619125"/>
                    <a:gd name="connsiteY10" fmla="*/ 122444 h 628650"/>
                    <a:gd name="connsiteX11" fmla="*/ 240169 w 619125"/>
                    <a:gd name="connsiteY11" fmla="*/ 94050 h 628650"/>
                    <a:gd name="connsiteX12" fmla="*/ 241589 w 619125"/>
                    <a:gd name="connsiteY12" fmla="*/ 96326 h 628650"/>
                    <a:gd name="connsiteX13" fmla="*/ 319627 w 619125"/>
                    <a:gd name="connsiteY13" fmla="*/ 65056 h 628650"/>
                    <a:gd name="connsiteX14" fmla="*/ 411200 w 619125"/>
                    <a:gd name="connsiteY14" fmla="*/ 68466 h 628650"/>
                    <a:gd name="connsiteX15" fmla="*/ 408133 w 619125"/>
                    <a:gd name="connsiteY15" fmla="*/ 62722 h 628650"/>
                    <a:gd name="connsiteX16" fmla="*/ 499602 w 619125"/>
                    <a:gd name="connsiteY16" fmla="*/ 104737 h 628650"/>
                    <a:gd name="connsiteX17" fmla="*/ 576812 w 619125"/>
                    <a:gd name="connsiteY17" fmla="*/ 164335 h 628650"/>
                    <a:gd name="connsiteX18" fmla="*/ 559086 w 619125"/>
                    <a:gd name="connsiteY18" fmla="*/ 136293 h 628650"/>
                    <a:gd name="connsiteX19" fmla="*/ 536197 w 619125"/>
                    <a:gd name="connsiteY19" fmla="*/ 105194 h 628650"/>
                    <a:gd name="connsiteX20" fmla="*/ 522119 w 619125"/>
                    <a:gd name="connsiteY20" fmla="*/ 91345 h 628650"/>
                    <a:gd name="connsiteX21" fmla="*/ 514823 w 619125"/>
                    <a:gd name="connsiteY21" fmla="*/ 84963 h 628650"/>
                    <a:gd name="connsiteX22" fmla="*/ 506898 w 619125"/>
                    <a:gd name="connsiteY22" fmla="*/ 79734 h 628650"/>
                    <a:gd name="connsiteX23" fmla="*/ 491067 w 619125"/>
                    <a:gd name="connsiteY23" fmla="*/ 71209 h 628650"/>
                    <a:gd name="connsiteX24" fmla="*/ 474865 w 619125"/>
                    <a:gd name="connsiteY24" fmla="*/ 67332 h 628650"/>
                    <a:gd name="connsiteX25" fmla="*/ 465921 w 619125"/>
                    <a:gd name="connsiteY25" fmla="*/ 59017 h 628650"/>
                    <a:gd name="connsiteX26" fmla="*/ 454406 w 619125"/>
                    <a:gd name="connsiteY26" fmla="*/ 53845 h 628650"/>
                    <a:gd name="connsiteX27" fmla="*/ 439471 w 619125"/>
                    <a:gd name="connsiteY27" fmla="*/ 42281 h 628650"/>
                    <a:gd name="connsiteX28" fmla="*/ 421097 w 619125"/>
                    <a:gd name="connsiteY28" fmla="*/ 34842 h 628650"/>
                    <a:gd name="connsiteX29" fmla="*/ 404038 w 619125"/>
                    <a:gd name="connsiteY29" fmla="*/ 31223 h 628650"/>
                    <a:gd name="connsiteX30" fmla="*/ 373329 w 619125"/>
                    <a:gd name="connsiteY30" fmla="*/ 30147 h 628650"/>
                    <a:gd name="connsiteX31" fmla="*/ 309264 w 619125"/>
                    <a:gd name="connsiteY31" fmla="*/ 37109 h 628650"/>
                    <a:gd name="connsiteX32" fmla="*/ 302015 w 619125"/>
                    <a:gd name="connsiteY32" fmla="*/ 26727 h 628650"/>
                    <a:gd name="connsiteX33" fmla="*/ 308568 w 619125"/>
                    <a:gd name="connsiteY33" fmla="*/ 25136 h 628650"/>
                    <a:gd name="connsiteX34" fmla="*/ 323237 w 619125"/>
                    <a:gd name="connsiteY34" fmla="*/ 22784 h 628650"/>
                    <a:gd name="connsiteX35" fmla="*/ 338077 w 619125"/>
                    <a:gd name="connsiteY35" fmla="*/ 20660 h 628650"/>
                    <a:gd name="connsiteX36" fmla="*/ 344878 w 619125"/>
                    <a:gd name="connsiteY36" fmla="*/ 20269 h 628650"/>
                    <a:gd name="connsiteX37" fmla="*/ 340744 w 619125"/>
                    <a:gd name="connsiteY37" fmla="*/ 19450 h 628650"/>
                    <a:gd name="connsiteX38" fmla="*/ 331590 w 619125"/>
                    <a:gd name="connsiteY38" fmla="*/ 18040 h 628650"/>
                    <a:gd name="connsiteX39" fmla="*/ 318132 w 619125"/>
                    <a:gd name="connsiteY39" fmla="*/ 16754 h 628650"/>
                    <a:gd name="connsiteX40" fmla="*/ 342954 w 619125"/>
                    <a:gd name="connsiteY40" fmla="*/ 12878 h 628650"/>
                    <a:gd name="connsiteX41" fmla="*/ 362204 w 619125"/>
                    <a:gd name="connsiteY41" fmla="*/ 7144 h 628650"/>
                    <a:gd name="connsiteX42" fmla="*/ 292271 w 619125"/>
                    <a:gd name="connsiteY42" fmla="*/ 16078 h 628650"/>
                    <a:gd name="connsiteX43" fmla="*/ 274364 w 619125"/>
                    <a:gd name="connsiteY43" fmla="*/ 19850 h 628650"/>
                    <a:gd name="connsiteX44" fmla="*/ 257819 w 619125"/>
                    <a:gd name="connsiteY44" fmla="*/ 25432 h 628650"/>
                    <a:gd name="connsiteX45" fmla="*/ 250190 w 619125"/>
                    <a:gd name="connsiteY45" fmla="*/ 28423 h 628650"/>
                    <a:gd name="connsiteX46" fmla="*/ 243360 w 619125"/>
                    <a:gd name="connsiteY46" fmla="*/ 32309 h 628650"/>
                    <a:gd name="connsiteX47" fmla="*/ 231816 w 619125"/>
                    <a:gd name="connsiteY47" fmla="*/ 40567 h 628650"/>
                    <a:gd name="connsiteX48" fmla="*/ 256219 w 619125"/>
                    <a:gd name="connsiteY48" fmla="*/ 32890 h 628650"/>
                    <a:gd name="connsiteX49" fmla="*/ 283061 w 619125"/>
                    <a:gd name="connsiteY49" fmla="*/ 26070 h 628650"/>
                    <a:gd name="connsiteX50" fmla="*/ 303806 w 619125"/>
                    <a:gd name="connsiteY50" fmla="*/ 33223 h 628650"/>
                    <a:gd name="connsiteX51" fmla="*/ 269564 w 619125"/>
                    <a:gd name="connsiteY51" fmla="*/ 46834 h 628650"/>
                    <a:gd name="connsiteX52" fmla="*/ 237836 w 619125"/>
                    <a:gd name="connsiteY52" fmla="*/ 59436 h 628650"/>
                    <a:gd name="connsiteX53" fmla="*/ 178181 w 619125"/>
                    <a:gd name="connsiteY53" fmla="*/ 95907 h 628650"/>
                    <a:gd name="connsiteX54" fmla="*/ 170504 w 619125"/>
                    <a:gd name="connsiteY54" fmla="*/ 102165 h 628650"/>
                    <a:gd name="connsiteX55" fmla="*/ 162979 w 619125"/>
                    <a:gd name="connsiteY55" fmla="*/ 108394 h 628650"/>
                    <a:gd name="connsiteX56" fmla="*/ 151187 w 619125"/>
                    <a:gd name="connsiteY56" fmla="*/ 113262 h 628650"/>
                    <a:gd name="connsiteX57" fmla="*/ 152568 w 619125"/>
                    <a:gd name="connsiteY57" fmla="*/ 101556 h 628650"/>
                    <a:gd name="connsiteX58" fmla="*/ 143710 w 619125"/>
                    <a:gd name="connsiteY58" fmla="*/ 131912 h 628650"/>
                    <a:gd name="connsiteX59" fmla="*/ 133851 w 619125"/>
                    <a:gd name="connsiteY59" fmla="*/ 118501 h 628650"/>
                    <a:gd name="connsiteX60" fmla="*/ 124060 w 619125"/>
                    <a:gd name="connsiteY60" fmla="*/ 139751 h 628650"/>
                    <a:gd name="connsiteX61" fmla="*/ 113858 w 619125"/>
                    <a:gd name="connsiteY61" fmla="*/ 149895 h 628650"/>
                    <a:gd name="connsiteX62" fmla="*/ 108610 w 619125"/>
                    <a:gd name="connsiteY62" fmla="*/ 163649 h 628650"/>
                    <a:gd name="connsiteX63" fmla="*/ 103209 w 619125"/>
                    <a:gd name="connsiteY63" fmla="*/ 157782 h 628650"/>
                    <a:gd name="connsiteX64" fmla="*/ 110944 w 619125"/>
                    <a:gd name="connsiteY64" fmla="*/ 140703 h 628650"/>
                    <a:gd name="connsiteX65" fmla="*/ 103152 w 619125"/>
                    <a:gd name="connsiteY65" fmla="*/ 156172 h 628650"/>
                    <a:gd name="connsiteX66" fmla="*/ 99218 w 619125"/>
                    <a:gd name="connsiteY66" fmla="*/ 170678 h 628650"/>
                    <a:gd name="connsiteX67" fmla="*/ 96485 w 619125"/>
                    <a:gd name="connsiteY67" fmla="*/ 161792 h 628650"/>
                    <a:gd name="connsiteX68" fmla="*/ 93913 w 619125"/>
                    <a:gd name="connsiteY68" fmla="*/ 152629 h 628650"/>
                    <a:gd name="connsiteX69" fmla="*/ 86636 w 619125"/>
                    <a:gd name="connsiteY69" fmla="*/ 171183 h 628650"/>
                    <a:gd name="connsiteX70" fmla="*/ 70958 w 619125"/>
                    <a:gd name="connsiteY70" fmla="*/ 180289 h 628650"/>
                    <a:gd name="connsiteX71" fmla="*/ 78092 w 619125"/>
                    <a:gd name="connsiteY71" fmla="*/ 196253 h 628650"/>
                    <a:gd name="connsiteX72" fmla="*/ 69405 w 619125"/>
                    <a:gd name="connsiteY72" fmla="*/ 198901 h 628650"/>
                    <a:gd name="connsiteX73" fmla="*/ 72129 w 619125"/>
                    <a:gd name="connsiteY73" fmla="*/ 220685 h 628650"/>
                    <a:gd name="connsiteX74" fmla="*/ 64005 w 619125"/>
                    <a:gd name="connsiteY74" fmla="*/ 208721 h 628650"/>
                    <a:gd name="connsiteX75" fmla="*/ 54661 w 619125"/>
                    <a:gd name="connsiteY75" fmla="*/ 230724 h 628650"/>
                    <a:gd name="connsiteX76" fmla="*/ 63871 w 619125"/>
                    <a:gd name="connsiteY76" fmla="*/ 242097 h 628650"/>
                    <a:gd name="connsiteX77" fmla="*/ 51289 w 619125"/>
                    <a:gd name="connsiteY77" fmla="*/ 251546 h 628650"/>
                    <a:gd name="connsiteX78" fmla="*/ 36096 w 619125"/>
                    <a:gd name="connsiteY78" fmla="*/ 248745 h 628650"/>
                    <a:gd name="connsiteX79" fmla="*/ 35096 w 619125"/>
                    <a:gd name="connsiteY79" fmla="*/ 240582 h 628650"/>
                    <a:gd name="connsiteX80" fmla="*/ 35230 w 619125"/>
                    <a:gd name="connsiteY80" fmla="*/ 232229 h 628650"/>
                    <a:gd name="connsiteX81" fmla="*/ 36334 w 619125"/>
                    <a:gd name="connsiteY81" fmla="*/ 215541 h 628650"/>
                    <a:gd name="connsiteX82" fmla="*/ 39830 w 619125"/>
                    <a:gd name="connsiteY82" fmla="*/ 189519 h 628650"/>
                    <a:gd name="connsiteX83" fmla="*/ 34744 w 619125"/>
                    <a:gd name="connsiteY83" fmla="*/ 209036 h 628650"/>
                    <a:gd name="connsiteX84" fmla="*/ 31553 w 619125"/>
                    <a:gd name="connsiteY84" fmla="*/ 228895 h 628650"/>
                    <a:gd name="connsiteX85" fmla="*/ 21856 w 619125"/>
                    <a:gd name="connsiteY85" fmla="*/ 237011 h 628650"/>
                    <a:gd name="connsiteX86" fmla="*/ 17723 w 619125"/>
                    <a:gd name="connsiteY86" fmla="*/ 239925 h 628650"/>
                    <a:gd name="connsiteX87" fmla="*/ 15779 w 619125"/>
                    <a:gd name="connsiteY87" fmla="*/ 231429 h 628650"/>
                    <a:gd name="connsiteX88" fmla="*/ 8455 w 619125"/>
                    <a:gd name="connsiteY88" fmla="*/ 263214 h 628650"/>
                    <a:gd name="connsiteX89" fmla="*/ 7207 w 619125"/>
                    <a:gd name="connsiteY89" fmla="*/ 297237 h 628650"/>
                    <a:gd name="connsiteX90" fmla="*/ 11169 w 619125"/>
                    <a:gd name="connsiteY90" fmla="*/ 330622 h 628650"/>
                    <a:gd name="connsiteX91" fmla="*/ 18694 w 619125"/>
                    <a:gd name="connsiteY91" fmla="*/ 361036 h 628650"/>
                    <a:gd name="connsiteX92" fmla="*/ 23342 w 619125"/>
                    <a:gd name="connsiteY92" fmla="*/ 348701 h 628650"/>
                    <a:gd name="connsiteX93" fmla="*/ 19647 w 619125"/>
                    <a:gd name="connsiteY93" fmla="*/ 371694 h 628650"/>
                    <a:gd name="connsiteX94" fmla="*/ 44640 w 619125"/>
                    <a:gd name="connsiteY94" fmla="*/ 387953 h 628650"/>
                    <a:gd name="connsiteX95" fmla="*/ 49146 w 619125"/>
                    <a:gd name="connsiteY95" fmla="*/ 419119 h 628650"/>
                    <a:gd name="connsiteX96" fmla="*/ 53213 w 619125"/>
                    <a:gd name="connsiteY96" fmla="*/ 448389 h 628650"/>
                    <a:gd name="connsiteX97" fmla="*/ 60899 w 619125"/>
                    <a:gd name="connsiteY97" fmla="*/ 442665 h 628650"/>
                    <a:gd name="connsiteX98" fmla="*/ 70062 w 619125"/>
                    <a:gd name="connsiteY98" fmla="*/ 459686 h 628650"/>
                    <a:gd name="connsiteX99" fmla="*/ 81912 w 619125"/>
                    <a:gd name="connsiteY99" fmla="*/ 476250 h 628650"/>
                    <a:gd name="connsiteX100" fmla="*/ 69815 w 619125"/>
                    <a:gd name="connsiteY100" fmla="*/ 469468 h 628650"/>
                    <a:gd name="connsiteX101" fmla="*/ 77006 w 619125"/>
                    <a:gd name="connsiteY101" fmla="*/ 484699 h 628650"/>
                    <a:gd name="connsiteX102" fmla="*/ 85312 w 619125"/>
                    <a:gd name="connsiteY102" fmla="*/ 499043 h 628650"/>
                    <a:gd name="connsiteX103" fmla="*/ 77035 w 619125"/>
                    <a:gd name="connsiteY103" fmla="*/ 496748 h 628650"/>
                    <a:gd name="connsiteX104" fmla="*/ 68634 w 619125"/>
                    <a:gd name="connsiteY104" fmla="*/ 494262 h 628650"/>
                    <a:gd name="connsiteX105" fmla="*/ 82350 w 619125"/>
                    <a:gd name="connsiteY105" fmla="*/ 511169 h 628650"/>
                    <a:gd name="connsiteX106" fmla="*/ 81445 w 619125"/>
                    <a:gd name="connsiteY106" fmla="*/ 519455 h 628650"/>
                    <a:gd name="connsiteX107" fmla="*/ 100190 w 619125"/>
                    <a:gd name="connsiteY107" fmla="*/ 531666 h 628650"/>
                    <a:gd name="connsiteX108" fmla="*/ 120345 w 619125"/>
                    <a:gd name="connsiteY108" fmla="*/ 547354 h 628650"/>
                    <a:gd name="connsiteX109" fmla="*/ 141843 w 619125"/>
                    <a:gd name="connsiteY109" fmla="*/ 562756 h 628650"/>
                    <a:gd name="connsiteX110" fmla="*/ 163722 w 619125"/>
                    <a:gd name="connsiteY110" fmla="*/ 574167 h 628650"/>
                    <a:gd name="connsiteX111" fmla="*/ 157607 w 619125"/>
                    <a:gd name="connsiteY111" fmla="*/ 579987 h 628650"/>
                    <a:gd name="connsiteX112" fmla="*/ 192068 w 619125"/>
                    <a:gd name="connsiteY112" fmla="*/ 593741 h 628650"/>
                    <a:gd name="connsiteX113" fmla="*/ 210775 w 619125"/>
                    <a:gd name="connsiteY113" fmla="*/ 601437 h 628650"/>
                    <a:gd name="connsiteX114" fmla="*/ 226396 w 619125"/>
                    <a:gd name="connsiteY114" fmla="*/ 601466 h 628650"/>
                    <a:gd name="connsiteX115" fmla="*/ 227406 w 619125"/>
                    <a:gd name="connsiteY115" fmla="*/ 605371 h 628650"/>
                    <a:gd name="connsiteX116" fmla="*/ 243646 w 619125"/>
                    <a:gd name="connsiteY116" fmla="*/ 605238 h 628650"/>
                    <a:gd name="connsiteX117" fmla="*/ 259753 w 619125"/>
                    <a:gd name="connsiteY117" fmla="*/ 603752 h 628650"/>
                    <a:gd name="connsiteX118" fmla="*/ 267411 w 619125"/>
                    <a:gd name="connsiteY118" fmla="*/ 615858 h 628650"/>
                    <a:gd name="connsiteX119" fmla="*/ 289099 w 619125"/>
                    <a:gd name="connsiteY119" fmla="*/ 618277 h 628650"/>
                    <a:gd name="connsiteX120" fmla="*/ 308445 w 619125"/>
                    <a:gd name="connsiteY120" fmla="*/ 620249 h 628650"/>
                    <a:gd name="connsiteX121" fmla="*/ 341401 w 619125"/>
                    <a:gd name="connsiteY121" fmla="*/ 624421 h 628650"/>
                    <a:gd name="connsiteX122" fmla="*/ 364137 w 619125"/>
                    <a:gd name="connsiteY122" fmla="*/ 612067 h 628650"/>
                    <a:gd name="connsiteX123" fmla="*/ 382263 w 619125"/>
                    <a:gd name="connsiteY123" fmla="*/ 607028 h 628650"/>
                    <a:gd name="connsiteX124" fmla="*/ 400885 w 619125"/>
                    <a:gd name="connsiteY124" fmla="*/ 602380 h 628650"/>
                    <a:gd name="connsiteX125" fmla="*/ 485905 w 619125"/>
                    <a:gd name="connsiteY125" fmla="*/ 572472 h 628650"/>
                    <a:gd name="connsiteX126" fmla="*/ 555971 w 619125"/>
                    <a:gd name="connsiteY126" fmla="*/ 514664 h 628650"/>
                    <a:gd name="connsiteX127" fmla="*/ 601777 w 619125"/>
                    <a:gd name="connsiteY127" fmla="*/ 439388 h 628650"/>
                    <a:gd name="connsiteX128" fmla="*/ 609139 w 619125"/>
                    <a:gd name="connsiteY128" fmla="*/ 419386 h 628650"/>
                    <a:gd name="connsiteX129" fmla="*/ 614369 w 619125"/>
                    <a:gd name="connsiteY129" fmla="*/ 399098 h 628650"/>
                    <a:gd name="connsiteX130" fmla="*/ 616702 w 619125"/>
                    <a:gd name="connsiteY130" fmla="*/ 389106 h 628650"/>
                    <a:gd name="connsiteX131" fmla="*/ 618131 w 619125"/>
                    <a:gd name="connsiteY131" fmla="*/ 379000 h 628650"/>
                    <a:gd name="connsiteX132" fmla="*/ 620588 w 619125"/>
                    <a:gd name="connsiteY132" fmla="*/ 359207 h 628650"/>
                    <a:gd name="connsiteX133" fmla="*/ 617559 w 619125"/>
                    <a:gd name="connsiteY133" fmla="*/ 331918 h 628650"/>
                    <a:gd name="connsiteX134" fmla="*/ 608282 w 619125"/>
                    <a:gd name="connsiteY134" fmla="*/ 302885 h 628650"/>
                    <a:gd name="connsiteX135" fmla="*/ 606815 w 619125"/>
                    <a:gd name="connsiteY135" fmla="*/ 349739 h 628650"/>
                    <a:gd name="connsiteX136" fmla="*/ 594071 w 619125"/>
                    <a:gd name="connsiteY136" fmla="*/ 366684 h 628650"/>
                    <a:gd name="connsiteX137" fmla="*/ 578145 w 619125"/>
                    <a:gd name="connsiteY137" fmla="*/ 379657 h 628650"/>
                    <a:gd name="connsiteX138" fmla="*/ 588784 w 619125"/>
                    <a:gd name="connsiteY138" fmla="*/ 375685 h 628650"/>
                    <a:gd name="connsiteX139" fmla="*/ 587699 w 619125"/>
                    <a:gd name="connsiteY139" fmla="*/ 387668 h 628650"/>
                    <a:gd name="connsiteX140" fmla="*/ 584660 w 619125"/>
                    <a:gd name="connsiteY140" fmla="*/ 392992 h 628650"/>
                    <a:gd name="connsiteX141" fmla="*/ 582384 w 619125"/>
                    <a:gd name="connsiteY141" fmla="*/ 407632 h 628650"/>
                    <a:gd name="connsiteX142" fmla="*/ 568953 w 619125"/>
                    <a:gd name="connsiteY142" fmla="*/ 401193 h 628650"/>
                    <a:gd name="connsiteX143" fmla="*/ 555275 w 619125"/>
                    <a:gd name="connsiteY143" fmla="*/ 423596 h 628650"/>
                    <a:gd name="connsiteX144" fmla="*/ 561400 w 619125"/>
                    <a:gd name="connsiteY144" fmla="*/ 433292 h 628650"/>
                    <a:gd name="connsiteX145" fmla="*/ 546674 w 619125"/>
                    <a:gd name="connsiteY145" fmla="*/ 443541 h 628650"/>
                    <a:gd name="connsiteX146" fmla="*/ 532968 w 619125"/>
                    <a:gd name="connsiteY146" fmla="*/ 445246 h 628650"/>
                    <a:gd name="connsiteX147" fmla="*/ 541369 w 619125"/>
                    <a:gd name="connsiteY147" fmla="*/ 449742 h 628650"/>
                    <a:gd name="connsiteX148" fmla="*/ 533511 w 619125"/>
                    <a:gd name="connsiteY148" fmla="*/ 455924 h 628650"/>
                    <a:gd name="connsiteX149" fmla="*/ 528634 w 619125"/>
                    <a:gd name="connsiteY149" fmla="*/ 461610 h 628650"/>
                    <a:gd name="connsiteX150" fmla="*/ 522995 w 619125"/>
                    <a:gd name="connsiteY150" fmla="*/ 466925 h 628650"/>
                    <a:gd name="connsiteX151" fmla="*/ 508327 w 619125"/>
                    <a:gd name="connsiteY151" fmla="*/ 466249 h 628650"/>
                    <a:gd name="connsiteX152" fmla="*/ 501955 w 619125"/>
                    <a:gd name="connsiteY152" fmla="*/ 480879 h 628650"/>
                    <a:gd name="connsiteX153" fmla="*/ 494668 w 619125"/>
                    <a:gd name="connsiteY153" fmla="*/ 474802 h 628650"/>
                    <a:gd name="connsiteX154" fmla="*/ 483895 w 619125"/>
                    <a:gd name="connsiteY154" fmla="*/ 487451 h 628650"/>
                    <a:gd name="connsiteX155" fmla="*/ 473446 w 619125"/>
                    <a:gd name="connsiteY155" fmla="*/ 490966 h 628650"/>
                    <a:gd name="connsiteX156" fmla="*/ 474894 w 619125"/>
                    <a:gd name="connsiteY156" fmla="*/ 476812 h 628650"/>
                    <a:gd name="connsiteX157" fmla="*/ 461130 w 619125"/>
                    <a:gd name="connsiteY157" fmla="*/ 504577 h 628650"/>
                    <a:gd name="connsiteX158" fmla="*/ 462740 w 619125"/>
                    <a:gd name="connsiteY158" fmla="*/ 516712 h 628650"/>
                    <a:gd name="connsiteX159" fmla="*/ 447462 w 619125"/>
                    <a:gd name="connsiteY159" fmla="*/ 531276 h 628650"/>
                    <a:gd name="connsiteX160" fmla="*/ 445233 w 619125"/>
                    <a:gd name="connsiteY160" fmla="*/ 525580 h 628650"/>
                    <a:gd name="connsiteX161" fmla="*/ 437766 w 619125"/>
                    <a:gd name="connsiteY161" fmla="*/ 536381 h 628650"/>
                    <a:gd name="connsiteX162" fmla="*/ 430784 w 619125"/>
                    <a:gd name="connsiteY162" fmla="*/ 535181 h 628650"/>
                    <a:gd name="connsiteX163" fmla="*/ 423840 w 619125"/>
                    <a:gd name="connsiteY163" fmla="*/ 533600 h 628650"/>
                    <a:gd name="connsiteX164" fmla="*/ 410686 w 619125"/>
                    <a:gd name="connsiteY164" fmla="*/ 547554 h 628650"/>
                    <a:gd name="connsiteX165" fmla="*/ 387235 w 619125"/>
                    <a:gd name="connsiteY165" fmla="*/ 553155 h 628650"/>
                    <a:gd name="connsiteX166" fmla="*/ 361137 w 619125"/>
                    <a:gd name="connsiteY166" fmla="*/ 554831 h 628650"/>
                    <a:gd name="connsiteX167" fmla="*/ 337896 w 619125"/>
                    <a:gd name="connsiteY167" fmla="*/ 559156 h 628650"/>
                    <a:gd name="connsiteX168" fmla="*/ 319055 w 619125"/>
                    <a:gd name="connsiteY168" fmla="*/ 553898 h 628650"/>
                    <a:gd name="connsiteX169" fmla="*/ 294090 w 619125"/>
                    <a:gd name="connsiteY169" fmla="*/ 546211 h 628650"/>
                    <a:gd name="connsiteX170" fmla="*/ 293843 w 619125"/>
                    <a:gd name="connsiteY170" fmla="*/ 555679 h 628650"/>
                    <a:gd name="connsiteX171" fmla="*/ 276412 w 619125"/>
                    <a:gd name="connsiteY171" fmla="*/ 545201 h 628650"/>
                    <a:gd name="connsiteX172" fmla="*/ 264782 w 619125"/>
                    <a:gd name="connsiteY172" fmla="*/ 538658 h 628650"/>
                    <a:gd name="connsiteX173" fmla="*/ 253038 w 619125"/>
                    <a:gd name="connsiteY173" fmla="*/ 530523 h 628650"/>
                    <a:gd name="connsiteX174" fmla="*/ 242055 w 619125"/>
                    <a:gd name="connsiteY174" fmla="*/ 521770 h 628650"/>
                    <a:gd name="connsiteX175" fmla="*/ 233302 w 619125"/>
                    <a:gd name="connsiteY175" fmla="*/ 511740 h 628650"/>
                    <a:gd name="connsiteX176" fmla="*/ 227244 w 619125"/>
                    <a:gd name="connsiteY176" fmla="*/ 501948 h 628650"/>
                    <a:gd name="connsiteX177" fmla="*/ 225168 w 619125"/>
                    <a:gd name="connsiteY177" fmla="*/ 491890 h 628650"/>
                    <a:gd name="connsiteX178" fmla="*/ 221396 w 619125"/>
                    <a:gd name="connsiteY178" fmla="*/ 500615 h 628650"/>
                    <a:gd name="connsiteX179" fmla="*/ 205737 w 619125"/>
                    <a:gd name="connsiteY179" fmla="*/ 494929 h 628650"/>
                    <a:gd name="connsiteX180" fmla="*/ 199107 w 619125"/>
                    <a:gd name="connsiteY180" fmla="*/ 486423 h 628650"/>
                    <a:gd name="connsiteX181" fmla="*/ 193173 w 619125"/>
                    <a:gd name="connsiteY181" fmla="*/ 467639 h 628650"/>
                    <a:gd name="connsiteX182" fmla="*/ 188992 w 619125"/>
                    <a:gd name="connsiteY182" fmla="*/ 478269 h 628650"/>
                    <a:gd name="connsiteX183" fmla="*/ 169837 w 619125"/>
                    <a:gd name="connsiteY183" fmla="*/ 463534 h 628650"/>
                    <a:gd name="connsiteX184" fmla="*/ 159845 w 619125"/>
                    <a:gd name="connsiteY184" fmla="*/ 458162 h 628650"/>
                    <a:gd name="connsiteX185" fmla="*/ 154159 w 619125"/>
                    <a:gd name="connsiteY185" fmla="*/ 452685 h 628650"/>
                    <a:gd name="connsiteX186" fmla="*/ 148872 w 619125"/>
                    <a:gd name="connsiteY186" fmla="*/ 443427 h 628650"/>
                    <a:gd name="connsiteX187" fmla="*/ 161445 w 619125"/>
                    <a:gd name="connsiteY187" fmla="*/ 448132 h 628650"/>
                    <a:gd name="connsiteX188" fmla="*/ 145748 w 619125"/>
                    <a:gd name="connsiteY188" fmla="*/ 435092 h 628650"/>
                    <a:gd name="connsiteX189" fmla="*/ 131680 w 619125"/>
                    <a:gd name="connsiteY189" fmla="*/ 414642 h 628650"/>
                    <a:gd name="connsiteX190" fmla="*/ 120593 w 619125"/>
                    <a:gd name="connsiteY190" fmla="*/ 390173 h 628650"/>
                    <a:gd name="connsiteX191" fmla="*/ 116068 w 619125"/>
                    <a:gd name="connsiteY191" fmla="*/ 377590 h 628650"/>
                    <a:gd name="connsiteX192" fmla="*/ 113706 w 619125"/>
                    <a:gd name="connsiteY192" fmla="*/ 371494 h 628650"/>
                    <a:gd name="connsiteX193" fmla="*/ 111906 w 619125"/>
                    <a:gd name="connsiteY193" fmla="*/ 365379 h 628650"/>
                    <a:gd name="connsiteX194" fmla="*/ 110353 w 619125"/>
                    <a:gd name="connsiteY194" fmla="*/ 350206 h 628650"/>
                    <a:gd name="connsiteX195" fmla="*/ 109886 w 619125"/>
                    <a:gd name="connsiteY195" fmla="*/ 333718 h 628650"/>
                    <a:gd name="connsiteX196" fmla="*/ 109610 w 619125"/>
                    <a:gd name="connsiteY196" fmla="*/ 325193 h 628650"/>
                    <a:gd name="connsiteX197" fmla="*/ 110182 w 619125"/>
                    <a:gd name="connsiteY197" fmla="*/ 316421 h 628650"/>
                    <a:gd name="connsiteX198" fmla="*/ 111572 w 619125"/>
                    <a:gd name="connsiteY198" fmla="*/ 298666 h 628650"/>
                    <a:gd name="connsiteX199" fmla="*/ 132699 w 619125"/>
                    <a:gd name="connsiteY199" fmla="*/ 233201 h 628650"/>
                    <a:gd name="connsiteX200" fmla="*/ 129746 w 619125"/>
                    <a:gd name="connsiteY200" fmla="*/ 231362 h 628650"/>
                    <a:gd name="connsiteX201" fmla="*/ 137842 w 619125"/>
                    <a:gd name="connsiteY201" fmla="*/ 220256 h 628650"/>
                    <a:gd name="connsiteX202" fmla="*/ 143967 w 619125"/>
                    <a:gd name="connsiteY202" fmla="*/ 208007 h 628650"/>
                    <a:gd name="connsiteX203" fmla="*/ 146615 w 619125"/>
                    <a:gd name="connsiteY203" fmla="*/ 201435 h 628650"/>
                    <a:gd name="connsiteX204" fmla="*/ 150092 w 619125"/>
                    <a:gd name="connsiteY204" fmla="*/ 195120 h 628650"/>
                    <a:gd name="connsiteX205" fmla="*/ 158721 w 619125"/>
                    <a:gd name="connsiteY205" fmla="*/ 183051 h 628650"/>
                    <a:gd name="connsiteX206" fmla="*/ 154073 w 619125"/>
                    <a:gd name="connsiteY206" fmla="*/ 185880 h 628650"/>
                    <a:gd name="connsiteX207" fmla="*/ 149377 w 619125"/>
                    <a:gd name="connsiteY207" fmla="*/ 18890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</a:cxnLst>
                  <a:rect l="l" t="t" r="r" b="b"/>
                  <a:pathLst>
                    <a:path w="619125" h="628650">
                      <a:moveTo>
                        <a:pt x="149377" y="188900"/>
                      </a:moveTo>
                      <a:cubicBezTo>
                        <a:pt x="149853" y="185252"/>
                        <a:pt x="150663" y="182175"/>
                        <a:pt x="151663" y="179451"/>
                      </a:cubicBezTo>
                      <a:cubicBezTo>
                        <a:pt x="152882" y="176860"/>
                        <a:pt x="154406" y="174698"/>
                        <a:pt x="155911" y="172564"/>
                      </a:cubicBezTo>
                      <a:cubicBezTo>
                        <a:pt x="159102" y="168412"/>
                        <a:pt x="161950" y="164144"/>
                        <a:pt x="165379" y="158563"/>
                      </a:cubicBezTo>
                      <a:cubicBezTo>
                        <a:pt x="165379" y="158563"/>
                        <a:pt x="168456" y="158858"/>
                        <a:pt x="171532" y="159144"/>
                      </a:cubicBezTo>
                      <a:cubicBezTo>
                        <a:pt x="174552" y="159487"/>
                        <a:pt x="177571" y="159829"/>
                        <a:pt x="177571" y="159829"/>
                      </a:cubicBezTo>
                      <a:cubicBezTo>
                        <a:pt x="184410" y="147704"/>
                        <a:pt x="175114" y="149323"/>
                        <a:pt x="179171" y="138808"/>
                      </a:cubicBezTo>
                      <a:cubicBezTo>
                        <a:pt x="186248" y="136817"/>
                        <a:pt x="193221" y="129778"/>
                        <a:pt x="200517" y="124206"/>
                      </a:cubicBezTo>
                      <a:cubicBezTo>
                        <a:pt x="204013" y="121253"/>
                        <a:pt x="207184" y="118148"/>
                        <a:pt x="209889" y="115700"/>
                      </a:cubicBezTo>
                      <a:cubicBezTo>
                        <a:pt x="212795" y="113548"/>
                        <a:pt x="215100" y="111833"/>
                        <a:pt x="216471" y="111138"/>
                      </a:cubicBezTo>
                      <a:cubicBezTo>
                        <a:pt x="222462" y="112843"/>
                        <a:pt x="215309" y="119177"/>
                        <a:pt x="215166" y="122444"/>
                      </a:cubicBezTo>
                      <a:cubicBezTo>
                        <a:pt x="227177" y="111719"/>
                        <a:pt x="221062" y="102994"/>
                        <a:pt x="240169" y="94050"/>
                      </a:cubicBezTo>
                      <a:lnTo>
                        <a:pt x="241589" y="96326"/>
                      </a:lnTo>
                      <a:cubicBezTo>
                        <a:pt x="261277" y="79658"/>
                        <a:pt x="289499" y="68894"/>
                        <a:pt x="319627" y="65056"/>
                      </a:cubicBezTo>
                      <a:cubicBezTo>
                        <a:pt x="349917" y="61017"/>
                        <a:pt x="381473" y="63541"/>
                        <a:pt x="411200" y="68466"/>
                      </a:cubicBezTo>
                      <a:cubicBezTo>
                        <a:pt x="407562" y="66523"/>
                        <a:pt x="409076" y="65084"/>
                        <a:pt x="408133" y="62722"/>
                      </a:cubicBezTo>
                      <a:cubicBezTo>
                        <a:pt x="439537" y="70256"/>
                        <a:pt x="471446" y="85715"/>
                        <a:pt x="499602" y="104737"/>
                      </a:cubicBezTo>
                      <a:cubicBezTo>
                        <a:pt x="528005" y="123654"/>
                        <a:pt x="552961" y="145523"/>
                        <a:pt x="576812" y="164335"/>
                      </a:cubicBezTo>
                      <a:cubicBezTo>
                        <a:pt x="571230" y="156420"/>
                        <a:pt x="566134" y="146304"/>
                        <a:pt x="559086" y="136293"/>
                      </a:cubicBezTo>
                      <a:cubicBezTo>
                        <a:pt x="552856" y="125682"/>
                        <a:pt x="544560" y="115491"/>
                        <a:pt x="536197" y="105194"/>
                      </a:cubicBezTo>
                      <a:cubicBezTo>
                        <a:pt x="531825" y="100232"/>
                        <a:pt x="526882" y="95812"/>
                        <a:pt x="522119" y="91345"/>
                      </a:cubicBezTo>
                      <a:cubicBezTo>
                        <a:pt x="519700" y="89154"/>
                        <a:pt x="517309" y="86973"/>
                        <a:pt x="514823" y="84963"/>
                      </a:cubicBezTo>
                      <a:cubicBezTo>
                        <a:pt x="512184" y="83134"/>
                        <a:pt x="509546" y="81382"/>
                        <a:pt x="506898" y="79734"/>
                      </a:cubicBezTo>
                      <a:cubicBezTo>
                        <a:pt x="501593" y="76448"/>
                        <a:pt x="496354" y="73457"/>
                        <a:pt x="491067" y="71209"/>
                      </a:cubicBezTo>
                      <a:cubicBezTo>
                        <a:pt x="485543" y="69323"/>
                        <a:pt x="480114" y="67970"/>
                        <a:pt x="474865" y="67332"/>
                      </a:cubicBezTo>
                      <a:cubicBezTo>
                        <a:pt x="472656" y="64027"/>
                        <a:pt x="469589" y="61084"/>
                        <a:pt x="465921" y="59017"/>
                      </a:cubicBezTo>
                      <a:cubicBezTo>
                        <a:pt x="462207" y="57026"/>
                        <a:pt x="458159" y="55416"/>
                        <a:pt x="454406" y="53845"/>
                      </a:cubicBezTo>
                      <a:cubicBezTo>
                        <a:pt x="446938" y="50597"/>
                        <a:pt x="440585" y="47730"/>
                        <a:pt x="439471" y="42281"/>
                      </a:cubicBezTo>
                      <a:cubicBezTo>
                        <a:pt x="433022" y="39348"/>
                        <a:pt x="426907" y="36900"/>
                        <a:pt x="421097" y="34842"/>
                      </a:cubicBezTo>
                      <a:cubicBezTo>
                        <a:pt x="415210" y="33004"/>
                        <a:pt x="409448" y="32156"/>
                        <a:pt x="404038" y="31223"/>
                      </a:cubicBezTo>
                      <a:cubicBezTo>
                        <a:pt x="393246" y="29089"/>
                        <a:pt x="383130" y="29651"/>
                        <a:pt x="373329" y="30147"/>
                      </a:cubicBezTo>
                      <a:cubicBezTo>
                        <a:pt x="353660" y="31166"/>
                        <a:pt x="335010" y="35252"/>
                        <a:pt x="309264" y="37109"/>
                      </a:cubicBezTo>
                      <a:cubicBezTo>
                        <a:pt x="301701" y="36271"/>
                        <a:pt x="304730" y="31061"/>
                        <a:pt x="302015" y="26727"/>
                      </a:cubicBezTo>
                      <a:cubicBezTo>
                        <a:pt x="302015" y="26727"/>
                        <a:pt x="304606" y="25870"/>
                        <a:pt x="308568" y="25136"/>
                      </a:cubicBezTo>
                      <a:cubicBezTo>
                        <a:pt x="312569" y="24498"/>
                        <a:pt x="317903" y="23641"/>
                        <a:pt x="323237" y="22784"/>
                      </a:cubicBezTo>
                      <a:cubicBezTo>
                        <a:pt x="328600" y="22031"/>
                        <a:pt x="334010" y="20803"/>
                        <a:pt x="338077" y="20660"/>
                      </a:cubicBezTo>
                      <a:cubicBezTo>
                        <a:pt x="342154" y="20422"/>
                        <a:pt x="344878" y="20269"/>
                        <a:pt x="344878" y="20269"/>
                      </a:cubicBezTo>
                      <a:cubicBezTo>
                        <a:pt x="344878" y="20269"/>
                        <a:pt x="343230" y="19936"/>
                        <a:pt x="340744" y="19450"/>
                      </a:cubicBezTo>
                      <a:cubicBezTo>
                        <a:pt x="338258" y="18926"/>
                        <a:pt x="334934" y="18231"/>
                        <a:pt x="331590" y="18040"/>
                      </a:cubicBezTo>
                      <a:cubicBezTo>
                        <a:pt x="324856" y="17402"/>
                        <a:pt x="318132" y="16754"/>
                        <a:pt x="318132" y="16754"/>
                      </a:cubicBezTo>
                      <a:cubicBezTo>
                        <a:pt x="323818" y="14535"/>
                        <a:pt x="333905" y="12821"/>
                        <a:pt x="342954" y="12878"/>
                      </a:cubicBezTo>
                      <a:cubicBezTo>
                        <a:pt x="352012" y="12468"/>
                        <a:pt x="360118" y="11459"/>
                        <a:pt x="362204" y="7144"/>
                      </a:cubicBezTo>
                      <a:cubicBezTo>
                        <a:pt x="341935" y="11068"/>
                        <a:pt x="316636" y="11030"/>
                        <a:pt x="292271" y="16078"/>
                      </a:cubicBezTo>
                      <a:cubicBezTo>
                        <a:pt x="286213" y="17345"/>
                        <a:pt x="280108" y="18069"/>
                        <a:pt x="274364" y="19850"/>
                      </a:cubicBezTo>
                      <a:cubicBezTo>
                        <a:pt x="268630" y="21641"/>
                        <a:pt x="263068" y="23489"/>
                        <a:pt x="257819" y="25432"/>
                      </a:cubicBezTo>
                      <a:cubicBezTo>
                        <a:pt x="255219" y="26451"/>
                        <a:pt x="252676" y="27451"/>
                        <a:pt x="250190" y="28423"/>
                      </a:cubicBezTo>
                      <a:cubicBezTo>
                        <a:pt x="247808" y="29689"/>
                        <a:pt x="245532" y="30994"/>
                        <a:pt x="243360" y="32309"/>
                      </a:cubicBezTo>
                      <a:cubicBezTo>
                        <a:pt x="239017" y="34947"/>
                        <a:pt x="235121" y="37700"/>
                        <a:pt x="231816" y="40567"/>
                      </a:cubicBezTo>
                      <a:cubicBezTo>
                        <a:pt x="239588" y="39129"/>
                        <a:pt x="247504" y="35433"/>
                        <a:pt x="256219" y="32890"/>
                      </a:cubicBezTo>
                      <a:cubicBezTo>
                        <a:pt x="264963" y="30566"/>
                        <a:pt x="273897" y="27127"/>
                        <a:pt x="283061" y="26070"/>
                      </a:cubicBezTo>
                      <a:cubicBezTo>
                        <a:pt x="291662" y="27937"/>
                        <a:pt x="304082" y="28375"/>
                        <a:pt x="303806" y="33223"/>
                      </a:cubicBezTo>
                      <a:cubicBezTo>
                        <a:pt x="291690" y="38576"/>
                        <a:pt x="280317" y="42101"/>
                        <a:pt x="269564" y="46834"/>
                      </a:cubicBezTo>
                      <a:cubicBezTo>
                        <a:pt x="258553" y="50559"/>
                        <a:pt x="248323" y="55312"/>
                        <a:pt x="237836" y="59436"/>
                      </a:cubicBezTo>
                      <a:cubicBezTo>
                        <a:pt x="217433" y="68704"/>
                        <a:pt x="196526" y="78600"/>
                        <a:pt x="178181" y="95907"/>
                      </a:cubicBezTo>
                      <a:cubicBezTo>
                        <a:pt x="175838" y="97993"/>
                        <a:pt x="173209" y="100146"/>
                        <a:pt x="170504" y="102165"/>
                      </a:cubicBezTo>
                      <a:cubicBezTo>
                        <a:pt x="167989" y="104413"/>
                        <a:pt x="165446" y="106594"/>
                        <a:pt x="162979" y="108394"/>
                      </a:cubicBezTo>
                      <a:cubicBezTo>
                        <a:pt x="158073" y="111995"/>
                        <a:pt x="153587" y="114214"/>
                        <a:pt x="151187" y="113262"/>
                      </a:cubicBezTo>
                      <a:cubicBezTo>
                        <a:pt x="156264" y="106461"/>
                        <a:pt x="148901" y="107928"/>
                        <a:pt x="152568" y="101556"/>
                      </a:cubicBezTo>
                      <a:cubicBezTo>
                        <a:pt x="141938" y="117043"/>
                        <a:pt x="162141" y="114491"/>
                        <a:pt x="143710" y="131912"/>
                      </a:cubicBezTo>
                      <a:lnTo>
                        <a:pt x="133851" y="118501"/>
                      </a:lnTo>
                      <a:cubicBezTo>
                        <a:pt x="136709" y="128330"/>
                        <a:pt x="130518" y="133226"/>
                        <a:pt x="124060" y="139751"/>
                      </a:cubicBezTo>
                      <a:cubicBezTo>
                        <a:pt x="120697" y="142875"/>
                        <a:pt x="116964" y="146123"/>
                        <a:pt x="113858" y="149895"/>
                      </a:cubicBezTo>
                      <a:cubicBezTo>
                        <a:pt x="110677" y="153610"/>
                        <a:pt x="109001" y="158420"/>
                        <a:pt x="108610" y="163649"/>
                      </a:cubicBezTo>
                      <a:cubicBezTo>
                        <a:pt x="104086" y="164811"/>
                        <a:pt x="102581" y="162316"/>
                        <a:pt x="103209" y="157782"/>
                      </a:cubicBezTo>
                      <a:cubicBezTo>
                        <a:pt x="103771" y="153229"/>
                        <a:pt x="106429" y="146666"/>
                        <a:pt x="110944" y="140703"/>
                      </a:cubicBezTo>
                      <a:cubicBezTo>
                        <a:pt x="104524" y="146552"/>
                        <a:pt x="103590" y="151552"/>
                        <a:pt x="103152" y="156172"/>
                      </a:cubicBezTo>
                      <a:cubicBezTo>
                        <a:pt x="102676" y="160792"/>
                        <a:pt x="102752" y="165116"/>
                        <a:pt x="99218" y="170678"/>
                      </a:cubicBezTo>
                      <a:cubicBezTo>
                        <a:pt x="99218" y="170678"/>
                        <a:pt x="97856" y="166240"/>
                        <a:pt x="96485" y="161792"/>
                      </a:cubicBezTo>
                      <a:cubicBezTo>
                        <a:pt x="95199" y="157210"/>
                        <a:pt x="93913" y="152629"/>
                        <a:pt x="93913" y="152629"/>
                      </a:cubicBezTo>
                      <a:cubicBezTo>
                        <a:pt x="95847" y="162477"/>
                        <a:pt x="91684" y="167307"/>
                        <a:pt x="86636" y="171183"/>
                      </a:cubicBezTo>
                      <a:cubicBezTo>
                        <a:pt x="81626" y="175012"/>
                        <a:pt x="74854" y="177355"/>
                        <a:pt x="70958" y="180289"/>
                      </a:cubicBezTo>
                      <a:cubicBezTo>
                        <a:pt x="73711" y="182585"/>
                        <a:pt x="86331" y="180137"/>
                        <a:pt x="78092" y="196253"/>
                      </a:cubicBezTo>
                      <a:cubicBezTo>
                        <a:pt x="73787" y="202911"/>
                        <a:pt x="71872" y="197882"/>
                        <a:pt x="69405" y="198901"/>
                      </a:cubicBezTo>
                      <a:cubicBezTo>
                        <a:pt x="72225" y="201158"/>
                        <a:pt x="75844" y="209531"/>
                        <a:pt x="72129" y="220685"/>
                      </a:cubicBezTo>
                      <a:cubicBezTo>
                        <a:pt x="66929" y="221390"/>
                        <a:pt x="68215" y="211084"/>
                        <a:pt x="64005" y="208721"/>
                      </a:cubicBezTo>
                      <a:cubicBezTo>
                        <a:pt x="60728" y="217494"/>
                        <a:pt x="60156" y="225114"/>
                        <a:pt x="54661" y="230724"/>
                      </a:cubicBezTo>
                      <a:cubicBezTo>
                        <a:pt x="54308" y="247631"/>
                        <a:pt x="61433" y="231353"/>
                        <a:pt x="63871" y="242097"/>
                      </a:cubicBezTo>
                      <a:cubicBezTo>
                        <a:pt x="59452" y="253641"/>
                        <a:pt x="56061" y="253813"/>
                        <a:pt x="51289" y="251546"/>
                      </a:cubicBezTo>
                      <a:cubicBezTo>
                        <a:pt x="46717" y="249374"/>
                        <a:pt x="41697" y="244773"/>
                        <a:pt x="36096" y="248745"/>
                      </a:cubicBezTo>
                      <a:cubicBezTo>
                        <a:pt x="35687" y="246107"/>
                        <a:pt x="35277" y="243354"/>
                        <a:pt x="35096" y="240582"/>
                      </a:cubicBezTo>
                      <a:cubicBezTo>
                        <a:pt x="35068" y="237839"/>
                        <a:pt x="35125" y="235039"/>
                        <a:pt x="35230" y="232229"/>
                      </a:cubicBezTo>
                      <a:cubicBezTo>
                        <a:pt x="35439" y="226609"/>
                        <a:pt x="35868" y="220932"/>
                        <a:pt x="36334" y="215541"/>
                      </a:cubicBezTo>
                      <a:cubicBezTo>
                        <a:pt x="37220" y="204740"/>
                        <a:pt x="39830" y="195529"/>
                        <a:pt x="39830" y="189519"/>
                      </a:cubicBezTo>
                      <a:cubicBezTo>
                        <a:pt x="39830" y="189519"/>
                        <a:pt x="37287" y="199282"/>
                        <a:pt x="34744" y="209036"/>
                      </a:cubicBezTo>
                      <a:cubicBezTo>
                        <a:pt x="33144" y="218961"/>
                        <a:pt x="31553" y="228895"/>
                        <a:pt x="31553" y="228895"/>
                      </a:cubicBezTo>
                      <a:cubicBezTo>
                        <a:pt x="29200" y="227057"/>
                        <a:pt x="25228" y="233096"/>
                        <a:pt x="21856" y="237011"/>
                      </a:cubicBezTo>
                      <a:cubicBezTo>
                        <a:pt x="20132" y="238954"/>
                        <a:pt x="18904" y="240421"/>
                        <a:pt x="17723" y="239925"/>
                      </a:cubicBezTo>
                      <a:cubicBezTo>
                        <a:pt x="16570" y="239439"/>
                        <a:pt x="15627" y="237039"/>
                        <a:pt x="15779" y="231429"/>
                      </a:cubicBezTo>
                      <a:cubicBezTo>
                        <a:pt x="11941" y="241221"/>
                        <a:pt x="10388" y="252155"/>
                        <a:pt x="8455" y="263214"/>
                      </a:cubicBezTo>
                      <a:cubicBezTo>
                        <a:pt x="6655" y="274310"/>
                        <a:pt x="7245" y="285883"/>
                        <a:pt x="7207" y="297237"/>
                      </a:cubicBezTo>
                      <a:cubicBezTo>
                        <a:pt x="7407" y="308610"/>
                        <a:pt x="9693" y="319859"/>
                        <a:pt x="11169" y="330622"/>
                      </a:cubicBezTo>
                      <a:cubicBezTo>
                        <a:pt x="12846" y="341386"/>
                        <a:pt x="16322" y="351539"/>
                        <a:pt x="18694" y="361036"/>
                      </a:cubicBezTo>
                      <a:cubicBezTo>
                        <a:pt x="19694" y="355206"/>
                        <a:pt x="19761" y="348053"/>
                        <a:pt x="23342" y="348701"/>
                      </a:cubicBezTo>
                      <a:cubicBezTo>
                        <a:pt x="29505" y="367741"/>
                        <a:pt x="22466" y="366808"/>
                        <a:pt x="19647" y="371694"/>
                      </a:cubicBezTo>
                      <a:cubicBezTo>
                        <a:pt x="27029" y="385429"/>
                        <a:pt x="35753" y="381429"/>
                        <a:pt x="44640" y="387953"/>
                      </a:cubicBezTo>
                      <a:cubicBezTo>
                        <a:pt x="44850" y="403098"/>
                        <a:pt x="47755" y="411204"/>
                        <a:pt x="49146" y="419119"/>
                      </a:cubicBezTo>
                      <a:cubicBezTo>
                        <a:pt x="50698" y="427072"/>
                        <a:pt x="52832" y="434045"/>
                        <a:pt x="53213" y="448389"/>
                      </a:cubicBezTo>
                      <a:lnTo>
                        <a:pt x="60899" y="442665"/>
                      </a:lnTo>
                      <a:cubicBezTo>
                        <a:pt x="61214" y="452590"/>
                        <a:pt x="65757" y="456124"/>
                        <a:pt x="70062" y="459686"/>
                      </a:cubicBezTo>
                      <a:cubicBezTo>
                        <a:pt x="74539" y="463220"/>
                        <a:pt x="78930" y="466735"/>
                        <a:pt x="81912" y="476250"/>
                      </a:cubicBezTo>
                      <a:cubicBezTo>
                        <a:pt x="80730" y="478365"/>
                        <a:pt x="74758" y="473507"/>
                        <a:pt x="69815" y="469468"/>
                      </a:cubicBezTo>
                      <a:cubicBezTo>
                        <a:pt x="75530" y="476098"/>
                        <a:pt x="76092" y="480460"/>
                        <a:pt x="77006" y="484699"/>
                      </a:cubicBezTo>
                      <a:cubicBezTo>
                        <a:pt x="77806" y="488975"/>
                        <a:pt x="78711" y="493290"/>
                        <a:pt x="85312" y="499043"/>
                      </a:cubicBezTo>
                      <a:cubicBezTo>
                        <a:pt x="85312" y="499043"/>
                        <a:pt x="81169" y="497900"/>
                        <a:pt x="77035" y="496748"/>
                      </a:cubicBezTo>
                      <a:cubicBezTo>
                        <a:pt x="72834" y="495510"/>
                        <a:pt x="68634" y="494262"/>
                        <a:pt x="68634" y="494262"/>
                      </a:cubicBezTo>
                      <a:cubicBezTo>
                        <a:pt x="73006" y="499824"/>
                        <a:pt x="78930" y="506216"/>
                        <a:pt x="82350" y="511169"/>
                      </a:cubicBezTo>
                      <a:cubicBezTo>
                        <a:pt x="86093" y="515836"/>
                        <a:pt x="87331" y="519265"/>
                        <a:pt x="81445" y="519455"/>
                      </a:cubicBezTo>
                      <a:cubicBezTo>
                        <a:pt x="87684" y="522361"/>
                        <a:pt x="93923" y="526618"/>
                        <a:pt x="100190" y="531666"/>
                      </a:cubicBezTo>
                      <a:cubicBezTo>
                        <a:pt x="106372" y="536800"/>
                        <a:pt x="113601" y="541725"/>
                        <a:pt x="120345" y="547354"/>
                      </a:cubicBezTo>
                      <a:cubicBezTo>
                        <a:pt x="127022" y="553098"/>
                        <a:pt x="134490" y="558127"/>
                        <a:pt x="141843" y="562756"/>
                      </a:cubicBezTo>
                      <a:cubicBezTo>
                        <a:pt x="149139" y="567461"/>
                        <a:pt x="156302" y="571776"/>
                        <a:pt x="163722" y="574167"/>
                      </a:cubicBezTo>
                      <a:lnTo>
                        <a:pt x="157607" y="579987"/>
                      </a:lnTo>
                      <a:cubicBezTo>
                        <a:pt x="167208" y="579768"/>
                        <a:pt x="178924" y="588159"/>
                        <a:pt x="192068" y="593741"/>
                      </a:cubicBezTo>
                      <a:cubicBezTo>
                        <a:pt x="198507" y="596732"/>
                        <a:pt x="204860" y="599799"/>
                        <a:pt x="210775" y="601437"/>
                      </a:cubicBezTo>
                      <a:cubicBezTo>
                        <a:pt x="216814" y="602780"/>
                        <a:pt x="222234" y="603094"/>
                        <a:pt x="226396" y="601466"/>
                      </a:cubicBezTo>
                      <a:lnTo>
                        <a:pt x="227406" y="605371"/>
                      </a:lnTo>
                      <a:cubicBezTo>
                        <a:pt x="227406" y="605371"/>
                        <a:pt x="235578" y="605628"/>
                        <a:pt x="243646" y="605238"/>
                      </a:cubicBezTo>
                      <a:cubicBezTo>
                        <a:pt x="251695" y="604495"/>
                        <a:pt x="259753" y="603752"/>
                        <a:pt x="259753" y="603752"/>
                      </a:cubicBezTo>
                      <a:cubicBezTo>
                        <a:pt x="272650" y="608047"/>
                        <a:pt x="265639" y="618915"/>
                        <a:pt x="267411" y="615858"/>
                      </a:cubicBezTo>
                      <a:cubicBezTo>
                        <a:pt x="274974" y="617210"/>
                        <a:pt x="282308" y="617391"/>
                        <a:pt x="289099" y="618277"/>
                      </a:cubicBezTo>
                      <a:cubicBezTo>
                        <a:pt x="295938" y="618877"/>
                        <a:pt x="302311" y="620154"/>
                        <a:pt x="308445" y="620249"/>
                      </a:cubicBezTo>
                      <a:cubicBezTo>
                        <a:pt x="320665" y="620763"/>
                        <a:pt x="331476" y="622926"/>
                        <a:pt x="341401" y="624421"/>
                      </a:cubicBezTo>
                      <a:cubicBezTo>
                        <a:pt x="343811" y="618830"/>
                        <a:pt x="352841" y="614934"/>
                        <a:pt x="364137" y="612067"/>
                      </a:cubicBezTo>
                      <a:cubicBezTo>
                        <a:pt x="369805" y="610705"/>
                        <a:pt x="375958" y="608495"/>
                        <a:pt x="382263" y="607028"/>
                      </a:cubicBezTo>
                      <a:cubicBezTo>
                        <a:pt x="388531" y="605285"/>
                        <a:pt x="395017" y="604323"/>
                        <a:pt x="400885" y="602380"/>
                      </a:cubicBezTo>
                      <a:cubicBezTo>
                        <a:pt x="430260" y="597799"/>
                        <a:pt x="459178" y="587140"/>
                        <a:pt x="485905" y="572472"/>
                      </a:cubicBezTo>
                      <a:cubicBezTo>
                        <a:pt x="512575" y="557508"/>
                        <a:pt x="536083" y="537229"/>
                        <a:pt x="555971" y="514664"/>
                      </a:cubicBezTo>
                      <a:cubicBezTo>
                        <a:pt x="576078" y="492138"/>
                        <a:pt x="590699" y="465715"/>
                        <a:pt x="601777" y="439388"/>
                      </a:cubicBezTo>
                      <a:cubicBezTo>
                        <a:pt x="604244" y="432683"/>
                        <a:pt x="606701" y="426015"/>
                        <a:pt x="609139" y="419386"/>
                      </a:cubicBezTo>
                      <a:cubicBezTo>
                        <a:pt x="611073" y="412594"/>
                        <a:pt x="612673" y="405775"/>
                        <a:pt x="614369" y="399098"/>
                      </a:cubicBezTo>
                      <a:cubicBezTo>
                        <a:pt x="615150" y="395735"/>
                        <a:pt x="616131" y="392468"/>
                        <a:pt x="616702" y="389106"/>
                      </a:cubicBezTo>
                      <a:lnTo>
                        <a:pt x="618131" y="379000"/>
                      </a:lnTo>
                      <a:cubicBezTo>
                        <a:pt x="618969" y="372294"/>
                        <a:pt x="620169" y="365770"/>
                        <a:pt x="620588" y="359207"/>
                      </a:cubicBezTo>
                      <a:cubicBezTo>
                        <a:pt x="621560" y="351434"/>
                        <a:pt x="619855" y="341709"/>
                        <a:pt x="617559" y="331918"/>
                      </a:cubicBezTo>
                      <a:cubicBezTo>
                        <a:pt x="614312" y="321993"/>
                        <a:pt x="610435" y="312020"/>
                        <a:pt x="608282" y="302885"/>
                      </a:cubicBezTo>
                      <a:cubicBezTo>
                        <a:pt x="604310" y="325126"/>
                        <a:pt x="610559" y="327622"/>
                        <a:pt x="606815" y="349739"/>
                      </a:cubicBezTo>
                      <a:cubicBezTo>
                        <a:pt x="604425" y="357845"/>
                        <a:pt x="599319" y="362569"/>
                        <a:pt x="594071" y="366684"/>
                      </a:cubicBezTo>
                      <a:cubicBezTo>
                        <a:pt x="588765" y="370789"/>
                        <a:pt x="583346" y="374342"/>
                        <a:pt x="578145" y="379657"/>
                      </a:cubicBezTo>
                      <a:cubicBezTo>
                        <a:pt x="578345" y="379790"/>
                        <a:pt x="588784" y="375685"/>
                        <a:pt x="588784" y="375685"/>
                      </a:cubicBezTo>
                      <a:cubicBezTo>
                        <a:pt x="589413" y="381505"/>
                        <a:pt x="588613" y="385134"/>
                        <a:pt x="587699" y="387668"/>
                      </a:cubicBezTo>
                      <a:cubicBezTo>
                        <a:pt x="586794" y="390220"/>
                        <a:pt x="585670" y="391668"/>
                        <a:pt x="584660" y="392992"/>
                      </a:cubicBezTo>
                      <a:cubicBezTo>
                        <a:pt x="582603" y="395659"/>
                        <a:pt x="581117" y="397726"/>
                        <a:pt x="582384" y="407632"/>
                      </a:cubicBezTo>
                      <a:lnTo>
                        <a:pt x="568953" y="401193"/>
                      </a:lnTo>
                      <a:cubicBezTo>
                        <a:pt x="573373" y="409413"/>
                        <a:pt x="561371" y="420405"/>
                        <a:pt x="555275" y="423596"/>
                      </a:cubicBezTo>
                      <a:lnTo>
                        <a:pt x="561400" y="433292"/>
                      </a:lnTo>
                      <a:cubicBezTo>
                        <a:pt x="555447" y="437636"/>
                        <a:pt x="550932" y="441236"/>
                        <a:pt x="546674" y="443541"/>
                      </a:cubicBezTo>
                      <a:cubicBezTo>
                        <a:pt x="542274" y="445741"/>
                        <a:pt x="537845" y="446408"/>
                        <a:pt x="532968" y="445246"/>
                      </a:cubicBezTo>
                      <a:lnTo>
                        <a:pt x="541369" y="449742"/>
                      </a:lnTo>
                      <a:cubicBezTo>
                        <a:pt x="539426" y="449866"/>
                        <a:pt x="536635" y="452457"/>
                        <a:pt x="533511" y="455924"/>
                      </a:cubicBezTo>
                      <a:cubicBezTo>
                        <a:pt x="531996" y="457695"/>
                        <a:pt x="530330" y="459638"/>
                        <a:pt x="528634" y="461610"/>
                      </a:cubicBezTo>
                      <a:cubicBezTo>
                        <a:pt x="526786" y="463448"/>
                        <a:pt x="524843" y="465258"/>
                        <a:pt x="522995" y="466925"/>
                      </a:cubicBezTo>
                      <a:cubicBezTo>
                        <a:pt x="515518" y="473612"/>
                        <a:pt x="509184" y="477317"/>
                        <a:pt x="508327" y="466249"/>
                      </a:cubicBezTo>
                      <a:cubicBezTo>
                        <a:pt x="507546" y="470383"/>
                        <a:pt x="508832" y="476393"/>
                        <a:pt x="501955" y="480879"/>
                      </a:cubicBezTo>
                      <a:lnTo>
                        <a:pt x="494668" y="474802"/>
                      </a:lnTo>
                      <a:cubicBezTo>
                        <a:pt x="491267" y="479298"/>
                        <a:pt x="487896" y="484527"/>
                        <a:pt x="483895" y="487451"/>
                      </a:cubicBezTo>
                      <a:cubicBezTo>
                        <a:pt x="479971" y="490461"/>
                        <a:pt x="476285" y="492147"/>
                        <a:pt x="473446" y="490966"/>
                      </a:cubicBezTo>
                      <a:cubicBezTo>
                        <a:pt x="476913" y="485556"/>
                        <a:pt x="475951" y="481155"/>
                        <a:pt x="474894" y="476812"/>
                      </a:cubicBezTo>
                      <a:cubicBezTo>
                        <a:pt x="456787" y="489699"/>
                        <a:pt x="458444" y="496729"/>
                        <a:pt x="461130" y="504577"/>
                      </a:cubicBezTo>
                      <a:cubicBezTo>
                        <a:pt x="462454" y="508454"/>
                        <a:pt x="463959" y="512302"/>
                        <a:pt x="462740" y="516712"/>
                      </a:cubicBezTo>
                      <a:cubicBezTo>
                        <a:pt x="461502" y="521056"/>
                        <a:pt x="457720" y="526485"/>
                        <a:pt x="447462" y="531276"/>
                      </a:cubicBezTo>
                      <a:lnTo>
                        <a:pt x="445233" y="525580"/>
                      </a:lnTo>
                      <a:lnTo>
                        <a:pt x="437766" y="536381"/>
                      </a:lnTo>
                      <a:cubicBezTo>
                        <a:pt x="437766" y="536381"/>
                        <a:pt x="434346" y="536096"/>
                        <a:pt x="430784" y="535181"/>
                      </a:cubicBezTo>
                      <a:cubicBezTo>
                        <a:pt x="427307" y="534391"/>
                        <a:pt x="423840" y="533600"/>
                        <a:pt x="423840" y="533600"/>
                      </a:cubicBezTo>
                      <a:cubicBezTo>
                        <a:pt x="421973" y="539753"/>
                        <a:pt x="417192" y="544344"/>
                        <a:pt x="410686" y="547554"/>
                      </a:cubicBezTo>
                      <a:cubicBezTo>
                        <a:pt x="404009" y="550231"/>
                        <a:pt x="395760" y="551783"/>
                        <a:pt x="387235" y="553155"/>
                      </a:cubicBezTo>
                      <a:cubicBezTo>
                        <a:pt x="378501" y="553574"/>
                        <a:pt x="369528" y="553831"/>
                        <a:pt x="361137" y="554831"/>
                      </a:cubicBezTo>
                      <a:cubicBezTo>
                        <a:pt x="352631" y="554955"/>
                        <a:pt x="344735" y="556012"/>
                        <a:pt x="337896" y="559156"/>
                      </a:cubicBezTo>
                      <a:cubicBezTo>
                        <a:pt x="332486" y="560213"/>
                        <a:pt x="326209" y="556841"/>
                        <a:pt x="319055" y="553898"/>
                      </a:cubicBezTo>
                      <a:cubicBezTo>
                        <a:pt x="311817" y="551231"/>
                        <a:pt x="303939" y="547059"/>
                        <a:pt x="294090" y="546211"/>
                      </a:cubicBezTo>
                      <a:lnTo>
                        <a:pt x="293843" y="555679"/>
                      </a:lnTo>
                      <a:cubicBezTo>
                        <a:pt x="290128" y="552745"/>
                        <a:pt x="283680" y="549745"/>
                        <a:pt x="276412" y="545201"/>
                      </a:cubicBezTo>
                      <a:cubicBezTo>
                        <a:pt x="272783" y="543154"/>
                        <a:pt x="268859" y="540944"/>
                        <a:pt x="264782" y="538658"/>
                      </a:cubicBezTo>
                      <a:cubicBezTo>
                        <a:pt x="260743" y="536458"/>
                        <a:pt x="256914" y="533248"/>
                        <a:pt x="253038" y="530523"/>
                      </a:cubicBezTo>
                      <a:cubicBezTo>
                        <a:pt x="249218" y="527618"/>
                        <a:pt x="245418" y="524894"/>
                        <a:pt x="242055" y="521770"/>
                      </a:cubicBezTo>
                      <a:cubicBezTo>
                        <a:pt x="238798" y="518398"/>
                        <a:pt x="235826" y="515045"/>
                        <a:pt x="233302" y="511740"/>
                      </a:cubicBezTo>
                      <a:cubicBezTo>
                        <a:pt x="230787" y="508416"/>
                        <a:pt x="228663" y="505235"/>
                        <a:pt x="227244" y="501948"/>
                      </a:cubicBezTo>
                      <a:cubicBezTo>
                        <a:pt x="225930" y="498462"/>
                        <a:pt x="225196" y="495100"/>
                        <a:pt x="225168" y="491890"/>
                      </a:cubicBezTo>
                      <a:cubicBezTo>
                        <a:pt x="209956" y="491147"/>
                        <a:pt x="225339" y="494290"/>
                        <a:pt x="221396" y="500615"/>
                      </a:cubicBezTo>
                      <a:cubicBezTo>
                        <a:pt x="214404" y="499167"/>
                        <a:pt x="209299" y="497262"/>
                        <a:pt x="205737" y="494929"/>
                      </a:cubicBezTo>
                      <a:cubicBezTo>
                        <a:pt x="202393" y="492252"/>
                        <a:pt x="200422" y="489385"/>
                        <a:pt x="199107" y="486423"/>
                      </a:cubicBezTo>
                      <a:cubicBezTo>
                        <a:pt x="196593" y="480355"/>
                        <a:pt x="196154" y="474564"/>
                        <a:pt x="193173" y="467639"/>
                      </a:cubicBezTo>
                      <a:cubicBezTo>
                        <a:pt x="178181" y="460229"/>
                        <a:pt x="199945" y="478736"/>
                        <a:pt x="188992" y="478269"/>
                      </a:cubicBezTo>
                      <a:cubicBezTo>
                        <a:pt x="182086" y="466773"/>
                        <a:pt x="175933" y="466077"/>
                        <a:pt x="169837" y="463534"/>
                      </a:cubicBezTo>
                      <a:cubicBezTo>
                        <a:pt x="166751" y="462344"/>
                        <a:pt x="163465" y="460991"/>
                        <a:pt x="159845" y="458162"/>
                      </a:cubicBezTo>
                      <a:cubicBezTo>
                        <a:pt x="158035" y="456752"/>
                        <a:pt x="156140" y="454971"/>
                        <a:pt x="154159" y="452685"/>
                      </a:cubicBezTo>
                      <a:cubicBezTo>
                        <a:pt x="152416" y="450199"/>
                        <a:pt x="150673" y="447132"/>
                        <a:pt x="148872" y="443427"/>
                      </a:cubicBezTo>
                      <a:cubicBezTo>
                        <a:pt x="151254" y="437655"/>
                        <a:pt x="156626" y="447932"/>
                        <a:pt x="161445" y="448132"/>
                      </a:cubicBezTo>
                      <a:cubicBezTo>
                        <a:pt x="156111" y="445399"/>
                        <a:pt x="151092" y="440646"/>
                        <a:pt x="145748" y="435092"/>
                      </a:cubicBezTo>
                      <a:cubicBezTo>
                        <a:pt x="140509" y="429454"/>
                        <a:pt x="136461" y="421996"/>
                        <a:pt x="131680" y="414642"/>
                      </a:cubicBezTo>
                      <a:cubicBezTo>
                        <a:pt x="127908" y="406737"/>
                        <a:pt x="123822" y="398555"/>
                        <a:pt x="120593" y="390173"/>
                      </a:cubicBezTo>
                      <a:cubicBezTo>
                        <a:pt x="119145" y="385905"/>
                        <a:pt x="117640" y="381695"/>
                        <a:pt x="116068" y="377590"/>
                      </a:cubicBezTo>
                      <a:cubicBezTo>
                        <a:pt x="115278" y="375542"/>
                        <a:pt x="114487" y="373504"/>
                        <a:pt x="113706" y="371494"/>
                      </a:cubicBezTo>
                      <a:cubicBezTo>
                        <a:pt x="113096" y="369427"/>
                        <a:pt x="112496" y="367389"/>
                        <a:pt x="111906" y="365379"/>
                      </a:cubicBezTo>
                      <a:cubicBezTo>
                        <a:pt x="111534" y="360502"/>
                        <a:pt x="111010" y="355435"/>
                        <a:pt x="110353" y="350206"/>
                      </a:cubicBezTo>
                      <a:cubicBezTo>
                        <a:pt x="110201" y="344910"/>
                        <a:pt x="110048" y="339395"/>
                        <a:pt x="109886" y="333718"/>
                      </a:cubicBezTo>
                      <a:cubicBezTo>
                        <a:pt x="109829" y="330898"/>
                        <a:pt x="109515" y="328079"/>
                        <a:pt x="109610" y="325193"/>
                      </a:cubicBezTo>
                      <a:cubicBezTo>
                        <a:pt x="109801" y="322297"/>
                        <a:pt x="109991" y="319373"/>
                        <a:pt x="110182" y="316421"/>
                      </a:cubicBezTo>
                      <a:cubicBezTo>
                        <a:pt x="110772" y="310544"/>
                        <a:pt x="110267" y="304610"/>
                        <a:pt x="111572" y="298666"/>
                      </a:cubicBezTo>
                      <a:cubicBezTo>
                        <a:pt x="113982" y="274768"/>
                        <a:pt x="122298" y="251441"/>
                        <a:pt x="132699" y="233201"/>
                      </a:cubicBezTo>
                      <a:lnTo>
                        <a:pt x="129746" y="231362"/>
                      </a:lnTo>
                      <a:cubicBezTo>
                        <a:pt x="133337" y="227990"/>
                        <a:pt x="135880" y="224285"/>
                        <a:pt x="137842" y="220256"/>
                      </a:cubicBezTo>
                      <a:cubicBezTo>
                        <a:pt x="140138" y="216370"/>
                        <a:pt x="142224" y="212322"/>
                        <a:pt x="143967" y="208007"/>
                      </a:cubicBezTo>
                      <a:cubicBezTo>
                        <a:pt x="144843" y="205835"/>
                        <a:pt x="145720" y="203645"/>
                        <a:pt x="146615" y="201435"/>
                      </a:cubicBezTo>
                      <a:cubicBezTo>
                        <a:pt x="147577" y="199253"/>
                        <a:pt x="148891" y="197234"/>
                        <a:pt x="150092" y="195120"/>
                      </a:cubicBezTo>
                      <a:cubicBezTo>
                        <a:pt x="152597" y="190957"/>
                        <a:pt x="155264" y="186766"/>
                        <a:pt x="158721" y="183051"/>
                      </a:cubicBezTo>
                      <a:cubicBezTo>
                        <a:pt x="158721" y="183051"/>
                        <a:pt x="156407" y="184442"/>
                        <a:pt x="154073" y="185880"/>
                      </a:cubicBezTo>
                      <a:cubicBezTo>
                        <a:pt x="151720" y="187423"/>
                        <a:pt x="149377" y="188900"/>
                        <a:pt x="149377" y="1889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6" name="任意多边形: 形状 1387"/>
                <p:cNvSpPr/>
                <p:nvPr/>
              </p:nvSpPr>
              <p:spPr>
                <a:xfrm>
                  <a:off x="11307899" y="5473950"/>
                  <a:ext cx="38100" cy="19050"/>
                </a:xfrm>
                <a:custGeom>
                  <a:avLst/>
                  <a:gdLst>
                    <a:gd name="connsiteX0" fmla="*/ 38910 w 38100"/>
                    <a:gd name="connsiteY0" fmla="*/ 15773 h 19050"/>
                    <a:gd name="connsiteX1" fmla="*/ 35157 w 38100"/>
                    <a:gd name="connsiteY1" fmla="*/ 7144 h 19050"/>
                    <a:gd name="connsiteX2" fmla="*/ 30747 w 38100"/>
                    <a:gd name="connsiteY2" fmla="*/ 7353 h 19050"/>
                    <a:gd name="connsiteX3" fmla="*/ 21050 w 38100"/>
                    <a:gd name="connsiteY3" fmla="*/ 8687 h 19050"/>
                    <a:gd name="connsiteX4" fmla="*/ 7144 w 38100"/>
                    <a:gd name="connsiteY4" fmla="*/ 10725 h 19050"/>
                    <a:gd name="connsiteX5" fmla="*/ 21441 w 38100"/>
                    <a:gd name="connsiteY5" fmla="*/ 14516 h 19050"/>
                    <a:gd name="connsiteX6" fmla="*/ 29175 w 38100"/>
                    <a:gd name="connsiteY6" fmla="*/ 14192 h 19050"/>
                    <a:gd name="connsiteX7" fmla="*/ 38910 w 38100"/>
                    <a:gd name="connsiteY7" fmla="*/ 1577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100" h="19050">
                      <a:moveTo>
                        <a:pt x="38910" y="15773"/>
                      </a:moveTo>
                      <a:lnTo>
                        <a:pt x="35157" y="7144"/>
                      </a:lnTo>
                      <a:cubicBezTo>
                        <a:pt x="35157" y="7144"/>
                        <a:pt x="33395" y="7229"/>
                        <a:pt x="30747" y="7353"/>
                      </a:cubicBezTo>
                      <a:cubicBezTo>
                        <a:pt x="28099" y="7715"/>
                        <a:pt x="24575" y="8201"/>
                        <a:pt x="21050" y="8687"/>
                      </a:cubicBezTo>
                      <a:cubicBezTo>
                        <a:pt x="14097" y="9706"/>
                        <a:pt x="7144" y="10725"/>
                        <a:pt x="7144" y="10725"/>
                      </a:cubicBezTo>
                      <a:cubicBezTo>
                        <a:pt x="12602" y="14221"/>
                        <a:pt x="16707" y="14659"/>
                        <a:pt x="21441" y="14516"/>
                      </a:cubicBezTo>
                      <a:cubicBezTo>
                        <a:pt x="23803" y="14421"/>
                        <a:pt x="26318" y="14316"/>
                        <a:pt x="29175" y="14192"/>
                      </a:cubicBezTo>
                      <a:cubicBezTo>
                        <a:pt x="32014" y="14316"/>
                        <a:pt x="35195" y="14821"/>
                        <a:pt x="38910" y="157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388"/>
                <p:cNvSpPr/>
                <p:nvPr/>
              </p:nvSpPr>
              <p:spPr>
                <a:xfrm>
                  <a:off x="11323310" y="5502055"/>
                  <a:ext cx="28575" cy="9525"/>
                </a:xfrm>
                <a:custGeom>
                  <a:avLst/>
                  <a:gdLst>
                    <a:gd name="connsiteX0" fmla="*/ 14954 w 28575"/>
                    <a:gd name="connsiteY0" fmla="*/ 11109 h 9525"/>
                    <a:gd name="connsiteX1" fmla="*/ 28527 w 28575"/>
                    <a:gd name="connsiteY1" fmla="*/ 9357 h 9525"/>
                    <a:gd name="connsiteX2" fmla="*/ 7144 w 28575"/>
                    <a:gd name="connsiteY2" fmla="*/ 7242 h 9525"/>
                    <a:gd name="connsiteX3" fmla="*/ 11087 w 28575"/>
                    <a:gd name="connsiteY3" fmla="*/ 9014 h 9525"/>
                    <a:gd name="connsiteX4" fmla="*/ 14954 w 28575"/>
                    <a:gd name="connsiteY4" fmla="*/ 1110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9525">
                      <a:moveTo>
                        <a:pt x="14954" y="11109"/>
                      </a:moveTo>
                      <a:lnTo>
                        <a:pt x="28527" y="9357"/>
                      </a:lnTo>
                      <a:cubicBezTo>
                        <a:pt x="28527" y="9357"/>
                        <a:pt x="7191" y="6594"/>
                        <a:pt x="7144" y="7242"/>
                      </a:cubicBezTo>
                      <a:cubicBezTo>
                        <a:pt x="7144" y="7242"/>
                        <a:pt x="9115" y="8128"/>
                        <a:pt x="11087" y="9014"/>
                      </a:cubicBezTo>
                      <a:cubicBezTo>
                        <a:pt x="13049" y="9928"/>
                        <a:pt x="14954" y="11109"/>
                        <a:pt x="14954" y="1110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8" name="任意多边形: 形状 1389"/>
                <p:cNvSpPr/>
                <p:nvPr/>
              </p:nvSpPr>
              <p:spPr>
                <a:xfrm>
                  <a:off x="11048838" y="5583888"/>
                  <a:ext cx="38100" cy="57150"/>
                </a:xfrm>
                <a:custGeom>
                  <a:avLst/>
                  <a:gdLst>
                    <a:gd name="connsiteX0" fmla="*/ 7144 w 38100"/>
                    <a:gd name="connsiteY0" fmla="*/ 53216 h 57150"/>
                    <a:gd name="connsiteX1" fmla="*/ 9963 w 38100"/>
                    <a:gd name="connsiteY1" fmla="*/ 50997 h 57150"/>
                    <a:gd name="connsiteX2" fmla="*/ 13259 w 38100"/>
                    <a:gd name="connsiteY2" fmla="*/ 43844 h 57150"/>
                    <a:gd name="connsiteX3" fmla="*/ 21669 w 38100"/>
                    <a:gd name="connsiteY3" fmla="*/ 28661 h 57150"/>
                    <a:gd name="connsiteX4" fmla="*/ 26241 w 38100"/>
                    <a:gd name="connsiteY4" fmla="*/ 20469 h 57150"/>
                    <a:gd name="connsiteX5" fmla="*/ 30823 w 38100"/>
                    <a:gd name="connsiteY5" fmla="*/ 13735 h 57150"/>
                    <a:gd name="connsiteX6" fmla="*/ 35366 w 38100"/>
                    <a:gd name="connsiteY6" fmla="*/ 7144 h 57150"/>
                    <a:gd name="connsiteX7" fmla="*/ 30318 w 38100"/>
                    <a:gd name="connsiteY7" fmla="*/ 14002 h 57150"/>
                    <a:gd name="connsiteX8" fmla="*/ 20155 w 38100"/>
                    <a:gd name="connsiteY8" fmla="*/ 29651 h 57150"/>
                    <a:gd name="connsiteX9" fmla="*/ 10763 w 38100"/>
                    <a:gd name="connsiteY9" fmla="*/ 45615 h 57150"/>
                    <a:gd name="connsiteX10" fmla="*/ 7144 w 38100"/>
                    <a:gd name="connsiteY10" fmla="*/ 5321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100" h="57150">
                      <a:moveTo>
                        <a:pt x="7144" y="53216"/>
                      </a:moveTo>
                      <a:lnTo>
                        <a:pt x="9963" y="50997"/>
                      </a:lnTo>
                      <a:cubicBezTo>
                        <a:pt x="9963" y="50997"/>
                        <a:pt x="11087" y="48025"/>
                        <a:pt x="13259" y="43844"/>
                      </a:cubicBezTo>
                      <a:cubicBezTo>
                        <a:pt x="15554" y="39700"/>
                        <a:pt x="18612" y="34176"/>
                        <a:pt x="21669" y="28661"/>
                      </a:cubicBezTo>
                      <a:cubicBezTo>
                        <a:pt x="23222" y="25870"/>
                        <a:pt x="24784" y="23089"/>
                        <a:pt x="26241" y="20469"/>
                      </a:cubicBezTo>
                      <a:cubicBezTo>
                        <a:pt x="27918" y="18002"/>
                        <a:pt x="29480" y="15707"/>
                        <a:pt x="30823" y="13735"/>
                      </a:cubicBezTo>
                      <a:cubicBezTo>
                        <a:pt x="33547" y="9782"/>
                        <a:pt x="35366" y="7144"/>
                        <a:pt x="35366" y="7144"/>
                      </a:cubicBezTo>
                      <a:cubicBezTo>
                        <a:pt x="35366" y="7144"/>
                        <a:pt x="33347" y="9887"/>
                        <a:pt x="30318" y="14002"/>
                      </a:cubicBezTo>
                      <a:cubicBezTo>
                        <a:pt x="27127" y="17964"/>
                        <a:pt x="23565" y="23784"/>
                        <a:pt x="20155" y="29651"/>
                      </a:cubicBezTo>
                      <a:cubicBezTo>
                        <a:pt x="16716" y="35490"/>
                        <a:pt x="13145" y="41186"/>
                        <a:pt x="10763" y="45615"/>
                      </a:cubicBezTo>
                      <a:cubicBezTo>
                        <a:pt x="8582" y="50178"/>
                        <a:pt x="7144" y="53216"/>
                        <a:pt x="7144" y="5321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390"/>
                <p:cNvSpPr/>
                <p:nvPr/>
              </p:nvSpPr>
              <p:spPr>
                <a:xfrm>
                  <a:off x="11007100" y="5949028"/>
                  <a:ext cx="28575" cy="28575"/>
                </a:xfrm>
                <a:custGeom>
                  <a:avLst/>
                  <a:gdLst>
                    <a:gd name="connsiteX0" fmla="*/ 23251 w 28575"/>
                    <a:gd name="connsiteY0" fmla="*/ 23431 h 28575"/>
                    <a:gd name="connsiteX1" fmla="*/ 7144 w 28575"/>
                    <a:gd name="connsiteY1" fmla="*/ 7144 h 28575"/>
                    <a:gd name="connsiteX2" fmla="*/ 24146 w 28575"/>
                    <a:gd name="connsiteY2" fmla="*/ 27337 h 28575"/>
                    <a:gd name="connsiteX3" fmla="*/ 23251 w 28575"/>
                    <a:gd name="connsiteY3" fmla="*/ 2343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28575">
                      <a:moveTo>
                        <a:pt x="23251" y="23431"/>
                      </a:moveTo>
                      <a:cubicBezTo>
                        <a:pt x="16354" y="20279"/>
                        <a:pt x="13097" y="11459"/>
                        <a:pt x="7144" y="7144"/>
                      </a:cubicBezTo>
                      <a:lnTo>
                        <a:pt x="24146" y="27337"/>
                      </a:lnTo>
                      <a:lnTo>
                        <a:pt x="23251" y="234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20" name="任意多边形: 形状 1391"/>
                <p:cNvSpPr/>
                <p:nvPr/>
              </p:nvSpPr>
              <p:spPr>
                <a:xfrm>
                  <a:off x="11214849" y="6126982"/>
                  <a:ext cx="28575" cy="19050"/>
                </a:xfrm>
                <a:custGeom>
                  <a:avLst/>
                  <a:gdLst>
                    <a:gd name="connsiteX0" fmla="*/ 7144 w 28575"/>
                    <a:gd name="connsiteY0" fmla="*/ 18300 h 19050"/>
                    <a:gd name="connsiteX1" fmla="*/ 16850 w 28575"/>
                    <a:gd name="connsiteY1" fmla="*/ 7346 h 19050"/>
                    <a:gd name="connsiteX2" fmla="*/ 7144 w 28575"/>
                    <a:gd name="connsiteY2" fmla="*/ 1830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19050">
                      <a:moveTo>
                        <a:pt x="7144" y="18300"/>
                      </a:moveTo>
                      <a:cubicBezTo>
                        <a:pt x="20755" y="6975"/>
                        <a:pt x="27689" y="23186"/>
                        <a:pt x="16850" y="7346"/>
                      </a:cubicBezTo>
                      <a:cubicBezTo>
                        <a:pt x="324" y="5679"/>
                        <a:pt x="12878" y="14747"/>
                        <a:pt x="7144" y="183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21" name="任意多边形: 形状 1392"/>
                <p:cNvSpPr/>
                <p:nvPr/>
              </p:nvSpPr>
              <p:spPr>
                <a:xfrm>
                  <a:off x="11259474" y="6126038"/>
                  <a:ext cx="28575" cy="19050"/>
                </a:xfrm>
                <a:custGeom>
                  <a:avLst/>
                  <a:gdLst>
                    <a:gd name="connsiteX0" fmla="*/ 26880 w 28575"/>
                    <a:gd name="connsiteY0" fmla="*/ 7404 h 19050"/>
                    <a:gd name="connsiteX1" fmla="*/ 7144 w 28575"/>
                    <a:gd name="connsiteY1" fmla="*/ 9786 h 19050"/>
                    <a:gd name="connsiteX2" fmla="*/ 26880 w 28575"/>
                    <a:gd name="connsiteY2" fmla="*/ 740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19050">
                      <a:moveTo>
                        <a:pt x="26880" y="7404"/>
                      </a:moveTo>
                      <a:cubicBezTo>
                        <a:pt x="17736" y="6385"/>
                        <a:pt x="12440" y="8604"/>
                        <a:pt x="7144" y="9786"/>
                      </a:cubicBezTo>
                      <a:cubicBezTo>
                        <a:pt x="18736" y="17682"/>
                        <a:pt x="19993" y="9747"/>
                        <a:pt x="26880" y="74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22" name="文本框 121"/>
              <p:cNvSpPr txBox="1"/>
              <p:nvPr/>
            </p:nvSpPr>
            <p:spPr>
              <a:xfrm>
                <a:off x="7047" y="5799"/>
                <a:ext cx="1063" cy="427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旅游发展</a:t>
                </a:r>
                <a:endParaRPr lang="zh-CN" alt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123" name="文本框 122"/>
              <p:cNvSpPr txBox="1"/>
              <p:nvPr/>
            </p:nvSpPr>
            <p:spPr>
              <a:xfrm>
                <a:off x="8022" y="6762"/>
                <a:ext cx="966" cy="360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fontAlgn="auto">
                  <a:lnSpc>
                    <a:spcPct val="200000"/>
                  </a:lnSpc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j-ea"/>
                    <a:sym typeface="Arial" panose="020B0604020202020204" pitchFamily="34" charset="0"/>
                  </a:rPr>
                  <a:t>Tourism development</a:t>
                </a:r>
                <a:endPara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j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11089" y="4938"/>
              <a:ext cx="2602" cy="5128"/>
              <a:chOff x="6338" y="4820"/>
              <a:chExt cx="2602" cy="5128"/>
            </a:xfrm>
          </p:grpSpPr>
          <p:grpSp>
            <p:nvGrpSpPr>
              <p:cNvPr id="125" name="组合 124"/>
              <p:cNvGrpSpPr/>
              <p:nvPr/>
            </p:nvGrpSpPr>
            <p:grpSpPr>
              <a:xfrm rot="0">
                <a:off x="6338" y="4820"/>
                <a:ext cx="2151" cy="2271"/>
                <a:chOff x="10970536" y="5473950"/>
                <a:chExt cx="636791" cy="672082"/>
              </a:xfrm>
              <a:solidFill>
                <a:srgbClr val="D22C21"/>
              </a:solidFill>
            </p:grpSpPr>
            <p:sp>
              <p:nvSpPr>
                <p:cNvPr id="126" name="任意多边形: 形状 1381"/>
                <p:cNvSpPr/>
                <p:nvPr/>
              </p:nvSpPr>
              <p:spPr>
                <a:xfrm>
                  <a:off x="11588277" y="5765425"/>
                  <a:ext cx="19050" cy="38100"/>
                </a:xfrm>
                <a:custGeom>
                  <a:avLst/>
                  <a:gdLst>
                    <a:gd name="connsiteX0" fmla="*/ 8887 w 19050"/>
                    <a:gd name="connsiteY0" fmla="*/ 28946 h 38100"/>
                    <a:gd name="connsiteX1" fmla="*/ 19345 w 19050"/>
                    <a:gd name="connsiteY1" fmla="*/ 15688 h 38100"/>
                    <a:gd name="connsiteX2" fmla="*/ 13240 w 19050"/>
                    <a:gd name="connsiteY2" fmla="*/ 11325 h 38100"/>
                    <a:gd name="connsiteX3" fmla="*/ 7144 w 19050"/>
                    <a:gd name="connsiteY3" fmla="*/ 7144 h 38100"/>
                    <a:gd name="connsiteX4" fmla="*/ 8887 w 19050"/>
                    <a:gd name="connsiteY4" fmla="*/ 2894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38100">
                      <a:moveTo>
                        <a:pt x="8887" y="28946"/>
                      </a:moveTo>
                      <a:cubicBezTo>
                        <a:pt x="11925" y="37748"/>
                        <a:pt x="16288" y="26384"/>
                        <a:pt x="19345" y="15688"/>
                      </a:cubicBezTo>
                      <a:cubicBezTo>
                        <a:pt x="19345" y="15688"/>
                        <a:pt x="16288" y="13506"/>
                        <a:pt x="13240" y="11325"/>
                      </a:cubicBezTo>
                      <a:cubicBezTo>
                        <a:pt x="10192" y="9239"/>
                        <a:pt x="7144" y="7144"/>
                        <a:pt x="7144" y="7144"/>
                      </a:cubicBezTo>
                      <a:lnTo>
                        <a:pt x="8887" y="289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27" name="任意多边形: 形状 1382"/>
                <p:cNvSpPr/>
                <p:nvPr/>
              </p:nvSpPr>
              <p:spPr>
                <a:xfrm>
                  <a:off x="11564636" y="5716428"/>
                  <a:ext cx="38100" cy="38100"/>
                </a:xfrm>
                <a:custGeom>
                  <a:avLst/>
                  <a:gdLst>
                    <a:gd name="connsiteX0" fmla="*/ 31337 w 38100"/>
                    <a:gd name="connsiteY0" fmla="*/ 28508 h 38100"/>
                    <a:gd name="connsiteX1" fmla="*/ 28870 w 38100"/>
                    <a:gd name="connsiteY1" fmla="*/ 24994 h 38100"/>
                    <a:gd name="connsiteX2" fmla="*/ 23231 w 38100"/>
                    <a:gd name="connsiteY2" fmla="*/ 17478 h 38100"/>
                    <a:gd name="connsiteX3" fmla="*/ 14278 w 38100"/>
                    <a:gd name="connsiteY3" fmla="*/ 7144 h 38100"/>
                    <a:gd name="connsiteX4" fmla="*/ 19326 w 38100"/>
                    <a:gd name="connsiteY4" fmla="*/ 14868 h 38100"/>
                    <a:gd name="connsiteX5" fmla="*/ 22803 w 38100"/>
                    <a:gd name="connsiteY5" fmla="*/ 20288 h 38100"/>
                    <a:gd name="connsiteX6" fmla="*/ 24127 w 38100"/>
                    <a:gd name="connsiteY6" fmla="*/ 22831 h 38100"/>
                    <a:gd name="connsiteX7" fmla="*/ 15983 w 38100"/>
                    <a:gd name="connsiteY7" fmla="*/ 29470 h 38100"/>
                    <a:gd name="connsiteX8" fmla="*/ 11278 w 38100"/>
                    <a:gd name="connsiteY8" fmla="*/ 22831 h 38100"/>
                    <a:gd name="connsiteX9" fmla="*/ 7144 w 38100"/>
                    <a:gd name="connsiteY9" fmla="*/ 16478 h 38100"/>
                    <a:gd name="connsiteX10" fmla="*/ 13602 w 38100"/>
                    <a:gd name="connsiteY10" fmla="*/ 30194 h 38100"/>
                    <a:gd name="connsiteX11" fmla="*/ 19583 w 38100"/>
                    <a:gd name="connsiteY11" fmla="*/ 32204 h 38100"/>
                    <a:gd name="connsiteX12" fmla="*/ 31337 w 38100"/>
                    <a:gd name="connsiteY12" fmla="*/ 2850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100" h="38100">
                      <a:moveTo>
                        <a:pt x="31337" y="28508"/>
                      </a:moveTo>
                      <a:cubicBezTo>
                        <a:pt x="31337" y="28508"/>
                        <a:pt x="30347" y="27099"/>
                        <a:pt x="28870" y="24994"/>
                      </a:cubicBezTo>
                      <a:cubicBezTo>
                        <a:pt x="27308" y="22917"/>
                        <a:pt x="25622" y="20088"/>
                        <a:pt x="23231" y="17478"/>
                      </a:cubicBezTo>
                      <a:cubicBezTo>
                        <a:pt x="18755" y="12316"/>
                        <a:pt x="14278" y="7144"/>
                        <a:pt x="14278" y="7144"/>
                      </a:cubicBezTo>
                      <a:cubicBezTo>
                        <a:pt x="14278" y="7144"/>
                        <a:pt x="16802" y="11011"/>
                        <a:pt x="19326" y="14868"/>
                      </a:cubicBezTo>
                      <a:cubicBezTo>
                        <a:pt x="20593" y="16840"/>
                        <a:pt x="21860" y="18812"/>
                        <a:pt x="22803" y="20288"/>
                      </a:cubicBezTo>
                      <a:cubicBezTo>
                        <a:pt x="23593" y="21812"/>
                        <a:pt x="24127" y="22831"/>
                        <a:pt x="24127" y="22831"/>
                      </a:cubicBezTo>
                      <a:cubicBezTo>
                        <a:pt x="22574" y="33099"/>
                        <a:pt x="19269" y="32833"/>
                        <a:pt x="15983" y="29470"/>
                      </a:cubicBezTo>
                      <a:cubicBezTo>
                        <a:pt x="14345" y="27775"/>
                        <a:pt x="12706" y="25289"/>
                        <a:pt x="11278" y="22831"/>
                      </a:cubicBezTo>
                      <a:cubicBezTo>
                        <a:pt x="9687" y="20393"/>
                        <a:pt x="8163" y="18050"/>
                        <a:pt x="7144" y="16478"/>
                      </a:cubicBezTo>
                      <a:cubicBezTo>
                        <a:pt x="10020" y="23622"/>
                        <a:pt x="11525" y="27946"/>
                        <a:pt x="13602" y="30194"/>
                      </a:cubicBezTo>
                      <a:cubicBezTo>
                        <a:pt x="15573" y="32461"/>
                        <a:pt x="17583" y="32756"/>
                        <a:pt x="19583" y="32204"/>
                      </a:cubicBezTo>
                      <a:cubicBezTo>
                        <a:pt x="23584" y="31137"/>
                        <a:pt x="27546" y="26518"/>
                        <a:pt x="31337" y="285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28" name="任意多边形: 形状 1383"/>
                <p:cNvSpPr/>
                <p:nvPr/>
              </p:nvSpPr>
              <p:spPr>
                <a:xfrm>
                  <a:off x="11556968" y="5684543"/>
                  <a:ext cx="19050" cy="19050"/>
                </a:xfrm>
                <a:custGeom>
                  <a:avLst/>
                  <a:gdLst>
                    <a:gd name="connsiteX0" fmla="*/ 17755 w 19050"/>
                    <a:gd name="connsiteY0" fmla="*/ 15959 h 19050"/>
                    <a:gd name="connsiteX1" fmla="*/ 7144 w 19050"/>
                    <a:gd name="connsiteY1" fmla="*/ 14893 h 19050"/>
                    <a:gd name="connsiteX2" fmla="*/ 17755 w 19050"/>
                    <a:gd name="connsiteY2" fmla="*/ 159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9050">
                      <a:moveTo>
                        <a:pt x="17755" y="15959"/>
                      </a:moveTo>
                      <a:cubicBezTo>
                        <a:pt x="13211" y="1015"/>
                        <a:pt x="7353" y="8158"/>
                        <a:pt x="7144" y="14893"/>
                      </a:cubicBezTo>
                      <a:cubicBezTo>
                        <a:pt x="10658" y="14588"/>
                        <a:pt x="17621" y="22856"/>
                        <a:pt x="17755" y="15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29" name="任意多边形: 形状 1384"/>
                <p:cNvSpPr/>
                <p:nvPr/>
              </p:nvSpPr>
              <p:spPr>
                <a:xfrm>
                  <a:off x="11025904" y="5949672"/>
                  <a:ext cx="19050" cy="19050"/>
                </a:xfrm>
                <a:custGeom>
                  <a:avLst/>
                  <a:gdLst>
                    <a:gd name="connsiteX0" fmla="*/ 12323 w 19050"/>
                    <a:gd name="connsiteY0" fmla="*/ 20064 h 19050"/>
                    <a:gd name="connsiteX1" fmla="*/ 11475 w 19050"/>
                    <a:gd name="connsiteY1" fmla="*/ 9034 h 19050"/>
                    <a:gd name="connsiteX2" fmla="*/ 12323 w 19050"/>
                    <a:gd name="connsiteY2" fmla="*/ 2006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9050">
                      <a:moveTo>
                        <a:pt x="12323" y="20064"/>
                      </a:moveTo>
                      <a:cubicBezTo>
                        <a:pt x="11161" y="14968"/>
                        <a:pt x="9180" y="9482"/>
                        <a:pt x="11475" y="9034"/>
                      </a:cubicBezTo>
                      <a:cubicBezTo>
                        <a:pt x="6732" y="5615"/>
                        <a:pt x="4427" y="5529"/>
                        <a:pt x="12323" y="200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30" name="任意多边形: 形状 1385"/>
                <p:cNvSpPr/>
                <p:nvPr/>
              </p:nvSpPr>
              <p:spPr>
                <a:xfrm>
                  <a:off x="11030236" y="5951326"/>
                  <a:ext cx="9525" cy="9525"/>
                </a:xfrm>
                <a:custGeom>
                  <a:avLst/>
                  <a:gdLst>
                    <a:gd name="connsiteX0" fmla="*/ 7144 w 9525"/>
                    <a:gd name="connsiteY0" fmla="*/ 7380 h 9525"/>
                    <a:gd name="connsiteX1" fmla="*/ 10096 w 9525"/>
                    <a:gd name="connsiteY1" fmla="*/ 9628 h 9525"/>
                    <a:gd name="connsiteX2" fmla="*/ 7925 w 9525"/>
                    <a:gd name="connsiteY2" fmla="*/ 7180 h 9525"/>
                    <a:gd name="connsiteX3" fmla="*/ 7144 w 9525"/>
                    <a:gd name="connsiteY3" fmla="*/ 738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144" y="7380"/>
                      </a:moveTo>
                      <a:cubicBezTo>
                        <a:pt x="8030" y="8056"/>
                        <a:pt x="8992" y="8780"/>
                        <a:pt x="10096" y="9628"/>
                      </a:cubicBezTo>
                      <a:cubicBezTo>
                        <a:pt x="9373" y="8799"/>
                        <a:pt x="8839" y="8065"/>
                        <a:pt x="7925" y="7180"/>
                      </a:cubicBezTo>
                      <a:cubicBezTo>
                        <a:pt x="7506" y="7046"/>
                        <a:pt x="7420" y="7323"/>
                        <a:pt x="7144" y="7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31" name="任意多边形: 形状 1386"/>
                <p:cNvSpPr/>
                <p:nvPr/>
              </p:nvSpPr>
              <p:spPr>
                <a:xfrm rot="2100000">
                  <a:off x="10970536" y="5491419"/>
                  <a:ext cx="619125" cy="628650"/>
                </a:xfrm>
                <a:custGeom>
                  <a:avLst/>
                  <a:gdLst>
                    <a:gd name="connsiteX0" fmla="*/ 149377 w 619125"/>
                    <a:gd name="connsiteY0" fmla="*/ 188900 h 628650"/>
                    <a:gd name="connsiteX1" fmla="*/ 151663 w 619125"/>
                    <a:gd name="connsiteY1" fmla="*/ 179451 h 628650"/>
                    <a:gd name="connsiteX2" fmla="*/ 155911 w 619125"/>
                    <a:gd name="connsiteY2" fmla="*/ 172564 h 628650"/>
                    <a:gd name="connsiteX3" fmla="*/ 165379 w 619125"/>
                    <a:gd name="connsiteY3" fmla="*/ 158563 h 628650"/>
                    <a:gd name="connsiteX4" fmla="*/ 171532 w 619125"/>
                    <a:gd name="connsiteY4" fmla="*/ 159144 h 628650"/>
                    <a:gd name="connsiteX5" fmla="*/ 177571 w 619125"/>
                    <a:gd name="connsiteY5" fmla="*/ 159829 h 628650"/>
                    <a:gd name="connsiteX6" fmla="*/ 179171 w 619125"/>
                    <a:gd name="connsiteY6" fmla="*/ 138808 h 628650"/>
                    <a:gd name="connsiteX7" fmla="*/ 200517 w 619125"/>
                    <a:gd name="connsiteY7" fmla="*/ 124206 h 628650"/>
                    <a:gd name="connsiteX8" fmla="*/ 209889 w 619125"/>
                    <a:gd name="connsiteY8" fmla="*/ 115700 h 628650"/>
                    <a:gd name="connsiteX9" fmla="*/ 216471 w 619125"/>
                    <a:gd name="connsiteY9" fmla="*/ 111138 h 628650"/>
                    <a:gd name="connsiteX10" fmla="*/ 215166 w 619125"/>
                    <a:gd name="connsiteY10" fmla="*/ 122444 h 628650"/>
                    <a:gd name="connsiteX11" fmla="*/ 240169 w 619125"/>
                    <a:gd name="connsiteY11" fmla="*/ 94050 h 628650"/>
                    <a:gd name="connsiteX12" fmla="*/ 241589 w 619125"/>
                    <a:gd name="connsiteY12" fmla="*/ 96326 h 628650"/>
                    <a:gd name="connsiteX13" fmla="*/ 319627 w 619125"/>
                    <a:gd name="connsiteY13" fmla="*/ 65056 h 628650"/>
                    <a:gd name="connsiteX14" fmla="*/ 411200 w 619125"/>
                    <a:gd name="connsiteY14" fmla="*/ 68466 h 628650"/>
                    <a:gd name="connsiteX15" fmla="*/ 408133 w 619125"/>
                    <a:gd name="connsiteY15" fmla="*/ 62722 h 628650"/>
                    <a:gd name="connsiteX16" fmla="*/ 499602 w 619125"/>
                    <a:gd name="connsiteY16" fmla="*/ 104737 h 628650"/>
                    <a:gd name="connsiteX17" fmla="*/ 576812 w 619125"/>
                    <a:gd name="connsiteY17" fmla="*/ 164335 h 628650"/>
                    <a:gd name="connsiteX18" fmla="*/ 559086 w 619125"/>
                    <a:gd name="connsiteY18" fmla="*/ 136293 h 628650"/>
                    <a:gd name="connsiteX19" fmla="*/ 536197 w 619125"/>
                    <a:gd name="connsiteY19" fmla="*/ 105194 h 628650"/>
                    <a:gd name="connsiteX20" fmla="*/ 522119 w 619125"/>
                    <a:gd name="connsiteY20" fmla="*/ 91345 h 628650"/>
                    <a:gd name="connsiteX21" fmla="*/ 514823 w 619125"/>
                    <a:gd name="connsiteY21" fmla="*/ 84963 h 628650"/>
                    <a:gd name="connsiteX22" fmla="*/ 506898 w 619125"/>
                    <a:gd name="connsiteY22" fmla="*/ 79734 h 628650"/>
                    <a:gd name="connsiteX23" fmla="*/ 491067 w 619125"/>
                    <a:gd name="connsiteY23" fmla="*/ 71209 h 628650"/>
                    <a:gd name="connsiteX24" fmla="*/ 474865 w 619125"/>
                    <a:gd name="connsiteY24" fmla="*/ 67332 h 628650"/>
                    <a:gd name="connsiteX25" fmla="*/ 465921 w 619125"/>
                    <a:gd name="connsiteY25" fmla="*/ 59017 h 628650"/>
                    <a:gd name="connsiteX26" fmla="*/ 454406 w 619125"/>
                    <a:gd name="connsiteY26" fmla="*/ 53845 h 628650"/>
                    <a:gd name="connsiteX27" fmla="*/ 439471 w 619125"/>
                    <a:gd name="connsiteY27" fmla="*/ 42281 h 628650"/>
                    <a:gd name="connsiteX28" fmla="*/ 421097 w 619125"/>
                    <a:gd name="connsiteY28" fmla="*/ 34842 h 628650"/>
                    <a:gd name="connsiteX29" fmla="*/ 404038 w 619125"/>
                    <a:gd name="connsiteY29" fmla="*/ 31223 h 628650"/>
                    <a:gd name="connsiteX30" fmla="*/ 373329 w 619125"/>
                    <a:gd name="connsiteY30" fmla="*/ 30147 h 628650"/>
                    <a:gd name="connsiteX31" fmla="*/ 309264 w 619125"/>
                    <a:gd name="connsiteY31" fmla="*/ 37109 h 628650"/>
                    <a:gd name="connsiteX32" fmla="*/ 302015 w 619125"/>
                    <a:gd name="connsiteY32" fmla="*/ 26727 h 628650"/>
                    <a:gd name="connsiteX33" fmla="*/ 308568 w 619125"/>
                    <a:gd name="connsiteY33" fmla="*/ 25136 h 628650"/>
                    <a:gd name="connsiteX34" fmla="*/ 323237 w 619125"/>
                    <a:gd name="connsiteY34" fmla="*/ 22784 h 628650"/>
                    <a:gd name="connsiteX35" fmla="*/ 338077 w 619125"/>
                    <a:gd name="connsiteY35" fmla="*/ 20660 h 628650"/>
                    <a:gd name="connsiteX36" fmla="*/ 344878 w 619125"/>
                    <a:gd name="connsiteY36" fmla="*/ 20269 h 628650"/>
                    <a:gd name="connsiteX37" fmla="*/ 340744 w 619125"/>
                    <a:gd name="connsiteY37" fmla="*/ 19450 h 628650"/>
                    <a:gd name="connsiteX38" fmla="*/ 331590 w 619125"/>
                    <a:gd name="connsiteY38" fmla="*/ 18040 h 628650"/>
                    <a:gd name="connsiteX39" fmla="*/ 318132 w 619125"/>
                    <a:gd name="connsiteY39" fmla="*/ 16754 h 628650"/>
                    <a:gd name="connsiteX40" fmla="*/ 342954 w 619125"/>
                    <a:gd name="connsiteY40" fmla="*/ 12878 h 628650"/>
                    <a:gd name="connsiteX41" fmla="*/ 362204 w 619125"/>
                    <a:gd name="connsiteY41" fmla="*/ 7144 h 628650"/>
                    <a:gd name="connsiteX42" fmla="*/ 292271 w 619125"/>
                    <a:gd name="connsiteY42" fmla="*/ 16078 h 628650"/>
                    <a:gd name="connsiteX43" fmla="*/ 274364 w 619125"/>
                    <a:gd name="connsiteY43" fmla="*/ 19850 h 628650"/>
                    <a:gd name="connsiteX44" fmla="*/ 257819 w 619125"/>
                    <a:gd name="connsiteY44" fmla="*/ 25432 h 628650"/>
                    <a:gd name="connsiteX45" fmla="*/ 250190 w 619125"/>
                    <a:gd name="connsiteY45" fmla="*/ 28423 h 628650"/>
                    <a:gd name="connsiteX46" fmla="*/ 243360 w 619125"/>
                    <a:gd name="connsiteY46" fmla="*/ 32309 h 628650"/>
                    <a:gd name="connsiteX47" fmla="*/ 231816 w 619125"/>
                    <a:gd name="connsiteY47" fmla="*/ 40567 h 628650"/>
                    <a:gd name="connsiteX48" fmla="*/ 256219 w 619125"/>
                    <a:gd name="connsiteY48" fmla="*/ 32890 h 628650"/>
                    <a:gd name="connsiteX49" fmla="*/ 283061 w 619125"/>
                    <a:gd name="connsiteY49" fmla="*/ 26070 h 628650"/>
                    <a:gd name="connsiteX50" fmla="*/ 303806 w 619125"/>
                    <a:gd name="connsiteY50" fmla="*/ 33223 h 628650"/>
                    <a:gd name="connsiteX51" fmla="*/ 269564 w 619125"/>
                    <a:gd name="connsiteY51" fmla="*/ 46834 h 628650"/>
                    <a:gd name="connsiteX52" fmla="*/ 237836 w 619125"/>
                    <a:gd name="connsiteY52" fmla="*/ 59436 h 628650"/>
                    <a:gd name="connsiteX53" fmla="*/ 178181 w 619125"/>
                    <a:gd name="connsiteY53" fmla="*/ 95907 h 628650"/>
                    <a:gd name="connsiteX54" fmla="*/ 170504 w 619125"/>
                    <a:gd name="connsiteY54" fmla="*/ 102165 h 628650"/>
                    <a:gd name="connsiteX55" fmla="*/ 162979 w 619125"/>
                    <a:gd name="connsiteY55" fmla="*/ 108394 h 628650"/>
                    <a:gd name="connsiteX56" fmla="*/ 151187 w 619125"/>
                    <a:gd name="connsiteY56" fmla="*/ 113262 h 628650"/>
                    <a:gd name="connsiteX57" fmla="*/ 152568 w 619125"/>
                    <a:gd name="connsiteY57" fmla="*/ 101556 h 628650"/>
                    <a:gd name="connsiteX58" fmla="*/ 143710 w 619125"/>
                    <a:gd name="connsiteY58" fmla="*/ 131912 h 628650"/>
                    <a:gd name="connsiteX59" fmla="*/ 133851 w 619125"/>
                    <a:gd name="connsiteY59" fmla="*/ 118501 h 628650"/>
                    <a:gd name="connsiteX60" fmla="*/ 124060 w 619125"/>
                    <a:gd name="connsiteY60" fmla="*/ 139751 h 628650"/>
                    <a:gd name="connsiteX61" fmla="*/ 113858 w 619125"/>
                    <a:gd name="connsiteY61" fmla="*/ 149895 h 628650"/>
                    <a:gd name="connsiteX62" fmla="*/ 108610 w 619125"/>
                    <a:gd name="connsiteY62" fmla="*/ 163649 h 628650"/>
                    <a:gd name="connsiteX63" fmla="*/ 103209 w 619125"/>
                    <a:gd name="connsiteY63" fmla="*/ 157782 h 628650"/>
                    <a:gd name="connsiteX64" fmla="*/ 110944 w 619125"/>
                    <a:gd name="connsiteY64" fmla="*/ 140703 h 628650"/>
                    <a:gd name="connsiteX65" fmla="*/ 103152 w 619125"/>
                    <a:gd name="connsiteY65" fmla="*/ 156172 h 628650"/>
                    <a:gd name="connsiteX66" fmla="*/ 99218 w 619125"/>
                    <a:gd name="connsiteY66" fmla="*/ 170678 h 628650"/>
                    <a:gd name="connsiteX67" fmla="*/ 96485 w 619125"/>
                    <a:gd name="connsiteY67" fmla="*/ 161792 h 628650"/>
                    <a:gd name="connsiteX68" fmla="*/ 93913 w 619125"/>
                    <a:gd name="connsiteY68" fmla="*/ 152629 h 628650"/>
                    <a:gd name="connsiteX69" fmla="*/ 86636 w 619125"/>
                    <a:gd name="connsiteY69" fmla="*/ 171183 h 628650"/>
                    <a:gd name="connsiteX70" fmla="*/ 70958 w 619125"/>
                    <a:gd name="connsiteY70" fmla="*/ 180289 h 628650"/>
                    <a:gd name="connsiteX71" fmla="*/ 78092 w 619125"/>
                    <a:gd name="connsiteY71" fmla="*/ 196253 h 628650"/>
                    <a:gd name="connsiteX72" fmla="*/ 69405 w 619125"/>
                    <a:gd name="connsiteY72" fmla="*/ 198901 h 628650"/>
                    <a:gd name="connsiteX73" fmla="*/ 72129 w 619125"/>
                    <a:gd name="connsiteY73" fmla="*/ 220685 h 628650"/>
                    <a:gd name="connsiteX74" fmla="*/ 64005 w 619125"/>
                    <a:gd name="connsiteY74" fmla="*/ 208721 h 628650"/>
                    <a:gd name="connsiteX75" fmla="*/ 54661 w 619125"/>
                    <a:gd name="connsiteY75" fmla="*/ 230724 h 628650"/>
                    <a:gd name="connsiteX76" fmla="*/ 63871 w 619125"/>
                    <a:gd name="connsiteY76" fmla="*/ 242097 h 628650"/>
                    <a:gd name="connsiteX77" fmla="*/ 51289 w 619125"/>
                    <a:gd name="connsiteY77" fmla="*/ 251546 h 628650"/>
                    <a:gd name="connsiteX78" fmla="*/ 36096 w 619125"/>
                    <a:gd name="connsiteY78" fmla="*/ 248745 h 628650"/>
                    <a:gd name="connsiteX79" fmla="*/ 35096 w 619125"/>
                    <a:gd name="connsiteY79" fmla="*/ 240582 h 628650"/>
                    <a:gd name="connsiteX80" fmla="*/ 35230 w 619125"/>
                    <a:gd name="connsiteY80" fmla="*/ 232229 h 628650"/>
                    <a:gd name="connsiteX81" fmla="*/ 36334 w 619125"/>
                    <a:gd name="connsiteY81" fmla="*/ 215541 h 628650"/>
                    <a:gd name="connsiteX82" fmla="*/ 39830 w 619125"/>
                    <a:gd name="connsiteY82" fmla="*/ 189519 h 628650"/>
                    <a:gd name="connsiteX83" fmla="*/ 34744 w 619125"/>
                    <a:gd name="connsiteY83" fmla="*/ 209036 h 628650"/>
                    <a:gd name="connsiteX84" fmla="*/ 31553 w 619125"/>
                    <a:gd name="connsiteY84" fmla="*/ 228895 h 628650"/>
                    <a:gd name="connsiteX85" fmla="*/ 21856 w 619125"/>
                    <a:gd name="connsiteY85" fmla="*/ 237011 h 628650"/>
                    <a:gd name="connsiteX86" fmla="*/ 17723 w 619125"/>
                    <a:gd name="connsiteY86" fmla="*/ 239925 h 628650"/>
                    <a:gd name="connsiteX87" fmla="*/ 15779 w 619125"/>
                    <a:gd name="connsiteY87" fmla="*/ 231429 h 628650"/>
                    <a:gd name="connsiteX88" fmla="*/ 8455 w 619125"/>
                    <a:gd name="connsiteY88" fmla="*/ 263214 h 628650"/>
                    <a:gd name="connsiteX89" fmla="*/ 7207 w 619125"/>
                    <a:gd name="connsiteY89" fmla="*/ 297237 h 628650"/>
                    <a:gd name="connsiteX90" fmla="*/ 11169 w 619125"/>
                    <a:gd name="connsiteY90" fmla="*/ 330622 h 628650"/>
                    <a:gd name="connsiteX91" fmla="*/ 18694 w 619125"/>
                    <a:gd name="connsiteY91" fmla="*/ 361036 h 628650"/>
                    <a:gd name="connsiteX92" fmla="*/ 23342 w 619125"/>
                    <a:gd name="connsiteY92" fmla="*/ 348701 h 628650"/>
                    <a:gd name="connsiteX93" fmla="*/ 19647 w 619125"/>
                    <a:gd name="connsiteY93" fmla="*/ 371694 h 628650"/>
                    <a:gd name="connsiteX94" fmla="*/ 44640 w 619125"/>
                    <a:gd name="connsiteY94" fmla="*/ 387953 h 628650"/>
                    <a:gd name="connsiteX95" fmla="*/ 49146 w 619125"/>
                    <a:gd name="connsiteY95" fmla="*/ 419119 h 628650"/>
                    <a:gd name="connsiteX96" fmla="*/ 53213 w 619125"/>
                    <a:gd name="connsiteY96" fmla="*/ 448389 h 628650"/>
                    <a:gd name="connsiteX97" fmla="*/ 60899 w 619125"/>
                    <a:gd name="connsiteY97" fmla="*/ 442665 h 628650"/>
                    <a:gd name="connsiteX98" fmla="*/ 70062 w 619125"/>
                    <a:gd name="connsiteY98" fmla="*/ 459686 h 628650"/>
                    <a:gd name="connsiteX99" fmla="*/ 81912 w 619125"/>
                    <a:gd name="connsiteY99" fmla="*/ 476250 h 628650"/>
                    <a:gd name="connsiteX100" fmla="*/ 69815 w 619125"/>
                    <a:gd name="connsiteY100" fmla="*/ 469468 h 628650"/>
                    <a:gd name="connsiteX101" fmla="*/ 77006 w 619125"/>
                    <a:gd name="connsiteY101" fmla="*/ 484699 h 628650"/>
                    <a:gd name="connsiteX102" fmla="*/ 85312 w 619125"/>
                    <a:gd name="connsiteY102" fmla="*/ 499043 h 628650"/>
                    <a:gd name="connsiteX103" fmla="*/ 77035 w 619125"/>
                    <a:gd name="connsiteY103" fmla="*/ 496748 h 628650"/>
                    <a:gd name="connsiteX104" fmla="*/ 68634 w 619125"/>
                    <a:gd name="connsiteY104" fmla="*/ 494262 h 628650"/>
                    <a:gd name="connsiteX105" fmla="*/ 82350 w 619125"/>
                    <a:gd name="connsiteY105" fmla="*/ 511169 h 628650"/>
                    <a:gd name="connsiteX106" fmla="*/ 81445 w 619125"/>
                    <a:gd name="connsiteY106" fmla="*/ 519455 h 628650"/>
                    <a:gd name="connsiteX107" fmla="*/ 100190 w 619125"/>
                    <a:gd name="connsiteY107" fmla="*/ 531666 h 628650"/>
                    <a:gd name="connsiteX108" fmla="*/ 120345 w 619125"/>
                    <a:gd name="connsiteY108" fmla="*/ 547354 h 628650"/>
                    <a:gd name="connsiteX109" fmla="*/ 141843 w 619125"/>
                    <a:gd name="connsiteY109" fmla="*/ 562756 h 628650"/>
                    <a:gd name="connsiteX110" fmla="*/ 163722 w 619125"/>
                    <a:gd name="connsiteY110" fmla="*/ 574167 h 628650"/>
                    <a:gd name="connsiteX111" fmla="*/ 157607 w 619125"/>
                    <a:gd name="connsiteY111" fmla="*/ 579987 h 628650"/>
                    <a:gd name="connsiteX112" fmla="*/ 192068 w 619125"/>
                    <a:gd name="connsiteY112" fmla="*/ 593741 h 628650"/>
                    <a:gd name="connsiteX113" fmla="*/ 210775 w 619125"/>
                    <a:gd name="connsiteY113" fmla="*/ 601437 h 628650"/>
                    <a:gd name="connsiteX114" fmla="*/ 226396 w 619125"/>
                    <a:gd name="connsiteY114" fmla="*/ 601466 h 628650"/>
                    <a:gd name="connsiteX115" fmla="*/ 227406 w 619125"/>
                    <a:gd name="connsiteY115" fmla="*/ 605371 h 628650"/>
                    <a:gd name="connsiteX116" fmla="*/ 243646 w 619125"/>
                    <a:gd name="connsiteY116" fmla="*/ 605238 h 628650"/>
                    <a:gd name="connsiteX117" fmla="*/ 259753 w 619125"/>
                    <a:gd name="connsiteY117" fmla="*/ 603752 h 628650"/>
                    <a:gd name="connsiteX118" fmla="*/ 267411 w 619125"/>
                    <a:gd name="connsiteY118" fmla="*/ 615858 h 628650"/>
                    <a:gd name="connsiteX119" fmla="*/ 289099 w 619125"/>
                    <a:gd name="connsiteY119" fmla="*/ 618277 h 628650"/>
                    <a:gd name="connsiteX120" fmla="*/ 308445 w 619125"/>
                    <a:gd name="connsiteY120" fmla="*/ 620249 h 628650"/>
                    <a:gd name="connsiteX121" fmla="*/ 341401 w 619125"/>
                    <a:gd name="connsiteY121" fmla="*/ 624421 h 628650"/>
                    <a:gd name="connsiteX122" fmla="*/ 364137 w 619125"/>
                    <a:gd name="connsiteY122" fmla="*/ 612067 h 628650"/>
                    <a:gd name="connsiteX123" fmla="*/ 382263 w 619125"/>
                    <a:gd name="connsiteY123" fmla="*/ 607028 h 628650"/>
                    <a:gd name="connsiteX124" fmla="*/ 400885 w 619125"/>
                    <a:gd name="connsiteY124" fmla="*/ 602380 h 628650"/>
                    <a:gd name="connsiteX125" fmla="*/ 485905 w 619125"/>
                    <a:gd name="connsiteY125" fmla="*/ 572472 h 628650"/>
                    <a:gd name="connsiteX126" fmla="*/ 555971 w 619125"/>
                    <a:gd name="connsiteY126" fmla="*/ 514664 h 628650"/>
                    <a:gd name="connsiteX127" fmla="*/ 601777 w 619125"/>
                    <a:gd name="connsiteY127" fmla="*/ 439388 h 628650"/>
                    <a:gd name="connsiteX128" fmla="*/ 609139 w 619125"/>
                    <a:gd name="connsiteY128" fmla="*/ 419386 h 628650"/>
                    <a:gd name="connsiteX129" fmla="*/ 614369 w 619125"/>
                    <a:gd name="connsiteY129" fmla="*/ 399098 h 628650"/>
                    <a:gd name="connsiteX130" fmla="*/ 616702 w 619125"/>
                    <a:gd name="connsiteY130" fmla="*/ 389106 h 628650"/>
                    <a:gd name="connsiteX131" fmla="*/ 618131 w 619125"/>
                    <a:gd name="connsiteY131" fmla="*/ 379000 h 628650"/>
                    <a:gd name="connsiteX132" fmla="*/ 620588 w 619125"/>
                    <a:gd name="connsiteY132" fmla="*/ 359207 h 628650"/>
                    <a:gd name="connsiteX133" fmla="*/ 617559 w 619125"/>
                    <a:gd name="connsiteY133" fmla="*/ 331918 h 628650"/>
                    <a:gd name="connsiteX134" fmla="*/ 608282 w 619125"/>
                    <a:gd name="connsiteY134" fmla="*/ 302885 h 628650"/>
                    <a:gd name="connsiteX135" fmla="*/ 606815 w 619125"/>
                    <a:gd name="connsiteY135" fmla="*/ 349739 h 628650"/>
                    <a:gd name="connsiteX136" fmla="*/ 594071 w 619125"/>
                    <a:gd name="connsiteY136" fmla="*/ 366684 h 628650"/>
                    <a:gd name="connsiteX137" fmla="*/ 578145 w 619125"/>
                    <a:gd name="connsiteY137" fmla="*/ 379657 h 628650"/>
                    <a:gd name="connsiteX138" fmla="*/ 588784 w 619125"/>
                    <a:gd name="connsiteY138" fmla="*/ 375685 h 628650"/>
                    <a:gd name="connsiteX139" fmla="*/ 587699 w 619125"/>
                    <a:gd name="connsiteY139" fmla="*/ 387668 h 628650"/>
                    <a:gd name="connsiteX140" fmla="*/ 584660 w 619125"/>
                    <a:gd name="connsiteY140" fmla="*/ 392992 h 628650"/>
                    <a:gd name="connsiteX141" fmla="*/ 582384 w 619125"/>
                    <a:gd name="connsiteY141" fmla="*/ 407632 h 628650"/>
                    <a:gd name="connsiteX142" fmla="*/ 568953 w 619125"/>
                    <a:gd name="connsiteY142" fmla="*/ 401193 h 628650"/>
                    <a:gd name="connsiteX143" fmla="*/ 555275 w 619125"/>
                    <a:gd name="connsiteY143" fmla="*/ 423596 h 628650"/>
                    <a:gd name="connsiteX144" fmla="*/ 561400 w 619125"/>
                    <a:gd name="connsiteY144" fmla="*/ 433292 h 628650"/>
                    <a:gd name="connsiteX145" fmla="*/ 546674 w 619125"/>
                    <a:gd name="connsiteY145" fmla="*/ 443541 h 628650"/>
                    <a:gd name="connsiteX146" fmla="*/ 532968 w 619125"/>
                    <a:gd name="connsiteY146" fmla="*/ 445246 h 628650"/>
                    <a:gd name="connsiteX147" fmla="*/ 541369 w 619125"/>
                    <a:gd name="connsiteY147" fmla="*/ 449742 h 628650"/>
                    <a:gd name="connsiteX148" fmla="*/ 533511 w 619125"/>
                    <a:gd name="connsiteY148" fmla="*/ 455924 h 628650"/>
                    <a:gd name="connsiteX149" fmla="*/ 528634 w 619125"/>
                    <a:gd name="connsiteY149" fmla="*/ 461610 h 628650"/>
                    <a:gd name="connsiteX150" fmla="*/ 522995 w 619125"/>
                    <a:gd name="connsiteY150" fmla="*/ 466925 h 628650"/>
                    <a:gd name="connsiteX151" fmla="*/ 508327 w 619125"/>
                    <a:gd name="connsiteY151" fmla="*/ 466249 h 628650"/>
                    <a:gd name="connsiteX152" fmla="*/ 501955 w 619125"/>
                    <a:gd name="connsiteY152" fmla="*/ 480879 h 628650"/>
                    <a:gd name="connsiteX153" fmla="*/ 494668 w 619125"/>
                    <a:gd name="connsiteY153" fmla="*/ 474802 h 628650"/>
                    <a:gd name="connsiteX154" fmla="*/ 483895 w 619125"/>
                    <a:gd name="connsiteY154" fmla="*/ 487451 h 628650"/>
                    <a:gd name="connsiteX155" fmla="*/ 473446 w 619125"/>
                    <a:gd name="connsiteY155" fmla="*/ 490966 h 628650"/>
                    <a:gd name="connsiteX156" fmla="*/ 474894 w 619125"/>
                    <a:gd name="connsiteY156" fmla="*/ 476812 h 628650"/>
                    <a:gd name="connsiteX157" fmla="*/ 461130 w 619125"/>
                    <a:gd name="connsiteY157" fmla="*/ 504577 h 628650"/>
                    <a:gd name="connsiteX158" fmla="*/ 462740 w 619125"/>
                    <a:gd name="connsiteY158" fmla="*/ 516712 h 628650"/>
                    <a:gd name="connsiteX159" fmla="*/ 447462 w 619125"/>
                    <a:gd name="connsiteY159" fmla="*/ 531276 h 628650"/>
                    <a:gd name="connsiteX160" fmla="*/ 445233 w 619125"/>
                    <a:gd name="connsiteY160" fmla="*/ 525580 h 628650"/>
                    <a:gd name="connsiteX161" fmla="*/ 437766 w 619125"/>
                    <a:gd name="connsiteY161" fmla="*/ 536381 h 628650"/>
                    <a:gd name="connsiteX162" fmla="*/ 430784 w 619125"/>
                    <a:gd name="connsiteY162" fmla="*/ 535181 h 628650"/>
                    <a:gd name="connsiteX163" fmla="*/ 423840 w 619125"/>
                    <a:gd name="connsiteY163" fmla="*/ 533600 h 628650"/>
                    <a:gd name="connsiteX164" fmla="*/ 410686 w 619125"/>
                    <a:gd name="connsiteY164" fmla="*/ 547554 h 628650"/>
                    <a:gd name="connsiteX165" fmla="*/ 387235 w 619125"/>
                    <a:gd name="connsiteY165" fmla="*/ 553155 h 628650"/>
                    <a:gd name="connsiteX166" fmla="*/ 361137 w 619125"/>
                    <a:gd name="connsiteY166" fmla="*/ 554831 h 628650"/>
                    <a:gd name="connsiteX167" fmla="*/ 337896 w 619125"/>
                    <a:gd name="connsiteY167" fmla="*/ 559156 h 628650"/>
                    <a:gd name="connsiteX168" fmla="*/ 319055 w 619125"/>
                    <a:gd name="connsiteY168" fmla="*/ 553898 h 628650"/>
                    <a:gd name="connsiteX169" fmla="*/ 294090 w 619125"/>
                    <a:gd name="connsiteY169" fmla="*/ 546211 h 628650"/>
                    <a:gd name="connsiteX170" fmla="*/ 293843 w 619125"/>
                    <a:gd name="connsiteY170" fmla="*/ 555679 h 628650"/>
                    <a:gd name="connsiteX171" fmla="*/ 276412 w 619125"/>
                    <a:gd name="connsiteY171" fmla="*/ 545201 h 628650"/>
                    <a:gd name="connsiteX172" fmla="*/ 264782 w 619125"/>
                    <a:gd name="connsiteY172" fmla="*/ 538658 h 628650"/>
                    <a:gd name="connsiteX173" fmla="*/ 253038 w 619125"/>
                    <a:gd name="connsiteY173" fmla="*/ 530523 h 628650"/>
                    <a:gd name="connsiteX174" fmla="*/ 242055 w 619125"/>
                    <a:gd name="connsiteY174" fmla="*/ 521770 h 628650"/>
                    <a:gd name="connsiteX175" fmla="*/ 233302 w 619125"/>
                    <a:gd name="connsiteY175" fmla="*/ 511740 h 628650"/>
                    <a:gd name="connsiteX176" fmla="*/ 227244 w 619125"/>
                    <a:gd name="connsiteY176" fmla="*/ 501948 h 628650"/>
                    <a:gd name="connsiteX177" fmla="*/ 225168 w 619125"/>
                    <a:gd name="connsiteY177" fmla="*/ 491890 h 628650"/>
                    <a:gd name="connsiteX178" fmla="*/ 221396 w 619125"/>
                    <a:gd name="connsiteY178" fmla="*/ 500615 h 628650"/>
                    <a:gd name="connsiteX179" fmla="*/ 205737 w 619125"/>
                    <a:gd name="connsiteY179" fmla="*/ 494929 h 628650"/>
                    <a:gd name="connsiteX180" fmla="*/ 199107 w 619125"/>
                    <a:gd name="connsiteY180" fmla="*/ 486423 h 628650"/>
                    <a:gd name="connsiteX181" fmla="*/ 193173 w 619125"/>
                    <a:gd name="connsiteY181" fmla="*/ 467639 h 628650"/>
                    <a:gd name="connsiteX182" fmla="*/ 188992 w 619125"/>
                    <a:gd name="connsiteY182" fmla="*/ 478269 h 628650"/>
                    <a:gd name="connsiteX183" fmla="*/ 169837 w 619125"/>
                    <a:gd name="connsiteY183" fmla="*/ 463534 h 628650"/>
                    <a:gd name="connsiteX184" fmla="*/ 159845 w 619125"/>
                    <a:gd name="connsiteY184" fmla="*/ 458162 h 628650"/>
                    <a:gd name="connsiteX185" fmla="*/ 154159 w 619125"/>
                    <a:gd name="connsiteY185" fmla="*/ 452685 h 628650"/>
                    <a:gd name="connsiteX186" fmla="*/ 148872 w 619125"/>
                    <a:gd name="connsiteY186" fmla="*/ 443427 h 628650"/>
                    <a:gd name="connsiteX187" fmla="*/ 161445 w 619125"/>
                    <a:gd name="connsiteY187" fmla="*/ 448132 h 628650"/>
                    <a:gd name="connsiteX188" fmla="*/ 145748 w 619125"/>
                    <a:gd name="connsiteY188" fmla="*/ 435092 h 628650"/>
                    <a:gd name="connsiteX189" fmla="*/ 131680 w 619125"/>
                    <a:gd name="connsiteY189" fmla="*/ 414642 h 628650"/>
                    <a:gd name="connsiteX190" fmla="*/ 120593 w 619125"/>
                    <a:gd name="connsiteY190" fmla="*/ 390173 h 628650"/>
                    <a:gd name="connsiteX191" fmla="*/ 116068 w 619125"/>
                    <a:gd name="connsiteY191" fmla="*/ 377590 h 628650"/>
                    <a:gd name="connsiteX192" fmla="*/ 113706 w 619125"/>
                    <a:gd name="connsiteY192" fmla="*/ 371494 h 628650"/>
                    <a:gd name="connsiteX193" fmla="*/ 111906 w 619125"/>
                    <a:gd name="connsiteY193" fmla="*/ 365379 h 628650"/>
                    <a:gd name="connsiteX194" fmla="*/ 110353 w 619125"/>
                    <a:gd name="connsiteY194" fmla="*/ 350206 h 628650"/>
                    <a:gd name="connsiteX195" fmla="*/ 109886 w 619125"/>
                    <a:gd name="connsiteY195" fmla="*/ 333718 h 628650"/>
                    <a:gd name="connsiteX196" fmla="*/ 109610 w 619125"/>
                    <a:gd name="connsiteY196" fmla="*/ 325193 h 628650"/>
                    <a:gd name="connsiteX197" fmla="*/ 110182 w 619125"/>
                    <a:gd name="connsiteY197" fmla="*/ 316421 h 628650"/>
                    <a:gd name="connsiteX198" fmla="*/ 111572 w 619125"/>
                    <a:gd name="connsiteY198" fmla="*/ 298666 h 628650"/>
                    <a:gd name="connsiteX199" fmla="*/ 132699 w 619125"/>
                    <a:gd name="connsiteY199" fmla="*/ 233201 h 628650"/>
                    <a:gd name="connsiteX200" fmla="*/ 129746 w 619125"/>
                    <a:gd name="connsiteY200" fmla="*/ 231362 h 628650"/>
                    <a:gd name="connsiteX201" fmla="*/ 137842 w 619125"/>
                    <a:gd name="connsiteY201" fmla="*/ 220256 h 628650"/>
                    <a:gd name="connsiteX202" fmla="*/ 143967 w 619125"/>
                    <a:gd name="connsiteY202" fmla="*/ 208007 h 628650"/>
                    <a:gd name="connsiteX203" fmla="*/ 146615 w 619125"/>
                    <a:gd name="connsiteY203" fmla="*/ 201435 h 628650"/>
                    <a:gd name="connsiteX204" fmla="*/ 150092 w 619125"/>
                    <a:gd name="connsiteY204" fmla="*/ 195120 h 628650"/>
                    <a:gd name="connsiteX205" fmla="*/ 158721 w 619125"/>
                    <a:gd name="connsiteY205" fmla="*/ 183051 h 628650"/>
                    <a:gd name="connsiteX206" fmla="*/ 154073 w 619125"/>
                    <a:gd name="connsiteY206" fmla="*/ 185880 h 628650"/>
                    <a:gd name="connsiteX207" fmla="*/ 149377 w 619125"/>
                    <a:gd name="connsiteY207" fmla="*/ 18890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</a:cxnLst>
                  <a:rect l="l" t="t" r="r" b="b"/>
                  <a:pathLst>
                    <a:path w="619125" h="628650">
                      <a:moveTo>
                        <a:pt x="149377" y="188900"/>
                      </a:moveTo>
                      <a:cubicBezTo>
                        <a:pt x="149853" y="185252"/>
                        <a:pt x="150663" y="182175"/>
                        <a:pt x="151663" y="179451"/>
                      </a:cubicBezTo>
                      <a:cubicBezTo>
                        <a:pt x="152882" y="176860"/>
                        <a:pt x="154406" y="174698"/>
                        <a:pt x="155911" y="172564"/>
                      </a:cubicBezTo>
                      <a:cubicBezTo>
                        <a:pt x="159102" y="168412"/>
                        <a:pt x="161950" y="164144"/>
                        <a:pt x="165379" y="158563"/>
                      </a:cubicBezTo>
                      <a:cubicBezTo>
                        <a:pt x="165379" y="158563"/>
                        <a:pt x="168456" y="158858"/>
                        <a:pt x="171532" y="159144"/>
                      </a:cubicBezTo>
                      <a:cubicBezTo>
                        <a:pt x="174552" y="159487"/>
                        <a:pt x="177571" y="159829"/>
                        <a:pt x="177571" y="159829"/>
                      </a:cubicBezTo>
                      <a:cubicBezTo>
                        <a:pt x="184410" y="147704"/>
                        <a:pt x="175114" y="149323"/>
                        <a:pt x="179171" y="138808"/>
                      </a:cubicBezTo>
                      <a:cubicBezTo>
                        <a:pt x="186248" y="136817"/>
                        <a:pt x="193221" y="129778"/>
                        <a:pt x="200517" y="124206"/>
                      </a:cubicBezTo>
                      <a:cubicBezTo>
                        <a:pt x="204013" y="121253"/>
                        <a:pt x="207184" y="118148"/>
                        <a:pt x="209889" y="115700"/>
                      </a:cubicBezTo>
                      <a:cubicBezTo>
                        <a:pt x="212795" y="113548"/>
                        <a:pt x="215100" y="111833"/>
                        <a:pt x="216471" y="111138"/>
                      </a:cubicBezTo>
                      <a:cubicBezTo>
                        <a:pt x="222462" y="112843"/>
                        <a:pt x="215309" y="119177"/>
                        <a:pt x="215166" y="122444"/>
                      </a:cubicBezTo>
                      <a:cubicBezTo>
                        <a:pt x="227177" y="111719"/>
                        <a:pt x="221062" y="102994"/>
                        <a:pt x="240169" y="94050"/>
                      </a:cubicBezTo>
                      <a:lnTo>
                        <a:pt x="241589" y="96326"/>
                      </a:lnTo>
                      <a:cubicBezTo>
                        <a:pt x="261277" y="79658"/>
                        <a:pt x="289499" y="68894"/>
                        <a:pt x="319627" y="65056"/>
                      </a:cubicBezTo>
                      <a:cubicBezTo>
                        <a:pt x="349917" y="61017"/>
                        <a:pt x="381473" y="63541"/>
                        <a:pt x="411200" y="68466"/>
                      </a:cubicBezTo>
                      <a:cubicBezTo>
                        <a:pt x="407562" y="66523"/>
                        <a:pt x="409076" y="65084"/>
                        <a:pt x="408133" y="62722"/>
                      </a:cubicBezTo>
                      <a:cubicBezTo>
                        <a:pt x="439537" y="70256"/>
                        <a:pt x="471446" y="85715"/>
                        <a:pt x="499602" y="104737"/>
                      </a:cubicBezTo>
                      <a:cubicBezTo>
                        <a:pt x="528005" y="123654"/>
                        <a:pt x="552961" y="145523"/>
                        <a:pt x="576812" y="164335"/>
                      </a:cubicBezTo>
                      <a:cubicBezTo>
                        <a:pt x="571230" y="156420"/>
                        <a:pt x="566134" y="146304"/>
                        <a:pt x="559086" y="136293"/>
                      </a:cubicBezTo>
                      <a:cubicBezTo>
                        <a:pt x="552856" y="125682"/>
                        <a:pt x="544560" y="115491"/>
                        <a:pt x="536197" y="105194"/>
                      </a:cubicBezTo>
                      <a:cubicBezTo>
                        <a:pt x="531825" y="100232"/>
                        <a:pt x="526882" y="95812"/>
                        <a:pt x="522119" y="91345"/>
                      </a:cubicBezTo>
                      <a:cubicBezTo>
                        <a:pt x="519700" y="89154"/>
                        <a:pt x="517309" y="86973"/>
                        <a:pt x="514823" y="84963"/>
                      </a:cubicBezTo>
                      <a:cubicBezTo>
                        <a:pt x="512184" y="83134"/>
                        <a:pt x="509546" y="81382"/>
                        <a:pt x="506898" y="79734"/>
                      </a:cubicBezTo>
                      <a:cubicBezTo>
                        <a:pt x="501593" y="76448"/>
                        <a:pt x="496354" y="73457"/>
                        <a:pt x="491067" y="71209"/>
                      </a:cubicBezTo>
                      <a:cubicBezTo>
                        <a:pt x="485543" y="69323"/>
                        <a:pt x="480114" y="67970"/>
                        <a:pt x="474865" y="67332"/>
                      </a:cubicBezTo>
                      <a:cubicBezTo>
                        <a:pt x="472656" y="64027"/>
                        <a:pt x="469589" y="61084"/>
                        <a:pt x="465921" y="59017"/>
                      </a:cubicBezTo>
                      <a:cubicBezTo>
                        <a:pt x="462207" y="57026"/>
                        <a:pt x="458159" y="55416"/>
                        <a:pt x="454406" y="53845"/>
                      </a:cubicBezTo>
                      <a:cubicBezTo>
                        <a:pt x="446938" y="50597"/>
                        <a:pt x="440585" y="47730"/>
                        <a:pt x="439471" y="42281"/>
                      </a:cubicBezTo>
                      <a:cubicBezTo>
                        <a:pt x="433022" y="39348"/>
                        <a:pt x="426907" y="36900"/>
                        <a:pt x="421097" y="34842"/>
                      </a:cubicBezTo>
                      <a:cubicBezTo>
                        <a:pt x="415210" y="33004"/>
                        <a:pt x="409448" y="32156"/>
                        <a:pt x="404038" y="31223"/>
                      </a:cubicBezTo>
                      <a:cubicBezTo>
                        <a:pt x="393246" y="29089"/>
                        <a:pt x="383130" y="29651"/>
                        <a:pt x="373329" y="30147"/>
                      </a:cubicBezTo>
                      <a:cubicBezTo>
                        <a:pt x="353660" y="31166"/>
                        <a:pt x="335010" y="35252"/>
                        <a:pt x="309264" y="37109"/>
                      </a:cubicBezTo>
                      <a:cubicBezTo>
                        <a:pt x="301701" y="36271"/>
                        <a:pt x="304730" y="31061"/>
                        <a:pt x="302015" y="26727"/>
                      </a:cubicBezTo>
                      <a:cubicBezTo>
                        <a:pt x="302015" y="26727"/>
                        <a:pt x="304606" y="25870"/>
                        <a:pt x="308568" y="25136"/>
                      </a:cubicBezTo>
                      <a:cubicBezTo>
                        <a:pt x="312569" y="24498"/>
                        <a:pt x="317903" y="23641"/>
                        <a:pt x="323237" y="22784"/>
                      </a:cubicBezTo>
                      <a:cubicBezTo>
                        <a:pt x="328600" y="22031"/>
                        <a:pt x="334010" y="20803"/>
                        <a:pt x="338077" y="20660"/>
                      </a:cubicBezTo>
                      <a:cubicBezTo>
                        <a:pt x="342154" y="20422"/>
                        <a:pt x="344878" y="20269"/>
                        <a:pt x="344878" y="20269"/>
                      </a:cubicBezTo>
                      <a:cubicBezTo>
                        <a:pt x="344878" y="20269"/>
                        <a:pt x="343230" y="19936"/>
                        <a:pt x="340744" y="19450"/>
                      </a:cubicBezTo>
                      <a:cubicBezTo>
                        <a:pt x="338258" y="18926"/>
                        <a:pt x="334934" y="18231"/>
                        <a:pt x="331590" y="18040"/>
                      </a:cubicBezTo>
                      <a:cubicBezTo>
                        <a:pt x="324856" y="17402"/>
                        <a:pt x="318132" y="16754"/>
                        <a:pt x="318132" y="16754"/>
                      </a:cubicBezTo>
                      <a:cubicBezTo>
                        <a:pt x="323818" y="14535"/>
                        <a:pt x="333905" y="12821"/>
                        <a:pt x="342954" y="12878"/>
                      </a:cubicBezTo>
                      <a:cubicBezTo>
                        <a:pt x="352012" y="12468"/>
                        <a:pt x="360118" y="11459"/>
                        <a:pt x="362204" y="7144"/>
                      </a:cubicBezTo>
                      <a:cubicBezTo>
                        <a:pt x="341935" y="11068"/>
                        <a:pt x="316636" y="11030"/>
                        <a:pt x="292271" y="16078"/>
                      </a:cubicBezTo>
                      <a:cubicBezTo>
                        <a:pt x="286213" y="17345"/>
                        <a:pt x="280108" y="18069"/>
                        <a:pt x="274364" y="19850"/>
                      </a:cubicBezTo>
                      <a:cubicBezTo>
                        <a:pt x="268630" y="21641"/>
                        <a:pt x="263068" y="23489"/>
                        <a:pt x="257819" y="25432"/>
                      </a:cubicBezTo>
                      <a:cubicBezTo>
                        <a:pt x="255219" y="26451"/>
                        <a:pt x="252676" y="27451"/>
                        <a:pt x="250190" y="28423"/>
                      </a:cubicBezTo>
                      <a:cubicBezTo>
                        <a:pt x="247808" y="29689"/>
                        <a:pt x="245532" y="30994"/>
                        <a:pt x="243360" y="32309"/>
                      </a:cubicBezTo>
                      <a:cubicBezTo>
                        <a:pt x="239017" y="34947"/>
                        <a:pt x="235121" y="37700"/>
                        <a:pt x="231816" y="40567"/>
                      </a:cubicBezTo>
                      <a:cubicBezTo>
                        <a:pt x="239588" y="39129"/>
                        <a:pt x="247504" y="35433"/>
                        <a:pt x="256219" y="32890"/>
                      </a:cubicBezTo>
                      <a:cubicBezTo>
                        <a:pt x="264963" y="30566"/>
                        <a:pt x="273897" y="27127"/>
                        <a:pt x="283061" y="26070"/>
                      </a:cubicBezTo>
                      <a:cubicBezTo>
                        <a:pt x="291662" y="27937"/>
                        <a:pt x="304082" y="28375"/>
                        <a:pt x="303806" y="33223"/>
                      </a:cubicBezTo>
                      <a:cubicBezTo>
                        <a:pt x="291690" y="38576"/>
                        <a:pt x="280317" y="42101"/>
                        <a:pt x="269564" y="46834"/>
                      </a:cubicBezTo>
                      <a:cubicBezTo>
                        <a:pt x="258553" y="50559"/>
                        <a:pt x="248323" y="55312"/>
                        <a:pt x="237836" y="59436"/>
                      </a:cubicBezTo>
                      <a:cubicBezTo>
                        <a:pt x="217433" y="68704"/>
                        <a:pt x="196526" y="78600"/>
                        <a:pt x="178181" y="95907"/>
                      </a:cubicBezTo>
                      <a:cubicBezTo>
                        <a:pt x="175838" y="97993"/>
                        <a:pt x="173209" y="100146"/>
                        <a:pt x="170504" y="102165"/>
                      </a:cubicBezTo>
                      <a:cubicBezTo>
                        <a:pt x="167989" y="104413"/>
                        <a:pt x="165446" y="106594"/>
                        <a:pt x="162979" y="108394"/>
                      </a:cubicBezTo>
                      <a:cubicBezTo>
                        <a:pt x="158073" y="111995"/>
                        <a:pt x="153587" y="114214"/>
                        <a:pt x="151187" y="113262"/>
                      </a:cubicBezTo>
                      <a:cubicBezTo>
                        <a:pt x="156264" y="106461"/>
                        <a:pt x="148901" y="107928"/>
                        <a:pt x="152568" y="101556"/>
                      </a:cubicBezTo>
                      <a:cubicBezTo>
                        <a:pt x="141938" y="117043"/>
                        <a:pt x="162141" y="114491"/>
                        <a:pt x="143710" y="131912"/>
                      </a:cubicBezTo>
                      <a:lnTo>
                        <a:pt x="133851" y="118501"/>
                      </a:lnTo>
                      <a:cubicBezTo>
                        <a:pt x="136709" y="128330"/>
                        <a:pt x="130518" y="133226"/>
                        <a:pt x="124060" y="139751"/>
                      </a:cubicBezTo>
                      <a:cubicBezTo>
                        <a:pt x="120697" y="142875"/>
                        <a:pt x="116964" y="146123"/>
                        <a:pt x="113858" y="149895"/>
                      </a:cubicBezTo>
                      <a:cubicBezTo>
                        <a:pt x="110677" y="153610"/>
                        <a:pt x="109001" y="158420"/>
                        <a:pt x="108610" y="163649"/>
                      </a:cubicBezTo>
                      <a:cubicBezTo>
                        <a:pt x="104086" y="164811"/>
                        <a:pt x="102581" y="162316"/>
                        <a:pt x="103209" y="157782"/>
                      </a:cubicBezTo>
                      <a:cubicBezTo>
                        <a:pt x="103771" y="153229"/>
                        <a:pt x="106429" y="146666"/>
                        <a:pt x="110944" y="140703"/>
                      </a:cubicBezTo>
                      <a:cubicBezTo>
                        <a:pt x="104524" y="146552"/>
                        <a:pt x="103590" y="151552"/>
                        <a:pt x="103152" y="156172"/>
                      </a:cubicBezTo>
                      <a:cubicBezTo>
                        <a:pt x="102676" y="160792"/>
                        <a:pt x="102752" y="165116"/>
                        <a:pt x="99218" y="170678"/>
                      </a:cubicBezTo>
                      <a:cubicBezTo>
                        <a:pt x="99218" y="170678"/>
                        <a:pt x="97856" y="166240"/>
                        <a:pt x="96485" y="161792"/>
                      </a:cubicBezTo>
                      <a:cubicBezTo>
                        <a:pt x="95199" y="157210"/>
                        <a:pt x="93913" y="152629"/>
                        <a:pt x="93913" y="152629"/>
                      </a:cubicBezTo>
                      <a:cubicBezTo>
                        <a:pt x="95847" y="162477"/>
                        <a:pt x="91684" y="167307"/>
                        <a:pt x="86636" y="171183"/>
                      </a:cubicBezTo>
                      <a:cubicBezTo>
                        <a:pt x="81626" y="175012"/>
                        <a:pt x="74854" y="177355"/>
                        <a:pt x="70958" y="180289"/>
                      </a:cubicBezTo>
                      <a:cubicBezTo>
                        <a:pt x="73711" y="182585"/>
                        <a:pt x="86331" y="180137"/>
                        <a:pt x="78092" y="196253"/>
                      </a:cubicBezTo>
                      <a:cubicBezTo>
                        <a:pt x="73787" y="202911"/>
                        <a:pt x="71872" y="197882"/>
                        <a:pt x="69405" y="198901"/>
                      </a:cubicBezTo>
                      <a:cubicBezTo>
                        <a:pt x="72225" y="201158"/>
                        <a:pt x="75844" y="209531"/>
                        <a:pt x="72129" y="220685"/>
                      </a:cubicBezTo>
                      <a:cubicBezTo>
                        <a:pt x="66929" y="221390"/>
                        <a:pt x="68215" y="211084"/>
                        <a:pt x="64005" y="208721"/>
                      </a:cubicBezTo>
                      <a:cubicBezTo>
                        <a:pt x="60728" y="217494"/>
                        <a:pt x="60156" y="225114"/>
                        <a:pt x="54661" y="230724"/>
                      </a:cubicBezTo>
                      <a:cubicBezTo>
                        <a:pt x="54308" y="247631"/>
                        <a:pt x="61433" y="231353"/>
                        <a:pt x="63871" y="242097"/>
                      </a:cubicBezTo>
                      <a:cubicBezTo>
                        <a:pt x="59452" y="253641"/>
                        <a:pt x="56061" y="253813"/>
                        <a:pt x="51289" y="251546"/>
                      </a:cubicBezTo>
                      <a:cubicBezTo>
                        <a:pt x="46717" y="249374"/>
                        <a:pt x="41697" y="244773"/>
                        <a:pt x="36096" y="248745"/>
                      </a:cubicBezTo>
                      <a:cubicBezTo>
                        <a:pt x="35687" y="246107"/>
                        <a:pt x="35277" y="243354"/>
                        <a:pt x="35096" y="240582"/>
                      </a:cubicBezTo>
                      <a:cubicBezTo>
                        <a:pt x="35068" y="237839"/>
                        <a:pt x="35125" y="235039"/>
                        <a:pt x="35230" y="232229"/>
                      </a:cubicBezTo>
                      <a:cubicBezTo>
                        <a:pt x="35439" y="226609"/>
                        <a:pt x="35868" y="220932"/>
                        <a:pt x="36334" y="215541"/>
                      </a:cubicBezTo>
                      <a:cubicBezTo>
                        <a:pt x="37220" y="204740"/>
                        <a:pt x="39830" y="195529"/>
                        <a:pt x="39830" y="189519"/>
                      </a:cubicBezTo>
                      <a:cubicBezTo>
                        <a:pt x="39830" y="189519"/>
                        <a:pt x="37287" y="199282"/>
                        <a:pt x="34744" y="209036"/>
                      </a:cubicBezTo>
                      <a:cubicBezTo>
                        <a:pt x="33144" y="218961"/>
                        <a:pt x="31553" y="228895"/>
                        <a:pt x="31553" y="228895"/>
                      </a:cubicBezTo>
                      <a:cubicBezTo>
                        <a:pt x="29200" y="227057"/>
                        <a:pt x="25228" y="233096"/>
                        <a:pt x="21856" y="237011"/>
                      </a:cubicBezTo>
                      <a:cubicBezTo>
                        <a:pt x="20132" y="238954"/>
                        <a:pt x="18904" y="240421"/>
                        <a:pt x="17723" y="239925"/>
                      </a:cubicBezTo>
                      <a:cubicBezTo>
                        <a:pt x="16570" y="239439"/>
                        <a:pt x="15627" y="237039"/>
                        <a:pt x="15779" y="231429"/>
                      </a:cubicBezTo>
                      <a:cubicBezTo>
                        <a:pt x="11941" y="241221"/>
                        <a:pt x="10388" y="252155"/>
                        <a:pt x="8455" y="263214"/>
                      </a:cubicBezTo>
                      <a:cubicBezTo>
                        <a:pt x="6655" y="274310"/>
                        <a:pt x="7245" y="285883"/>
                        <a:pt x="7207" y="297237"/>
                      </a:cubicBezTo>
                      <a:cubicBezTo>
                        <a:pt x="7407" y="308610"/>
                        <a:pt x="9693" y="319859"/>
                        <a:pt x="11169" y="330622"/>
                      </a:cubicBezTo>
                      <a:cubicBezTo>
                        <a:pt x="12846" y="341386"/>
                        <a:pt x="16322" y="351539"/>
                        <a:pt x="18694" y="361036"/>
                      </a:cubicBezTo>
                      <a:cubicBezTo>
                        <a:pt x="19694" y="355206"/>
                        <a:pt x="19761" y="348053"/>
                        <a:pt x="23342" y="348701"/>
                      </a:cubicBezTo>
                      <a:cubicBezTo>
                        <a:pt x="29505" y="367741"/>
                        <a:pt x="22466" y="366808"/>
                        <a:pt x="19647" y="371694"/>
                      </a:cubicBezTo>
                      <a:cubicBezTo>
                        <a:pt x="27029" y="385429"/>
                        <a:pt x="35753" y="381429"/>
                        <a:pt x="44640" y="387953"/>
                      </a:cubicBezTo>
                      <a:cubicBezTo>
                        <a:pt x="44850" y="403098"/>
                        <a:pt x="47755" y="411204"/>
                        <a:pt x="49146" y="419119"/>
                      </a:cubicBezTo>
                      <a:cubicBezTo>
                        <a:pt x="50698" y="427072"/>
                        <a:pt x="52832" y="434045"/>
                        <a:pt x="53213" y="448389"/>
                      </a:cubicBezTo>
                      <a:lnTo>
                        <a:pt x="60899" y="442665"/>
                      </a:lnTo>
                      <a:cubicBezTo>
                        <a:pt x="61214" y="452590"/>
                        <a:pt x="65757" y="456124"/>
                        <a:pt x="70062" y="459686"/>
                      </a:cubicBezTo>
                      <a:cubicBezTo>
                        <a:pt x="74539" y="463220"/>
                        <a:pt x="78930" y="466735"/>
                        <a:pt x="81912" y="476250"/>
                      </a:cubicBezTo>
                      <a:cubicBezTo>
                        <a:pt x="80730" y="478365"/>
                        <a:pt x="74758" y="473507"/>
                        <a:pt x="69815" y="469468"/>
                      </a:cubicBezTo>
                      <a:cubicBezTo>
                        <a:pt x="75530" y="476098"/>
                        <a:pt x="76092" y="480460"/>
                        <a:pt x="77006" y="484699"/>
                      </a:cubicBezTo>
                      <a:cubicBezTo>
                        <a:pt x="77806" y="488975"/>
                        <a:pt x="78711" y="493290"/>
                        <a:pt x="85312" y="499043"/>
                      </a:cubicBezTo>
                      <a:cubicBezTo>
                        <a:pt x="85312" y="499043"/>
                        <a:pt x="81169" y="497900"/>
                        <a:pt x="77035" y="496748"/>
                      </a:cubicBezTo>
                      <a:cubicBezTo>
                        <a:pt x="72834" y="495510"/>
                        <a:pt x="68634" y="494262"/>
                        <a:pt x="68634" y="494262"/>
                      </a:cubicBezTo>
                      <a:cubicBezTo>
                        <a:pt x="73006" y="499824"/>
                        <a:pt x="78930" y="506216"/>
                        <a:pt x="82350" y="511169"/>
                      </a:cubicBezTo>
                      <a:cubicBezTo>
                        <a:pt x="86093" y="515836"/>
                        <a:pt x="87331" y="519265"/>
                        <a:pt x="81445" y="519455"/>
                      </a:cubicBezTo>
                      <a:cubicBezTo>
                        <a:pt x="87684" y="522361"/>
                        <a:pt x="93923" y="526618"/>
                        <a:pt x="100190" y="531666"/>
                      </a:cubicBezTo>
                      <a:cubicBezTo>
                        <a:pt x="106372" y="536800"/>
                        <a:pt x="113601" y="541725"/>
                        <a:pt x="120345" y="547354"/>
                      </a:cubicBezTo>
                      <a:cubicBezTo>
                        <a:pt x="127022" y="553098"/>
                        <a:pt x="134490" y="558127"/>
                        <a:pt x="141843" y="562756"/>
                      </a:cubicBezTo>
                      <a:cubicBezTo>
                        <a:pt x="149139" y="567461"/>
                        <a:pt x="156302" y="571776"/>
                        <a:pt x="163722" y="574167"/>
                      </a:cubicBezTo>
                      <a:lnTo>
                        <a:pt x="157607" y="579987"/>
                      </a:lnTo>
                      <a:cubicBezTo>
                        <a:pt x="167208" y="579768"/>
                        <a:pt x="178924" y="588159"/>
                        <a:pt x="192068" y="593741"/>
                      </a:cubicBezTo>
                      <a:cubicBezTo>
                        <a:pt x="198507" y="596732"/>
                        <a:pt x="204860" y="599799"/>
                        <a:pt x="210775" y="601437"/>
                      </a:cubicBezTo>
                      <a:cubicBezTo>
                        <a:pt x="216814" y="602780"/>
                        <a:pt x="222234" y="603094"/>
                        <a:pt x="226396" y="601466"/>
                      </a:cubicBezTo>
                      <a:lnTo>
                        <a:pt x="227406" y="605371"/>
                      </a:lnTo>
                      <a:cubicBezTo>
                        <a:pt x="227406" y="605371"/>
                        <a:pt x="235578" y="605628"/>
                        <a:pt x="243646" y="605238"/>
                      </a:cubicBezTo>
                      <a:cubicBezTo>
                        <a:pt x="251695" y="604495"/>
                        <a:pt x="259753" y="603752"/>
                        <a:pt x="259753" y="603752"/>
                      </a:cubicBezTo>
                      <a:cubicBezTo>
                        <a:pt x="272650" y="608047"/>
                        <a:pt x="265639" y="618915"/>
                        <a:pt x="267411" y="615858"/>
                      </a:cubicBezTo>
                      <a:cubicBezTo>
                        <a:pt x="274974" y="617210"/>
                        <a:pt x="282308" y="617391"/>
                        <a:pt x="289099" y="618277"/>
                      </a:cubicBezTo>
                      <a:cubicBezTo>
                        <a:pt x="295938" y="618877"/>
                        <a:pt x="302311" y="620154"/>
                        <a:pt x="308445" y="620249"/>
                      </a:cubicBezTo>
                      <a:cubicBezTo>
                        <a:pt x="320665" y="620763"/>
                        <a:pt x="331476" y="622926"/>
                        <a:pt x="341401" y="624421"/>
                      </a:cubicBezTo>
                      <a:cubicBezTo>
                        <a:pt x="343811" y="618830"/>
                        <a:pt x="352841" y="614934"/>
                        <a:pt x="364137" y="612067"/>
                      </a:cubicBezTo>
                      <a:cubicBezTo>
                        <a:pt x="369805" y="610705"/>
                        <a:pt x="375958" y="608495"/>
                        <a:pt x="382263" y="607028"/>
                      </a:cubicBezTo>
                      <a:cubicBezTo>
                        <a:pt x="388531" y="605285"/>
                        <a:pt x="395017" y="604323"/>
                        <a:pt x="400885" y="602380"/>
                      </a:cubicBezTo>
                      <a:cubicBezTo>
                        <a:pt x="430260" y="597799"/>
                        <a:pt x="459178" y="587140"/>
                        <a:pt x="485905" y="572472"/>
                      </a:cubicBezTo>
                      <a:cubicBezTo>
                        <a:pt x="512575" y="557508"/>
                        <a:pt x="536083" y="537229"/>
                        <a:pt x="555971" y="514664"/>
                      </a:cubicBezTo>
                      <a:cubicBezTo>
                        <a:pt x="576078" y="492138"/>
                        <a:pt x="590699" y="465715"/>
                        <a:pt x="601777" y="439388"/>
                      </a:cubicBezTo>
                      <a:cubicBezTo>
                        <a:pt x="604244" y="432683"/>
                        <a:pt x="606701" y="426015"/>
                        <a:pt x="609139" y="419386"/>
                      </a:cubicBezTo>
                      <a:cubicBezTo>
                        <a:pt x="611073" y="412594"/>
                        <a:pt x="612673" y="405775"/>
                        <a:pt x="614369" y="399098"/>
                      </a:cubicBezTo>
                      <a:cubicBezTo>
                        <a:pt x="615150" y="395735"/>
                        <a:pt x="616131" y="392468"/>
                        <a:pt x="616702" y="389106"/>
                      </a:cubicBezTo>
                      <a:lnTo>
                        <a:pt x="618131" y="379000"/>
                      </a:lnTo>
                      <a:cubicBezTo>
                        <a:pt x="618969" y="372294"/>
                        <a:pt x="620169" y="365770"/>
                        <a:pt x="620588" y="359207"/>
                      </a:cubicBezTo>
                      <a:cubicBezTo>
                        <a:pt x="621560" y="351434"/>
                        <a:pt x="619855" y="341709"/>
                        <a:pt x="617559" y="331918"/>
                      </a:cubicBezTo>
                      <a:cubicBezTo>
                        <a:pt x="614312" y="321993"/>
                        <a:pt x="610435" y="312020"/>
                        <a:pt x="608282" y="302885"/>
                      </a:cubicBezTo>
                      <a:cubicBezTo>
                        <a:pt x="604310" y="325126"/>
                        <a:pt x="610559" y="327622"/>
                        <a:pt x="606815" y="349739"/>
                      </a:cubicBezTo>
                      <a:cubicBezTo>
                        <a:pt x="604425" y="357845"/>
                        <a:pt x="599319" y="362569"/>
                        <a:pt x="594071" y="366684"/>
                      </a:cubicBezTo>
                      <a:cubicBezTo>
                        <a:pt x="588765" y="370789"/>
                        <a:pt x="583346" y="374342"/>
                        <a:pt x="578145" y="379657"/>
                      </a:cubicBezTo>
                      <a:cubicBezTo>
                        <a:pt x="578345" y="379790"/>
                        <a:pt x="588784" y="375685"/>
                        <a:pt x="588784" y="375685"/>
                      </a:cubicBezTo>
                      <a:cubicBezTo>
                        <a:pt x="589413" y="381505"/>
                        <a:pt x="588613" y="385134"/>
                        <a:pt x="587699" y="387668"/>
                      </a:cubicBezTo>
                      <a:cubicBezTo>
                        <a:pt x="586794" y="390220"/>
                        <a:pt x="585670" y="391668"/>
                        <a:pt x="584660" y="392992"/>
                      </a:cubicBezTo>
                      <a:cubicBezTo>
                        <a:pt x="582603" y="395659"/>
                        <a:pt x="581117" y="397726"/>
                        <a:pt x="582384" y="407632"/>
                      </a:cubicBezTo>
                      <a:lnTo>
                        <a:pt x="568953" y="401193"/>
                      </a:lnTo>
                      <a:cubicBezTo>
                        <a:pt x="573373" y="409413"/>
                        <a:pt x="561371" y="420405"/>
                        <a:pt x="555275" y="423596"/>
                      </a:cubicBezTo>
                      <a:lnTo>
                        <a:pt x="561400" y="433292"/>
                      </a:lnTo>
                      <a:cubicBezTo>
                        <a:pt x="555447" y="437636"/>
                        <a:pt x="550932" y="441236"/>
                        <a:pt x="546674" y="443541"/>
                      </a:cubicBezTo>
                      <a:cubicBezTo>
                        <a:pt x="542274" y="445741"/>
                        <a:pt x="537845" y="446408"/>
                        <a:pt x="532968" y="445246"/>
                      </a:cubicBezTo>
                      <a:lnTo>
                        <a:pt x="541369" y="449742"/>
                      </a:lnTo>
                      <a:cubicBezTo>
                        <a:pt x="539426" y="449866"/>
                        <a:pt x="536635" y="452457"/>
                        <a:pt x="533511" y="455924"/>
                      </a:cubicBezTo>
                      <a:cubicBezTo>
                        <a:pt x="531996" y="457695"/>
                        <a:pt x="530330" y="459638"/>
                        <a:pt x="528634" y="461610"/>
                      </a:cubicBezTo>
                      <a:cubicBezTo>
                        <a:pt x="526786" y="463448"/>
                        <a:pt x="524843" y="465258"/>
                        <a:pt x="522995" y="466925"/>
                      </a:cubicBezTo>
                      <a:cubicBezTo>
                        <a:pt x="515518" y="473612"/>
                        <a:pt x="509184" y="477317"/>
                        <a:pt x="508327" y="466249"/>
                      </a:cubicBezTo>
                      <a:cubicBezTo>
                        <a:pt x="507546" y="470383"/>
                        <a:pt x="508832" y="476393"/>
                        <a:pt x="501955" y="480879"/>
                      </a:cubicBezTo>
                      <a:lnTo>
                        <a:pt x="494668" y="474802"/>
                      </a:lnTo>
                      <a:cubicBezTo>
                        <a:pt x="491267" y="479298"/>
                        <a:pt x="487896" y="484527"/>
                        <a:pt x="483895" y="487451"/>
                      </a:cubicBezTo>
                      <a:cubicBezTo>
                        <a:pt x="479971" y="490461"/>
                        <a:pt x="476285" y="492147"/>
                        <a:pt x="473446" y="490966"/>
                      </a:cubicBezTo>
                      <a:cubicBezTo>
                        <a:pt x="476913" y="485556"/>
                        <a:pt x="475951" y="481155"/>
                        <a:pt x="474894" y="476812"/>
                      </a:cubicBezTo>
                      <a:cubicBezTo>
                        <a:pt x="456787" y="489699"/>
                        <a:pt x="458444" y="496729"/>
                        <a:pt x="461130" y="504577"/>
                      </a:cubicBezTo>
                      <a:cubicBezTo>
                        <a:pt x="462454" y="508454"/>
                        <a:pt x="463959" y="512302"/>
                        <a:pt x="462740" y="516712"/>
                      </a:cubicBezTo>
                      <a:cubicBezTo>
                        <a:pt x="461502" y="521056"/>
                        <a:pt x="457720" y="526485"/>
                        <a:pt x="447462" y="531276"/>
                      </a:cubicBezTo>
                      <a:lnTo>
                        <a:pt x="445233" y="525580"/>
                      </a:lnTo>
                      <a:lnTo>
                        <a:pt x="437766" y="536381"/>
                      </a:lnTo>
                      <a:cubicBezTo>
                        <a:pt x="437766" y="536381"/>
                        <a:pt x="434346" y="536096"/>
                        <a:pt x="430784" y="535181"/>
                      </a:cubicBezTo>
                      <a:cubicBezTo>
                        <a:pt x="427307" y="534391"/>
                        <a:pt x="423840" y="533600"/>
                        <a:pt x="423840" y="533600"/>
                      </a:cubicBezTo>
                      <a:cubicBezTo>
                        <a:pt x="421973" y="539753"/>
                        <a:pt x="417192" y="544344"/>
                        <a:pt x="410686" y="547554"/>
                      </a:cubicBezTo>
                      <a:cubicBezTo>
                        <a:pt x="404009" y="550231"/>
                        <a:pt x="395760" y="551783"/>
                        <a:pt x="387235" y="553155"/>
                      </a:cubicBezTo>
                      <a:cubicBezTo>
                        <a:pt x="378501" y="553574"/>
                        <a:pt x="369528" y="553831"/>
                        <a:pt x="361137" y="554831"/>
                      </a:cubicBezTo>
                      <a:cubicBezTo>
                        <a:pt x="352631" y="554955"/>
                        <a:pt x="344735" y="556012"/>
                        <a:pt x="337896" y="559156"/>
                      </a:cubicBezTo>
                      <a:cubicBezTo>
                        <a:pt x="332486" y="560213"/>
                        <a:pt x="326209" y="556841"/>
                        <a:pt x="319055" y="553898"/>
                      </a:cubicBezTo>
                      <a:cubicBezTo>
                        <a:pt x="311817" y="551231"/>
                        <a:pt x="303939" y="547059"/>
                        <a:pt x="294090" y="546211"/>
                      </a:cubicBezTo>
                      <a:lnTo>
                        <a:pt x="293843" y="555679"/>
                      </a:lnTo>
                      <a:cubicBezTo>
                        <a:pt x="290128" y="552745"/>
                        <a:pt x="283680" y="549745"/>
                        <a:pt x="276412" y="545201"/>
                      </a:cubicBezTo>
                      <a:cubicBezTo>
                        <a:pt x="272783" y="543154"/>
                        <a:pt x="268859" y="540944"/>
                        <a:pt x="264782" y="538658"/>
                      </a:cubicBezTo>
                      <a:cubicBezTo>
                        <a:pt x="260743" y="536458"/>
                        <a:pt x="256914" y="533248"/>
                        <a:pt x="253038" y="530523"/>
                      </a:cubicBezTo>
                      <a:cubicBezTo>
                        <a:pt x="249218" y="527618"/>
                        <a:pt x="245418" y="524894"/>
                        <a:pt x="242055" y="521770"/>
                      </a:cubicBezTo>
                      <a:cubicBezTo>
                        <a:pt x="238798" y="518398"/>
                        <a:pt x="235826" y="515045"/>
                        <a:pt x="233302" y="511740"/>
                      </a:cubicBezTo>
                      <a:cubicBezTo>
                        <a:pt x="230787" y="508416"/>
                        <a:pt x="228663" y="505235"/>
                        <a:pt x="227244" y="501948"/>
                      </a:cubicBezTo>
                      <a:cubicBezTo>
                        <a:pt x="225930" y="498462"/>
                        <a:pt x="225196" y="495100"/>
                        <a:pt x="225168" y="491890"/>
                      </a:cubicBezTo>
                      <a:cubicBezTo>
                        <a:pt x="209956" y="491147"/>
                        <a:pt x="225339" y="494290"/>
                        <a:pt x="221396" y="500615"/>
                      </a:cubicBezTo>
                      <a:cubicBezTo>
                        <a:pt x="214404" y="499167"/>
                        <a:pt x="209299" y="497262"/>
                        <a:pt x="205737" y="494929"/>
                      </a:cubicBezTo>
                      <a:cubicBezTo>
                        <a:pt x="202393" y="492252"/>
                        <a:pt x="200422" y="489385"/>
                        <a:pt x="199107" y="486423"/>
                      </a:cubicBezTo>
                      <a:cubicBezTo>
                        <a:pt x="196593" y="480355"/>
                        <a:pt x="196154" y="474564"/>
                        <a:pt x="193173" y="467639"/>
                      </a:cubicBezTo>
                      <a:cubicBezTo>
                        <a:pt x="178181" y="460229"/>
                        <a:pt x="199945" y="478736"/>
                        <a:pt x="188992" y="478269"/>
                      </a:cubicBezTo>
                      <a:cubicBezTo>
                        <a:pt x="182086" y="466773"/>
                        <a:pt x="175933" y="466077"/>
                        <a:pt x="169837" y="463534"/>
                      </a:cubicBezTo>
                      <a:cubicBezTo>
                        <a:pt x="166751" y="462344"/>
                        <a:pt x="163465" y="460991"/>
                        <a:pt x="159845" y="458162"/>
                      </a:cubicBezTo>
                      <a:cubicBezTo>
                        <a:pt x="158035" y="456752"/>
                        <a:pt x="156140" y="454971"/>
                        <a:pt x="154159" y="452685"/>
                      </a:cubicBezTo>
                      <a:cubicBezTo>
                        <a:pt x="152416" y="450199"/>
                        <a:pt x="150673" y="447132"/>
                        <a:pt x="148872" y="443427"/>
                      </a:cubicBezTo>
                      <a:cubicBezTo>
                        <a:pt x="151254" y="437655"/>
                        <a:pt x="156626" y="447932"/>
                        <a:pt x="161445" y="448132"/>
                      </a:cubicBezTo>
                      <a:cubicBezTo>
                        <a:pt x="156111" y="445399"/>
                        <a:pt x="151092" y="440646"/>
                        <a:pt x="145748" y="435092"/>
                      </a:cubicBezTo>
                      <a:cubicBezTo>
                        <a:pt x="140509" y="429454"/>
                        <a:pt x="136461" y="421996"/>
                        <a:pt x="131680" y="414642"/>
                      </a:cubicBezTo>
                      <a:cubicBezTo>
                        <a:pt x="127908" y="406737"/>
                        <a:pt x="123822" y="398555"/>
                        <a:pt x="120593" y="390173"/>
                      </a:cubicBezTo>
                      <a:cubicBezTo>
                        <a:pt x="119145" y="385905"/>
                        <a:pt x="117640" y="381695"/>
                        <a:pt x="116068" y="377590"/>
                      </a:cubicBezTo>
                      <a:cubicBezTo>
                        <a:pt x="115278" y="375542"/>
                        <a:pt x="114487" y="373504"/>
                        <a:pt x="113706" y="371494"/>
                      </a:cubicBezTo>
                      <a:cubicBezTo>
                        <a:pt x="113096" y="369427"/>
                        <a:pt x="112496" y="367389"/>
                        <a:pt x="111906" y="365379"/>
                      </a:cubicBezTo>
                      <a:cubicBezTo>
                        <a:pt x="111534" y="360502"/>
                        <a:pt x="111010" y="355435"/>
                        <a:pt x="110353" y="350206"/>
                      </a:cubicBezTo>
                      <a:cubicBezTo>
                        <a:pt x="110201" y="344910"/>
                        <a:pt x="110048" y="339395"/>
                        <a:pt x="109886" y="333718"/>
                      </a:cubicBezTo>
                      <a:cubicBezTo>
                        <a:pt x="109829" y="330898"/>
                        <a:pt x="109515" y="328079"/>
                        <a:pt x="109610" y="325193"/>
                      </a:cubicBezTo>
                      <a:cubicBezTo>
                        <a:pt x="109801" y="322297"/>
                        <a:pt x="109991" y="319373"/>
                        <a:pt x="110182" y="316421"/>
                      </a:cubicBezTo>
                      <a:cubicBezTo>
                        <a:pt x="110772" y="310544"/>
                        <a:pt x="110267" y="304610"/>
                        <a:pt x="111572" y="298666"/>
                      </a:cubicBezTo>
                      <a:cubicBezTo>
                        <a:pt x="113982" y="274768"/>
                        <a:pt x="122298" y="251441"/>
                        <a:pt x="132699" y="233201"/>
                      </a:cubicBezTo>
                      <a:lnTo>
                        <a:pt x="129746" y="231362"/>
                      </a:lnTo>
                      <a:cubicBezTo>
                        <a:pt x="133337" y="227990"/>
                        <a:pt x="135880" y="224285"/>
                        <a:pt x="137842" y="220256"/>
                      </a:cubicBezTo>
                      <a:cubicBezTo>
                        <a:pt x="140138" y="216370"/>
                        <a:pt x="142224" y="212322"/>
                        <a:pt x="143967" y="208007"/>
                      </a:cubicBezTo>
                      <a:cubicBezTo>
                        <a:pt x="144843" y="205835"/>
                        <a:pt x="145720" y="203645"/>
                        <a:pt x="146615" y="201435"/>
                      </a:cubicBezTo>
                      <a:cubicBezTo>
                        <a:pt x="147577" y="199253"/>
                        <a:pt x="148891" y="197234"/>
                        <a:pt x="150092" y="195120"/>
                      </a:cubicBezTo>
                      <a:cubicBezTo>
                        <a:pt x="152597" y="190957"/>
                        <a:pt x="155264" y="186766"/>
                        <a:pt x="158721" y="183051"/>
                      </a:cubicBezTo>
                      <a:cubicBezTo>
                        <a:pt x="158721" y="183051"/>
                        <a:pt x="156407" y="184442"/>
                        <a:pt x="154073" y="185880"/>
                      </a:cubicBezTo>
                      <a:cubicBezTo>
                        <a:pt x="151720" y="187423"/>
                        <a:pt x="149377" y="188900"/>
                        <a:pt x="149377" y="1889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32" name="任意多边形: 形状 1387"/>
                <p:cNvSpPr/>
                <p:nvPr/>
              </p:nvSpPr>
              <p:spPr>
                <a:xfrm>
                  <a:off x="11307899" y="5473950"/>
                  <a:ext cx="38100" cy="19050"/>
                </a:xfrm>
                <a:custGeom>
                  <a:avLst/>
                  <a:gdLst>
                    <a:gd name="connsiteX0" fmla="*/ 38910 w 38100"/>
                    <a:gd name="connsiteY0" fmla="*/ 15773 h 19050"/>
                    <a:gd name="connsiteX1" fmla="*/ 35157 w 38100"/>
                    <a:gd name="connsiteY1" fmla="*/ 7144 h 19050"/>
                    <a:gd name="connsiteX2" fmla="*/ 30747 w 38100"/>
                    <a:gd name="connsiteY2" fmla="*/ 7353 h 19050"/>
                    <a:gd name="connsiteX3" fmla="*/ 21050 w 38100"/>
                    <a:gd name="connsiteY3" fmla="*/ 8687 h 19050"/>
                    <a:gd name="connsiteX4" fmla="*/ 7144 w 38100"/>
                    <a:gd name="connsiteY4" fmla="*/ 10725 h 19050"/>
                    <a:gd name="connsiteX5" fmla="*/ 21441 w 38100"/>
                    <a:gd name="connsiteY5" fmla="*/ 14516 h 19050"/>
                    <a:gd name="connsiteX6" fmla="*/ 29175 w 38100"/>
                    <a:gd name="connsiteY6" fmla="*/ 14192 h 19050"/>
                    <a:gd name="connsiteX7" fmla="*/ 38910 w 38100"/>
                    <a:gd name="connsiteY7" fmla="*/ 1577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100" h="19050">
                      <a:moveTo>
                        <a:pt x="38910" y="15773"/>
                      </a:moveTo>
                      <a:lnTo>
                        <a:pt x="35157" y="7144"/>
                      </a:lnTo>
                      <a:cubicBezTo>
                        <a:pt x="35157" y="7144"/>
                        <a:pt x="33395" y="7229"/>
                        <a:pt x="30747" y="7353"/>
                      </a:cubicBezTo>
                      <a:cubicBezTo>
                        <a:pt x="28099" y="7715"/>
                        <a:pt x="24575" y="8201"/>
                        <a:pt x="21050" y="8687"/>
                      </a:cubicBezTo>
                      <a:cubicBezTo>
                        <a:pt x="14097" y="9706"/>
                        <a:pt x="7144" y="10725"/>
                        <a:pt x="7144" y="10725"/>
                      </a:cubicBezTo>
                      <a:cubicBezTo>
                        <a:pt x="12602" y="14221"/>
                        <a:pt x="16707" y="14659"/>
                        <a:pt x="21441" y="14516"/>
                      </a:cubicBezTo>
                      <a:cubicBezTo>
                        <a:pt x="23803" y="14421"/>
                        <a:pt x="26318" y="14316"/>
                        <a:pt x="29175" y="14192"/>
                      </a:cubicBezTo>
                      <a:cubicBezTo>
                        <a:pt x="32014" y="14316"/>
                        <a:pt x="35195" y="14821"/>
                        <a:pt x="38910" y="157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33" name="任意多边形: 形状 1388"/>
                <p:cNvSpPr/>
                <p:nvPr/>
              </p:nvSpPr>
              <p:spPr>
                <a:xfrm>
                  <a:off x="11323310" y="5502055"/>
                  <a:ext cx="28575" cy="9525"/>
                </a:xfrm>
                <a:custGeom>
                  <a:avLst/>
                  <a:gdLst>
                    <a:gd name="connsiteX0" fmla="*/ 14954 w 28575"/>
                    <a:gd name="connsiteY0" fmla="*/ 11109 h 9525"/>
                    <a:gd name="connsiteX1" fmla="*/ 28527 w 28575"/>
                    <a:gd name="connsiteY1" fmla="*/ 9357 h 9525"/>
                    <a:gd name="connsiteX2" fmla="*/ 7144 w 28575"/>
                    <a:gd name="connsiteY2" fmla="*/ 7242 h 9525"/>
                    <a:gd name="connsiteX3" fmla="*/ 11087 w 28575"/>
                    <a:gd name="connsiteY3" fmla="*/ 9014 h 9525"/>
                    <a:gd name="connsiteX4" fmla="*/ 14954 w 28575"/>
                    <a:gd name="connsiteY4" fmla="*/ 1110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9525">
                      <a:moveTo>
                        <a:pt x="14954" y="11109"/>
                      </a:moveTo>
                      <a:lnTo>
                        <a:pt x="28527" y="9357"/>
                      </a:lnTo>
                      <a:cubicBezTo>
                        <a:pt x="28527" y="9357"/>
                        <a:pt x="7191" y="6594"/>
                        <a:pt x="7144" y="7242"/>
                      </a:cubicBezTo>
                      <a:cubicBezTo>
                        <a:pt x="7144" y="7242"/>
                        <a:pt x="9115" y="8128"/>
                        <a:pt x="11087" y="9014"/>
                      </a:cubicBezTo>
                      <a:cubicBezTo>
                        <a:pt x="13049" y="9928"/>
                        <a:pt x="14954" y="11109"/>
                        <a:pt x="14954" y="1110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34" name="任意多边形: 形状 1389"/>
                <p:cNvSpPr/>
                <p:nvPr/>
              </p:nvSpPr>
              <p:spPr>
                <a:xfrm>
                  <a:off x="11048838" y="5583888"/>
                  <a:ext cx="38100" cy="57150"/>
                </a:xfrm>
                <a:custGeom>
                  <a:avLst/>
                  <a:gdLst>
                    <a:gd name="connsiteX0" fmla="*/ 7144 w 38100"/>
                    <a:gd name="connsiteY0" fmla="*/ 53216 h 57150"/>
                    <a:gd name="connsiteX1" fmla="*/ 9963 w 38100"/>
                    <a:gd name="connsiteY1" fmla="*/ 50997 h 57150"/>
                    <a:gd name="connsiteX2" fmla="*/ 13259 w 38100"/>
                    <a:gd name="connsiteY2" fmla="*/ 43844 h 57150"/>
                    <a:gd name="connsiteX3" fmla="*/ 21669 w 38100"/>
                    <a:gd name="connsiteY3" fmla="*/ 28661 h 57150"/>
                    <a:gd name="connsiteX4" fmla="*/ 26241 w 38100"/>
                    <a:gd name="connsiteY4" fmla="*/ 20469 h 57150"/>
                    <a:gd name="connsiteX5" fmla="*/ 30823 w 38100"/>
                    <a:gd name="connsiteY5" fmla="*/ 13735 h 57150"/>
                    <a:gd name="connsiteX6" fmla="*/ 35366 w 38100"/>
                    <a:gd name="connsiteY6" fmla="*/ 7144 h 57150"/>
                    <a:gd name="connsiteX7" fmla="*/ 30318 w 38100"/>
                    <a:gd name="connsiteY7" fmla="*/ 14002 h 57150"/>
                    <a:gd name="connsiteX8" fmla="*/ 20155 w 38100"/>
                    <a:gd name="connsiteY8" fmla="*/ 29651 h 57150"/>
                    <a:gd name="connsiteX9" fmla="*/ 10763 w 38100"/>
                    <a:gd name="connsiteY9" fmla="*/ 45615 h 57150"/>
                    <a:gd name="connsiteX10" fmla="*/ 7144 w 38100"/>
                    <a:gd name="connsiteY10" fmla="*/ 5321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100" h="57150">
                      <a:moveTo>
                        <a:pt x="7144" y="53216"/>
                      </a:moveTo>
                      <a:lnTo>
                        <a:pt x="9963" y="50997"/>
                      </a:lnTo>
                      <a:cubicBezTo>
                        <a:pt x="9963" y="50997"/>
                        <a:pt x="11087" y="48025"/>
                        <a:pt x="13259" y="43844"/>
                      </a:cubicBezTo>
                      <a:cubicBezTo>
                        <a:pt x="15554" y="39700"/>
                        <a:pt x="18612" y="34176"/>
                        <a:pt x="21669" y="28661"/>
                      </a:cubicBezTo>
                      <a:cubicBezTo>
                        <a:pt x="23222" y="25870"/>
                        <a:pt x="24784" y="23089"/>
                        <a:pt x="26241" y="20469"/>
                      </a:cubicBezTo>
                      <a:cubicBezTo>
                        <a:pt x="27918" y="18002"/>
                        <a:pt x="29480" y="15707"/>
                        <a:pt x="30823" y="13735"/>
                      </a:cubicBezTo>
                      <a:cubicBezTo>
                        <a:pt x="33547" y="9782"/>
                        <a:pt x="35366" y="7144"/>
                        <a:pt x="35366" y="7144"/>
                      </a:cubicBezTo>
                      <a:cubicBezTo>
                        <a:pt x="35366" y="7144"/>
                        <a:pt x="33347" y="9887"/>
                        <a:pt x="30318" y="14002"/>
                      </a:cubicBezTo>
                      <a:cubicBezTo>
                        <a:pt x="27127" y="17964"/>
                        <a:pt x="23565" y="23784"/>
                        <a:pt x="20155" y="29651"/>
                      </a:cubicBezTo>
                      <a:cubicBezTo>
                        <a:pt x="16716" y="35490"/>
                        <a:pt x="13145" y="41186"/>
                        <a:pt x="10763" y="45615"/>
                      </a:cubicBezTo>
                      <a:cubicBezTo>
                        <a:pt x="8582" y="50178"/>
                        <a:pt x="7144" y="53216"/>
                        <a:pt x="7144" y="5321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35" name="任意多边形: 形状 1390"/>
                <p:cNvSpPr/>
                <p:nvPr/>
              </p:nvSpPr>
              <p:spPr>
                <a:xfrm>
                  <a:off x="11007100" y="5949028"/>
                  <a:ext cx="28575" cy="28575"/>
                </a:xfrm>
                <a:custGeom>
                  <a:avLst/>
                  <a:gdLst>
                    <a:gd name="connsiteX0" fmla="*/ 23251 w 28575"/>
                    <a:gd name="connsiteY0" fmla="*/ 23431 h 28575"/>
                    <a:gd name="connsiteX1" fmla="*/ 7144 w 28575"/>
                    <a:gd name="connsiteY1" fmla="*/ 7144 h 28575"/>
                    <a:gd name="connsiteX2" fmla="*/ 24146 w 28575"/>
                    <a:gd name="connsiteY2" fmla="*/ 27337 h 28575"/>
                    <a:gd name="connsiteX3" fmla="*/ 23251 w 28575"/>
                    <a:gd name="connsiteY3" fmla="*/ 2343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28575">
                      <a:moveTo>
                        <a:pt x="23251" y="23431"/>
                      </a:moveTo>
                      <a:cubicBezTo>
                        <a:pt x="16354" y="20279"/>
                        <a:pt x="13097" y="11459"/>
                        <a:pt x="7144" y="7144"/>
                      </a:cubicBezTo>
                      <a:lnTo>
                        <a:pt x="24146" y="27337"/>
                      </a:lnTo>
                      <a:lnTo>
                        <a:pt x="23251" y="234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36" name="任意多边形: 形状 1391"/>
                <p:cNvSpPr/>
                <p:nvPr/>
              </p:nvSpPr>
              <p:spPr>
                <a:xfrm>
                  <a:off x="11214849" y="6126982"/>
                  <a:ext cx="28575" cy="19050"/>
                </a:xfrm>
                <a:custGeom>
                  <a:avLst/>
                  <a:gdLst>
                    <a:gd name="connsiteX0" fmla="*/ 7144 w 28575"/>
                    <a:gd name="connsiteY0" fmla="*/ 18300 h 19050"/>
                    <a:gd name="connsiteX1" fmla="*/ 16850 w 28575"/>
                    <a:gd name="connsiteY1" fmla="*/ 7346 h 19050"/>
                    <a:gd name="connsiteX2" fmla="*/ 7144 w 28575"/>
                    <a:gd name="connsiteY2" fmla="*/ 1830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19050">
                      <a:moveTo>
                        <a:pt x="7144" y="18300"/>
                      </a:moveTo>
                      <a:cubicBezTo>
                        <a:pt x="20755" y="6975"/>
                        <a:pt x="27689" y="23186"/>
                        <a:pt x="16850" y="7346"/>
                      </a:cubicBezTo>
                      <a:cubicBezTo>
                        <a:pt x="324" y="5679"/>
                        <a:pt x="12878" y="14747"/>
                        <a:pt x="7144" y="183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37" name="任意多边形: 形状 1392"/>
                <p:cNvSpPr/>
                <p:nvPr/>
              </p:nvSpPr>
              <p:spPr>
                <a:xfrm>
                  <a:off x="11259474" y="6126038"/>
                  <a:ext cx="28575" cy="19050"/>
                </a:xfrm>
                <a:custGeom>
                  <a:avLst/>
                  <a:gdLst>
                    <a:gd name="connsiteX0" fmla="*/ 26880 w 28575"/>
                    <a:gd name="connsiteY0" fmla="*/ 7404 h 19050"/>
                    <a:gd name="connsiteX1" fmla="*/ 7144 w 28575"/>
                    <a:gd name="connsiteY1" fmla="*/ 9786 h 19050"/>
                    <a:gd name="connsiteX2" fmla="*/ 26880 w 28575"/>
                    <a:gd name="connsiteY2" fmla="*/ 740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19050">
                      <a:moveTo>
                        <a:pt x="26880" y="7404"/>
                      </a:moveTo>
                      <a:cubicBezTo>
                        <a:pt x="17736" y="6385"/>
                        <a:pt x="12440" y="8604"/>
                        <a:pt x="7144" y="9786"/>
                      </a:cubicBezTo>
                      <a:cubicBezTo>
                        <a:pt x="18736" y="17682"/>
                        <a:pt x="19993" y="9747"/>
                        <a:pt x="26880" y="74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8" name="文本框 137"/>
              <p:cNvSpPr txBox="1"/>
              <p:nvPr/>
            </p:nvSpPr>
            <p:spPr>
              <a:xfrm>
                <a:off x="7047" y="5799"/>
                <a:ext cx="1063" cy="414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民族和谐</a:t>
                </a:r>
                <a:endParaRPr lang="zh-CN" alt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139" name="文本框 138"/>
              <p:cNvSpPr txBox="1"/>
              <p:nvPr/>
            </p:nvSpPr>
            <p:spPr>
              <a:xfrm>
                <a:off x="7877" y="5596"/>
                <a:ext cx="1063" cy="435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fontAlgn="auto">
                  <a:lnSpc>
                    <a:spcPct val="200000"/>
                  </a:lnSpc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j-ea"/>
                    <a:sym typeface="Arial" panose="020B0604020202020204" pitchFamily="34" charset="0"/>
                  </a:rPr>
                  <a:t>           National harmony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j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15232" y="4868"/>
              <a:ext cx="2602" cy="5329"/>
              <a:chOff x="6338" y="4820"/>
              <a:chExt cx="2602" cy="5329"/>
            </a:xfrm>
          </p:grpSpPr>
          <p:grpSp>
            <p:nvGrpSpPr>
              <p:cNvPr id="141" name="组合 140"/>
              <p:cNvGrpSpPr/>
              <p:nvPr/>
            </p:nvGrpSpPr>
            <p:grpSpPr>
              <a:xfrm rot="0">
                <a:off x="6338" y="4820"/>
                <a:ext cx="2151" cy="2271"/>
                <a:chOff x="10970536" y="5473950"/>
                <a:chExt cx="636791" cy="672082"/>
              </a:xfrm>
              <a:solidFill>
                <a:srgbClr val="D22C21"/>
              </a:solidFill>
            </p:grpSpPr>
            <p:sp>
              <p:nvSpPr>
                <p:cNvPr id="142" name="任意多边形: 形状 1381"/>
                <p:cNvSpPr/>
                <p:nvPr/>
              </p:nvSpPr>
              <p:spPr>
                <a:xfrm>
                  <a:off x="11588277" y="5765425"/>
                  <a:ext cx="19050" cy="38100"/>
                </a:xfrm>
                <a:custGeom>
                  <a:avLst/>
                  <a:gdLst>
                    <a:gd name="connsiteX0" fmla="*/ 8887 w 19050"/>
                    <a:gd name="connsiteY0" fmla="*/ 28946 h 38100"/>
                    <a:gd name="connsiteX1" fmla="*/ 19345 w 19050"/>
                    <a:gd name="connsiteY1" fmla="*/ 15688 h 38100"/>
                    <a:gd name="connsiteX2" fmla="*/ 13240 w 19050"/>
                    <a:gd name="connsiteY2" fmla="*/ 11325 h 38100"/>
                    <a:gd name="connsiteX3" fmla="*/ 7144 w 19050"/>
                    <a:gd name="connsiteY3" fmla="*/ 7144 h 38100"/>
                    <a:gd name="connsiteX4" fmla="*/ 8887 w 19050"/>
                    <a:gd name="connsiteY4" fmla="*/ 2894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38100">
                      <a:moveTo>
                        <a:pt x="8887" y="28946"/>
                      </a:moveTo>
                      <a:cubicBezTo>
                        <a:pt x="11925" y="37748"/>
                        <a:pt x="16288" y="26384"/>
                        <a:pt x="19345" y="15688"/>
                      </a:cubicBezTo>
                      <a:cubicBezTo>
                        <a:pt x="19345" y="15688"/>
                        <a:pt x="16288" y="13506"/>
                        <a:pt x="13240" y="11325"/>
                      </a:cubicBezTo>
                      <a:cubicBezTo>
                        <a:pt x="10192" y="9239"/>
                        <a:pt x="7144" y="7144"/>
                        <a:pt x="7144" y="7144"/>
                      </a:cubicBezTo>
                      <a:lnTo>
                        <a:pt x="8887" y="289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43" name="任意多边形: 形状 1382"/>
                <p:cNvSpPr/>
                <p:nvPr/>
              </p:nvSpPr>
              <p:spPr>
                <a:xfrm>
                  <a:off x="11564636" y="5716428"/>
                  <a:ext cx="38100" cy="38100"/>
                </a:xfrm>
                <a:custGeom>
                  <a:avLst/>
                  <a:gdLst>
                    <a:gd name="connsiteX0" fmla="*/ 31337 w 38100"/>
                    <a:gd name="connsiteY0" fmla="*/ 28508 h 38100"/>
                    <a:gd name="connsiteX1" fmla="*/ 28870 w 38100"/>
                    <a:gd name="connsiteY1" fmla="*/ 24994 h 38100"/>
                    <a:gd name="connsiteX2" fmla="*/ 23231 w 38100"/>
                    <a:gd name="connsiteY2" fmla="*/ 17478 h 38100"/>
                    <a:gd name="connsiteX3" fmla="*/ 14278 w 38100"/>
                    <a:gd name="connsiteY3" fmla="*/ 7144 h 38100"/>
                    <a:gd name="connsiteX4" fmla="*/ 19326 w 38100"/>
                    <a:gd name="connsiteY4" fmla="*/ 14868 h 38100"/>
                    <a:gd name="connsiteX5" fmla="*/ 22803 w 38100"/>
                    <a:gd name="connsiteY5" fmla="*/ 20288 h 38100"/>
                    <a:gd name="connsiteX6" fmla="*/ 24127 w 38100"/>
                    <a:gd name="connsiteY6" fmla="*/ 22831 h 38100"/>
                    <a:gd name="connsiteX7" fmla="*/ 15983 w 38100"/>
                    <a:gd name="connsiteY7" fmla="*/ 29470 h 38100"/>
                    <a:gd name="connsiteX8" fmla="*/ 11278 w 38100"/>
                    <a:gd name="connsiteY8" fmla="*/ 22831 h 38100"/>
                    <a:gd name="connsiteX9" fmla="*/ 7144 w 38100"/>
                    <a:gd name="connsiteY9" fmla="*/ 16478 h 38100"/>
                    <a:gd name="connsiteX10" fmla="*/ 13602 w 38100"/>
                    <a:gd name="connsiteY10" fmla="*/ 30194 h 38100"/>
                    <a:gd name="connsiteX11" fmla="*/ 19583 w 38100"/>
                    <a:gd name="connsiteY11" fmla="*/ 32204 h 38100"/>
                    <a:gd name="connsiteX12" fmla="*/ 31337 w 38100"/>
                    <a:gd name="connsiteY12" fmla="*/ 2850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100" h="38100">
                      <a:moveTo>
                        <a:pt x="31337" y="28508"/>
                      </a:moveTo>
                      <a:cubicBezTo>
                        <a:pt x="31337" y="28508"/>
                        <a:pt x="30347" y="27099"/>
                        <a:pt x="28870" y="24994"/>
                      </a:cubicBezTo>
                      <a:cubicBezTo>
                        <a:pt x="27308" y="22917"/>
                        <a:pt x="25622" y="20088"/>
                        <a:pt x="23231" y="17478"/>
                      </a:cubicBezTo>
                      <a:cubicBezTo>
                        <a:pt x="18755" y="12316"/>
                        <a:pt x="14278" y="7144"/>
                        <a:pt x="14278" y="7144"/>
                      </a:cubicBezTo>
                      <a:cubicBezTo>
                        <a:pt x="14278" y="7144"/>
                        <a:pt x="16802" y="11011"/>
                        <a:pt x="19326" y="14868"/>
                      </a:cubicBezTo>
                      <a:cubicBezTo>
                        <a:pt x="20593" y="16840"/>
                        <a:pt x="21860" y="18812"/>
                        <a:pt x="22803" y="20288"/>
                      </a:cubicBezTo>
                      <a:cubicBezTo>
                        <a:pt x="23593" y="21812"/>
                        <a:pt x="24127" y="22831"/>
                        <a:pt x="24127" y="22831"/>
                      </a:cubicBezTo>
                      <a:cubicBezTo>
                        <a:pt x="22574" y="33099"/>
                        <a:pt x="19269" y="32833"/>
                        <a:pt x="15983" y="29470"/>
                      </a:cubicBezTo>
                      <a:cubicBezTo>
                        <a:pt x="14345" y="27775"/>
                        <a:pt x="12706" y="25289"/>
                        <a:pt x="11278" y="22831"/>
                      </a:cubicBezTo>
                      <a:cubicBezTo>
                        <a:pt x="9687" y="20393"/>
                        <a:pt x="8163" y="18050"/>
                        <a:pt x="7144" y="16478"/>
                      </a:cubicBezTo>
                      <a:cubicBezTo>
                        <a:pt x="10020" y="23622"/>
                        <a:pt x="11525" y="27946"/>
                        <a:pt x="13602" y="30194"/>
                      </a:cubicBezTo>
                      <a:cubicBezTo>
                        <a:pt x="15573" y="32461"/>
                        <a:pt x="17583" y="32756"/>
                        <a:pt x="19583" y="32204"/>
                      </a:cubicBezTo>
                      <a:cubicBezTo>
                        <a:pt x="23584" y="31137"/>
                        <a:pt x="27546" y="26518"/>
                        <a:pt x="31337" y="285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44" name="任意多边形: 形状 1383"/>
                <p:cNvSpPr/>
                <p:nvPr/>
              </p:nvSpPr>
              <p:spPr>
                <a:xfrm>
                  <a:off x="11556968" y="5684543"/>
                  <a:ext cx="19050" cy="19050"/>
                </a:xfrm>
                <a:custGeom>
                  <a:avLst/>
                  <a:gdLst>
                    <a:gd name="connsiteX0" fmla="*/ 17755 w 19050"/>
                    <a:gd name="connsiteY0" fmla="*/ 15959 h 19050"/>
                    <a:gd name="connsiteX1" fmla="*/ 7144 w 19050"/>
                    <a:gd name="connsiteY1" fmla="*/ 14893 h 19050"/>
                    <a:gd name="connsiteX2" fmla="*/ 17755 w 19050"/>
                    <a:gd name="connsiteY2" fmla="*/ 159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9050">
                      <a:moveTo>
                        <a:pt x="17755" y="15959"/>
                      </a:moveTo>
                      <a:cubicBezTo>
                        <a:pt x="13211" y="1015"/>
                        <a:pt x="7353" y="8158"/>
                        <a:pt x="7144" y="14893"/>
                      </a:cubicBezTo>
                      <a:cubicBezTo>
                        <a:pt x="10658" y="14588"/>
                        <a:pt x="17621" y="22856"/>
                        <a:pt x="17755" y="15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45" name="任意多边形: 形状 1384"/>
                <p:cNvSpPr/>
                <p:nvPr/>
              </p:nvSpPr>
              <p:spPr>
                <a:xfrm>
                  <a:off x="11025904" y="5949672"/>
                  <a:ext cx="19050" cy="19050"/>
                </a:xfrm>
                <a:custGeom>
                  <a:avLst/>
                  <a:gdLst>
                    <a:gd name="connsiteX0" fmla="*/ 12323 w 19050"/>
                    <a:gd name="connsiteY0" fmla="*/ 20064 h 19050"/>
                    <a:gd name="connsiteX1" fmla="*/ 11475 w 19050"/>
                    <a:gd name="connsiteY1" fmla="*/ 9034 h 19050"/>
                    <a:gd name="connsiteX2" fmla="*/ 12323 w 19050"/>
                    <a:gd name="connsiteY2" fmla="*/ 2006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9050">
                      <a:moveTo>
                        <a:pt x="12323" y="20064"/>
                      </a:moveTo>
                      <a:cubicBezTo>
                        <a:pt x="11161" y="14968"/>
                        <a:pt x="9180" y="9482"/>
                        <a:pt x="11475" y="9034"/>
                      </a:cubicBezTo>
                      <a:cubicBezTo>
                        <a:pt x="6732" y="5615"/>
                        <a:pt x="4427" y="5529"/>
                        <a:pt x="12323" y="200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46" name="任意多边形: 形状 1385"/>
                <p:cNvSpPr/>
                <p:nvPr/>
              </p:nvSpPr>
              <p:spPr>
                <a:xfrm>
                  <a:off x="11030236" y="5951326"/>
                  <a:ext cx="9525" cy="9525"/>
                </a:xfrm>
                <a:custGeom>
                  <a:avLst/>
                  <a:gdLst>
                    <a:gd name="connsiteX0" fmla="*/ 7144 w 9525"/>
                    <a:gd name="connsiteY0" fmla="*/ 7380 h 9525"/>
                    <a:gd name="connsiteX1" fmla="*/ 10096 w 9525"/>
                    <a:gd name="connsiteY1" fmla="*/ 9628 h 9525"/>
                    <a:gd name="connsiteX2" fmla="*/ 7925 w 9525"/>
                    <a:gd name="connsiteY2" fmla="*/ 7180 h 9525"/>
                    <a:gd name="connsiteX3" fmla="*/ 7144 w 9525"/>
                    <a:gd name="connsiteY3" fmla="*/ 738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144" y="7380"/>
                      </a:moveTo>
                      <a:cubicBezTo>
                        <a:pt x="8030" y="8056"/>
                        <a:pt x="8992" y="8780"/>
                        <a:pt x="10096" y="9628"/>
                      </a:cubicBezTo>
                      <a:cubicBezTo>
                        <a:pt x="9373" y="8799"/>
                        <a:pt x="8839" y="8065"/>
                        <a:pt x="7925" y="7180"/>
                      </a:cubicBezTo>
                      <a:cubicBezTo>
                        <a:pt x="7506" y="7046"/>
                        <a:pt x="7420" y="7323"/>
                        <a:pt x="7144" y="7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47" name="任意多边形: 形状 1386"/>
                <p:cNvSpPr/>
                <p:nvPr/>
              </p:nvSpPr>
              <p:spPr>
                <a:xfrm rot="2100000">
                  <a:off x="10970536" y="5491419"/>
                  <a:ext cx="619125" cy="628650"/>
                </a:xfrm>
                <a:custGeom>
                  <a:avLst/>
                  <a:gdLst>
                    <a:gd name="connsiteX0" fmla="*/ 149377 w 619125"/>
                    <a:gd name="connsiteY0" fmla="*/ 188900 h 628650"/>
                    <a:gd name="connsiteX1" fmla="*/ 151663 w 619125"/>
                    <a:gd name="connsiteY1" fmla="*/ 179451 h 628650"/>
                    <a:gd name="connsiteX2" fmla="*/ 155911 w 619125"/>
                    <a:gd name="connsiteY2" fmla="*/ 172564 h 628650"/>
                    <a:gd name="connsiteX3" fmla="*/ 165379 w 619125"/>
                    <a:gd name="connsiteY3" fmla="*/ 158563 h 628650"/>
                    <a:gd name="connsiteX4" fmla="*/ 171532 w 619125"/>
                    <a:gd name="connsiteY4" fmla="*/ 159144 h 628650"/>
                    <a:gd name="connsiteX5" fmla="*/ 177571 w 619125"/>
                    <a:gd name="connsiteY5" fmla="*/ 159829 h 628650"/>
                    <a:gd name="connsiteX6" fmla="*/ 179171 w 619125"/>
                    <a:gd name="connsiteY6" fmla="*/ 138808 h 628650"/>
                    <a:gd name="connsiteX7" fmla="*/ 200517 w 619125"/>
                    <a:gd name="connsiteY7" fmla="*/ 124206 h 628650"/>
                    <a:gd name="connsiteX8" fmla="*/ 209889 w 619125"/>
                    <a:gd name="connsiteY8" fmla="*/ 115700 h 628650"/>
                    <a:gd name="connsiteX9" fmla="*/ 216471 w 619125"/>
                    <a:gd name="connsiteY9" fmla="*/ 111138 h 628650"/>
                    <a:gd name="connsiteX10" fmla="*/ 215166 w 619125"/>
                    <a:gd name="connsiteY10" fmla="*/ 122444 h 628650"/>
                    <a:gd name="connsiteX11" fmla="*/ 240169 w 619125"/>
                    <a:gd name="connsiteY11" fmla="*/ 94050 h 628650"/>
                    <a:gd name="connsiteX12" fmla="*/ 241589 w 619125"/>
                    <a:gd name="connsiteY12" fmla="*/ 96326 h 628650"/>
                    <a:gd name="connsiteX13" fmla="*/ 319627 w 619125"/>
                    <a:gd name="connsiteY13" fmla="*/ 65056 h 628650"/>
                    <a:gd name="connsiteX14" fmla="*/ 411200 w 619125"/>
                    <a:gd name="connsiteY14" fmla="*/ 68466 h 628650"/>
                    <a:gd name="connsiteX15" fmla="*/ 408133 w 619125"/>
                    <a:gd name="connsiteY15" fmla="*/ 62722 h 628650"/>
                    <a:gd name="connsiteX16" fmla="*/ 499602 w 619125"/>
                    <a:gd name="connsiteY16" fmla="*/ 104737 h 628650"/>
                    <a:gd name="connsiteX17" fmla="*/ 576812 w 619125"/>
                    <a:gd name="connsiteY17" fmla="*/ 164335 h 628650"/>
                    <a:gd name="connsiteX18" fmla="*/ 559086 w 619125"/>
                    <a:gd name="connsiteY18" fmla="*/ 136293 h 628650"/>
                    <a:gd name="connsiteX19" fmla="*/ 536197 w 619125"/>
                    <a:gd name="connsiteY19" fmla="*/ 105194 h 628650"/>
                    <a:gd name="connsiteX20" fmla="*/ 522119 w 619125"/>
                    <a:gd name="connsiteY20" fmla="*/ 91345 h 628650"/>
                    <a:gd name="connsiteX21" fmla="*/ 514823 w 619125"/>
                    <a:gd name="connsiteY21" fmla="*/ 84963 h 628650"/>
                    <a:gd name="connsiteX22" fmla="*/ 506898 w 619125"/>
                    <a:gd name="connsiteY22" fmla="*/ 79734 h 628650"/>
                    <a:gd name="connsiteX23" fmla="*/ 491067 w 619125"/>
                    <a:gd name="connsiteY23" fmla="*/ 71209 h 628650"/>
                    <a:gd name="connsiteX24" fmla="*/ 474865 w 619125"/>
                    <a:gd name="connsiteY24" fmla="*/ 67332 h 628650"/>
                    <a:gd name="connsiteX25" fmla="*/ 465921 w 619125"/>
                    <a:gd name="connsiteY25" fmla="*/ 59017 h 628650"/>
                    <a:gd name="connsiteX26" fmla="*/ 454406 w 619125"/>
                    <a:gd name="connsiteY26" fmla="*/ 53845 h 628650"/>
                    <a:gd name="connsiteX27" fmla="*/ 439471 w 619125"/>
                    <a:gd name="connsiteY27" fmla="*/ 42281 h 628650"/>
                    <a:gd name="connsiteX28" fmla="*/ 421097 w 619125"/>
                    <a:gd name="connsiteY28" fmla="*/ 34842 h 628650"/>
                    <a:gd name="connsiteX29" fmla="*/ 404038 w 619125"/>
                    <a:gd name="connsiteY29" fmla="*/ 31223 h 628650"/>
                    <a:gd name="connsiteX30" fmla="*/ 373329 w 619125"/>
                    <a:gd name="connsiteY30" fmla="*/ 30147 h 628650"/>
                    <a:gd name="connsiteX31" fmla="*/ 309264 w 619125"/>
                    <a:gd name="connsiteY31" fmla="*/ 37109 h 628650"/>
                    <a:gd name="connsiteX32" fmla="*/ 302015 w 619125"/>
                    <a:gd name="connsiteY32" fmla="*/ 26727 h 628650"/>
                    <a:gd name="connsiteX33" fmla="*/ 308568 w 619125"/>
                    <a:gd name="connsiteY33" fmla="*/ 25136 h 628650"/>
                    <a:gd name="connsiteX34" fmla="*/ 323237 w 619125"/>
                    <a:gd name="connsiteY34" fmla="*/ 22784 h 628650"/>
                    <a:gd name="connsiteX35" fmla="*/ 338077 w 619125"/>
                    <a:gd name="connsiteY35" fmla="*/ 20660 h 628650"/>
                    <a:gd name="connsiteX36" fmla="*/ 344878 w 619125"/>
                    <a:gd name="connsiteY36" fmla="*/ 20269 h 628650"/>
                    <a:gd name="connsiteX37" fmla="*/ 340744 w 619125"/>
                    <a:gd name="connsiteY37" fmla="*/ 19450 h 628650"/>
                    <a:gd name="connsiteX38" fmla="*/ 331590 w 619125"/>
                    <a:gd name="connsiteY38" fmla="*/ 18040 h 628650"/>
                    <a:gd name="connsiteX39" fmla="*/ 318132 w 619125"/>
                    <a:gd name="connsiteY39" fmla="*/ 16754 h 628650"/>
                    <a:gd name="connsiteX40" fmla="*/ 342954 w 619125"/>
                    <a:gd name="connsiteY40" fmla="*/ 12878 h 628650"/>
                    <a:gd name="connsiteX41" fmla="*/ 362204 w 619125"/>
                    <a:gd name="connsiteY41" fmla="*/ 7144 h 628650"/>
                    <a:gd name="connsiteX42" fmla="*/ 292271 w 619125"/>
                    <a:gd name="connsiteY42" fmla="*/ 16078 h 628650"/>
                    <a:gd name="connsiteX43" fmla="*/ 274364 w 619125"/>
                    <a:gd name="connsiteY43" fmla="*/ 19850 h 628650"/>
                    <a:gd name="connsiteX44" fmla="*/ 257819 w 619125"/>
                    <a:gd name="connsiteY44" fmla="*/ 25432 h 628650"/>
                    <a:gd name="connsiteX45" fmla="*/ 250190 w 619125"/>
                    <a:gd name="connsiteY45" fmla="*/ 28423 h 628650"/>
                    <a:gd name="connsiteX46" fmla="*/ 243360 w 619125"/>
                    <a:gd name="connsiteY46" fmla="*/ 32309 h 628650"/>
                    <a:gd name="connsiteX47" fmla="*/ 231816 w 619125"/>
                    <a:gd name="connsiteY47" fmla="*/ 40567 h 628650"/>
                    <a:gd name="connsiteX48" fmla="*/ 256219 w 619125"/>
                    <a:gd name="connsiteY48" fmla="*/ 32890 h 628650"/>
                    <a:gd name="connsiteX49" fmla="*/ 283061 w 619125"/>
                    <a:gd name="connsiteY49" fmla="*/ 26070 h 628650"/>
                    <a:gd name="connsiteX50" fmla="*/ 303806 w 619125"/>
                    <a:gd name="connsiteY50" fmla="*/ 33223 h 628650"/>
                    <a:gd name="connsiteX51" fmla="*/ 269564 w 619125"/>
                    <a:gd name="connsiteY51" fmla="*/ 46834 h 628650"/>
                    <a:gd name="connsiteX52" fmla="*/ 237836 w 619125"/>
                    <a:gd name="connsiteY52" fmla="*/ 59436 h 628650"/>
                    <a:gd name="connsiteX53" fmla="*/ 178181 w 619125"/>
                    <a:gd name="connsiteY53" fmla="*/ 95907 h 628650"/>
                    <a:gd name="connsiteX54" fmla="*/ 170504 w 619125"/>
                    <a:gd name="connsiteY54" fmla="*/ 102165 h 628650"/>
                    <a:gd name="connsiteX55" fmla="*/ 162979 w 619125"/>
                    <a:gd name="connsiteY55" fmla="*/ 108394 h 628650"/>
                    <a:gd name="connsiteX56" fmla="*/ 151187 w 619125"/>
                    <a:gd name="connsiteY56" fmla="*/ 113262 h 628650"/>
                    <a:gd name="connsiteX57" fmla="*/ 152568 w 619125"/>
                    <a:gd name="connsiteY57" fmla="*/ 101556 h 628650"/>
                    <a:gd name="connsiteX58" fmla="*/ 143710 w 619125"/>
                    <a:gd name="connsiteY58" fmla="*/ 131912 h 628650"/>
                    <a:gd name="connsiteX59" fmla="*/ 133851 w 619125"/>
                    <a:gd name="connsiteY59" fmla="*/ 118501 h 628650"/>
                    <a:gd name="connsiteX60" fmla="*/ 124060 w 619125"/>
                    <a:gd name="connsiteY60" fmla="*/ 139751 h 628650"/>
                    <a:gd name="connsiteX61" fmla="*/ 113858 w 619125"/>
                    <a:gd name="connsiteY61" fmla="*/ 149895 h 628650"/>
                    <a:gd name="connsiteX62" fmla="*/ 108610 w 619125"/>
                    <a:gd name="connsiteY62" fmla="*/ 163649 h 628650"/>
                    <a:gd name="connsiteX63" fmla="*/ 103209 w 619125"/>
                    <a:gd name="connsiteY63" fmla="*/ 157782 h 628650"/>
                    <a:gd name="connsiteX64" fmla="*/ 110944 w 619125"/>
                    <a:gd name="connsiteY64" fmla="*/ 140703 h 628650"/>
                    <a:gd name="connsiteX65" fmla="*/ 103152 w 619125"/>
                    <a:gd name="connsiteY65" fmla="*/ 156172 h 628650"/>
                    <a:gd name="connsiteX66" fmla="*/ 99218 w 619125"/>
                    <a:gd name="connsiteY66" fmla="*/ 170678 h 628650"/>
                    <a:gd name="connsiteX67" fmla="*/ 96485 w 619125"/>
                    <a:gd name="connsiteY67" fmla="*/ 161792 h 628650"/>
                    <a:gd name="connsiteX68" fmla="*/ 93913 w 619125"/>
                    <a:gd name="connsiteY68" fmla="*/ 152629 h 628650"/>
                    <a:gd name="connsiteX69" fmla="*/ 86636 w 619125"/>
                    <a:gd name="connsiteY69" fmla="*/ 171183 h 628650"/>
                    <a:gd name="connsiteX70" fmla="*/ 70958 w 619125"/>
                    <a:gd name="connsiteY70" fmla="*/ 180289 h 628650"/>
                    <a:gd name="connsiteX71" fmla="*/ 78092 w 619125"/>
                    <a:gd name="connsiteY71" fmla="*/ 196253 h 628650"/>
                    <a:gd name="connsiteX72" fmla="*/ 69405 w 619125"/>
                    <a:gd name="connsiteY72" fmla="*/ 198901 h 628650"/>
                    <a:gd name="connsiteX73" fmla="*/ 72129 w 619125"/>
                    <a:gd name="connsiteY73" fmla="*/ 220685 h 628650"/>
                    <a:gd name="connsiteX74" fmla="*/ 64005 w 619125"/>
                    <a:gd name="connsiteY74" fmla="*/ 208721 h 628650"/>
                    <a:gd name="connsiteX75" fmla="*/ 54661 w 619125"/>
                    <a:gd name="connsiteY75" fmla="*/ 230724 h 628650"/>
                    <a:gd name="connsiteX76" fmla="*/ 63871 w 619125"/>
                    <a:gd name="connsiteY76" fmla="*/ 242097 h 628650"/>
                    <a:gd name="connsiteX77" fmla="*/ 51289 w 619125"/>
                    <a:gd name="connsiteY77" fmla="*/ 251546 h 628650"/>
                    <a:gd name="connsiteX78" fmla="*/ 36096 w 619125"/>
                    <a:gd name="connsiteY78" fmla="*/ 248745 h 628650"/>
                    <a:gd name="connsiteX79" fmla="*/ 35096 w 619125"/>
                    <a:gd name="connsiteY79" fmla="*/ 240582 h 628650"/>
                    <a:gd name="connsiteX80" fmla="*/ 35230 w 619125"/>
                    <a:gd name="connsiteY80" fmla="*/ 232229 h 628650"/>
                    <a:gd name="connsiteX81" fmla="*/ 36334 w 619125"/>
                    <a:gd name="connsiteY81" fmla="*/ 215541 h 628650"/>
                    <a:gd name="connsiteX82" fmla="*/ 39830 w 619125"/>
                    <a:gd name="connsiteY82" fmla="*/ 189519 h 628650"/>
                    <a:gd name="connsiteX83" fmla="*/ 34744 w 619125"/>
                    <a:gd name="connsiteY83" fmla="*/ 209036 h 628650"/>
                    <a:gd name="connsiteX84" fmla="*/ 31553 w 619125"/>
                    <a:gd name="connsiteY84" fmla="*/ 228895 h 628650"/>
                    <a:gd name="connsiteX85" fmla="*/ 21856 w 619125"/>
                    <a:gd name="connsiteY85" fmla="*/ 237011 h 628650"/>
                    <a:gd name="connsiteX86" fmla="*/ 17723 w 619125"/>
                    <a:gd name="connsiteY86" fmla="*/ 239925 h 628650"/>
                    <a:gd name="connsiteX87" fmla="*/ 15779 w 619125"/>
                    <a:gd name="connsiteY87" fmla="*/ 231429 h 628650"/>
                    <a:gd name="connsiteX88" fmla="*/ 8455 w 619125"/>
                    <a:gd name="connsiteY88" fmla="*/ 263214 h 628650"/>
                    <a:gd name="connsiteX89" fmla="*/ 7207 w 619125"/>
                    <a:gd name="connsiteY89" fmla="*/ 297237 h 628650"/>
                    <a:gd name="connsiteX90" fmla="*/ 11169 w 619125"/>
                    <a:gd name="connsiteY90" fmla="*/ 330622 h 628650"/>
                    <a:gd name="connsiteX91" fmla="*/ 18694 w 619125"/>
                    <a:gd name="connsiteY91" fmla="*/ 361036 h 628650"/>
                    <a:gd name="connsiteX92" fmla="*/ 23342 w 619125"/>
                    <a:gd name="connsiteY92" fmla="*/ 348701 h 628650"/>
                    <a:gd name="connsiteX93" fmla="*/ 19647 w 619125"/>
                    <a:gd name="connsiteY93" fmla="*/ 371694 h 628650"/>
                    <a:gd name="connsiteX94" fmla="*/ 44640 w 619125"/>
                    <a:gd name="connsiteY94" fmla="*/ 387953 h 628650"/>
                    <a:gd name="connsiteX95" fmla="*/ 49146 w 619125"/>
                    <a:gd name="connsiteY95" fmla="*/ 419119 h 628650"/>
                    <a:gd name="connsiteX96" fmla="*/ 53213 w 619125"/>
                    <a:gd name="connsiteY96" fmla="*/ 448389 h 628650"/>
                    <a:gd name="connsiteX97" fmla="*/ 60899 w 619125"/>
                    <a:gd name="connsiteY97" fmla="*/ 442665 h 628650"/>
                    <a:gd name="connsiteX98" fmla="*/ 70062 w 619125"/>
                    <a:gd name="connsiteY98" fmla="*/ 459686 h 628650"/>
                    <a:gd name="connsiteX99" fmla="*/ 81912 w 619125"/>
                    <a:gd name="connsiteY99" fmla="*/ 476250 h 628650"/>
                    <a:gd name="connsiteX100" fmla="*/ 69815 w 619125"/>
                    <a:gd name="connsiteY100" fmla="*/ 469468 h 628650"/>
                    <a:gd name="connsiteX101" fmla="*/ 77006 w 619125"/>
                    <a:gd name="connsiteY101" fmla="*/ 484699 h 628650"/>
                    <a:gd name="connsiteX102" fmla="*/ 85312 w 619125"/>
                    <a:gd name="connsiteY102" fmla="*/ 499043 h 628650"/>
                    <a:gd name="connsiteX103" fmla="*/ 77035 w 619125"/>
                    <a:gd name="connsiteY103" fmla="*/ 496748 h 628650"/>
                    <a:gd name="connsiteX104" fmla="*/ 68634 w 619125"/>
                    <a:gd name="connsiteY104" fmla="*/ 494262 h 628650"/>
                    <a:gd name="connsiteX105" fmla="*/ 82350 w 619125"/>
                    <a:gd name="connsiteY105" fmla="*/ 511169 h 628650"/>
                    <a:gd name="connsiteX106" fmla="*/ 81445 w 619125"/>
                    <a:gd name="connsiteY106" fmla="*/ 519455 h 628650"/>
                    <a:gd name="connsiteX107" fmla="*/ 100190 w 619125"/>
                    <a:gd name="connsiteY107" fmla="*/ 531666 h 628650"/>
                    <a:gd name="connsiteX108" fmla="*/ 120345 w 619125"/>
                    <a:gd name="connsiteY108" fmla="*/ 547354 h 628650"/>
                    <a:gd name="connsiteX109" fmla="*/ 141843 w 619125"/>
                    <a:gd name="connsiteY109" fmla="*/ 562756 h 628650"/>
                    <a:gd name="connsiteX110" fmla="*/ 163722 w 619125"/>
                    <a:gd name="connsiteY110" fmla="*/ 574167 h 628650"/>
                    <a:gd name="connsiteX111" fmla="*/ 157607 w 619125"/>
                    <a:gd name="connsiteY111" fmla="*/ 579987 h 628650"/>
                    <a:gd name="connsiteX112" fmla="*/ 192068 w 619125"/>
                    <a:gd name="connsiteY112" fmla="*/ 593741 h 628650"/>
                    <a:gd name="connsiteX113" fmla="*/ 210775 w 619125"/>
                    <a:gd name="connsiteY113" fmla="*/ 601437 h 628650"/>
                    <a:gd name="connsiteX114" fmla="*/ 226396 w 619125"/>
                    <a:gd name="connsiteY114" fmla="*/ 601466 h 628650"/>
                    <a:gd name="connsiteX115" fmla="*/ 227406 w 619125"/>
                    <a:gd name="connsiteY115" fmla="*/ 605371 h 628650"/>
                    <a:gd name="connsiteX116" fmla="*/ 243646 w 619125"/>
                    <a:gd name="connsiteY116" fmla="*/ 605238 h 628650"/>
                    <a:gd name="connsiteX117" fmla="*/ 259753 w 619125"/>
                    <a:gd name="connsiteY117" fmla="*/ 603752 h 628650"/>
                    <a:gd name="connsiteX118" fmla="*/ 267411 w 619125"/>
                    <a:gd name="connsiteY118" fmla="*/ 615858 h 628650"/>
                    <a:gd name="connsiteX119" fmla="*/ 289099 w 619125"/>
                    <a:gd name="connsiteY119" fmla="*/ 618277 h 628650"/>
                    <a:gd name="connsiteX120" fmla="*/ 308445 w 619125"/>
                    <a:gd name="connsiteY120" fmla="*/ 620249 h 628650"/>
                    <a:gd name="connsiteX121" fmla="*/ 341401 w 619125"/>
                    <a:gd name="connsiteY121" fmla="*/ 624421 h 628650"/>
                    <a:gd name="connsiteX122" fmla="*/ 364137 w 619125"/>
                    <a:gd name="connsiteY122" fmla="*/ 612067 h 628650"/>
                    <a:gd name="connsiteX123" fmla="*/ 382263 w 619125"/>
                    <a:gd name="connsiteY123" fmla="*/ 607028 h 628650"/>
                    <a:gd name="connsiteX124" fmla="*/ 400885 w 619125"/>
                    <a:gd name="connsiteY124" fmla="*/ 602380 h 628650"/>
                    <a:gd name="connsiteX125" fmla="*/ 485905 w 619125"/>
                    <a:gd name="connsiteY125" fmla="*/ 572472 h 628650"/>
                    <a:gd name="connsiteX126" fmla="*/ 555971 w 619125"/>
                    <a:gd name="connsiteY126" fmla="*/ 514664 h 628650"/>
                    <a:gd name="connsiteX127" fmla="*/ 601777 w 619125"/>
                    <a:gd name="connsiteY127" fmla="*/ 439388 h 628650"/>
                    <a:gd name="connsiteX128" fmla="*/ 609139 w 619125"/>
                    <a:gd name="connsiteY128" fmla="*/ 419386 h 628650"/>
                    <a:gd name="connsiteX129" fmla="*/ 614369 w 619125"/>
                    <a:gd name="connsiteY129" fmla="*/ 399098 h 628650"/>
                    <a:gd name="connsiteX130" fmla="*/ 616702 w 619125"/>
                    <a:gd name="connsiteY130" fmla="*/ 389106 h 628650"/>
                    <a:gd name="connsiteX131" fmla="*/ 618131 w 619125"/>
                    <a:gd name="connsiteY131" fmla="*/ 379000 h 628650"/>
                    <a:gd name="connsiteX132" fmla="*/ 620588 w 619125"/>
                    <a:gd name="connsiteY132" fmla="*/ 359207 h 628650"/>
                    <a:gd name="connsiteX133" fmla="*/ 617559 w 619125"/>
                    <a:gd name="connsiteY133" fmla="*/ 331918 h 628650"/>
                    <a:gd name="connsiteX134" fmla="*/ 608282 w 619125"/>
                    <a:gd name="connsiteY134" fmla="*/ 302885 h 628650"/>
                    <a:gd name="connsiteX135" fmla="*/ 606815 w 619125"/>
                    <a:gd name="connsiteY135" fmla="*/ 349739 h 628650"/>
                    <a:gd name="connsiteX136" fmla="*/ 594071 w 619125"/>
                    <a:gd name="connsiteY136" fmla="*/ 366684 h 628650"/>
                    <a:gd name="connsiteX137" fmla="*/ 578145 w 619125"/>
                    <a:gd name="connsiteY137" fmla="*/ 379657 h 628650"/>
                    <a:gd name="connsiteX138" fmla="*/ 588784 w 619125"/>
                    <a:gd name="connsiteY138" fmla="*/ 375685 h 628650"/>
                    <a:gd name="connsiteX139" fmla="*/ 587699 w 619125"/>
                    <a:gd name="connsiteY139" fmla="*/ 387668 h 628650"/>
                    <a:gd name="connsiteX140" fmla="*/ 584660 w 619125"/>
                    <a:gd name="connsiteY140" fmla="*/ 392992 h 628650"/>
                    <a:gd name="connsiteX141" fmla="*/ 582384 w 619125"/>
                    <a:gd name="connsiteY141" fmla="*/ 407632 h 628650"/>
                    <a:gd name="connsiteX142" fmla="*/ 568953 w 619125"/>
                    <a:gd name="connsiteY142" fmla="*/ 401193 h 628650"/>
                    <a:gd name="connsiteX143" fmla="*/ 555275 w 619125"/>
                    <a:gd name="connsiteY143" fmla="*/ 423596 h 628650"/>
                    <a:gd name="connsiteX144" fmla="*/ 561400 w 619125"/>
                    <a:gd name="connsiteY144" fmla="*/ 433292 h 628650"/>
                    <a:gd name="connsiteX145" fmla="*/ 546674 w 619125"/>
                    <a:gd name="connsiteY145" fmla="*/ 443541 h 628650"/>
                    <a:gd name="connsiteX146" fmla="*/ 532968 w 619125"/>
                    <a:gd name="connsiteY146" fmla="*/ 445246 h 628650"/>
                    <a:gd name="connsiteX147" fmla="*/ 541369 w 619125"/>
                    <a:gd name="connsiteY147" fmla="*/ 449742 h 628650"/>
                    <a:gd name="connsiteX148" fmla="*/ 533511 w 619125"/>
                    <a:gd name="connsiteY148" fmla="*/ 455924 h 628650"/>
                    <a:gd name="connsiteX149" fmla="*/ 528634 w 619125"/>
                    <a:gd name="connsiteY149" fmla="*/ 461610 h 628650"/>
                    <a:gd name="connsiteX150" fmla="*/ 522995 w 619125"/>
                    <a:gd name="connsiteY150" fmla="*/ 466925 h 628650"/>
                    <a:gd name="connsiteX151" fmla="*/ 508327 w 619125"/>
                    <a:gd name="connsiteY151" fmla="*/ 466249 h 628650"/>
                    <a:gd name="connsiteX152" fmla="*/ 501955 w 619125"/>
                    <a:gd name="connsiteY152" fmla="*/ 480879 h 628650"/>
                    <a:gd name="connsiteX153" fmla="*/ 494668 w 619125"/>
                    <a:gd name="connsiteY153" fmla="*/ 474802 h 628650"/>
                    <a:gd name="connsiteX154" fmla="*/ 483895 w 619125"/>
                    <a:gd name="connsiteY154" fmla="*/ 487451 h 628650"/>
                    <a:gd name="connsiteX155" fmla="*/ 473446 w 619125"/>
                    <a:gd name="connsiteY155" fmla="*/ 490966 h 628650"/>
                    <a:gd name="connsiteX156" fmla="*/ 474894 w 619125"/>
                    <a:gd name="connsiteY156" fmla="*/ 476812 h 628650"/>
                    <a:gd name="connsiteX157" fmla="*/ 461130 w 619125"/>
                    <a:gd name="connsiteY157" fmla="*/ 504577 h 628650"/>
                    <a:gd name="connsiteX158" fmla="*/ 462740 w 619125"/>
                    <a:gd name="connsiteY158" fmla="*/ 516712 h 628650"/>
                    <a:gd name="connsiteX159" fmla="*/ 447462 w 619125"/>
                    <a:gd name="connsiteY159" fmla="*/ 531276 h 628650"/>
                    <a:gd name="connsiteX160" fmla="*/ 445233 w 619125"/>
                    <a:gd name="connsiteY160" fmla="*/ 525580 h 628650"/>
                    <a:gd name="connsiteX161" fmla="*/ 437766 w 619125"/>
                    <a:gd name="connsiteY161" fmla="*/ 536381 h 628650"/>
                    <a:gd name="connsiteX162" fmla="*/ 430784 w 619125"/>
                    <a:gd name="connsiteY162" fmla="*/ 535181 h 628650"/>
                    <a:gd name="connsiteX163" fmla="*/ 423840 w 619125"/>
                    <a:gd name="connsiteY163" fmla="*/ 533600 h 628650"/>
                    <a:gd name="connsiteX164" fmla="*/ 410686 w 619125"/>
                    <a:gd name="connsiteY164" fmla="*/ 547554 h 628650"/>
                    <a:gd name="connsiteX165" fmla="*/ 387235 w 619125"/>
                    <a:gd name="connsiteY165" fmla="*/ 553155 h 628650"/>
                    <a:gd name="connsiteX166" fmla="*/ 361137 w 619125"/>
                    <a:gd name="connsiteY166" fmla="*/ 554831 h 628650"/>
                    <a:gd name="connsiteX167" fmla="*/ 337896 w 619125"/>
                    <a:gd name="connsiteY167" fmla="*/ 559156 h 628650"/>
                    <a:gd name="connsiteX168" fmla="*/ 319055 w 619125"/>
                    <a:gd name="connsiteY168" fmla="*/ 553898 h 628650"/>
                    <a:gd name="connsiteX169" fmla="*/ 294090 w 619125"/>
                    <a:gd name="connsiteY169" fmla="*/ 546211 h 628650"/>
                    <a:gd name="connsiteX170" fmla="*/ 293843 w 619125"/>
                    <a:gd name="connsiteY170" fmla="*/ 555679 h 628650"/>
                    <a:gd name="connsiteX171" fmla="*/ 276412 w 619125"/>
                    <a:gd name="connsiteY171" fmla="*/ 545201 h 628650"/>
                    <a:gd name="connsiteX172" fmla="*/ 264782 w 619125"/>
                    <a:gd name="connsiteY172" fmla="*/ 538658 h 628650"/>
                    <a:gd name="connsiteX173" fmla="*/ 253038 w 619125"/>
                    <a:gd name="connsiteY173" fmla="*/ 530523 h 628650"/>
                    <a:gd name="connsiteX174" fmla="*/ 242055 w 619125"/>
                    <a:gd name="connsiteY174" fmla="*/ 521770 h 628650"/>
                    <a:gd name="connsiteX175" fmla="*/ 233302 w 619125"/>
                    <a:gd name="connsiteY175" fmla="*/ 511740 h 628650"/>
                    <a:gd name="connsiteX176" fmla="*/ 227244 w 619125"/>
                    <a:gd name="connsiteY176" fmla="*/ 501948 h 628650"/>
                    <a:gd name="connsiteX177" fmla="*/ 225168 w 619125"/>
                    <a:gd name="connsiteY177" fmla="*/ 491890 h 628650"/>
                    <a:gd name="connsiteX178" fmla="*/ 221396 w 619125"/>
                    <a:gd name="connsiteY178" fmla="*/ 500615 h 628650"/>
                    <a:gd name="connsiteX179" fmla="*/ 205737 w 619125"/>
                    <a:gd name="connsiteY179" fmla="*/ 494929 h 628650"/>
                    <a:gd name="connsiteX180" fmla="*/ 199107 w 619125"/>
                    <a:gd name="connsiteY180" fmla="*/ 486423 h 628650"/>
                    <a:gd name="connsiteX181" fmla="*/ 193173 w 619125"/>
                    <a:gd name="connsiteY181" fmla="*/ 467639 h 628650"/>
                    <a:gd name="connsiteX182" fmla="*/ 188992 w 619125"/>
                    <a:gd name="connsiteY182" fmla="*/ 478269 h 628650"/>
                    <a:gd name="connsiteX183" fmla="*/ 169837 w 619125"/>
                    <a:gd name="connsiteY183" fmla="*/ 463534 h 628650"/>
                    <a:gd name="connsiteX184" fmla="*/ 159845 w 619125"/>
                    <a:gd name="connsiteY184" fmla="*/ 458162 h 628650"/>
                    <a:gd name="connsiteX185" fmla="*/ 154159 w 619125"/>
                    <a:gd name="connsiteY185" fmla="*/ 452685 h 628650"/>
                    <a:gd name="connsiteX186" fmla="*/ 148872 w 619125"/>
                    <a:gd name="connsiteY186" fmla="*/ 443427 h 628650"/>
                    <a:gd name="connsiteX187" fmla="*/ 161445 w 619125"/>
                    <a:gd name="connsiteY187" fmla="*/ 448132 h 628650"/>
                    <a:gd name="connsiteX188" fmla="*/ 145748 w 619125"/>
                    <a:gd name="connsiteY188" fmla="*/ 435092 h 628650"/>
                    <a:gd name="connsiteX189" fmla="*/ 131680 w 619125"/>
                    <a:gd name="connsiteY189" fmla="*/ 414642 h 628650"/>
                    <a:gd name="connsiteX190" fmla="*/ 120593 w 619125"/>
                    <a:gd name="connsiteY190" fmla="*/ 390173 h 628650"/>
                    <a:gd name="connsiteX191" fmla="*/ 116068 w 619125"/>
                    <a:gd name="connsiteY191" fmla="*/ 377590 h 628650"/>
                    <a:gd name="connsiteX192" fmla="*/ 113706 w 619125"/>
                    <a:gd name="connsiteY192" fmla="*/ 371494 h 628650"/>
                    <a:gd name="connsiteX193" fmla="*/ 111906 w 619125"/>
                    <a:gd name="connsiteY193" fmla="*/ 365379 h 628650"/>
                    <a:gd name="connsiteX194" fmla="*/ 110353 w 619125"/>
                    <a:gd name="connsiteY194" fmla="*/ 350206 h 628650"/>
                    <a:gd name="connsiteX195" fmla="*/ 109886 w 619125"/>
                    <a:gd name="connsiteY195" fmla="*/ 333718 h 628650"/>
                    <a:gd name="connsiteX196" fmla="*/ 109610 w 619125"/>
                    <a:gd name="connsiteY196" fmla="*/ 325193 h 628650"/>
                    <a:gd name="connsiteX197" fmla="*/ 110182 w 619125"/>
                    <a:gd name="connsiteY197" fmla="*/ 316421 h 628650"/>
                    <a:gd name="connsiteX198" fmla="*/ 111572 w 619125"/>
                    <a:gd name="connsiteY198" fmla="*/ 298666 h 628650"/>
                    <a:gd name="connsiteX199" fmla="*/ 132699 w 619125"/>
                    <a:gd name="connsiteY199" fmla="*/ 233201 h 628650"/>
                    <a:gd name="connsiteX200" fmla="*/ 129746 w 619125"/>
                    <a:gd name="connsiteY200" fmla="*/ 231362 h 628650"/>
                    <a:gd name="connsiteX201" fmla="*/ 137842 w 619125"/>
                    <a:gd name="connsiteY201" fmla="*/ 220256 h 628650"/>
                    <a:gd name="connsiteX202" fmla="*/ 143967 w 619125"/>
                    <a:gd name="connsiteY202" fmla="*/ 208007 h 628650"/>
                    <a:gd name="connsiteX203" fmla="*/ 146615 w 619125"/>
                    <a:gd name="connsiteY203" fmla="*/ 201435 h 628650"/>
                    <a:gd name="connsiteX204" fmla="*/ 150092 w 619125"/>
                    <a:gd name="connsiteY204" fmla="*/ 195120 h 628650"/>
                    <a:gd name="connsiteX205" fmla="*/ 158721 w 619125"/>
                    <a:gd name="connsiteY205" fmla="*/ 183051 h 628650"/>
                    <a:gd name="connsiteX206" fmla="*/ 154073 w 619125"/>
                    <a:gd name="connsiteY206" fmla="*/ 185880 h 628650"/>
                    <a:gd name="connsiteX207" fmla="*/ 149377 w 619125"/>
                    <a:gd name="connsiteY207" fmla="*/ 18890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</a:cxnLst>
                  <a:rect l="l" t="t" r="r" b="b"/>
                  <a:pathLst>
                    <a:path w="619125" h="628650">
                      <a:moveTo>
                        <a:pt x="149377" y="188900"/>
                      </a:moveTo>
                      <a:cubicBezTo>
                        <a:pt x="149853" y="185252"/>
                        <a:pt x="150663" y="182175"/>
                        <a:pt x="151663" y="179451"/>
                      </a:cubicBezTo>
                      <a:cubicBezTo>
                        <a:pt x="152882" y="176860"/>
                        <a:pt x="154406" y="174698"/>
                        <a:pt x="155911" y="172564"/>
                      </a:cubicBezTo>
                      <a:cubicBezTo>
                        <a:pt x="159102" y="168412"/>
                        <a:pt x="161950" y="164144"/>
                        <a:pt x="165379" y="158563"/>
                      </a:cubicBezTo>
                      <a:cubicBezTo>
                        <a:pt x="165379" y="158563"/>
                        <a:pt x="168456" y="158858"/>
                        <a:pt x="171532" y="159144"/>
                      </a:cubicBezTo>
                      <a:cubicBezTo>
                        <a:pt x="174552" y="159487"/>
                        <a:pt x="177571" y="159829"/>
                        <a:pt x="177571" y="159829"/>
                      </a:cubicBezTo>
                      <a:cubicBezTo>
                        <a:pt x="184410" y="147704"/>
                        <a:pt x="175114" y="149323"/>
                        <a:pt x="179171" y="138808"/>
                      </a:cubicBezTo>
                      <a:cubicBezTo>
                        <a:pt x="186248" y="136817"/>
                        <a:pt x="193221" y="129778"/>
                        <a:pt x="200517" y="124206"/>
                      </a:cubicBezTo>
                      <a:cubicBezTo>
                        <a:pt x="204013" y="121253"/>
                        <a:pt x="207184" y="118148"/>
                        <a:pt x="209889" y="115700"/>
                      </a:cubicBezTo>
                      <a:cubicBezTo>
                        <a:pt x="212795" y="113548"/>
                        <a:pt x="215100" y="111833"/>
                        <a:pt x="216471" y="111138"/>
                      </a:cubicBezTo>
                      <a:cubicBezTo>
                        <a:pt x="222462" y="112843"/>
                        <a:pt x="215309" y="119177"/>
                        <a:pt x="215166" y="122444"/>
                      </a:cubicBezTo>
                      <a:cubicBezTo>
                        <a:pt x="227177" y="111719"/>
                        <a:pt x="221062" y="102994"/>
                        <a:pt x="240169" y="94050"/>
                      </a:cubicBezTo>
                      <a:lnTo>
                        <a:pt x="241589" y="96326"/>
                      </a:lnTo>
                      <a:cubicBezTo>
                        <a:pt x="261277" y="79658"/>
                        <a:pt x="289499" y="68894"/>
                        <a:pt x="319627" y="65056"/>
                      </a:cubicBezTo>
                      <a:cubicBezTo>
                        <a:pt x="349917" y="61017"/>
                        <a:pt x="381473" y="63541"/>
                        <a:pt x="411200" y="68466"/>
                      </a:cubicBezTo>
                      <a:cubicBezTo>
                        <a:pt x="407562" y="66523"/>
                        <a:pt x="409076" y="65084"/>
                        <a:pt x="408133" y="62722"/>
                      </a:cubicBezTo>
                      <a:cubicBezTo>
                        <a:pt x="439537" y="70256"/>
                        <a:pt x="471446" y="85715"/>
                        <a:pt x="499602" y="104737"/>
                      </a:cubicBezTo>
                      <a:cubicBezTo>
                        <a:pt x="528005" y="123654"/>
                        <a:pt x="552961" y="145523"/>
                        <a:pt x="576812" y="164335"/>
                      </a:cubicBezTo>
                      <a:cubicBezTo>
                        <a:pt x="571230" y="156420"/>
                        <a:pt x="566134" y="146304"/>
                        <a:pt x="559086" y="136293"/>
                      </a:cubicBezTo>
                      <a:cubicBezTo>
                        <a:pt x="552856" y="125682"/>
                        <a:pt x="544560" y="115491"/>
                        <a:pt x="536197" y="105194"/>
                      </a:cubicBezTo>
                      <a:cubicBezTo>
                        <a:pt x="531825" y="100232"/>
                        <a:pt x="526882" y="95812"/>
                        <a:pt x="522119" y="91345"/>
                      </a:cubicBezTo>
                      <a:cubicBezTo>
                        <a:pt x="519700" y="89154"/>
                        <a:pt x="517309" y="86973"/>
                        <a:pt x="514823" y="84963"/>
                      </a:cubicBezTo>
                      <a:cubicBezTo>
                        <a:pt x="512184" y="83134"/>
                        <a:pt x="509546" y="81382"/>
                        <a:pt x="506898" y="79734"/>
                      </a:cubicBezTo>
                      <a:cubicBezTo>
                        <a:pt x="501593" y="76448"/>
                        <a:pt x="496354" y="73457"/>
                        <a:pt x="491067" y="71209"/>
                      </a:cubicBezTo>
                      <a:cubicBezTo>
                        <a:pt x="485543" y="69323"/>
                        <a:pt x="480114" y="67970"/>
                        <a:pt x="474865" y="67332"/>
                      </a:cubicBezTo>
                      <a:cubicBezTo>
                        <a:pt x="472656" y="64027"/>
                        <a:pt x="469589" y="61084"/>
                        <a:pt x="465921" y="59017"/>
                      </a:cubicBezTo>
                      <a:cubicBezTo>
                        <a:pt x="462207" y="57026"/>
                        <a:pt x="458159" y="55416"/>
                        <a:pt x="454406" y="53845"/>
                      </a:cubicBezTo>
                      <a:cubicBezTo>
                        <a:pt x="446938" y="50597"/>
                        <a:pt x="440585" y="47730"/>
                        <a:pt x="439471" y="42281"/>
                      </a:cubicBezTo>
                      <a:cubicBezTo>
                        <a:pt x="433022" y="39348"/>
                        <a:pt x="426907" y="36900"/>
                        <a:pt x="421097" y="34842"/>
                      </a:cubicBezTo>
                      <a:cubicBezTo>
                        <a:pt x="415210" y="33004"/>
                        <a:pt x="409448" y="32156"/>
                        <a:pt x="404038" y="31223"/>
                      </a:cubicBezTo>
                      <a:cubicBezTo>
                        <a:pt x="393246" y="29089"/>
                        <a:pt x="383130" y="29651"/>
                        <a:pt x="373329" y="30147"/>
                      </a:cubicBezTo>
                      <a:cubicBezTo>
                        <a:pt x="353660" y="31166"/>
                        <a:pt x="335010" y="35252"/>
                        <a:pt x="309264" y="37109"/>
                      </a:cubicBezTo>
                      <a:cubicBezTo>
                        <a:pt x="301701" y="36271"/>
                        <a:pt x="304730" y="31061"/>
                        <a:pt x="302015" y="26727"/>
                      </a:cubicBezTo>
                      <a:cubicBezTo>
                        <a:pt x="302015" y="26727"/>
                        <a:pt x="304606" y="25870"/>
                        <a:pt x="308568" y="25136"/>
                      </a:cubicBezTo>
                      <a:cubicBezTo>
                        <a:pt x="312569" y="24498"/>
                        <a:pt x="317903" y="23641"/>
                        <a:pt x="323237" y="22784"/>
                      </a:cubicBezTo>
                      <a:cubicBezTo>
                        <a:pt x="328600" y="22031"/>
                        <a:pt x="334010" y="20803"/>
                        <a:pt x="338077" y="20660"/>
                      </a:cubicBezTo>
                      <a:cubicBezTo>
                        <a:pt x="342154" y="20422"/>
                        <a:pt x="344878" y="20269"/>
                        <a:pt x="344878" y="20269"/>
                      </a:cubicBezTo>
                      <a:cubicBezTo>
                        <a:pt x="344878" y="20269"/>
                        <a:pt x="343230" y="19936"/>
                        <a:pt x="340744" y="19450"/>
                      </a:cubicBezTo>
                      <a:cubicBezTo>
                        <a:pt x="338258" y="18926"/>
                        <a:pt x="334934" y="18231"/>
                        <a:pt x="331590" y="18040"/>
                      </a:cubicBezTo>
                      <a:cubicBezTo>
                        <a:pt x="324856" y="17402"/>
                        <a:pt x="318132" y="16754"/>
                        <a:pt x="318132" y="16754"/>
                      </a:cubicBezTo>
                      <a:cubicBezTo>
                        <a:pt x="323818" y="14535"/>
                        <a:pt x="333905" y="12821"/>
                        <a:pt x="342954" y="12878"/>
                      </a:cubicBezTo>
                      <a:cubicBezTo>
                        <a:pt x="352012" y="12468"/>
                        <a:pt x="360118" y="11459"/>
                        <a:pt x="362204" y="7144"/>
                      </a:cubicBezTo>
                      <a:cubicBezTo>
                        <a:pt x="341935" y="11068"/>
                        <a:pt x="316636" y="11030"/>
                        <a:pt x="292271" y="16078"/>
                      </a:cubicBezTo>
                      <a:cubicBezTo>
                        <a:pt x="286213" y="17345"/>
                        <a:pt x="280108" y="18069"/>
                        <a:pt x="274364" y="19850"/>
                      </a:cubicBezTo>
                      <a:cubicBezTo>
                        <a:pt x="268630" y="21641"/>
                        <a:pt x="263068" y="23489"/>
                        <a:pt x="257819" y="25432"/>
                      </a:cubicBezTo>
                      <a:cubicBezTo>
                        <a:pt x="255219" y="26451"/>
                        <a:pt x="252676" y="27451"/>
                        <a:pt x="250190" y="28423"/>
                      </a:cubicBezTo>
                      <a:cubicBezTo>
                        <a:pt x="247808" y="29689"/>
                        <a:pt x="245532" y="30994"/>
                        <a:pt x="243360" y="32309"/>
                      </a:cubicBezTo>
                      <a:cubicBezTo>
                        <a:pt x="239017" y="34947"/>
                        <a:pt x="235121" y="37700"/>
                        <a:pt x="231816" y="40567"/>
                      </a:cubicBezTo>
                      <a:cubicBezTo>
                        <a:pt x="239588" y="39129"/>
                        <a:pt x="247504" y="35433"/>
                        <a:pt x="256219" y="32890"/>
                      </a:cubicBezTo>
                      <a:cubicBezTo>
                        <a:pt x="264963" y="30566"/>
                        <a:pt x="273897" y="27127"/>
                        <a:pt x="283061" y="26070"/>
                      </a:cubicBezTo>
                      <a:cubicBezTo>
                        <a:pt x="291662" y="27937"/>
                        <a:pt x="304082" y="28375"/>
                        <a:pt x="303806" y="33223"/>
                      </a:cubicBezTo>
                      <a:cubicBezTo>
                        <a:pt x="291690" y="38576"/>
                        <a:pt x="280317" y="42101"/>
                        <a:pt x="269564" y="46834"/>
                      </a:cubicBezTo>
                      <a:cubicBezTo>
                        <a:pt x="258553" y="50559"/>
                        <a:pt x="248323" y="55312"/>
                        <a:pt x="237836" y="59436"/>
                      </a:cubicBezTo>
                      <a:cubicBezTo>
                        <a:pt x="217433" y="68704"/>
                        <a:pt x="196526" y="78600"/>
                        <a:pt x="178181" y="95907"/>
                      </a:cubicBezTo>
                      <a:cubicBezTo>
                        <a:pt x="175838" y="97993"/>
                        <a:pt x="173209" y="100146"/>
                        <a:pt x="170504" y="102165"/>
                      </a:cubicBezTo>
                      <a:cubicBezTo>
                        <a:pt x="167989" y="104413"/>
                        <a:pt x="165446" y="106594"/>
                        <a:pt x="162979" y="108394"/>
                      </a:cubicBezTo>
                      <a:cubicBezTo>
                        <a:pt x="158073" y="111995"/>
                        <a:pt x="153587" y="114214"/>
                        <a:pt x="151187" y="113262"/>
                      </a:cubicBezTo>
                      <a:cubicBezTo>
                        <a:pt x="156264" y="106461"/>
                        <a:pt x="148901" y="107928"/>
                        <a:pt x="152568" y="101556"/>
                      </a:cubicBezTo>
                      <a:cubicBezTo>
                        <a:pt x="141938" y="117043"/>
                        <a:pt x="162141" y="114491"/>
                        <a:pt x="143710" y="131912"/>
                      </a:cubicBezTo>
                      <a:lnTo>
                        <a:pt x="133851" y="118501"/>
                      </a:lnTo>
                      <a:cubicBezTo>
                        <a:pt x="136709" y="128330"/>
                        <a:pt x="130518" y="133226"/>
                        <a:pt x="124060" y="139751"/>
                      </a:cubicBezTo>
                      <a:cubicBezTo>
                        <a:pt x="120697" y="142875"/>
                        <a:pt x="116964" y="146123"/>
                        <a:pt x="113858" y="149895"/>
                      </a:cubicBezTo>
                      <a:cubicBezTo>
                        <a:pt x="110677" y="153610"/>
                        <a:pt x="109001" y="158420"/>
                        <a:pt x="108610" y="163649"/>
                      </a:cubicBezTo>
                      <a:cubicBezTo>
                        <a:pt x="104086" y="164811"/>
                        <a:pt x="102581" y="162316"/>
                        <a:pt x="103209" y="157782"/>
                      </a:cubicBezTo>
                      <a:cubicBezTo>
                        <a:pt x="103771" y="153229"/>
                        <a:pt x="106429" y="146666"/>
                        <a:pt x="110944" y="140703"/>
                      </a:cubicBezTo>
                      <a:cubicBezTo>
                        <a:pt x="104524" y="146552"/>
                        <a:pt x="103590" y="151552"/>
                        <a:pt x="103152" y="156172"/>
                      </a:cubicBezTo>
                      <a:cubicBezTo>
                        <a:pt x="102676" y="160792"/>
                        <a:pt x="102752" y="165116"/>
                        <a:pt x="99218" y="170678"/>
                      </a:cubicBezTo>
                      <a:cubicBezTo>
                        <a:pt x="99218" y="170678"/>
                        <a:pt x="97856" y="166240"/>
                        <a:pt x="96485" y="161792"/>
                      </a:cubicBezTo>
                      <a:cubicBezTo>
                        <a:pt x="95199" y="157210"/>
                        <a:pt x="93913" y="152629"/>
                        <a:pt x="93913" y="152629"/>
                      </a:cubicBezTo>
                      <a:cubicBezTo>
                        <a:pt x="95847" y="162477"/>
                        <a:pt x="91684" y="167307"/>
                        <a:pt x="86636" y="171183"/>
                      </a:cubicBezTo>
                      <a:cubicBezTo>
                        <a:pt x="81626" y="175012"/>
                        <a:pt x="74854" y="177355"/>
                        <a:pt x="70958" y="180289"/>
                      </a:cubicBezTo>
                      <a:cubicBezTo>
                        <a:pt x="73711" y="182585"/>
                        <a:pt x="86331" y="180137"/>
                        <a:pt x="78092" y="196253"/>
                      </a:cubicBezTo>
                      <a:cubicBezTo>
                        <a:pt x="73787" y="202911"/>
                        <a:pt x="71872" y="197882"/>
                        <a:pt x="69405" y="198901"/>
                      </a:cubicBezTo>
                      <a:cubicBezTo>
                        <a:pt x="72225" y="201158"/>
                        <a:pt x="75844" y="209531"/>
                        <a:pt x="72129" y="220685"/>
                      </a:cubicBezTo>
                      <a:cubicBezTo>
                        <a:pt x="66929" y="221390"/>
                        <a:pt x="68215" y="211084"/>
                        <a:pt x="64005" y="208721"/>
                      </a:cubicBezTo>
                      <a:cubicBezTo>
                        <a:pt x="60728" y="217494"/>
                        <a:pt x="60156" y="225114"/>
                        <a:pt x="54661" y="230724"/>
                      </a:cubicBezTo>
                      <a:cubicBezTo>
                        <a:pt x="54308" y="247631"/>
                        <a:pt x="61433" y="231353"/>
                        <a:pt x="63871" y="242097"/>
                      </a:cubicBezTo>
                      <a:cubicBezTo>
                        <a:pt x="59452" y="253641"/>
                        <a:pt x="56061" y="253813"/>
                        <a:pt x="51289" y="251546"/>
                      </a:cubicBezTo>
                      <a:cubicBezTo>
                        <a:pt x="46717" y="249374"/>
                        <a:pt x="41697" y="244773"/>
                        <a:pt x="36096" y="248745"/>
                      </a:cubicBezTo>
                      <a:cubicBezTo>
                        <a:pt x="35687" y="246107"/>
                        <a:pt x="35277" y="243354"/>
                        <a:pt x="35096" y="240582"/>
                      </a:cubicBezTo>
                      <a:cubicBezTo>
                        <a:pt x="35068" y="237839"/>
                        <a:pt x="35125" y="235039"/>
                        <a:pt x="35230" y="232229"/>
                      </a:cubicBezTo>
                      <a:cubicBezTo>
                        <a:pt x="35439" y="226609"/>
                        <a:pt x="35868" y="220932"/>
                        <a:pt x="36334" y="215541"/>
                      </a:cubicBezTo>
                      <a:cubicBezTo>
                        <a:pt x="37220" y="204740"/>
                        <a:pt x="39830" y="195529"/>
                        <a:pt x="39830" y="189519"/>
                      </a:cubicBezTo>
                      <a:cubicBezTo>
                        <a:pt x="39830" y="189519"/>
                        <a:pt x="37287" y="199282"/>
                        <a:pt x="34744" y="209036"/>
                      </a:cubicBezTo>
                      <a:cubicBezTo>
                        <a:pt x="33144" y="218961"/>
                        <a:pt x="31553" y="228895"/>
                        <a:pt x="31553" y="228895"/>
                      </a:cubicBezTo>
                      <a:cubicBezTo>
                        <a:pt x="29200" y="227057"/>
                        <a:pt x="25228" y="233096"/>
                        <a:pt x="21856" y="237011"/>
                      </a:cubicBezTo>
                      <a:cubicBezTo>
                        <a:pt x="20132" y="238954"/>
                        <a:pt x="18904" y="240421"/>
                        <a:pt x="17723" y="239925"/>
                      </a:cubicBezTo>
                      <a:cubicBezTo>
                        <a:pt x="16570" y="239439"/>
                        <a:pt x="15627" y="237039"/>
                        <a:pt x="15779" y="231429"/>
                      </a:cubicBezTo>
                      <a:cubicBezTo>
                        <a:pt x="11941" y="241221"/>
                        <a:pt x="10388" y="252155"/>
                        <a:pt x="8455" y="263214"/>
                      </a:cubicBezTo>
                      <a:cubicBezTo>
                        <a:pt x="6655" y="274310"/>
                        <a:pt x="7245" y="285883"/>
                        <a:pt x="7207" y="297237"/>
                      </a:cubicBezTo>
                      <a:cubicBezTo>
                        <a:pt x="7407" y="308610"/>
                        <a:pt x="9693" y="319859"/>
                        <a:pt x="11169" y="330622"/>
                      </a:cubicBezTo>
                      <a:cubicBezTo>
                        <a:pt x="12846" y="341386"/>
                        <a:pt x="16322" y="351539"/>
                        <a:pt x="18694" y="361036"/>
                      </a:cubicBezTo>
                      <a:cubicBezTo>
                        <a:pt x="19694" y="355206"/>
                        <a:pt x="19761" y="348053"/>
                        <a:pt x="23342" y="348701"/>
                      </a:cubicBezTo>
                      <a:cubicBezTo>
                        <a:pt x="29505" y="367741"/>
                        <a:pt x="22466" y="366808"/>
                        <a:pt x="19647" y="371694"/>
                      </a:cubicBezTo>
                      <a:cubicBezTo>
                        <a:pt x="27029" y="385429"/>
                        <a:pt x="35753" y="381429"/>
                        <a:pt x="44640" y="387953"/>
                      </a:cubicBezTo>
                      <a:cubicBezTo>
                        <a:pt x="44850" y="403098"/>
                        <a:pt x="47755" y="411204"/>
                        <a:pt x="49146" y="419119"/>
                      </a:cubicBezTo>
                      <a:cubicBezTo>
                        <a:pt x="50698" y="427072"/>
                        <a:pt x="52832" y="434045"/>
                        <a:pt x="53213" y="448389"/>
                      </a:cubicBezTo>
                      <a:lnTo>
                        <a:pt x="60899" y="442665"/>
                      </a:lnTo>
                      <a:cubicBezTo>
                        <a:pt x="61214" y="452590"/>
                        <a:pt x="65757" y="456124"/>
                        <a:pt x="70062" y="459686"/>
                      </a:cubicBezTo>
                      <a:cubicBezTo>
                        <a:pt x="74539" y="463220"/>
                        <a:pt x="78930" y="466735"/>
                        <a:pt x="81912" y="476250"/>
                      </a:cubicBezTo>
                      <a:cubicBezTo>
                        <a:pt x="80730" y="478365"/>
                        <a:pt x="74758" y="473507"/>
                        <a:pt x="69815" y="469468"/>
                      </a:cubicBezTo>
                      <a:cubicBezTo>
                        <a:pt x="75530" y="476098"/>
                        <a:pt x="76092" y="480460"/>
                        <a:pt x="77006" y="484699"/>
                      </a:cubicBezTo>
                      <a:cubicBezTo>
                        <a:pt x="77806" y="488975"/>
                        <a:pt x="78711" y="493290"/>
                        <a:pt x="85312" y="499043"/>
                      </a:cubicBezTo>
                      <a:cubicBezTo>
                        <a:pt x="85312" y="499043"/>
                        <a:pt x="81169" y="497900"/>
                        <a:pt x="77035" y="496748"/>
                      </a:cubicBezTo>
                      <a:cubicBezTo>
                        <a:pt x="72834" y="495510"/>
                        <a:pt x="68634" y="494262"/>
                        <a:pt x="68634" y="494262"/>
                      </a:cubicBezTo>
                      <a:cubicBezTo>
                        <a:pt x="73006" y="499824"/>
                        <a:pt x="78930" y="506216"/>
                        <a:pt x="82350" y="511169"/>
                      </a:cubicBezTo>
                      <a:cubicBezTo>
                        <a:pt x="86093" y="515836"/>
                        <a:pt x="87331" y="519265"/>
                        <a:pt x="81445" y="519455"/>
                      </a:cubicBezTo>
                      <a:cubicBezTo>
                        <a:pt x="87684" y="522361"/>
                        <a:pt x="93923" y="526618"/>
                        <a:pt x="100190" y="531666"/>
                      </a:cubicBezTo>
                      <a:cubicBezTo>
                        <a:pt x="106372" y="536800"/>
                        <a:pt x="113601" y="541725"/>
                        <a:pt x="120345" y="547354"/>
                      </a:cubicBezTo>
                      <a:cubicBezTo>
                        <a:pt x="127022" y="553098"/>
                        <a:pt x="134490" y="558127"/>
                        <a:pt x="141843" y="562756"/>
                      </a:cubicBezTo>
                      <a:cubicBezTo>
                        <a:pt x="149139" y="567461"/>
                        <a:pt x="156302" y="571776"/>
                        <a:pt x="163722" y="574167"/>
                      </a:cubicBezTo>
                      <a:lnTo>
                        <a:pt x="157607" y="579987"/>
                      </a:lnTo>
                      <a:cubicBezTo>
                        <a:pt x="167208" y="579768"/>
                        <a:pt x="178924" y="588159"/>
                        <a:pt x="192068" y="593741"/>
                      </a:cubicBezTo>
                      <a:cubicBezTo>
                        <a:pt x="198507" y="596732"/>
                        <a:pt x="204860" y="599799"/>
                        <a:pt x="210775" y="601437"/>
                      </a:cubicBezTo>
                      <a:cubicBezTo>
                        <a:pt x="216814" y="602780"/>
                        <a:pt x="222234" y="603094"/>
                        <a:pt x="226396" y="601466"/>
                      </a:cubicBezTo>
                      <a:lnTo>
                        <a:pt x="227406" y="605371"/>
                      </a:lnTo>
                      <a:cubicBezTo>
                        <a:pt x="227406" y="605371"/>
                        <a:pt x="235578" y="605628"/>
                        <a:pt x="243646" y="605238"/>
                      </a:cubicBezTo>
                      <a:cubicBezTo>
                        <a:pt x="251695" y="604495"/>
                        <a:pt x="259753" y="603752"/>
                        <a:pt x="259753" y="603752"/>
                      </a:cubicBezTo>
                      <a:cubicBezTo>
                        <a:pt x="272650" y="608047"/>
                        <a:pt x="265639" y="618915"/>
                        <a:pt x="267411" y="615858"/>
                      </a:cubicBezTo>
                      <a:cubicBezTo>
                        <a:pt x="274974" y="617210"/>
                        <a:pt x="282308" y="617391"/>
                        <a:pt x="289099" y="618277"/>
                      </a:cubicBezTo>
                      <a:cubicBezTo>
                        <a:pt x="295938" y="618877"/>
                        <a:pt x="302311" y="620154"/>
                        <a:pt x="308445" y="620249"/>
                      </a:cubicBezTo>
                      <a:cubicBezTo>
                        <a:pt x="320665" y="620763"/>
                        <a:pt x="331476" y="622926"/>
                        <a:pt x="341401" y="624421"/>
                      </a:cubicBezTo>
                      <a:cubicBezTo>
                        <a:pt x="343811" y="618830"/>
                        <a:pt x="352841" y="614934"/>
                        <a:pt x="364137" y="612067"/>
                      </a:cubicBezTo>
                      <a:cubicBezTo>
                        <a:pt x="369805" y="610705"/>
                        <a:pt x="375958" y="608495"/>
                        <a:pt x="382263" y="607028"/>
                      </a:cubicBezTo>
                      <a:cubicBezTo>
                        <a:pt x="388531" y="605285"/>
                        <a:pt x="395017" y="604323"/>
                        <a:pt x="400885" y="602380"/>
                      </a:cubicBezTo>
                      <a:cubicBezTo>
                        <a:pt x="430260" y="597799"/>
                        <a:pt x="459178" y="587140"/>
                        <a:pt x="485905" y="572472"/>
                      </a:cubicBezTo>
                      <a:cubicBezTo>
                        <a:pt x="512575" y="557508"/>
                        <a:pt x="536083" y="537229"/>
                        <a:pt x="555971" y="514664"/>
                      </a:cubicBezTo>
                      <a:cubicBezTo>
                        <a:pt x="576078" y="492138"/>
                        <a:pt x="590699" y="465715"/>
                        <a:pt x="601777" y="439388"/>
                      </a:cubicBezTo>
                      <a:cubicBezTo>
                        <a:pt x="604244" y="432683"/>
                        <a:pt x="606701" y="426015"/>
                        <a:pt x="609139" y="419386"/>
                      </a:cubicBezTo>
                      <a:cubicBezTo>
                        <a:pt x="611073" y="412594"/>
                        <a:pt x="612673" y="405775"/>
                        <a:pt x="614369" y="399098"/>
                      </a:cubicBezTo>
                      <a:cubicBezTo>
                        <a:pt x="615150" y="395735"/>
                        <a:pt x="616131" y="392468"/>
                        <a:pt x="616702" y="389106"/>
                      </a:cubicBezTo>
                      <a:lnTo>
                        <a:pt x="618131" y="379000"/>
                      </a:lnTo>
                      <a:cubicBezTo>
                        <a:pt x="618969" y="372294"/>
                        <a:pt x="620169" y="365770"/>
                        <a:pt x="620588" y="359207"/>
                      </a:cubicBezTo>
                      <a:cubicBezTo>
                        <a:pt x="621560" y="351434"/>
                        <a:pt x="619855" y="341709"/>
                        <a:pt x="617559" y="331918"/>
                      </a:cubicBezTo>
                      <a:cubicBezTo>
                        <a:pt x="614312" y="321993"/>
                        <a:pt x="610435" y="312020"/>
                        <a:pt x="608282" y="302885"/>
                      </a:cubicBezTo>
                      <a:cubicBezTo>
                        <a:pt x="604310" y="325126"/>
                        <a:pt x="610559" y="327622"/>
                        <a:pt x="606815" y="349739"/>
                      </a:cubicBezTo>
                      <a:cubicBezTo>
                        <a:pt x="604425" y="357845"/>
                        <a:pt x="599319" y="362569"/>
                        <a:pt x="594071" y="366684"/>
                      </a:cubicBezTo>
                      <a:cubicBezTo>
                        <a:pt x="588765" y="370789"/>
                        <a:pt x="583346" y="374342"/>
                        <a:pt x="578145" y="379657"/>
                      </a:cubicBezTo>
                      <a:cubicBezTo>
                        <a:pt x="578345" y="379790"/>
                        <a:pt x="588784" y="375685"/>
                        <a:pt x="588784" y="375685"/>
                      </a:cubicBezTo>
                      <a:cubicBezTo>
                        <a:pt x="589413" y="381505"/>
                        <a:pt x="588613" y="385134"/>
                        <a:pt x="587699" y="387668"/>
                      </a:cubicBezTo>
                      <a:cubicBezTo>
                        <a:pt x="586794" y="390220"/>
                        <a:pt x="585670" y="391668"/>
                        <a:pt x="584660" y="392992"/>
                      </a:cubicBezTo>
                      <a:cubicBezTo>
                        <a:pt x="582603" y="395659"/>
                        <a:pt x="581117" y="397726"/>
                        <a:pt x="582384" y="407632"/>
                      </a:cubicBezTo>
                      <a:lnTo>
                        <a:pt x="568953" y="401193"/>
                      </a:lnTo>
                      <a:cubicBezTo>
                        <a:pt x="573373" y="409413"/>
                        <a:pt x="561371" y="420405"/>
                        <a:pt x="555275" y="423596"/>
                      </a:cubicBezTo>
                      <a:lnTo>
                        <a:pt x="561400" y="433292"/>
                      </a:lnTo>
                      <a:cubicBezTo>
                        <a:pt x="555447" y="437636"/>
                        <a:pt x="550932" y="441236"/>
                        <a:pt x="546674" y="443541"/>
                      </a:cubicBezTo>
                      <a:cubicBezTo>
                        <a:pt x="542274" y="445741"/>
                        <a:pt x="537845" y="446408"/>
                        <a:pt x="532968" y="445246"/>
                      </a:cubicBezTo>
                      <a:lnTo>
                        <a:pt x="541369" y="449742"/>
                      </a:lnTo>
                      <a:cubicBezTo>
                        <a:pt x="539426" y="449866"/>
                        <a:pt x="536635" y="452457"/>
                        <a:pt x="533511" y="455924"/>
                      </a:cubicBezTo>
                      <a:cubicBezTo>
                        <a:pt x="531996" y="457695"/>
                        <a:pt x="530330" y="459638"/>
                        <a:pt x="528634" y="461610"/>
                      </a:cubicBezTo>
                      <a:cubicBezTo>
                        <a:pt x="526786" y="463448"/>
                        <a:pt x="524843" y="465258"/>
                        <a:pt x="522995" y="466925"/>
                      </a:cubicBezTo>
                      <a:cubicBezTo>
                        <a:pt x="515518" y="473612"/>
                        <a:pt x="509184" y="477317"/>
                        <a:pt x="508327" y="466249"/>
                      </a:cubicBezTo>
                      <a:cubicBezTo>
                        <a:pt x="507546" y="470383"/>
                        <a:pt x="508832" y="476393"/>
                        <a:pt x="501955" y="480879"/>
                      </a:cubicBezTo>
                      <a:lnTo>
                        <a:pt x="494668" y="474802"/>
                      </a:lnTo>
                      <a:cubicBezTo>
                        <a:pt x="491267" y="479298"/>
                        <a:pt x="487896" y="484527"/>
                        <a:pt x="483895" y="487451"/>
                      </a:cubicBezTo>
                      <a:cubicBezTo>
                        <a:pt x="479971" y="490461"/>
                        <a:pt x="476285" y="492147"/>
                        <a:pt x="473446" y="490966"/>
                      </a:cubicBezTo>
                      <a:cubicBezTo>
                        <a:pt x="476913" y="485556"/>
                        <a:pt x="475951" y="481155"/>
                        <a:pt x="474894" y="476812"/>
                      </a:cubicBezTo>
                      <a:cubicBezTo>
                        <a:pt x="456787" y="489699"/>
                        <a:pt x="458444" y="496729"/>
                        <a:pt x="461130" y="504577"/>
                      </a:cubicBezTo>
                      <a:cubicBezTo>
                        <a:pt x="462454" y="508454"/>
                        <a:pt x="463959" y="512302"/>
                        <a:pt x="462740" y="516712"/>
                      </a:cubicBezTo>
                      <a:cubicBezTo>
                        <a:pt x="461502" y="521056"/>
                        <a:pt x="457720" y="526485"/>
                        <a:pt x="447462" y="531276"/>
                      </a:cubicBezTo>
                      <a:lnTo>
                        <a:pt x="445233" y="525580"/>
                      </a:lnTo>
                      <a:lnTo>
                        <a:pt x="437766" y="536381"/>
                      </a:lnTo>
                      <a:cubicBezTo>
                        <a:pt x="437766" y="536381"/>
                        <a:pt x="434346" y="536096"/>
                        <a:pt x="430784" y="535181"/>
                      </a:cubicBezTo>
                      <a:cubicBezTo>
                        <a:pt x="427307" y="534391"/>
                        <a:pt x="423840" y="533600"/>
                        <a:pt x="423840" y="533600"/>
                      </a:cubicBezTo>
                      <a:cubicBezTo>
                        <a:pt x="421973" y="539753"/>
                        <a:pt x="417192" y="544344"/>
                        <a:pt x="410686" y="547554"/>
                      </a:cubicBezTo>
                      <a:cubicBezTo>
                        <a:pt x="404009" y="550231"/>
                        <a:pt x="395760" y="551783"/>
                        <a:pt x="387235" y="553155"/>
                      </a:cubicBezTo>
                      <a:cubicBezTo>
                        <a:pt x="378501" y="553574"/>
                        <a:pt x="369528" y="553831"/>
                        <a:pt x="361137" y="554831"/>
                      </a:cubicBezTo>
                      <a:cubicBezTo>
                        <a:pt x="352631" y="554955"/>
                        <a:pt x="344735" y="556012"/>
                        <a:pt x="337896" y="559156"/>
                      </a:cubicBezTo>
                      <a:cubicBezTo>
                        <a:pt x="332486" y="560213"/>
                        <a:pt x="326209" y="556841"/>
                        <a:pt x="319055" y="553898"/>
                      </a:cubicBezTo>
                      <a:cubicBezTo>
                        <a:pt x="311817" y="551231"/>
                        <a:pt x="303939" y="547059"/>
                        <a:pt x="294090" y="546211"/>
                      </a:cubicBezTo>
                      <a:lnTo>
                        <a:pt x="293843" y="555679"/>
                      </a:lnTo>
                      <a:cubicBezTo>
                        <a:pt x="290128" y="552745"/>
                        <a:pt x="283680" y="549745"/>
                        <a:pt x="276412" y="545201"/>
                      </a:cubicBezTo>
                      <a:cubicBezTo>
                        <a:pt x="272783" y="543154"/>
                        <a:pt x="268859" y="540944"/>
                        <a:pt x="264782" y="538658"/>
                      </a:cubicBezTo>
                      <a:cubicBezTo>
                        <a:pt x="260743" y="536458"/>
                        <a:pt x="256914" y="533248"/>
                        <a:pt x="253038" y="530523"/>
                      </a:cubicBezTo>
                      <a:cubicBezTo>
                        <a:pt x="249218" y="527618"/>
                        <a:pt x="245418" y="524894"/>
                        <a:pt x="242055" y="521770"/>
                      </a:cubicBezTo>
                      <a:cubicBezTo>
                        <a:pt x="238798" y="518398"/>
                        <a:pt x="235826" y="515045"/>
                        <a:pt x="233302" y="511740"/>
                      </a:cubicBezTo>
                      <a:cubicBezTo>
                        <a:pt x="230787" y="508416"/>
                        <a:pt x="228663" y="505235"/>
                        <a:pt x="227244" y="501948"/>
                      </a:cubicBezTo>
                      <a:cubicBezTo>
                        <a:pt x="225930" y="498462"/>
                        <a:pt x="225196" y="495100"/>
                        <a:pt x="225168" y="491890"/>
                      </a:cubicBezTo>
                      <a:cubicBezTo>
                        <a:pt x="209956" y="491147"/>
                        <a:pt x="225339" y="494290"/>
                        <a:pt x="221396" y="500615"/>
                      </a:cubicBezTo>
                      <a:cubicBezTo>
                        <a:pt x="214404" y="499167"/>
                        <a:pt x="209299" y="497262"/>
                        <a:pt x="205737" y="494929"/>
                      </a:cubicBezTo>
                      <a:cubicBezTo>
                        <a:pt x="202393" y="492252"/>
                        <a:pt x="200422" y="489385"/>
                        <a:pt x="199107" y="486423"/>
                      </a:cubicBezTo>
                      <a:cubicBezTo>
                        <a:pt x="196593" y="480355"/>
                        <a:pt x="196154" y="474564"/>
                        <a:pt x="193173" y="467639"/>
                      </a:cubicBezTo>
                      <a:cubicBezTo>
                        <a:pt x="178181" y="460229"/>
                        <a:pt x="199945" y="478736"/>
                        <a:pt x="188992" y="478269"/>
                      </a:cubicBezTo>
                      <a:cubicBezTo>
                        <a:pt x="182086" y="466773"/>
                        <a:pt x="175933" y="466077"/>
                        <a:pt x="169837" y="463534"/>
                      </a:cubicBezTo>
                      <a:cubicBezTo>
                        <a:pt x="166751" y="462344"/>
                        <a:pt x="163465" y="460991"/>
                        <a:pt x="159845" y="458162"/>
                      </a:cubicBezTo>
                      <a:cubicBezTo>
                        <a:pt x="158035" y="456752"/>
                        <a:pt x="156140" y="454971"/>
                        <a:pt x="154159" y="452685"/>
                      </a:cubicBezTo>
                      <a:cubicBezTo>
                        <a:pt x="152416" y="450199"/>
                        <a:pt x="150673" y="447132"/>
                        <a:pt x="148872" y="443427"/>
                      </a:cubicBezTo>
                      <a:cubicBezTo>
                        <a:pt x="151254" y="437655"/>
                        <a:pt x="156626" y="447932"/>
                        <a:pt x="161445" y="448132"/>
                      </a:cubicBezTo>
                      <a:cubicBezTo>
                        <a:pt x="156111" y="445399"/>
                        <a:pt x="151092" y="440646"/>
                        <a:pt x="145748" y="435092"/>
                      </a:cubicBezTo>
                      <a:cubicBezTo>
                        <a:pt x="140509" y="429454"/>
                        <a:pt x="136461" y="421996"/>
                        <a:pt x="131680" y="414642"/>
                      </a:cubicBezTo>
                      <a:cubicBezTo>
                        <a:pt x="127908" y="406737"/>
                        <a:pt x="123822" y="398555"/>
                        <a:pt x="120593" y="390173"/>
                      </a:cubicBezTo>
                      <a:cubicBezTo>
                        <a:pt x="119145" y="385905"/>
                        <a:pt x="117640" y="381695"/>
                        <a:pt x="116068" y="377590"/>
                      </a:cubicBezTo>
                      <a:cubicBezTo>
                        <a:pt x="115278" y="375542"/>
                        <a:pt x="114487" y="373504"/>
                        <a:pt x="113706" y="371494"/>
                      </a:cubicBezTo>
                      <a:cubicBezTo>
                        <a:pt x="113096" y="369427"/>
                        <a:pt x="112496" y="367389"/>
                        <a:pt x="111906" y="365379"/>
                      </a:cubicBezTo>
                      <a:cubicBezTo>
                        <a:pt x="111534" y="360502"/>
                        <a:pt x="111010" y="355435"/>
                        <a:pt x="110353" y="350206"/>
                      </a:cubicBezTo>
                      <a:cubicBezTo>
                        <a:pt x="110201" y="344910"/>
                        <a:pt x="110048" y="339395"/>
                        <a:pt x="109886" y="333718"/>
                      </a:cubicBezTo>
                      <a:cubicBezTo>
                        <a:pt x="109829" y="330898"/>
                        <a:pt x="109515" y="328079"/>
                        <a:pt x="109610" y="325193"/>
                      </a:cubicBezTo>
                      <a:cubicBezTo>
                        <a:pt x="109801" y="322297"/>
                        <a:pt x="109991" y="319373"/>
                        <a:pt x="110182" y="316421"/>
                      </a:cubicBezTo>
                      <a:cubicBezTo>
                        <a:pt x="110772" y="310544"/>
                        <a:pt x="110267" y="304610"/>
                        <a:pt x="111572" y="298666"/>
                      </a:cubicBezTo>
                      <a:cubicBezTo>
                        <a:pt x="113982" y="274768"/>
                        <a:pt x="122298" y="251441"/>
                        <a:pt x="132699" y="233201"/>
                      </a:cubicBezTo>
                      <a:lnTo>
                        <a:pt x="129746" y="231362"/>
                      </a:lnTo>
                      <a:cubicBezTo>
                        <a:pt x="133337" y="227990"/>
                        <a:pt x="135880" y="224285"/>
                        <a:pt x="137842" y="220256"/>
                      </a:cubicBezTo>
                      <a:cubicBezTo>
                        <a:pt x="140138" y="216370"/>
                        <a:pt x="142224" y="212322"/>
                        <a:pt x="143967" y="208007"/>
                      </a:cubicBezTo>
                      <a:cubicBezTo>
                        <a:pt x="144843" y="205835"/>
                        <a:pt x="145720" y="203645"/>
                        <a:pt x="146615" y="201435"/>
                      </a:cubicBezTo>
                      <a:cubicBezTo>
                        <a:pt x="147577" y="199253"/>
                        <a:pt x="148891" y="197234"/>
                        <a:pt x="150092" y="195120"/>
                      </a:cubicBezTo>
                      <a:cubicBezTo>
                        <a:pt x="152597" y="190957"/>
                        <a:pt x="155264" y="186766"/>
                        <a:pt x="158721" y="183051"/>
                      </a:cubicBezTo>
                      <a:cubicBezTo>
                        <a:pt x="158721" y="183051"/>
                        <a:pt x="156407" y="184442"/>
                        <a:pt x="154073" y="185880"/>
                      </a:cubicBezTo>
                      <a:cubicBezTo>
                        <a:pt x="151720" y="187423"/>
                        <a:pt x="149377" y="188900"/>
                        <a:pt x="149377" y="1889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48" name="任意多边形: 形状 1387"/>
                <p:cNvSpPr/>
                <p:nvPr/>
              </p:nvSpPr>
              <p:spPr>
                <a:xfrm>
                  <a:off x="11307899" y="5473950"/>
                  <a:ext cx="38100" cy="19050"/>
                </a:xfrm>
                <a:custGeom>
                  <a:avLst/>
                  <a:gdLst>
                    <a:gd name="connsiteX0" fmla="*/ 38910 w 38100"/>
                    <a:gd name="connsiteY0" fmla="*/ 15773 h 19050"/>
                    <a:gd name="connsiteX1" fmla="*/ 35157 w 38100"/>
                    <a:gd name="connsiteY1" fmla="*/ 7144 h 19050"/>
                    <a:gd name="connsiteX2" fmla="*/ 30747 w 38100"/>
                    <a:gd name="connsiteY2" fmla="*/ 7353 h 19050"/>
                    <a:gd name="connsiteX3" fmla="*/ 21050 w 38100"/>
                    <a:gd name="connsiteY3" fmla="*/ 8687 h 19050"/>
                    <a:gd name="connsiteX4" fmla="*/ 7144 w 38100"/>
                    <a:gd name="connsiteY4" fmla="*/ 10725 h 19050"/>
                    <a:gd name="connsiteX5" fmla="*/ 21441 w 38100"/>
                    <a:gd name="connsiteY5" fmla="*/ 14516 h 19050"/>
                    <a:gd name="connsiteX6" fmla="*/ 29175 w 38100"/>
                    <a:gd name="connsiteY6" fmla="*/ 14192 h 19050"/>
                    <a:gd name="connsiteX7" fmla="*/ 38910 w 38100"/>
                    <a:gd name="connsiteY7" fmla="*/ 1577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100" h="19050">
                      <a:moveTo>
                        <a:pt x="38910" y="15773"/>
                      </a:moveTo>
                      <a:lnTo>
                        <a:pt x="35157" y="7144"/>
                      </a:lnTo>
                      <a:cubicBezTo>
                        <a:pt x="35157" y="7144"/>
                        <a:pt x="33395" y="7229"/>
                        <a:pt x="30747" y="7353"/>
                      </a:cubicBezTo>
                      <a:cubicBezTo>
                        <a:pt x="28099" y="7715"/>
                        <a:pt x="24575" y="8201"/>
                        <a:pt x="21050" y="8687"/>
                      </a:cubicBezTo>
                      <a:cubicBezTo>
                        <a:pt x="14097" y="9706"/>
                        <a:pt x="7144" y="10725"/>
                        <a:pt x="7144" y="10725"/>
                      </a:cubicBezTo>
                      <a:cubicBezTo>
                        <a:pt x="12602" y="14221"/>
                        <a:pt x="16707" y="14659"/>
                        <a:pt x="21441" y="14516"/>
                      </a:cubicBezTo>
                      <a:cubicBezTo>
                        <a:pt x="23803" y="14421"/>
                        <a:pt x="26318" y="14316"/>
                        <a:pt x="29175" y="14192"/>
                      </a:cubicBezTo>
                      <a:cubicBezTo>
                        <a:pt x="32014" y="14316"/>
                        <a:pt x="35195" y="14821"/>
                        <a:pt x="38910" y="1577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49" name="任意多边形: 形状 1388"/>
                <p:cNvSpPr/>
                <p:nvPr/>
              </p:nvSpPr>
              <p:spPr>
                <a:xfrm>
                  <a:off x="11323310" y="5502055"/>
                  <a:ext cx="28575" cy="9525"/>
                </a:xfrm>
                <a:custGeom>
                  <a:avLst/>
                  <a:gdLst>
                    <a:gd name="connsiteX0" fmla="*/ 14954 w 28575"/>
                    <a:gd name="connsiteY0" fmla="*/ 11109 h 9525"/>
                    <a:gd name="connsiteX1" fmla="*/ 28527 w 28575"/>
                    <a:gd name="connsiteY1" fmla="*/ 9357 h 9525"/>
                    <a:gd name="connsiteX2" fmla="*/ 7144 w 28575"/>
                    <a:gd name="connsiteY2" fmla="*/ 7242 h 9525"/>
                    <a:gd name="connsiteX3" fmla="*/ 11087 w 28575"/>
                    <a:gd name="connsiteY3" fmla="*/ 9014 h 9525"/>
                    <a:gd name="connsiteX4" fmla="*/ 14954 w 28575"/>
                    <a:gd name="connsiteY4" fmla="*/ 1110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9525">
                      <a:moveTo>
                        <a:pt x="14954" y="11109"/>
                      </a:moveTo>
                      <a:lnTo>
                        <a:pt x="28527" y="9357"/>
                      </a:lnTo>
                      <a:cubicBezTo>
                        <a:pt x="28527" y="9357"/>
                        <a:pt x="7191" y="6594"/>
                        <a:pt x="7144" y="7242"/>
                      </a:cubicBezTo>
                      <a:cubicBezTo>
                        <a:pt x="7144" y="7242"/>
                        <a:pt x="9115" y="8128"/>
                        <a:pt x="11087" y="9014"/>
                      </a:cubicBezTo>
                      <a:cubicBezTo>
                        <a:pt x="13049" y="9928"/>
                        <a:pt x="14954" y="11109"/>
                        <a:pt x="14954" y="1110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0" name="任意多边形: 形状 1389"/>
                <p:cNvSpPr/>
                <p:nvPr/>
              </p:nvSpPr>
              <p:spPr>
                <a:xfrm>
                  <a:off x="11048838" y="5583888"/>
                  <a:ext cx="38100" cy="57150"/>
                </a:xfrm>
                <a:custGeom>
                  <a:avLst/>
                  <a:gdLst>
                    <a:gd name="connsiteX0" fmla="*/ 7144 w 38100"/>
                    <a:gd name="connsiteY0" fmla="*/ 53216 h 57150"/>
                    <a:gd name="connsiteX1" fmla="*/ 9963 w 38100"/>
                    <a:gd name="connsiteY1" fmla="*/ 50997 h 57150"/>
                    <a:gd name="connsiteX2" fmla="*/ 13259 w 38100"/>
                    <a:gd name="connsiteY2" fmla="*/ 43844 h 57150"/>
                    <a:gd name="connsiteX3" fmla="*/ 21669 w 38100"/>
                    <a:gd name="connsiteY3" fmla="*/ 28661 h 57150"/>
                    <a:gd name="connsiteX4" fmla="*/ 26241 w 38100"/>
                    <a:gd name="connsiteY4" fmla="*/ 20469 h 57150"/>
                    <a:gd name="connsiteX5" fmla="*/ 30823 w 38100"/>
                    <a:gd name="connsiteY5" fmla="*/ 13735 h 57150"/>
                    <a:gd name="connsiteX6" fmla="*/ 35366 w 38100"/>
                    <a:gd name="connsiteY6" fmla="*/ 7144 h 57150"/>
                    <a:gd name="connsiteX7" fmla="*/ 30318 w 38100"/>
                    <a:gd name="connsiteY7" fmla="*/ 14002 h 57150"/>
                    <a:gd name="connsiteX8" fmla="*/ 20155 w 38100"/>
                    <a:gd name="connsiteY8" fmla="*/ 29651 h 57150"/>
                    <a:gd name="connsiteX9" fmla="*/ 10763 w 38100"/>
                    <a:gd name="connsiteY9" fmla="*/ 45615 h 57150"/>
                    <a:gd name="connsiteX10" fmla="*/ 7144 w 38100"/>
                    <a:gd name="connsiteY10" fmla="*/ 5321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100" h="57150">
                      <a:moveTo>
                        <a:pt x="7144" y="53216"/>
                      </a:moveTo>
                      <a:lnTo>
                        <a:pt x="9963" y="50997"/>
                      </a:lnTo>
                      <a:cubicBezTo>
                        <a:pt x="9963" y="50997"/>
                        <a:pt x="11087" y="48025"/>
                        <a:pt x="13259" y="43844"/>
                      </a:cubicBezTo>
                      <a:cubicBezTo>
                        <a:pt x="15554" y="39700"/>
                        <a:pt x="18612" y="34176"/>
                        <a:pt x="21669" y="28661"/>
                      </a:cubicBezTo>
                      <a:cubicBezTo>
                        <a:pt x="23222" y="25870"/>
                        <a:pt x="24784" y="23089"/>
                        <a:pt x="26241" y="20469"/>
                      </a:cubicBezTo>
                      <a:cubicBezTo>
                        <a:pt x="27918" y="18002"/>
                        <a:pt x="29480" y="15707"/>
                        <a:pt x="30823" y="13735"/>
                      </a:cubicBezTo>
                      <a:cubicBezTo>
                        <a:pt x="33547" y="9782"/>
                        <a:pt x="35366" y="7144"/>
                        <a:pt x="35366" y="7144"/>
                      </a:cubicBezTo>
                      <a:cubicBezTo>
                        <a:pt x="35366" y="7144"/>
                        <a:pt x="33347" y="9887"/>
                        <a:pt x="30318" y="14002"/>
                      </a:cubicBezTo>
                      <a:cubicBezTo>
                        <a:pt x="27127" y="17964"/>
                        <a:pt x="23565" y="23784"/>
                        <a:pt x="20155" y="29651"/>
                      </a:cubicBezTo>
                      <a:cubicBezTo>
                        <a:pt x="16716" y="35490"/>
                        <a:pt x="13145" y="41186"/>
                        <a:pt x="10763" y="45615"/>
                      </a:cubicBezTo>
                      <a:cubicBezTo>
                        <a:pt x="8582" y="50178"/>
                        <a:pt x="7144" y="53216"/>
                        <a:pt x="7144" y="5321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390"/>
                <p:cNvSpPr/>
                <p:nvPr/>
              </p:nvSpPr>
              <p:spPr>
                <a:xfrm>
                  <a:off x="11007100" y="5949028"/>
                  <a:ext cx="28575" cy="28575"/>
                </a:xfrm>
                <a:custGeom>
                  <a:avLst/>
                  <a:gdLst>
                    <a:gd name="connsiteX0" fmla="*/ 23251 w 28575"/>
                    <a:gd name="connsiteY0" fmla="*/ 23431 h 28575"/>
                    <a:gd name="connsiteX1" fmla="*/ 7144 w 28575"/>
                    <a:gd name="connsiteY1" fmla="*/ 7144 h 28575"/>
                    <a:gd name="connsiteX2" fmla="*/ 24146 w 28575"/>
                    <a:gd name="connsiteY2" fmla="*/ 27337 h 28575"/>
                    <a:gd name="connsiteX3" fmla="*/ 23251 w 28575"/>
                    <a:gd name="connsiteY3" fmla="*/ 2343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28575">
                      <a:moveTo>
                        <a:pt x="23251" y="23431"/>
                      </a:moveTo>
                      <a:cubicBezTo>
                        <a:pt x="16354" y="20279"/>
                        <a:pt x="13097" y="11459"/>
                        <a:pt x="7144" y="7144"/>
                      </a:cubicBezTo>
                      <a:lnTo>
                        <a:pt x="24146" y="27337"/>
                      </a:lnTo>
                      <a:lnTo>
                        <a:pt x="23251" y="234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391"/>
                <p:cNvSpPr/>
                <p:nvPr/>
              </p:nvSpPr>
              <p:spPr>
                <a:xfrm>
                  <a:off x="11214849" y="6126982"/>
                  <a:ext cx="28575" cy="19050"/>
                </a:xfrm>
                <a:custGeom>
                  <a:avLst/>
                  <a:gdLst>
                    <a:gd name="connsiteX0" fmla="*/ 7144 w 28575"/>
                    <a:gd name="connsiteY0" fmla="*/ 18300 h 19050"/>
                    <a:gd name="connsiteX1" fmla="*/ 16850 w 28575"/>
                    <a:gd name="connsiteY1" fmla="*/ 7346 h 19050"/>
                    <a:gd name="connsiteX2" fmla="*/ 7144 w 28575"/>
                    <a:gd name="connsiteY2" fmla="*/ 1830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19050">
                      <a:moveTo>
                        <a:pt x="7144" y="18300"/>
                      </a:moveTo>
                      <a:cubicBezTo>
                        <a:pt x="20755" y="6975"/>
                        <a:pt x="27689" y="23186"/>
                        <a:pt x="16850" y="7346"/>
                      </a:cubicBezTo>
                      <a:cubicBezTo>
                        <a:pt x="324" y="5679"/>
                        <a:pt x="12878" y="14747"/>
                        <a:pt x="7144" y="183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392"/>
                <p:cNvSpPr/>
                <p:nvPr/>
              </p:nvSpPr>
              <p:spPr>
                <a:xfrm>
                  <a:off x="11259474" y="6126038"/>
                  <a:ext cx="28575" cy="19050"/>
                </a:xfrm>
                <a:custGeom>
                  <a:avLst/>
                  <a:gdLst>
                    <a:gd name="connsiteX0" fmla="*/ 26880 w 28575"/>
                    <a:gd name="connsiteY0" fmla="*/ 7404 h 19050"/>
                    <a:gd name="connsiteX1" fmla="*/ 7144 w 28575"/>
                    <a:gd name="connsiteY1" fmla="*/ 9786 h 19050"/>
                    <a:gd name="connsiteX2" fmla="*/ 26880 w 28575"/>
                    <a:gd name="connsiteY2" fmla="*/ 740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19050">
                      <a:moveTo>
                        <a:pt x="26880" y="7404"/>
                      </a:moveTo>
                      <a:cubicBezTo>
                        <a:pt x="17736" y="6385"/>
                        <a:pt x="12440" y="8604"/>
                        <a:pt x="7144" y="9786"/>
                      </a:cubicBezTo>
                      <a:cubicBezTo>
                        <a:pt x="18736" y="17682"/>
                        <a:pt x="19993" y="9747"/>
                        <a:pt x="26880" y="74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54" name="文本框 153"/>
              <p:cNvSpPr txBox="1"/>
              <p:nvPr/>
            </p:nvSpPr>
            <p:spPr>
              <a:xfrm>
                <a:off x="7047" y="5799"/>
                <a:ext cx="1063" cy="396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文化输出</a:t>
                </a:r>
                <a:endParaRPr lang="zh-CN" alt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7877" y="5596"/>
                <a:ext cx="1063" cy="455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fontAlgn="auto">
                  <a:lnSpc>
                    <a:spcPct val="200000"/>
                  </a:lnSpc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j-ea"/>
                    <a:sym typeface="Arial" panose="020B0604020202020204" pitchFamily="34" charset="0"/>
                  </a:rPr>
                  <a:t>             Cultural output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j-ea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C:\Users\user\Desktop\公关作业\微信图片_20201211171150.jpg微信图片_2020121117115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270" y="-26035"/>
            <a:ext cx="12224385" cy="68764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22720" y="-9525"/>
            <a:ext cx="5682615" cy="6868795"/>
            <a:chOff x="10272" y="-15"/>
            <a:chExt cx="8949" cy="10817"/>
          </a:xfrm>
        </p:grpSpPr>
        <p:sp>
          <p:nvSpPr>
            <p:cNvPr id="7" name="矩形 6"/>
            <p:cNvSpPr/>
            <p:nvPr/>
          </p:nvSpPr>
          <p:spPr>
            <a:xfrm>
              <a:off x="10272" y="-15"/>
              <a:ext cx="8949" cy="1081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38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006" y="1994"/>
              <a:ext cx="3393" cy="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13800" dirty="0">
                  <a:solidFill>
                    <a:schemeClr val="bg1"/>
                  </a:solidFill>
                  <a:latin typeface="汉仪尚巍手书W" panose="00020600040101010101" charset="-122"/>
                  <a:ea typeface="汉仪尚巍手书W" panose="00020600040101010101" charset="-122"/>
                </a:rPr>
                <a:t>肆</a:t>
              </a:r>
              <a:endParaRPr lang="zh-CN" altLang="en-US" sz="13800" dirty="0">
                <a:solidFill>
                  <a:schemeClr val="bg1"/>
                </a:solidFill>
                <a:latin typeface="汉仪尚巍手书W" panose="00020600040101010101" charset="-122"/>
                <a:ea typeface="汉仪尚巍手书W" panose="00020600040101010101" charset="-122"/>
              </a:endParaRPr>
            </a:p>
          </p:txBody>
        </p:sp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2"/>
            <a:srcRect r="-12380"/>
            <a:stretch>
              <a:fillRect/>
            </a:stretch>
          </p:blipFill>
          <p:spPr>
            <a:xfrm>
              <a:off x="13348" y="5133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285" y="5507"/>
              <a:ext cx="724" cy="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</a:rPr>
                <a:t>丁真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646" y="2263"/>
              <a:ext cx="1596" cy="60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5400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rPr>
                <a:t>发展展望</a:t>
              </a:r>
              <a:endParaRPr lang="zh-CN" altLang="en-US" sz="5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15956" y="2656"/>
              <a:ext cx="1063" cy="54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fontAlgn="auto">
                <a:lnSpc>
                  <a:spcPct val="200000"/>
                </a:lnSpc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The development prospec</a:t>
              </a: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t</a:t>
              </a:r>
              <a:endPara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29210" y="778510"/>
            <a:ext cx="12250420" cy="2371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86070" y="1728470"/>
            <a:ext cx="49314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形象</a:t>
            </a:r>
            <a:r>
              <a:rPr lang="en-US" altLang="zh-CN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——</a:t>
            </a:r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组织</a:t>
            </a:r>
            <a:endParaRPr lang="zh-CN" altLang="en-US" sz="600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80955" y="1261110"/>
            <a:ext cx="490220" cy="1012825"/>
            <a:chOff x="13285" y="5133"/>
            <a:chExt cx="772" cy="1595"/>
          </a:xfrm>
        </p:grpSpPr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1"/>
            <a:srcRect r="-12380"/>
            <a:stretch>
              <a:fillRect/>
            </a:stretch>
          </p:blipFill>
          <p:spPr>
            <a:xfrm>
              <a:off x="13348" y="5133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285" y="5507"/>
              <a:ext cx="724" cy="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</a:rPr>
                <a:t>丁真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 descr="微信图片_20201213225458"/>
          <p:cNvPicPr>
            <a:picLocks noChangeAspect="1"/>
          </p:cNvPicPr>
          <p:nvPr/>
        </p:nvPicPr>
        <p:blipFill>
          <a:blip r:embed="rId2">
            <a:lum bright="12000" contrast="12000"/>
          </a:blip>
          <a:stretch>
            <a:fillRect/>
          </a:stretch>
        </p:blipFill>
        <p:spPr>
          <a:xfrm>
            <a:off x="977900" y="370205"/>
            <a:ext cx="3882390" cy="60356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970905" y="3585210"/>
            <a:ext cx="4669155" cy="2168525"/>
            <a:chOff x="9403" y="5646"/>
            <a:chExt cx="7353" cy="3415"/>
          </a:xfrm>
        </p:grpSpPr>
        <p:sp>
          <p:nvSpPr>
            <p:cNvPr id="12" name="文本框 11"/>
            <p:cNvSpPr txBox="1"/>
            <p:nvPr/>
          </p:nvSpPr>
          <p:spPr>
            <a:xfrm>
              <a:off x="9403" y="5646"/>
              <a:ext cx="1510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黑体" panose="02010609060101010101" charset="-122"/>
                  <a:sym typeface="Arial" panose="020B0604020202020204" pitchFamily="34" charset="0"/>
                </a:rPr>
                <a:t>丁真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42" y="6203"/>
              <a:ext cx="3715" cy="28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黑体" panose="02010609060101010101" charset="-122"/>
                  <a:sym typeface="Arial" panose="020B0604020202020204" pitchFamily="34" charset="0"/>
                </a:rPr>
                <a:t>理塘政府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200000"/>
                </a:lnSpc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黑体" panose="02010609060101010101" charset="-122"/>
                  <a:sym typeface="Arial" panose="020B0604020202020204" pitchFamily="34" charset="0"/>
                </a:rPr>
                <a:t>中国政府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65670" y="4081145"/>
            <a:ext cx="7346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？</a:t>
            </a:r>
            <a:endParaRPr lang="zh-CN" altLang="en-US" sz="66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29210" y="778510"/>
            <a:ext cx="12250420" cy="2371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86070" y="1728470"/>
            <a:ext cx="49314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形象</a:t>
            </a:r>
            <a:r>
              <a:rPr lang="en-US" altLang="zh-CN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——</a:t>
            </a:r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组织</a:t>
            </a:r>
            <a:endParaRPr lang="zh-CN" altLang="en-US" sz="600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70905" y="3585210"/>
            <a:ext cx="9588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丁真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80955" y="1261110"/>
            <a:ext cx="490220" cy="1012825"/>
            <a:chOff x="13285" y="5133"/>
            <a:chExt cx="772" cy="1595"/>
          </a:xfrm>
        </p:grpSpPr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1"/>
            <a:srcRect r="-12380"/>
            <a:stretch>
              <a:fillRect/>
            </a:stretch>
          </p:blipFill>
          <p:spPr>
            <a:xfrm>
              <a:off x="13348" y="5133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285" y="5507"/>
              <a:ext cx="724" cy="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</a:rPr>
                <a:t>丁真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 descr="微信图片_20201213225458"/>
          <p:cNvPicPr>
            <a:picLocks noChangeAspect="1"/>
          </p:cNvPicPr>
          <p:nvPr/>
        </p:nvPicPr>
        <p:blipFill>
          <a:blip r:embed="rId2">
            <a:lum bright="12000" contrast="12000"/>
          </a:blip>
          <a:stretch>
            <a:fillRect/>
          </a:stretch>
        </p:blipFill>
        <p:spPr>
          <a:xfrm>
            <a:off x="977900" y="370205"/>
            <a:ext cx="3882390" cy="6035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81670" y="3373120"/>
            <a:ext cx="235902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经济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文化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90255" y="5299075"/>
            <a:ext cx="7346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？</a:t>
            </a:r>
            <a:endParaRPr lang="zh-CN" altLang="en-US" sz="66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2" name="图片 181" descr="QQ图片20201209161329"/>
          <p:cNvPicPr>
            <a:picLocks noChangeAspect="1"/>
          </p:cNvPicPr>
          <p:nvPr/>
        </p:nvPicPr>
        <p:blipFill>
          <a:blip r:embed="rId1">
            <a:lum contrast="-30000"/>
          </a:blip>
          <a:srcRect r="-198"/>
          <a:stretch>
            <a:fillRect/>
          </a:stretch>
        </p:blipFill>
        <p:spPr>
          <a:xfrm>
            <a:off x="0" y="0"/>
            <a:ext cx="12301855" cy="2917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7190" y="321310"/>
            <a:ext cx="291274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115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目</a:t>
            </a:r>
            <a:endParaRPr lang="zh-CN" altLang="en-US" sz="11500" dirty="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85990" y="738505"/>
            <a:ext cx="490220" cy="1012825"/>
            <a:chOff x="14929" y="2754"/>
            <a:chExt cx="772" cy="1595"/>
          </a:xfrm>
        </p:grpSpPr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2"/>
            <a:srcRect r="-12380"/>
            <a:stretch>
              <a:fillRect/>
            </a:stretch>
          </p:blipFill>
          <p:spPr>
            <a:xfrm>
              <a:off x="14992" y="2754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4929" y="3128"/>
              <a:ext cx="724" cy="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</a:rPr>
                <a:t>丁真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784215" y="894080"/>
            <a:ext cx="1643380" cy="1861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5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录</a:t>
            </a:r>
            <a:endParaRPr lang="zh-CN" altLang="en-US" sz="11500" dirty="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65020" y="3174365"/>
            <a:ext cx="1033780" cy="3437890"/>
            <a:chOff x="3252" y="4999"/>
            <a:chExt cx="1628" cy="5414"/>
          </a:xfrm>
        </p:grpSpPr>
        <p:grpSp>
          <p:nvGrpSpPr>
            <p:cNvPr id="481" name="组合 480"/>
            <p:cNvGrpSpPr/>
            <p:nvPr/>
          </p:nvGrpSpPr>
          <p:grpSpPr>
            <a:xfrm rot="0">
              <a:off x="3252" y="4999"/>
              <a:ext cx="1602" cy="1587"/>
              <a:chOff x="10350427" y="505424"/>
              <a:chExt cx="745713" cy="738302"/>
            </a:xfrm>
            <a:solidFill>
              <a:srgbClr val="D22C21"/>
            </a:solidFill>
          </p:grpSpPr>
          <p:sp>
            <p:nvSpPr>
              <p:cNvPr id="482" name="任意多边形: 形状 481"/>
              <p:cNvSpPr/>
              <p:nvPr/>
            </p:nvSpPr>
            <p:spPr>
              <a:xfrm>
                <a:off x="10362238" y="934288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10573 w 9525"/>
                  <a:gd name="connsiteY1" fmla="*/ 12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68" y="8744"/>
                      <a:pt x="9401" y="11325"/>
                      <a:pt x="10573" y="12373"/>
                    </a:cubicBezTo>
                    <a:cubicBezTo>
                      <a:pt x="9916" y="10058"/>
                      <a:pt x="8982" y="8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83" name="任意多边形: 形状 482"/>
              <p:cNvSpPr/>
              <p:nvPr/>
            </p:nvSpPr>
            <p:spPr>
              <a:xfrm>
                <a:off x="10551824" y="548058"/>
                <a:ext cx="9525" cy="9525"/>
              </a:xfrm>
              <a:custGeom>
                <a:avLst/>
                <a:gdLst>
                  <a:gd name="connsiteX0" fmla="*/ 7144 w 9525"/>
                  <a:gd name="connsiteY0" fmla="*/ 8372 h 9525"/>
                  <a:gd name="connsiteX1" fmla="*/ 9154 w 9525"/>
                  <a:gd name="connsiteY1" fmla="*/ 7144 h 9525"/>
                  <a:gd name="connsiteX2" fmla="*/ 7791 w 9525"/>
                  <a:gd name="connsiteY2" fmla="*/ 7144 h 9525"/>
                  <a:gd name="connsiteX3" fmla="*/ 7144 w 9525"/>
                  <a:gd name="connsiteY3" fmla="*/ 83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372"/>
                    </a:moveTo>
                    <a:lnTo>
                      <a:pt x="9154" y="7144"/>
                    </a:lnTo>
                    <a:cubicBezTo>
                      <a:pt x="8658" y="7144"/>
                      <a:pt x="8211" y="7144"/>
                      <a:pt x="7791" y="7144"/>
                    </a:cubicBezTo>
                    <a:lnTo>
                      <a:pt x="7144" y="83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84" name="任意多边形: 形状 483"/>
              <p:cNvSpPr/>
              <p:nvPr/>
            </p:nvSpPr>
            <p:spPr>
              <a:xfrm>
                <a:off x="10550940" y="543667"/>
                <a:ext cx="9525" cy="9525"/>
              </a:xfrm>
              <a:custGeom>
                <a:avLst/>
                <a:gdLst>
                  <a:gd name="connsiteX0" fmla="*/ 8675 w 9525"/>
                  <a:gd name="connsiteY0" fmla="*/ 11535 h 9525"/>
                  <a:gd name="connsiteX1" fmla="*/ 11056 w 9525"/>
                  <a:gd name="connsiteY1" fmla="*/ 7144 h 9525"/>
                  <a:gd name="connsiteX2" fmla="*/ 8675 w 9525"/>
                  <a:gd name="connsiteY2" fmla="*/ 115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675" y="11535"/>
                    </a:moveTo>
                    <a:lnTo>
                      <a:pt x="11056" y="7144"/>
                    </a:lnTo>
                    <a:cubicBezTo>
                      <a:pt x="5913" y="10887"/>
                      <a:pt x="6656" y="11506"/>
                      <a:pt x="8675" y="11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85" name="任意多边形: 形状 484"/>
              <p:cNvSpPr/>
              <p:nvPr/>
            </p:nvSpPr>
            <p:spPr>
              <a:xfrm>
                <a:off x="10391394" y="969340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4440 w 19050"/>
                  <a:gd name="connsiteY1" fmla="*/ 16907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9182" y="10725"/>
                      <a:pt x="11544" y="14116"/>
                      <a:pt x="14440" y="16907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86" name="任意多边形: 形状 485"/>
              <p:cNvSpPr/>
              <p:nvPr/>
            </p:nvSpPr>
            <p:spPr>
              <a:xfrm>
                <a:off x="10392918" y="921981"/>
                <a:ext cx="9525" cy="9525"/>
              </a:xfrm>
              <a:custGeom>
                <a:avLst/>
                <a:gdLst>
                  <a:gd name="connsiteX0" fmla="*/ 7144 w 9525"/>
                  <a:gd name="connsiteY0" fmla="*/ 10087 h 9525"/>
                  <a:gd name="connsiteX1" fmla="*/ 8191 w 9525"/>
                  <a:gd name="connsiteY1" fmla="*/ 7144 h 9525"/>
                  <a:gd name="connsiteX2" fmla="*/ 7144 w 9525"/>
                  <a:gd name="connsiteY2" fmla="*/ 1008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0087"/>
                    </a:moveTo>
                    <a:cubicBezTo>
                      <a:pt x="7610" y="9554"/>
                      <a:pt x="7953" y="8677"/>
                      <a:pt x="8191" y="7144"/>
                    </a:cubicBezTo>
                    <a:cubicBezTo>
                      <a:pt x="7610" y="8106"/>
                      <a:pt x="7325" y="9115"/>
                      <a:pt x="7144" y="10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87" name="任意多边形: 形状 486"/>
              <p:cNvSpPr/>
              <p:nvPr/>
            </p:nvSpPr>
            <p:spPr>
              <a:xfrm>
                <a:off x="10636739" y="1226048"/>
                <a:ext cx="9525" cy="9525"/>
              </a:xfrm>
              <a:custGeom>
                <a:avLst/>
                <a:gdLst>
                  <a:gd name="connsiteX0" fmla="*/ 9182 w 9525"/>
                  <a:gd name="connsiteY0" fmla="*/ 7144 h 9525"/>
                  <a:gd name="connsiteX1" fmla="*/ 7144 w 9525"/>
                  <a:gd name="connsiteY1" fmla="*/ 7763 h 9525"/>
                  <a:gd name="connsiteX2" fmla="*/ 9182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82" y="7144"/>
                    </a:moveTo>
                    <a:cubicBezTo>
                      <a:pt x="8477" y="7353"/>
                      <a:pt x="7810" y="7563"/>
                      <a:pt x="7144" y="7763"/>
                    </a:cubicBezTo>
                    <a:cubicBezTo>
                      <a:pt x="8134" y="7725"/>
                      <a:pt x="8830" y="7544"/>
                      <a:pt x="918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88" name="任意多边形: 形状 487"/>
              <p:cNvSpPr/>
              <p:nvPr/>
            </p:nvSpPr>
            <p:spPr>
              <a:xfrm>
                <a:off x="10671762" y="1226582"/>
                <a:ext cx="19050" cy="9525"/>
              </a:xfrm>
              <a:custGeom>
                <a:avLst/>
                <a:gdLst>
                  <a:gd name="connsiteX0" fmla="*/ 7144 w 19050"/>
                  <a:gd name="connsiteY0" fmla="*/ 7286 h 9525"/>
                  <a:gd name="connsiteX1" fmla="*/ 14497 w 19050"/>
                  <a:gd name="connsiteY1" fmla="*/ 8429 h 9525"/>
                  <a:gd name="connsiteX2" fmla="*/ 15002 w 19050"/>
                  <a:gd name="connsiteY2" fmla="*/ 7867 h 9525"/>
                  <a:gd name="connsiteX3" fmla="*/ 7144 w 19050"/>
                  <a:gd name="connsiteY3" fmla="*/ 728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7286"/>
                    </a:moveTo>
                    <a:cubicBezTo>
                      <a:pt x="9811" y="7896"/>
                      <a:pt x="12173" y="8200"/>
                      <a:pt x="14497" y="8429"/>
                    </a:cubicBezTo>
                    <a:lnTo>
                      <a:pt x="15002" y="7867"/>
                    </a:lnTo>
                    <a:cubicBezTo>
                      <a:pt x="13840" y="6867"/>
                      <a:pt x="9401" y="7153"/>
                      <a:pt x="7144" y="7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89" name="任意多边形: 形状 488"/>
              <p:cNvSpPr/>
              <p:nvPr/>
            </p:nvSpPr>
            <p:spPr>
              <a:xfrm>
                <a:off x="10659589" y="1221028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3687 w 19050"/>
                  <a:gd name="connsiteY1" fmla="*/ 7801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3687" y="7801"/>
                    </a:lnTo>
                    <a:cubicBezTo>
                      <a:pt x="11335" y="7382"/>
                      <a:pt x="9173" y="7182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0" name="任意多边形: 形状 489"/>
              <p:cNvSpPr/>
              <p:nvPr/>
            </p:nvSpPr>
            <p:spPr>
              <a:xfrm>
                <a:off x="10852684" y="1159068"/>
                <a:ext cx="9525" cy="9525"/>
              </a:xfrm>
              <a:custGeom>
                <a:avLst/>
                <a:gdLst>
                  <a:gd name="connsiteX0" fmla="*/ 7654 w 9525"/>
                  <a:gd name="connsiteY0" fmla="*/ 10220 h 9525"/>
                  <a:gd name="connsiteX1" fmla="*/ 7235 w 9525"/>
                  <a:gd name="connsiteY1" fmla="*/ 7144 h 9525"/>
                  <a:gd name="connsiteX2" fmla="*/ 7654 w 9525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54" y="10220"/>
                    </a:moveTo>
                    <a:lnTo>
                      <a:pt x="7235" y="7144"/>
                    </a:lnTo>
                    <a:cubicBezTo>
                      <a:pt x="7016" y="8639"/>
                      <a:pt x="7206" y="9601"/>
                      <a:pt x="7654" y="10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1" name="任意多边形: 形状 490"/>
              <p:cNvSpPr/>
              <p:nvPr/>
            </p:nvSpPr>
            <p:spPr>
              <a:xfrm>
                <a:off x="10630375" y="1226523"/>
                <a:ext cx="19050" cy="9525"/>
              </a:xfrm>
              <a:custGeom>
                <a:avLst/>
                <a:gdLst>
                  <a:gd name="connsiteX0" fmla="*/ 7574 w 19050"/>
                  <a:gd name="connsiteY0" fmla="*/ 8440 h 9525"/>
                  <a:gd name="connsiteX1" fmla="*/ 13508 w 19050"/>
                  <a:gd name="connsiteY1" fmla="*/ 7288 h 9525"/>
                  <a:gd name="connsiteX2" fmla="*/ 7574 w 19050"/>
                  <a:gd name="connsiteY2" fmla="*/ 844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574" y="8440"/>
                    </a:moveTo>
                    <a:cubicBezTo>
                      <a:pt x="9641" y="8317"/>
                      <a:pt x="11574" y="7850"/>
                      <a:pt x="13508" y="7288"/>
                    </a:cubicBezTo>
                    <a:cubicBezTo>
                      <a:pt x="10431" y="7374"/>
                      <a:pt x="5688" y="6440"/>
                      <a:pt x="7574" y="84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2" name="任意多边形: 形状 491"/>
              <p:cNvSpPr/>
              <p:nvPr/>
            </p:nvSpPr>
            <p:spPr>
              <a:xfrm>
                <a:off x="10360752" y="933114"/>
                <a:ext cx="9525" cy="9525"/>
              </a:xfrm>
              <a:custGeom>
                <a:avLst/>
                <a:gdLst>
                  <a:gd name="connsiteX0" fmla="*/ 7144 w 9525"/>
                  <a:gd name="connsiteY0" fmla="*/ 7536 h 9525"/>
                  <a:gd name="connsiteX1" fmla="*/ 8630 w 9525"/>
                  <a:gd name="connsiteY1" fmla="*/ 8317 h 9525"/>
                  <a:gd name="connsiteX2" fmla="*/ 7144 w 9525"/>
                  <a:gd name="connsiteY2" fmla="*/ 75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36"/>
                    </a:moveTo>
                    <a:cubicBezTo>
                      <a:pt x="7753" y="7717"/>
                      <a:pt x="8163" y="8031"/>
                      <a:pt x="8630" y="8317"/>
                    </a:cubicBezTo>
                    <a:cubicBezTo>
                      <a:pt x="7972" y="7279"/>
                      <a:pt x="7429" y="6717"/>
                      <a:pt x="7144" y="7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3" name="任意多边形: 形状 492"/>
              <p:cNvSpPr/>
              <p:nvPr/>
            </p:nvSpPr>
            <p:spPr>
              <a:xfrm>
                <a:off x="10400014" y="994626"/>
                <a:ext cx="9525" cy="9525"/>
              </a:xfrm>
              <a:custGeom>
                <a:avLst/>
                <a:gdLst>
                  <a:gd name="connsiteX0" fmla="*/ 7973 w 9525"/>
                  <a:gd name="connsiteY0" fmla="*/ 9099 h 9525"/>
                  <a:gd name="connsiteX1" fmla="*/ 7839 w 9525"/>
                  <a:gd name="connsiteY1" fmla="*/ 8518 h 9525"/>
                  <a:gd name="connsiteX2" fmla="*/ 7973 w 9525"/>
                  <a:gd name="connsiteY2" fmla="*/ 909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973" y="9099"/>
                    </a:moveTo>
                    <a:lnTo>
                      <a:pt x="7839" y="8518"/>
                    </a:lnTo>
                    <a:cubicBezTo>
                      <a:pt x="6753" y="6175"/>
                      <a:pt x="7049" y="7137"/>
                      <a:pt x="7973" y="9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4" name="任意多边形: 形状 493"/>
              <p:cNvSpPr/>
              <p:nvPr/>
            </p:nvSpPr>
            <p:spPr>
              <a:xfrm>
                <a:off x="10717901" y="505424"/>
                <a:ext cx="19050" cy="9525"/>
              </a:xfrm>
              <a:custGeom>
                <a:avLst/>
                <a:gdLst>
                  <a:gd name="connsiteX0" fmla="*/ 7144 w 19050"/>
                  <a:gd name="connsiteY0" fmla="*/ 8401 h 9525"/>
                  <a:gd name="connsiteX1" fmla="*/ 20260 w 19050"/>
                  <a:gd name="connsiteY1" fmla="*/ 7992 h 9525"/>
                  <a:gd name="connsiteX2" fmla="*/ 7144 w 19050"/>
                  <a:gd name="connsiteY2" fmla="*/ 84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401"/>
                    </a:moveTo>
                    <a:cubicBezTo>
                      <a:pt x="11506" y="8277"/>
                      <a:pt x="15878" y="8296"/>
                      <a:pt x="20260" y="7992"/>
                    </a:cubicBezTo>
                    <a:cubicBezTo>
                      <a:pt x="10249" y="6582"/>
                      <a:pt x="7153" y="7077"/>
                      <a:pt x="7144" y="8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5" name="任意多边形: 形状 494"/>
              <p:cNvSpPr/>
              <p:nvPr/>
            </p:nvSpPr>
            <p:spPr>
              <a:xfrm>
                <a:off x="10350427" y="506682"/>
                <a:ext cx="390525" cy="695325"/>
              </a:xfrm>
              <a:custGeom>
                <a:avLst/>
                <a:gdLst>
                  <a:gd name="connsiteX0" fmla="*/ 187376 w 390525"/>
                  <a:gd name="connsiteY0" fmla="*/ 676485 h 695325"/>
                  <a:gd name="connsiteX1" fmla="*/ 205045 w 390525"/>
                  <a:gd name="connsiteY1" fmla="*/ 676847 h 695325"/>
                  <a:gd name="connsiteX2" fmla="*/ 189519 w 390525"/>
                  <a:gd name="connsiteY2" fmla="*/ 665883 h 695325"/>
                  <a:gd name="connsiteX3" fmla="*/ 210845 w 390525"/>
                  <a:gd name="connsiteY3" fmla="*/ 670646 h 695325"/>
                  <a:gd name="connsiteX4" fmla="*/ 198606 w 390525"/>
                  <a:gd name="connsiteY4" fmla="*/ 666693 h 695325"/>
                  <a:gd name="connsiteX5" fmla="*/ 199330 w 390525"/>
                  <a:gd name="connsiteY5" fmla="*/ 656768 h 695325"/>
                  <a:gd name="connsiteX6" fmla="*/ 178765 w 390525"/>
                  <a:gd name="connsiteY6" fmla="*/ 646024 h 695325"/>
                  <a:gd name="connsiteX7" fmla="*/ 162258 w 390525"/>
                  <a:gd name="connsiteY7" fmla="*/ 628202 h 695325"/>
                  <a:gd name="connsiteX8" fmla="*/ 166126 w 390525"/>
                  <a:gd name="connsiteY8" fmla="*/ 629907 h 695325"/>
                  <a:gd name="connsiteX9" fmla="*/ 160715 w 390525"/>
                  <a:gd name="connsiteY9" fmla="*/ 622792 h 695325"/>
                  <a:gd name="connsiteX10" fmla="*/ 155867 w 390525"/>
                  <a:gd name="connsiteY10" fmla="*/ 615182 h 695325"/>
                  <a:gd name="connsiteX11" fmla="*/ 156153 w 390525"/>
                  <a:gd name="connsiteY11" fmla="*/ 614715 h 695325"/>
                  <a:gd name="connsiteX12" fmla="*/ 154362 w 390525"/>
                  <a:gd name="connsiteY12" fmla="*/ 615572 h 695325"/>
                  <a:gd name="connsiteX13" fmla="*/ 135293 w 390525"/>
                  <a:gd name="connsiteY13" fmla="*/ 586711 h 695325"/>
                  <a:gd name="connsiteX14" fmla="*/ 126949 w 390525"/>
                  <a:gd name="connsiteY14" fmla="*/ 581635 h 695325"/>
                  <a:gd name="connsiteX15" fmla="*/ 116005 w 390525"/>
                  <a:gd name="connsiteY15" fmla="*/ 570071 h 695325"/>
                  <a:gd name="connsiteX16" fmla="*/ 97831 w 390525"/>
                  <a:gd name="connsiteY16" fmla="*/ 550764 h 695325"/>
                  <a:gd name="connsiteX17" fmla="*/ 108985 w 390525"/>
                  <a:gd name="connsiteY17" fmla="*/ 565756 h 695325"/>
                  <a:gd name="connsiteX18" fmla="*/ 102803 w 390525"/>
                  <a:gd name="connsiteY18" fmla="*/ 568928 h 695325"/>
                  <a:gd name="connsiteX19" fmla="*/ 96212 w 390525"/>
                  <a:gd name="connsiteY19" fmla="*/ 556374 h 695325"/>
                  <a:gd name="connsiteX20" fmla="*/ 112481 w 390525"/>
                  <a:gd name="connsiteY20" fmla="*/ 579920 h 695325"/>
                  <a:gd name="connsiteX21" fmla="*/ 99955 w 390525"/>
                  <a:gd name="connsiteY21" fmla="*/ 571424 h 695325"/>
                  <a:gd name="connsiteX22" fmla="*/ 108185 w 390525"/>
                  <a:gd name="connsiteY22" fmla="*/ 583368 h 695325"/>
                  <a:gd name="connsiteX23" fmla="*/ 117234 w 390525"/>
                  <a:gd name="connsiteY23" fmla="*/ 593741 h 695325"/>
                  <a:gd name="connsiteX24" fmla="*/ 137970 w 390525"/>
                  <a:gd name="connsiteY24" fmla="*/ 606428 h 695325"/>
                  <a:gd name="connsiteX25" fmla="*/ 132274 w 390525"/>
                  <a:gd name="connsiteY25" fmla="*/ 610495 h 695325"/>
                  <a:gd name="connsiteX26" fmla="*/ 148752 w 390525"/>
                  <a:gd name="connsiteY26" fmla="*/ 625964 h 695325"/>
                  <a:gd name="connsiteX27" fmla="*/ 131340 w 390525"/>
                  <a:gd name="connsiteY27" fmla="*/ 618382 h 695325"/>
                  <a:gd name="connsiteX28" fmla="*/ 112052 w 390525"/>
                  <a:gd name="connsiteY28" fmla="*/ 603142 h 695325"/>
                  <a:gd name="connsiteX29" fmla="*/ 104270 w 390525"/>
                  <a:gd name="connsiteY29" fmla="*/ 590198 h 695325"/>
                  <a:gd name="connsiteX30" fmla="*/ 94231 w 390525"/>
                  <a:gd name="connsiteY30" fmla="*/ 577625 h 695325"/>
                  <a:gd name="connsiteX31" fmla="*/ 82810 w 390525"/>
                  <a:gd name="connsiteY31" fmla="*/ 565461 h 695325"/>
                  <a:gd name="connsiteX32" fmla="*/ 72781 w 390525"/>
                  <a:gd name="connsiteY32" fmla="*/ 552745 h 695325"/>
                  <a:gd name="connsiteX33" fmla="*/ 88697 w 390525"/>
                  <a:gd name="connsiteY33" fmla="*/ 549126 h 695325"/>
                  <a:gd name="connsiteX34" fmla="*/ 66866 w 390525"/>
                  <a:gd name="connsiteY34" fmla="*/ 525847 h 695325"/>
                  <a:gd name="connsiteX35" fmla="*/ 66437 w 390525"/>
                  <a:gd name="connsiteY35" fmla="*/ 499624 h 695325"/>
                  <a:gd name="connsiteX36" fmla="*/ 75829 w 390525"/>
                  <a:gd name="connsiteY36" fmla="*/ 509588 h 695325"/>
                  <a:gd name="connsiteX37" fmla="*/ 65294 w 390525"/>
                  <a:gd name="connsiteY37" fmla="*/ 490738 h 695325"/>
                  <a:gd name="connsiteX38" fmla="*/ 66999 w 390525"/>
                  <a:gd name="connsiteY38" fmla="*/ 505416 h 695325"/>
                  <a:gd name="connsiteX39" fmla="*/ 57550 w 390525"/>
                  <a:gd name="connsiteY39" fmla="*/ 497043 h 695325"/>
                  <a:gd name="connsiteX40" fmla="*/ 58303 w 390525"/>
                  <a:gd name="connsiteY40" fmla="*/ 499586 h 695325"/>
                  <a:gd name="connsiteX41" fmla="*/ 44729 w 390525"/>
                  <a:gd name="connsiteY41" fmla="*/ 482765 h 695325"/>
                  <a:gd name="connsiteX42" fmla="*/ 45815 w 390525"/>
                  <a:gd name="connsiteY42" fmla="*/ 466668 h 695325"/>
                  <a:gd name="connsiteX43" fmla="*/ 48101 w 390525"/>
                  <a:gd name="connsiteY43" fmla="*/ 469811 h 695325"/>
                  <a:gd name="connsiteX44" fmla="*/ 38995 w 390525"/>
                  <a:gd name="connsiteY44" fmla="*/ 443627 h 695325"/>
                  <a:gd name="connsiteX45" fmla="*/ 40415 w 390525"/>
                  <a:gd name="connsiteY45" fmla="*/ 443865 h 695325"/>
                  <a:gd name="connsiteX46" fmla="*/ 33061 w 390525"/>
                  <a:gd name="connsiteY46" fmla="*/ 435464 h 695325"/>
                  <a:gd name="connsiteX47" fmla="*/ 28870 w 390525"/>
                  <a:gd name="connsiteY47" fmla="*/ 423443 h 695325"/>
                  <a:gd name="connsiteX48" fmla="*/ 37814 w 390525"/>
                  <a:gd name="connsiteY48" fmla="*/ 424110 h 695325"/>
                  <a:gd name="connsiteX49" fmla="*/ 42720 w 390525"/>
                  <a:gd name="connsiteY49" fmla="*/ 433149 h 695325"/>
                  <a:gd name="connsiteX50" fmla="*/ 46330 w 390525"/>
                  <a:gd name="connsiteY50" fmla="*/ 449609 h 695325"/>
                  <a:gd name="connsiteX51" fmla="*/ 53740 w 390525"/>
                  <a:gd name="connsiteY51" fmla="*/ 444589 h 695325"/>
                  <a:gd name="connsiteX52" fmla="*/ 49625 w 390525"/>
                  <a:gd name="connsiteY52" fmla="*/ 425377 h 695325"/>
                  <a:gd name="connsiteX53" fmla="*/ 44777 w 390525"/>
                  <a:gd name="connsiteY53" fmla="*/ 425777 h 695325"/>
                  <a:gd name="connsiteX54" fmla="*/ 36519 w 390525"/>
                  <a:gd name="connsiteY54" fmla="*/ 399612 h 695325"/>
                  <a:gd name="connsiteX55" fmla="*/ 42329 w 390525"/>
                  <a:gd name="connsiteY55" fmla="*/ 412423 h 695325"/>
                  <a:gd name="connsiteX56" fmla="*/ 28604 w 390525"/>
                  <a:gd name="connsiteY56" fmla="*/ 403603 h 695325"/>
                  <a:gd name="connsiteX57" fmla="*/ 29213 w 390525"/>
                  <a:gd name="connsiteY57" fmla="*/ 381905 h 695325"/>
                  <a:gd name="connsiteX58" fmla="*/ 29623 w 390525"/>
                  <a:gd name="connsiteY58" fmla="*/ 359940 h 695325"/>
                  <a:gd name="connsiteX59" fmla="*/ 24908 w 390525"/>
                  <a:gd name="connsiteY59" fmla="*/ 364865 h 695325"/>
                  <a:gd name="connsiteX60" fmla="*/ 24489 w 390525"/>
                  <a:gd name="connsiteY60" fmla="*/ 324288 h 695325"/>
                  <a:gd name="connsiteX61" fmla="*/ 23784 w 390525"/>
                  <a:gd name="connsiteY61" fmla="*/ 303895 h 695325"/>
                  <a:gd name="connsiteX62" fmla="*/ 23784 w 390525"/>
                  <a:gd name="connsiteY62" fmla="*/ 293275 h 695325"/>
                  <a:gd name="connsiteX63" fmla="*/ 25327 w 390525"/>
                  <a:gd name="connsiteY63" fmla="*/ 282492 h 695325"/>
                  <a:gd name="connsiteX64" fmla="*/ 28775 w 390525"/>
                  <a:gd name="connsiteY64" fmla="*/ 312525 h 695325"/>
                  <a:gd name="connsiteX65" fmla="*/ 45101 w 390525"/>
                  <a:gd name="connsiteY65" fmla="*/ 299114 h 695325"/>
                  <a:gd name="connsiteX66" fmla="*/ 37671 w 390525"/>
                  <a:gd name="connsiteY66" fmla="*/ 279921 h 695325"/>
                  <a:gd name="connsiteX67" fmla="*/ 35709 w 390525"/>
                  <a:gd name="connsiteY67" fmla="*/ 294427 h 695325"/>
                  <a:gd name="connsiteX68" fmla="*/ 41900 w 390525"/>
                  <a:gd name="connsiteY68" fmla="*/ 256861 h 695325"/>
                  <a:gd name="connsiteX69" fmla="*/ 58483 w 390525"/>
                  <a:gd name="connsiteY69" fmla="*/ 214093 h 695325"/>
                  <a:gd name="connsiteX70" fmla="*/ 56664 w 390525"/>
                  <a:gd name="connsiteY70" fmla="*/ 224171 h 695325"/>
                  <a:gd name="connsiteX71" fmla="*/ 62598 w 390525"/>
                  <a:gd name="connsiteY71" fmla="*/ 204130 h 695325"/>
                  <a:gd name="connsiteX72" fmla="*/ 74381 w 390525"/>
                  <a:gd name="connsiteY72" fmla="*/ 188966 h 695325"/>
                  <a:gd name="connsiteX73" fmla="*/ 82077 w 390525"/>
                  <a:gd name="connsiteY73" fmla="*/ 190624 h 695325"/>
                  <a:gd name="connsiteX74" fmla="*/ 79867 w 390525"/>
                  <a:gd name="connsiteY74" fmla="*/ 181956 h 695325"/>
                  <a:gd name="connsiteX75" fmla="*/ 82620 w 390525"/>
                  <a:gd name="connsiteY75" fmla="*/ 180442 h 695325"/>
                  <a:gd name="connsiteX76" fmla="*/ 83410 w 390525"/>
                  <a:gd name="connsiteY76" fmla="*/ 171621 h 695325"/>
                  <a:gd name="connsiteX77" fmla="*/ 84230 w 390525"/>
                  <a:gd name="connsiteY77" fmla="*/ 165621 h 695325"/>
                  <a:gd name="connsiteX78" fmla="*/ 84715 w 390525"/>
                  <a:gd name="connsiteY78" fmla="*/ 162935 h 695325"/>
                  <a:gd name="connsiteX79" fmla="*/ 115605 w 390525"/>
                  <a:gd name="connsiteY79" fmla="*/ 143656 h 695325"/>
                  <a:gd name="connsiteX80" fmla="*/ 124568 w 390525"/>
                  <a:gd name="connsiteY80" fmla="*/ 107394 h 695325"/>
                  <a:gd name="connsiteX81" fmla="*/ 127483 w 390525"/>
                  <a:gd name="connsiteY81" fmla="*/ 115500 h 695325"/>
                  <a:gd name="connsiteX82" fmla="*/ 141503 w 390525"/>
                  <a:gd name="connsiteY82" fmla="*/ 101803 h 695325"/>
                  <a:gd name="connsiteX83" fmla="*/ 134655 w 390525"/>
                  <a:gd name="connsiteY83" fmla="*/ 125473 h 695325"/>
                  <a:gd name="connsiteX84" fmla="*/ 145247 w 390525"/>
                  <a:gd name="connsiteY84" fmla="*/ 108423 h 695325"/>
                  <a:gd name="connsiteX85" fmla="*/ 161468 w 390525"/>
                  <a:gd name="connsiteY85" fmla="*/ 90726 h 695325"/>
                  <a:gd name="connsiteX86" fmla="*/ 159887 w 390525"/>
                  <a:gd name="connsiteY86" fmla="*/ 90916 h 695325"/>
                  <a:gd name="connsiteX87" fmla="*/ 174984 w 390525"/>
                  <a:gd name="connsiteY87" fmla="*/ 75400 h 695325"/>
                  <a:gd name="connsiteX88" fmla="*/ 195263 w 390525"/>
                  <a:gd name="connsiteY88" fmla="*/ 63065 h 695325"/>
                  <a:gd name="connsiteX89" fmla="*/ 174365 w 390525"/>
                  <a:gd name="connsiteY89" fmla="*/ 83220 h 695325"/>
                  <a:gd name="connsiteX90" fmla="*/ 224552 w 390525"/>
                  <a:gd name="connsiteY90" fmla="*/ 44768 h 695325"/>
                  <a:gd name="connsiteX91" fmla="*/ 239011 w 390525"/>
                  <a:gd name="connsiteY91" fmla="*/ 41386 h 695325"/>
                  <a:gd name="connsiteX92" fmla="*/ 240287 w 390525"/>
                  <a:gd name="connsiteY92" fmla="*/ 45891 h 695325"/>
                  <a:gd name="connsiteX93" fmla="*/ 272339 w 390525"/>
                  <a:gd name="connsiteY93" fmla="*/ 24870 h 695325"/>
                  <a:gd name="connsiteX94" fmla="*/ 273139 w 390525"/>
                  <a:gd name="connsiteY94" fmla="*/ 30956 h 695325"/>
                  <a:gd name="connsiteX95" fmla="*/ 293513 w 390525"/>
                  <a:gd name="connsiteY95" fmla="*/ 28375 h 695325"/>
                  <a:gd name="connsiteX96" fmla="*/ 312620 w 390525"/>
                  <a:gd name="connsiteY96" fmla="*/ 21993 h 695325"/>
                  <a:gd name="connsiteX97" fmla="*/ 351692 w 390525"/>
                  <a:gd name="connsiteY97" fmla="*/ 17059 h 695325"/>
                  <a:gd name="connsiteX98" fmla="*/ 352844 w 390525"/>
                  <a:gd name="connsiteY98" fmla="*/ 9592 h 695325"/>
                  <a:gd name="connsiteX99" fmla="*/ 372532 w 390525"/>
                  <a:gd name="connsiteY99" fmla="*/ 16088 h 695325"/>
                  <a:gd name="connsiteX100" fmla="*/ 359369 w 390525"/>
                  <a:gd name="connsiteY100" fmla="*/ 19269 h 695325"/>
                  <a:gd name="connsiteX101" fmla="*/ 385963 w 390525"/>
                  <a:gd name="connsiteY101" fmla="*/ 17497 h 695325"/>
                  <a:gd name="connsiteX102" fmla="*/ 374590 w 390525"/>
                  <a:gd name="connsiteY102" fmla="*/ 7144 h 695325"/>
                  <a:gd name="connsiteX103" fmla="*/ 353339 w 390525"/>
                  <a:gd name="connsiteY103" fmla="*/ 9173 h 695325"/>
                  <a:gd name="connsiteX104" fmla="*/ 332165 w 390525"/>
                  <a:gd name="connsiteY104" fmla="*/ 10820 h 695325"/>
                  <a:gd name="connsiteX105" fmla="*/ 290017 w 390525"/>
                  <a:gd name="connsiteY105" fmla="*/ 16964 h 695325"/>
                  <a:gd name="connsiteX106" fmla="*/ 269081 w 390525"/>
                  <a:gd name="connsiteY106" fmla="*/ 21584 h 695325"/>
                  <a:gd name="connsiteX107" fmla="*/ 248783 w 390525"/>
                  <a:gd name="connsiteY107" fmla="*/ 28642 h 695325"/>
                  <a:gd name="connsiteX108" fmla="*/ 210531 w 390525"/>
                  <a:gd name="connsiteY108" fmla="*/ 48511 h 695325"/>
                  <a:gd name="connsiteX109" fmla="*/ 215017 w 390525"/>
                  <a:gd name="connsiteY109" fmla="*/ 50073 h 695325"/>
                  <a:gd name="connsiteX110" fmla="*/ 204711 w 390525"/>
                  <a:gd name="connsiteY110" fmla="*/ 53969 h 695325"/>
                  <a:gd name="connsiteX111" fmla="*/ 199130 w 390525"/>
                  <a:gd name="connsiteY111" fmla="*/ 54150 h 695325"/>
                  <a:gd name="connsiteX112" fmla="*/ 200616 w 390525"/>
                  <a:gd name="connsiteY112" fmla="*/ 52616 h 695325"/>
                  <a:gd name="connsiteX113" fmla="*/ 180946 w 390525"/>
                  <a:gd name="connsiteY113" fmla="*/ 60989 h 695325"/>
                  <a:gd name="connsiteX114" fmla="*/ 171564 w 390525"/>
                  <a:gd name="connsiteY114" fmla="*/ 63284 h 695325"/>
                  <a:gd name="connsiteX115" fmla="*/ 164621 w 390525"/>
                  <a:gd name="connsiteY115" fmla="*/ 66761 h 695325"/>
                  <a:gd name="connsiteX116" fmla="*/ 148828 w 390525"/>
                  <a:gd name="connsiteY116" fmla="*/ 86754 h 695325"/>
                  <a:gd name="connsiteX117" fmla="*/ 137741 w 390525"/>
                  <a:gd name="connsiteY117" fmla="*/ 89097 h 695325"/>
                  <a:gd name="connsiteX118" fmla="*/ 137941 w 390525"/>
                  <a:gd name="connsiteY118" fmla="*/ 101146 h 695325"/>
                  <a:gd name="connsiteX119" fmla="*/ 131893 w 390525"/>
                  <a:gd name="connsiteY119" fmla="*/ 98108 h 695325"/>
                  <a:gd name="connsiteX120" fmla="*/ 54502 w 390525"/>
                  <a:gd name="connsiteY120" fmla="*/ 199025 h 695325"/>
                  <a:gd name="connsiteX121" fmla="*/ 55093 w 390525"/>
                  <a:gd name="connsiteY121" fmla="*/ 193148 h 695325"/>
                  <a:gd name="connsiteX122" fmla="*/ 56045 w 390525"/>
                  <a:gd name="connsiteY122" fmla="*/ 187395 h 695325"/>
                  <a:gd name="connsiteX123" fmla="*/ 40796 w 390525"/>
                  <a:gd name="connsiteY123" fmla="*/ 210741 h 695325"/>
                  <a:gd name="connsiteX124" fmla="*/ 28832 w 390525"/>
                  <a:gd name="connsiteY124" fmla="*/ 244145 h 695325"/>
                  <a:gd name="connsiteX125" fmla="*/ 28546 w 390525"/>
                  <a:gd name="connsiteY125" fmla="*/ 266195 h 695325"/>
                  <a:gd name="connsiteX126" fmla="*/ 15088 w 390525"/>
                  <a:gd name="connsiteY126" fmla="*/ 296647 h 695325"/>
                  <a:gd name="connsiteX127" fmla="*/ 12706 w 390525"/>
                  <a:gd name="connsiteY127" fmla="*/ 340528 h 695325"/>
                  <a:gd name="connsiteX128" fmla="*/ 17440 w 390525"/>
                  <a:gd name="connsiteY128" fmla="*/ 351330 h 695325"/>
                  <a:gd name="connsiteX129" fmla="*/ 18650 w 390525"/>
                  <a:gd name="connsiteY129" fmla="*/ 370761 h 695325"/>
                  <a:gd name="connsiteX130" fmla="*/ 11640 w 390525"/>
                  <a:gd name="connsiteY130" fmla="*/ 360607 h 695325"/>
                  <a:gd name="connsiteX131" fmla="*/ 7144 w 390525"/>
                  <a:gd name="connsiteY131" fmla="*/ 346862 h 695325"/>
                  <a:gd name="connsiteX132" fmla="*/ 10316 w 390525"/>
                  <a:gd name="connsiteY132" fmla="*/ 371856 h 695325"/>
                  <a:gd name="connsiteX133" fmla="*/ 10439 w 390525"/>
                  <a:gd name="connsiteY133" fmla="*/ 399364 h 695325"/>
                  <a:gd name="connsiteX134" fmla="*/ 23927 w 390525"/>
                  <a:gd name="connsiteY134" fmla="*/ 437331 h 695325"/>
                  <a:gd name="connsiteX135" fmla="*/ 22365 w 390525"/>
                  <a:gd name="connsiteY135" fmla="*/ 439988 h 695325"/>
                  <a:gd name="connsiteX136" fmla="*/ 23031 w 390525"/>
                  <a:gd name="connsiteY136" fmla="*/ 458629 h 695325"/>
                  <a:gd name="connsiteX137" fmla="*/ 29804 w 390525"/>
                  <a:gd name="connsiteY137" fmla="*/ 461486 h 695325"/>
                  <a:gd name="connsiteX138" fmla="*/ 24241 w 390525"/>
                  <a:gd name="connsiteY138" fmla="*/ 472345 h 695325"/>
                  <a:gd name="connsiteX139" fmla="*/ 40853 w 390525"/>
                  <a:gd name="connsiteY139" fmla="*/ 502453 h 695325"/>
                  <a:gd name="connsiteX140" fmla="*/ 56836 w 390525"/>
                  <a:gd name="connsiteY140" fmla="*/ 518379 h 695325"/>
                  <a:gd name="connsiteX141" fmla="*/ 52445 w 390525"/>
                  <a:gd name="connsiteY141" fmla="*/ 526694 h 695325"/>
                  <a:gd name="connsiteX142" fmla="*/ 58436 w 390525"/>
                  <a:gd name="connsiteY142" fmla="*/ 535362 h 695325"/>
                  <a:gd name="connsiteX143" fmla="*/ 63189 w 390525"/>
                  <a:gd name="connsiteY143" fmla="*/ 542001 h 695325"/>
                  <a:gd name="connsiteX144" fmla="*/ 69418 w 390525"/>
                  <a:gd name="connsiteY144" fmla="*/ 552736 h 695325"/>
                  <a:gd name="connsiteX145" fmla="*/ 75371 w 390525"/>
                  <a:gd name="connsiteY145" fmla="*/ 563747 h 695325"/>
                  <a:gd name="connsiteX146" fmla="*/ 87306 w 390525"/>
                  <a:gd name="connsiteY146" fmla="*/ 578225 h 695325"/>
                  <a:gd name="connsiteX147" fmla="*/ 70847 w 390525"/>
                  <a:gd name="connsiteY147" fmla="*/ 563213 h 695325"/>
                  <a:gd name="connsiteX148" fmla="*/ 87106 w 390525"/>
                  <a:gd name="connsiteY148" fmla="*/ 591941 h 695325"/>
                  <a:gd name="connsiteX149" fmla="*/ 102289 w 390525"/>
                  <a:gd name="connsiteY149" fmla="*/ 607581 h 695325"/>
                  <a:gd name="connsiteX150" fmla="*/ 115348 w 390525"/>
                  <a:gd name="connsiteY150" fmla="*/ 623983 h 695325"/>
                  <a:gd name="connsiteX151" fmla="*/ 127597 w 390525"/>
                  <a:gd name="connsiteY151" fmla="*/ 626221 h 695325"/>
                  <a:gd name="connsiteX152" fmla="*/ 126587 w 390525"/>
                  <a:gd name="connsiteY152" fmla="*/ 635546 h 695325"/>
                  <a:gd name="connsiteX153" fmla="*/ 138865 w 390525"/>
                  <a:gd name="connsiteY153" fmla="*/ 649034 h 695325"/>
                  <a:gd name="connsiteX154" fmla="*/ 151066 w 390525"/>
                  <a:gd name="connsiteY154" fmla="*/ 658101 h 695325"/>
                  <a:gd name="connsiteX155" fmla="*/ 162849 w 390525"/>
                  <a:gd name="connsiteY155" fmla="*/ 665693 h 695325"/>
                  <a:gd name="connsiteX156" fmla="*/ 175212 w 390525"/>
                  <a:gd name="connsiteY156" fmla="*/ 673360 h 695325"/>
                  <a:gd name="connsiteX157" fmla="*/ 171526 w 390525"/>
                  <a:gd name="connsiteY157" fmla="*/ 673198 h 695325"/>
                  <a:gd name="connsiteX158" fmla="*/ 196948 w 390525"/>
                  <a:gd name="connsiteY158" fmla="*/ 688905 h 695325"/>
                  <a:gd name="connsiteX159" fmla="*/ 211474 w 390525"/>
                  <a:gd name="connsiteY159" fmla="*/ 685848 h 695325"/>
                  <a:gd name="connsiteX160" fmla="*/ 202130 w 390525"/>
                  <a:gd name="connsiteY160" fmla="*/ 685962 h 695325"/>
                  <a:gd name="connsiteX161" fmla="*/ 187376 w 390525"/>
                  <a:gd name="connsiteY161" fmla="*/ 67648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90525" h="695325">
                    <a:moveTo>
                      <a:pt x="187376" y="676485"/>
                    </a:moveTo>
                    <a:cubicBezTo>
                      <a:pt x="187957" y="666464"/>
                      <a:pt x="201987" y="684924"/>
                      <a:pt x="205045" y="676847"/>
                    </a:cubicBezTo>
                    <a:cubicBezTo>
                      <a:pt x="196825" y="674056"/>
                      <a:pt x="190481" y="671865"/>
                      <a:pt x="189519" y="665883"/>
                    </a:cubicBezTo>
                    <a:cubicBezTo>
                      <a:pt x="198015" y="665293"/>
                      <a:pt x="204321" y="675608"/>
                      <a:pt x="210845" y="670646"/>
                    </a:cubicBezTo>
                    <a:cubicBezTo>
                      <a:pt x="210722" y="670941"/>
                      <a:pt x="198606" y="666693"/>
                      <a:pt x="198606" y="666693"/>
                    </a:cubicBezTo>
                    <a:cubicBezTo>
                      <a:pt x="193586" y="659359"/>
                      <a:pt x="205959" y="660111"/>
                      <a:pt x="199330" y="656768"/>
                    </a:cubicBezTo>
                    <a:cubicBezTo>
                      <a:pt x="192453" y="658197"/>
                      <a:pt x="184766" y="653244"/>
                      <a:pt x="178765" y="646024"/>
                    </a:cubicBezTo>
                    <a:cubicBezTo>
                      <a:pt x="172650" y="638899"/>
                      <a:pt x="167288" y="631012"/>
                      <a:pt x="162258" y="628202"/>
                    </a:cubicBezTo>
                    <a:lnTo>
                      <a:pt x="166126" y="629907"/>
                    </a:lnTo>
                    <a:cubicBezTo>
                      <a:pt x="166126" y="629907"/>
                      <a:pt x="163297" y="626450"/>
                      <a:pt x="160715" y="622792"/>
                    </a:cubicBezTo>
                    <a:cubicBezTo>
                      <a:pt x="158286" y="618992"/>
                      <a:pt x="155867" y="615182"/>
                      <a:pt x="155867" y="615182"/>
                    </a:cubicBezTo>
                    <a:cubicBezTo>
                      <a:pt x="155867" y="614905"/>
                      <a:pt x="156105" y="614915"/>
                      <a:pt x="156153" y="614715"/>
                    </a:cubicBezTo>
                    <a:cubicBezTo>
                      <a:pt x="155562" y="614953"/>
                      <a:pt x="154962" y="615172"/>
                      <a:pt x="154362" y="615572"/>
                    </a:cubicBezTo>
                    <a:cubicBezTo>
                      <a:pt x="152695" y="606990"/>
                      <a:pt x="145171" y="596722"/>
                      <a:pt x="135293" y="586711"/>
                    </a:cubicBezTo>
                    <a:cubicBezTo>
                      <a:pt x="133350" y="586683"/>
                      <a:pt x="130407" y="584673"/>
                      <a:pt x="126949" y="581635"/>
                    </a:cubicBezTo>
                    <a:cubicBezTo>
                      <a:pt x="123501" y="578596"/>
                      <a:pt x="119367" y="574672"/>
                      <a:pt x="116005" y="570071"/>
                    </a:cubicBezTo>
                    <a:cubicBezTo>
                      <a:pt x="108928" y="561146"/>
                      <a:pt x="101727" y="552136"/>
                      <a:pt x="97831" y="550764"/>
                    </a:cubicBezTo>
                    <a:cubicBezTo>
                      <a:pt x="102518" y="554860"/>
                      <a:pt x="105737" y="558794"/>
                      <a:pt x="108985" y="565756"/>
                    </a:cubicBezTo>
                    <a:lnTo>
                      <a:pt x="102803" y="568928"/>
                    </a:lnTo>
                    <a:cubicBezTo>
                      <a:pt x="94631" y="557803"/>
                      <a:pt x="107442" y="564499"/>
                      <a:pt x="96212" y="556374"/>
                    </a:cubicBezTo>
                    <a:cubicBezTo>
                      <a:pt x="89964" y="563594"/>
                      <a:pt x="107661" y="571690"/>
                      <a:pt x="112481" y="579920"/>
                    </a:cubicBezTo>
                    <a:cubicBezTo>
                      <a:pt x="108728" y="578472"/>
                      <a:pt x="104337" y="575710"/>
                      <a:pt x="99955" y="571424"/>
                    </a:cubicBezTo>
                    <a:cubicBezTo>
                      <a:pt x="102737" y="575462"/>
                      <a:pt x="105499" y="579463"/>
                      <a:pt x="108185" y="583368"/>
                    </a:cubicBezTo>
                    <a:cubicBezTo>
                      <a:pt x="111071" y="587112"/>
                      <a:pt x="114176" y="590541"/>
                      <a:pt x="117234" y="593741"/>
                    </a:cubicBezTo>
                    <a:cubicBezTo>
                      <a:pt x="123530" y="599970"/>
                      <a:pt x="129778" y="605285"/>
                      <a:pt x="137970" y="606428"/>
                    </a:cubicBezTo>
                    <a:cubicBezTo>
                      <a:pt x="140646" y="611572"/>
                      <a:pt x="136036" y="612629"/>
                      <a:pt x="132274" y="610495"/>
                    </a:cubicBezTo>
                    <a:cubicBezTo>
                      <a:pt x="146533" y="616125"/>
                      <a:pt x="136360" y="621411"/>
                      <a:pt x="148752" y="625964"/>
                    </a:cubicBezTo>
                    <a:cubicBezTo>
                      <a:pt x="144389" y="627821"/>
                      <a:pt x="138103" y="623630"/>
                      <a:pt x="131340" y="618382"/>
                    </a:cubicBezTo>
                    <a:cubicBezTo>
                      <a:pt x="124292" y="613410"/>
                      <a:pt x="118253" y="605981"/>
                      <a:pt x="112052" y="603142"/>
                    </a:cubicBezTo>
                    <a:cubicBezTo>
                      <a:pt x="110185" y="598532"/>
                      <a:pt x="107509" y="594265"/>
                      <a:pt x="104270" y="590198"/>
                    </a:cubicBezTo>
                    <a:cubicBezTo>
                      <a:pt x="101146" y="586045"/>
                      <a:pt x="97936" y="581692"/>
                      <a:pt x="94231" y="577625"/>
                    </a:cubicBezTo>
                    <a:cubicBezTo>
                      <a:pt x="90573" y="573510"/>
                      <a:pt x="86668" y="569481"/>
                      <a:pt x="82810" y="565461"/>
                    </a:cubicBezTo>
                    <a:cubicBezTo>
                      <a:pt x="78896" y="561480"/>
                      <a:pt x="75876" y="556955"/>
                      <a:pt x="72781" y="552745"/>
                    </a:cubicBezTo>
                    <a:cubicBezTo>
                      <a:pt x="77810" y="548735"/>
                      <a:pt x="89773" y="557956"/>
                      <a:pt x="88697" y="549126"/>
                    </a:cubicBezTo>
                    <a:cubicBezTo>
                      <a:pt x="82363" y="530076"/>
                      <a:pt x="75152" y="534391"/>
                      <a:pt x="66866" y="525847"/>
                    </a:cubicBezTo>
                    <a:cubicBezTo>
                      <a:pt x="62684" y="511959"/>
                      <a:pt x="75686" y="519608"/>
                      <a:pt x="66437" y="499624"/>
                    </a:cubicBezTo>
                    <a:lnTo>
                      <a:pt x="75829" y="509588"/>
                    </a:lnTo>
                    <a:cubicBezTo>
                      <a:pt x="78810" y="494500"/>
                      <a:pt x="66989" y="500510"/>
                      <a:pt x="65294" y="490738"/>
                    </a:cubicBezTo>
                    <a:cubicBezTo>
                      <a:pt x="64198" y="494576"/>
                      <a:pt x="61855" y="495567"/>
                      <a:pt x="66999" y="505416"/>
                    </a:cubicBezTo>
                    <a:cubicBezTo>
                      <a:pt x="64551" y="507806"/>
                      <a:pt x="59398" y="500729"/>
                      <a:pt x="57550" y="497043"/>
                    </a:cubicBezTo>
                    <a:cubicBezTo>
                      <a:pt x="57550" y="497043"/>
                      <a:pt x="58236" y="499605"/>
                      <a:pt x="58303" y="499586"/>
                    </a:cubicBezTo>
                    <a:cubicBezTo>
                      <a:pt x="52473" y="496976"/>
                      <a:pt x="47663" y="497176"/>
                      <a:pt x="44729" y="482765"/>
                    </a:cubicBezTo>
                    <a:cubicBezTo>
                      <a:pt x="52854" y="489414"/>
                      <a:pt x="44567" y="470735"/>
                      <a:pt x="45815" y="466668"/>
                    </a:cubicBezTo>
                    <a:cubicBezTo>
                      <a:pt x="45710" y="466706"/>
                      <a:pt x="48101" y="469811"/>
                      <a:pt x="48101" y="469811"/>
                    </a:cubicBezTo>
                    <a:cubicBezTo>
                      <a:pt x="43244" y="460505"/>
                      <a:pt x="41729" y="449723"/>
                      <a:pt x="38995" y="443627"/>
                    </a:cubicBezTo>
                    <a:lnTo>
                      <a:pt x="40415" y="443865"/>
                    </a:lnTo>
                    <a:cubicBezTo>
                      <a:pt x="38386" y="440331"/>
                      <a:pt x="35566" y="438188"/>
                      <a:pt x="33061" y="435464"/>
                    </a:cubicBezTo>
                    <a:cubicBezTo>
                      <a:pt x="30813" y="432692"/>
                      <a:pt x="29032" y="429292"/>
                      <a:pt x="28870" y="423443"/>
                    </a:cubicBezTo>
                    <a:cubicBezTo>
                      <a:pt x="31690" y="424272"/>
                      <a:pt x="40853" y="436255"/>
                      <a:pt x="37814" y="424110"/>
                    </a:cubicBezTo>
                    <a:cubicBezTo>
                      <a:pt x="39910" y="424634"/>
                      <a:pt x="41567" y="428263"/>
                      <a:pt x="42720" y="433149"/>
                    </a:cubicBezTo>
                    <a:cubicBezTo>
                      <a:pt x="44377" y="437940"/>
                      <a:pt x="45663" y="443998"/>
                      <a:pt x="46330" y="449609"/>
                    </a:cubicBezTo>
                    <a:cubicBezTo>
                      <a:pt x="44968" y="438341"/>
                      <a:pt x="50016" y="431749"/>
                      <a:pt x="53740" y="444589"/>
                    </a:cubicBezTo>
                    <a:cubicBezTo>
                      <a:pt x="57988" y="439855"/>
                      <a:pt x="47996" y="432987"/>
                      <a:pt x="49625" y="425377"/>
                    </a:cubicBezTo>
                    <a:cubicBezTo>
                      <a:pt x="48301" y="426920"/>
                      <a:pt x="46244" y="424967"/>
                      <a:pt x="44777" y="425777"/>
                    </a:cubicBezTo>
                    <a:cubicBezTo>
                      <a:pt x="51483" y="424215"/>
                      <a:pt x="41358" y="399745"/>
                      <a:pt x="36519" y="399612"/>
                    </a:cubicBezTo>
                    <a:lnTo>
                      <a:pt x="42329" y="412423"/>
                    </a:lnTo>
                    <a:cubicBezTo>
                      <a:pt x="37024" y="414309"/>
                      <a:pt x="30880" y="397869"/>
                      <a:pt x="28604" y="403603"/>
                    </a:cubicBezTo>
                    <a:cubicBezTo>
                      <a:pt x="32118" y="399936"/>
                      <a:pt x="31061" y="391020"/>
                      <a:pt x="29213" y="381905"/>
                    </a:cubicBezTo>
                    <a:cubicBezTo>
                      <a:pt x="27556" y="372799"/>
                      <a:pt x="25432" y="363426"/>
                      <a:pt x="29623" y="359940"/>
                    </a:cubicBezTo>
                    <a:lnTo>
                      <a:pt x="24908" y="364865"/>
                    </a:lnTo>
                    <a:cubicBezTo>
                      <a:pt x="27146" y="350691"/>
                      <a:pt x="25317" y="337661"/>
                      <a:pt x="24489" y="324288"/>
                    </a:cubicBezTo>
                    <a:cubicBezTo>
                      <a:pt x="24260" y="317564"/>
                      <a:pt x="24022" y="310801"/>
                      <a:pt x="23784" y="303895"/>
                    </a:cubicBezTo>
                    <a:cubicBezTo>
                      <a:pt x="23717" y="300409"/>
                      <a:pt x="23698" y="296866"/>
                      <a:pt x="23784" y="293275"/>
                    </a:cubicBezTo>
                    <a:cubicBezTo>
                      <a:pt x="24089" y="289722"/>
                      <a:pt x="24689" y="286150"/>
                      <a:pt x="25327" y="282492"/>
                    </a:cubicBezTo>
                    <a:cubicBezTo>
                      <a:pt x="25317" y="292999"/>
                      <a:pt x="34595" y="295570"/>
                      <a:pt x="28775" y="312525"/>
                    </a:cubicBezTo>
                    <a:cubicBezTo>
                      <a:pt x="34700" y="286102"/>
                      <a:pt x="39272" y="306353"/>
                      <a:pt x="45101" y="299114"/>
                    </a:cubicBezTo>
                    <a:cubicBezTo>
                      <a:pt x="53188" y="280197"/>
                      <a:pt x="39024" y="286903"/>
                      <a:pt x="37671" y="279921"/>
                    </a:cubicBezTo>
                    <a:lnTo>
                      <a:pt x="35709" y="294427"/>
                    </a:lnTo>
                    <a:cubicBezTo>
                      <a:pt x="32823" y="284293"/>
                      <a:pt x="36319" y="270748"/>
                      <a:pt x="41900" y="256861"/>
                    </a:cubicBezTo>
                    <a:cubicBezTo>
                      <a:pt x="48216" y="243116"/>
                      <a:pt x="54645" y="228467"/>
                      <a:pt x="58483" y="214093"/>
                    </a:cubicBezTo>
                    <a:cubicBezTo>
                      <a:pt x="62027" y="213389"/>
                      <a:pt x="57369" y="220180"/>
                      <a:pt x="56664" y="224171"/>
                    </a:cubicBezTo>
                    <a:cubicBezTo>
                      <a:pt x="67485" y="214827"/>
                      <a:pt x="61065" y="212331"/>
                      <a:pt x="62598" y="204130"/>
                    </a:cubicBezTo>
                    <a:cubicBezTo>
                      <a:pt x="65713" y="198063"/>
                      <a:pt x="70580" y="192195"/>
                      <a:pt x="74381" y="188966"/>
                    </a:cubicBezTo>
                    <a:cubicBezTo>
                      <a:pt x="78219" y="185747"/>
                      <a:pt x="81220" y="185347"/>
                      <a:pt x="82077" y="190624"/>
                    </a:cubicBezTo>
                    <a:cubicBezTo>
                      <a:pt x="91107" y="179089"/>
                      <a:pt x="77667" y="189786"/>
                      <a:pt x="79867" y="181956"/>
                    </a:cubicBezTo>
                    <a:lnTo>
                      <a:pt x="82620" y="180442"/>
                    </a:lnTo>
                    <a:cubicBezTo>
                      <a:pt x="82620" y="180442"/>
                      <a:pt x="83010" y="176032"/>
                      <a:pt x="83410" y="171621"/>
                    </a:cubicBezTo>
                    <a:cubicBezTo>
                      <a:pt x="83563" y="169364"/>
                      <a:pt x="83915" y="167211"/>
                      <a:pt x="84230" y="165621"/>
                    </a:cubicBezTo>
                    <a:cubicBezTo>
                      <a:pt x="84515" y="164011"/>
                      <a:pt x="84715" y="162935"/>
                      <a:pt x="84715" y="162935"/>
                    </a:cubicBezTo>
                    <a:cubicBezTo>
                      <a:pt x="94593" y="153876"/>
                      <a:pt x="106413" y="143161"/>
                      <a:pt x="115605" y="143656"/>
                    </a:cubicBezTo>
                    <a:cubicBezTo>
                      <a:pt x="134636" y="121072"/>
                      <a:pt x="110585" y="125149"/>
                      <a:pt x="124568" y="107394"/>
                    </a:cubicBezTo>
                    <a:cubicBezTo>
                      <a:pt x="136388" y="101489"/>
                      <a:pt x="126444" y="112862"/>
                      <a:pt x="127483" y="115500"/>
                    </a:cubicBezTo>
                    <a:lnTo>
                      <a:pt x="141503" y="101803"/>
                    </a:lnTo>
                    <a:cubicBezTo>
                      <a:pt x="141503" y="112281"/>
                      <a:pt x="127378" y="119863"/>
                      <a:pt x="134655" y="125473"/>
                    </a:cubicBezTo>
                    <a:cubicBezTo>
                      <a:pt x="137236" y="116862"/>
                      <a:pt x="140922" y="112728"/>
                      <a:pt x="145247" y="108423"/>
                    </a:cubicBezTo>
                    <a:cubicBezTo>
                      <a:pt x="149695" y="104194"/>
                      <a:pt x="154410" y="99346"/>
                      <a:pt x="161468" y="90726"/>
                    </a:cubicBezTo>
                    <a:lnTo>
                      <a:pt x="159887" y="90916"/>
                    </a:lnTo>
                    <a:cubicBezTo>
                      <a:pt x="161858" y="85592"/>
                      <a:pt x="168097" y="80334"/>
                      <a:pt x="174984" y="75400"/>
                    </a:cubicBezTo>
                    <a:cubicBezTo>
                      <a:pt x="181928" y="70523"/>
                      <a:pt x="190176" y="67018"/>
                      <a:pt x="195263" y="63065"/>
                    </a:cubicBezTo>
                    <a:cubicBezTo>
                      <a:pt x="192853" y="69180"/>
                      <a:pt x="180651" y="76095"/>
                      <a:pt x="174365" y="83220"/>
                    </a:cubicBezTo>
                    <a:cubicBezTo>
                      <a:pt x="187242" y="76924"/>
                      <a:pt x="216246" y="56845"/>
                      <a:pt x="224552" y="44768"/>
                    </a:cubicBezTo>
                    <a:cubicBezTo>
                      <a:pt x="228552" y="43577"/>
                      <a:pt x="234839" y="41672"/>
                      <a:pt x="239011" y="41386"/>
                    </a:cubicBezTo>
                    <a:cubicBezTo>
                      <a:pt x="243269" y="41300"/>
                      <a:pt x="245183" y="42339"/>
                      <a:pt x="240287" y="45891"/>
                    </a:cubicBezTo>
                    <a:cubicBezTo>
                      <a:pt x="267776" y="37395"/>
                      <a:pt x="247460" y="30690"/>
                      <a:pt x="272339" y="24870"/>
                    </a:cubicBezTo>
                    <a:lnTo>
                      <a:pt x="273139" y="30956"/>
                    </a:lnTo>
                    <a:cubicBezTo>
                      <a:pt x="280406" y="31337"/>
                      <a:pt x="287064" y="30251"/>
                      <a:pt x="293513" y="28375"/>
                    </a:cubicBezTo>
                    <a:cubicBezTo>
                      <a:pt x="299942" y="26441"/>
                      <a:pt x="306172" y="23765"/>
                      <a:pt x="312620" y="21993"/>
                    </a:cubicBezTo>
                    <a:cubicBezTo>
                      <a:pt x="325374" y="18126"/>
                      <a:pt x="338357" y="13164"/>
                      <a:pt x="351692" y="17059"/>
                    </a:cubicBezTo>
                    <a:lnTo>
                      <a:pt x="352844" y="9592"/>
                    </a:lnTo>
                    <a:cubicBezTo>
                      <a:pt x="358740" y="12421"/>
                      <a:pt x="370361" y="13316"/>
                      <a:pt x="372532" y="16088"/>
                    </a:cubicBezTo>
                    <a:lnTo>
                      <a:pt x="359369" y="19269"/>
                    </a:lnTo>
                    <a:cubicBezTo>
                      <a:pt x="370484" y="25070"/>
                      <a:pt x="372294" y="12202"/>
                      <a:pt x="385963" y="17497"/>
                    </a:cubicBezTo>
                    <a:cubicBezTo>
                      <a:pt x="385972" y="15250"/>
                      <a:pt x="374656" y="9620"/>
                      <a:pt x="374590" y="7144"/>
                    </a:cubicBezTo>
                    <a:cubicBezTo>
                      <a:pt x="367484" y="8020"/>
                      <a:pt x="360407" y="8677"/>
                      <a:pt x="353339" y="9173"/>
                    </a:cubicBezTo>
                    <a:cubicBezTo>
                      <a:pt x="346281" y="9820"/>
                      <a:pt x="339157" y="9573"/>
                      <a:pt x="332165" y="10820"/>
                    </a:cubicBezTo>
                    <a:cubicBezTo>
                      <a:pt x="318183" y="12925"/>
                      <a:pt x="303838" y="13373"/>
                      <a:pt x="290017" y="16964"/>
                    </a:cubicBezTo>
                    <a:lnTo>
                      <a:pt x="269081" y="21584"/>
                    </a:lnTo>
                    <a:cubicBezTo>
                      <a:pt x="262233" y="23632"/>
                      <a:pt x="255518" y="26165"/>
                      <a:pt x="248783" y="28642"/>
                    </a:cubicBezTo>
                    <a:cubicBezTo>
                      <a:pt x="235115" y="33147"/>
                      <a:pt x="222647" y="40691"/>
                      <a:pt x="210531" y="48511"/>
                    </a:cubicBezTo>
                    <a:cubicBezTo>
                      <a:pt x="212903" y="48387"/>
                      <a:pt x="215675" y="48168"/>
                      <a:pt x="215017" y="50073"/>
                    </a:cubicBezTo>
                    <a:cubicBezTo>
                      <a:pt x="211846" y="50673"/>
                      <a:pt x="207788" y="52473"/>
                      <a:pt x="204711" y="53969"/>
                    </a:cubicBezTo>
                    <a:cubicBezTo>
                      <a:pt x="201673" y="55531"/>
                      <a:pt x="199339" y="56350"/>
                      <a:pt x="199130" y="54150"/>
                    </a:cubicBezTo>
                    <a:lnTo>
                      <a:pt x="200616" y="52616"/>
                    </a:lnTo>
                    <a:cubicBezTo>
                      <a:pt x="194615" y="57255"/>
                      <a:pt x="187585" y="59350"/>
                      <a:pt x="180946" y="60989"/>
                    </a:cubicBezTo>
                    <a:cubicBezTo>
                      <a:pt x="177613" y="61808"/>
                      <a:pt x="174431" y="62579"/>
                      <a:pt x="171564" y="63284"/>
                    </a:cubicBezTo>
                    <a:cubicBezTo>
                      <a:pt x="168831" y="64265"/>
                      <a:pt x="166449" y="65370"/>
                      <a:pt x="164621" y="66761"/>
                    </a:cubicBezTo>
                    <a:cubicBezTo>
                      <a:pt x="162811" y="74400"/>
                      <a:pt x="137951" y="84077"/>
                      <a:pt x="148828" y="86754"/>
                    </a:cubicBezTo>
                    <a:cubicBezTo>
                      <a:pt x="148695" y="86525"/>
                      <a:pt x="137741" y="89097"/>
                      <a:pt x="137741" y="89097"/>
                    </a:cubicBezTo>
                    <a:cubicBezTo>
                      <a:pt x="137360" y="93764"/>
                      <a:pt x="141351" y="95841"/>
                      <a:pt x="137941" y="101146"/>
                    </a:cubicBezTo>
                    <a:cubicBezTo>
                      <a:pt x="129883" y="107528"/>
                      <a:pt x="127302" y="105242"/>
                      <a:pt x="131893" y="98108"/>
                    </a:cubicBezTo>
                    <a:cubicBezTo>
                      <a:pt x="99870" y="122168"/>
                      <a:pt x="70618" y="161382"/>
                      <a:pt x="54502" y="199025"/>
                    </a:cubicBezTo>
                    <a:cubicBezTo>
                      <a:pt x="54502" y="199025"/>
                      <a:pt x="54797" y="196082"/>
                      <a:pt x="55093" y="193148"/>
                    </a:cubicBezTo>
                    <a:cubicBezTo>
                      <a:pt x="55397" y="190195"/>
                      <a:pt x="56045" y="187395"/>
                      <a:pt x="56045" y="187395"/>
                    </a:cubicBezTo>
                    <a:cubicBezTo>
                      <a:pt x="49168" y="195148"/>
                      <a:pt x="46672" y="222856"/>
                      <a:pt x="40796" y="210741"/>
                    </a:cubicBezTo>
                    <a:cubicBezTo>
                      <a:pt x="37814" y="220551"/>
                      <a:pt x="32699" y="233315"/>
                      <a:pt x="28832" y="244145"/>
                    </a:cubicBezTo>
                    <a:cubicBezTo>
                      <a:pt x="24660" y="254860"/>
                      <a:pt x="23489" y="264043"/>
                      <a:pt x="28546" y="266195"/>
                    </a:cubicBezTo>
                    <a:cubicBezTo>
                      <a:pt x="22108" y="271167"/>
                      <a:pt x="17155" y="282712"/>
                      <a:pt x="15088" y="296647"/>
                    </a:cubicBezTo>
                    <a:cubicBezTo>
                      <a:pt x="13554" y="310677"/>
                      <a:pt x="11963" y="326527"/>
                      <a:pt x="12706" y="340528"/>
                    </a:cubicBezTo>
                    <a:cubicBezTo>
                      <a:pt x="17421" y="338499"/>
                      <a:pt x="17764" y="344205"/>
                      <a:pt x="17440" y="351330"/>
                    </a:cubicBezTo>
                    <a:cubicBezTo>
                      <a:pt x="17059" y="358454"/>
                      <a:pt x="16031" y="367122"/>
                      <a:pt x="18650" y="370761"/>
                    </a:cubicBezTo>
                    <a:cubicBezTo>
                      <a:pt x="15373" y="372732"/>
                      <a:pt x="12659" y="367008"/>
                      <a:pt x="11640" y="360607"/>
                    </a:cubicBezTo>
                    <a:cubicBezTo>
                      <a:pt x="10411" y="354225"/>
                      <a:pt x="9515" y="347205"/>
                      <a:pt x="7144" y="346862"/>
                    </a:cubicBezTo>
                    <a:cubicBezTo>
                      <a:pt x="9801" y="354273"/>
                      <a:pt x="9420" y="362836"/>
                      <a:pt x="10316" y="371856"/>
                    </a:cubicBezTo>
                    <a:cubicBezTo>
                      <a:pt x="10811" y="380867"/>
                      <a:pt x="10516" y="390354"/>
                      <a:pt x="10439" y="399364"/>
                    </a:cubicBezTo>
                    <a:cubicBezTo>
                      <a:pt x="11440" y="417252"/>
                      <a:pt x="14097" y="433245"/>
                      <a:pt x="23927" y="437331"/>
                    </a:cubicBezTo>
                    <a:cubicBezTo>
                      <a:pt x="24070" y="440769"/>
                      <a:pt x="23365" y="440979"/>
                      <a:pt x="22365" y="439988"/>
                    </a:cubicBezTo>
                    <a:cubicBezTo>
                      <a:pt x="23679" y="445294"/>
                      <a:pt x="22431" y="453085"/>
                      <a:pt x="23031" y="458629"/>
                    </a:cubicBezTo>
                    <a:cubicBezTo>
                      <a:pt x="26918" y="460962"/>
                      <a:pt x="25403" y="449123"/>
                      <a:pt x="29804" y="461486"/>
                    </a:cubicBezTo>
                    <a:cubicBezTo>
                      <a:pt x="31718" y="471735"/>
                      <a:pt x="25384" y="467458"/>
                      <a:pt x="24241" y="472345"/>
                    </a:cubicBezTo>
                    <a:cubicBezTo>
                      <a:pt x="29204" y="481336"/>
                      <a:pt x="35500" y="492757"/>
                      <a:pt x="40853" y="502453"/>
                    </a:cubicBezTo>
                    <a:cubicBezTo>
                      <a:pt x="46711" y="511750"/>
                      <a:pt x="52940" y="518427"/>
                      <a:pt x="56836" y="518379"/>
                    </a:cubicBezTo>
                    <a:cubicBezTo>
                      <a:pt x="57531" y="524437"/>
                      <a:pt x="56550" y="531962"/>
                      <a:pt x="52445" y="526694"/>
                    </a:cubicBezTo>
                    <a:cubicBezTo>
                      <a:pt x="54816" y="529942"/>
                      <a:pt x="56779" y="532790"/>
                      <a:pt x="58436" y="535362"/>
                    </a:cubicBezTo>
                    <a:cubicBezTo>
                      <a:pt x="60227" y="537867"/>
                      <a:pt x="61779" y="540039"/>
                      <a:pt x="63189" y="542001"/>
                    </a:cubicBezTo>
                    <a:cubicBezTo>
                      <a:pt x="65875" y="546002"/>
                      <a:pt x="67666" y="549345"/>
                      <a:pt x="69418" y="552736"/>
                    </a:cubicBezTo>
                    <a:cubicBezTo>
                      <a:pt x="71171" y="556127"/>
                      <a:pt x="72876" y="559575"/>
                      <a:pt x="75371" y="563747"/>
                    </a:cubicBezTo>
                    <a:cubicBezTo>
                      <a:pt x="77867" y="567919"/>
                      <a:pt x="81886" y="572338"/>
                      <a:pt x="87306" y="578225"/>
                    </a:cubicBezTo>
                    <a:cubicBezTo>
                      <a:pt x="80667" y="569347"/>
                      <a:pt x="77181" y="578539"/>
                      <a:pt x="70847" y="563213"/>
                    </a:cubicBezTo>
                    <a:cubicBezTo>
                      <a:pt x="69466" y="571738"/>
                      <a:pt x="77991" y="581225"/>
                      <a:pt x="87106" y="591941"/>
                    </a:cubicBezTo>
                    <a:cubicBezTo>
                      <a:pt x="91545" y="597418"/>
                      <a:pt x="97250" y="602323"/>
                      <a:pt x="102289" y="607581"/>
                    </a:cubicBezTo>
                    <a:cubicBezTo>
                      <a:pt x="107347" y="612819"/>
                      <a:pt x="111947" y="618249"/>
                      <a:pt x="115348" y="623983"/>
                    </a:cubicBezTo>
                    <a:lnTo>
                      <a:pt x="127597" y="626221"/>
                    </a:lnTo>
                    <a:cubicBezTo>
                      <a:pt x="139789" y="635718"/>
                      <a:pt x="136369" y="641233"/>
                      <a:pt x="126587" y="635546"/>
                    </a:cubicBezTo>
                    <a:cubicBezTo>
                      <a:pt x="130854" y="640832"/>
                      <a:pt x="134941" y="645224"/>
                      <a:pt x="138865" y="649034"/>
                    </a:cubicBezTo>
                    <a:cubicBezTo>
                      <a:pt x="142970" y="652643"/>
                      <a:pt x="147123" y="655406"/>
                      <a:pt x="151066" y="658101"/>
                    </a:cubicBezTo>
                    <a:cubicBezTo>
                      <a:pt x="155077" y="660683"/>
                      <a:pt x="158925" y="663169"/>
                      <a:pt x="162849" y="665693"/>
                    </a:cubicBezTo>
                    <a:cubicBezTo>
                      <a:pt x="166707" y="668303"/>
                      <a:pt x="170736" y="670808"/>
                      <a:pt x="175212" y="673360"/>
                    </a:cubicBezTo>
                    <a:cubicBezTo>
                      <a:pt x="175812" y="674684"/>
                      <a:pt x="174298" y="675304"/>
                      <a:pt x="171526" y="673198"/>
                    </a:cubicBezTo>
                    <a:lnTo>
                      <a:pt x="196948" y="688905"/>
                    </a:lnTo>
                    <a:cubicBezTo>
                      <a:pt x="200320" y="689067"/>
                      <a:pt x="211560" y="690524"/>
                      <a:pt x="211474" y="685848"/>
                    </a:cubicBezTo>
                    <a:cubicBezTo>
                      <a:pt x="208988" y="686762"/>
                      <a:pt x="206083" y="687057"/>
                      <a:pt x="202130" y="685962"/>
                    </a:cubicBezTo>
                    <a:cubicBezTo>
                      <a:pt x="198253" y="684762"/>
                      <a:pt x="193586" y="681666"/>
                      <a:pt x="187376" y="6764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6" name="任意多边形: 形状 495"/>
              <p:cNvSpPr/>
              <p:nvPr/>
            </p:nvSpPr>
            <p:spPr>
              <a:xfrm>
                <a:off x="10554757" y="1184529"/>
                <a:ext cx="9525" cy="9525"/>
              </a:xfrm>
              <a:custGeom>
                <a:avLst/>
                <a:gdLst>
                  <a:gd name="connsiteX0" fmla="*/ 7144 w 9525"/>
                  <a:gd name="connsiteY0" fmla="*/ 8001 h 9525"/>
                  <a:gd name="connsiteX1" fmla="*/ 8201 w 9525"/>
                  <a:gd name="connsiteY1" fmla="*/ 7610 h 9525"/>
                  <a:gd name="connsiteX2" fmla="*/ 7163 w 9525"/>
                  <a:gd name="connsiteY2" fmla="*/ 7144 h 9525"/>
                  <a:gd name="connsiteX3" fmla="*/ 7144 w 9525"/>
                  <a:gd name="connsiteY3" fmla="*/ 8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001"/>
                    </a:moveTo>
                    <a:lnTo>
                      <a:pt x="8201" y="7610"/>
                    </a:lnTo>
                    <a:lnTo>
                      <a:pt x="7163" y="7144"/>
                    </a:lnTo>
                    <a:cubicBezTo>
                      <a:pt x="7268" y="7506"/>
                      <a:pt x="7153" y="7725"/>
                      <a:pt x="7144" y="80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7" name="任意多边形: 形状 496"/>
              <p:cNvSpPr/>
              <p:nvPr/>
            </p:nvSpPr>
            <p:spPr>
              <a:xfrm>
                <a:off x="10408407" y="983065"/>
                <a:ext cx="9525" cy="19050"/>
              </a:xfrm>
              <a:custGeom>
                <a:avLst/>
                <a:gdLst>
                  <a:gd name="connsiteX0" fmla="*/ 7676 w 9525"/>
                  <a:gd name="connsiteY0" fmla="*/ 7144 h 19050"/>
                  <a:gd name="connsiteX1" fmla="*/ 7314 w 9525"/>
                  <a:gd name="connsiteY1" fmla="*/ 14364 h 19050"/>
                  <a:gd name="connsiteX2" fmla="*/ 7676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676" y="7144"/>
                    </a:moveTo>
                    <a:cubicBezTo>
                      <a:pt x="7057" y="10220"/>
                      <a:pt x="7038" y="12535"/>
                      <a:pt x="7314" y="14364"/>
                    </a:cubicBezTo>
                    <a:cubicBezTo>
                      <a:pt x="7800" y="12744"/>
                      <a:pt x="8114" y="10687"/>
                      <a:pt x="767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8" name="任意多边形: 形状 497"/>
              <p:cNvSpPr/>
              <p:nvPr/>
            </p:nvSpPr>
            <p:spPr>
              <a:xfrm>
                <a:off x="10555815" y="881776"/>
                <a:ext cx="533400" cy="361950"/>
              </a:xfrm>
              <a:custGeom>
                <a:avLst/>
                <a:gdLst>
                  <a:gd name="connsiteX0" fmla="*/ 268681 w 533400"/>
                  <a:gd name="connsiteY0" fmla="*/ 323574 h 361950"/>
                  <a:gd name="connsiteX1" fmla="*/ 239982 w 533400"/>
                  <a:gd name="connsiteY1" fmla="*/ 329841 h 361950"/>
                  <a:gd name="connsiteX2" fmla="*/ 244650 w 533400"/>
                  <a:gd name="connsiteY2" fmla="*/ 317916 h 361950"/>
                  <a:gd name="connsiteX3" fmla="*/ 228657 w 533400"/>
                  <a:gd name="connsiteY3" fmla="*/ 325117 h 361950"/>
                  <a:gd name="connsiteX4" fmla="*/ 202359 w 533400"/>
                  <a:gd name="connsiteY4" fmla="*/ 325088 h 361950"/>
                  <a:gd name="connsiteX5" fmla="*/ 214265 w 533400"/>
                  <a:gd name="connsiteY5" fmla="*/ 313630 h 361950"/>
                  <a:gd name="connsiteX6" fmla="*/ 203302 w 533400"/>
                  <a:gd name="connsiteY6" fmla="*/ 317649 h 361950"/>
                  <a:gd name="connsiteX7" fmla="*/ 191681 w 533400"/>
                  <a:gd name="connsiteY7" fmla="*/ 320631 h 361950"/>
                  <a:gd name="connsiteX8" fmla="*/ 176632 w 533400"/>
                  <a:gd name="connsiteY8" fmla="*/ 329089 h 361950"/>
                  <a:gd name="connsiteX9" fmla="*/ 159687 w 533400"/>
                  <a:gd name="connsiteY9" fmla="*/ 328651 h 361950"/>
                  <a:gd name="connsiteX10" fmla="*/ 145018 w 533400"/>
                  <a:gd name="connsiteY10" fmla="*/ 327174 h 361950"/>
                  <a:gd name="connsiteX11" fmla="*/ 120825 w 533400"/>
                  <a:gd name="connsiteY11" fmla="*/ 324269 h 361950"/>
                  <a:gd name="connsiteX12" fmla="*/ 138017 w 533400"/>
                  <a:gd name="connsiteY12" fmla="*/ 312972 h 361950"/>
                  <a:gd name="connsiteX13" fmla="*/ 98508 w 533400"/>
                  <a:gd name="connsiteY13" fmla="*/ 320888 h 361950"/>
                  <a:gd name="connsiteX14" fmla="*/ 50387 w 533400"/>
                  <a:gd name="connsiteY14" fmla="*/ 322802 h 361950"/>
                  <a:gd name="connsiteX15" fmla="*/ 54788 w 533400"/>
                  <a:gd name="connsiteY15" fmla="*/ 307181 h 361950"/>
                  <a:gd name="connsiteX16" fmla="*/ 19374 w 533400"/>
                  <a:gd name="connsiteY16" fmla="*/ 297694 h 361950"/>
                  <a:gd name="connsiteX17" fmla="*/ 30480 w 533400"/>
                  <a:gd name="connsiteY17" fmla="*/ 304619 h 361950"/>
                  <a:gd name="connsiteX18" fmla="*/ 7144 w 533400"/>
                  <a:gd name="connsiteY18" fmla="*/ 310372 h 361950"/>
                  <a:gd name="connsiteX19" fmla="*/ 22917 w 533400"/>
                  <a:gd name="connsiteY19" fmla="*/ 317344 h 361950"/>
                  <a:gd name="connsiteX20" fmla="*/ 33899 w 533400"/>
                  <a:gd name="connsiteY20" fmla="*/ 321726 h 361950"/>
                  <a:gd name="connsiteX21" fmla="*/ 39005 w 533400"/>
                  <a:gd name="connsiteY21" fmla="*/ 323412 h 361950"/>
                  <a:gd name="connsiteX22" fmla="*/ 26232 w 533400"/>
                  <a:gd name="connsiteY22" fmla="*/ 323431 h 361950"/>
                  <a:gd name="connsiteX23" fmla="*/ 10658 w 533400"/>
                  <a:gd name="connsiteY23" fmla="*/ 317621 h 361950"/>
                  <a:gd name="connsiteX24" fmla="*/ 20212 w 533400"/>
                  <a:gd name="connsiteY24" fmla="*/ 333223 h 361950"/>
                  <a:gd name="connsiteX25" fmla="*/ 48339 w 533400"/>
                  <a:gd name="connsiteY25" fmla="*/ 338785 h 361950"/>
                  <a:gd name="connsiteX26" fmla="*/ 48873 w 533400"/>
                  <a:gd name="connsiteY26" fmla="*/ 342119 h 361950"/>
                  <a:gd name="connsiteX27" fmla="*/ 59369 w 533400"/>
                  <a:gd name="connsiteY27" fmla="*/ 346491 h 361950"/>
                  <a:gd name="connsiteX28" fmla="*/ 69313 w 533400"/>
                  <a:gd name="connsiteY28" fmla="*/ 347396 h 361950"/>
                  <a:gd name="connsiteX29" fmla="*/ 89278 w 533400"/>
                  <a:gd name="connsiteY29" fmla="*/ 349196 h 361950"/>
                  <a:gd name="connsiteX30" fmla="*/ 90106 w 533400"/>
                  <a:gd name="connsiteY30" fmla="*/ 351434 h 361950"/>
                  <a:gd name="connsiteX31" fmla="*/ 110919 w 533400"/>
                  <a:gd name="connsiteY31" fmla="*/ 346415 h 361950"/>
                  <a:gd name="connsiteX32" fmla="*/ 104118 w 533400"/>
                  <a:gd name="connsiteY32" fmla="*/ 345729 h 361950"/>
                  <a:gd name="connsiteX33" fmla="*/ 129216 w 533400"/>
                  <a:gd name="connsiteY33" fmla="*/ 330117 h 361950"/>
                  <a:gd name="connsiteX34" fmla="*/ 134331 w 533400"/>
                  <a:gd name="connsiteY34" fmla="*/ 331241 h 361950"/>
                  <a:gd name="connsiteX35" fmla="*/ 145742 w 533400"/>
                  <a:gd name="connsiteY35" fmla="*/ 332594 h 361950"/>
                  <a:gd name="connsiteX36" fmla="*/ 162439 w 533400"/>
                  <a:gd name="connsiteY36" fmla="*/ 334566 h 361950"/>
                  <a:gd name="connsiteX37" fmla="*/ 130445 w 533400"/>
                  <a:gd name="connsiteY37" fmla="*/ 353263 h 361950"/>
                  <a:gd name="connsiteX38" fmla="*/ 127711 w 533400"/>
                  <a:gd name="connsiteY38" fmla="*/ 356159 h 361950"/>
                  <a:gd name="connsiteX39" fmla="*/ 154191 w 533400"/>
                  <a:gd name="connsiteY39" fmla="*/ 355721 h 361950"/>
                  <a:gd name="connsiteX40" fmla="*/ 161582 w 533400"/>
                  <a:gd name="connsiteY40" fmla="*/ 345634 h 361950"/>
                  <a:gd name="connsiteX41" fmla="*/ 196291 w 533400"/>
                  <a:gd name="connsiteY41" fmla="*/ 336356 h 361950"/>
                  <a:gd name="connsiteX42" fmla="*/ 218151 w 533400"/>
                  <a:gd name="connsiteY42" fmla="*/ 335756 h 361950"/>
                  <a:gd name="connsiteX43" fmla="*/ 238058 w 533400"/>
                  <a:gd name="connsiteY43" fmla="*/ 330708 h 361950"/>
                  <a:gd name="connsiteX44" fmla="*/ 221771 w 533400"/>
                  <a:gd name="connsiteY44" fmla="*/ 343948 h 361950"/>
                  <a:gd name="connsiteX45" fmla="*/ 207693 w 533400"/>
                  <a:gd name="connsiteY45" fmla="*/ 342481 h 361950"/>
                  <a:gd name="connsiteX46" fmla="*/ 194824 w 533400"/>
                  <a:gd name="connsiteY46" fmla="*/ 352235 h 361950"/>
                  <a:gd name="connsiteX47" fmla="*/ 178089 w 533400"/>
                  <a:gd name="connsiteY47" fmla="*/ 358492 h 361950"/>
                  <a:gd name="connsiteX48" fmla="*/ 173250 w 533400"/>
                  <a:gd name="connsiteY48" fmla="*/ 349853 h 361950"/>
                  <a:gd name="connsiteX49" fmla="*/ 163525 w 533400"/>
                  <a:gd name="connsiteY49" fmla="*/ 356797 h 361950"/>
                  <a:gd name="connsiteX50" fmla="*/ 153419 w 533400"/>
                  <a:gd name="connsiteY50" fmla="*/ 363341 h 361950"/>
                  <a:gd name="connsiteX51" fmla="*/ 200073 w 533400"/>
                  <a:gd name="connsiteY51" fmla="*/ 358216 h 361950"/>
                  <a:gd name="connsiteX52" fmla="*/ 290646 w 533400"/>
                  <a:gd name="connsiteY52" fmla="*/ 334547 h 361950"/>
                  <a:gd name="connsiteX53" fmla="*/ 316287 w 533400"/>
                  <a:gd name="connsiteY53" fmla="*/ 326498 h 361950"/>
                  <a:gd name="connsiteX54" fmla="*/ 325422 w 533400"/>
                  <a:gd name="connsiteY54" fmla="*/ 323317 h 361950"/>
                  <a:gd name="connsiteX55" fmla="*/ 338385 w 533400"/>
                  <a:gd name="connsiteY55" fmla="*/ 316840 h 361950"/>
                  <a:gd name="connsiteX56" fmla="*/ 345186 w 533400"/>
                  <a:gd name="connsiteY56" fmla="*/ 313392 h 361950"/>
                  <a:gd name="connsiteX57" fmla="*/ 352816 w 533400"/>
                  <a:gd name="connsiteY57" fmla="*/ 308639 h 361950"/>
                  <a:gd name="connsiteX58" fmla="*/ 371065 w 533400"/>
                  <a:gd name="connsiteY58" fmla="*/ 297199 h 361950"/>
                  <a:gd name="connsiteX59" fmla="*/ 455000 w 533400"/>
                  <a:gd name="connsiteY59" fmla="*/ 218704 h 361950"/>
                  <a:gd name="connsiteX60" fmla="*/ 510216 w 533400"/>
                  <a:gd name="connsiteY60" fmla="*/ 118472 h 361950"/>
                  <a:gd name="connsiteX61" fmla="*/ 517246 w 533400"/>
                  <a:gd name="connsiteY61" fmla="*/ 98327 h 361950"/>
                  <a:gd name="connsiteX62" fmla="*/ 521160 w 533400"/>
                  <a:gd name="connsiteY62" fmla="*/ 82353 h 361950"/>
                  <a:gd name="connsiteX63" fmla="*/ 524523 w 533400"/>
                  <a:gd name="connsiteY63" fmla="*/ 68437 h 361950"/>
                  <a:gd name="connsiteX64" fmla="*/ 527695 w 533400"/>
                  <a:gd name="connsiteY64" fmla="*/ 30166 h 361950"/>
                  <a:gd name="connsiteX65" fmla="*/ 517065 w 533400"/>
                  <a:gd name="connsiteY65" fmla="*/ 7144 h 361950"/>
                  <a:gd name="connsiteX66" fmla="*/ 513845 w 533400"/>
                  <a:gd name="connsiteY66" fmla="*/ 22269 h 361950"/>
                  <a:gd name="connsiteX67" fmla="*/ 509464 w 533400"/>
                  <a:gd name="connsiteY67" fmla="*/ 26794 h 361950"/>
                  <a:gd name="connsiteX68" fmla="*/ 511797 w 533400"/>
                  <a:gd name="connsiteY68" fmla="*/ 60950 h 361950"/>
                  <a:gd name="connsiteX69" fmla="*/ 510007 w 533400"/>
                  <a:gd name="connsiteY69" fmla="*/ 48978 h 361950"/>
                  <a:gd name="connsiteX70" fmla="*/ 509159 w 533400"/>
                  <a:gd name="connsiteY70" fmla="*/ 52159 h 361950"/>
                  <a:gd name="connsiteX71" fmla="*/ 506254 w 533400"/>
                  <a:gd name="connsiteY71" fmla="*/ 41481 h 361950"/>
                  <a:gd name="connsiteX72" fmla="*/ 499758 w 533400"/>
                  <a:gd name="connsiteY72" fmla="*/ 57321 h 361950"/>
                  <a:gd name="connsiteX73" fmla="*/ 494357 w 533400"/>
                  <a:gd name="connsiteY73" fmla="*/ 75790 h 361950"/>
                  <a:gd name="connsiteX74" fmla="*/ 491957 w 533400"/>
                  <a:gd name="connsiteY74" fmla="*/ 94088 h 361950"/>
                  <a:gd name="connsiteX75" fmla="*/ 492643 w 533400"/>
                  <a:gd name="connsiteY75" fmla="*/ 108890 h 361950"/>
                  <a:gd name="connsiteX76" fmla="*/ 487585 w 533400"/>
                  <a:gd name="connsiteY76" fmla="*/ 87744 h 361950"/>
                  <a:gd name="connsiteX77" fmla="*/ 472564 w 533400"/>
                  <a:gd name="connsiteY77" fmla="*/ 121806 h 361950"/>
                  <a:gd name="connsiteX78" fmla="*/ 456562 w 533400"/>
                  <a:gd name="connsiteY78" fmla="*/ 151648 h 361950"/>
                  <a:gd name="connsiteX79" fmla="*/ 414642 w 533400"/>
                  <a:gd name="connsiteY79" fmla="*/ 208959 h 361950"/>
                  <a:gd name="connsiteX80" fmla="*/ 414538 w 533400"/>
                  <a:gd name="connsiteY80" fmla="*/ 226638 h 361950"/>
                  <a:gd name="connsiteX81" fmla="*/ 409032 w 533400"/>
                  <a:gd name="connsiteY81" fmla="*/ 227781 h 361950"/>
                  <a:gd name="connsiteX82" fmla="*/ 419681 w 533400"/>
                  <a:gd name="connsiteY82" fmla="*/ 230429 h 361950"/>
                  <a:gd name="connsiteX83" fmla="*/ 383486 w 533400"/>
                  <a:gd name="connsiteY83" fmla="*/ 282845 h 361950"/>
                  <a:gd name="connsiteX84" fmla="*/ 381972 w 533400"/>
                  <a:gd name="connsiteY84" fmla="*/ 278082 h 361950"/>
                  <a:gd name="connsiteX85" fmla="*/ 349634 w 533400"/>
                  <a:gd name="connsiteY85" fmla="*/ 303419 h 361950"/>
                  <a:gd name="connsiteX86" fmla="*/ 358454 w 533400"/>
                  <a:gd name="connsiteY86" fmla="*/ 283140 h 361950"/>
                  <a:gd name="connsiteX87" fmla="*/ 352244 w 533400"/>
                  <a:gd name="connsiteY87" fmla="*/ 289122 h 361950"/>
                  <a:gd name="connsiteX88" fmla="*/ 360121 w 533400"/>
                  <a:gd name="connsiteY88" fmla="*/ 265948 h 361950"/>
                  <a:gd name="connsiteX89" fmla="*/ 332765 w 533400"/>
                  <a:gd name="connsiteY89" fmla="*/ 285359 h 361950"/>
                  <a:gd name="connsiteX90" fmla="*/ 301361 w 533400"/>
                  <a:gd name="connsiteY90" fmla="*/ 301657 h 361950"/>
                  <a:gd name="connsiteX91" fmla="*/ 330241 w 533400"/>
                  <a:gd name="connsiteY91" fmla="*/ 276368 h 361950"/>
                  <a:gd name="connsiteX92" fmla="*/ 304524 w 533400"/>
                  <a:gd name="connsiteY92" fmla="*/ 287550 h 361950"/>
                  <a:gd name="connsiteX93" fmla="*/ 305410 w 533400"/>
                  <a:gd name="connsiteY93" fmla="*/ 294332 h 361950"/>
                  <a:gd name="connsiteX94" fmla="*/ 298285 w 533400"/>
                  <a:gd name="connsiteY94" fmla="*/ 286502 h 361950"/>
                  <a:gd name="connsiteX95" fmla="*/ 281616 w 533400"/>
                  <a:gd name="connsiteY95" fmla="*/ 305000 h 361950"/>
                  <a:gd name="connsiteX96" fmla="*/ 268681 w 533400"/>
                  <a:gd name="connsiteY96" fmla="*/ 32357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33400" h="361950">
                    <a:moveTo>
                      <a:pt x="268681" y="323574"/>
                    </a:moveTo>
                    <a:cubicBezTo>
                      <a:pt x="262471" y="314687"/>
                      <a:pt x="252641" y="329394"/>
                      <a:pt x="239982" y="329841"/>
                    </a:cubicBezTo>
                    <a:cubicBezTo>
                      <a:pt x="250946" y="325431"/>
                      <a:pt x="246688" y="320440"/>
                      <a:pt x="244650" y="317916"/>
                    </a:cubicBezTo>
                    <a:cubicBezTo>
                      <a:pt x="239354" y="326250"/>
                      <a:pt x="234744" y="326212"/>
                      <a:pt x="228657" y="325117"/>
                    </a:cubicBezTo>
                    <a:cubicBezTo>
                      <a:pt x="222523" y="324012"/>
                      <a:pt x="214970" y="322088"/>
                      <a:pt x="202359" y="325088"/>
                    </a:cubicBezTo>
                    <a:cubicBezTo>
                      <a:pt x="201454" y="321221"/>
                      <a:pt x="213531" y="318449"/>
                      <a:pt x="214265" y="313630"/>
                    </a:cubicBezTo>
                    <a:cubicBezTo>
                      <a:pt x="210969" y="314973"/>
                      <a:pt x="207178" y="316297"/>
                      <a:pt x="203302" y="317649"/>
                    </a:cubicBezTo>
                    <a:cubicBezTo>
                      <a:pt x="199387" y="318630"/>
                      <a:pt x="195367" y="319554"/>
                      <a:pt x="191681" y="320631"/>
                    </a:cubicBezTo>
                    <a:cubicBezTo>
                      <a:pt x="184309" y="322764"/>
                      <a:pt x="178165" y="325345"/>
                      <a:pt x="176632" y="329089"/>
                    </a:cubicBezTo>
                    <a:cubicBezTo>
                      <a:pt x="170564" y="329660"/>
                      <a:pt x="164935" y="329175"/>
                      <a:pt x="159687" y="328651"/>
                    </a:cubicBezTo>
                    <a:cubicBezTo>
                      <a:pt x="154457" y="328127"/>
                      <a:pt x="149590" y="327631"/>
                      <a:pt x="145018" y="327174"/>
                    </a:cubicBezTo>
                    <a:cubicBezTo>
                      <a:pt x="135865" y="326565"/>
                      <a:pt x="128111" y="324822"/>
                      <a:pt x="120825" y="324269"/>
                    </a:cubicBezTo>
                    <a:cubicBezTo>
                      <a:pt x="138427" y="323907"/>
                      <a:pt x="125016" y="317716"/>
                      <a:pt x="138017" y="312972"/>
                    </a:cubicBezTo>
                    <a:cubicBezTo>
                      <a:pt x="129188" y="316182"/>
                      <a:pt x="114681" y="318821"/>
                      <a:pt x="98508" y="320888"/>
                    </a:cubicBezTo>
                    <a:cubicBezTo>
                      <a:pt x="82629" y="321735"/>
                      <a:pt x="64694" y="323231"/>
                      <a:pt x="50387" y="322802"/>
                    </a:cubicBezTo>
                    <a:cubicBezTo>
                      <a:pt x="49987" y="314096"/>
                      <a:pt x="49282" y="312944"/>
                      <a:pt x="54788" y="307181"/>
                    </a:cubicBezTo>
                    <a:cubicBezTo>
                      <a:pt x="29566" y="292075"/>
                      <a:pt x="43815" y="311820"/>
                      <a:pt x="19374" y="297694"/>
                    </a:cubicBezTo>
                    <a:lnTo>
                      <a:pt x="30480" y="304619"/>
                    </a:lnTo>
                    <a:cubicBezTo>
                      <a:pt x="17574" y="301085"/>
                      <a:pt x="13430" y="307515"/>
                      <a:pt x="7144" y="310372"/>
                    </a:cubicBezTo>
                    <a:cubicBezTo>
                      <a:pt x="7144" y="310372"/>
                      <a:pt x="15030" y="313858"/>
                      <a:pt x="22917" y="317344"/>
                    </a:cubicBezTo>
                    <a:cubicBezTo>
                      <a:pt x="26841" y="319116"/>
                      <a:pt x="30775" y="320840"/>
                      <a:pt x="33899" y="321726"/>
                    </a:cubicBezTo>
                    <a:cubicBezTo>
                      <a:pt x="36967" y="322736"/>
                      <a:pt x="39005" y="323412"/>
                      <a:pt x="39005" y="323412"/>
                    </a:cubicBezTo>
                    <a:cubicBezTo>
                      <a:pt x="37890" y="325869"/>
                      <a:pt x="32223" y="325326"/>
                      <a:pt x="26232" y="323431"/>
                    </a:cubicBezTo>
                    <a:cubicBezTo>
                      <a:pt x="20326" y="321335"/>
                      <a:pt x="13916" y="318411"/>
                      <a:pt x="10658" y="317621"/>
                    </a:cubicBezTo>
                    <a:cubicBezTo>
                      <a:pt x="-1743" y="319002"/>
                      <a:pt x="25737" y="330127"/>
                      <a:pt x="20212" y="333223"/>
                    </a:cubicBezTo>
                    <a:cubicBezTo>
                      <a:pt x="26537" y="331632"/>
                      <a:pt x="39348" y="337366"/>
                      <a:pt x="48339" y="338785"/>
                    </a:cubicBezTo>
                    <a:lnTo>
                      <a:pt x="48873" y="342119"/>
                    </a:lnTo>
                    <a:cubicBezTo>
                      <a:pt x="52549" y="344233"/>
                      <a:pt x="55978" y="345748"/>
                      <a:pt x="59369" y="346491"/>
                    </a:cubicBezTo>
                    <a:cubicBezTo>
                      <a:pt x="62798" y="347120"/>
                      <a:pt x="66075" y="347310"/>
                      <a:pt x="69313" y="347396"/>
                    </a:cubicBezTo>
                    <a:cubicBezTo>
                      <a:pt x="75800" y="347567"/>
                      <a:pt x="82086" y="347301"/>
                      <a:pt x="89278" y="349196"/>
                    </a:cubicBezTo>
                    <a:cubicBezTo>
                      <a:pt x="90383" y="350349"/>
                      <a:pt x="90459" y="351006"/>
                      <a:pt x="90106" y="351434"/>
                    </a:cubicBezTo>
                    <a:cubicBezTo>
                      <a:pt x="95869" y="349710"/>
                      <a:pt x="101927" y="346139"/>
                      <a:pt x="110919" y="346415"/>
                    </a:cubicBezTo>
                    <a:lnTo>
                      <a:pt x="104118" y="345729"/>
                    </a:lnTo>
                    <a:cubicBezTo>
                      <a:pt x="117939" y="340871"/>
                      <a:pt x="147590" y="340395"/>
                      <a:pt x="129216" y="330117"/>
                    </a:cubicBezTo>
                    <a:cubicBezTo>
                      <a:pt x="129216" y="330117"/>
                      <a:pt x="131264" y="330565"/>
                      <a:pt x="134331" y="331241"/>
                    </a:cubicBezTo>
                    <a:cubicBezTo>
                      <a:pt x="137446" y="331613"/>
                      <a:pt x="141599" y="332099"/>
                      <a:pt x="145742" y="332594"/>
                    </a:cubicBezTo>
                    <a:cubicBezTo>
                      <a:pt x="154086" y="333575"/>
                      <a:pt x="162439" y="334566"/>
                      <a:pt x="162439" y="334566"/>
                    </a:cubicBezTo>
                    <a:cubicBezTo>
                      <a:pt x="158610" y="342043"/>
                      <a:pt x="151152" y="353787"/>
                      <a:pt x="130445" y="353263"/>
                    </a:cubicBezTo>
                    <a:lnTo>
                      <a:pt x="127711" y="356159"/>
                    </a:lnTo>
                    <a:cubicBezTo>
                      <a:pt x="135160" y="359512"/>
                      <a:pt x="146409" y="358054"/>
                      <a:pt x="154191" y="355721"/>
                    </a:cubicBezTo>
                    <a:cubicBezTo>
                      <a:pt x="162020" y="353225"/>
                      <a:pt x="166411" y="349187"/>
                      <a:pt x="161582" y="345634"/>
                    </a:cubicBezTo>
                    <a:cubicBezTo>
                      <a:pt x="169316" y="337214"/>
                      <a:pt x="181956" y="335690"/>
                      <a:pt x="196291" y="336356"/>
                    </a:cubicBezTo>
                    <a:cubicBezTo>
                      <a:pt x="203473" y="336880"/>
                      <a:pt x="210941" y="336604"/>
                      <a:pt x="218151" y="335756"/>
                    </a:cubicBezTo>
                    <a:cubicBezTo>
                      <a:pt x="225352" y="334966"/>
                      <a:pt x="232286" y="333556"/>
                      <a:pt x="238058" y="330708"/>
                    </a:cubicBezTo>
                    <a:cubicBezTo>
                      <a:pt x="240840" y="335413"/>
                      <a:pt x="227438" y="339509"/>
                      <a:pt x="221771" y="343948"/>
                    </a:cubicBezTo>
                    <a:cubicBezTo>
                      <a:pt x="214236" y="345691"/>
                      <a:pt x="208740" y="346624"/>
                      <a:pt x="207693" y="342481"/>
                    </a:cubicBezTo>
                    <a:cubicBezTo>
                      <a:pt x="191557" y="345138"/>
                      <a:pt x="193358" y="348767"/>
                      <a:pt x="194824" y="352235"/>
                    </a:cubicBezTo>
                    <a:cubicBezTo>
                      <a:pt x="196272" y="355597"/>
                      <a:pt x="197187" y="358445"/>
                      <a:pt x="178089" y="358492"/>
                    </a:cubicBezTo>
                    <a:cubicBezTo>
                      <a:pt x="159572" y="356797"/>
                      <a:pt x="200387" y="349253"/>
                      <a:pt x="173250" y="349853"/>
                    </a:cubicBezTo>
                    <a:cubicBezTo>
                      <a:pt x="173250" y="349853"/>
                      <a:pt x="168488" y="353692"/>
                      <a:pt x="163525" y="356797"/>
                    </a:cubicBezTo>
                    <a:cubicBezTo>
                      <a:pt x="158477" y="360074"/>
                      <a:pt x="153419" y="363341"/>
                      <a:pt x="153419" y="363341"/>
                    </a:cubicBezTo>
                    <a:cubicBezTo>
                      <a:pt x="170831" y="364531"/>
                      <a:pt x="186433" y="360350"/>
                      <a:pt x="200073" y="358216"/>
                    </a:cubicBezTo>
                    <a:cubicBezTo>
                      <a:pt x="237782" y="349977"/>
                      <a:pt x="268881" y="341909"/>
                      <a:pt x="290646" y="334547"/>
                    </a:cubicBezTo>
                    <a:cubicBezTo>
                      <a:pt x="301476" y="330832"/>
                      <a:pt x="310496" y="328851"/>
                      <a:pt x="316287" y="326498"/>
                    </a:cubicBezTo>
                    <a:cubicBezTo>
                      <a:pt x="322212" y="324441"/>
                      <a:pt x="325422" y="323317"/>
                      <a:pt x="325422" y="323317"/>
                    </a:cubicBezTo>
                    <a:cubicBezTo>
                      <a:pt x="325422" y="323317"/>
                      <a:pt x="330137" y="320964"/>
                      <a:pt x="338385" y="316840"/>
                    </a:cubicBezTo>
                    <a:cubicBezTo>
                      <a:pt x="340443" y="315801"/>
                      <a:pt x="342710" y="314649"/>
                      <a:pt x="345186" y="313392"/>
                    </a:cubicBezTo>
                    <a:cubicBezTo>
                      <a:pt x="347539" y="311925"/>
                      <a:pt x="350091" y="310334"/>
                      <a:pt x="352816" y="308639"/>
                    </a:cubicBezTo>
                    <a:cubicBezTo>
                      <a:pt x="358245" y="305229"/>
                      <a:pt x="364379" y="301390"/>
                      <a:pt x="371065" y="297199"/>
                    </a:cubicBezTo>
                    <a:cubicBezTo>
                      <a:pt x="397031" y="279359"/>
                      <a:pt x="429282" y="251879"/>
                      <a:pt x="455000" y="218704"/>
                    </a:cubicBezTo>
                    <a:cubicBezTo>
                      <a:pt x="481384" y="186014"/>
                      <a:pt x="499720" y="147818"/>
                      <a:pt x="510216" y="118472"/>
                    </a:cubicBezTo>
                    <a:cubicBezTo>
                      <a:pt x="512797" y="111090"/>
                      <a:pt x="515160" y="104327"/>
                      <a:pt x="517246" y="98327"/>
                    </a:cubicBezTo>
                    <a:cubicBezTo>
                      <a:pt x="518760" y="92154"/>
                      <a:pt x="520075" y="86782"/>
                      <a:pt x="521160" y="82353"/>
                    </a:cubicBezTo>
                    <a:cubicBezTo>
                      <a:pt x="523304" y="73495"/>
                      <a:pt x="524523" y="68437"/>
                      <a:pt x="524523" y="68437"/>
                    </a:cubicBezTo>
                    <a:cubicBezTo>
                      <a:pt x="527256" y="51245"/>
                      <a:pt x="527933" y="39367"/>
                      <a:pt x="527695" y="30166"/>
                    </a:cubicBezTo>
                    <a:cubicBezTo>
                      <a:pt x="527028" y="20926"/>
                      <a:pt x="523542" y="14087"/>
                      <a:pt x="517065" y="7144"/>
                    </a:cubicBezTo>
                    <a:cubicBezTo>
                      <a:pt x="515474" y="10516"/>
                      <a:pt x="514741" y="17269"/>
                      <a:pt x="513845" y="22269"/>
                    </a:cubicBezTo>
                    <a:cubicBezTo>
                      <a:pt x="513026" y="27280"/>
                      <a:pt x="511216" y="30413"/>
                      <a:pt x="509464" y="26794"/>
                    </a:cubicBezTo>
                    <a:cubicBezTo>
                      <a:pt x="514074" y="30785"/>
                      <a:pt x="515064" y="43777"/>
                      <a:pt x="511797" y="60950"/>
                    </a:cubicBezTo>
                    <a:cubicBezTo>
                      <a:pt x="506711" y="61703"/>
                      <a:pt x="511826" y="44787"/>
                      <a:pt x="510007" y="48978"/>
                    </a:cubicBezTo>
                    <a:lnTo>
                      <a:pt x="509159" y="52159"/>
                    </a:lnTo>
                    <a:cubicBezTo>
                      <a:pt x="506882" y="49930"/>
                      <a:pt x="505578" y="46701"/>
                      <a:pt x="506254" y="41481"/>
                    </a:cubicBezTo>
                    <a:cubicBezTo>
                      <a:pt x="503634" y="45901"/>
                      <a:pt x="501444" y="51368"/>
                      <a:pt x="499758" y="57321"/>
                    </a:cubicBezTo>
                    <a:cubicBezTo>
                      <a:pt x="497538" y="63170"/>
                      <a:pt x="495624" y="69475"/>
                      <a:pt x="494357" y="75790"/>
                    </a:cubicBezTo>
                    <a:cubicBezTo>
                      <a:pt x="492919" y="82048"/>
                      <a:pt x="492719" y="88525"/>
                      <a:pt x="491957" y="94088"/>
                    </a:cubicBezTo>
                    <a:cubicBezTo>
                      <a:pt x="491385" y="99708"/>
                      <a:pt x="491547" y="104832"/>
                      <a:pt x="492643" y="108890"/>
                    </a:cubicBezTo>
                    <a:cubicBezTo>
                      <a:pt x="482375" y="121653"/>
                      <a:pt x="488994" y="96155"/>
                      <a:pt x="487585" y="87744"/>
                    </a:cubicBezTo>
                    <a:cubicBezTo>
                      <a:pt x="482098" y="99965"/>
                      <a:pt x="477622" y="111319"/>
                      <a:pt x="472564" y="121806"/>
                    </a:cubicBezTo>
                    <a:cubicBezTo>
                      <a:pt x="466830" y="131978"/>
                      <a:pt x="462477" y="142227"/>
                      <a:pt x="456562" y="151648"/>
                    </a:cubicBezTo>
                    <a:cubicBezTo>
                      <a:pt x="445008" y="170593"/>
                      <a:pt x="432845" y="189433"/>
                      <a:pt x="414642" y="208959"/>
                    </a:cubicBezTo>
                    <a:cubicBezTo>
                      <a:pt x="420729" y="215598"/>
                      <a:pt x="415214" y="216770"/>
                      <a:pt x="414538" y="226638"/>
                    </a:cubicBezTo>
                    <a:lnTo>
                      <a:pt x="409032" y="227781"/>
                    </a:lnTo>
                    <a:cubicBezTo>
                      <a:pt x="411813" y="227152"/>
                      <a:pt x="410918" y="237277"/>
                      <a:pt x="419681" y="230429"/>
                    </a:cubicBezTo>
                    <a:cubicBezTo>
                      <a:pt x="392030" y="247755"/>
                      <a:pt x="400098" y="265767"/>
                      <a:pt x="383486" y="282845"/>
                    </a:cubicBezTo>
                    <a:lnTo>
                      <a:pt x="381972" y="278082"/>
                    </a:lnTo>
                    <a:cubicBezTo>
                      <a:pt x="367532" y="290398"/>
                      <a:pt x="362322" y="292522"/>
                      <a:pt x="349634" y="303419"/>
                    </a:cubicBezTo>
                    <a:cubicBezTo>
                      <a:pt x="319421" y="311487"/>
                      <a:pt x="371732" y="288369"/>
                      <a:pt x="358454" y="283140"/>
                    </a:cubicBezTo>
                    <a:lnTo>
                      <a:pt x="352244" y="289122"/>
                    </a:lnTo>
                    <a:cubicBezTo>
                      <a:pt x="354016" y="282731"/>
                      <a:pt x="354721" y="273815"/>
                      <a:pt x="360121" y="265948"/>
                    </a:cubicBezTo>
                    <a:cubicBezTo>
                      <a:pt x="350987" y="276692"/>
                      <a:pt x="341738" y="280816"/>
                      <a:pt x="332765" y="285359"/>
                    </a:cubicBezTo>
                    <a:cubicBezTo>
                      <a:pt x="323431" y="289408"/>
                      <a:pt x="313534" y="292437"/>
                      <a:pt x="301361" y="301657"/>
                    </a:cubicBezTo>
                    <a:cubicBezTo>
                      <a:pt x="302524" y="295094"/>
                      <a:pt x="324660" y="280768"/>
                      <a:pt x="330241" y="276368"/>
                    </a:cubicBezTo>
                    <a:cubicBezTo>
                      <a:pt x="321716" y="280968"/>
                      <a:pt x="307153" y="291341"/>
                      <a:pt x="304524" y="287550"/>
                    </a:cubicBezTo>
                    <a:lnTo>
                      <a:pt x="305410" y="294332"/>
                    </a:lnTo>
                    <a:cubicBezTo>
                      <a:pt x="289998" y="302628"/>
                      <a:pt x="305086" y="287836"/>
                      <a:pt x="298285" y="286502"/>
                    </a:cubicBezTo>
                    <a:cubicBezTo>
                      <a:pt x="279930" y="294389"/>
                      <a:pt x="280197" y="299390"/>
                      <a:pt x="281616" y="305000"/>
                    </a:cubicBezTo>
                    <a:cubicBezTo>
                      <a:pt x="282902" y="310267"/>
                      <a:pt x="285464" y="316354"/>
                      <a:pt x="268681" y="323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9" name="任意多边形: 形状 498"/>
              <p:cNvSpPr/>
              <p:nvPr/>
            </p:nvSpPr>
            <p:spPr>
              <a:xfrm>
                <a:off x="10434780" y="1060256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5602 w 19050"/>
                  <a:gd name="connsiteY1" fmla="*/ 17859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9773" y="11630"/>
                      <a:pt x="12687" y="15030"/>
                      <a:pt x="15602" y="17859"/>
                    </a:cubicBezTo>
                    <a:cubicBezTo>
                      <a:pt x="12944" y="14192"/>
                      <a:pt x="10211" y="105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0" name="任意多边形: 形状 499"/>
              <p:cNvSpPr/>
              <p:nvPr/>
            </p:nvSpPr>
            <p:spPr>
              <a:xfrm>
                <a:off x="10499427" y="1113235"/>
                <a:ext cx="9525" cy="9525"/>
              </a:xfrm>
              <a:custGeom>
                <a:avLst/>
                <a:gdLst>
                  <a:gd name="connsiteX0" fmla="*/ 7144 w 9525"/>
                  <a:gd name="connsiteY0" fmla="*/ 8171 h 9525"/>
                  <a:gd name="connsiteX1" fmla="*/ 9830 w 9525"/>
                  <a:gd name="connsiteY1" fmla="*/ 7437 h 9525"/>
                  <a:gd name="connsiteX2" fmla="*/ 7144 w 9525"/>
                  <a:gd name="connsiteY2" fmla="*/ 817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1"/>
                    </a:moveTo>
                    <a:cubicBezTo>
                      <a:pt x="8049" y="7761"/>
                      <a:pt x="8934" y="7514"/>
                      <a:pt x="9830" y="7437"/>
                    </a:cubicBezTo>
                    <a:cubicBezTo>
                      <a:pt x="8392" y="6895"/>
                      <a:pt x="7449" y="7085"/>
                      <a:pt x="7144" y="81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1" name="任意多边形: 形状 500"/>
              <p:cNvSpPr/>
              <p:nvPr/>
            </p:nvSpPr>
            <p:spPr>
              <a:xfrm>
                <a:off x="10502113" y="1112805"/>
                <a:ext cx="19050" cy="19050"/>
              </a:xfrm>
              <a:custGeom>
                <a:avLst/>
                <a:gdLst>
                  <a:gd name="connsiteX0" fmla="*/ 16250 w 19050"/>
                  <a:gd name="connsiteY0" fmla="*/ 7144 h 19050"/>
                  <a:gd name="connsiteX1" fmla="*/ 7144 w 19050"/>
                  <a:gd name="connsiteY1" fmla="*/ 7868 h 19050"/>
                  <a:gd name="connsiteX2" fmla="*/ 162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6250" y="7144"/>
                    </a:moveTo>
                    <a:cubicBezTo>
                      <a:pt x="15811" y="10706"/>
                      <a:pt x="12030" y="7344"/>
                      <a:pt x="7144" y="7868"/>
                    </a:cubicBezTo>
                    <a:cubicBezTo>
                      <a:pt x="12221" y="10116"/>
                      <a:pt x="22784" y="18155"/>
                      <a:pt x="162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2" name="任意多边形: 形状 501"/>
              <p:cNvSpPr/>
              <p:nvPr/>
            </p:nvSpPr>
            <p:spPr>
              <a:xfrm>
                <a:off x="11042590" y="848744"/>
                <a:ext cx="19050" cy="28575"/>
              </a:xfrm>
              <a:custGeom>
                <a:avLst/>
                <a:gdLst>
                  <a:gd name="connsiteX0" fmla="*/ 7144 w 19050"/>
                  <a:gd name="connsiteY0" fmla="*/ 12430 h 28575"/>
                  <a:gd name="connsiteX1" fmla="*/ 13087 w 19050"/>
                  <a:gd name="connsiteY1" fmla="*/ 22793 h 28575"/>
                  <a:gd name="connsiteX2" fmla="*/ 10011 w 19050"/>
                  <a:gd name="connsiteY2" fmla="*/ 7144 h 28575"/>
                  <a:gd name="connsiteX3" fmla="*/ 7144 w 19050"/>
                  <a:gd name="connsiteY3" fmla="*/ 124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144" y="12430"/>
                    </a:moveTo>
                    <a:cubicBezTo>
                      <a:pt x="9144" y="14783"/>
                      <a:pt x="11668" y="25413"/>
                      <a:pt x="13087" y="22793"/>
                    </a:cubicBezTo>
                    <a:lnTo>
                      <a:pt x="10011" y="7144"/>
                    </a:lnTo>
                    <a:lnTo>
                      <a:pt x="7144" y="124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3" name="任意多边形: 形状 502"/>
              <p:cNvSpPr/>
              <p:nvPr/>
            </p:nvSpPr>
            <p:spPr>
              <a:xfrm>
                <a:off x="11037122" y="797899"/>
                <a:ext cx="19050" cy="38100"/>
              </a:xfrm>
              <a:custGeom>
                <a:avLst/>
                <a:gdLst>
                  <a:gd name="connsiteX0" fmla="*/ 17278 w 19050"/>
                  <a:gd name="connsiteY0" fmla="*/ 31413 h 38100"/>
                  <a:gd name="connsiteX1" fmla="*/ 17402 w 19050"/>
                  <a:gd name="connsiteY1" fmla="*/ 15659 h 38100"/>
                  <a:gd name="connsiteX2" fmla="*/ 12297 w 19050"/>
                  <a:gd name="connsiteY2" fmla="*/ 11325 h 38100"/>
                  <a:gd name="connsiteX3" fmla="*/ 7144 w 19050"/>
                  <a:gd name="connsiteY3" fmla="*/ 7144 h 38100"/>
                  <a:gd name="connsiteX4" fmla="*/ 17278 w 19050"/>
                  <a:gd name="connsiteY4" fmla="*/ 3141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7278" y="31413"/>
                    </a:moveTo>
                    <a:lnTo>
                      <a:pt x="17402" y="15659"/>
                    </a:lnTo>
                    <a:cubicBezTo>
                      <a:pt x="17402" y="15659"/>
                      <a:pt x="14849" y="13497"/>
                      <a:pt x="12297" y="11325"/>
                    </a:cubicBezTo>
                    <a:cubicBezTo>
                      <a:pt x="9763" y="9192"/>
                      <a:pt x="7144" y="7144"/>
                      <a:pt x="7144" y="7144"/>
                    </a:cubicBezTo>
                    <a:cubicBezTo>
                      <a:pt x="9868" y="23212"/>
                      <a:pt x="14583" y="15002"/>
                      <a:pt x="17278" y="314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4" name="任意多边形: 形状 503"/>
              <p:cNvSpPr/>
              <p:nvPr/>
            </p:nvSpPr>
            <p:spPr>
              <a:xfrm>
                <a:off x="11043590" y="778035"/>
                <a:ext cx="9525" cy="9525"/>
              </a:xfrm>
              <a:custGeom>
                <a:avLst/>
                <a:gdLst>
                  <a:gd name="connsiteX0" fmla="*/ 7144 w 9525"/>
                  <a:gd name="connsiteY0" fmla="*/ 7339 h 9525"/>
                  <a:gd name="connsiteX1" fmla="*/ 10087 w 9525"/>
                  <a:gd name="connsiteY1" fmla="*/ 10282 h 9525"/>
                  <a:gd name="connsiteX2" fmla="*/ 7144 w 9525"/>
                  <a:gd name="connsiteY2" fmla="*/ 73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339"/>
                    </a:moveTo>
                    <a:lnTo>
                      <a:pt x="10087" y="10282"/>
                    </a:lnTo>
                    <a:cubicBezTo>
                      <a:pt x="8372" y="7301"/>
                      <a:pt x="7591" y="6786"/>
                      <a:pt x="7144" y="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5" name="任意多边形: 形状 504"/>
              <p:cNvSpPr/>
              <p:nvPr/>
            </p:nvSpPr>
            <p:spPr>
              <a:xfrm>
                <a:off x="11032179" y="772029"/>
                <a:ext cx="19050" cy="28575"/>
              </a:xfrm>
              <a:custGeom>
                <a:avLst/>
                <a:gdLst>
                  <a:gd name="connsiteX0" fmla="*/ 14811 w 19050"/>
                  <a:gd name="connsiteY0" fmla="*/ 13687 h 28575"/>
                  <a:gd name="connsiteX1" fmla="*/ 7144 w 19050"/>
                  <a:gd name="connsiteY1" fmla="*/ 9554 h 28575"/>
                  <a:gd name="connsiteX2" fmla="*/ 16678 w 19050"/>
                  <a:gd name="connsiteY2" fmla="*/ 27823 h 28575"/>
                  <a:gd name="connsiteX3" fmla="*/ 15964 w 19050"/>
                  <a:gd name="connsiteY3" fmla="*/ 20041 h 28575"/>
                  <a:gd name="connsiteX4" fmla="*/ 18564 w 19050"/>
                  <a:gd name="connsiteY4" fmla="*/ 13354 h 28575"/>
                  <a:gd name="connsiteX5" fmla="*/ 12249 w 19050"/>
                  <a:gd name="connsiteY5" fmla="*/ 7144 h 28575"/>
                  <a:gd name="connsiteX6" fmla="*/ 14811 w 19050"/>
                  <a:gd name="connsiteY6" fmla="*/ 1368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">
                    <a:moveTo>
                      <a:pt x="14811" y="13687"/>
                    </a:moveTo>
                    <a:lnTo>
                      <a:pt x="7144" y="9554"/>
                    </a:lnTo>
                    <a:lnTo>
                      <a:pt x="16678" y="27823"/>
                    </a:lnTo>
                    <a:lnTo>
                      <a:pt x="15964" y="20041"/>
                    </a:lnTo>
                    <a:cubicBezTo>
                      <a:pt x="18117" y="19402"/>
                      <a:pt x="17707" y="14335"/>
                      <a:pt x="18564" y="13354"/>
                    </a:cubicBezTo>
                    <a:lnTo>
                      <a:pt x="12249" y="7144"/>
                    </a:lnTo>
                    <a:cubicBezTo>
                      <a:pt x="13230" y="8792"/>
                      <a:pt x="15230" y="12192"/>
                      <a:pt x="14811" y="136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6" name="任意多边形: 形状 505"/>
              <p:cNvSpPr/>
              <p:nvPr/>
            </p:nvSpPr>
            <p:spPr>
              <a:xfrm>
                <a:off x="11033512" y="761971"/>
                <a:ext cx="9525" cy="9525"/>
              </a:xfrm>
              <a:custGeom>
                <a:avLst/>
                <a:gdLst>
                  <a:gd name="connsiteX0" fmla="*/ 8496 w 9525"/>
                  <a:gd name="connsiteY0" fmla="*/ 7144 h 9525"/>
                  <a:gd name="connsiteX1" fmla="*/ 7144 w 9525"/>
                  <a:gd name="connsiteY1" fmla="*/ 9030 h 9525"/>
                  <a:gd name="connsiteX2" fmla="*/ 84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496" y="7144"/>
                    </a:moveTo>
                    <a:cubicBezTo>
                      <a:pt x="8030" y="7772"/>
                      <a:pt x="7696" y="8515"/>
                      <a:pt x="7144" y="9030"/>
                    </a:cubicBezTo>
                    <a:cubicBezTo>
                      <a:pt x="7934" y="8944"/>
                      <a:pt x="8344" y="8230"/>
                      <a:pt x="84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7" name="任意多边形: 形状 506"/>
              <p:cNvSpPr/>
              <p:nvPr/>
            </p:nvSpPr>
            <p:spPr>
              <a:xfrm>
                <a:off x="11021320" y="719335"/>
                <a:ext cx="28575" cy="47625"/>
              </a:xfrm>
              <a:custGeom>
                <a:avLst/>
                <a:gdLst>
                  <a:gd name="connsiteX0" fmla="*/ 17202 w 28575"/>
                  <a:gd name="connsiteY0" fmla="*/ 8451 h 47625"/>
                  <a:gd name="connsiteX1" fmla="*/ 7144 w 28575"/>
                  <a:gd name="connsiteY1" fmla="*/ 7146 h 47625"/>
                  <a:gd name="connsiteX2" fmla="*/ 16031 w 28575"/>
                  <a:gd name="connsiteY2" fmla="*/ 20585 h 47625"/>
                  <a:gd name="connsiteX3" fmla="*/ 22679 w 28575"/>
                  <a:gd name="connsiteY3" fmla="*/ 33578 h 47625"/>
                  <a:gd name="connsiteX4" fmla="*/ 20698 w 28575"/>
                  <a:gd name="connsiteY4" fmla="*/ 49780 h 47625"/>
                  <a:gd name="connsiteX5" fmla="*/ 22127 w 28575"/>
                  <a:gd name="connsiteY5" fmla="*/ 19357 h 47625"/>
                  <a:gd name="connsiteX6" fmla="*/ 17831 w 28575"/>
                  <a:gd name="connsiteY6" fmla="*/ 19261 h 47625"/>
                  <a:gd name="connsiteX7" fmla="*/ 17202 w 28575"/>
                  <a:gd name="connsiteY7" fmla="*/ 845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47625">
                    <a:moveTo>
                      <a:pt x="17202" y="8451"/>
                    </a:moveTo>
                    <a:cubicBezTo>
                      <a:pt x="16840" y="13108"/>
                      <a:pt x="10001" y="7022"/>
                      <a:pt x="7144" y="7146"/>
                    </a:cubicBezTo>
                    <a:cubicBezTo>
                      <a:pt x="9411" y="14747"/>
                      <a:pt x="12821" y="17690"/>
                      <a:pt x="16031" y="20585"/>
                    </a:cubicBezTo>
                    <a:cubicBezTo>
                      <a:pt x="18917" y="23586"/>
                      <a:pt x="21707" y="26491"/>
                      <a:pt x="22679" y="33578"/>
                    </a:cubicBezTo>
                    <a:cubicBezTo>
                      <a:pt x="10620" y="15299"/>
                      <a:pt x="21812" y="42217"/>
                      <a:pt x="20698" y="49780"/>
                    </a:cubicBezTo>
                    <a:cubicBezTo>
                      <a:pt x="24984" y="44141"/>
                      <a:pt x="26108" y="35340"/>
                      <a:pt x="22127" y="19357"/>
                    </a:cubicBezTo>
                    <a:lnTo>
                      <a:pt x="17831" y="19261"/>
                    </a:lnTo>
                    <a:cubicBezTo>
                      <a:pt x="14040" y="11575"/>
                      <a:pt x="18202" y="14670"/>
                      <a:pt x="17202" y="84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8" name="任意多边形: 形状 507"/>
              <p:cNvSpPr/>
              <p:nvPr/>
            </p:nvSpPr>
            <p:spPr>
              <a:xfrm>
                <a:off x="10977520" y="647581"/>
                <a:ext cx="47625" cy="66675"/>
              </a:xfrm>
              <a:custGeom>
                <a:avLst/>
                <a:gdLst>
                  <a:gd name="connsiteX0" fmla="*/ 8844 w 47625"/>
                  <a:gd name="connsiteY0" fmla="*/ 14015 h 66675"/>
                  <a:gd name="connsiteX1" fmla="*/ 21112 w 47625"/>
                  <a:gd name="connsiteY1" fmla="*/ 20549 h 66675"/>
                  <a:gd name="connsiteX2" fmla="*/ 25550 w 47625"/>
                  <a:gd name="connsiteY2" fmla="*/ 32018 h 66675"/>
                  <a:gd name="connsiteX3" fmla="*/ 25979 w 47625"/>
                  <a:gd name="connsiteY3" fmla="*/ 43057 h 66675"/>
                  <a:gd name="connsiteX4" fmla="*/ 37580 w 47625"/>
                  <a:gd name="connsiteY4" fmla="*/ 52220 h 66675"/>
                  <a:gd name="connsiteX5" fmla="*/ 44724 w 47625"/>
                  <a:gd name="connsiteY5" fmla="*/ 66869 h 66675"/>
                  <a:gd name="connsiteX6" fmla="*/ 35923 w 47625"/>
                  <a:gd name="connsiteY6" fmla="*/ 42847 h 66675"/>
                  <a:gd name="connsiteX7" fmla="*/ 25779 w 47625"/>
                  <a:gd name="connsiteY7" fmla="*/ 22712 h 66675"/>
                  <a:gd name="connsiteX8" fmla="*/ 30808 w 47625"/>
                  <a:gd name="connsiteY8" fmla="*/ 28007 h 66675"/>
                  <a:gd name="connsiteX9" fmla="*/ 22969 w 47625"/>
                  <a:gd name="connsiteY9" fmla="*/ 12063 h 66675"/>
                  <a:gd name="connsiteX10" fmla="*/ 10949 w 47625"/>
                  <a:gd name="connsiteY10" fmla="*/ 8157 h 66675"/>
                  <a:gd name="connsiteX11" fmla="*/ 8844 w 47625"/>
                  <a:gd name="connsiteY11" fmla="*/ 1401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66675">
                    <a:moveTo>
                      <a:pt x="8844" y="14015"/>
                    </a:moveTo>
                    <a:lnTo>
                      <a:pt x="21112" y="20549"/>
                    </a:lnTo>
                    <a:cubicBezTo>
                      <a:pt x="20616" y="22283"/>
                      <a:pt x="23379" y="27217"/>
                      <a:pt x="25550" y="32018"/>
                    </a:cubicBezTo>
                    <a:cubicBezTo>
                      <a:pt x="27913" y="36704"/>
                      <a:pt x="28655" y="41904"/>
                      <a:pt x="25979" y="43057"/>
                    </a:cubicBezTo>
                    <a:cubicBezTo>
                      <a:pt x="30332" y="48562"/>
                      <a:pt x="33180" y="48124"/>
                      <a:pt x="37580" y="52220"/>
                    </a:cubicBezTo>
                    <a:cubicBezTo>
                      <a:pt x="37571" y="58507"/>
                      <a:pt x="37961" y="62698"/>
                      <a:pt x="44724" y="66869"/>
                    </a:cubicBezTo>
                    <a:cubicBezTo>
                      <a:pt x="39362" y="52715"/>
                      <a:pt x="37342" y="47629"/>
                      <a:pt x="35923" y="42847"/>
                    </a:cubicBezTo>
                    <a:cubicBezTo>
                      <a:pt x="34266" y="38190"/>
                      <a:pt x="33199" y="33732"/>
                      <a:pt x="25779" y="22712"/>
                    </a:cubicBezTo>
                    <a:cubicBezTo>
                      <a:pt x="27198" y="22397"/>
                      <a:pt x="29017" y="25217"/>
                      <a:pt x="30808" y="28007"/>
                    </a:cubicBezTo>
                    <a:lnTo>
                      <a:pt x="22969" y="12063"/>
                    </a:lnTo>
                    <a:cubicBezTo>
                      <a:pt x="19540" y="13663"/>
                      <a:pt x="14397" y="10072"/>
                      <a:pt x="10949" y="8157"/>
                    </a:cubicBezTo>
                    <a:cubicBezTo>
                      <a:pt x="7215" y="6462"/>
                      <a:pt x="5700" y="6014"/>
                      <a:pt x="8844" y="14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9" name="任意多边形: 形状 508"/>
              <p:cNvSpPr/>
              <p:nvPr/>
            </p:nvSpPr>
            <p:spPr>
              <a:xfrm>
                <a:off x="10959656" y="618401"/>
                <a:ext cx="38100" cy="28575"/>
              </a:xfrm>
              <a:custGeom>
                <a:avLst/>
                <a:gdLst>
                  <a:gd name="connsiteX0" fmla="*/ 13630 w 38100"/>
                  <a:gd name="connsiteY0" fmla="*/ 21498 h 28575"/>
                  <a:gd name="connsiteX1" fmla="*/ 30918 w 38100"/>
                  <a:gd name="connsiteY1" fmla="*/ 25794 h 28575"/>
                  <a:gd name="connsiteX2" fmla="*/ 19069 w 38100"/>
                  <a:gd name="connsiteY2" fmla="*/ 16288 h 28575"/>
                  <a:gd name="connsiteX3" fmla="*/ 11001 w 38100"/>
                  <a:gd name="connsiteY3" fmla="*/ 9839 h 28575"/>
                  <a:gd name="connsiteX4" fmla="*/ 7144 w 38100"/>
                  <a:gd name="connsiteY4" fmla="*/ 7144 h 28575"/>
                  <a:gd name="connsiteX5" fmla="*/ 13630 w 38100"/>
                  <a:gd name="connsiteY5" fmla="*/ 2149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28575">
                    <a:moveTo>
                      <a:pt x="13630" y="21498"/>
                    </a:moveTo>
                    <a:cubicBezTo>
                      <a:pt x="23089" y="31337"/>
                      <a:pt x="32595" y="33452"/>
                      <a:pt x="30918" y="25794"/>
                    </a:cubicBezTo>
                    <a:cubicBezTo>
                      <a:pt x="30918" y="25794"/>
                      <a:pt x="24994" y="21041"/>
                      <a:pt x="19069" y="16288"/>
                    </a:cubicBezTo>
                    <a:cubicBezTo>
                      <a:pt x="16135" y="13945"/>
                      <a:pt x="13202" y="11601"/>
                      <a:pt x="11001" y="9839"/>
                    </a:cubicBezTo>
                    <a:cubicBezTo>
                      <a:pt x="8830" y="8068"/>
                      <a:pt x="7144" y="7144"/>
                      <a:pt x="7144" y="7144"/>
                    </a:cubicBezTo>
                    <a:cubicBezTo>
                      <a:pt x="13440" y="13097"/>
                      <a:pt x="20736" y="20812"/>
                      <a:pt x="13630" y="21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0" name="任意多边形: 形状 509"/>
              <p:cNvSpPr/>
              <p:nvPr/>
            </p:nvSpPr>
            <p:spPr>
              <a:xfrm>
                <a:off x="10936757" y="599398"/>
                <a:ext cx="28575" cy="28575"/>
              </a:xfrm>
              <a:custGeom>
                <a:avLst/>
                <a:gdLst>
                  <a:gd name="connsiteX0" fmla="*/ 22365 w 28575"/>
                  <a:gd name="connsiteY0" fmla="*/ 26032 h 28575"/>
                  <a:gd name="connsiteX1" fmla="*/ 7144 w 28575"/>
                  <a:gd name="connsiteY1" fmla="*/ 7144 h 28575"/>
                  <a:gd name="connsiteX2" fmla="*/ 22365 w 28575"/>
                  <a:gd name="connsiteY2" fmla="*/ 2603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28575">
                    <a:moveTo>
                      <a:pt x="22365" y="26032"/>
                    </a:moveTo>
                    <a:cubicBezTo>
                      <a:pt x="20564" y="20174"/>
                      <a:pt x="18221" y="8868"/>
                      <a:pt x="7144" y="7144"/>
                    </a:cubicBezTo>
                    <a:cubicBezTo>
                      <a:pt x="19526" y="17107"/>
                      <a:pt x="7972" y="18859"/>
                      <a:pt x="22365" y="26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1" name="任意多边形: 形状 510"/>
              <p:cNvSpPr/>
              <p:nvPr/>
            </p:nvSpPr>
            <p:spPr>
              <a:xfrm>
                <a:off x="10873845" y="556164"/>
                <a:ext cx="66675" cy="38100"/>
              </a:xfrm>
              <a:custGeom>
                <a:avLst/>
                <a:gdLst>
                  <a:gd name="connsiteX0" fmla="*/ 7144 w 66675"/>
                  <a:gd name="connsiteY0" fmla="*/ 7221 h 38100"/>
                  <a:gd name="connsiteX1" fmla="*/ 10725 w 66675"/>
                  <a:gd name="connsiteY1" fmla="*/ 9640 h 38100"/>
                  <a:gd name="connsiteX2" fmla="*/ 18383 w 66675"/>
                  <a:gd name="connsiteY2" fmla="*/ 15260 h 38100"/>
                  <a:gd name="connsiteX3" fmla="*/ 29032 w 66675"/>
                  <a:gd name="connsiteY3" fmla="*/ 24061 h 38100"/>
                  <a:gd name="connsiteX4" fmla="*/ 7801 w 66675"/>
                  <a:gd name="connsiteY4" fmla="*/ 18622 h 38100"/>
                  <a:gd name="connsiteX5" fmla="*/ 39081 w 66675"/>
                  <a:gd name="connsiteY5" fmla="*/ 30338 h 38100"/>
                  <a:gd name="connsiteX6" fmla="*/ 62560 w 66675"/>
                  <a:gd name="connsiteY6" fmla="*/ 40234 h 38100"/>
                  <a:gd name="connsiteX7" fmla="*/ 44929 w 66675"/>
                  <a:gd name="connsiteY7" fmla="*/ 28204 h 38100"/>
                  <a:gd name="connsiteX8" fmla="*/ 34471 w 66675"/>
                  <a:gd name="connsiteY8" fmla="*/ 18184 h 38100"/>
                  <a:gd name="connsiteX9" fmla="*/ 24422 w 66675"/>
                  <a:gd name="connsiteY9" fmla="*/ 10192 h 38100"/>
                  <a:gd name="connsiteX10" fmla="*/ 7144 w 66675"/>
                  <a:gd name="connsiteY10" fmla="*/ 72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38100">
                    <a:moveTo>
                      <a:pt x="7144" y="7221"/>
                    </a:moveTo>
                    <a:cubicBezTo>
                      <a:pt x="7144" y="7221"/>
                      <a:pt x="8582" y="8192"/>
                      <a:pt x="10725" y="9640"/>
                    </a:cubicBezTo>
                    <a:cubicBezTo>
                      <a:pt x="12878" y="11088"/>
                      <a:pt x="15764" y="12936"/>
                      <a:pt x="18383" y="15260"/>
                    </a:cubicBezTo>
                    <a:cubicBezTo>
                      <a:pt x="23708" y="19660"/>
                      <a:pt x="29032" y="24061"/>
                      <a:pt x="29032" y="24061"/>
                    </a:cubicBezTo>
                    <a:cubicBezTo>
                      <a:pt x="29127" y="33538"/>
                      <a:pt x="16869" y="19146"/>
                      <a:pt x="7801" y="18622"/>
                    </a:cubicBezTo>
                    <a:cubicBezTo>
                      <a:pt x="26784" y="31185"/>
                      <a:pt x="21460" y="25566"/>
                      <a:pt x="39081" y="30338"/>
                    </a:cubicBezTo>
                    <a:cubicBezTo>
                      <a:pt x="44482" y="34100"/>
                      <a:pt x="54769" y="37348"/>
                      <a:pt x="62560" y="40234"/>
                    </a:cubicBezTo>
                    <a:cubicBezTo>
                      <a:pt x="54435" y="36158"/>
                      <a:pt x="49044" y="32119"/>
                      <a:pt x="44929" y="28204"/>
                    </a:cubicBezTo>
                    <a:cubicBezTo>
                      <a:pt x="40529" y="24737"/>
                      <a:pt x="37471" y="21299"/>
                      <a:pt x="34471" y="18184"/>
                    </a:cubicBezTo>
                    <a:cubicBezTo>
                      <a:pt x="31471" y="15079"/>
                      <a:pt x="28527" y="12297"/>
                      <a:pt x="24422" y="10192"/>
                    </a:cubicBezTo>
                    <a:cubicBezTo>
                      <a:pt x="20412" y="7944"/>
                      <a:pt x="14964" y="6830"/>
                      <a:pt x="7144" y="72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2" name="任意多边形: 形状 511"/>
              <p:cNvSpPr/>
              <p:nvPr/>
            </p:nvSpPr>
            <p:spPr>
              <a:xfrm>
                <a:off x="10908563" y="584892"/>
                <a:ext cx="19050" cy="19050"/>
              </a:xfrm>
              <a:custGeom>
                <a:avLst/>
                <a:gdLst>
                  <a:gd name="connsiteX0" fmla="*/ 14583 w 19050"/>
                  <a:gd name="connsiteY0" fmla="*/ 13611 h 19050"/>
                  <a:gd name="connsiteX1" fmla="*/ 18974 w 19050"/>
                  <a:gd name="connsiteY1" fmla="*/ 12868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4583" y="13611"/>
                    </a:moveTo>
                    <a:lnTo>
                      <a:pt x="18974" y="12868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3" name="任意多边形: 形状 512"/>
              <p:cNvSpPr/>
              <p:nvPr/>
            </p:nvSpPr>
            <p:spPr>
              <a:xfrm>
                <a:off x="10729341" y="509587"/>
                <a:ext cx="161925" cy="57150"/>
              </a:xfrm>
              <a:custGeom>
                <a:avLst/>
                <a:gdLst>
                  <a:gd name="connsiteX0" fmla="*/ 93631 w 161925"/>
                  <a:gd name="connsiteY0" fmla="*/ 21698 h 57150"/>
                  <a:gd name="connsiteX1" fmla="*/ 69685 w 161925"/>
                  <a:gd name="connsiteY1" fmla="*/ 14135 h 57150"/>
                  <a:gd name="connsiteX2" fmla="*/ 42796 w 161925"/>
                  <a:gd name="connsiteY2" fmla="*/ 12430 h 57150"/>
                  <a:gd name="connsiteX3" fmla="*/ 47730 w 161925"/>
                  <a:gd name="connsiteY3" fmla="*/ 10735 h 57150"/>
                  <a:gd name="connsiteX4" fmla="*/ 39567 w 161925"/>
                  <a:gd name="connsiteY4" fmla="*/ 9973 h 57150"/>
                  <a:gd name="connsiteX5" fmla="*/ 33966 w 161925"/>
                  <a:gd name="connsiteY5" fmla="*/ 9449 h 57150"/>
                  <a:gd name="connsiteX6" fmla="*/ 31423 w 161925"/>
                  <a:gd name="connsiteY6" fmla="*/ 9277 h 57150"/>
                  <a:gd name="connsiteX7" fmla="*/ 30861 w 161925"/>
                  <a:gd name="connsiteY7" fmla="*/ 7144 h 57150"/>
                  <a:gd name="connsiteX8" fmla="*/ 7144 w 161925"/>
                  <a:gd name="connsiteY8" fmla="*/ 18050 h 57150"/>
                  <a:gd name="connsiteX9" fmla="*/ 29689 w 161925"/>
                  <a:gd name="connsiteY9" fmla="*/ 18707 h 57150"/>
                  <a:gd name="connsiteX10" fmla="*/ 19860 w 161925"/>
                  <a:gd name="connsiteY10" fmla="*/ 26660 h 57150"/>
                  <a:gd name="connsiteX11" fmla="*/ 37014 w 161925"/>
                  <a:gd name="connsiteY11" fmla="*/ 18821 h 57150"/>
                  <a:gd name="connsiteX12" fmla="*/ 44501 w 161925"/>
                  <a:gd name="connsiteY12" fmla="*/ 24698 h 57150"/>
                  <a:gd name="connsiteX13" fmla="*/ 58074 w 161925"/>
                  <a:gd name="connsiteY13" fmla="*/ 19974 h 57150"/>
                  <a:gd name="connsiteX14" fmla="*/ 75800 w 161925"/>
                  <a:gd name="connsiteY14" fmla="*/ 20812 h 57150"/>
                  <a:gd name="connsiteX15" fmla="*/ 87068 w 161925"/>
                  <a:gd name="connsiteY15" fmla="*/ 29585 h 57150"/>
                  <a:gd name="connsiteX16" fmla="*/ 95069 w 161925"/>
                  <a:gd name="connsiteY16" fmla="*/ 28204 h 57150"/>
                  <a:gd name="connsiteX17" fmla="*/ 114814 w 161925"/>
                  <a:gd name="connsiteY17" fmla="*/ 34014 h 57150"/>
                  <a:gd name="connsiteX18" fmla="*/ 129464 w 161925"/>
                  <a:gd name="connsiteY18" fmla="*/ 44320 h 57150"/>
                  <a:gd name="connsiteX19" fmla="*/ 130693 w 161925"/>
                  <a:gd name="connsiteY19" fmla="*/ 51244 h 57150"/>
                  <a:gd name="connsiteX20" fmla="*/ 158534 w 161925"/>
                  <a:gd name="connsiteY20" fmla="*/ 48292 h 57150"/>
                  <a:gd name="connsiteX21" fmla="*/ 133217 w 161925"/>
                  <a:gd name="connsiteY21" fmla="*/ 42491 h 57150"/>
                  <a:gd name="connsiteX22" fmla="*/ 128349 w 161925"/>
                  <a:gd name="connsiteY22" fmla="*/ 31842 h 57150"/>
                  <a:gd name="connsiteX23" fmla="*/ 109309 w 161925"/>
                  <a:gd name="connsiteY23" fmla="*/ 27927 h 57150"/>
                  <a:gd name="connsiteX24" fmla="*/ 100775 w 161925"/>
                  <a:gd name="connsiteY24" fmla="*/ 24708 h 57150"/>
                  <a:gd name="connsiteX25" fmla="*/ 91535 w 161925"/>
                  <a:gd name="connsiteY25" fmla="*/ 21717 h 57150"/>
                  <a:gd name="connsiteX26" fmla="*/ 93631 w 161925"/>
                  <a:gd name="connsiteY26" fmla="*/ 2169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1925" h="57150">
                    <a:moveTo>
                      <a:pt x="93631" y="21698"/>
                    </a:moveTo>
                    <a:cubicBezTo>
                      <a:pt x="86687" y="15078"/>
                      <a:pt x="78257" y="14278"/>
                      <a:pt x="69685" y="14135"/>
                    </a:cubicBezTo>
                    <a:cubicBezTo>
                      <a:pt x="60989" y="14354"/>
                      <a:pt x="51997" y="15983"/>
                      <a:pt x="42796" y="12430"/>
                    </a:cubicBezTo>
                    <a:cubicBezTo>
                      <a:pt x="44891" y="12202"/>
                      <a:pt x="43558" y="11211"/>
                      <a:pt x="47730" y="10735"/>
                    </a:cubicBezTo>
                    <a:cubicBezTo>
                      <a:pt x="47730" y="10735"/>
                      <a:pt x="43653" y="10354"/>
                      <a:pt x="39567" y="9973"/>
                    </a:cubicBezTo>
                    <a:cubicBezTo>
                      <a:pt x="37529" y="9782"/>
                      <a:pt x="35500" y="9592"/>
                      <a:pt x="33966" y="9449"/>
                    </a:cubicBezTo>
                    <a:cubicBezTo>
                      <a:pt x="32442" y="9277"/>
                      <a:pt x="31423" y="9277"/>
                      <a:pt x="31423" y="9277"/>
                    </a:cubicBezTo>
                    <a:lnTo>
                      <a:pt x="30861" y="7144"/>
                    </a:lnTo>
                    <a:cubicBezTo>
                      <a:pt x="31242" y="12706"/>
                      <a:pt x="14297" y="14107"/>
                      <a:pt x="7144" y="18050"/>
                    </a:cubicBezTo>
                    <a:cubicBezTo>
                      <a:pt x="23022" y="24794"/>
                      <a:pt x="15840" y="11525"/>
                      <a:pt x="29689" y="18707"/>
                    </a:cubicBezTo>
                    <a:cubicBezTo>
                      <a:pt x="25994" y="21069"/>
                      <a:pt x="23212" y="24765"/>
                      <a:pt x="19860" y="26660"/>
                    </a:cubicBezTo>
                    <a:cubicBezTo>
                      <a:pt x="29585" y="24213"/>
                      <a:pt x="32356" y="21203"/>
                      <a:pt x="37014" y="18821"/>
                    </a:cubicBezTo>
                    <a:cubicBezTo>
                      <a:pt x="47625" y="19802"/>
                      <a:pt x="44015" y="22498"/>
                      <a:pt x="44501" y="24698"/>
                    </a:cubicBezTo>
                    <a:cubicBezTo>
                      <a:pt x="50502" y="23955"/>
                      <a:pt x="53921" y="21574"/>
                      <a:pt x="58074" y="19974"/>
                    </a:cubicBezTo>
                    <a:cubicBezTo>
                      <a:pt x="62227" y="18326"/>
                      <a:pt x="67180" y="17383"/>
                      <a:pt x="75800" y="20812"/>
                    </a:cubicBezTo>
                    <a:cubicBezTo>
                      <a:pt x="85992" y="28499"/>
                      <a:pt x="67361" y="26613"/>
                      <a:pt x="87068" y="29585"/>
                    </a:cubicBezTo>
                    <a:cubicBezTo>
                      <a:pt x="83458" y="24070"/>
                      <a:pt x="88249" y="25660"/>
                      <a:pt x="95069" y="28204"/>
                    </a:cubicBezTo>
                    <a:cubicBezTo>
                      <a:pt x="101937" y="30594"/>
                      <a:pt x="110166" y="35519"/>
                      <a:pt x="114814" y="34014"/>
                    </a:cubicBezTo>
                    <a:cubicBezTo>
                      <a:pt x="121530" y="37386"/>
                      <a:pt x="126625" y="41167"/>
                      <a:pt x="129464" y="44320"/>
                    </a:cubicBezTo>
                    <a:cubicBezTo>
                      <a:pt x="132197" y="47730"/>
                      <a:pt x="132721" y="50463"/>
                      <a:pt x="130693" y="51244"/>
                    </a:cubicBezTo>
                    <a:cubicBezTo>
                      <a:pt x="132988" y="44720"/>
                      <a:pt x="147209" y="44996"/>
                      <a:pt x="158534" y="48292"/>
                    </a:cubicBezTo>
                    <a:lnTo>
                      <a:pt x="133217" y="42491"/>
                    </a:lnTo>
                    <a:cubicBezTo>
                      <a:pt x="133360" y="42291"/>
                      <a:pt x="128349" y="31842"/>
                      <a:pt x="128349" y="31842"/>
                    </a:cubicBezTo>
                    <a:cubicBezTo>
                      <a:pt x="120987" y="31166"/>
                      <a:pt x="115033" y="29823"/>
                      <a:pt x="109309" y="27927"/>
                    </a:cubicBezTo>
                    <a:cubicBezTo>
                      <a:pt x="106451" y="26984"/>
                      <a:pt x="103651" y="25898"/>
                      <a:pt x="100775" y="24708"/>
                    </a:cubicBezTo>
                    <a:cubicBezTo>
                      <a:pt x="97831" y="23755"/>
                      <a:pt x="94783" y="22765"/>
                      <a:pt x="91535" y="21717"/>
                    </a:cubicBezTo>
                    <a:lnTo>
                      <a:pt x="93631" y="216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4" name="任意多边形: 形状 513"/>
              <p:cNvSpPr/>
              <p:nvPr/>
            </p:nvSpPr>
            <p:spPr>
              <a:xfrm>
                <a:off x="10736675" y="529104"/>
                <a:ext cx="19050" cy="9525"/>
              </a:xfrm>
              <a:custGeom>
                <a:avLst/>
                <a:gdLst>
                  <a:gd name="connsiteX0" fmla="*/ 12525 w 19050"/>
                  <a:gd name="connsiteY0" fmla="*/ 7144 h 9525"/>
                  <a:gd name="connsiteX1" fmla="*/ 7144 w 19050"/>
                  <a:gd name="connsiteY1" fmla="*/ 8334 h 9525"/>
                  <a:gd name="connsiteX2" fmla="*/ 12525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25" y="7144"/>
                    </a:moveTo>
                    <a:cubicBezTo>
                      <a:pt x="10811" y="7563"/>
                      <a:pt x="9334" y="7991"/>
                      <a:pt x="7144" y="8334"/>
                    </a:cubicBezTo>
                    <a:cubicBezTo>
                      <a:pt x="9211" y="8601"/>
                      <a:pt x="10916" y="8049"/>
                      <a:pt x="125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5" name="任意多边形: 形状 514"/>
              <p:cNvSpPr/>
              <p:nvPr/>
            </p:nvSpPr>
            <p:spPr>
              <a:xfrm>
                <a:off x="10849756" y="556593"/>
                <a:ext cx="19050" cy="9525"/>
              </a:xfrm>
              <a:custGeom>
                <a:avLst/>
                <a:gdLst>
                  <a:gd name="connsiteX0" fmla="*/ 12964 w 19050"/>
                  <a:gd name="connsiteY0" fmla="*/ 8134 h 9525"/>
                  <a:gd name="connsiteX1" fmla="*/ 7144 w 19050"/>
                  <a:gd name="connsiteY1" fmla="*/ 7144 h 9525"/>
                  <a:gd name="connsiteX2" fmla="*/ 9801 w 19050"/>
                  <a:gd name="connsiteY2" fmla="*/ 11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64" y="8134"/>
                    </a:moveTo>
                    <a:lnTo>
                      <a:pt x="7144" y="7144"/>
                    </a:lnTo>
                    <a:lnTo>
                      <a:pt x="9801" y="1100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6" name="任意多边形: 形状 515"/>
              <p:cNvSpPr/>
              <p:nvPr/>
            </p:nvSpPr>
            <p:spPr>
              <a:xfrm>
                <a:off x="10725864" y="531647"/>
                <a:ext cx="19050" cy="9525"/>
              </a:xfrm>
              <a:custGeom>
                <a:avLst/>
                <a:gdLst>
                  <a:gd name="connsiteX0" fmla="*/ 10935 w 19050"/>
                  <a:gd name="connsiteY0" fmla="*/ 9744 h 9525"/>
                  <a:gd name="connsiteX1" fmla="*/ 12154 w 19050"/>
                  <a:gd name="connsiteY1" fmla="*/ 7144 h 9525"/>
                  <a:gd name="connsiteX2" fmla="*/ 7144 w 19050"/>
                  <a:gd name="connsiteY2" fmla="*/ 10658 h 9525"/>
                  <a:gd name="connsiteX3" fmla="*/ 10935 w 19050"/>
                  <a:gd name="connsiteY3" fmla="*/ 97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0935" y="9744"/>
                    </a:moveTo>
                    <a:cubicBezTo>
                      <a:pt x="14097" y="10144"/>
                      <a:pt x="15364" y="7534"/>
                      <a:pt x="12154" y="7144"/>
                    </a:cubicBezTo>
                    <a:lnTo>
                      <a:pt x="7144" y="10658"/>
                    </a:lnTo>
                    <a:lnTo>
                      <a:pt x="10935" y="97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7" name="任意多边形: 形状 516"/>
              <p:cNvSpPr/>
              <p:nvPr/>
            </p:nvSpPr>
            <p:spPr>
              <a:xfrm>
                <a:off x="10702309" y="524360"/>
                <a:ext cx="19050" cy="9525"/>
              </a:xfrm>
              <a:custGeom>
                <a:avLst/>
                <a:gdLst>
                  <a:gd name="connsiteX0" fmla="*/ 20155 w 19050"/>
                  <a:gd name="connsiteY0" fmla="*/ 11420 h 9525"/>
                  <a:gd name="connsiteX1" fmla="*/ 11992 w 19050"/>
                  <a:gd name="connsiteY1" fmla="*/ 7144 h 9525"/>
                  <a:gd name="connsiteX2" fmla="*/ 7144 w 19050"/>
                  <a:gd name="connsiteY2" fmla="*/ 111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20155" y="11420"/>
                    </a:moveTo>
                    <a:lnTo>
                      <a:pt x="11992" y="7144"/>
                    </a:lnTo>
                    <a:lnTo>
                      <a:pt x="7144" y="111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8" name="任意多边形: 形状 517"/>
              <p:cNvSpPr/>
              <p:nvPr/>
            </p:nvSpPr>
            <p:spPr>
              <a:xfrm>
                <a:off x="10430426" y="664206"/>
                <a:ext cx="19050" cy="19050"/>
              </a:xfrm>
              <a:custGeom>
                <a:avLst/>
                <a:gdLst>
                  <a:gd name="connsiteX0" fmla="*/ 10279 w 19050"/>
                  <a:gd name="connsiteY0" fmla="*/ 20393 h 19050"/>
                  <a:gd name="connsiteX1" fmla="*/ 11318 w 19050"/>
                  <a:gd name="connsiteY1" fmla="*/ 7144 h 19050"/>
                  <a:gd name="connsiteX2" fmla="*/ 8441 w 19050"/>
                  <a:gd name="connsiteY2" fmla="*/ 14707 h 19050"/>
                  <a:gd name="connsiteX3" fmla="*/ 10279 w 19050"/>
                  <a:gd name="connsiteY3" fmla="*/ 203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0279" y="20393"/>
                    </a:moveTo>
                    <a:cubicBezTo>
                      <a:pt x="18347" y="13011"/>
                      <a:pt x="13651" y="10992"/>
                      <a:pt x="11318" y="7144"/>
                    </a:cubicBezTo>
                    <a:cubicBezTo>
                      <a:pt x="5774" y="13506"/>
                      <a:pt x="6812" y="14326"/>
                      <a:pt x="8441" y="14707"/>
                    </a:cubicBezTo>
                    <a:cubicBezTo>
                      <a:pt x="10079" y="15107"/>
                      <a:pt x="12327" y="15126"/>
                      <a:pt x="10279" y="203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9" name="任意多边形: 形状 518"/>
              <p:cNvSpPr/>
              <p:nvPr/>
            </p:nvSpPr>
            <p:spPr>
              <a:xfrm>
                <a:off x="10381794" y="842286"/>
                <a:ext cx="9525" cy="47625"/>
              </a:xfrm>
              <a:custGeom>
                <a:avLst/>
                <a:gdLst>
                  <a:gd name="connsiteX0" fmla="*/ 10409 w 9525"/>
                  <a:gd name="connsiteY0" fmla="*/ 41177 h 47625"/>
                  <a:gd name="connsiteX1" fmla="*/ 9295 w 9525"/>
                  <a:gd name="connsiteY1" fmla="*/ 7144 h 47625"/>
                  <a:gd name="connsiteX2" fmla="*/ 10409 w 9525"/>
                  <a:gd name="connsiteY2" fmla="*/ 4117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47625">
                    <a:moveTo>
                      <a:pt x="10409" y="41177"/>
                    </a:moveTo>
                    <a:cubicBezTo>
                      <a:pt x="12915" y="29423"/>
                      <a:pt x="8638" y="18859"/>
                      <a:pt x="9295" y="7144"/>
                    </a:cubicBezTo>
                    <a:cubicBezTo>
                      <a:pt x="5942" y="17478"/>
                      <a:pt x="6657" y="31823"/>
                      <a:pt x="10409" y="411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0" name="任意多边形: 形状 519"/>
              <p:cNvSpPr/>
              <p:nvPr/>
            </p:nvSpPr>
            <p:spPr>
              <a:xfrm>
                <a:off x="10401433" y="949356"/>
                <a:ext cx="28575" cy="19050"/>
              </a:xfrm>
              <a:custGeom>
                <a:avLst/>
                <a:gdLst>
                  <a:gd name="connsiteX0" fmla="*/ 22755 w 28575"/>
                  <a:gd name="connsiteY0" fmla="*/ 14583 h 19050"/>
                  <a:gd name="connsiteX1" fmla="*/ 19336 w 28575"/>
                  <a:gd name="connsiteY1" fmla="*/ 15021 h 19050"/>
                  <a:gd name="connsiteX2" fmla="*/ 7144 w 28575"/>
                  <a:gd name="connsiteY2" fmla="*/ 7144 h 19050"/>
                  <a:gd name="connsiteX3" fmla="*/ 22755 w 28575"/>
                  <a:gd name="connsiteY3" fmla="*/ 145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755" y="14583"/>
                    </a:moveTo>
                    <a:cubicBezTo>
                      <a:pt x="20403" y="12459"/>
                      <a:pt x="18555" y="8982"/>
                      <a:pt x="19336" y="15021"/>
                    </a:cubicBezTo>
                    <a:lnTo>
                      <a:pt x="7144" y="7144"/>
                    </a:lnTo>
                    <a:cubicBezTo>
                      <a:pt x="8144" y="24251"/>
                      <a:pt x="18812" y="16297"/>
                      <a:pt x="22755" y="14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1" name="任意多边形: 形状 520"/>
              <p:cNvSpPr/>
              <p:nvPr/>
            </p:nvSpPr>
            <p:spPr>
              <a:xfrm>
                <a:off x="10437114" y="1029328"/>
                <a:ext cx="28575" cy="19050"/>
              </a:xfrm>
              <a:custGeom>
                <a:avLst/>
                <a:gdLst>
                  <a:gd name="connsiteX0" fmla="*/ 28604 w 28575"/>
                  <a:gd name="connsiteY0" fmla="*/ 18078 h 19050"/>
                  <a:gd name="connsiteX1" fmla="*/ 26822 w 28575"/>
                  <a:gd name="connsiteY1" fmla="*/ 16431 h 19050"/>
                  <a:gd name="connsiteX2" fmla="*/ 23041 w 28575"/>
                  <a:gd name="connsiteY2" fmla="*/ 12668 h 19050"/>
                  <a:gd name="connsiteX3" fmla="*/ 17497 w 28575"/>
                  <a:gd name="connsiteY3" fmla="*/ 7144 h 19050"/>
                  <a:gd name="connsiteX4" fmla="*/ 21384 w 28575"/>
                  <a:gd name="connsiteY4" fmla="*/ 14049 h 19050"/>
                  <a:gd name="connsiteX5" fmla="*/ 7144 w 28575"/>
                  <a:gd name="connsiteY5" fmla="*/ 7963 h 19050"/>
                  <a:gd name="connsiteX6" fmla="*/ 28604 w 28575"/>
                  <a:gd name="connsiteY6" fmla="*/ 180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9050">
                    <a:moveTo>
                      <a:pt x="28604" y="18078"/>
                    </a:moveTo>
                    <a:cubicBezTo>
                      <a:pt x="28604" y="18078"/>
                      <a:pt x="27813" y="17469"/>
                      <a:pt x="26822" y="16431"/>
                    </a:cubicBezTo>
                    <a:cubicBezTo>
                      <a:pt x="25794" y="15402"/>
                      <a:pt x="24422" y="14040"/>
                      <a:pt x="23041" y="12668"/>
                    </a:cubicBezTo>
                    <a:cubicBezTo>
                      <a:pt x="20269" y="9906"/>
                      <a:pt x="17497" y="7144"/>
                      <a:pt x="17497" y="7144"/>
                    </a:cubicBezTo>
                    <a:lnTo>
                      <a:pt x="21384" y="14049"/>
                    </a:lnTo>
                    <a:cubicBezTo>
                      <a:pt x="16069" y="12811"/>
                      <a:pt x="12992" y="11411"/>
                      <a:pt x="7144" y="7963"/>
                    </a:cubicBezTo>
                    <a:cubicBezTo>
                      <a:pt x="15049" y="16926"/>
                      <a:pt x="23822" y="24136"/>
                      <a:pt x="28604" y="180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2" name="任意多边形: 形状 521"/>
              <p:cNvSpPr/>
              <p:nvPr/>
            </p:nvSpPr>
            <p:spPr>
              <a:xfrm>
                <a:off x="10428341" y="101880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10487 w 9525"/>
                  <a:gd name="connsiteY1" fmla="*/ 11954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972" y="8706"/>
                      <a:pt x="9163" y="10316"/>
                      <a:pt x="10487" y="11954"/>
                    </a:cubicBezTo>
                    <a:cubicBezTo>
                      <a:pt x="10639" y="9868"/>
                      <a:pt x="11192" y="8392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3" name="任意多边形: 形状 522"/>
              <p:cNvSpPr/>
              <p:nvPr/>
            </p:nvSpPr>
            <p:spPr>
              <a:xfrm>
                <a:off x="10431654" y="1023613"/>
                <a:ext cx="19050" cy="19050"/>
              </a:xfrm>
              <a:custGeom>
                <a:avLst/>
                <a:gdLst>
                  <a:gd name="connsiteX0" fmla="*/ 10555 w 19050"/>
                  <a:gd name="connsiteY0" fmla="*/ 12449 h 19050"/>
                  <a:gd name="connsiteX1" fmla="*/ 12603 w 19050"/>
                  <a:gd name="connsiteY1" fmla="*/ 13668 h 19050"/>
                  <a:gd name="connsiteX2" fmla="*/ 7164 w 19050"/>
                  <a:gd name="connsiteY2" fmla="*/ 7144 h 19050"/>
                  <a:gd name="connsiteX3" fmla="*/ 10555 w 19050"/>
                  <a:gd name="connsiteY3" fmla="*/ 124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0555" y="12449"/>
                    </a:moveTo>
                    <a:cubicBezTo>
                      <a:pt x="11356" y="12925"/>
                      <a:pt x="11917" y="13259"/>
                      <a:pt x="12603" y="13668"/>
                    </a:cubicBezTo>
                    <a:cubicBezTo>
                      <a:pt x="10698" y="11506"/>
                      <a:pt x="8841" y="9296"/>
                      <a:pt x="7164" y="7144"/>
                    </a:cubicBezTo>
                    <a:cubicBezTo>
                      <a:pt x="7050" y="8658"/>
                      <a:pt x="7307" y="10497"/>
                      <a:pt x="10555" y="124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4" name="任意多边形: 形状 523"/>
              <p:cNvSpPr/>
              <p:nvPr/>
            </p:nvSpPr>
            <p:spPr>
              <a:xfrm>
                <a:off x="10461479" y="1052168"/>
                <a:ext cx="28575" cy="28575"/>
              </a:xfrm>
              <a:custGeom>
                <a:avLst/>
                <a:gdLst>
                  <a:gd name="connsiteX0" fmla="*/ 7144 w 28575"/>
                  <a:gd name="connsiteY0" fmla="*/ 7164 h 28575"/>
                  <a:gd name="connsiteX1" fmla="*/ 15497 w 28575"/>
                  <a:gd name="connsiteY1" fmla="*/ 17480 h 28575"/>
                  <a:gd name="connsiteX2" fmla="*/ 21536 w 28575"/>
                  <a:gd name="connsiteY2" fmla="*/ 24290 h 28575"/>
                  <a:gd name="connsiteX3" fmla="*/ 24451 w 28575"/>
                  <a:gd name="connsiteY3" fmla="*/ 27234 h 28575"/>
                  <a:gd name="connsiteX4" fmla="*/ 19269 w 28575"/>
                  <a:gd name="connsiteY4" fmla="*/ 18490 h 28575"/>
                  <a:gd name="connsiteX5" fmla="*/ 7144 w 28575"/>
                  <a:gd name="connsiteY5" fmla="*/ 7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7144" y="7164"/>
                    </a:moveTo>
                    <a:cubicBezTo>
                      <a:pt x="7144" y="7164"/>
                      <a:pt x="11325" y="12317"/>
                      <a:pt x="15497" y="17480"/>
                    </a:cubicBezTo>
                    <a:cubicBezTo>
                      <a:pt x="17497" y="20128"/>
                      <a:pt x="19698" y="22595"/>
                      <a:pt x="21536" y="24290"/>
                    </a:cubicBezTo>
                    <a:cubicBezTo>
                      <a:pt x="23289" y="26062"/>
                      <a:pt x="24451" y="27234"/>
                      <a:pt x="24451" y="27234"/>
                    </a:cubicBezTo>
                    <a:cubicBezTo>
                      <a:pt x="24451" y="27234"/>
                      <a:pt x="19021" y="18671"/>
                      <a:pt x="19269" y="18490"/>
                    </a:cubicBezTo>
                    <a:cubicBezTo>
                      <a:pt x="13240" y="20471"/>
                      <a:pt x="14783" y="6536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5" name="任意多边形: 形状 524"/>
              <p:cNvSpPr/>
              <p:nvPr/>
            </p:nvSpPr>
            <p:spPr>
              <a:xfrm>
                <a:off x="10562196" y="1148133"/>
                <a:ext cx="57150" cy="38100"/>
              </a:xfrm>
              <a:custGeom>
                <a:avLst/>
                <a:gdLst>
                  <a:gd name="connsiteX0" fmla="*/ 7496 w 57150"/>
                  <a:gd name="connsiteY0" fmla="*/ 7144 h 38100"/>
                  <a:gd name="connsiteX1" fmla="*/ 7277 w 57150"/>
                  <a:gd name="connsiteY1" fmla="*/ 10458 h 38100"/>
                  <a:gd name="connsiteX2" fmla="*/ 7144 w 57150"/>
                  <a:gd name="connsiteY2" fmla="*/ 13668 h 38100"/>
                  <a:gd name="connsiteX3" fmla="*/ 33652 w 57150"/>
                  <a:gd name="connsiteY3" fmla="*/ 21907 h 38100"/>
                  <a:gd name="connsiteX4" fmla="*/ 53531 w 57150"/>
                  <a:gd name="connsiteY4" fmla="*/ 31718 h 38100"/>
                  <a:gd name="connsiteX5" fmla="*/ 50644 w 57150"/>
                  <a:gd name="connsiteY5" fmla="*/ 21727 h 38100"/>
                  <a:gd name="connsiteX6" fmla="*/ 7496 w 57150"/>
                  <a:gd name="connsiteY6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38100">
                    <a:moveTo>
                      <a:pt x="7496" y="7144"/>
                    </a:moveTo>
                    <a:cubicBezTo>
                      <a:pt x="7496" y="7144"/>
                      <a:pt x="7382" y="8801"/>
                      <a:pt x="7277" y="10458"/>
                    </a:cubicBezTo>
                    <a:cubicBezTo>
                      <a:pt x="7210" y="12068"/>
                      <a:pt x="7144" y="13668"/>
                      <a:pt x="7144" y="13668"/>
                    </a:cubicBezTo>
                    <a:cubicBezTo>
                      <a:pt x="14783" y="18059"/>
                      <a:pt x="24965" y="19755"/>
                      <a:pt x="33652" y="21907"/>
                    </a:cubicBezTo>
                    <a:cubicBezTo>
                      <a:pt x="42501" y="23793"/>
                      <a:pt x="50292" y="25289"/>
                      <a:pt x="53531" y="31718"/>
                    </a:cubicBezTo>
                    <a:cubicBezTo>
                      <a:pt x="47739" y="25689"/>
                      <a:pt x="69009" y="30242"/>
                      <a:pt x="50644" y="21727"/>
                    </a:cubicBezTo>
                    <a:cubicBezTo>
                      <a:pt x="40758" y="24670"/>
                      <a:pt x="17736" y="13887"/>
                      <a:pt x="74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6" name="任意多边形: 形状 525"/>
              <p:cNvSpPr/>
              <p:nvPr/>
            </p:nvSpPr>
            <p:spPr>
              <a:xfrm>
                <a:off x="10616917" y="1181004"/>
                <a:ext cx="28575" cy="19050"/>
              </a:xfrm>
              <a:custGeom>
                <a:avLst/>
                <a:gdLst>
                  <a:gd name="connsiteX0" fmla="*/ 8440 w 28575"/>
                  <a:gd name="connsiteY0" fmla="*/ 7563 h 19050"/>
                  <a:gd name="connsiteX1" fmla="*/ 10659 w 28575"/>
                  <a:gd name="connsiteY1" fmla="*/ 13012 h 19050"/>
                  <a:gd name="connsiteX2" fmla="*/ 21384 w 28575"/>
                  <a:gd name="connsiteY2" fmla="*/ 11116 h 19050"/>
                  <a:gd name="connsiteX3" fmla="*/ 8440 w 28575"/>
                  <a:gd name="connsiteY3" fmla="*/ 756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8440" y="7563"/>
                    </a:moveTo>
                    <a:cubicBezTo>
                      <a:pt x="5202" y="8230"/>
                      <a:pt x="8831" y="10973"/>
                      <a:pt x="10659" y="13012"/>
                    </a:cubicBezTo>
                    <a:cubicBezTo>
                      <a:pt x="16651" y="15269"/>
                      <a:pt x="24080" y="14374"/>
                      <a:pt x="21384" y="11116"/>
                    </a:cubicBezTo>
                    <a:cubicBezTo>
                      <a:pt x="14260" y="17279"/>
                      <a:pt x="16098" y="4744"/>
                      <a:pt x="8440" y="75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7" name="任意多边形: 形状 526"/>
              <p:cNvSpPr/>
              <p:nvPr/>
            </p:nvSpPr>
            <p:spPr>
              <a:xfrm>
                <a:off x="10690160" y="1185907"/>
                <a:ext cx="28575" cy="19050"/>
              </a:xfrm>
              <a:custGeom>
                <a:avLst/>
                <a:gdLst>
                  <a:gd name="connsiteX0" fmla="*/ 15274 w 28575"/>
                  <a:gd name="connsiteY0" fmla="*/ 16395 h 19050"/>
                  <a:gd name="connsiteX1" fmla="*/ 10263 w 28575"/>
                  <a:gd name="connsiteY1" fmla="*/ 18385 h 19050"/>
                  <a:gd name="connsiteX2" fmla="*/ 29713 w 28575"/>
                  <a:gd name="connsiteY2" fmla="*/ 8270 h 19050"/>
                  <a:gd name="connsiteX3" fmla="*/ 15274 w 28575"/>
                  <a:gd name="connsiteY3" fmla="*/ 1639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5274" y="16395"/>
                    </a:moveTo>
                    <a:cubicBezTo>
                      <a:pt x="10159" y="16261"/>
                      <a:pt x="2929" y="16480"/>
                      <a:pt x="10263" y="18385"/>
                    </a:cubicBezTo>
                    <a:cubicBezTo>
                      <a:pt x="25799" y="18824"/>
                      <a:pt x="22074" y="11880"/>
                      <a:pt x="29713" y="8270"/>
                    </a:cubicBezTo>
                    <a:cubicBezTo>
                      <a:pt x="17521" y="4060"/>
                      <a:pt x="5901" y="12747"/>
                      <a:pt x="15274" y="163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8" name="任意多边形: 形状 527"/>
              <p:cNvSpPr/>
              <p:nvPr/>
            </p:nvSpPr>
            <p:spPr>
              <a:xfrm>
                <a:off x="10812123" y="1220738"/>
                <a:ext cx="28575" cy="9525"/>
              </a:xfrm>
              <a:custGeom>
                <a:avLst/>
                <a:gdLst>
                  <a:gd name="connsiteX0" fmla="*/ 26222 w 28575"/>
                  <a:gd name="connsiteY0" fmla="*/ 8901 h 9525"/>
                  <a:gd name="connsiteX1" fmla="*/ 7144 w 28575"/>
                  <a:gd name="connsiteY1" fmla="*/ 11320 h 9525"/>
                  <a:gd name="connsiteX2" fmla="*/ 26222 w 28575"/>
                  <a:gd name="connsiteY2" fmla="*/ 89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9525">
                    <a:moveTo>
                      <a:pt x="26222" y="8901"/>
                    </a:moveTo>
                    <a:cubicBezTo>
                      <a:pt x="22889" y="4843"/>
                      <a:pt x="9820" y="8739"/>
                      <a:pt x="7144" y="11320"/>
                    </a:cubicBezTo>
                    <a:cubicBezTo>
                      <a:pt x="11249" y="9234"/>
                      <a:pt x="19755" y="8824"/>
                      <a:pt x="26222" y="89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9" name="任意多边形: 形状 528"/>
              <p:cNvSpPr/>
              <p:nvPr/>
            </p:nvSpPr>
            <p:spPr>
              <a:xfrm>
                <a:off x="10813809" y="1181223"/>
                <a:ext cx="19050" cy="19050"/>
              </a:xfrm>
              <a:custGeom>
                <a:avLst/>
                <a:gdLst>
                  <a:gd name="connsiteX0" fmla="*/ 14364 w 19050"/>
                  <a:gd name="connsiteY0" fmla="*/ 7144 h 19050"/>
                  <a:gd name="connsiteX1" fmla="*/ 9925 w 19050"/>
                  <a:gd name="connsiteY1" fmla="*/ 7496 h 19050"/>
                  <a:gd name="connsiteX2" fmla="*/ 7144 w 19050"/>
                  <a:gd name="connsiteY2" fmla="*/ 16250 h 19050"/>
                  <a:gd name="connsiteX3" fmla="*/ 10868 w 19050"/>
                  <a:gd name="connsiteY3" fmla="*/ 11887 h 19050"/>
                  <a:gd name="connsiteX4" fmla="*/ 14364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4364" y="7144"/>
                    </a:moveTo>
                    <a:lnTo>
                      <a:pt x="9925" y="7496"/>
                    </a:lnTo>
                    <a:lnTo>
                      <a:pt x="7144" y="16250"/>
                    </a:lnTo>
                    <a:cubicBezTo>
                      <a:pt x="7144" y="16250"/>
                      <a:pt x="9001" y="14068"/>
                      <a:pt x="10868" y="11887"/>
                    </a:cubicBezTo>
                    <a:cubicBezTo>
                      <a:pt x="12668" y="9592"/>
                      <a:pt x="14364" y="7144"/>
                      <a:pt x="1436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30" name="任意多边形: 形状 529"/>
              <p:cNvSpPr/>
              <p:nvPr/>
            </p:nvSpPr>
            <p:spPr>
              <a:xfrm>
                <a:off x="10894676" y="1126388"/>
                <a:ext cx="19050" cy="19050"/>
              </a:xfrm>
              <a:custGeom>
                <a:avLst/>
                <a:gdLst>
                  <a:gd name="connsiteX0" fmla="*/ 14249 w 19050"/>
                  <a:gd name="connsiteY0" fmla="*/ 18126 h 19050"/>
                  <a:gd name="connsiteX1" fmla="*/ 20650 w 19050"/>
                  <a:gd name="connsiteY1" fmla="*/ 7144 h 19050"/>
                  <a:gd name="connsiteX2" fmla="*/ 14068 w 19050"/>
                  <a:gd name="connsiteY2" fmla="*/ 12602 h 19050"/>
                  <a:gd name="connsiteX3" fmla="*/ 9354 w 19050"/>
                  <a:gd name="connsiteY3" fmla="*/ 16097 h 19050"/>
                  <a:gd name="connsiteX4" fmla="*/ 7144 w 19050"/>
                  <a:gd name="connsiteY4" fmla="*/ 17583 h 19050"/>
                  <a:gd name="connsiteX5" fmla="*/ 14249 w 19050"/>
                  <a:gd name="connsiteY5" fmla="*/ 181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4249" y="18126"/>
                    </a:moveTo>
                    <a:lnTo>
                      <a:pt x="20650" y="7144"/>
                    </a:lnTo>
                    <a:cubicBezTo>
                      <a:pt x="20650" y="7144"/>
                      <a:pt x="17355" y="9868"/>
                      <a:pt x="14068" y="12602"/>
                    </a:cubicBezTo>
                    <a:cubicBezTo>
                      <a:pt x="12468" y="14040"/>
                      <a:pt x="10697" y="15231"/>
                      <a:pt x="9354" y="16097"/>
                    </a:cubicBezTo>
                    <a:cubicBezTo>
                      <a:pt x="8030" y="16993"/>
                      <a:pt x="7144" y="17583"/>
                      <a:pt x="7144" y="17583"/>
                    </a:cubicBezTo>
                    <a:lnTo>
                      <a:pt x="14249" y="181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31" name="任意多边形: 形状 530"/>
              <p:cNvSpPr/>
              <p:nvPr/>
            </p:nvSpPr>
            <p:spPr>
              <a:xfrm>
                <a:off x="10916631" y="1118368"/>
                <a:ext cx="19050" cy="19050"/>
              </a:xfrm>
              <a:custGeom>
                <a:avLst/>
                <a:gdLst>
                  <a:gd name="connsiteX0" fmla="*/ 7144 w 19050"/>
                  <a:gd name="connsiteY0" fmla="*/ 16678 h 19050"/>
                  <a:gd name="connsiteX1" fmla="*/ 13192 w 19050"/>
                  <a:gd name="connsiteY1" fmla="*/ 11944 h 19050"/>
                  <a:gd name="connsiteX2" fmla="*/ 17345 w 19050"/>
                  <a:gd name="connsiteY2" fmla="*/ 8696 h 19050"/>
                  <a:gd name="connsiteX3" fmla="*/ 19174 w 19050"/>
                  <a:gd name="connsiteY3" fmla="*/ 7144 h 19050"/>
                  <a:gd name="connsiteX4" fmla="*/ 13668 w 19050"/>
                  <a:gd name="connsiteY4" fmla="*/ 8877 h 19050"/>
                  <a:gd name="connsiteX5" fmla="*/ 7144 w 19050"/>
                  <a:gd name="connsiteY5" fmla="*/ 166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7144" y="16678"/>
                    </a:moveTo>
                    <a:cubicBezTo>
                      <a:pt x="7144" y="16678"/>
                      <a:pt x="10163" y="14307"/>
                      <a:pt x="13192" y="11944"/>
                    </a:cubicBezTo>
                    <a:cubicBezTo>
                      <a:pt x="14707" y="10763"/>
                      <a:pt x="16212" y="9582"/>
                      <a:pt x="17345" y="8696"/>
                    </a:cubicBezTo>
                    <a:cubicBezTo>
                      <a:pt x="18507" y="7849"/>
                      <a:pt x="19174" y="7144"/>
                      <a:pt x="19174" y="7144"/>
                    </a:cubicBezTo>
                    <a:cubicBezTo>
                      <a:pt x="19269" y="7277"/>
                      <a:pt x="13668" y="8877"/>
                      <a:pt x="13668" y="8877"/>
                    </a:cubicBezTo>
                    <a:cubicBezTo>
                      <a:pt x="6820" y="12059"/>
                      <a:pt x="11192" y="13516"/>
                      <a:pt x="7144" y="16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32" name="任意多边形: 形状 531"/>
              <p:cNvSpPr/>
              <p:nvPr/>
            </p:nvSpPr>
            <p:spPr>
              <a:xfrm>
                <a:off x="10938872" y="1097222"/>
                <a:ext cx="19050" cy="19050"/>
              </a:xfrm>
              <a:custGeom>
                <a:avLst/>
                <a:gdLst>
                  <a:gd name="connsiteX0" fmla="*/ 19164 w 19050"/>
                  <a:gd name="connsiteY0" fmla="*/ 7144 h 19050"/>
                  <a:gd name="connsiteX1" fmla="*/ 15192 w 19050"/>
                  <a:gd name="connsiteY1" fmla="*/ 9154 h 19050"/>
                  <a:gd name="connsiteX2" fmla="*/ 7144 w 19050"/>
                  <a:gd name="connsiteY2" fmla="*/ 20907 h 19050"/>
                  <a:gd name="connsiteX3" fmla="*/ 1916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9164" y="7144"/>
                    </a:moveTo>
                    <a:cubicBezTo>
                      <a:pt x="18050" y="8801"/>
                      <a:pt x="16593" y="9001"/>
                      <a:pt x="15192" y="9154"/>
                    </a:cubicBezTo>
                    <a:lnTo>
                      <a:pt x="7144" y="20907"/>
                    </a:lnTo>
                    <a:lnTo>
                      <a:pt x="1916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33" name="任意多边形: 形状 532"/>
              <p:cNvSpPr/>
              <p:nvPr/>
            </p:nvSpPr>
            <p:spPr>
              <a:xfrm>
                <a:off x="11077090" y="864340"/>
                <a:ext cx="19050" cy="28575"/>
              </a:xfrm>
              <a:custGeom>
                <a:avLst/>
                <a:gdLst>
                  <a:gd name="connsiteX0" fmla="*/ 8619 w 19050"/>
                  <a:gd name="connsiteY0" fmla="*/ 23322 h 28575"/>
                  <a:gd name="connsiteX1" fmla="*/ 12477 w 19050"/>
                  <a:gd name="connsiteY1" fmla="*/ 7197 h 28575"/>
                  <a:gd name="connsiteX2" fmla="*/ 8619 w 19050"/>
                  <a:gd name="connsiteY2" fmla="*/ 2332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8619" y="23322"/>
                    </a:moveTo>
                    <a:cubicBezTo>
                      <a:pt x="13610" y="27342"/>
                      <a:pt x="11096" y="11845"/>
                      <a:pt x="12477" y="7197"/>
                    </a:cubicBezTo>
                    <a:cubicBezTo>
                      <a:pt x="11219" y="6339"/>
                      <a:pt x="4123" y="16083"/>
                      <a:pt x="8619" y="233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3372" y="6833"/>
              <a:ext cx="1063" cy="3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>
                  <a:latin typeface="华文中宋" panose="02010600040101010101" charset="-122"/>
                  <a:ea typeface="华文中宋" panose="02010600040101010101" charset="-122"/>
                </a:rPr>
                <a:t>事件概要</a:t>
              </a:r>
              <a:endParaRPr lang="zh-CN" altLang="en-US" sz="32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359" y="5131"/>
              <a:ext cx="1257" cy="12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4000">
                  <a:latin typeface="华文中宋" panose="02010600040101010101" charset="-122"/>
                  <a:ea typeface="华文中宋" panose="02010600040101010101" charset="-122"/>
                </a:rPr>
                <a:t>壹</a:t>
              </a:r>
              <a:endParaRPr lang="zh-CN" altLang="en-US" sz="40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4302" y="7068"/>
              <a:ext cx="578" cy="27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Event Summar</a:t>
              </a:r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y</a:t>
              </a:r>
              <a:endParaRPr lang="zh-CN" altLang="en-US" sz="8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05630" y="3174365"/>
            <a:ext cx="1033780" cy="3517265"/>
            <a:chOff x="6938" y="4999"/>
            <a:chExt cx="1628" cy="5539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6964" y="4999"/>
              <a:ext cx="1602" cy="1587"/>
              <a:chOff x="10350427" y="505424"/>
              <a:chExt cx="745713" cy="738302"/>
            </a:xfrm>
            <a:solidFill>
              <a:srgbClr val="D22C21"/>
            </a:solidFill>
          </p:grpSpPr>
          <p:sp>
            <p:nvSpPr>
              <p:cNvPr id="11" name="任意多边形: 形状 481"/>
              <p:cNvSpPr/>
              <p:nvPr/>
            </p:nvSpPr>
            <p:spPr>
              <a:xfrm>
                <a:off x="10362238" y="934288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10573 w 9525"/>
                  <a:gd name="connsiteY1" fmla="*/ 12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68" y="8744"/>
                      <a:pt x="9401" y="11325"/>
                      <a:pt x="10573" y="12373"/>
                    </a:cubicBezTo>
                    <a:cubicBezTo>
                      <a:pt x="9916" y="10058"/>
                      <a:pt x="8982" y="8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" name="任意多边形: 形状 482"/>
              <p:cNvSpPr/>
              <p:nvPr/>
            </p:nvSpPr>
            <p:spPr>
              <a:xfrm>
                <a:off x="10551824" y="548058"/>
                <a:ext cx="9525" cy="9525"/>
              </a:xfrm>
              <a:custGeom>
                <a:avLst/>
                <a:gdLst>
                  <a:gd name="connsiteX0" fmla="*/ 7144 w 9525"/>
                  <a:gd name="connsiteY0" fmla="*/ 8372 h 9525"/>
                  <a:gd name="connsiteX1" fmla="*/ 9154 w 9525"/>
                  <a:gd name="connsiteY1" fmla="*/ 7144 h 9525"/>
                  <a:gd name="connsiteX2" fmla="*/ 7791 w 9525"/>
                  <a:gd name="connsiteY2" fmla="*/ 7144 h 9525"/>
                  <a:gd name="connsiteX3" fmla="*/ 7144 w 9525"/>
                  <a:gd name="connsiteY3" fmla="*/ 83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372"/>
                    </a:moveTo>
                    <a:lnTo>
                      <a:pt x="9154" y="7144"/>
                    </a:lnTo>
                    <a:cubicBezTo>
                      <a:pt x="8658" y="7144"/>
                      <a:pt x="8211" y="7144"/>
                      <a:pt x="7791" y="7144"/>
                    </a:cubicBezTo>
                    <a:lnTo>
                      <a:pt x="7144" y="83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6" name="任意多边形: 形状 483"/>
              <p:cNvSpPr/>
              <p:nvPr/>
            </p:nvSpPr>
            <p:spPr>
              <a:xfrm>
                <a:off x="10550940" y="543667"/>
                <a:ext cx="9525" cy="9525"/>
              </a:xfrm>
              <a:custGeom>
                <a:avLst/>
                <a:gdLst>
                  <a:gd name="connsiteX0" fmla="*/ 8675 w 9525"/>
                  <a:gd name="connsiteY0" fmla="*/ 11535 h 9525"/>
                  <a:gd name="connsiteX1" fmla="*/ 11056 w 9525"/>
                  <a:gd name="connsiteY1" fmla="*/ 7144 h 9525"/>
                  <a:gd name="connsiteX2" fmla="*/ 8675 w 9525"/>
                  <a:gd name="connsiteY2" fmla="*/ 115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675" y="11535"/>
                    </a:moveTo>
                    <a:lnTo>
                      <a:pt x="11056" y="7144"/>
                    </a:lnTo>
                    <a:cubicBezTo>
                      <a:pt x="5913" y="10887"/>
                      <a:pt x="6656" y="11506"/>
                      <a:pt x="8675" y="11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" name="任意多边形: 形状 484"/>
              <p:cNvSpPr/>
              <p:nvPr/>
            </p:nvSpPr>
            <p:spPr>
              <a:xfrm>
                <a:off x="10391394" y="969340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4440 w 19050"/>
                  <a:gd name="connsiteY1" fmla="*/ 16907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9182" y="10725"/>
                      <a:pt x="11544" y="14116"/>
                      <a:pt x="14440" y="16907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" name="任意多边形: 形状 485"/>
              <p:cNvSpPr/>
              <p:nvPr/>
            </p:nvSpPr>
            <p:spPr>
              <a:xfrm>
                <a:off x="10392918" y="921981"/>
                <a:ext cx="9525" cy="9525"/>
              </a:xfrm>
              <a:custGeom>
                <a:avLst/>
                <a:gdLst>
                  <a:gd name="connsiteX0" fmla="*/ 7144 w 9525"/>
                  <a:gd name="connsiteY0" fmla="*/ 10087 h 9525"/>
                  <a:gd name="connsiteX1" fmla="*/ 8191 w 9525"/>
                  <a:gd name="connsiteY1" fmla="*/ 7144 h 9525"/>
                  <a:gd name="connsiteX2" fmla="*/ 7144 w 9525"/>
                  <a:gd name="connsiteY2" fmla="*/ 1008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0087"/>
                    </a:moveTo>
                    <a:cubicBezTo>
                      <a:pt x="7610" y="9554"/>
                      <a:pt x="7953" y="8677"/>
                      <a:pt x="8191" y="7144"/>
                    </a:cubicBezTo>
                    <a:cubicBezTo>
                      <a:pt x="7610" y="8106"/>
                      <a:pt x="7325" y="9115"/>
                      <a:pt x="7144" y="10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" name="任意多边形: 形状 486"/>
              <p:cNvSpPr/>
              <p:nvPr/>
            </p:nvSpPr>
            <p:spPr>
              <a:xfrm>
                <a:off x="10636739" y="1226048"/>
                <a:ext cx="9525" cy="9525"/>
              </a:xfrm>
              <a:custGeom>
                <a:avLst/>
                <a:gdLst>
                  <a:gd name="connsiteX0" fmla="*/ 9182 w 9525"/>
                  <a:gd name="connsiteY0" fmla="*/ 7144 h 9525"/>
                  <a:gd name="connsiteX1" fmla="*/ 7144 w 9525"/>
                  <a:gd name="connsiteY1" fmla="*/ 7763 h 9525"/>
                  <a:gd name="connsiteX2" fmla="*/ 9182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82" y="7144"/>
                    </a:moveTo>
                    <a:cubicBezTo>
                      <a:pt x="8477" y="7353"/>
                      <a:pt x="7810" y="7563"/>
                      <a:pt x="7144" y="7763"/>
                    </a:cubicBezTo>
                    <a:cubicBezTo>
                      <a:pt x="8134" y="7725"/>
                      <a:pt x="8830" y="7544"/>
                      <a:pt x="918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" name="任意多边形: 形状 487"/>
              <p:cNvSpPr/>
              <p:nvPr/>
            </p:nvSpPr>
            <p:spPr>
              <a:xfrm>
                <a:off x="10671762" y="1226582"/>
                <a:ext cx="19050" cy="9525"/>
              </a:xfrm>
              <a:custGeom>
                <a:avLst/>
                <a:gdLst>
                  <a:gd name="connsiteX0" fmla="*/ 7144 w 19050"/>
                  <a:gd name="connsiteY0" fmla="*/ 7286 h 9525"/>
                  <a:gd name="connsiteX1" fmla="*/ 14497 w 19050"/>
                  <a:gd name="connsiteY1" fmla="*/ 8429 h 9525"/>
                  <a:gd name="connsiteX2" fmla="*/ 15002 w 19050"/>
                  <a:gd name="connsiteY2" fmla="*/ 7867 h 9525"/>
                  <a:gd name="connsiteX3" fmla="*/ 7144 w 19050"/>
                  <a:gd name="connsiteY3" fmla="*/ 728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7286"/>
                    </a:moveTo>
                    <a:cubicBezTo>
                      <a:pt x="9811" y="7896"/>
                      <a:pt x="12173" y="8200"/>
                      <a:pt x="14497" y="8429"/>
                    </a:cubicBezTo>
                    <a:lnTo>
                      <a:pt x="15002" y="7867"/>
                    </a:lnTo>
                    <a:cubicBezTo>
                      <a:pt x="13840" y="6867"/>
                      <a:pt x="9401" y="7153"/>
                      <a:pt x="7144" y="7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488"/>
              <p:cNvSpPr/>
              <p:nvPr/>
            </p:nvSpPr>
            <p:spPr>
              <a:xfrm>
                <a:off x="10659589" y="1221028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3687 w 19050"/>
                  <a:gd name="connsiteY1" fmla="*/ 7801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3687" y="7801"/>
                    </a:lnTo>
                    <a:cubicBezTo>
                      <a:pt x="11335" y="7382"/>
                      <a:pt x="9173" y="7182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489"/>
              <p:cNvSpPr/>
              <p:nvPr/>
            </p:nvSpPr>
            <p:spPr>
              <a:xfrm>
                <a:off x="10852684" y="1159068"/>
                <a:ext cx="9525" cy="9525"/>
              </a:xfrm>
              <a:custGeom>
                <a:avLst/>
                <a:gdLst>
                  <a:gd name="connsiteX0" fmla="*/ 7654 w 9525"/>
                  <a:gd name="connsiteY0" fmla="*/ 10220 h 9525"/>
                  <a:gd name="connsiteX1" fmla="*/ 7235 w 9525"/>
                  <a:gd name="connsiteY1" fmla="*/ 7144 h 9525"/>
                  <a:gd name="connsiteX2" fmla="*/ 7654 w 9525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54" y="10220"/>
                    </a:moveTo>
                    <a:lnTo>
                      <a:pt x="7235" y="7144"/>
                    </a:lnTo>
                    <a:cubicBezTo>
                      <a:pt x="7016" y="8639"/>
                      <a:pt x="7206" y="9601"/>
                      <a:pt x="7654" y="10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490"/>
              <p:cNvSpPr/>
              <p:nvPr/>
            </p:nvSpPr>
            <p:spPr>
              <a:xfrm>
                <a:off x="10630375" y="1226523"/>
                <a:ext cx="19050" cy="9525"/>
              </a:xfrm>
              <a:custGeom>
                <a:avLst/>
                <a:gdLst>
                  <a:gd name="connsiteX0" fmla="*/ 7574 w 19050"/>
                  <a:gd name="connsiteY0" fmla="*/ 8440 h 9525"/>
                  <a:gd name="connsiteX1" fmla="*/ 13508 w 19050"/>
                  <a:gd name="connsiteY1" fmla="*/ 7288 h 9525"/>
                  <a:gd name="connsiteX2" fmla="*/ 7574 w 19050"/>
                  <a:gd name="connsiteY2" fmla="*/ 844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574" y="8440"/>
                    </a:moveTo>
                    <a:cubicBezTo>
                      <a:pt x="9641" y="8317"/>
                      <a:pt x="11574" y="7850"/>
                      <a:pt x="13508" y="7288"/>
                    </a:cubicBezTo>
                    <a:cubicBezTo>
                      <a:pt x="10431" y="7374"/>
                      <a:pt x="5688" y="6440"/>
                      <a:pt x="7574" y="84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491"/>
              <p:cNvSpPr/>
              <p:nvPr/>
            </p:nvSpPr>
            <p:spPr>
              <a:xfrm>
                <a:off x="10360752" y="933114"/>
                <a:ext cx="9525" cy="9525"/>
              </a:xfrm>
              <a:custGeom>
                <a:avLst/>
                <a:gdLst>
                  <a:gd name="connsiteX0" fmla="*/ 7144 w 9525"/>
                  <a:gd name="connsiteY0" fmla="*/ 7536 h 9525"/>
                  <a:gd name="connsiteX1" fmla="*/ 8630 w 9525"/>
                  <a:gd name="connsiteY1" fmla="*/ 8317 h 9525"/>
                  <a:gd name="connsiteX2" fmla="*/ 7144 w 9525"/>
                  <a:gd name="connsiteY2" fmla="*/ 75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36"/>
                    </a:moveTo>
                    <a:cubicBezTo>
                      <a:pt x="7753" y="7717"/>
                      <a:pt x="8163" y="8031"/>
                      <a:pt x="8630" y="8317"/>
                    </a:cubicBezTo>
                    <a:cubicBezTo>
                      <a:pt x="7972" y="7279"/>
                      <a:pt x="7429" y="6717"/>
                      <a:pt x="7144" y="7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492"/>
              <p:cNvSpPr/>
              <p:nvPr/>
            </p:nvSpPr>
            <p:spPr>
              <a:xfrm>
                <a:off x="10400014" y="994626"/>
                <a:ext cx="9525" cy="9525"/>
              </a:xfrm>
              <a:custGeom>
                <a:avLst/>
                <a:gdLst>
                  <a:gd name="connsiteX0" fmla="*/ 7973 w 9525"/>
                  <a:gd name="connsiteY0" fmla="*/ 9099 h 9525"/>
                  <a:gd name="connsiteX1" fmla="*/ 7839 w 9525"/>
                  <a:gd name="connsiteY1" fmla="*/ 8518 h 9525"/>
                  <a:gd name="connsiteX2" fmla="*/ 7973 w 9525"/>
                  <a:gd name="connsiteY2" fmla="*/ 909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973" y="9099"/>
                    </a:moveTo>
                    <a:lnTo>
                      <a:pt x="7839" y="8518"/>
                    </a:lnTo>
                    <a:cubicBezTo>
                      <a:pt x="6753" y="6175"/>
                      <a:pt x="7049" y="7137"/>
                      <a:pt x="7973" y="9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493"/>
              <p:cNvSpPr/>
              <p:nvPr/>
            </p:nvSpPr>
            <p:spPr>
              <a:xfrm>
                <a:off x="10717901" y="505424"/>
                <a:ext cx="19050" cy="9525"/>
              </a:xfrm>
              <a:custGeom>
                <a:avLst/>
                <a:gdLst>
                  <a:gd name="connsiteX0" fmla="*/ 7144 w 19050"/>
                  <a:gd name="connsiteY0" fmla="*/ 8401 h 9525"/>
                  <a:gd name="connsiteX1" fmla="*/ 20260 w 19050"/>
                  <a:gd name="connsiteY1" fmla="*/ 7992 h 9525"/>
                  <a:gd name="connsiteX2" fmla="*/ 7144 w 19050"/>
                  <a:gd name="connsiteY2" fmla="*/ 84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401"/>
                    </a:moveTo>
                    <a:cubicBezTo>
                      <a:pt x="11506" y="8277"/>
                      <a:pt x="15878" y="8296"/>
                      <a:pt x="20260" y="7992"/>
                    </a:cubicBezTo>
                    <a:cubicBezTo>
                      <a:pt x="10249" y="6582"/>
                      <a:pt x="7153" y="7077"/>
                      <a:pt x="7144" y="8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494"/>
              <p:cNvSpPr/>
              <p:nvPr/>
            </p:nvSpPr>
            <p:spPr>
              <a:xfrm>
                <a:off x="10350427" y="506682"/>
                <a:ext cx="390525" cy="695325"/>
              </a:xfrm>
              <a:custGeom>
                <a:avLst/>
                <a:gdLst>
                  <a:gd name="connsiteX0" fmla="*/ 187376 w 390525"/>
                  <a:gd name="connsiteY0" fmla="*/ 676485 h 695325"/>
                  <a:gd name="connsiteX1" fmla="*/ 205045 w 390525"/>
                  <a:gd name="connsiteY1" fmla="*/ 676847 h 695325"/>
                  <a:gd name="connsiteX2" fmla="*/ 189519 w 390525"/>
                  <a:gd name="connsiteY2" fmla="*/ 665883 h 695325"/>
                  <a:gd name="connsiteX3" fmla="*/ 210845 w 390525"/>
                  <a:gd name="connsiteY3" fmla="*/ 670646 h 695325"/>
                  <a:gd name="connsiteX4" fmla="*/ 198606 w 390525"/>
                  <a:gd name="connsiteY4" fmla="*/ 666693 h 695325"/>
                  <a:gd name="connsiteX5" fmla="*/ 199330 w 390525"/>
                  <a:gd name="connsiteY5" fmla="*/ 656768 h 695325"/>
                  <a:gd name="connsiteX6" fmla="*/ 178765 w 390525"/>
                  <a:gd name="connsiteY6" fmla="*/ 646024 h 695325"/>
                  <a:gd name="connsiteX7" fmla="*/ 162258 w 390525"/>
                  <a:gd name="connsiteY7" fmla="*/ 628202 h 695325"/>
                  <a:gd name="connsiteX8" fmla="*/ 166126 w 390525"/>
                  <a:gd name="connsiteY8" fmla="*/ 629907 h 695325"/>
                  <a:gd name="connsiteX9" fmla="*/ 160715 w 390525"/>
                  <a:gd name="connsiteY9" fmla="*/ 622792 h 695325"/>
                  <a:gd name="connsiteX10" fmla="*/ 155867 w 390525"/>
                  <a:gd name="connsiteY10" fmla="*/ 615182 h 695325"/>
                  <a:gd name="connsiteX11" fmla="*/ 156153 w 390525"/>
                  <a:gd name="connsiteY11" fmla="*/ 614715 h 695325"/>
                  <a:gd name="connsiteX12" fmla="*/ 154362 w 390525"/>
                  <a:gd name="connsiteY12" fmla="*/ 615572 h 695325"/>
                  <a:gd name="connsiteX13" fmla="*/ 135293 w 390525"/>
                  <a:gd name="connsiteY13" fmla="*/ 586711 h 695325"/>
                  <a:gd name="connsiteX14" fmla="*/ 126949 w 390525"/>
                  <a:gd name="connsiteY14" fmla="*/ 581635 h 695325"/>
                  <a:gd name="connsiteX15" fmla="*/ 116005 w 390525"/>
                  <a:gd name="connsiteY15" fmla="*/ 570071 h 695325"/>
                  <a:gd name="connsiteX16" fmla="*/ 97831 w 390525"/>
                  <a:gd name="connsiteY16" fmla="*/ 550764 h 695325"/>
                  <a:gd name="connsiteX17" fmla="*/ 108985 w 390525"/>
                  <a:gd name="connsiteY17" fmla="*/ 565756 h 695325"/>
                  <a:gd name="connsiteX18" fmla="*/ 102803 w 390525"/>
                  <a:gd name="connsiteY18" fmla="*/ 568928 h 695325"/>
                  <a:gd name="connsiteX19" fmla="*/ 96212 w 390525"/>
                  <a:gd name="connsiteY19" fmla="*/ 556374 h 695325"/>
                  <a:gd name="connsiteX20" fmla="*/ 112481 w 390525"/>
                  <a:gd name="connsiteY20" fmla="*/ 579920 h 695325"/>
                  <a:gd name="connsiteX21" fmla="*/ 99955 w 390525"/>
                  <a:gd name="connsiteY21" fmla="*/ 571424 h 695325"/>
                  <a:gd name="connsiteX22" fmla="*/ 108185 w 390525"/>
                  <a:gd name="connsiteY22" fmla="*/ 583368 h 695325"/>
                  <a:gd name="connsiteX23" fmla="*/ 117234 w 390525"/>
                  <a:gd name="connsiteY23" fmla="*/ 593741 h 695325"/>
                  <a:gd name="connsiteX24" fmla="*/ 137970 w 390525"/>
                  <a:gd name="connsiteY24" fmla="*/ 606428 h 695325"/>
                  <a:gd name="connsiteX25" fmla="*/ 132274 w 390525"/>
                  <a:gd name="connsiteY25" fmla="*/ 610495 h 695325"/>
                  <a:gd name="connsiteX26" fmla="*/ 148752 w 390525"/>
                  <a:gd name="connsiteY26" fmla="*/ 625964 h 695325"/>
                  <a:gd name="connsiteX27" fmla="*/ 131340 w 390525"/>
                  <a:gd name="connsiteY27" fmla="*/ 618382 h 695325"/>
                  <a:gd name="connsiteX28" fmla="*/ 112052 w 390525"/>
                  <a:gd name="connsiteY28" fmla="*/ 603142 h 695325"/>
                  <a:gd name="connsiteX29" fmla="*/ 104270 w 390525"/>
                  <a:gd name="connsiteY29" fmla="*/ 590198 h 695325"/>
                  <a:gd name="connsiteX30" fmla="*/ 94231 w 390525"/>
                  <a:gd name="connsiteY30" fmla="*/ 577625 h 695325"/>
                  <a:gd name="connsiteX31" fmla="*/ 82810 w 390525"/>
                  <a:gd name="connsiteY31" fmla="*/ 565461 h 695325"/>
                  <a:gd name="connsiteX32" fmla="*/ 72781 w 390525"/>
                  <a:gd name="connsiteY32" fmla="*/ 552745 h 695325"/>
                  <a:gd name="connsiteX33" fmla="*/ 88697 w 390525"/>
                  <a:gd name="connsiteY33" fmla="*/ 549126 h 695325"/>
                  <a:gd name="connsiteX34" fmla="*/ 66866 w 390525"/>
                  <a:gd name="connsiteY34" fmla="*/ 525847 h 695325"/>
                  <a:gd name="connsiteX35" fmla="*/ 66437 w 390525"/>
                  <a:gd name="connsiteY35" fmla="*/ 499624 h 695325"/>
                  <a:gd name="connsiteX36" fmla="*/ 75829 w 390525"/>
                  <a:gd name="connsiteY36" fmla="*/ 509588 h 695325"/>
                  <a:gd name="connsiteX37" fmla="*/ 65294 w 390525"/>
                  <a:gd name="connsiteY37" fmla="*/ 490738 h 695325"/>
                  <a:gd name="connsiteX38" fmla="*/ 66999 w 390525"/>
                  <a:gd name="connsiteY38" fmla="*/ 505416 h 695325"/>
                  <a:gd name="connsiteX39" fmla="*/ 57550 w 390525"/>
                  <a:gd name="connsiteY39" fmla="*/ 497043 h 695325"/>
                  <a:gd name="connsiteX40" fmla="*/ 58303 w 390525"/>
                  <a:gd name="connsiteY40" fmla="*/ 499586 h 695325"/>
                  <a:gd name="connsiteX41" fmla="*/ 44729 w 390525"/>
                  <a:gd name="connsiteY41" fmla="*/ 482765 h 695325"/>
                  <a:gd name="connsiteX42" fmla="*/ 45815 w 390525"/>
                  <a:gd name="connsiteY42" fmla="*/ 466668 h 695325"/>
                  <a:gd name="connsiteX43" fmla="*/ 48101 w 390525"/>
                  <a:gd name="connsiteY43" fmla="*/ 469811 h 695325"/>
                  <a:gd name="connsiteX44" fmla="*/ 38995 w 390525"/>
                  <a:gd name="connsiteY44" fmla="*/ 443627 h 695325"/>
                  <a:gd name="connsiteX45" fmla="*/ 40415 w 390525"/>
                  <a:gd name="connsiteY45" fmla="*/ 443865 h 695325"/>
                  <a:gd name="connsiteX46" fmla="*/ 33061 w 390525"/>
                  <a:gd name="connsiteY46" fmla="*/ 435464 h 695325"/>
                  <a:gd name="connsiteX47" fmla="*/ 28870 w 390525"/>
                  <a:gd name="connsiteY47" fmla="*/ 423443 h 695325"/>
                  <a:gd name="connsiteX48" fmla="*/ 37814 w 390525"/>
                  <a:gd name="connsiteY48" fmla="*/ 424110 h 695325"/>
                  <a:gd name="connsiteX49" fmla="*/ 42720 w 390525"/>
                  <a:gd name="connsiteY49" fmla="*/ 433149 h 695325"/>
                  <a:gd name="connsiteX50" fmla="*/ 46330 w 390525"/>
                  <a:gd name="connsiteY50" fmla="*/ 449609 h 695325"/>
                  <a:gd name="connsiteX51" fmla="*/ 53740 w 390525"/>
                  <a:gd name="connsiteY51" fmla="*/ 444589 h 695325"/>
                  <a:gd name="connsiteX52" fmla="*/ 49625 w 390525"/>
                  <a:gd name="connsiteY52" fmla="*/ 425377 h 695325"/>
                  <a:gd name="connsiteX53" fmla="*/ 44777 w 390525"/>
                  <a:gd name="connsiteY53" fmla="*/ 425777 h 695325"/>
                  <a:gd name="connsiteX54" fmla="*/ 36519 w 390525"/>
                  <a:gd name="connsiteY54" fmla="*/ 399612 h 695325"/>
                  <a:gd name="connsiteX55" fmla="*/ 42329 w 390525"/>
                  <a:gd name="connsiteY55" fmla="*/ 412423 h 695325"/>
                  <a:gd name="connsiteX56" fmla="*/ 28604 w 390525"/>
                  <a:gd name="connsiteY56" fmla="*/ 403603 h 695325"/>
                  <a:gd name="connsiteX57" fmla="*/ 29213 w 390525"/>
                  <a:gd name="connsiteY57" fmla="*/ 381905 h 695325"/>
                  <a:gd name="connsiteX58" fmla="*/ 29623 w 390525"/>
                  <a:gd name="connsiteY58" fmla="*/ 359940 h 695325"/>
                  <a:gd name="connsiteX59" fmla="*/ 24908 w 390525"/>
                  <a:gd name="connsiteY59" fmla="*/ 364865 h 695325"/>
                  <a:gd name="connsiteX60" fmla="*/ 24489 w 390525"/>
                  <a:gd name="connsiteY60" fmla="*/ 324288 h 695325"/>
                  <a:gd name="connsiteX61" fmla="*/ 23784 w 390525"/>
                  <a:gd name="connsiteY61" fmla="*/ 303895 h 695325"/>
                  <a:gd name="connsiteX62" fmla="*/ 23784 w 390525"/>
                  <a:gd name="connsiteY62" fmla="*/ 293275 h 695325"/>
                  <a:gd name="connsiteX63" fmla="*/ 25327 w 390525"/>
                  <a:gd name="connsiteY63" fmla="*/ 282492 h 695325"/>
                  <a:gd name="connsiteX64" fmla="*/ 28775 w 390525"/>
                  <a:gd name="connsiteY64" fmla="*/ 312525 h 695325"/>
                  <a:gd name="connsiteX65" fmla="*/ 45101 w 390525"/>
                  <a:gd name="connsiteY65" fmla="*/ 299114 h 695325"/>
                  <a:gd name="connsiteX66" fmla="*/ 37671 w 390525"/>
                  <a:gd name="connsiteY66" fmla="*/ 279921 h 695325"/>
                  <a:gd name="connsiteX67" fmla="*/ 35709 w 390525"/>
                  <a:gd name="connsiteY67" fmla="*/ 294427 h 695325"/>
                  <a:gd name="connsiteX68" fmla="*/ 41900 w 390525"/>
                  <a:gd name="connsiteY68" fmla="*/ 256861 h 695325"/>
                  <a:gd name="connsiteX69" fmla="*/ 58483 w 390525"/>
                  <a:gd name="connsiteY69" fmla="*/ 214093 h 695325"/>
                  <a:gd name="connsiteX70" fmla="*/ 56664 w 390525"/>
                  <a:gd name="connsiteY70" fmla="*/ 224171 h 695325"/>
                  <a:gd name="connsiteX71" fmla="*/ 62598 w 390525"/>
                  <a:gd name="connsiteY71" fmla="*/ 204130 h 695325"/>
                  <a:gd name="connsiteX72" fmla="*/ 74381 w 390525"/>
                  <a:gd name="connsiteY72" fmla="*/ 188966 h 695325"/>
                  <a:gd name="connsiteX73" fmla="*/ 82077 w 390525"/>
                  <a:gd name="connsiteY73" fmla="*/ 190624 h 695325"/>
                  <a:gd name="connsiteX74" fmla="*/ 79867 w 390525"/>
                  <a:gd name="connsiteY74" fmla="*/ 181956 h 695325"/>
                  <a:gd name="connsiteX75" fmla="*/ 82620 w 390525"/>
                  <a:gd name="connsiteY75" fmla="*/ 180442 h 695325"/>
                  <a:gd name="connsiteX76" fmla="*/ 83410 w 390525"/>
                  <a:gd name="connsiteY76" fmla="*/ 171621 h 695325"/>
                  <a:gd name="connsiteX77" fmla="*/ 84230 w 390525"/>
                  <a:gd name="connsiteY77" fmla="*/ 165621 h 695325"/>
                  <a:gd name="connsiteX78" fmla="*/ 84715 w 390525"/>
                  <a:gd name="connsiteY78" fmla="*/ 162935 h 695325"/>
                  <a:gd name="connsiteX79" fmla="*/ 115605 w 390525"/>
                  <a:gd name="connsiteY79" fmla="*/ 143656 h 695325"/>
                  <a:gd name="connsiteX80" fmla="*/ 124568 w 390525"/>
                  <a:gd name="connsiteY80" fmla="*/ 107394 h 695325"/>
                  <a:gd name="connsiteX81" fmla="*/ 127483 w 390525"/>
                  <a:gd name="connsiteY81" fmla="*/ 115500 h 695325"/>
                  <a:gd name="connsiteX82" fmla="*/ 141503 w 390525"/>
                  <a:gd name="connsiteY82" fmla="*/ 101803 h 695325"/>
                  <a:gd name="connsiteX83" fmla="*/ 134655 w 390525"/>
                  <a:gd name="connsiteY83" fmla="*/ 125473 h 695325"/>
                  <a:gd name="connsiteX84" fmla="*/ 145247 w 390525"/>
                  <a:gd name="connsiteY84" fmla="*/ 108423 h 695325"/>
                  <a:gd name="connsiteX85" fmla="*/ 161468 w 390525"/>
                  <a:gd name="connsiteY85" fmla="*/ 90726 h 695325"/>
                  <a:gd name="connsiteX86" fmla="*/ 159887 w 390525"/>
                  <a:gd name="connsiteY86" fmla="*/ 90916 h 695325"/>
                  <a:gd name="connsiteX87" fmla="*/ 174984 w 390525"/>
                  <a:gd name="connsiteY87" fmla="*/ 75400 h 695325"/>
                  <a:gd name="connsiteX88" fmla="*/ 195263 w 390525"/>
                  <a:gd name="connsiteY88" fmla="*/ 63065 h 695325"/>
                  <a:gd name="connsiteX89" fmla="*/ 174365 w 390525"/>
                  <a:gd name="connsiteY89" fmla="*/ 83220 h 695325"/>
                  <a:gd name="connsiteX90" fmla="*/ 224552 w 390525"/>
                  <a:gd name="connsiteY90" fmla="*/ 44768 h 695325"/>
                  <a:gd name="connsiteX91" fmla="*/ 239011 w 390525"/>
                  <a:gd name="connsiteY91" fmla="*/ 41386 h 695325"/>
                  <a:gd name="connsiteX92" fmla="*/ 240287 w 390525"/>
                  <a:gd name="connsiteY92" fmla="*/ 45891 h 695325"/>
                  <a:gd name="connsiteX93" fmla="*/ 272339 w 390525"/>
                  <a:gd name="connsiteY93" fmla="*/ 24870 h 695325"/>
                  <a:gd name="connsiteX94" fmla="*/ 273139 w 390525"/>
                  <a:gd name="connsiteY94" fmla="*/ 30956 h 695325"/>
                  <a:gd name="connsiteX95" fmla="*/ 293513 w 390525"/>
                  <a:gd name="connsiteY95" fmla="*/ 28375 h 695325"/>
                  <a:gd name="connsiteX96" fmla="*/ 312620 w 390525"/>
                  <a:gd name="connsiteY96" fmla="*/ 21993 h 695325"/>
                  <a:gd name="connsiteX97" fmla="*/ 351692 w 390525"/>
                  <a:gd name="connsiteY97" fmla="*/ 17059 h 695325"/>
                  <a:gd name="connsiteX98" fmla="*/ 352844 w 390525"/>
                  <a:gd name="connsiteY98" fmla="*/ 9592 h 695325"/>
                  <a:gd name="connsiteX99" fmla="*/ 372532 w 390525"/>
                  <a:gd name="connsiteY99" fmla="*/ 16088 h 695325"/>
                  <a:gd name="connsiteX100" fmla="*/ 359369 w 390525"/>
                  <a:gd name="connsiteY100" fmla="*/ 19269 h 695325"/>
                  <a:gd name="connsiteX101" fmla="*/ 385963 w 390525"/>
                  <a:gd name="connsiteY101" fmla="*/ 17497 h 695325"/>
                  <a:gd name="connsiteX102" fmla="*/ 374590 w 390525"/>
                  <a:gd name="connsiteY102" fmla="*/ 7144 h 695325"/>
                  <a:gd name="connsiteX103" fmla="*/ 353339 w 390525"/>
                  <a:gd name="connsiteY103" fmla="*/ 9173 h 695325"/>
                  <a:gd name="connsiteX104" fmla="*/ 332165 w 390525"/>
                  <a:gd name="connsiteY104" fmla="*/ 10820 h 695325"/>
                  <a:gd name="connsiteX105" fmla="*/ 290017 w 390525"/>
                  <a:gd name="connsiteY105" fmla="*/ 16964 h 695325"/>
                  <a:gd name="connsiteX106" fmla="*/ 269081 w 390525"/>
                  <a:gd name="connsiteY106" fmla="*/ 21584 h 695325"/>
                  <a:gd name="connsiteX107" fmla="*/ 248783 w 390525"/>
                  <a:gd name="connsiteY107" fmla="*/ 28642 h 695325"/>
                  <a:gd name="connsiteX108" fmla="*/ 210531 w 390525"/>
                  <a:gd name="connsiteY108" fmla="*/ 48511 h 695325"/>
                  <a:gd name="connsiteX109" fmla="*/ 215017 w 390525"/>
                  <a:gd name="connsiteY109" fmla="*/ 50073 h 695325"/>
                  <a:gd name="connsiteX110" fmla="*/ 204711 w 390525"/>
                  <a:gd name="connsiteY110" fmla="*/ 53969 h 695325"/>
                  <a:gd name="connsiteX111" fmla="*/ 199130 w 390525"/>
                  <a:gd name="connsiteY111" fmla="*/ 54150 h 695325"/>
                  <a:gd name="connsiteX112" fmla="*/ 200616 w 390525"/>
                  <a:gd name="connsiteY112" fmla="*/ 52616 h 695325"/>
                  <a:gd name="connsiteX113" fmla="*/ 180946 w 390525"/>
                  <a:gd name="connsiteY113" fmla="*/ 60989 h 695325"/>
                  <a:gd name="connsiteX114" fmla="*/ 171564 w 390525"/>
                  <a:gd name="connsiteY114" fmla="*/ 63284 h 695325"/>
                  <a:gd name="connsiteX115" fmla="*/ 164621 w 390525"/>
                  <a:gd name="connsiteY115" fmla="*/ 66761 h 695325"/>
                  <a:gd name="connsiteX116" fmla="*/ 148828 w 390525"/>
                  <a:gd name="connsiteY116" fmla="*/ 86754 h 695325"/>
                  <a:gd name="connsiteX117" fmla="*/ 137741 w 390525"/>
                  <a:gd name="connsiteY117" fmla="*/ 89097 h 695325"/>
                  <a:gd name="connsiteX118" fmla="*/ 137941 w 390525"/>
                  <a:gd name="connsiteY118" fmla="*/ 101146 h 695325"/>
                  <a:gd name="connsiteX119" fmla="*/ 131893 w 390525"/>
                  <a:gd name="connsiteY119" fmla="*/ 98108 h 695325"/>
                  <a:gd name="connsiteX120" fmla="*/ 54502 w 390525"/>
                  <a:gd name="connsiteY120" fmla="*/ 199025 h 695325"/>
                  <a:gd name="connsiteX121" fmla="*/ 55093 w 390525"/>
                  <a:gd name="connsiteY121" fmla="*/ 193148 h 695325"/>
                  <a:gd name="connsiteX122" fmla="*/ 56045 w 390525"/>
                  <a:gd name="connsiteY122" fmla="*/ 187395 h 695325"/>
                  <a:gd name="connsiteX123" fmla="*/ 40796 w 390525"/>
                  <a:gd name="connsiteY123" fmla="*/ 210741 h 695325"/>
                  <a:gd name="connsiteX124" fmla="*/ 28832 w 390525"/>
                  <a:gd name="connsiteY124" fmla="*/ 244145 h 695325"/>
                  <a:gd name="connsiteX125" fmla="*/ 28546 w 390525"/>
                  <a:gd name="connsiteY125" fmla="*/ 266195 h 695325"/>
                  <a:gd name="connsiteX126" fmla="*/ 15088 w 390525"/>
                  <a:gd name="connsiteY126" fmla="*/ 296647 h 695325"/>
                  <a:gd name="connsiteX127" fmla="*/ 12706 w 390525"/>
                  <a:gd name="connsiteY127" fmla="*/ 340528 h 695325"/>
                  <a:gd name="connsiteX128" fmla="*/ 17440 w 390525"/>
                  <a:gd name="connsiteY128" fmla="*/ 351330 h 695325"/>
                  <a:gd name="connsiteX129" fmla="*/ 18650 w 390525"/>
                  <a:gd name="connsiteY129" fmla="*/ 370761 h 695325"/>
                  <a:gd name="connsiteX130" fmla="*/ 11640 w 390525"/>
                  <a:gd name="connsiteY130" fmla="*/ 360607 h 695325"/>
                  <a:gd name="connsiteX131" fmla="*/ 7144 w 390525"/>
                  <a:gd name="connsiteY131" fmla="*/ 346862 h 695325"/>
                  <a:gd name="connsiteX132" fmla="*/ 10316 w 390525"/>
                  <a:gd name="connsiteY132" fmla="*/ 371856 h 695325"/>
                  <a:gd name="connsiteX133" fmla="*/ 10439 w 390525"/>
                  <a:gd name="connsiteY133" fmla="*/ 399364 h 695325"/>
                  <a:gd name="connsiteX134" fmla="*/ 23927 w 390525"/>
                  <a:gd name="connsiteY134" fmla="*/ 437331 h 695325"/>
                  <a:gd name="connsiteX135" fmla="*/ 22365 w 390525"/>
                  <a:gd name="connsiteY135" fmla="*/ 439988 h 695325"/>
                  <a:gd name="connsiteX136" fmla="*/ 23031 w 390525"/>
                  <a:gd name="connsiteY136" fmla="*/ 458629 h 695325"/>
                  <a:gd name="connsiteX137" fmla="*/ 29804 w 390525"/>
                  <a:gd name="connsiteY137" fmla="*/ 461486 h 695325"/>
                  <a:gd name="connsiteX138" fmla="*/ 24241 w 390525"/>
                  <a:gd name="connsiteY138" fmla="*/ 472345 h 695325"/>
                  <a:gd name="connsiteX139" fmla="*/ 40853 w 390525"/>
                  <a:gd name="connsiteY139" fmla="*/ 502453 h 695325"/>
                  <a:gd name="connsiteX140" fmla="*/ 56836 w 390525"/>
                  <a:gd name="connsiteY140" fmla="*/ 518379 h 695325"/>
                  <a:gd name="connsiteX141" fmla="*/ 52445 w 390525"/>
                  <a:gd name="connsiteY141" fmla="*/ 526694 h 695325"/>
                  <a:gd name="connsiteX142" fmla="*/ 58436 w 390525"/>
                  <a:gd name="connsiteY142" fmla="*/ 535362 h 695325"/>
                  <a:gd name="connsiteX143" fmla="*/ 63189 w 390525"/>
                  <a:gd name="connsiteY143" fmla="*/ 542001 h 695325"/>
                  <a:gd name="connsiteX144" fmla="*/ 69418 w 390525"/>
                  <a:gd name="connsiteY144" fmla="*/ 552736 h 695325"/>
                  <a:gd name="connsiteX145" fmla="*/ 75371 w 390525"/>
                  <a:gd name="connsiteY145" fmla="*/ 563747 h 695325"/>
                  <a:gd name="connsiteX146" fmla="*/ 87306 w 390525"/>
                  <a:gd name="connsiteY146" fmla="*/ 578225 h 695325"/>
                  <a:gd name="connsiteX147" fmla="*/ 70847 w 390525"/>
                  <a:gd name="connsiteY147" fmla="*/ 563213 h 695325"/>
                  <a:gd name="connsiteX148" fmla="*/ 87106 w 390525"/>
                  <a:gd name="connsiteY148" fmla="*/ 591941 h 695325"/>
                  <a:gd name="connsiteX149" fmla="*/ 102289 w 390525"/>
                  <a:gd name="connsiteY149" fmla="*/ 607581 h 695325"/>
                  <a:gd name="connsiteX150" fmla="*/ 115348 w 390525"/>
                  <a:gd name="connsiteY150" fmla="*/ 623983 h 695325"/>
                  <a:gd name="connsiteX151" fmla="*/ 127597 w 390525"/>
                  <a:gd name="connsiteY151" fmla="*/ 626221 h 695325"/>
                  <a:gd name="connsiteX152" fmla="*/ 126587 w 390525"/>
                  <a:gd name="connsiteY152" fmla="*/ 635546 h 695325"/>
                  <a:gd name="connsiteX153" fmla="*/ 138865 w 390525"/>
                  <a:gd name="connsiteY153" fmla="*/ 649034 h 695325"/>
                  <a:gd name="connsiteX154" fmla="*/ 151066 w 390525"/>
                  <a:gd name="connsiteY154" fmla="*/ 658101 h 695325"/>
                  <a:gd name="connsiteX155" fmla="*/ 162849 w 390525"/>
                  <a:gd name="connsiteY155" fmla="*/ 665693 h 695325"/>
                  <a:gd name="connsiteX156" fmla="*/ 175212 w 390525"/>
                  <a:gd name="connsiteY156" fmla="*/ 673360 h 695325"/>
                  <a:gd name="connsiteX157" fmla="*/ 171526 w 390525"/>
                  <a:gd name="connsiteY157" fmla="*/ 673198 h 695325"/>
                  <a:gd name="connsiteX158" fmla="*/ 196948 w 390525"/>
                  <a:gd name="connsiteY158" fmla="*/ 688905 h 695325"/>
                  <a:gd name="connsiteX159" fmla="*/ 211474 w 390525"/>
                  <a:gd name="connsiteY159" fmla="*/ 685848 h 695325"/>
                  <a:gd name="connsiteX160" fmla="*/ 202130 w 390525"/>
                  <a:gd name="connsiteY160" fmla="*/ 685962 h 695325"/>
                  <a:gd name="connsiteX161" fmla="*/ 187376 w 390525"/>
                  <a:gd name="connsiteY161" fmla="*/ 67648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90525" h="695325">
                    <a:moveTo>
                      <a:pt x="187376" y="676485"/>
                    </a:moveTo>
                    <a:cubicBezTo>
                      <a:pt x="187957" y="666464"/>
                      <a:pt x="201987" y="684924"/>
                      <a:pt x="205045" y="676847"/>
                    </a:cubicBezTo>
                    <a:cubicBezTo>
                      <a:pt x="196825" y="674056"/>
                      <a:pt x="190481" y="671865"/>
                      <a:pt x="189519" y="665883"/>
                    </a:cubicBezTo>
                    <a:cubicBezTo>
                      <a:pt x="198015" y="665293"/>
                      <a:pt x="204321" y="675608"/>
                      <a:pt x="210845" y="670646"/>
                    </a:cubicBezTo>
                    <a:cubicBezTo>
                      <a:pt x="210722" y="670941"/>
                      <a:pt x="198606" y="666693"/>
                      <a:pt x="198606" y="666693"/>
                    </a:cubicBezTo>
                    <a:cubicBezTo>
                      <a:pt x="193586" y="659359"/>
                      <a:pt x="205959" y="660111"/>
                      <a:pt x="199330" y="656768"/>
                    </a:cubicBezTo>
                    <a:cubicBezTo>
                      <a:pt x="192453" y="658197"/>
                      <a:pt x="184766" y="653244"/>
                      <a:pt x="178765" y="646024"/>
                    </a:cubicBezTo>
                    <a:cubicBezTo>
                      <a:pt x="172650" y="638899"/>
                      <a:pt x="167288" y="631012"/>
                      <a:pt x="162258" y="628202"/>
                    </a:cubicBezTo>
                    <a:lnTo>
                      <a:pt x="166126" y="629907"/>
                    </a:lnTo>
                    <a:cubicBezTo>
                      <a:pt x="166126" y="629907"/>
                      <a:pt x="163297" y="626450"/>
                      <a:pt x="160715" y="622792"/>
                    </a:cubicBezTo>
                    <a:cubicBezTo>
                      <a:pt x="158286" y="618992"/>
                      <a:pt x="155867" y="615182"/>
                      <a:pt x="155867" y="615182"/>
                    </a:cubicBezTo>
                    <a:cubicBezTo>
                      <a:pt x="155867" y="614905"/>
                      <a:pt x="156105" y="614915"/>
                      <a:pt x="156153" y="614715"/>
                    </a:cubicBezTo>
                    <a:cubicBezTo>
                      <a:pt x="155562" y="614953"/>
                      <a:pt x="154962" y="615172"/>
                      <a:pt x="154362" y="615572"/>
                    </a:cubicBezTo>
                    <a:cubicBezTo>
                      <a:pt x="152695" y="606990"/>
                      <a:pt x="145171" y="596722"/>
                      <a:pt x="135293" y="586711"/>
                    </a:cubicBezTo>
                    <a:cubicBezTo>
                      <a:pt x="133350" y="586683"/>
                      <a:pt x="130407" y="584673"/>
                      <a:pt x="126949" y="581635"/>
                    </a:cubicBezTo>
                    <a:cubicBezTo>
                      <a:pt x="123501" y="578596"/>
                      <a:pt x="119367" y="574672"/>
                      <a:pt x="116005" y="570071"/>
                    </a:cubicBezTo>
                    <a:cubicBezTo>
                      <a:pt x="108928" y="561146"/>
                      <a:pt x="101727" y="552136"/>
                      <a:pt x="97831" y="550764"/>
                    </a:cubicBezTo>
                    <a:cubicBezTo>
                      <a:pt x="102518" y="554860"/>
                      <a:pt x="105737" y="558794"/>
                      <a:pt x="108985" y="565756"/>
                    </a:cubicBezTo>
                    <a:lnTo>
                      <a:pt x="102803" y="568928"/>
                    </a:lnTo>
                    <a:cubicBezTo>
                      <a:pt x="94631" y="557803"/>
                      <a:pt x="107442" y="564499"/>
                      <a:pt x="96212" y="556374"/>
                    </a:cubicBezTo>
                    <a:cubicBezTo>
                      <a:pt x="89964" y="563594"/>
                      <a:pt x="107661" y="571690"/>
                      <a:pt x="112481" y="579920"/>
                    </a:cubicBezTo>
                    <a:cubicBezTo>
                      <a:pt x="108728" y="578472"/>
                      <a:pt x="104337" y="575710"/>
                      <a:pt x="99955" y="571424"/>
                    </a:cubicBezTo>
                    <a:cubicBezTo>
                      <a:pt x="102737" y="575462"/>
                      <a:pt x="105499" y="579463"/>
                      <a:pt x="108185" y="583368"/>
                    </a:cubicBezTo>
                    <a:cubicBezTo>
                      <a:pt x="111071" y="587112"/>
                      <a:pt x="114176" y="590541"/>
                      <a:pt x="117234" y="593741"/>
                    </a:cubicBezTo>
                    <a:cubicBezTo>
                      <a:pt x="123530" y="599970"/>
                      <a:pt x="129778" y="605285"/>
                      <a:pt x="137970" y="606428"/>
                    </a:cubicBezTo>
                    <a:cubicBezTo>
                      <a:pt x="140646" y="611572"/>
                      <a:pt x="136036" y="612629"/>
                      <a:pt x="132274" y="610495"/>
                    </a:cubicBezTo>
                    <a:cubicBezTo>
                      <a:pt x="146533" y="616125"/>
                      <a:pt x="136360" y="621411"/>
                      <a:pt x="148752" y="625964"/>
                    </a:cubicBezTo>
                    <a:cubicBezTo>
                      <a:pt x="144389" y="627821"/>
                      <a:pt x="138103" y="623630"/>
                      <a:pt x="131340" y="618382"/>
                    </a:cubicBezTo>
                    <a:cubicBezTo>
                      <a:pt x="124292" y="613410"/>
                      <a:pt x="118253" y="605981"/>
                      <a:pt x="112052" y="603142"/>
                    </a:cubicBezTo>
                    <a:cubicBezTo>
                      <a:pt x="110185" y="598532"/>
                      <a:pt x="107509" y="594265"/>
                      <a:pt x="104270" y="590198"/>
                    </a:cubicBezTo>
                    <a:cubicBezTo>
                      <a:pt x="101146" y="586045"/>
                      <a:pt x="97936" y="581692"/>
                      <a:pt x="94231" y="577625"/>
                    </a:cubicBezTo>
                    <a:cubicBezTo>
                      <a:pt x="90573" y="573510"/>
                      <a:pt x="86668" y="569481"/>
                      <a:pt x="82810" y="565461"/>
                    </a:cubicBezTo>
                    <a:cubicBezTo>
                      <a:pt x="78896" y="561480"/>
                      <a:pt x="75876" y="556955"/>
                      <a:pt x="72781" y="552745"/>
                    </a:cubicBezTo>
                    <a:cubicBezTo>
                      <a:pt x="77810" y="548735"/>
                      <a:pt x="89773" y="557956"/>
                      <a:pt x="88697" y="549126"/>
                    </a:cubicBezTo>
                    <a:cubicBezTo>
                      <a:pt x="82363" y="530076"/>
                      <a:pt x="75152" y="534391"/>
                      <a:pt x="66866" y="525847"/>
                    </a:cubicBezTo>
                    <a:cubicBezTo>
                      <a:pt x="62684" y="511959"/>
                      <a:pt x="75686" y="519608"/>
                      <a:pt x="66437" y="499624"/>
                    </a:cubicBezTo>
                    <a:lnTo>
                      <a:pt x="75829" y="509588"/>
                    </a:lnTo>
                    <a:cubicBezTo>
                      <a:pt x="78810" y="494500"/>
                      <a:pt x="66989" y="500510"/>
                      <a:pt x="65294" y="490738"/>
                    </a:cubicBezTo>
                    <a:cubicBezTo>
                      <a:pt x="64198" y="494576"/>
                      <a:pt x="61855" y="495567"/>
                      <a:pt x="66999" y="505416"/>
                    </a:cubicBezTo>
                    <a:cubicBezTo>
                      <a:pt x="64551" y="507806"/>
                      <a:pt x="59398" y="500729"/>
                      <a:pt x="57550" y="497043"/>
                    </a:cubicBezTo>
                    <a:cubicBezTo>
                      <a:pt x="57550" y="497043"/>
                      <a:pt x="58236" y="499605"/>
                      <a:pt x="58303" y="499586"/>
                    </a:cubicBezTo>
                    <a:cubicBezTo>
                      <a:pt x="52473" y="496976"/>
                      <a:pt x="47663" y="497176"/>
                      <a:pt x="44729" y="482765"/>
                    </a:cubicBezTo>
                    <a:cubicBezTo>
                      <a:pt x="52854" y="489414"/>
                      <a:pt x="44567" y="470735"/>
                      <a:pt x="45815" y="466668"/>
                    </a:cubicBezTo>
                    <a:cubicBezTo>
                      <a:pt x="45710" y="466706"/>
                      <a:pt x="48101" y="469811"/>
                      <a:pt x="48101" y="469811"/>
                    </a:cubicBezTo>
                    <a:cubicBezTo>
                      <a:pt x="43244" y="460505"/>
                      <a:pt x="41729" y="449723"/>
                      <a:pt x="38995" y="443627"/>
                    </a:cubicBezTo>
                    <a:lnTo>
                      <a:pt x="40415" y="443865"/>
                    </a:lnTo>
                    <a:cubicBezTo>
                      <a:pt x="38386" y="440331"/>
                      <a:pt x="35566" y="438188"/>
                      <a:pt x="33061" y="435464"/>
                    </a:cubicBezTo>
                    <a:cubicBezTo>
                      <a:pt x="30813" y="432692"/>
                      <a:pt x="29032" y="429292"/>
                      <a:pt x="28870" y="423443"/>
                    </a:cubicBezTo>
                    <a:cubicBezTo>
                      <a:pt x="31690" y="424272"/>
                      <a:pt x="40853" y="436255"/>
                      <a:pt x="37814" y="424110"/>
                    </a:cubicBezTo>
                    <a:cubicBezTo>
                      <a:pt x="39910" y="424634"/>
                      <a:pt x="41567" y="428263"/>
                      <a:pt x="42720" y="433149"/>
                    </a:cubicBezTo>
                    <a:cubicBezTo>
                      <a:pt x="44377" y="437940"/>
                      <a:pt x="45663" y="443998"/>
                      <a:pt x="46330" y="449609"/>
                    </a:cubicBezTo>
                    <a:cubicBezTo>
                      <a:pt x="44968" y="438341"/>
                      <a:pt x="50016" y="431749"/>
                      <a:pt x="53740" y="444589"/>
                    </a:cubicBezTo>
                    <a:cubicBezTo>
                      <a:pt x="57988" y="439855"/>
                      <a:pt x="47996" y="432987"/>
                      <a:pt x="49625" y="425377"/>
                    </a:cubicBezTo>
                    <a:cubicBezTo>
                      <a:pt x="48301" y="426920"/>
                      <a:pt x="46244" y="424967"/>
                      <a:pt x="44777" y="425777"/>
                    </a:cubicBezTo>
                    <a:cubicBezTo>
                      <a:pt x="51483" y="424215"/>
                      <a:pt x="41358" y="399745"/>
                      <a:pt x="36519" y="399612"/>
                    </a:cubicBezTo>
                    <a:lnTo>
                      <a:pt x="42329" y="412423"/>
                    </a:lnTo>
                    <a:cubicBezTo>
                      <a:pt x="37024" y="414309"/>
                      <a:pt x="30880" y="397869"/>
                      <a:pt x="28604" y="403603"/>
                    </a:cubicBezTo>
                    <a:cubicBezTo>
                      <a:pt x="32118" y="399936"/>
                      <a:pt x="31061" y="391020"/>
                      <a:pt x="29213" y="381905"/>
                    </a:cubicBezTo>
                    <a:cubicBezTo>
                      <a:pt x="27556" y="372799"/>
                      <a:pt x="25432" y="363426"/>
                      <a:pt x="29623" y="359940"/>
                    </a:cubicBezTo>
                    <a:lnTo>
                      <a:pt x="24908" y="364865"/>
                    </a:lnTo>
                    <a:cubicBezTo>
                      <a:pt x="27146" y="350691"/>
                      <a:pt x="25317" y="337661"/>
                      <a:pt x="24489" y="324288"/>
                    </a:cubicBezTo>
                    <a:cubicBezTo>
                      <a:pt x="24260" y="317564"/>
                      <a:pt x="24022" y="310801"/>
                      <a:pt x="23784" y="303895"/>
                    </a:cubicBezTo>
                    <a:cubicBezTo>
                      <a:pt x="23717" y="300409"/>
                      <a:pt x="23698" y="296866"/>
                      <a:pt x="23784" y="293275"/>
                    </a:cubicBezTo>
                    <a:cubicBezTo>
                      <a:pt x="24089" y="289722"/>
                      <a:pt x="24689" y="286150"/>
                      <a:pt x="25327" y="282492"/>
                    </a:cubicBezTo>
                    <a:cubicBezTo>
                      <a:pt x="25317" y="292999"/>
                      <a:pt x="34595" y="295570"/>
                      <a:pt x="28775" y="312525"/>
                    </a:cubicBezTo>
                    <a:cubicBezTo>
                      <a:pt x="34700" y="286102"/>
                      <a:pt x="39272" y="306353"/>
                      <a:pt x="45101" y="299114"/>
                    </a:cubicBezTo>
                    <a:cubicBezTo>
                      <a:pt x="53188" y="280197"/>
                      <a:pt x="39024" y="286903"/>
                      <a:pt x="37671" y="279921"/>
                    </a:cubicBezTo>
                    <a:lnTo>
                      <a:pt x="35709" y="294427"/>
                    </a:lnTo>
                    <a:cubicBezTo>
                      <a:pt x="32823" y="284293"/>
                      <a:pt x="36319" y="270748"/>
                      <a:pt x="41900" y="256861"/>
                    </a:cubicBezTo>
                    <a:cubicBezTo>
                      <a:pt x="48216" y="243116"/>
                      <a:pt x="54645" y="228467"/>
                      <a:pt x="58483" y="214093"/>
                    </a:cubicBezTo>
                    <a:cubicBezTo>
                      <a:pt x="62027" y="213389"/>
                      <a:pt x="57369" y="220180"/>
                      <a:pt x="56664" y="224171"/>
                    </a:cubicBezTo>
                    <a:cubicBezTo>
                      <a:pt x="67485" y="214827"/>
                      <a:pt x="61065" y="212331"/>
                      <a:pt x="62598" y="204130"/>
                    </a:cubicBezTo>
                    <a:cubicBezTo>
                      <a:pt x="65713" y="198063"/>
                      <a:pt x="70580" y="192195"/>
                      <a:pt x="74381" y="188966"/>
                    </a:cubicBezTo>
                    <a:cubicBezTo>
                      <a:pt x="78219" y="185747"/>
                      <a:pt x="81220" y="185347"/>
                      <a:pt x="82077" y="190624"/>
                    </a:cubicBezTo>
                    <a:cubicBezTo>
                      <a:pt x="91107" y="179089"/>
                      <a:pt x="77667" y="189786"/>
                      <a:pt x="79867" y="181956"/>
                    </a:cubicBezTo>
                    <a:lnTo>
                      <a:pt x="82620" y="180442"/>
                    </a:lnTo>
                    <a:cubicBezTo>
                      <a:pt x="82620" y="180442"/>
                      <a:pt x="83010" y="176032"/>
                      <a:pt x="83410" y="171621"/>
                    </a:cubicBezTo>
                    <a:cubicBezTo>
                      <a:pt x="83563" y="169364"/>
                      <a:pt x="83915" y="167211"/>
                      <a:pt x="84230" y="165621"/>
                    </a:cubicBezTo>
                    <a:cubicBezTo>
                      <a:pt x="84515" y="164011"/>
                      <a:pt x="84715" y="162935"/>
                      <a:pt x="84715" y="162935"/>
                    </a:cubicBezTo>
                    <a:cubicBezTo>
                      <a:pt x="94593" y="153876"/>
                      <a:pt x="106413" y="143161"/>
                      <a:pt x="115605" y="143656"/>
                    </a:cubicBezTo>
                    <a:cubicBezTo>
                      <a:pt x="134636" y="121072"/>
                      <a:pt x="110585" y="125149"/>
                      <a:pt x="124568" y="107394"/>
                    </a:cubicBezTo>
                    <a:cubicBezTo>
                      <a:pt x="136388" y="101489"/>
                      <a:pt x="126444" y="112862"/>
                      <a:pt x="127483" y="115500"/>
                    </a:cubicBezTo>
                    <a:lnTo>
                      <a:pt x="141503" y="101803"/>
                    </a:lnTo>
                    <a:cubicBezTo>
                      <a:pt x="141503" y="112281"/>
                      <a:pt x="127378" y="119863"/>
                      <a:pt x="134655" y="125473"/>
                    </a:cubicBezTo>
                    <a:cubicBezTo>
                      <a:pt x="137236" y="116862"/>
                      <a:pt x="140922" y="112728"/>
                      <a:pt x="145247" y="108423"/>
                    </a:cubicBezTo>
                    <a:cubicBezTo>
                      <a:pt x="149695" y="104194"/>
                      <a:pt x="154410" y="99346"/>
                      <a:pt x="161468" y="90726"/>
                    </a:cubicBezTo>
                    <a:lnTo>
                      <a:pt x="159887" y="90916"/>
                    </a:lnTo>
                    <a:cubicBezTo>
                      <a:pt x="161858" y="85592"/>
                      <a:pt x="168097" y="80334"/>
                      <a:pt x="174984" y="75400"/>
                    </a:cubicBezTo>
                    <a:cubicBezTo>
                      <a:pt x="181928" y="70523"/>
                      <a:pt x="190176" y="67018"/>
                      <a:pt x="195263" y="63065"/>
                    </a:cubicBezTo>
                    <a:cubicBezTo>
                      <a:pt x="192853" y="69180"/>
                      <a:pt x="180651" y="76095"/>
                      <a:pt x="174365" y="83220"/>
                    </a:cubicBezTo>
                    <a:cubicBezTo>
                      <a:pt x="187242" y="76924"/>
                      <a:pt x="216246" y="56845"/>
                      <a:pt x="224552" y="44768"/>
                    </a:cubicBezTo>
                    <a:cubicBezTo>
                      <a:pt x="228552" y="43577"/>
                      <a:pt x="234839" y="41672"/>
                      <a:pt x="239011" y="41386"/>
                    </a:cubicBezTo>
                    <a:cubicBezTo>
                      <a:pt x="243269" y="41300"/>
                      <a:pt x="245183" y="42339"/>
                      <a:pt x="240287" y="45891"/>
                    </a:cubicBezTo>
                    <a:cubicBezTo>
                      <a:pt x="267776" y="37395"/>
                      <a:pt x="247460" y="30690"/>
                      <a:pt x="272339" y="24870"/>
                    </a:cubicBezTo>
                    <a:lnTo>
                      <a:pt x="273139" y="30956"/>
                    </a:lnTo>
                    <a:cubicBezTo>
                      <a:pt x="280406" y="31337"/>
                      <a:pt x="287064" y="30251"/>
                      <a:pt x="293513" y="28375"/>
                    </a:cubicBezTo>
                    <a:cubicBezTo>
                      <a:pt x="299942" y="26441"/>
                      <a:pt x="306172" y="23765"/>
                      <a:pt x="312620" y="21993"/>
                    </a:cubicBezTo>
                    <a:cubicBezTo>
                      <a:pt x="325374" y="18126"/>
                      <a:pt x="338357" y="13164"/>
                      <a:pt x="351692" y="17059"/>
                    </a:cubicBezTo>
                    <a:lnTo>
                      <a:pt x="352844" y="9592"/>
                    </a:lnTo>
                    <a:cubicBezTo>
                      <a:pt x="358740" y="12421"/>
                      <a:pt x="370361" y="13316"/>
                      <a:pt x="372532" y="16088"/>
                    </a:cubicBezTo>
                    <a:lnTo>
                      <a:pt x="359369" y="19269"/>
                    </a:lnTo>
                    <a:cubicBezTo>
                      <a:pt x="370484" y="25070"/>
                      <a:pt x="372294" y="12202"/>
                      <a:pt x="385963" y="17497"/>
                    </a:cubicBezTo>
                    <a:cubicBezTo>
                      <a:pt x="385972" y="15250"/>
                      <a:pt x="374656" y="9620"/>
                      <a:pt x="374590" y="7144"/>
                    </a:cubicBezTo>
                    <a:cubicBezTo>
                      <a:pt x="367484" y="8020"/>
                      <a:pt x="360407" y="8677"/>
                      <a:pt x="353339" y="9173"/>
                    </a:cubicBezTo>
                    <a:cubicBezTo>
                      <a:pt x="346281" y="9820"/>
                      <a:pt x="339157" y="9573"/>
                      <a:pt x="332165" y="10820"/>
                    </a:cubicBezTo>
                    <a:cubicBezTo>
                      <a:pt x="318183" y="12925"/>
                      <a:pt x="303838" y="13373"/>
                      <a:pt x="290017" y="16964"/>
                    </a:cubicBezTo>
                    <a:lnTo>
                      <a:pt x="269081" y="21584"/>
                    </a:lnTo>
                    <a:cubicBezTo>
                      <a:pt x="262233" y="23632"/>
                      <a:pt x="255518" y="26165"/>
                      <a:pt x="248783" y="28642"/>
                    </a:cubicBezTo>
                    <a:cubicBezTo>
                      <a:pt x="235115" y="33147"/>
                      <a:pt x="222647" y="40691"/>
                      <a:pt x="210531" y="48511"/>
                    </a:cubicBezTo>
                    <a:cubicBezTo>
                      <a:pt x="212903" y="48387"/>
                      <a:pt x="215675" y="48168"/>
                      <a:pt x="215017" y="50073"/>
                    </a:cubicBezTo>
                    <a:cubicBezTo>
                      <a:pt x="211846" y="50673"/>
                      <a:pt x="207788" y="52473"/>
                      <a:pt x="204711" y="53969"/>
                    </a:cubicBezTo>
                    <a:cubicBezTo>
                      <a:pt x="201673" y="55531"/>
                      <a:pt x="199339" y="56350"/>
                      <a:pt x="199130" y="54150"/>
                    </a:cubicBezTo>
                    <a:lnTo>
                      <a:pt x="200616" y="52616"/>
                    </a:lnTo>
                    <a:cubicBezTo>
                      <a:pt x="194615" y="57255"/>
                      <a:pt x="187585" y="59350"/>
                      <a:pt x="180946" y="60989"/>
                    </a:cubicBezTo>
                    <a:cubicBezTo>
                      <a:pt x="177613" y="61808"/>
                      <a:pt x="174431" y="62579"/>
                      <a:pt x="171564" y="63284"/>
                    </a:cubicBezTo>
                    <a:cubicBezTo>
                      <a:pt x="168831" y="64265"/>
                      <a:pt x="166449" y="65370"/>
                      <a:pt x="164621" y="66761"/>
                    </a:cubicBezTo>
                    <a:cubicBezTo>
                      <a:pt x="162811" y="74400"/>
                      <a:pt x="137951" y="84077"/>
                      <a:pt x="148828" y="86754"/>
                    </a:cubicBezTo>
                    <a:cubicBezTo>
                      <a:pt x="148695" y="86525"/>
                      <a:pt x="137741" y="89097"/>
                      <a:pt x="137741" y="89097"/>
                    </a:cubicBezTo>
                    <a:cubicBezTo>
                      <a:pt x="137360" y="93764"/>
                      <a:pt x="141351" y="95841"/>
                      <a:pt x="137941" y="101146"/>
                    </a:cubicBezTo>
                    <a:cubicBezTo>
                      <a:pt x="129883" y="107528"/>
                      <a:pt x="127302" y="105242"/>
                      <a:pt x="131893" y="98108"/>
                    </a:cubicBezTo>
                    <a:cubicBezTo>
                      <a:pt x="99870" y="122168"/>
                      <a:pt x="70618" y="161382"/>
                      <a:pt x="54502" y="199025"/>
                    </a:cubicBezTo>
                    <a:cubicBezTo>
                      <a:pt x="54502" y="199025"/>
                      <a:pt x="54797" y="196082"/>
                      <a:pt x="55093" y="193148"/>
                    </a:cubicBezTo>
                    <a:cubicBezTo>
                      <a:pt x="55397" y="190195"/>
                      <a:pt x="56045" y="187395"/>
                      <a:pt x="56045" y="187395"/>
                    </a:cubicBezTo>
                    <a:cubicBezTo>
                      <a:pt x="49168" y="195148"/>
                      <a:pt x="46672" y="222856"/>
                      <a:pt x="40796" y="210741"/>
                    </a:cubicBezTo>
                    <a:cubicBezTo>
                      <a:pt x="37814" y="220551"/>
                      <a:pt x="32699" y="233315"/>
                      <a:pt x="28832" y="244145"/>
                    </a:cubicBezTo>
                    <a:cubicBezTo>
                      <a:pt x="24660" y="254860"/>
                      <a:pt x="23489" y="264043"/>
                      <a:pt x="28546" y="266195"/>
                    </a:cubicBezTo>
                    <a:cubicBezTo>
                      <a:pt x="22108" y="271167"/>
                      <a:pt x="17155" y="282712"/>
                      <a:pt x="15088" y="296647"/>
                    </a:cubicBezTo>
                    <a:cubicBezTo>
                      <a:pt x="13554" y="310677"/>
                      <a:pt x="11963" y="326527"/>
                      <a:pt x="12706" y="340528"/>
                    </a:cubicBezTo>
                    <a:cubicBezTo>
                      <a:pt x="17421" y="338499"/>
                      <a:pt x="17764" y="344205"/>
                      <a:pt x="17440" y="351330"/>
                    </a:cubicBezTo>
                    <a:cubicBezTo>
                      <a:pt x="17059" y="358454"/>
                      <a:pt x="16031" y="367122"/>
                      <a:pt x="18650" y="370761"/>
                    </a:cubicBezTo>
                    <a:cubicBezTo>
                      <a:pt x="15373" y="372732"/>
                      <a:pt x="12659" y="367008"/>
                      <a:pt x="11640" y="360607"/>
                    </a:cubicBezTo>
                    <a:cubicBezTo>
                      <a:pt x="10411" y="354225"/>
                      <a:pt x="9515" y="347205"/>
                      <a:pt x="7144" y="346862"/>
                    </a:cubicBezTo>
                    <a:cubicBezTo>
                      <a:pt x="9801" y="354273"/>
                      <a:pt x="9420" y="362836"/>
                      <a:pt x="10316" y="371856"/>
                    </a:cubicBezTo>
                    <a:cubicBezTo>
                      <a:pt x="10811" y="380867"/>
                      <a:pt x="10516" y="390354"/>
                      <a:pt x="10439" y="399364"/>
                    </a:cubicBezTo>
                    <a:cubicBezTo>
                      <a:pt x="11440" y="417252"/>
                      <a:pt x="14097" y="433245"/>
                      <a:pt x="23927" y="437331"/>
                    </a:cubicBezTo>
                    <a:cubicBezTo>
                      <a:pt x="24070" y="440769"/>
                      <a:pt x="23365" y="440979"/>
                      <a:pt x="22365" y="439988"/>
                    </a:cubicBezTo>
                    <a:cubicBezTo>
                      <a:pt x="23679" y="445294"/>
                      <a:pt x="22431" y="453085"/>
                      <a:pt x="23031" y="458629"/>
                    </a:cubicBezTo>
                    <a:cubicBezTo>
                      <a:pt x="26918" y="460962"/>
                      <a:pt x="25403" y="449123"/>
                      <a:pt x="29804" y="461486"/>
                    </a:cubicBezTo>
                    <a:cubicBezTo>
                      <a:pt x="31718" y="471735"/>
                      <a:pt x="25384" y="467458"/>
                      <a:pt x="24241" y="472345"/>
                    </a:cubicBezTo>
                    <a:cubicBezTo>
                      <a:pt x="29204" y="481336"/>
                      <a:pt x="35500" y="492757"/>
                      <a:pt x="40853" y="502453"/>
                    </a:cubicBezTo>
                    <a:cubicBezTo>
                      <a:pt x="46711" y="511750"/>
                      <a:pt x="52940" y="518427"/>
                      <a:pt x="56836" y="518379"/>
                    </a:cubicBezTo>
                    <a:cubicBezTo>
                      <a:pt x="57531" y="524437"/>
                      <a:pt x="56550" y="531962"/>
                      <a:pt x="52445" y="526694"/>
                    </a:cubicBezTo>
                    <a:cubicBezTo>
                      <a:pt x="54816" y="529942"/>
                      <a:pt x="56779" y="532790"/>
                      <a:pt x="58436" y="535362"/>
                    </a:cubicBezTo>
                    <a:cubicBezTo>
                      <a:pt x="60227" y="537867"/>
                      <a:pt x="61779" y="540039"/>
                      <a:pt x="63189" y="542001"/>
                    </a:cubicBezTo>
                    <a:cubicBezTo>
                      <a:pt x="65875" y="546002"/>
                      <a:pt x="67666" y="549345"/>
                      <a:pt x="69418" y="552736"/>
                    </a:cubicBezTo>
                    <a:cubicBezTo>
                      <a:pt x="71171" y="556127"/>
                      <a:pt x="72876" y="559575"/>
                      <a:pt x="75371" y="563747"/>
                    </a:cubicBezTo>
                    <a:cubicBezTo>
                      <a:pt x="77867" y="567919"/>
                      <a:pt x="81886" y="572338"/>
                      <a:pt x="87306" y="578225"/>
                    </a:cubicBezTo>
                    <a:cubicBezTo>
                      <a:pt x="80667" y="569347"/>
                      <a:pt x="77181" y="578539"/>
                      <a:pt x="70847" y="563213"/>
                    </a:cubicBezTo>
                    <a:cubicBezTo>
                      <a:pt x="69466" y="571738"/>
                      <a:pt x="77991" y="581225"/>
                      <a:pt x="87106" y="591941"/>
                    </a:cubicBezTo>
                    <a:cubicBezTo>
                      <a:pt x="91545" y="597418"/>
                      <a:pt x="97250" y="602323"/>
                      <a:pt x="102289" y="607581"/>
                    </a:cubicBezTo>
                    <a:cubicBezTo>
                      <a:pt x="107347" y="612819"/>
                      <a:pt x="111947" y="618249"/>
                      <a:pt x="115348" y="623983"/>
                    </a:cubicBezTo>
                    <a:lnTo>
                      <a:pt x="127597" y="626221"/>
                    </a:lnTo>
                    <a:cubicBezTo>
                      <a:pt x="139789" y="635718"/>
                      <a:pt x="136369" y="641233"/>
                      <a:pt x="126587" y="635546"/>
                    </a:cubicBezTo>
                    <a:cubicBezTo>
                      <a:pt x="130854" y="640832"/>
                      <a:pt x="134941" y="645224"/>
                      <a:pt x="138865" y="649034"/>
                    </a:cubicBezTo>
                    <a:cubicBezTo>
                      <a:pt x="142970" y="652643"/>
                      <a:pt x="147123" y="655406"/>
                      <a:pt x="151066" y="658101"/>
                    </a:cubicBezTo>
                    <a:cubicBezTo>
                      <a:pt x="155077" y="660683"/>
                      <a:pt x="158925" y="663169"/>
                      <a:pt x="162849" y="665693"/>
                    </a:cubicBezTo>
                    <a:cubicBezTo>
                      <a:pt x="166707" y="668303"/>
                      <a:pt x="170736" y="670808"/>
                      <a:pt x="175212" y="673360"/>
                    </a:cubicBezTo>
                    <a:cubicBezTo>
                      <a:pt x="175812" y="674684"/>
                      <a:pt x="174298" y="675304"/>
                      <a:pt x="171526" y="673198"/>
                    </a:cubicBezTo>
                    <a:lnTo>
                      <a:pt x="196948" y="688905"/>
                    </a:lnTo>
                    <a:cubicBezTo>
                      <a:pt x="200320" y="689067"/>
                      <a:pt x="211560" y="690524"/>
                      <a:pt x="211474" y="685848"/>
                    </a:cubicBezTo>
                    <a:cubicBezTo>
                      <a:pt x="208988" y="686762"/>
                      <a:pt x="206083" y="687057"/>
                      <a:pt x="202130" y="685962"/>
                    </a:cubicBezTo>
                    <a:cubicBezTo>
                      <a:pt x="198253" y="684762"/>
                      <a:pt x="193586" y="681666"/>
                      <a:pt x="187376" y="6764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495"/>
              <p:cNvSpPr/>
              <p:nvPr/>
            </p:nvSpPr>
            <p:spPr>
              <a:xfrm>
                <a:off x="10554757" y="1184529"/>
                <a:ext cx="9525" cy="9525"/>
              </a:xfrm>
              <a:custGeom>
                <a:avLst/>
                <a:gdLst>
                  <a:gd name="connsiteX0" fmla="*/ 7144 w 9525"/>
                  <a:gd name="connsiteY0" fmla="*/ 8001 h 9525"/>
                  <a:gd name="connsiteX1" fmla="*/ 8201 w 9525"/>
                  <a:gd name="connsiteY1" fmla="*/ 7610 h 9525"/>
                  <a:gd name="connsiteX2" fmla="*/ 7163 w 9525"/>
                  <a:gd name="connsiteY2" fmla="*/ 7144 h 9525"/>
                  <a:gd name="connsiteX3" fmla="*/ 7144 w 9525"/>
                  <a:gd name="connsiteY3" fmla="*/ 8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001"/>
                    </a:moveTo>
                    <a:lnTo>
                      <a:pt x="8201" y="7610"/>
                    </a:lnTo>
                    <a:lnTo>
                      <a:pt x="7163" y="7144"/>
                    </a:lnTo>
                    <a:cubicBezTo>
                      <a:pt x="7268" y="7506"/>
                      <a:pt x="7153" y="7725"/>
                      <a:pt x="7144" y="80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496"/>
              <p:cNvSpPr/>
              <p:nvPr/>
            </p:nvSpPr>
            <p:spPr>
              <a:xfrm>
                <a:off x="10408407" y="983065"/>
                <a:ext cx="9525" cy="19050"/>
              </a:xfrm>
              <a:custGeom>
                <a:avLst/>
                <a:gdLst>
                  <a:gd name="connsiteX0" fmla="*/ 7676 w 9525"/>
                  <a:gd name="connsiteY0" fmla="*/ 7144 h 19050"/>
                  <a:gd name="connsiteX1" fmla="*/ 7314 w 9525"/>
                  <a:gd name="connsiteY1" fmla="*/ 14364 h 19050"/>
                  <a:gd name="connsiteX2" fmla="*/ 7676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676" y="7144"/>
                    </a:moveTo>
                    <a:cubicBezTo>
                      <a:pt x="7057" y="10220"/>
                      <a:pt x="7038" y="12535"/>
                      <a:pt x="7314" y="14364"/>
                    </a:cubicBezTo>
                    <a:cubicBezTo>
                      <a:pt x="7800" y="12744"/>
                      <a:pt x="8114" y="10687"/>
                      <a:pt x="767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497"/>
              <p:cNvSpPr/>
              <p:nvPr/>
            </p:nvSpPr>
            <p:spPr>
              <a:xfrm>
                <a:off x="10555815" y="881776"/>
                <a:ext cx="533400" cy="361950"/>
              </a:xfrm>
              <a:custGeom>
                <a:avLst/>
                <a:gdLst>
                  <a:gd name="connsiteX0" fmla="*/ 268681 w 533400"/>
                  <a:gd name="connsiteY0" fmla="*/ 323574 h 361950"/>
                  <a:gd name="connsiteX1" fmla="*/ 239982 w 533400"/>
                  <a:gd name="connsiteY1" fmla="*/ 329841 h 361950"/>
                  <a:gd name="connsiteX2" fmla="*/ 244650 w 533400"/>
                  <a:gd name="connsiteY2" fmla="*/ 317916 h 361950"/>
                  <a:gd name="connsiteX3" fmla="*/ 228657 w 533400"/>
                  <a:gd name="connsiteY3" fmla="*/ 325117 h 361950"/>
                  <a:gd name="connsiteX4" fmla="*/ 202359 w 533400"/>
                  <a:gd name="connsiteY4" fmla="*/ 325088 h 361950"/>
                  <a:gd name="connsiteX5" fmla="*/ 214265 w 533400"/>
                  <a:gd name="connsiteY5" fmla="*/ 313630 h 361950"/>
                  <a:gd name="connsiteX6" fmla="*/ 203302 w 533400"/>
                  <a:gd name="connsiteY6" fmla="*/ 317649 h 361950"/>
                  <a:gd name="connsiteX7" fmla="*/ 191681 w 533400"/>
                  <a:gd name="connsiteY7" fmla="*/ 320631 h 361950"/>
                  <a:gd name="connsiteX8" fmla="*/ 176632 w 533400"/>
                  <a:gd name="connsiteY8" fmla="*/ 329089 h 361950"/>
                  <a:gd name="connsiteX9" fmla="*/ 159687 w 533400"/>
                  <a:gd name="connsiteY9" fmla="*/ 328651 h 361950"/>
                  <a:gd name="connsiteX10" fmla="*/ 145018 w 533400"/>
                  <a:gd name="connsiteY10" fmla="*/ 327174 h 361950"/>
                  <a:gd name="connsiteX11" fmla="*/ 120825 w 533400"/>
                  <a:gd name="connsiteY11" fmla="*/ 324269 h 361950"/>
                  <a:gd name="connsiteX12" fmla="*/ 138017 w 533400"/>
                  <a:gd name="connsiteY12" fmla="*/ 312972 h 361950"/>
                  <a:gd name="connsiteX13" fmla="*/ 98508 w 533400"/>
                  <a:gd name="connsiteY13" fmla="*/ 320888 h 361950"/>
                  <a:gd name="connsiteX14" fmla="*/ 50387 w 533400"/>
                  <a:gd name="connsiteY14" fmla="*/ 322802 h 361950"/>
                  <a:gd name="connsiteX15" fmla="*/ 54788 w 533400"/>
                  <a:gd name="connsiteY15" fmla="*/ 307181 h 361950"/>
                  <a:gd name="connsiteX16" fmla="*/ 19374 w 533400"/>
                  <a:gd name="connsiteY16" fmla="*/ 297694 h 361950"/>
                  <a:gd name="connsiteX17" fmla="*/ 30480 w 533400"/>
                  <a:gd name="connsiteY17" fmla="*/ 304619 h 361950"/>
                  <a:gd name="connsiteX18" fmla="*/ 7144 w 533400"/>
                  <a:gd name="connsiteY18" fmla="*/ 310372 h 361950"/>
                  <a:gd name="connsiteX19" fmla="*/ 22917 w 533400"/>
                  <a:gd name="connsiteY19" fmla="*/ 317344 h 361950"/>
                  <a:gd name="connsiteX20" fmla="*/ 33899 w 533400"/>
                  <a:gd name="connsiteY20" fmla="*/ 321726 h 361950"/>
                  <a:gd name="connsiteX21" fmla="*/ 39005 w 533400"/>
                  <a:gd name="connsiteY21" fmla="*/ 323412 h 361950"/>
                  <a:gd name="connsiteX22" fmla="*/ 26232 w 533400"/>
                  <a:gd name="connsiteY22" fmla="*/ 323431 h 361950"/>
                  <a:gd name="connsiteX23" fmla="*/ 10658 w 533400"/>
                  <a:gd name="connsiteY23" fmla="*/ 317621 h 361950"/>
                  <a:gd name="connsiteX24" fmla="*/ 20212 w 533400"/>
                  <a:gd name="connsiteY24" fmla="*/ 333223 h 361950"/>
                  <a:gd name="connsiteX25" fmla="*/ 48339 w 533400"/>
                  <a:gd name="connsiteY25" fmla="*/ 338785 h 361950"/>
                  <a:gd name="connsiteX26" fmla="*/ 48873 w 533400"/>
                  <a:gd name="connsiteY26" fmla="*/ 342119 h 361950"/>
                  <a:gd name="connsiteX27" fmla="*/ 59369 w 533400"/>
                  <a:gd name="connsiteY27" fmla="*/ 346491 h 361950"/>
                  <a:gd name="connsiteX28" fmla="*/ 69313 w 533400"/>
                  <a:gd name="connsiteY28" fmla="*/ 347396 h 361950"/>
                  <a:gd name="connsiteX29" fmla="*/ 89278 w 533400"/>
                  <a:gd name="connsiteY29" fmla="*/ 349196 h 361950"/>
                  <a:gd name="connsiteX30" fmla="*/ 90106 w 533400"/>
                  <a:gd name="connsiteY30" fmla="*/ 351434 h 361950"/>
                  <a:gd name="connsiteX31" fmla="*/ 110919 w 533400"/>
                  <a:gd name="connsiteY31" fmla="*/ 346415 h 361950"/>
                  <a:gd name="connsiteX32" fmla="*/ 104118 w 533400"/>
                  <a:gd name="connsiteY32" fmla="*/ 345729 h 361950"/>
                  <a:gd name="connsiteX33" fmla="*/ 129216 w 533400"/>
                  <a:gd name="connsiteY33" fmla="*/ 330117 h 361950"/>
                  <a:gd name="connsiteX34" fmla="*/ 134331 w 533400"/>
                  <a:gd name="connsiteY34" fmla="*/ 331241 h 361950"/>
                  <a:gd name="connsiteX35" fmla="*/ 145742 w 533400"/>
                  <a:gd name="connsiteY35" fmla="*/ 332594 h 361950"/>
                  <a:gd name="connsiteX36" fmla="*/ 162439 w 533400"/>
                  <a:gd name="connsiteY36" fmla="*/ 334566 h 361950"/>
                  <a:gd name="connsiteX37" fmla="*/ 130445 w 533400"/>
                  <a:gd name="connsiteY37" fmla="*/ 353263 h 361950"/>
                  <a:gd name="connsiteX38" fmla="*/ 127711 w 533400"/>
                  <a:gd name="connsiteY38" fmla="*/ 356159 h 361950"/>
                  <a:gd name="connsiteX39" fmla="*/ 154191 w 533400"/>
                  <a:gd name="connsiteY39" fmla="*/ 355721 h 361950"/>
                  <a:gd name="connsiteX40" fmla="*/ 161582 w 533400"/>
                  <a:gd name="connsiteY40" fmla="*/ 345634 h 361950"/>
                  <a:gd name="connsiteX41" fmla="*/ 196291 w 533400"/>
                  <a:gd name="connsiteY41" fmla="*/ 336356 h 361950"/>
                  <a:gd name="connsiteX42" fmla="*/ 218151 w 533400"/>
                  <a:gd name="connsiteY42" fmla="*/ 335756 h 361950"/>
                  <a:gd name="connsiteX43" fmla="*/ 238058 w 533400"/>
                  <a:gd name="connsiteY43" fmla="*/ 330708 h 361950"/>
                  <a:gd name="connsiteX44" fmla="*/ 221771 w 533400"/>
                  <a:gd name="connsiteY44" fmla="*/ 343948 h 361950"/>
                  <a:gd name="connsiteX45" fmla="*/ 207693 w 533400"/>
                  <a:gd name="connsiteY45" fmla="*/ 342481 h 361950"/>
                  <a:gd name="connsiteX46" fmla="*/ 194824 w 533400"/>
                  <a:gd name="connsiteY46" fmla="*/ 352235 h 361950"/>
                  <a:gd name="connsiteX47" fmla="*/ 178089 w 533400"/>
                  <a:gd name="connsiteY47" fmla="*/ 358492 h 361950"/>
                  <a:gd name="connsiteX48" fmla="*/ 173250 w 533400"/>
                  <a:gd name="connsiteY48" fmla="*/ 349853 h 361950"/>
                  <a:gd name="connsiteX49" fmla="*/ 163525 w 533400"/>
                  <a:gd name="connsiteY49" fmla="*/ 356797 h 361950"/>
                  <a:gd name="connsiteX50" fmla="*/ 153419 w 533400"/>
                  <a:gd name="connsiteY50" fmla="*/ 363341 h 361950"/>
                  <a:gd name="connsiteX51" fmla="*/ 200073 w 533400"/>
                  <a:gd name="connsiteY51" fmla="*/ 358216 h 361950"/>
                  <a:gd name="connsiteX52" fmla="*/ 290646 w 533400"/>
                  <a:gd name="connsiteY52" fmla="*/ 334547 h 361950"/>
                  <a:gd name="connsiteX53" fmla="*/ 316287 w 533400"/>
                  <a:gd name="connsiteY53" fmla="*/ 326498 h 361950"/>
                  <a:gd name="connsiteX54" fmla="*/ 325422 w 533400"/>
                  <a:gd name="connsiteY54" fmla="*/ 323317 h 361950"/>
                  <a:gd name="connsiteX55" fmla="*/ 338385 w 533400"/>
                  <a:gd name="connsiteY55" fmla="*/ 316840 h 361950"/>
                  <a:gd name="connsiteX56" fmla="*/ 345186 w 533400"/>
                  <a:gd name="connsiteY56" fmla="*/ 313392 h 361950"/>
                  <a:gd name="connsiteX57" fmla="*/ 352816 w 533400"/>
                  <a:gd name="connsiteY57" fmla="*/ 308639 h 361950"/>
                  <a:gd name="connsiteX58" fmla="*/ 371065 w 533400"/>
                  <a:gd name="connsiteY58" fmla="*/ 297199 h 361950"/>
                  <a:gd name="connsiteX59" fmla="*/ 455000 w 533400"/>
                  <a:gd name="connsiteY59" fmla="*/ 218704 h 361950"/>
                  <a:gd name="connsiteX60" fmla="*/ 510216 w 533400"/>
                  <a:gd name="connsiteY60" fmla="*/ 118472 h 361950"/>
                  <a:gd name="connsiteX61" fmla="*/ 517246 w 533400"/>
                  <a:gd name="connsiteY61" fmla="*/ 98327 h 361950"/>
                  <a:gd name="connsiteX62" fmla="*/ 521160 w 533400"/>
                  <a:gd name="connsiteY62" fmla="*/ 82353 h 361950"/>
                  <a:gd name="connsiteX63" fmla="*/ 524523 w 533400"/>
                  <a:gd name="connsiteY63" fmla="*/ 68437 h 361950"/>
                  <a:gd name="connsiteX64" fmla="*/ 527695 w 533400"/>
                  <a:gd name="connsiteY64" fmla="*/ 30166 h 361950"/>
                  <a:gd name="connsiteX65" fmla="*/ 517065 w 533400"/>
                  <a:gd name="connsiteY65" fmla="*/ 7144 h 361950"/>
                  <a:gd name="connsiteX66" fmla="*/ 513845 w 533400"/>
                  <a:gd name="connsiteY66" fmla="*/ 22269 h 361950"/>
                  <a:gd name="connsiteX67" fmla="*/ 509464 w 533400"/>
                  <a:gd name="connsiteY67" fmla="*/ 26794 h 361950"/>
                  <a:gd name="connsiteX68" fmla="*/ 511797 w 533400"/>
                  <a:gd name="connsiteY68" fmla="*/ 60950 h 361950"/>
                  <a:gd name="connsiteX69" fmla="*/ 510007 w 533400"/>
                  <a:gd name="connsiteY69" fmla="*/ 48978 h 361950"/>
                  <a:gd name="connsiteX70" fmla="*/ 509159 w 533400"/>
                  <a:gd name="connsiteY70" fmla="*/ 52159 h 361950"/>
                  <a:gd name="connsiteX71" fmla="*/ 506254 w 533400"/>
                  <a:gd name="connsiteY71" fmla="*/ 41481 h 361950"/>
                  <a:gd name="connsiteX72" fmla="*/ 499758 w 533400"/>
                  <a:gd name="connsiteY72" fmla="*/ 57321 h 361950"/>
                  <a:gd name="connsiteX73" fmla="*/ 494357 w 533400"/>
                  <a:gd name="connsiteY73" fmla="*/ 75790 h 361950"/>
                  <a:gd name="connsiteX74" fmla="*/ 491957 w 533400"/>
                  <a:gd name="connsiteY74" fmla="*/ 94088 h 361950"/>
                  <a:gd name="connsiteX75" fmla="*/ 492643 w 533400"/>
                  <a:gd name="connsiteY75" fmla="*/ 108890 h 361950"/>
                  <a:gd name="connsiteX76" fmla="*/ 487585 w 533400"/>
                  <a:gd name="connsiteY76" fmla="*/ 87744 h 361950"/>
                  <a:gd name="connsiteX77" fmla="*/ 472564 w 533400"/>
                  <a:gd name="connsiteY77" fmla="*/ 121806 h 361950"/>
                  <a:gd name="connsiteX78" fmla="*/ 456562 w 533400"/>
                  <a:gd name="connsiteY78" fmla="*/ 151648 h 361950"/>
                  <a:gd name="connsiteX79" fmla="*/ 414642 w 533400"/>
                  <a:gd name="connsiteY79" fmla="*/ 208959 h 361950"/>
                  <a:gd name="connsiteX80" fmla="*/ 414538 w 533400"/>
                  <a:gd name="connsiteY80" fmla="*/ 226638 h 361950"/>
                  <a:gd name="connsiteX81" fmla="*/ 409032 w 533400"/>
                  <a:gd name="connsiteY81" fmla="*/ 227781 h 361950"/>
                  <a:gd name="connsiteX82" fmla="*/ 419681 w 533400"/>
                  <a:gd name="connsiteY82" fmla="*/ 230429 h 361950"/>
                  <a:gd name="connsiteX83" fmla="*/ 383486 w 533400"/>
                  <a:gd name="connsiteY83" fmla="*/ 282845 h 361950"/>
                  <a:gd name="connsiteX84" fmla="*/ 381972 w 533400"/>
                  <a:gd name="connsiteY84" fmla="*/ 278082 h 361950"/>
                  <a:gd name="connsiteX85" fmla="*/ 349634 w 533400"/>
                  <a:gd name="connsiteY85" fmla="*/ 303419 h 361950"/>
                  <a:gd name="connsiteX86" fmla="*/ 358454 w 533400"/>
                  <a:gd name="connsiteY86" fmla="*/ 283140 h 361950"/>
                  <a:gd name="connsiteX87" fmla="*/ 352244 w 533400"/>
                  <a:gd name="connsiteY87" fmla="*/ 289122 h 361950"/>
                  <a:gd name="connsiteX88" fmla="*/ 360121 w 533400"/>
                  <a:gd name="connsiteY88" fmla="*/ 265948 h 361950"/>
                  <a:gd name="connsiteX89" fmla="*/ 332765 w 533400"/>
                  <a:gd name="connsiteY89" fmla="*/ 285359 h 361950"/>
                  <a:gd name="connsiteX90" fmla="*/ 301361 w 533400"/>
                  <a:gd name="connsiteY90" fmla="*/ 301657 h 361950"/>
                  <a:gd name="connsiteX91" fmla="*/ 330241 w 533400"/>
                  <a:gd name="connsiteY91" fmla="*/ 276368 h 361950"/>
                  <a:gd name="connsiteX92" fmla="*/ 304524 w 533400"/>
                  <a:gd name="connsiteY92" fmla="*/ 287550 h 361950"/>
                  <a:gd name="connsiteX93" fmla="*/ 305410 w 533400"/>
                  <a:gd name="connsiteY93" fmla="*/ 294332 h 361950"/>
                  <a:gd name="connsiteX94" fmla="*/ 298285 w 533400"/>
                  <a:gd name="connsiteY94" fmla="*/ 286502 h 361950"/>
                  <a:gd name="connsiteX95" fmla="*/ 281616 w 533400"/>
                  <a:gd name="connsiteY95" fmla="*/ 305000 h 361950"/>
                  <a:gd name="connsiteX96" fmla="*/ 268681 w 533400"/>
                  <a:gd name="connsiteY96" fmla="*/ 32357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33400" h="361950">
                    <a:moveTo>
                      <a:pt x="268681" y="323574"/>
                    </a:moveTo>
                    <a:cubicBezTo>
                      <a:pt x="262471" y="314687"/>
                      <a:pt x="252641" y="329394"/>
                      <a:pt x="239982" y="329841"/>
                    </a:cubicBezTo>
                    <a:cubicBezTo>
                      <a:pt x="250946" y="325431"/>
                      <a:pt x="246688" y="320440"/>
                      <a:pt x="244650" y="317916"/>
                    </a:cubicBezTo>
                    <a:cubicBezTo>
                      <a:pt x="239354" y="326250"/>
                      <a:pt x="234744" y="326212"/>
                      <a:pt x="228657" y="325117"/>
                    </a:cubicBezTo>
                    <a:cubicBezTo>
                      <a:pt x="222523" y="324012"/>
                      <a:pt x="214970" y="322088"/>
                      <a:pt x="202359" y="325088"/>
                    </a:cubicBezTo>
                    <a:cubicBezTo>
                      <a:pt x="201454" y="321221"/>
                      <a:pt x="213531" y="318449"/>
                      <a:pt x="214265" y="313630"/>
                    </a:cubicBezTo>
                    <a:cubicBezTo>
                      <a:pt x="210969" y="314973"/>
                      <a:pt x="207178" y="316297"/>
                      <a:pt x="203302" y="317649"/>
                    </a:cubicBezTo>
                    <a:cubicBezTo>
                      <a:pt x="199387" y="318630"/>
                      <a:pt x="195367" y="319554"/>
                      <a:pt x="191681" y="320631"/>
                    </a:cubicBezTo>
                    <a:cubicBezTo>
                      <a:pt x="184309" y="322764"/>
                      <a:pt x="178165" y="325345"/>
                      <a:pt x="176632" y="329089"/>
                    </a:cubicBezTo>
                    <a:cubicBezTo>
                      <a:pt x="170564" y="329660"/>
                      <a:pt x="164935" y="329175"/>
                      <a:pt x="159687" y="328651"/>
                    </a:cubicBezTo>
                    <a:cubicBezTo>
                      <a:pt x="154457" y="328127"/>
                      <a:pt x="149590" y="327631"/>
                      <a:pt x="145018" y="327174"/>
                    </a:cubicBezTo>
                    <a:cubicBezTo>
                      <a:pt x="135865" y="326565"/>
                      <a:pt x="128111" y="324822"/>
                      <a:pt x="120825" y="324269"/>
                    </a:cubicBezTo>
                    <a:cubicBezTo>
                      <a:pt x="138427" y="323907"/>
                      <a:pt x="125016" y="317716"/>
                      <a:pt x="138017" y="312972"/>
                    </a:cubicBezTo>
                    <a:cubicBezTo>
                      <a:pt x="129188" y="316182"/>
                      <a:pt x="114681" y="318821"/>
                      <a:pt x="98508" y="320888"/>
                    </a:cubicBezTo>
                    <a:cubicBezTo>
                      <a:pt x="82629" y="321735"/>
                      <a:pt x="64694" y="323231"/>
                      <a:pt x="50387" y="322802"/>
                    </a:cubicBezTo>
                    <a:cubicBezTo>
                      <a:pt x="49987" y="314096"/>
                      <a:pt x="49282" y="312944"/>
                      <a:pt x="54788" y="307181"/>
                    </a:cubicBezTo>
                    <a:cubicBezTo>
                      <a:pt x="29566" y="292075"/>
                      <a:pt x="43815" y="311820"/>
                      <a:pt x="19374" y="297694"/>
                    </a:cubicBezTo>
                    <a:lnTo>
                      <a:pt x="30480" y="304619"/>
                    </a:lnTo>
                    <a:cubicBezTo>
                      <a:pt x="17574" y="301085"/>
                      <a:pt x="13430" y="307515"/>
                      <a:pt x="7144" y="310372"/>
                    </a:cubicBezTo>
                    <a:cubicBezTo>
                      <a:pt x="7144" y="310372"/>
                      <a:pt x="15030" y="313858"/>
                      <a:pt x="22917" y="317344"/>
                    </a:cubicBezTo>
                    <a:cubicBezTo>
                      <a:pt x="26841" y="319116"/>
                      <a:pt x="30775" y="320840"/>
                      <a:pt x="33899" y="321726"/>
                    </a:cubicBezTo>
                    <a:cubicBezTo>
                      <a:pt x="36967" y="322736"/>
                      <a:pt x="39005" y="323412"/>
                      <a:pt x="39005" y="323412"/>
                    </a:cubicBezTo>
                    <a:cubicBezTo>
                      <a:pt x="37890" y="325869"/>
                      <a:pt x="32223" y="325326"/>
                      <a:pt x="26232" y="323431"/>
                    </a:cubicBezTo>
                    <a:cubicBezTo>
                      <a:pt x="20326" y="321335"/>
                      <a:pt x="13916" y="318411"/>
                      <a:pt x="10658" y="317621"/>
                    </a:cubicBezTo>
                    <a:cubicBezTo>
                      <a:pt x="-1743" y="319002"/>
                      <a:pt x="25737" y="330127"/>
                      <a:pt x="20212" y="333223"/>
                    </a:cubicBezTo>
                    <a:cubicBezTo>
                      <a:pt x="26537" y="331632"/>
                      <a:pt x="39348" y="337366"/>
                      <a:pt x="48339" y="338785"/>
                    </a:cubicBezTo>
                    <a:lnTo>
                      <a:pt x="48873" y="342119"/>
                    </a:lnTo>
                    <a:cubicBezTo>
                      <a:pt x="52549" y="344233"/>
                      <a:pt x="55978" y="345748"/>
                      <a:pt x="59369" y="346491"/>
                    </a:cubicBezTo>
                    <a:cubicBezTo>
                      <a:pt x="62798" y="347120"/>
                      <a:pt x="66075" y="347310"/>
                      <a:pt x="69313" y="347396"/>
                    </a:cubicBezTo>
                    <a:cubicBezTo>
                      <a:pt x="75800" y="347567"/>
                      <a:pt x="82086" y="347301"/>
                      <a:pt x="89278" y="349196"/>
                    </a:cubicBezTo>
                    <a:cubicBezTo>
                      <a:pt x="90383" y="350349"/>
                      <a:pt x="90459" y="351006"/>
                      <a:pt x="90106" y="351434"/>
                    </a:cubicBezTo>
                    <a:cubicBezTo>
                      <a:pt x="95869" y="349710"/>
                      <a:pt x="101927" y="346139"/>
                      <a:pt x="110919" y="346415"/>
                    </a:cubicBezTo>
                    <a:lnTo>
                      <a:pt x="104118" y="345729"/>
                    </a:lnTo>
                    <a:cubicBezTo>
                      <a:pt x="117939" y="340871"/>
                      <a:pt x="147590" y="340395"/>
                      <a:pt x="129216" y="330117"/>
                    </a:cubicBezTo>
                    <a:cubicBezTo>
                      <a:pt x="129216" y="330117"/>
                      <a:pt x="131264" y="330565"/>
                      <a:pt x="134331" y="331241"/>
                    </a:cubicBezTo>
                    <a:cubicBezTo>
                      <a:pt x="137446" y="331613"/>
                      <a:pt x="141599" y="332099"/>
                      <a:pt x="145742" y="332594"/>
                    </a:cubicBezTo>
                    <a:cubicBezTo>
                      <a:pt x="154086" y="333575"/>
                      <a:pt x="162439" y="334566"/>
                      <a:pt x="162439" y="334566"/>
                    </a:cubicBezTo>
                    <a:cubicBezTo>
                      <a:pt x="158610" y="342043"/>
                      <a:pt x="151152" y="353787"/>
                      <a:pt x="130445" y="353263"/>
                    </a:cubicBezTo>
                    <a:lnTo>
                      <a:pt x="127711" y="356159"/>
                    </a:lnTo>
                    <a:cubicBezTo>
                      <a:pt x="135160" y="359512"/>
                      <a:pt x="146409" y="358054"/>
                      <a:pt x="154191" y="355721"/>
                    </a:cubicBezTo>
                    <a:cubicBezTo>
                      <a:pt x="162020" y="353225"/>
                      <a:pt x="166411" y="349187"/>
                      <a:pt x="161582" y="345634"/>
                    </a:cubicBezTo>
                    <a:cubicBezTo>
                      <a:pt x="169316" y="337214"/>
                      <a:pt x="181956" y="335690"/>
                      <a:pt x="196291" y="336356"/>
                    </a:cubicBezTo>
                    <a:cubicBezTo>
                      <a:pt x="203473" y="336880"/>
                      <a:pt x="210941" y="336604"/>
                      <a:pt x="218151" y="335756"/>
                    </a:cubicBezTo>
                    <a:cubicBezTo>
                      <a:pt x="225352" y="334966"/>
                      <a:pt x="232286" y="333556"/>
                      <a:pt x="238058" y="330708"/>
                    </a:cubicBezTo>
                    <a:cubicBezTo>
                      <a:pt x="240840" y="335413"/>
                      <a:pt x="227438" y="339509"/>
                      <a:pt x="221771" y="343948"/>
                    </a:cubicBezTo>
                    <a:cubicBezTo>
                      <a:pt x="214236" y="345691"/>
                      <a:pt x="208740" y="346624"/>
                      <a:pt x="207693" y="342481"/>
                    </a:cubicBezTo>
                    <a:cubicBezTo>
                      <a:pt x="191557" y="345138"/>
                      <a:pt x="193358" y="348767"/>
                      <a:pt x="194824" y="352235"/>
                    </a:cubicBezTo>
                    <a:cubicBezTo>
                      <a:pt x="196272" y="355597"/>
                      <a:pt x="197187" y="358445"/>
                      <a:pt x="178089" y="358492"/>
                    </a:cubicBezTo>
                    <a:cubicBezTo>
                      <a:pt x="159572" y="356797"/>
                      <a:pt x="200387" y="349253"/>
                      <a:pt x="173250" y="349853"/>
                    </a:cubicBezTo>
                    <a:cubicBezTo>
                      <a:pt x="173250" y="349853"/>
                      <a:pt x="168488" y="353692"/>
                      <a:pt x="163525" y="356797"/>
                    </a:cubicBezTo>
                    <a:cubicBezTo>
                      <a:pt x="158477" y="360074"/>
                      <a:pt x="153419" y="363341"/>
                      <a:pt x="153419" y="363341"/>
                    </a:cubicBezTo>
                    <a:cubicBezTo>
                      <a:pt x="170831" y="364531"/>
                      <a:pt x="186433" y="360350"/>
                      <a:pt x="200073" y="358216"/>
                    </a:cubicBezTo>
                    <a:cubicBezTo>
                      <a:pt x="237782" y="349977"/>
                      <a:pt x="268881" y="341909"/>
                      <a:pt x="290646" y="334547"/>
                    </a:cubicBezTo>
                    <a:cubicBezTo>
                      <a:pt x="301476" y="330832"/>
                      <a:pt x="310496" y="328851"/>
                      <a:pt x="316287" y="326498"/>
                    </a:cubicBezTo>
                    <a:cubicBezTo>
                      <a:pt x="322212" y="324441"/>
                      <a:pt x="325422" y="323317"/>
                      <a:pt x="325422" y="323317"/>
                    </a:cubicBezTo>
                    <a:cubicBezTo>
                      <a:pt x="325422" y="323317"/>
                      <a:pt x="330137" y="320964"/>
                      <a:pt x="338385" y="316840"/>
                    </a:cubicBezTo>
                    <a:cubicBezTo>
                      <a:pt x="340443" y="315801"/>
                      <a:pt x="342710" y="314649"/>
                      <a:pt x="345186" y="313392"/>
                    </a:cubicBezTo>
                    <a:cubicBezTo>
                      <a:pt x="347539" y="311925"/>
                      <a:pt x="350091" y="310334"/>
                      <a:pt x="352816" y="308639"/>
                    </a:cubicBezTo>
                    <a:cubicBezTo>
                      <a:pt x="358245" y="305229"/>
                      <a:pt x="364379" y="301390"/>
                      <a:pt x="371065" y="297199"/>
                    </a:cubicBezTo>
                    <a:cubicBezTo>
                      <a:pt x="397031" y="279359"/>
                      <a:pt x="429282" y="251879"/>
                      <a:pt x="455000" y="218704"/>
                    </a:cubicBezTo>
                    <a:cubicBezTo>
                      <a:pt x="481384" y="186014"/>
                      <a:pt x="499720" y="147818"/>
                      <a:pt x="510216" y="118472"/>
                    </a:cubicBezTo>
                    <a:cubicBezTo>
                      <a:pt x="512797" y="111090"/>
                      <a:pt x="515160" y="104327"/>
                      <a:pt x="517246" y="98327"/>
                    </a:cubicBezTo>
                    <a:cubicBezTo>
                      <a:pt x="518760" y="92154"/>
                      <a:pt x="520075" y="86782"/>
                      <a:pt x="521160" y="82353"/>
                    </a:cubicBezTo>
                    <a:cubicBezTo>
                      <a:pt x="523304" y="73495"/>
                      <a:pt x="524523" y="68437"/>
                      <a:pt x="524523" y="68437"/>
                    </a:cubicBezTo>
                    <a:cubicBezTo>
                      <a:pt x="527256" y="51245"/>
                      <a:pt x="527933" y="39367"/>
                      <a:pt x="527695" y="30166"/>
                    </a:cubicBezTo>
                    <a:cubicBezTo>
                      <a:pt x="527028" y="20926"/>
                      <a:pt x="523542" y="14087"/>
                      <a:pt x="517065" y="7144"/>
                    </a:cubicBezTo>
                    <a:cubicBezTo>
                      <a:pt x="515474" y="10516"/>
                      <a:pt x="514741" y="17269"/>
                      <a:pt x="513845" y="22269"/>
                    </a:cubicBezTo>
                    <a:cubicBezTo>
                      <a:pt x="513026" y="27280"/>
                      <a:pt x="511216" y="30413"/>
                      <a:pt x="509464" y="26794"/>
                    </a:cubicBezTo>
                    <a:cubicBezTo>
                      <a:pt x="514074" y="30785"/>
                      <a:pt x="515064" y="43777"/>
                      <a:pt x="511797" y="60950"/>
                    </a:cubicBezTo>
                    <a:cubicBezTo>
                      <a:pt x="506711" y="61703"/>
                      <a:pt x="511826" y="44787"/>
                      <a:pt x="510007" y="48978"/>
                    </a:cubicBezTo>
                    <a:lnTo>
                      <a:pt x="509159" y="52159"/>
                    </a:lnTo>
                    <a:cubicBezTo>
                      <a:pt x="506882" y="49930"/>
                      <a:pt x="505578" y="46701"/>
                      <a:pt x="506254" y="41481"/>
                    </a:cubicBezTo>
                    <a:cubicBezTo>
                      <a:pt x="503634" y="45901"/>
                      <a:pt x="501444" y="51368"/>
                      <a:pt x="499758" y="57321"/>
                    </a:cubicBezTo>
                    <a:cubicBezTo>
                      <a:pt x="497538" y="63170"/>
                      <a:pt x="495624" y="69475"/>
                      <a:pt x="494357" y="75790"/>
                    </a:cubicBezTo>
                    <a:cubicBezTo>
                      <a:pt x="492919" y="82048"/>
                      <a:pt x="492719" y="88525"/>
                      <a:pt x="491957" y="94088"/>
                    </a:cubicBezTo>
                    <a:cubicBezTo>
                      <a:pt x="491385" y="99708"/>
                      <a:pt x="491547" y="104832"/>
                      <a:pt x="492643" y="108890"/>
                    </a:cubicBezTo>
                    <a:cubicBezTo>
                      <a:pt x="482375" y="121653"/>
                      <a:pt x="488994" y="96155"/>
                      <a:pt x="487585" y="87744"/>
                    </a:cubicBezTo>
                    <a:cubicBezTo>
                      <a:pt x="482098" y="99965"/>
                      <a:pt x="477622" y="111319"/>
                      <a:pt x="472564" y="121806"/>
                    </a:cubicBezTo>
                    <a:cubicBezTo>
                      <a:pt x="466830" y="131978"/>
                      <a:pt x="462477" y="142227"/>
                      <a:pt x="456562" y="151648"/>
                    </a:cubicBezTo>
                    <a:cubicBezTo>
                      <a:pt x="445008" y="170593"/>
                      <a:pt x="432845" y="189433"/>
                      <a:pt x="414642" y="208959"/>
                    </a:cubicBezTo>
                    <a:cubicBezTo>
                      <a:pt x="420729" y="215598"/>
                      <a:pt x="415214" y="216770"/>
                      <a:pt x="414538" y="226638"/>
                    </a:cubicBezTo>
                    <a:lnTo>
                      <a:pt x="409032" y="227781"/>
                    </a:lnTo>
                    <a:cubicBezTo>
                      <a:pt x="411813" y="227152"/>
                      <a:pt x="410918" y="237277"/>
                      <a:pt x="419681" y="230429"/>
                    </a:cubicBezTo>
                    <a:cubicBezTo>
                      <a:pt x="392030" y="247755"/>
                      <a:pt x="400098" y="265767"/>
                      <a:pt x="383486" y="282845"/>
                    </a:cubicBezTo>
                    <a:lnTo>
                      <a:pt x="381972" y="278082"/>
                    </a:lnTo>
                    <a:cubicBezTo>
                      <a:pt x="367532" y="290398"/>
                      <a:pt x="362322" y="292522"/>
                      <a:pt x="349634" y="303419"/>
                    </a:cubicBezTo>
                    <a:cubicBezTo>
                      <a:pt x="319421" y="311487"/>
                      <a:pt x="371732" y="288369"/>
                      <a:pt x="358454" y="283140"/>
                    </a:cubicBezTo>
                    <a:lnTo>
                      <a:pt x="352244" y="289122"/>
                    </a:lnTo>
                    <a:cubicBezTo>
                      <a:pt x="354016" y="282731"/>
                      <a:pt x="354721" y="273815"/>
                      <a:pt x="360121" y="265948"/>
                    </a:cubicBezTo>
                    <a:cubicBezTo>
                      <a:pt x="350987" y="276692"/>
                      <a:pt x="341738" y="280816"/>
                      <a:pt x="332765" y="285359"/>
                    </a:cubicBezTo>
                    <a:cubicBezTo>
                      <a:pt x="323431" y="289408"/>
                      <a:pt x="313534" y="292437"/>
                      <a:pt x="301361" y="301657"/>
                    </a:cubicBezTo>
                    <a:cubicBezTo>
                      <a:pt x="302524" y="295094"/>
                      <a:pt x="324660" y="280768"/>
                      <a:pt x="330241" y="276368"/>
                    </a:cubicBezTo>
                    <a:cubicBezTo>
                      <a:pt x="321716" y="280968"/>
                      <a:pt x="307153" y="291341"/>
                      <a:pt x="304524" y="287550"/>
                    </a:cubicBezTo>
                    <a:lnTo>
                      <a:pt x="305410" y="294332"/>
                    </a:lnTo>
                    <a:cubicBezTo>
                      <a:pt x="289998" y="302628"/>
                      <a:pt x="305086" y="287836"/>
                      <a:pt x="298285" y="286502"/>
                    </a:cubicBezTo>
                    <a:cubicBezTo>
                      <a:pt x="279930" y="294389"/>
                      <a:pt x="280197" y="299390"/>
                      <a:pt x="281616" y="305000"/>
                    </a:cubicBezTo>
                    <a:cubicBezTo>
                      <a:pt x="282902" y="310267"/>
                      <a:pt x="285464" y="316354"/>
                      <a:pt x="268681" y="323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498"/>
              <p:cNvSpPr/>
              <p:nvPr/>
            </p:nvSpPr>
            <p:spPr>
              <a:xfrm>
                <a:off x="10434780" y="1060256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5602 w 19050"/>
                  <a:gd name="connsiteY1" fmla="*/ 17859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9773" y="11630"/>
                      <a:pt x="12687" y="15030"/>
                      <a:pt x="15602" y="17859"/>
                    </a:cubicBezTo>
                    <a:cubicBezTo>
                      <a:pt x="12944" y="14192"/>
                      <a:pt x="10211" y="105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499"/>
              <p:cNvSpPr/>
              <p:nvPr/>
            </p:nvSpPr>
            <p:spPr>
              <a:xfrm>
                <a:off x="10499427" y="1113235"/>
                <a:ext cx="9525" cy="9525"/>
              </a:xfrm>
              <a:custGeom>
                <a:avLst/>
                <a:gdLst>
                  <a:gd name="connsiteX0" fmla="*/ 7144 w 9525"/>
                  <a:gd name="connsiteY0" fmla="*/ 8171 h 9525"/>
                  <a:gd name="connsiteX1" fmla="*/ 9830 w 9525"/>
                  <a:gd name="connsiteY1" fmla="*/ 7437 h 9525"/>
                  <a:gd name="connsiteX2" fmla="*/ 7144 w 9525"/>
                  <a:gd name="connsiteY2" fmla="*/ 817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1"/>
                    </a:moveTo>
                    <a:cubicBezTo>
                      <a:pt x="8049" y="7761"/>
                      <a:pt x="8934" y="7514"/>
                      <a:pt x="9830" y="7437"/>
                    </a:cubicBezTo>
                    <a:cubicBezTo>
                      <a:pt x="8392" y="6895"/>
                      <a:pt x="7449" y="7085"/>
                      <a:pt x="7144" y="81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500"/>
              <p:cNvSpPr/>
              <p:nvPr/>
            </p:nvSpPr>
            <p:spPr>
              <a:xfrm>
                <a:off x="10502113" y="1112805"/>
                <a:ext cx="19050" cy="19050"/>
              </a:xfrm>
              <a:custGeom>
                <a:avLst/>
                <a:gdLst>
                  <a:gd name="connsiteX0" fmla="*/ 16250 w 19050"/>
                  <a:gd name="connsiteY0" fmla="*/ 7144 h 19050"/>
                  <a:gd name="connsiteX1" fmla="*/ 7144 w 19050"/>
                  <a:gd name="connsiteY1" fmla="*/ 7868 h 19050"/>
                  <a:gd name="connsiteX2" fmla="*/ 162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6250" y="7144"/>
                    </a:moveTo>
                    <a:cubicBezTo>
                      <a:pt x="15811" y="10706"/>
                      <a:pt x="12030" y="7344"/>
                      <a:pt x="7144" y="7868"/>
                    </a:cubicBezTo>
                    <a:cubicBezTo>
                      <a:pt x="12221" y="10116"/>
                      <a:pt x="22784" y="18155"/>
                      <a:pt x="162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4" name="任意多边形: 形状 501"/>
              <p:cNvSpPr/>
              <p:nvPr/>
            </p:nvSpPr>
            <p:spPr>
              <a:xfrm>
                <a:off x="11042590" y="848744"/>
                <a:ext cx="19050" cy="28575"/>
              </a:xfrm>
              <a:custGeom>
                <a:avLst/>
                <a:gdLst>
                  <a:gd name="connsiteX0" fmla="*/ 7144 w 19050"/>
                  <a:gd name="connsiteY0" fmla="*/ 12430 h 28575"/>
                  <a:gd name="connsiteX1" fmla="*/ 13087 w 19050"/>
                  <a:gd name="connsiteY1" fmla="*/ 22793 h 28575"/>
                  <a:gd name="connsiteX2" fmla="*/ 10011 w 19050"/>
                  <a:gd name="connsiteY2" fmla="*/ 7144 h 28575"/>
                  <a:gd name="connsiteX3" fmla="*/ 7144 w 19050"/>
                  <a:gd name="connsiteY3" fmla="*/ 124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144" y="12430"/>
                    </a:moveTo>
                    <a:cubicBezTo>
                      <a:pt x="9144" y="14783"/>
                      <a:pt x="11668" y="25413"/>
                      <a:pt x="13087" y="22793"/>
                    </a:cubicBezTo>
                    <a:lnTo>
                      <a:pt x="10011" y="7144"/>
                    </a:lnTo>
                    <a:lnTo>
                      <a:pt x="7144" y="124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5" name="任意多边形: 形状 502"/>
              <p:cNvSpPr/>
              <p:nvPr/>
            </p:nvSpPr>
            <p:spPr>
              <a:xfrm>
                <a:off x="11037122" y="797899"/>
                <a:ext cx="19050" cy="38100"/>
              </a:xfrm>
              <a:custGeom>
                <a:avLst/>
                <a:gdLst>
                  <a:gd name="connsiteX0" fmla="*/ 17278 w 19050"/>
                  <a:gd name="connsiteY0" fmla="*/ 31413 h 38100"/>
                  <a:gd name="connsiteX1" fmla="*/ 17402 w 19050"/>
                  <a:gd name="connsiteY1" fmla="*/ 15659 h 38100"/>
                  <a:gd name="connsiteX2" fmla="*/ 12297 w 19050"/>
                  <a:gd name="connsiteY2" fmla="*/ 11325 h 38100"/>
                  <a:gd name="connsiteX3" fmla="*/ 7144 w 19050"/>
                  <a:gd name="connsiteY3" fmla="*/ 7144 h 38100"/>
                  <a:gd name="connsiteX4" fmla="*/ 17278 w 19050"/>
                  <a:gd name="connsiteY4" fmla="*/ 3141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7278" y="31413"/>
                    </a:moveTo>
                    <a:lnTo>
                      <a:pt x="17402" y="15659"/>
                    </a:lnTo>
                    <a:cubicBezTo>
                      <a:pt x="17402" y="15659"/>
                      <a:pt x="14849" y="13497"/>
                      <a:pt x="12297" y="11325"/>
                    </a:cubicBezTo>
                    <a:cubicBezTo>
                      <a:pt x="9763" y="9192"/>
                      <a:pt x="7144" y="7144"/>
                      <a:pt x="7144" y="7144"/>
                    </a:cubicBezTo>
                    <a:cubicBezTo>
                      <a:pt x="9868" y="23212"/>
                      <a:pt x="14583" y="15002"/>
                      <a:pt x="17278" y="314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503"/>
              <p:cNvSpPr/>
              <p:nvPr/>
            </p:nvSpPr>
            <p:spPr>
              <a:xfrm>
                <a:off x="11043590" y="778035"/>
                <a:ext cx="9525" cy="9525"/>
              </a:xfrm>
              <a:custGeom>
                <a:avLst/>
                <a:gdLst>
                  <a:gd name="connsiteX0" fmla="*/ 7144 w 9525"/>
                  <a:gd name="connsiteY0" fmla="*/ 7339 h 9525"/>
                  <a:gd name="connsiteX1" fmla="*/ 10087 w 9525"/>
                  <a:gd name="connsiteY1" fmla="*/ 10282 h 9525"/>
                  <a:gd name="connsiteX2" fmla="*/ 7144 w 9525"/>
                  <a:gd name="connsiteY2" fmla="*/ 73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339"/>
                    </a:moveTo>
                    <a:lnTo>
                      <a:pt x="10087" y="10282"/>
                    </a:lnTo>
                    <a:cubicBezTo>
                      <a:pt x="8372" y="7301"/>
                      <a:pt x="7591" y="6786"/>
                      <a:pt x="7144" y="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504"/>
              <p:cNvSpPr/>
              <p:nvPr/>
            </p:nvSpPr>
            <p:spPr>
              <a:xfrm>
                <a:off x="11032179" y="772029"/>
                <a:ext cx="19050" cy="28575"/>
              </a:xfrm>
              <a:custGeom>
                <a:avLst/>
                <a:gdLst>
                  <a:gd name="connsiteX0" fmla="*/ 14811 w 19050"/>
                  <a:gd name="connsiteY0" fmla="*/ 13687 h 28575"/>
                  <a:gd name="connsiteX1" fmla="*/ 7144 w 19050"/>
                  <a:gd name="connsiteY1" fmla="*/ 9554 h 28575"/>
                  <a:gd name="connsiteX2" fmla="*/ 16678 w 19050"/>
                  <a:gd name="connsiteY2" fmla="*/ 27823 h 28575"/>
                  <a:gd name="connsiteX3" fmla="*/ 15964 w 19050"/>
                  <a:gd name="connsiteY3" fmla="*/ 20041 h 28575"/>
                  <a:gd name="connsiteX4" fmla="*/ 18564 w 19050"/>
                  <a:gd name="connsiteY4" fmla="*/ 13354 h 28575"/>
                  <a:gd name="connsiteX5" fmla="*/ 12249 w 19050"/>
                  <a:gd name="connsiteY5" fmla="*/ 7144 h 28575"/>
                  <a:gd name="connsiteX6" fmla="*/ 14811 w 19050"/>
                  <a:gd name="connsiteY6" fmla="*/ 1368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">
                    <a:moveTo>
                      <a:pt x="14811" y="13687"/>
                    </a:moveTo>
                    <a:lnTo>
                      <a:pt x="7144" y="9554"/>
                    </a:lnTo>
                    <a:lnTo>
                      <a:pt x="16678" y="27823"/>
                    </a:lnTo>
                    <a:lnTo>
                      <a:pt x="15964" y="20041"/>
                    </a:lnTo>
                    <a:cubicBezTo>
                      <a:pt x="18117" y="19402"/>
                      <a:pt x="17707" y="14335"/>
                      <a:pt x="18564" y="13354"/>
                    </a:cubicBezTo>
                    <a:lnTo>
                      <a:pt x="12249" y="7144"/>
                    </a:lnTo>
                    <a:cubicBezTo>
                      <a:pt x="13230" y="8792"/>
                      <a:pt x="15230" y="12192"/>
                      <a:pt x="14811" y="136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505"/>
              <p:cNvSpPr/>
              <p:nvPr/>
            </p:nvSpPr>
            <p:spPr>
              <a:xfrm>
                <a:off x="11033512" y="761971"/>
                <a:ext cx="9525" cy="9525"/>
              </a:xfrm>
              <a:custGeom>
                <a:avLst/>
                <a:gdLst>
                  <a:gd name="connsiteX0" fmla="*/ 8496 w 9525"/>
                  <a:gd name="connsiteY0" fmla="*/ 7144 h 9525"/>
                  <a:gd name="connsiteX1" fmla="*/ 7144 w 9525"/>
                  <a:gd name="connsiteY1" fmla="*/ 9030 h 9525"/>
                  <a:gd name="connsiteX2" fmla="*/ 84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496" y="7144"/>
                    </a:moveTo>
                    <a:cubicBezTo>
                      <a:pt x="8030" y="7772"/>
                      <a:pt x="7696" y="8515"/>
                      <a:pt x="7144" y="9030"/>
                    </a:cubicBezTo>
                    <a:cubicBezTo>
                      <a:pt x="7934" y="8944"/>
                      <a:pt x="8344" y="8230"/>
                      <a:pt x="84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506"/>
              <p:cNvSpPr/>
              <p:nvPr/>
            </p:nvSpPr>
            <p:spPr>
              <a:xfrm>
                <a:off x="11021320" y="719335"/>
                <a:ext cx="28575" cy="47625"/>
              </a:xfrm>
              <a:custGeom>
                <a:avLst/>
                <a:gdLst>
                  <a:gd name="connsiteX0" fmla="*/ 17202 w 28575"/>
                  <a:gd name="connsiteY0" fmla="*/ 8451 h 47625"/>
                  <a:gd name="connsiteX1" fmla="*/ 7144 w 28575"/>
                  <a:gd name="connsiteY1" fmla="*/ 7146 h 47625"/>
                  <a:gd name="connsiteX2" fmla="*/ 16031 w 28575"/>
                  <a:gd name="connsiteY2" fmla="*/ 20585 h 47625"/>
                  <a:gd name="connsiteX3" fmla="*/ 22679 w 28575"/>
                  <a:gd name="connsiteY3" fmla="*/ 33578 h 47625"/>
                  <a:gd name="connsiteX4" fmla="*/ 20698 w 28575"/>
                  <a:gd name="connsiteY4" fmla="*/ 49780 h 47625"/>
                  <a:gd name="connsiteX5" fmla="*/ 22127 w 28575"/>
                  <a:gd name="connsiteY5" fmla="*/ 19357 h 47625"/>
                  <a:gd name="connsiteX6" fmla="*/ 17831 w 28575"/>
                  <a:gd name="connsiteY6" fmla="*/ 19261 h 47625"/>
                  <a:gd name="connsiteX7" fmla="*/ 17202 w 28575"/>
                  <a:gd name="connsiteY7" fmla="*/ 845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47625">
                    <a:moveTo>
                      <a:pt x="17202" y="8451"/>
                    </a:moveTo>
                    <a:cubicBezTo>
                      <a:pt x="16840" y="13108"/>
                      <a:pt x="10001" y="7022"/>
                      <a:pt x="7144" y="7146"/>
                    </a:cubicBezTo>
                    <a:cubicBezTo>
                      <a:pt x="9411" y="14747"/>
                      <a:pt x="12821" y="17690"/>
                      <a:pt x="16031" y="20585"/>
                    </a:cubicBezTo>
                    <a:cubicBezTo>
                      <a:pt x="18917" y="23586"/>
                      <a:pt x="21707" y="26491"/>
                      <a:pt x="22679" y="33578"/>
                    </a:cubicBezTo>
                    <a:cubicBezTo>
                      <a:pt x="10620" y="15299"/>
                      <a:pt x="21812" y="42217"/>
                      <a:pt x="20698" y="49780"/>
                    </a:cubicBezTo>
                    <a:cubicBezTo>
                      <a:pt x="24984" y="44141"/>
                      <a:pt x="26108" y="35340"/>
                      <a:pt x="22127" y="19357"/>
                    </a:cubicBezTo>
                    <a:lnTo>
                      <a:pt x="17831" y="19261"/>
                    </a:lnTo>
                    <a:cubicBezTo>
                      <a:pt x="14040" y="11575"/>
                      <a:pt x="18202" y="14670"/>
                      <a:pt x="17202" y="84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507"/>
              <p:cNvSpPr/>
              <p:nvPr/>
            </p:nvSpPr>
            <p:spPr>
              <a:xfrm>
                <a:off x="10977520" y="647581"/>
                <a:ext cx="47625" cy="66675"/>
              </a:xfrm>
              <a:custGeom>
                <a:avLst/>
                <a:gdLst>
                  <a:gd name="connsiteX0" fmla="*/ 8844 w 47625"/>
                  <a:gd name="connsiteY0" fmla="*/ 14015 h 66675"/>
                  <a:gd name="connsiteX1" fmla="*/ 21112 w 47625"/>
                  <a:gd name="connsiteY1" fmla="*/ 20549 h 66675"/>
                  <a:gd name="connsiteX2" fmla="*/ 25550 w 47625"/>
                  <a:gd name="connsiteY2" fmla="*/ 32018 h 66675"/>
                  <a:gd name="connsiteX3" fmla="*/ 25979 w 47625"/>
                  <a:gd name="connsiteY3" fmla="*/ 43057 h 66675"/>
                  <a:gd name="connsiteX4" fmla="*/ 37580 w 47625"/>
                  <a:gd name="connsiteY4" fmla="*/ 52220 h 66675"/>
                  <a:gd name="connsiteX5" fmla="*/ 44724 w 47625"/>
                  <a:gd name="connsiteY5" fmla="*/ 66869 h 66675"/>
                  <a:gd name="connsiteX6" fmla="*/ 35923 w 47625"/>
                  <a:gd name="connsiteY6" fmla="*/ 42847 h 66675"/>
                  <a:gd name="connsiteX7" fmla="*/ 25779 w 47625"/>
                  <a:gd name="connsiteY7" fmla="*/ 22712 h 66675"/>
                  <a:gd name="connsiteX8" fmla="*/ 30808 w 47625"/>
                  <a:gd name="connsiteY8" fmla="*/ 28007 h 66675"/>
                  <a:gd name="connsiteX9" fmla="*/ 22969 w 47625"/>
                  <a:gd name="connsiteY9" fmla="*/ 12063 h 66675"/>
                  <a:gd name="connsiteX10" fmla="*/ 10949 w 47625"/>
                  <a:gd name="connsiteY10" fmla="*/ 8157 h 66675"/>
                  <a:gd name="connsiteX11" fmla="*/ 8844 w 47625"/>
                  <a:gd name="connsiteY11" fmla="*/ 1401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66675">
                    <a:moveTo>
                      <a:pt x="8844" y="14015"/>
                    </a:moveTo>
                    <a:lnTo>
                      <a:pt x="21112" y="20549"/>
                    </a:lnTo>
                    <a:cubicBezTo>
                      <a:pt x="20616" y="22283"/>
                      <a:pt x="23379" y="27217"/>
                      <a:pt x="25550" y="32018"/>
                    </a:cubicBezTo>
                    <a:cubicBezTo>
                      <a:pt x="27913" y="36704"/>
                      <a:pt x="28655" y="41904"/>
                      <a:pt x="25979" y="43057"/>
                    </a:cubicBezTo>
                    <a:cubicBezTo>
                      <a:pt x="30332" y="48562"/>
                      <a:pt x="33180" y="48124"/>
                      <a:pt x="37580" y="52220"/>
                    </a:cubicBezTo>
                    <a:cubicBezTo>
                      <a:pt x="37571" y="58507"/>
                      <a:pt x="37961" y="62698"/>
                      <a:pt x="44724" y="66869"/>
                    </a:cubicBezTo>
                    <a:cubicBezTo>
                      <a:pt x="39362" y="52715"/>
                      <a:pt x="37342" y="47629"/>
                      <a:pt x="35923" y="42847"/>
                    </a:cubicBezTo>
                    <a:cubicBezTo>
                      <a:pt x="34266" y="38190"/>
                      <a:pt x="33199" y="33732"/>
                      <a:pt x="25779" y="22712"/>
                    </a:cubicBezTo>
                    <a:cubicBezTo>
                      <a:pt x="27198" y="22397"/>
                      <a:pt x="29017" y="25217"/>
                      <a:pt x="30808" y="28007"/>
                    </a:cubicBezTo>
                    <a:lnTo>
                      <a:pt x="22969" y="12063"/>
                    </a:lnTo>
                    <a:cubicBezTo>
                      <a:pt x="19540" y="13663"/>
                      <a:pt x="14397" y="10072"/>
                      <a:pt x="10949" y="8157"/>
                    </a:cubicBezTo>
                    <a:cubicBezTo>
                      <a:pt x="7215" y="6462"/>
                      <a:pt x="5700" y="6014"/>
                      <a:pt x="8844" y="14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1" name="任意多边形: 形状 508"/>
              <p:cNvSpPr/>
              <p:nvPr/>
            </p:nvSpPr>
            <p:spPr>
              <a:xfrm>
                <a:off x="10959656" y="618401"/>
                <a:ext cx="38100" cy="28575"/>
              </a:xfrm>
              <a:custGeom>
                <a:avLst/>
                <a:gdLst>
                  <a:gd name="connsiteX0" fmla="*/ 13630 w 38100"/>
                  <a:gd name="connsiteY0" fmla="*/ 21498 h 28575"/>
                  <a:gd name="connsiteX1" fmla="*/ 30918 w 38100"/>
                  <a:gd name="connsiteY1" fmla="*/ 25794 h 28575"/>
                  <a:gd name="connsiteX2" fmla="*/ 19069 w 38100"/>
                  <a:gd name="connsiteY2" fmla="*/ 16288 h 28575"/>
                  <a:gd name="connsiteX3" fmla="*/ 11001 w 38100"/>
                  <a:gd name="connsiteY3" fmla="*/ 9839 h 28575"/>
                  <a:gd name="connsiteX4" fmla="*/ 7144 w 38100"/>
                  <a:gd name="connsiteY4" fmla="*/ 7144 h 28575"/>
                  <a:gd name="connsiteX5" fmla="*/ 13630 w 38100"/>
                  <a:gd name="connsiteY5" fmla="*/ 2149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28575">
                    <a:moveTo>
                      <a:pt x="13630" y="21498"/>
                    </a:moveTo>
                    <a:cubicBezTo>
                      <a:pt x="23089" y="31337"/>
                      <a:pt x="32595" y="33452"/>
                      <a:pt x="30918" y="25794"/>
                    </a:cubicBezTo>
                    <a:cubicBezTo>
                      <a:pt x="30918" y="25794"/>
                      <a:pt x="24994" y="21041"/>
                      <a:pt x="19069" y="16288"/>
                    </a:cubicBezTo>
                    <a:cubicBezTo>
                      <a:pt x="16135" y="13945"/>
                      <a:pt x="13202" y="11601"/>
                      <a:pt x="11001" y="9839"/>
                    </a:cubicBezTo>
                    <a:cubicBezTo>
                      <a:pt x="8830" y="8068"/>
                      <a:pt x="7144" y="7144"/>
                      <a:pt x="7144" y="7144"/>
                    </a:cubicBezTo>
                    <a:cubicBezTo>
                      <a:pt x="13440" y="13097"/>
                      <a:pt x="20736" y="20812"/>
                      <a:pt x="13630" y="21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2" name="任意多边形: 形状 509"/>
              <p:cNvSpPr/>
              <p:nvPr/>
            </p:nvSpPr>
            <p:spPr>
              <a:xfrm>
                <a:off x="10936757" y="599398"/>
                <a:ext cx="28575" cy="28575"/>
              </a:xfrm>
              <a:custGeom>
                <a:avLst/>
                <a:gdLst>
                  <a:gd name="connsiteX0" fmla="*/ 22365 w 28575"/>
                  <a:gd name="connsiteY0" fmla="*/ 26032 h 28575"/>
                  <a:gd name="connsiteX1" fmla="*/ 7144 w 28575"/>
                  <a:gd name="connsiteY1" fmla="*/ 7144 h 28575"/>
                  <a:gd name="connsiteX2" fmla="*/ 22365 w 28575"/>
                  <a:gd name="connsiteY2" fmla="*/ 2603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28575">
                    <a:moveTo>
                      <a:pt x="22365" y="26032"/>
                    </a:moveTo>
                    <a:cubicBezTo>
                      <a:pt x="20564" y="20174"/>
                      <a:pt x="18221" y="8868"/>
                      <a:pt x="7144" y="7144"/>
                    </a:cubicBezTo>
                    <a:cubicBezTo>
                      <a:pt x="19526" y="17107"/>
                      <a:pt x="7972" y="18859"/>
                      <a:pt x="22365" y="26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3" name="任意多边形: 形状 510"/>
              <p:cNvSpPr/>
              <p:nvPr/>
            </p:nvSpPr>
            <p:spPr>
              <a:xfrm>
                <a:off x="10873845" y="556164"/>
                <a:ext cx="66675" cy="38100"/>
              </a:xfrm>
              <a:custGeom>
                <a:avLst/>
                <a:gdLst>
                  <a:gd name="connsiteX0" fmla="*/ 7144 w 66675"/>
                  <a:gd name="connsiteY0" fmla="*/ 7221 h 38100"/>
                  <a:gd name="connsiteX1" fmla="*/ 10725 w 66675"/>
                  <a:gd name="connsiteY1" fmla="*/ 9640 h 38100"/>
                  <a:gd name="connsiteX2" fmla="*/ 18383 w 66675"/>
                  <a:gd name="connsiteY2" fmla="*/ 15260 h 38100"/>
                  <a:gd name="connsiteX3" fmla="*/ 29032 w 66675"/>
                  <a:gd name="connsiteY3" fmla="*/ 24061 h 38100"/>
                  <a:gd name="connsiteX4" fmla="*/ 7801 w 66675"/>
                  <a:gd name="connsiteY4" fmla="*/ 18622 h 38100"/>
                  <a:gd name="connsiteX5" fmla="*/ 39081 w 66675"/>
                  <a:gd name="connsiteY5" fmla="*/ 30338 h 38100"/>
                  <a:gd name="connsiteX6" fmla="*/ 62560 w 66675"/>
                  <a:gd name="connsiteY6" fmla="*/ 40234 h 38100"/>
                  <a:gd name="connsiteX7" fmla="*/ 44929 w 66675"/>
                  <a:gd name="connsiteY7" fmla="*/ 28204 h 38100"/>
                  <a:gd name="connsiteX8" fmla="*/ 34471 w 66675"/>
                  <a:gd name="connsiteY8" fmla="*/ 18184 h 38100"/>
                  <a:gd name="connsiteX9" fmla="*/ 24422 w 66675"/>
                  <a:gd name="connsiteY9" fmla="*/ 10192 h 38100"/>
                  <a:gd name="connsiteX10" fmla="*/ 7144 w 66675"/>
                  <a:gd name="connsiteY10" fmla="*/ 72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38100">
                    <a:moveTo>
                      <a:pt x="7144" y="7221"/>
                    </a:moveTo>
                    <a:cubicBezTo>
                      <a:pt x="7144" y="7221"/>
                      <a:pt x="8582" y="8192"/>
                      <a:pt x="10725" y="9640"/>
                    </a:cubicBezTo>
                    <a:cubicBezTo>
                      <a:pt x="12878" y="11088"/>
                      <a:pt x="15764" y="12936"/>
                      <a:pt x="18383" y="15260"/>
                    </a:cubicBezTo>
                    <a:cubicBezTo>
                      <a:pt x="23708" y="19660"/>
                      <a:pt x="29032" y="24061"/>
                      <a:pt x="29032" y="24061"/>
                    </a:cubicBezTo>
                    <a:cubicBezTo>
                      <a:pt x="29127" y="33538"/>
                      <a:pt x="16869" y="19146"/>
                      <a:pt x="7801" y="18622"/>
                    </a:cubicBezTo>
                    <a:cubicBezTo>
                      <a:pt x="26784" y="31185"/>
                      <a:pt x="21460" y="25566"/>
                      <a:pt x="39081" y="30338"/>
                    </a:cubicBezTo>
                    <a:cubicBezTo>
                      <a:pt x="44482" y="34100"/>
                      <a:pt x="54769" y="37348"/>
                      <a:pt x="62560" y="40234"/>
                    </a:cubicBezTo>
                    <a:cubicBezTo>
                      <a:pt x="54435" y="36158"/>
                      <a:pt x="49044" y="32119"/>
                      <a:pt x="44929" y="28204"/>
                    </a:cubicBezTo>
                    <a:cubicBezTo>
                      <a:pt x="40529" y="24737"/>
                      <a:pt x="37471" y="21299"/>
                      <a:pt x="34471" y="18184"/>
                    </a:cubicBezTo>
                    <a:cubicBezTo>
                      <a:pt x="31471" y="15079"/>
                      <a:pt x="28527" y="12297"/>
                      <a:pt x="24422" y="10192"/>
                    </a:cubicBezTo>
                    <a:cubicBezTo>
                      <a:pt x="20412" y="7944"/>
                      <a:pt x="14964" y="6830"/>
                      <a:pt x="7144" y="72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511"/>
              <p:cNvSpPr/>
              <p:nvPr/>
            </p:nvSpPr>
            <p:spPr>
              <a:xfrm>
                <a:off x="10908563" y="584892"/>
                <a:ext cx="19050" cy="19050"/>
              </a:xfrm>
              <a:custGeom>
                <a:avLst/>
                <a:gdLst>
                  <a:gd name="connsiteX0" fmla="*/ 14583 w 19050"/>
                  <a:gd name="connsiteY0" fmla="*/ 13611 h 19050"/>
                  <a:gd name="connsiteX1" fmla="*/ 18974 w 19050"/>
                  <a:gd name="connsiteY1" fmla="*/ 12868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4583" y="13611"/>
                    </a:moveTo>
                    <a:lnTo>
                      <a:pt x="18974" y="12868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512"/>
              <p:cNvSpPr/>
              <p:nvPr/>
            </p:nvSpPr>
            <p:spPr>
              <a:xfrm>
                <a:off x="10729341" y="509587"/>
                <a:ext cx="161925" cy="57150"/>
              </a:xfrm>
              <a:custGeom>
                <a:avLst/>
                <a:gdLst>
                  <a:gd name="connsiteX0" fmla="*/ 93631 w 161925"/>
                  <a:gd name="connsiteY0" fmla="*/ 21698 h 57150"/>
                  <a:gd name="connsiteX1" fmla="*/ 69685 w 161925"/>
                  <a:gd name="connsiteY1" fmla="*/ 14135 h 57150"/>
                  <a:gd name="connsiteX2" fmla="*/ 42796 w 161925"/>
                  <a:gd name="connsiteY2" fmla="*/ 12430 h 57150"/>
                  <a:gd name="connsiteX3" fmla="*/ 47730 w 161925"/>
                  <a:gd name="connsiteY3" fmla="*/ 10735 h 57150"/>
                  <a:gd name="connsiteX4" fmla="*/ 39567 w 161925"/>
                  <a:gd name="connsiteY4" fmla="*/ 9973 h 57150"/>
                  <a:gd name="connsiteX5" fmla="*/ 33966 w 161925"/>
                  <a:gd name="connsiteY5" fmla="*/ 9449 h 57150"/>
                  <a:gd name="connsiteX6" fmla="*/ 31423 w 161925"/>
                  <a:gd name="connsiteY6" fmla="*/ 9277 h 57150"/>
                  <a:gd name="connsiteX7" fmla="*/ 30861 w 161925"/>
                  <a:gd name="connsiteY7" fmla="*/ 7144 h 57150"/>
                  <a:gd name="connsiteX8" fmla="*/ 7144 w 161925"/>
                  <a:gd name="connsiteY8" fmla="*/ 18050 h 57150"/>
                  <a:gd name="connsiteX9" fmla="*/ 29689 w 161925"/>
                  <a:gd name="connsiteY9" fmla="*/ 18707 h 57150"/>
                  <a:gd name="connsiteX10" fmla="*/ 19860 w 161925"/>
                  <a:gd name="connsiteY10" fmla="*/ 26660 h 57150"/>
                  <a:gd name="connsiteX11" fmla="*/ 37014 w 161925"/>
                  <a:gd name="connsiteY11" fmla="*/ 18821 h 57150"/>
                  <a:gd name="connsiteX12" fmla="*/ 44501 w 161925"/>
                  <a:gd name="connsiteY12" fmla="*/ 24698 h 57150"/>
                  <a:gd name="connsiteX13" fmla="*/ 58074 w 161925"/>
                  <a:gd name="connsiteY13" fmla="*/ 19974 h 57150"/>
                  <a:gd name="connsiteX14" fmla="*/ 75800 w 161925"/>
                  <a:gd name="connsiteY14" fmla="*/ 20812 h 57150"/>
                  <a:gd name="connsiteX15" fmla="*/ 87068 w 161925"/>
                  <a:gd name="connsiteY15" fmla="*/ 29585 h 57150"/>
                  <a:gd name="connsiteX16" fmla="*/ 95069 w 161925"/>
                  <a:gd name="connsiteY16" fmla="*/ 28204 h 57150"/>
                  <a:gd name="connsiteX17" fmla="*/ 114814 w 161925"/>
                  <a:gd name="connsiteY17" fmla="*/ 34014 h 57150"/>
                  <a:gd name="connsiteX18" fmla="*/ 129464 w 161925"/>
                  <a:gd name="connsiteY18" fmla="*/ 44320 h 57150"/>
                  <a:gd name="connsiteX19" fmla="*/ 130693 w 161925"/>
                  <a:gd name="connsiteY19" fmla="*/ 51244 h 57150"/>
                  <a:gd name="connsiteX20" fmla="*/ 158534 w 161925"/>
                  <a:gd name="connsiteY20" fmla="*/ 48292 h 57150"/>
                  <a:gd name="connsiteX21" fmla="*/ 133217 w 161925"/>
                  <a:gd name="connsiteY21" fmla="*/ 42491 h 57150"/>
                  <a:gd name="connsiteX22" fmla="*/ 128349 w 161925"/>
                  <a:gd name="connsiteY22" fmla="*/ 31842 h 57150"/>
                  <a:gd name="connsiteX23" fmla="*/ 109309 w 161925"/>
                  <a:gd name="connsiteY23" fmla="*/ 27927 h 57150"/>
                  <a:gd name="connsiteX24" fmla="*/ 100775 w 161925"/>
                  <a:gd name="connsiteY24" fmla="*/ 24708 h 57150"/>
                  <a:gd name="connsiteX25" fmla="*/ 91535 w 161925"/>
                  <a:gd name="connsiteY25" fmla="*/ 21717 h 57150"/>
                  <a:gd name="connsiteX26" fmla="*/ 93631 w 161925"/>
                  <a:gd name="connsiteY26" fmla="*/ 2169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1925" h="57150">
                    <a:moveTo>
                      <a:pt x="93631" y="21698"/>
                    </a:moveTo>
                    <a:cubicBezTo>
                      <a:pt x="86687" y="15078"/>
                      <a:pt x="78257" y="14278"/>
                      <a:pt x="69685" y="14135"/>
                    </a:cubicBezTo>
                    <a:cubicBezTo>
                      <a:pt x="60989" y="14354"/>
                      <a:pt x="51997" y="15983"/>
                      <a:pt x="42796" y="12430"/>
                    </a:cubicBezTo>
                    <a:cubicBezTo>
                      <a:pt x="44891" y="12202"/>
                      <a:pt x="43558" y="11211"/>
                      <a:pt x="47730" y="10735"/>
                    </a:cubicBezTo>
                    <a:cubicBezTo>
                      <a:pt x="47730" y="10735"/>
                      <a:pt x="43653" y="10354"/>
                      <a:pt x="39567" y="9973"/>
                    </a:cubicBezTo>
                    <a:cubicBezTo>
                      <a:pt x="37529" y="9782"/>
                      <a:pt x="35500" y="9592"/>
                      <a:pt x="33966" y="9449"/>
                    </a:cubicBezTo>
                    <a:cubicBezTo>
                      <a:pt x="32442" y="9277"/>
                      <a:pt x="31423" y="9277"/>
                      <a:pt x="31423" y="9277"/>
                    </a:cubicBezTo>
                    <a:lnTo>
                      <a:pt x="30861" y="7144"/>
                    </a:lnTo>
                    <a:cubicBezTo>
                      <a:pt x="31242" y="12706"/>
                      <a:pt x="14297" y="14107"/>
                      <a:pt x="7144" y="18050"/>
                    </a:cubicBezTo>
                    <a:cubicBezTo>
                      <a:pt x="23022" y="24794"/>
                      <a:pt x="15840" y="11525"/>
                      <a:pt x="29689" y="18707"/>
                    </a:cubicBezTo>
                    <a:cubicBezTo>
                      <a:pt x="25994" y="21069"/>
                      <a:pt x="23212" y="24765"/>
                      <a:pt x="19860" y="26660"/>
                    </a:cubicBezTo>
                    <a:cubicBezTo>
                      <a:pt x="29585" y="24213"/>
                      <a:pt x="32356" y="21203"/>
                      <a:pt x="37014" y="18821"/>
                    </a:cubicBezTo>
                    <a:cubicBezTo>
                      <a:pt x="47625" y="19802"/>
                      <a:pt x="44015" y="22498"/>
                      <a:pt x="44501" y="24698"/>
                    </a:cubicBezTo>
                    <a:cubicBezTo>
                      <a:pt x="50502" y="23955"/>
                      <a:pt x="53921" y="21574"/>
                      <a:pt x="58074" y="19974"/>
                    </a:cubicBezTo>
                    <a:cubicBezTo>
                      <a:pt x="62227" y="18326"/>
                      <a:pt x="67180" y="17383"/>
                      <a:pt x="75800" y="20812"/>
                    </a:cubicBezTo>
                    <a:cubicBezTo>
                      <a:pt x="85992" y="28499"/>
                      <a:pt x="67361" y="26613"/>
                      <a:pt x="87068" y="29585"/>
                    </a:cubicBezTo>
                    <a:cubicBezTo>
                      <a:pt x="83458" y="24070"/>
                      <a:pt x="88249" y="25660"/>
                      <a:pt x="95069" y="28204"/>
                    </a:cubicBezTo>
                    <a:cubicBezTo>
                      <a:pt x="101937" y="30594"/>
                      <a:pt x="110166" y="35519"/>
                      <a:pt x="114814" y="34014"/>
                    </a:cubicBezTo>
                    <a:cubicBezTo>
                      <a:pt x="121530" y="37386"/>
                      <a:pt x="126625" y="41167"/>
                      <a:pt x="129464" y="44320"/>
                    </a:cubicBezTo>
                    <a:cubicBezTo>
                      <a:pt x="132197" y="47730"/>
                      <a:pt x="132721" y="50463"/>
                      <a:pt x="130693" y="51244"/>
                    </a:cubicBezTo>
                    <a:cubicBezTo>
                      <a:pt x="132988" y="44720"/>
                      <a:pt x="147209" y="44996"/>
                      <a:pt x="158534" y="48292"/>
                    </a:cubicBezTo>
                    <a:lnTo>
                      <a:pt x="133217" y="42491"/>
                    </a:lnTo>
                    <a:cubicBezTo>
                      <a:pt x="133360" y="42291"/>
                      <a:pt x="128349" y="31842"/>
                      <a:pt x="128349" y="31842"/>
                    </a:cubicBezTo>
                    <a:cubicBezTo>
                      <a:pt x="120987" y="31166"/>
                      <a:pt x="115033" y="29823"/>
                      <a:pt x="109309" y="27927"/>
                    </a:cubicBezTo>
                    <a:cubicBezTo>
                      <a:pt x="106451" y="26984"/>
                      <a:pt x="103651" y="25898"/>
                      <a:pt x="100775" y="24708"/>
                    </a:cubicBezTo>
                    <a:cubicBezTo>
                      <a:pt x="97831" y="23755"/>
                      <a:pt x="94783" y="22765"/>
                      <a:pt x="91535" y="21717"/>
                    </a:cubicBezTo>
                    <a:lnTo>
                      <a:pt x="93631" y="216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6" name="任意多边形: 形状 513"/>
              <p:cNvSpPr/>
              <p:nvPr/>
            </p:nvSpPr>
            <p:spPr>
              <a:xfrm>
                <a:off x="10736675" y="529104"/>
                <a:ext cx="19050" cy="9525"/>
              </a:xfrm>
              <a:custGeom>
                <a:avLst/>
                <a:gdLst>
                  <a:gd name="connsiteX0" fmla="*/ 12525 w 19050"/>
                  <a:gd name="connsiteY0" fmla="*/ 7144 h 9525"/>
                  <a:gd name="connsiteX1" fmla="*/ 7144 w 19050"/>
                  <a:gd name="connsiteY1" fmla="*/ 8334 h 9525"/>
                  <a:gd name="connsiteX2" fmla="*/ 12525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25" y="7144"/>
                    </a:moveTo>
                    <a:cubicBezTo>
                      <a:pt x="10811" y="7563"/>
                      <a:pt x="9334" y="7991"/>
                      <a:pt x="7144" y="8334"/>
                    </a:cubicBezTo>
                    <a:cubicBezTo>
                      <a:pt x="9211" y="8601"/>
                      <a:pt x="10916" y="8049"/>
                      <a:pt x="125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7" name="任意多边形: 形状 514"/>
              <p:cNvSpPr/>
              <p:nvPr/>
            </p:nvSpPr>
            <p:spPr>
              <a:xfrm>
                <a:off x="10849756" y="556593"/>
                <a:ext cx="19050" cy="9525"/>
              </a:xfrm>
              <a:custGeom>
                <a:avLst/>
                <a:gdLst>
                  <a:gd name="connsiteX0" fmla="*/ 12964 w 19050"/>
                  <a:gd name="connsiteY0" fmla="*/ 8134 h 9525"/>
                  <a:gd name="connsiteX1" fmla="*/ 7144 w 19050"/>
                  <a:gd name="connsiteY1" fmla="*/ 7144 h 9525"/>
                  <a:gd name="connsiteX2" fmla="*/ 9801 w 19050"/>
                  <a:gd name="connsiteY2" fmla="*/ 11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64" y="8134"/>
                    </a:moveTo>
                    <a:lnTo>
                      <a:pt x="7144" y="7144"/>
                    </a:lnTo>
                    <a:lnTo>
                      <a:pt x="9801" y="1100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8" name="任意多边形: 形状 515"/>
              <p:cNvSpPr/>
              <p:nvPr/>
            </p:nvSpPr>
            <p:spPr>
              <a:xfrm>
                <a:off x="10725864" y="531647"/>
                <a:ext cx="19050" cy="9525"/>
              </a:xfrm>
              <a:custGeom>
                <a:avLst/>
                <a:gdLst>
                  <a:gd name="connsiteX0" fmla="*/ 10935 w 19050"/>
                  <a:gd name="connsiteY0" fmla="*/ 9744 h 9525"/>
                  <a:gd name="connsiteX1" fmla="*/ 12154 w 19050"/>
                  <a:gd name="connsiteY1" fmla="*/ 7144 h 9525"/>
                  <a:gd name="connsiteX2" fmla="*/ 7144 w 19050"/>
                  <a:gd name="connsiteY2" fmla="*/ 10658 h 9525"/>
                  <a:gd name="connsiteX3" fmla="*/ 10935 w 19050"/>
                  <a:gd name="connsiteY3" fmla="*/ 97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0935" y="9744"/>
                    </a:moveTo>
                    <a:cubicBezTo>
                      <a:pt x="14097" y="10144"/>
                      <a:pt x="15364" y="7534"/>
                      <a:pt x="12154" y="7144"/>
                    </a:cubicBezTo>
                    <a:lnTo>
                      <a:pt x="7144" y="10658"/>
                    </a:lnTo>
                    <a:lnTo>
                      <a:pt x="10935" y="97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9" name="任意多边形: 形状 516"/>
              <p:cNvSpPr/>
              <p:nvPr/>
            </p:nvSpPr>
            <p:spPr>
              <a:xfrm>
                <a:off x="10702309" y="524360"/>
                <a:ext cx="19050" cy="9525"/>
              </a:xfrm>
              <a:custGeom>
                <a:avLst/>
                <a:gdLst>
                  <a:gd name="connsiteX0" fmla="*/ 20155 w 19050"/>
                  <a:gd name="connsiteY0" fmla="*/ 11420 h 9525"/>
                  <a:gd name="connsiteX1" fmla="*/ 11992 w 19050"/>
                  <a:gd name="connsiteY1" fmla="*/ 7144 h 9525"/>
                  <a:gd name="connsiteX2" fmla="*/ 7144 w 19050"/>
                  <a:gd name="connsiteY2" fmla="*/ 111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20155" y="11420"/>
                    </a:moveTo>
                    <a:lnTo>
                      <a:pt x="11992" y="7144"/>
                    </a:lnTo>
                    <a:lnTo>
                      <a:pt x="7144" y="111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0" name="任意多边形: 形状 517"/>
              <p:cNvSpPr/>
              <p:nvPr/>
            </p:nvSpPr>
            <p:spPr>
              <a:xfrm>
                <a:off x="10430426" y="664206"/>
                <a:ext cx="19050" cy="19050"/>
              </a:xfrm>
              <a:custGeom>
                <a:avLst/>
                <a:gdLst>
                  <a:gd name="connsiteX0" fmla="*/ 10279 w 19050"/>
                  <a:gd name="connsiteY0" fmla="*/ 20393 h 19050"/>
                  <a:gd name="connsiteX1" fmla="*/ 11318 w 19050"/>
                  <a:gd name="connsiteY1" fmla="*/ 7144 h 19050"/>
                  <a:gd name="connsiteX2" fmla="*/ 8441 w 19050"/>
                  <a:gd name="connsiteY2" fmla="*/ 14707 h 19050"/>
                  <a:gd name="connsiteX3" fmla="*/ 10279 w 19050"/>
                  <a:gd name="connsiteY3" fmla="*/ 203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0279" y="20393"/>
                    </a:moveTo>
                    <a:cubicBezTo>
                      <a:pt x="18347" y="13011"/>
                      <a:pt x="13651" y="10992"/>
                      <a:pt x="11318" y="7144"/>
                    </a:cubicBezTo>
                    <a:cubicBezTo>
                      <a:pt x="5774" y="13506"/>
                      <a:pt x="6812" y="14326"/>
                      <a:pt x="8441" y="14707"/>
                    </a:cubicBezTo>
                    <a:cubicBezTo>
                      <a:pt x="10079" y="15107"/>
                      <a:pt x="12327" y="15126"/>
                      <a:pt x="10279" y="203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" name="任意多边形: 形状 518"/>
              <p:cNvSpPr/>
              <p:nvPr/>
            </p:nvSpPr>
            <p:spPr>
              <a:xfrm>
                <a:off x="10381794" y="842286"/>
                <a:ext cx="9525" cy="47625"/>
              </a:xfrm>
              <a:custGeom>
                <a:avLst/>
                <a:gdLst>
                  <a:gd name="connsiteX0" fmla="*/ 10409 w 9525"/>
                  <a:gd name="connsiteY0" fmla="*/ 41177 h 47625"/>
                  <a:gd name="connsiteX1" fmla="*/ 9295 w 9525"/>
                  <a:gd name="connsiteY1" fmla="*/ 7144 h 47625"/>
                  <a:gd name="connsiteX2" fmla="*/ 10409 w 9525"/>
                  <a:gd name="connsiteY2" fmla="*/ 4117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47625">
                    <a:moveTo>
                      <a:pt x="10409" y="41177"/>
                    </a:moveTo>
                    <a:cubicBezTo>
                      <a:pt x="12915" y="29423"/>
                      <a:pt x="8638" y="18859"/>
                      <a:pt x="9295" y="7144"/>
                    </a:cubicBezTo>
                    <a:cubicBezTo>
                      <a:pt x="5942" y="17478"/>
                      <a:pt x="6657" y="31823"/>
                      <a:pt x="10409" y="411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2" name="任意多边形: 形状 519"/>
              <p:cNvSpPr/>
              <p:nvPr/>
            </p:nvSpPr>
            <p:spPr>
              <a:xfrm>
                <a:off x="10401433" y="949356"/>
                <a:ext cx="28575" cy="19050"/>
              </a:xfrm>
              <a:custGeom>
                <a:avLst/>
                <a:gdLst>
                  <a:gd name="connsiteX0" fmla="*/ 22755 w 28575"/>
                  <a:gd name="connsiteY0" fmla="*/ 14583 h 19050"/>
                  <a:gd name="connsiteX1" fmla="*/ 19336 w 28575"/>
                  <a:gd name="connsiteY1" fmla="*/ 15021 h 19050"/>
                  <a:gd name="connsiteX2" fmla="*/ 7144 w 28575"/>
                  <a:gd name="connsiteY2" fmla="*/ 7144 h 19050"/>
                  <a:gd name="connsiteX3" fmla="*/ 22755 w 28575"/>
                  <a:gd name="connsiteY3" fmla="*/ 145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755" y="14583"/>
                    </a:moveTo>
                    <a:cubicBezTo>
                      <a:pt x="20403" y="12459"/>
                      <a:pt x="18555" y="8982"/>
                      <a:pt x="19336" y="15021"/>
                    </a:cubicBezTo>
                    <a:lnTo>
                      <a:pt x="7144" y="7144"/>
                    </a:lnTo>
                    <a:cubicBezTo>
                      <a:pt x="8144" y="24251"/>
                      <a:pt x="18812" y="16297"/>
                      <a:pt x="22755" y="14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3" name="任意多边形: 形状 520"/>
              <p:cNvSpPr/>
              <p:nvPr/>
            </p:nvSpPr>
            <p:spPr>
              <a:xfrm>
                <a:off x="10437114" y="1029328"/>
                <a:ext cx="28575" cy="19050"/>
              </a:xfrm>
              <a:custGeom>
                <a:avLst/>
                <a:gdLst>
                  <a:gd name="connsiteX0" fmla="*/ 28604 w 28575"/>
                  <a:gd name="connsiteY0" fmla="*/ 18078 h 19050"/>
                  <a:gd name="connsiteX1" fmla="*/ 26822 w 28575"/>
                  <a:gd name="connsiteY1" fmla="*/ 16431 h 19050"/>
                  <a:gd name="connsiteX2" fmla="*/ 23041 w 28575"/>
                  <a:gd name="connsiteY2" fmla="*/ 12668 h 19050"/>
                  <a:gd name="connsiteX3" fmla="*/ 17497 w 28575"/>
                  <a:gd name="connsiteY3" fmla="*/ 7144 h 19050"/>
                  <a:gd name="connsiteX4" fmla="*/ 21384 w 28575"/>
                  <a:gd name="connsiteY4" fmla="*/ 14049 h 19050"/>
                  <a:gd name="connsiteX5" fmla="*/ 7144 w 28575"/>
                  <a:gd name="connsiteY5" fmla="*/ 7963 h 19050"/>
                  <a:gd name="connsiteX6" fmla="*/ 28604 w 28575"/>
                  <a:gd name="connsiteY6" fmla="*/ 180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9050">
                    <a:moveTo>
                      <a:pt x="28604" y="18078"/>
                    </a:moveTo>
                    <a:cubicBezTo>
                      <a:pt x="28604" y="18078"/>
                      <a:pt x="27813" y="17469"/>
                      <a:pt x="26822" y="16431"/>
                    </a:cubicBezTo>
                    <a:cubicBezTo>
                      <a:pt x="25794" y="15402"/>
                      <a:pt x="24422" y="14040"/>
                      <a:pt x="23041" y="12668"/>
                    </a:cubicBezTo>
                    <a:cubicBezTo>
                      <a:pt x="20269" y="9906"/>
                      <a:pt x="17497" y="7144"/>
                      <a:pt x="17497" y="7144"/>
                    </a:cubicBezTo>
                    <a:lnTo>
                      <a:pt x="21384" y="14049"/>
                    </a:lnTo>
                    <a:cubicBezTo>
                      <a:pt x="16069" y="12811"/>
                      <a:pt x="12992" y="11411"/>
                      <a:pt x="7144" y="7963"/>
                    </a:cubicBezTo>
                    <a:cubicBezTo>
                      <a:pt x="15049" y="16926"/>
                      <a:pt x="23822" y="24136"/>
                      <a:pt x="28604" y="180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4" name="任意多边形: 形状 521"/>
              <p:cNvSpPr/>
              <p:nvPr/>
            </p:nvSpPr>
            <p:spPr>
              <a:xfrm>
                <a:off x="10428341" y="101880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10487 w 9525"/>
                  <a:gd name="connsiteY1" fmla="*/ 11954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972" y="8706"/>
                      <a:pt x="9163" y="10316"/>
                      <a:pt x="10487" y="11954"/>
                    </a:cubicBezTo>
                    <a:cubicBezTo>
                      <a:pt x="10639" y="9868"/>
                      <a:pt x="11192" y="8392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5" name="任意多边形: 形状 522"/>
              <p:cNvSpPr/>
              <p:nvPr/>
            </p:nvSpPr>
            <p:spPr>
              <a:xfrm>
                <a:off x="10431654" y="1023613"/>
                <a:ext cx="19050" cy="19050"/>
              </a:xfrm>
              <a:custGeom>
                <a:avLst/>
                <a:gdLst>
                  <a:gd name="connsiteX0" fmla="*/ 10555 w 19050"/>
                  <a:gd name="connsiteY0" fmla="*/ 12449 h 19050"/>
                  <a:gd name="connsiteX1" fmla="*/ 12603 w 19050"/>
                  <a:gd name="connsiteY1" fmla="*/ 13668 h 19050"/>
                  <a:gd name="connsiteX2" fmla="*/ 7164 w 19050"/>
                  <a:gd name="connsiteY2" fmla="*/ 7144 h 19050"/>
                  <a:gd name="connsiteX3" fmla="*/ 10555 w 19050"/>
                  <a:gd name="connsiteY3" fmla="*/ 124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0555" y="12449"/>
                    </a:moveTo>
                    <a:cubicBezTo>
                      <a:pt x="11356" y="12925"/>
                      <a:pt x="11917" y="13259"/>
                      <a:pt x="12603" y="13668"/>
                    </a:cubicBezTo>
                    <a:cubicBezTo>
                      <a:pt x="10698" y="11506"/>
                      <a:pt x="8841" y="9296"/>
                      <a:pt x="7164" y="7144"/>
                    </a:cubicBezTo>
                    <a:cubicBezTo>
                      <a:pt x="7050" y="8658"/>
                      <a:pt x="7307" y="10497"/>
                      <a:pt x="10555" y="124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6" name="任意多边形: 形状 523"/>
              <p:cNvSpPr/>
              <p:nvPr/>
            </p:nvSpPr>
            <p:spPr>
              <a:xfrm>
                <a:off x="10461479" y="1052168"/>
                <a:ext cx="28575" cy="28575"/>
              </a:xfrm>
              <a:custGeom>
                <a:avLst/>
                <a:gdLst>
                  <a:gd name="connsiteX0" fmla="*/ 7144 w 28575"/>
                  <a:gd name="connsiteY0" fmla="*/ 7164 h 28575"/>
                  <a:gd name="connsiteX1" fmla="*/ 15497 w 28575"/>
                  <a:gd name="connsiteY1" fmla="*/ 17480 h 28575"/>
                  <a:gd name="connsiteX2" fmla="*/ 21536 w 28575"/>
                  <a:gd name="connsiteY2" fmla="*/ 24290 h 28575"/>
                  <a:gd name="connsiteX3" fmla="*/ 24451 w 28575"/>
                  <a:gd name="connsiteY3" fmla="*/ 27234 h 28575"/>
                  <a:gd name="connsiteX4" fmla="*/ 19269 w 28575"/>
                  <a:gd name="connsiteY4" fmla="*/ 18490 h 28575"/>
                  <a:gd name="connsiteX5" fmla="*/ 7144 w 28575"/>
                  <a:gd name="connsiteY5" fmla="*/ 7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7144" y="7164"/>
                    </a:moveTo>
                    <a:cubicBezTo>
                      <a:pt x="7144" y="7164"/>
                      <a:pt x="11325" y="12317"/>
                      <a:pt x="15497" y="17480"/>
                    </a:cubicBezTo>
                    <a:cubicBezTo>
                      <a:pt x="17497" y="20128"/>
                      <a:pt x="19698" y="22595"/>
                      <a:pt x="21536" y="24290"/>
                    </a:cubicBezTo>
                    <a:cubicBezTo>
                      <a:pt x="23289" y="26062"/>
                      <a:pt x="24451" y="27234"/>
                      <a:pt x="24451" y="27234"/>
                    </a:cubicBezTo>
                    <a:cubicBezTo>
                      <a:pt x="24451" y="27234"/>
                      <a:pt x="19021" y="18671"/>
                      <a:pt x="19269" y="18490"/>
                    </a:cubicBezTo>
                    <a:cubicBezTo>
                      <a:pt x="13240" y="20471"/>
                      <a:pt x="14783" y="6536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7" name="任意多边形: 形状 524"/>
              <p:cNvSpPr/>
              <p:nvPr/>
            </p:nvSpPr>
            <p:spPr>
              <a:xfrm>
                <a:off x="10562196" y="1148133"/>
                <a:ext cx="57150" cy="38100"/>
              </a:xfrm>
              <a:custGeom>
                <a:avLst/>
                <a:gdLst>
                  <a:gd name="connsiteX0" fmla="*/ 7496 w 57150"/>
                  <a:gd name="connsiteY0" fmla="*/ 7144 h 38100"/>
                  <a:gd name="connsiteX1" fmla="*/ 7277 w 57150"/>
                  <a:gd name="connsiteY1" fmla="*/ 10458 h 38100"/>
                  <a:gd name="connsiteX2" fmla="*/ 7144 w 57150"/>
                  <a:gd name="connsiteY2" fmla="*/ 13668 h 38100"/>
                  <a:gd name="connsiteX3" fmla="*/ 33652 w 57150"/>
                  <a:gd name="connsiteY3" fmla="*/ 21907 h 38100"/>
                  <a:gd name="connsiteX4" fmla="*/ 53531 w 57150"/>
                  <a:gd name="connsiteY4" fmla="*/ 31718 h 38100"/>
                  <a:gd name="connsiteX5" fmla="*/ 50644 w 57150"/>
                  <a:gd name="connsiteY5" fmla="*/ 21727 h 38100"/>
                  <a:gd name="connsiteX6" fmla="*/ 7496 w 57150"/>
                  <a:gd name="connsiteY6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38100">
                    <a:moveTo>
                      <a:pt x="7496" y="7144"/>
                    </a:moveTo>
                    <a:cubicBezTo>
                      <a:pt x="7496" y="7144"/>
                      <a:pt x="7382" y="8801"/>
                      <a:pt x="7277" y="10458"/>
                    </a:cubicBezTo>
                    <a:cubicBezTo>
                      <a:pt x="7210" y="12068"/>
                      <a:pt x="7144" y="13668"/>
                      <a:pt x="7144" y="13668"/>
                    </a:cubicBezTo>
                    <a:cubicBezTo>
                      <a:pt x="14783" y="18059"/>
                      <a:pt x="24965" y="19755"/>
                      <a:pt x="33652" y="21907"/>
                    </a:cubicBezTo>
                    <a:cubicBezTo>
                      <a:pt x="42501" y="23793"/>
                      <a:pt x="50292" y="25289"/>
                      <a:pt x="53531" y="31718"/>
                    </a:cubicBezTo>
                    <a:cubicBezTo>
                      <a:pt x="47739" y="25689"/>
                      <a:pt x="69009" y="30242"/>
                      <a:pt x="50644" y="21727"/>
                    </a:cubicBezTo>
                    <a:cubicBezTo>
                      <a:pt x="40758" y="24670"/>
                      <a:pt x="17736" y="13887"/>
                      <a:pt x="74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8" name="任意多边形: 形状 525"/>
              <p:cNvSpPr/>
              <p:nvPr/>
            </p:nvSpPr>
            <p:spPr>
              <a:xfrm>
                <a:off x="10616917" y="1181004"/>
                <a:ext cx="28575" cy="19050"/>
              </a:xfrm>
              <a:custGeom>
                <a:avLst/>
                <a:gdLst>
                  <a:gd name="connsiteX0" fmla="*/ 8440 w 28575"/>
                  <a:gd name="connsiteY0" fmla="*/ 7563 h 19050"/>
                  <a:gd name="connsiteX1" fmla="*/ 10659 w 28575"/>
                  <a:gd name="connsiteY1" fmla="*/ 13012 h 19050"/>
                  <a:gd name="connsiteX2" fmla="*/ 21384 w 28575"/>
                  <a:gd name="connsiteY2" fmla="*/ 11116 h 19050"/>
                  <a:gd name="connsiteX3" fmla="*/ 8440 w 28575"/>
                  <a:gd name="connsiteY3" fmla="*/ 756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8440" y="7563"/>
                    </a:moveTo>
                    <a:cubicBezTo>
                      <a:pt x="5202" y="8230"/>
                      <a:pt x="8831" y="10973"/>
                      <a:pt x="10659" y="13012"/>
                    </a:cubicBezTo>
                    <a:cubicBezTo>
                      <a:pt x="16651" y="15269"/>
                      <a:pt x="24080" y="14374"/>
                      <a:pt x="21384" y="11116"/>
                    </a:cubicBezTo>
                    <a:cubicBezTo>
                      <a:pt x="14260" y="17279"/>
                      <a:pt x="16098" y="4744"/>
                      <a:pt x="8440" y="75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9" name="任意多边形: 形状 526"/>
              <p:cNvSpPr/>
              <p:nvPr/>
            </p:nvSpPr>
            <p:spPr>
              <a:xfrm>
                <a:off x="10690160" y="1185907"/>
                <a:ext cx="28575" cy="19050"/>
              </a:xfrm>
              <a:custGeom>
                <a:avLst/>
                <a:gdLst>
                  <a:gd name="connsiteX0" fmla="*/ 15274 w 28575"/>
                  <a:gd name="connsiteY0" fmla="*/ 16395 h 19050"/>
                  <a:gd name="connsiteX1" fmla="*/ 10263 w 28575"/>
                  <a:gd name="connsiteY1" fmla="*/ 18385 h 19050"/>
                  <a:gd name="connsiteX2" fmla="*/ 29713 w 28575"/>
                  <a:gd name="connsiteY2" fmla="*/ 8270 h 19050"/>
                  <a:gd name="connsiteX3" fmla="*/ 15274 w 28575"/>
                  <a:gd name="connsiteY3" fmla="*/ 1639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5274" y="16395"/>
                    </a:moveTo>
                    <a:cubicBezTo>
                      <a:pt x="10159" y="16261"/>
                      <a:pt x="2929" y="16480"/>
                      <a:pt x="10263" y="18385"/>
                    </a:cubicBezTo>
                    <a:cubicBezTo>
                      <a:pt x="25799" y="18824"/>
                      <a:pt x="22074" y="11880"/>
                      <a:pt x="29713" y="8270"/>
                    </a:cubicBezTo>
                    <a:cubicBezTo>
                      <a:pt x="17521" y="4060"/>
                      <a:pt x="5901" y="12747"/>
                      <a:pt x="15274" y="163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0" name="任意多边形: 形状 527"/>
              <p:cNvSpPr/>
              <p:nvPr/>
            </p:nvSpPr>
            <p:spPr>
              <a:xfrm>
                <a:off x="10812123" y="1220738"/>
                <a:ext cx="28575" cy="9525"/>
              </a:xfrm>
              <a:custGeom>
                <a:avLst/>
                <a:gdLst>
                  <a:gd name="connsiteX0" fmla="*/ 26222 w 28575"/>
                  <a:gd name="connsiteY0" fmla="*/ 8901 h 9525"/>
                  <a:gd name="connsiteX1" fmla="*/ 7144 w 28575"/>
                  <a:gd name="connsiteY1" fmla="*/ 11320 h 9525"/>
                  <a:gd name="connsiteX2" fmla="*/ 26222 w 28575"/>
                  <a:gd name="connsiteY2" fmla="*/ 89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9525">
                    <a:moveTo>
                      <a:pt x="26222" y="8901"/>
                    </a:moveTo>
                    <a:cubicBezTo>
                      <a:pt x="22889" y="4843"/>
                      <a:pt x="9820" y="8739"/>
                      <a:pt x="7144" y="11320"/>
                    </a:cubicBezTo>
                    <a:cubicBezTo>
                      <a:pt x="11249" y="9234"/>
                      <a:pt x="19755" y="8824"/>
                      <a:pt x="26222" y="89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1" name="任意多边形: 形状 528"/>
              <p:cNvSpPr/>
              <p:nvPr/>
            </p:nvSpPr>
            <p:spPr>
              <a:xfrm>
                <a:off x="10813809" y="1181223"/>
                <a:ext cx="19050" cy="19050"/>
              </a:xfrm>
              <a:custGeom>
                <a:avLst/>
                <a:gdLst>
                  <a:gd name="connsiteX0" fmla="*/ 14364 w 19050"/>
                  <a:gd name="connsiteY0" fmla="*/ 7144 h 19050"/>
                  <a:gd name="connsiteX1" fmla="*/ 9925 w 19050"/>
                  <a:gd name="connsiteY1" fmla="*/ 7496 h 19050"/>
                  <a:gd name="connsiteX2" fmla="*/ 7144 w 19050"/>
                  <a:gd name="connsiteY2" fmla="*/ 16250 h 19050"/>
                  <a:gd name="connsiteX3" fmla="*/ 10868 w 19050"/>
                  <a:gd name="connsiteY3" fmla="*/ 11887 h 19050"/>
                  <a:gd name="connsiteX4" fmla="*/ 14364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4364" y="7144"/>
                    </a:moveTo>
                    <a:lnTo>
                      <a:pt x="9925" y="7496"/>
                    </a:lnTo>
                    <a:lnTo>
                      <a:pt x="7144" y="16250"/>
                    </a:lnTo>
                    <a:cubicBezTo>
                      <a:pt x="7144" y="16250"/>
                      <a:pt x="9001" y="14068"/>
                      <a:pt x="10868" y="11887"/>
                    </a:cubicBezTo>
                    <a:cubicBezTo>
                      <a:pt x="12668" y="9592"/>
                      <a:pt x="14364" y="7144"/>
                      <a:pt x="1436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2" name="任意多边形: 形状 529"/>
              <p:cNvSpPr/>
              <p:nvPr/>
            </p:nvSpPr>
            <p:spPr>
              <a:xfrm>
                <a:off x="10894676" y="1126388"/>
                <a:ext cx="19050" cy="19050"/>
              </a:xfrm>
              <a:custGeom>
                <a:avLst/>
                <a:gdLst>
                  <a:gd name="connsiteX0" fmla="*/ 14249 w 19050"/>
                  <a:gd name="connsiteY0" fmla="*/ 18126 h 19050"/>
                  <a:gd name="connsiteX1" fmla="*/ 20650 w 19050"/>
                  <a:gd name="connsiteY1" fmla="*/ 7144 h 19050"/>
                  <a:gd name="connsiteX2" fmla="*/ 14068 w 19050"/>
                  <a:gd name="connsiteY2" fmla="*/ 12602 h 19050"/>
                  <a:gd name="connsiteX3" fmla="*/ 9354 w 19050"/>
                  <a:gd name="connsiteY3" fmla="*/ 16097 h 19050"/>
                  <a:gd name="connsiteX4" fmla="*/ 7144 w 19050"/>
                  <a:gd name="connsiteY4" fmla="*/ 17583 h 19050"/>
                  <a:gd name="connsiteX5" fmla="*/ 14249 w 19050"/>
                  <a:gd name="connsiteY5" fmla="*/ 181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4249" y="18126"/>
                    </a:moveTo>
                    <a:lnTo>
                      <a:pt x="20650" y="7144"/>
                    </a:lnTo>
                    <a:cubicBezTo>
                      <a:pt x="20650" y="7144"/>
                      <a:pt x="17355" y="9868"/>
                      <a:pt x="14068" y="12602"/>
                    </a:cubicBezTo>
                    <a:cubicBezTo>
                      <a:pt x="12468" y="14040"/>
                      <a:pt x="10697" y="15231"/>
                      <a:pt x="9354" y="16097"/>
                    </a:cubicBezTo>
                    <a:cubicBezTo>
                      <a:pt x="8030" y="16993"/>
                      <a:pt x="7144" y="17583"/>
                      <a:pt x="7144" y="17583"/>
                    </a:cubicBezTo>
                    <a:lnTo>
                      <a:pt x="14249" y="181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3" name="任意多边形: 形状 530"/>
              <p:cNvSpPr/>
              <p:nvPr/>
            </p:nvSpPr>
            <p:spPr>
              <a:xfrm>
                <a:off x="10916631" y="1118368"/>
                <a:ext cx="19050" cy="19050"/>
              </a:xfrm>
              <a:custGeom>
                <a:avLst/>
                <a:gdLst>
                  <a:gd name="connsiteX0" fmla="*/ 7144 w 19050"/>
                  <a:gd name="connsiteY0" fmla="*/ 16678 h 19050"/>
                  <a:gd name="connsiteX1" fmla="*/ 13192 w 19050"/>
                  <a:gd name="connsiteY1" fmla="*/ 11944 h 19050"/>
                  <a:gd name="connsiteX2" fmla="*/ 17345 w 19050"/>
                  <a:gd name="connsiteY2" fmla="*/ 8696 h 19050"/>
                  <a:gd name="connsiteX3" fmla="*/ 19174 w 19050"/>
                  <a:gd name="connsiteY3" fmla="*/ 7144 h 19050"/>
                  <a:gd name="connsiteX4" fmla="*/ 13668 w 19050"/>
                  <a:gd name="connsiteY4" fmla="*/ 8877 h 19050"/>
                  <a:gd name="connsiteX5" fmla="*/ 7144 w 19050"/>
                  <a:gd name="connsiteY5" fmla="*/ 166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7144" y="16678"/>
                    </a:moveTo>
                    <a:cubicBezTo>
                      <a:pt x="7144" y="16678"/>
                      <a:pt x="10163" y="14307"/>
                      <a:pt x="13192" y="11944"/>
                    </a:cubicBezTo>
                    <a:cubicBezTo>
                      <a:pt x="14707" y="10763"/>
                      <a:pt x="16212" y="9582"/>
                      <a:pt x="17345" y="8696"/>
                    </a:cubicBezTo>
                    <a:cubicBezTo>
                      <a:pt x="18507" y="7849"/>
                      <a:pt x="19174" y="7144"/>
                      <a:pt x="19174" y="7144"/>
                    </a:cubicBezTo>
                    <a:cubicBezTo>
                      <a:pt x="19269" y="7277"/>
                      <a:pt x="13668" y="8877"/>
                      <a:pt x="13668" y="8877"/>
                    </a:cubicBezTo>
                    <a:cubicBezTo>
                      <a:pt x="6820" y="12059"/>
                      <a:pt x="11192" y="13516"/>
                      <a:pt x="7144" y="16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4" name="任意多边形: 形状 531"/>
              <p:cNvSpPr/>
              <p:nvPr/>
            </p:nvSpPr>
            <p:spPr>
              <a:xfrm>
                <a:off x="10938872" y="1097222"/>
                <a:ext cx="19050" cy="19050"/>
              </a:xfrm>
              <a:custGeom>
                <a:avLst/>
                <a:gdLst>
                  <a:gd name="connsiteX0" fmla="*/ 19164 w 19050"/>
                  <a:gd name="connsiteY0" fmla="*/ 7144 h 19050"/>
                  <a:gd name="connsiteX1" fmla="*/ 15192 w 19050"/>
                  <a:gd name="connsiteY1" fmla="*/ 9154 h 19050"/>
                  <a:gd name="connsiteX2" fmla="*/ 7144 w 19050"/>
                  <a:gd name="connsiteY2" fmla="*/ 20907 h 19050"/>
                  <a:gd name="connsiteX3" fmla="*/ 1916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9164" y="7144"/>
                    </a:moveTo>
                    <a:cubicBezTo>
                      <a:pt x="18050" y="8801"/>
                      <a:pt x="16593" y="9001"/>
                      <a:pt x="15192" y="9154"/>
                    </a:cubicBezTo>
                    <a:lnTo>
                      <a:pt x="7144" y="20907"/>
                    </a:lnTo>
                    <a:lnTo>
                      <a:pt x="1916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5" name="任意多边形: 形状 532"/>
              <p:cNvSpPr/>
              <p:nvPr/>
            </p:nvSpPr>
            <p:spPr>
              <a:xfrm>
                <a:off x="11077090" y="864340"/>
                <a:ext cx="19050" cy="28575"/>
              </a:xfrm>
              <a:custGeom>
                <a:avLst/>
                <a:gdLst>
                  <a:gd name="connsiteX0" fmla="*/ 8619 w 19050"/>
                  <a:gd name="connsiteY0" fmla="*/ 23322 h 28575"/>
                  <a:gd name="connsiteX1" fmla="*/ 12477 w 19050"/>
                  <a:gd name="connsiteY1" fmla="*/ 7197 h 28575"/>
                  <a:gd name="connsiteX2" fmla="*/ 8619 w 19050"/>
                  <a:gd name="connsiteY2" fmla="*/ 2332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8619" y="23322"/>
                    </a:moveTo>
                    <a:cubicBezTo>
                      <a:pt x="13610" y="27342"/>
                      <a:pt x="11096" y="11845"/>
                      <a:pt x="12477" y="7197"/>
                    </a:cubicBezTo>
                    <a:cubicBezTo>
                      <a:pt x="11219" y="6339"/>
                      <a:pt x="4123" y="16083"/>
                      <a:pt x="8619" y="233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6938" y="6833"/>
              <a:ext cx="1063" cy="37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>
                  <a:latin typeface="华文中宋" panose="02010600040101010101" charset="-122"/>
                  <a:ea typeface="华文中宋" panose="02010600040101010101" charset="-122"/>
                </a:rPr>
                <a:t>媒体营销</a:t>
              </a:r>
              <a:endParaRPr lang="zh-CN" altLang="en-US" sz="32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071" y="5131"/>
              <a:ext cx="1257" cy="12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4000">
                  <a:latin typeface="华文中宋" panose="02010600040101010101" charset="-122"/>
                  <a:ea typeface="华文中宋" panose="02010600040101010101" charset="-122"/>
                </a:rPr>
                <a:t>贰</a:t>
              </a:r>
              <a:endParaRPr lang="zh-CN" altLang="en-US" sz="40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7914" y="7068"/>
              <a:ext cx="578" cy="27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Media publicity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38925" y="3179445"/>
            <a:ext cx="1018540" cy="3512185"/>
            <a:chOff x="10455" y="5007"/>
            <a:chExt cx="1604" cy="5531"/>
          </a:xfrm>
        </p:grpSpPr>
        <p:grpSp>
          <p:nvGrpSpPr>
            <p:cNvPr id="68" name="组合 67"/>
            <p:cNvGrpSpPr/>
            <p:nvPr/>
          </p:nvGrpSpPr>
          <p:grpSpPr>
            <a:xfrm rot="0">
              <a:off x="10457" y="5007"/>
              <a:ext cx="1602" cy="1587"/>
              <a:chOff x="10350427" y="505424"/>
              <a:chExt cx="745713" cy="738302"/>
            </a:xfrm>
            <a:solidFill>
              <a:srgbClr val="D22C21"/>
            </a:solidFill>
          </p:grpSpPr>
          <p:sp>
            <p:nvSpPr>
              <p:cNvPr id="69" name="任意多边形: 形状 481"/>
              <p:cNvSpPr/>
              <p:nvPr/>
            </p:nvSpPr>
            <p:spPr>
              <a:xfrm>
                <a:off x="10362238" y="934288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10573 w 9525"/>
                  <a:gd name="connsiteY1" fmla="*/ 12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68" y="8744"/>
                      <a:pt x="9401" y="11325"/>
                      <a:pt x="10573" y="12373"/>
                    </a:cubicBezTo>
                    <a:cubicBezTo>
                      <a:pt x="9916" y="10058"/>
                      <a:pt x="8982" y="8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482"/>
              <p:cNvSpPr/>
              <p:nvPr/>
            </p:nvSpPr>
            <p:spPr>
              <a:xfrm>
                <a:off x="10551824" y="548058"/>
                <a:ext cx="9525" cy="9525"/>
              </a:xfrm>
              <a:custGeom>
                <a:avLst/>
                <a:gdLst>
                  <a:gd name="connsiteX0" fmla="*/ 7144 w 9525"/>
                  <a:gd name="connsiteY0" fmla="*/ 8372 h 9525"/>
                  <a:gd name="connsiteX1" fmla="*/ 9154 w 9525"/>
                  <a:gd name="connsiteY1" fmla="*/ 7144 h 9525"/>
                  <a:gd name="connsiteX2" fmla="*/ 7791 w 9525"/>
                  <a:gd name="connsiteY2" fmla="*/ 7144 h 9525"/>
                  <a:gd name="connsiteX3" fmla="*/ 7144 w 9525"/>
                  <a:gd name="connsiteY3" fmla="*/ 83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372"/>
                    </a:moveTo>
                    <a:lnTo>
                      <a:pt x="9154" y="7144"/>
                    </a:lnTo>
                    <a:cubicBezTo>
                      <a:pt x="8658" y="7144"/>
                      <a:pt x="8211" y="7144"/>
                      <a:pt x="7791" y="7144"/>
                    </a:cubicBezTo>
                    <a:lnTo>
                      <a:pt x="7144" y="83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483"/>
              <p:cNvSpPr/>
              <p:nvPr/>
            </p:nvSpPr>
            <p:spPr>
              <a:xfrm>
                <a:off x="10550940" y="543667"/>
                <a:ext cx="9525" cy="9525"/>
              </a:xfrm>
              <a:custGeom>
                <a:avLst/>
                <a:gdLst>
                  <a:gd name="connsiteX0" fmla="*/ 8675 w 9525"/>
                  <a:gd name="connsiteY0" fmla="*/ 11535 h 9525"/>
                  <a:gd name="connsiteX1" fmla="*/ 11056 w 9525"/>
                  <a:gd name="connsiteY1" fmla="*/ 7144 h 9525"/>
                  <a:gd name="connsiteX2" fmla="*/ 8675 w 9525"/>
                  <a:gd name="connsiteY2" fmla="*/ 115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675" y="11535"/>
                    </a:moveTo>
                    <a:lnTo>
                      <a:pt x="11056" y="7144"/>
                    </a:lnTo>
                    <a:cubicBezTo>
                      <a:pt x="5913" y="10887"/>
                      <a:pt x="6656" y="11506"/>
                      <a:pt x="8675" y="11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484"/>
              <p:cNvSpPr/>
              <p:nvPr/>
            </p:nvSpPr>
            <p:spPr>
              <a:xfrm>
                <a:off x="10391394" y="969340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4440 w 19050"/>
                  <a:gd name="connsiteY1" fmla="*/ 16907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9182" y="10725"/>
                      <a:pt x="11544" y="14116"/>
                      <a:pt x="14440" y="16907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485"/>
              <p:cNvSpPr/>
              <p:nvPr/>
            </p:nvSpPr>
            <p:spPr>
              <a:xfrm>
                <a:off x="10392918" y="921981"/>
                <a:ext cx="9525" cy="9525"/>
              </a:xfrm>
              <a:custGeom>
                <a:avLst/>
                <a:gdLst>
                  <a:gd name="connsiteX0" fmla="*/ 7144 w 9525"/>
                  <a:gd name="connsiteY0" fmla="*/ 10087 h 9525"/>
                  <a:gd name="connsiteX1" fmla="*/ 8191 w 9525"/>
                  <a:gd name="connsiteY1" fmla="*/ 7144 h 9525"/>
                  <a:gd name="connsiteX2" fmla="*/ 7144 w 9525"/>
                  <a:gd name="connsiteY2" fmla="*/ 1008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0087"/>
                    </a:moveTo>
                    <a:cubicBezTo>
                      <a:pt x="7610" y="9554"/>
                      <a:pt x="7953" y="8677"/>
                      <a:pt x="8191" y="7144"/>
                    </a:cubicBezTo>
                    <a:cubicBezTo>
                      <a:pt x="7610" y="8106"/>
                      <a:pt x="7325" y="9115"/>
                      <a:pt x="7144" y="10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486"/>
              <p:cNvSpPr/>
              <p:nvPr/>
            </p:nvSpPr>
            <p:spPr>
              <a:xfrm>
                <a:off x="10636739" y="1226048"/>
                <a:ext cx="9525" cy="9525"/>
              </a:xfrm>
              <a:custGeom>
                <a:avLst/>
                <a:gdLst>
                  <a:gd name="connsiteX0" fmla="*/ 9182 w 9525"/>
                  <a:gd name="connsiteY0" fmla="*/ 7144 h 9525"/>
                  <a:gd name="connsiteX1" fmla="*/ 7144 w 9525"/>
                  <a:gd name="connsiteY1" fmla="*/ 7763 h 9525"/>
                  <a:gd name="connsiteX2" fmla="*/ 9182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82" y="7144"/>
                    </a:moveTo>
                    <a:cubicBezTo>
                      <a:pt x="8477" y="7353"/>
                      <a:pt x="7810" y="7563"/>
                      <a:pt x="7144" y="7763"/>
                    </a:cubicBezTo>
                    <a:cubicBezTo>
                      <a:pt x="8134" y="7725"/>
                      <a:pt x="8830" y="7544"/>
                      <a:pt x="918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487"/>
              <p:cNvSpPr/>
              <p:nvPr/>
            </p:nvSpPr>
            <p:spPr>
              <a:xfrm>
                <a:off x="10671762" y="1226582"/>
                <a:ext cx="19050" cy="9525"/>
              </a:xfrm>
              <a:custGeom>
                <a:avLst/>
                <a:gdLst>
                  <a:gd name="connsiteX0" fmla="*/ 7144 w 19050"/>
                  <a:gd name="connsiteY0" fmla="*/ 7286 h 9525"/>
                  <a:gd name="connsiteX1" fmla="*/ 14497 w 19050"/>
                  <a:gd name="connsiteY1" fmla="*/ 8429 h 9525"/>
                  <a:gd name="connsiteX2" fmla="*/ 15002 w 19050"/>
                  <a:gd name="connsiteY2" fmla="*/ 7867 h 9525"/>
                  <a:gd name="connsiteX3" fmla="*/ 7144 w 19050"/>
                  <a:gd name="connsiteY3" fmla="*/ 728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7286"/>
                    </a:moveTo>
                    <a:cubicBezTo>
                      <a:pt x="9811" y="7896"/>
                      <a:pt x="12173" y="8200"/>
                      <a:pt x="14497" y="8429"/>
                    </a:cubicBezTo>
                    <a:lnTo>
                      <a:pt x="15002" y="7867"/>
                    </a:lnTo>
                    <a:cubicBezTo>
                      <a:pt x="13840" y="6867"/>
                      <a:pt x="9401" y="7153"/>
                      <a:pt x="7144" y="7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488"/>
              <p:cNvSpPr/>
              <p:nvPr/>
            </p:nvSpPr>
            <p:spPr>
              <a:xfrm>
                <a:off x="10659589" y="1221028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3687 w 19050"/>
                  <a:gd name="connsiteY1" fmla="*/ 7801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3687" y="7801"/>
                    </a:lnTo>
                    <a:cubicBezTo>
                      <a:pt x="11335" y="7382"/>
                      <a:pt x="9173" y="7182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489"/>
              <p:cNvSpPr/>
              <p:nvPr/>
            </p:nvSpPr>
            <p:spPr>
              <a:xfrm>
                <a:off x="10852684" y="1159068"/>
                <a:ext cx="9525" cy="9525"/>
              </a:xfrm>
              <a:custGeom>
                <a:avLst/>
                <a:gdLst>
                  <a:gd name="connsiteX0" fmla="*/ 7654 w 9525"/>
                  <a:gd name="connsiteY0" fmla="*/ 10220 h 9525"/>
                  <a:gd name="connsiteX1" fmla="*/ 7235 w 9525"/>
                  <a:gd name="connsiteY1" fmla="*/ 7144 h 9525"/>
                  <a:gd name="connsiteX2" fmla="*/ 7654 w 9525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54" y="10220"/>
                    </a:moveTo>
                    <a:lnTo>
                      <a:pt x="7235" y="7144"/>
                    </a:lnTo>
                    <a:cubicBezTo>
                      <a:pt x="7016" y="8639"/>
                      <a:pt x="7206" y="9601"/>
                      <a:pt x="7654" y="10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490"/>
              <p:cNvSpPr/>
              <p:nvPr/>
            </p:nvSpPr>
            <p:spPr>
              <a:xfrm>
                <a:off x="10630375" y="1226523"/>
                <a:ext cx="19050" cy="9525"/>
              </a:xfrm>
              <a:custGeom>
                <a:avLst/>
                <a:gdLst>
                  <a:gd name="connsiteX0" fmla="*/ 7574 w 19050"/>
                  <a:gd name="connsiteY0" fmla="*/ 8440 h 9525"/>
                  <a:gd name="connsiteX1" fmla="*/ 13508 w 19050"/>
                  <a:gd name="connsiteY1" fmla="*/ 7288 h 9525"/>
                  <a:gd name="connsiteX2" fmla="*/ 7574 w 19050"/>
                  <a:gd name="connsiteY2" fmla="*/ 844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574" y="8440"/>
                    </a:moveTo>
                    <a:cubicBezTo>
                      <a:pt x="9641" y="8317"/>
                      <a:pt x="11574" y="7850"/>
                      <a:pt x="13508" y="7288"/>
                    </a:cubicBezTo>
                    <a:cubicBezTo>
                      <a:pt x="10431" y="7374"/>
                      <a:pt x="5688" y="6440"/>
                      <a:pt x="7574" y="84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491"/>
              <p:cNvSpPr/>
              <p:nvPr/>
            </p:nvSpPr>
            <p:spPr>
              <a:xfrm>
                <a:off x="10360752" y="933114"/>
                <a:ext cx="9525" cy="9525"/>
              </a:xfrm>
              <a:custGeom>
                <a:avLst/>
                <a:gdLst>
                  <a:gd name="connsiteX0" fmla="*/ 7144 w 9525"/>
                  <a:gd name="connsiteY0" fmla="*/ 7536 h 9525"/>
                  <a:gd name="connsiteX1" fmla="*/ 8630 w 9525"/>
                  <a:gd name="connsiteY1" fmla="*/ 8317 h 9525"/>
                  <a:gd name="connsiteX2" fmla="*/ 7144 w 9525"/>
                  <a:gd name="connsiteY2" fmla="*/ 75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36"/>
                    </a:moveTo>
                    <a:cubicBezTo>
                      <a:pt x="7753" y="7717"/>
                      <a:pt x="8163" y="8031"/>
                      <a:pt x="8630" y="8317"/>
                    </a:cubicBezTo>
                    <a:cubicBezTo>
                      <a:pt x="7972" y="7279"/>
                      <a:pt x="7429" y="6717"/>
                      <a:pt x="7144" y="7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0" name="任意多边形: 形状 492"/>
              <p:cNvSpPr/>
              <p:nvPr/>
            </p:nvSpPr>
            <p:spPr>
              <a:xfrm>
                <a:off x="10400014" y="994626"/>
                <a:ext cx="9525" cy="9525"/>
              </a:xfrm>
              <a:custGeom>
                <a:avLst/>
                <a:gdLst>
                  <a:gd name="connsiteX0" fmla="*/ 7973 w 9525"/>
                  <a:gd name="connsiteY0" fmla="*/ 9099 h 9525"/>
                  <a:gd name="connsiteX1" fmla="*/ 7839 w 9525"/>
                  <a:gd name="connsiteY1" fmla="*/ 8518 h 9525"/>
                  <a:gd name="connsiteX2" fmla="*/ 7973 w 9525"/>
                  <a:gd name="connsiteY2" fmla="*/ 909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973" y="9099"/>
                    </a:moveTo>
                    <a:lnTo>
                      <a:pt x="7839" y="8518"/>
                    </a:lnTo>
                    <a:cubicBezTo>
                      <a:pt x="6753" y="6175"/>
                      <a:pt x="7049" y="7137"/>
                      <a:pt x="7973" y="9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1" name="任意多边形: 形状 493"/>
              <p:cNvSpPr/>
              <p:nvPr/>
            </p:nvSpPr>
            <p:spPr>
              <a:xfrm>
                <a:off x="10717901" y="505424"/>
                <a:ext cx="19050" cy="9525"/>
              </a:xfrm>
              <a:custGeom>
                <a:avLst/>
                <a:gdLst>
                  <a:gd name="connsiteX0" fmla="*/ 7144 w 19050"/>
                  <a:gd name="connsiteY0" fmla="*/ 8401 h 9525"/>
                  <a:gd name="connsiteX1" fmla="*/ 20260 w 19050"/>
                  <a:gd name="connsiteY1" fmla="*/ 7992 h 9525"/>
                  <a:gd name="connsiteX2" fmla="*/ 7144 w 19050"/>
                  <a:gd name="connsiteY2" fmla="*/ 84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401"/>
                    </a:moveTo>
                    <a:cubicBezTo>
                      <a:pt x="11506" y="8277"/>
                      <a:pt x="15878" y="8296"/>
                      <a:pt x="20260" y="7992"/>
                    </a:cubicBezTo>
                    <a:cubicBezTo>
                      <a:pt x="10249" y="6582"/>
                      <a:pt x="7153" y="7077"/>
                      <a:pt x="7144" y="8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494"/>
              <p:cNvSpPr/>
              <p:nvPr/>
            </p:nvSpPr>
            <p:spPr>
              <a:xfrm>
                <a:off x="10350427" y="506682"/>
                <a:ext cx="390525" cy="695325"/>
              </a:xfrm>
              <a:custGeom>
                <a:avLst/>
                <a:gdLst>
                  <a:gd name="connsiteX0" fmla="*/ 187376 w 390525"/>
                  <a:gd name="connsiteY0" fmla="*/ 676485 h 695325"/>
                  <a:gd name="connsiteX1" fmla="*/ 205045 w 390525"/>
                  <a:gd name="connsiteY1" fmla="*/ 676847 h 695325"/>
                  <a:gd name="connsiteX2" fmla="*/ 189519 w 390525"/>
                  <a:gd name="connsiteY2" fmla="*/ 665883 h 695325"/>
                  <a:gd name="connsiteX3" fmla="*/ 210845 w 390525"/>
                  <a:gd name="connsiteY3" fmla="*/ 670646 h 695325"/>
                  <a:gd name="connsiteX4" fmla="*/ 198606 w 390525"/>
                  <a:gd name="connsiteY4" fmla="*/ 666693 h 695325"/>
                  <a:gd name="connsiteX5" fmla="*/ 199330 w 390525"/>
                  <a:gd name="connsiteY5" fmla="*/ 656768 h 695325"/>
                  <a:gd name="connsiteX6" fmla="*/ 178765 w 390525"/>
                  <a:gd name="connsiteY6" fmla="*/ 646024 h 695325"/>
                  <a:gd name="connsiteX7" fmla="*/ 162258 w 390525"/>
                  <a:gd name="connsiteY7" fmla="*/ 628202 h 695325"/>
                  <a:gd name="connsiteX8" fmla="*/ 166126 w 390525"/>
                  <a:gd name="connsiteY8" fmla="*/ 629907 h 695325"/>
                  <a:gd name="connsiteX9" fmla="*/ 160715 w 390525"/>
                  <a:gd name="connsiteY9" fmla="*/ 622792 h 695325"/>
                  <a:gd name="connsiteX10" fmla="*/ 155867 w 390525"/>
                  <a:gd name="connsiteY10" fmla="*/ 615182 h 695325"/>
                  <a:gd name="connsiteX11" fmla="*/ 156153 w 390525"/>
                  <a:gd name="connsiteY11" fmla="*/ 614715 h 695325"/>
                  <a:gd name="connsiteX12" fmla="*/ 154362 w 390525"/>
                  <a:gd name="connsiteY12" fmla="*/ 615572 h 695325"/>
                  <a:gd name="connsiteX13" fmla="*/ 135293 w 390525"/>
                  <a:gd name="connsiteY13" fmla="*/ 586711 h 695325"/>
                  <a:gd name="connsiteX14" fmla="*/ 126949 w 390525"/>
                  <a:gd name="connsiteY14" fmla="*/ 581635 h 695325"/>
                  <a:gd name="connsiteX15" fmla="*/ 116005 w 390525"/>
                  <a:gd name="connsiteY15" fmla="*/ 570071 h 695325"/>
                  <a:gd name="connsiteX16" fmla="*/ 97831 w 390525"/>
                  <a:gd name="connsiteY16" fmla="*/ 550764 h 695325"/>
                  <a:gd name="connsiteX17" fmla="*/ 108985 w 390525"/>
                  <a:gd name="connsiteY17" fmla="*/ 565756 h 695325"/>
                  <a:gd name="connsiteX18" fmla="*/ 102803 w 390525"/>
                  <a:gd name="connsiteY18" fmla="*/ 568928 h 695325"/>
                  <a:gd name="connsiteX19" fmla="*/ 96212 w 390525"/>
                  <a:gd name="connsiteY19" fmla="*/ 556374 h 695325"/>
                  <a:gd name="connsiteX20" fmla="*/ 112481 w 390525"/>
                  <a:gd name="connsiteY20" fmla="*/ 579920 h 695325"/>
                  <a:gd name="connsiteX21" fmla="*/ 99955 w 390525"/>
                  <a:gd name="connsiteY21" fmla="*/ 571424 h 695325"/>
                  <a:gd name="connsiteX22" fmla="*/ 108185 w 390525"/>
                  <a:gd name="connsiteY22" fmla="*/ 583368 h 695325"/>
                  <a:gd name="connsiteX23" fmla="*/ 117234 w 390525"/>
                  <a:gd name="connsiteY23" fmla="*/ 593741 h 695325"/>
                  <a:gd name="connsiteX24" fmla="*/ 137970 w 390525"/>
                  <a:gd name="connsiteY24" fmla="*/ 606428 h 695325"/>
                  <a:gd name="connsiteX25" fmla="*/ 132274 w 390525"/>
                  <a:gd name="connsiteY25" fmla="*/ 610495 h 695325"/>
                  <a:gd name="connsiteX26" fmla="*/ 148752 w 390525"/>
                  <a:gd name="connsiteY26" fmla="*/ 625964 h 695325"/>
                  <a:gd name="connsiteX27" fmla="*/ 131340 w 390525"/>
                  <a:gd name="connsiteY27" fmla="*/ 618382 h 695325"/>
                  <a:gd name="connsiteX28" fmla="*/ 112052 w 390525"/>
                  <a:gd name="connsiteY28" fmla="*/ 603142 h 695325"/>
                  <a:gd name="connsiteX29" fmla="*/ 104270 w 390525"/>
                  <a:gd name="connsiteY29" fmla="*/ 590198 h 695325"/>
                  <a:gd name="connsiteX30" fmla="*/ 94231 w 390525"/>
                  <a:gd name="connsiteY30" fmla="*/ 577625 h 695325"/>
                  <a:gd name="connsiteX31" fmla="*/ 82810 w 390525"/>
                  <a:gd name="connsiteY31" fmla="*/ 565461 h 695325"/>
                  <a:gd name="connsiteX32" fmla="*/ 72781 w 390525"/>
                  <a:gd name="connsiteY32" fmla="*/ 552745 h 695325"/>
                  <a:gd name="connsiteX33" fmla="*/ 88697 w 390525"/>
                  <a:gd name="connsiteY33" fmla="*/ 549126 h 695325"/>
                  <a:gd name="connsiteX34" fmla="*/ 66866 w 390525"/>
                  <a:gd name="connsiteY34" fmla="*/ 525847 h 695325"/>
                  <a:gd name="connsiteX35" fmla="*/ 66437 w 390525"/>
                  <a:gd name="connsiteY35" fmla="*/ 499624 h 695325"/>
                  <a:gd name="connsiteX36" fmla="*/ 75829 w 390525"/>
                  <a:gd name="connsiteY36" fmla="*/ 509588 h 695325"/>
                  <a:gd name="connsiteX37" fmla="*/ 65294 w 390525"/>
                  <a:gd name="connsiteY37" fmla="*/ 490738 h 695325"/>
                  <a:gd name="connsiteX38" fmla="*/ 66999 w 390525"/>
                  <a:gd name="connsiteY38" fmla="*/ 505416 h 695325"/>
                  <a:gd name="connsiteX39" fmla="*/ 57550 w 390525"/>
                  <a:gd name="connsiteY39" fmla="*/ 497043 h 695325"/>
                  <a:gd name="connsiteX40" fmla="*/ 58303 w 390525"/>
                  <a:gd name="connsiteY40" fmla="*/ 499586 h 695325"/>
                  <a:gd name="connsiteX41" fmla="*/ 44729 w 390525"/>
                  <a:gd name="connsiteY41" fmla="*/ 482765 h 695325"/>
                  <a:gd name="connsiteX42" fmla="*/ 45815 w 390525"/>
                  <a:gd name="connsiteY42" fmla="*/ 466668 h 695325"/>
                  <a:gd name="connsiteX43" fmla="*/ 48101 w 390525"/>
                  <a:gd name="connsiteY43" fmla="*/ 469811 h 695325"/>
                  <a:gd name="connsiteX44" fmla="*/ 38995 w 390525"/>
                  <a:gd name="connsiteY44" fmla="*/ 443627 h 695325"/>
                  <a:gd name="connsiteX45" fmla="*/ 40415 w 390525"/>
                  <a:gd name="connsiteY45" fmla="*/ 443865 h 695325"/>
                  <a:gd name="connsiteX46" fmla="*/ 33061 w 390525"/>
                  <a:gd name="connsiteY46" fmla="*/ 435464 h 695325"/>
                  <a:gd name="connsiteX47" fmla="*/ 28870 w 390525"/>
                  <a:gd name="connsiteY47" fmla="*/ 423443 h 695325"/>
                  <a:gd name="connsiteX48" fmla="*/ 37814 w 390525"/>
                  <a:gd name="connsiteY48" fmla="*/ 424110 h 695325"/>
                  <a:gd name="connsiteX49" fmla="*/ 42720 w 390525"/>
                  <a:gd name="connsiteY49" fmla="*/ 433149 h 695325"/>
                  <a:gd name="connsiteX50" fmla="*/ 46330 w 390525"/>
                  <a:gd name="connsiteY50" fmla="*/ 449609 h 695325"/>
                  <a:gd name="connsiteX51" fmla="*/ 53740 w 390525"/>
                  <a:gd name="connsiteY51" fmla="*/ 444589 h 695325"/>
                  <a:gd name="connsiteX52" fmla="*/ 49625 w 390525"/>
                  <a:gd name="connsiteY52" fmla="*/ 425377 h 695325"/>
                  <a:gd name="connsiteX53" fmla="*/ 44777 w 390525"/>
                  <a:gd name="connsiteY53" fmla="*/ 425777 h 695325"/>
                  <a:gd name="connsiteX54" fmla="*/ 36519 w 390525"/>
                  <a:gd name="connsiteY54" fmla="*/ 399612 h 695325"/>
                  <a:gd name="connsiteX55" fmla="*/ 42329 w 390525"/>
                  <a:gd name="connsiteY55" fmla="*/ 412423 h 695325"/>
                  <a:gd name="connsiteX56" fmla="*/ 28604 w 390525"/>
                  <a:gd name="connsiteY56" fmla="*/ 403603 h 695325"/>
                  <a:gd name="connsiteX57" fmla="*/ 29213 w 390525"/>
                  <a:gd name="connsiteY57" fmla="*/ 381905 h 695325"/>
                  <a:gd name="connsiteX58" fmla="*/ 29623 w 390525"/>
                  <a:gd name="connsiteY58" fmla="*/ 359940 h 695325"/>
                  <a:gd name="connsiteX59" fmla="*/ 24908 w 390525"/>
                  <a:gd name="connsiteY59" fmla="*/ 364865 h 695325"/>
                  <a:gd name="connsiteX60" fmla="*/ 24489 w 390525"/>
                  <a:gd name="connsiteY60" fmla="*/ 324288 h 695325"/>
                  <a:gd name="connsiteX61" fmla="*/ 23784 w 390525"/>
                  <a:gd name="connsiteY61" fmla="*/ 303895 h 695325"/>
                  <a:gd name="connsiteX62" fmla="*/ 23784 w 390525"/>
                  <a:gd name="connsiteY62" fmla="*/ 293275 h 695325"/>
                  <a:gd name="connsiteX63" fmla="*/ 25327 w 390525"/>
                  <a:gd name="connsiteY63" fmla="*/ 282492 h 695325"/>
                  <a:gd name="connsiteX64" fmla="*/ 28775 w 390525"/>
                  <a:gd name="connsiteY64" fmla="*/ 312525 h 695325"/>
                  <a:gd name="connsiteX65" fmla="*/ 45101 w 390525"/>
                  <a:gd name="connsiteY65" fmla="*/ 299114 h 695325"/>
                  <a:gd name="connsiteX66" fmla="*/ 37671 w 390525"/>
                  <a:gd name="connsiteY66" fmla="*/ 279921 h 695325"/>
                  <a:gd name="connsiteX67" fmla="*/ 35709 w 390525"/>
                  <a:gd name="connsiteY67" fmla="*/ 294427 h 695325"/>
                  <a:gd name="connsiteX68" fmla="*/ 41900 w 390525"/>
                  <a:gd name="connsiteY68" fmla="*/ 256861 h 695325"/>
                  <a:gd name="connsiteX69" fmla="*/ 58483 w 390525"/>
                  <a:gd name="connsiteY69" fmla="*/ 214093 h 695325"/>
                  <a:gd name="connsiteX70" fmla="*/ 56664 w 390525"/>
                  <a:gd name="connsiteY70" fmla="*/ 224171 h 695325"/>
                  <a:gd name="connsiteX71" fmla="*/ 62598 w 390525"/>
                  <a:gd name="connsiteY71" fmla="*/ 204130 h 695325"/>
                  <a:gd name="connsiteX72" fmla="*/ 74381 w 390525"/>
                  <a:gd name="connsiteY72" fmla="*/ 188966 h 695325"/>
                  <a:gd name="connsiteX73" fmla="*/ 82077 w 390525"/>
                  <a:gd name="connsiteY73" fmla="*/ 190624 h 695325"/>
                  <a:gd name="connsiteX74" fmla="*/ 79867 w 390525"/>
                  <a:gd name="connsiteY74" fmla="*/ 181956 h 695325"/>
                  <a:gd name="connsiteX75" fmla="*/ 82620 w 390525"/>
                  <a:gd name="connsiteY75" fmla="*/ 180442 h 695325"/>
                  <a:gd name="connsiteX76" fmla="*/ 83410 w 390525"/>
                  <a:gd name="connsiteY76" fmla="*/ 171621 h 695325"/>
                  <a:gd name="connsiteX77" fmla="*/ 84230 w 390525"/>
                  <a:gd name="connsiteY77" fmla="*/ 165621 h 695325"/>
                  <a:gd name="connsiteX78" fmla="*/ 84715 w 390525"/>
                  <a:gd name="connsiteY78" fmla="*/ 162935 h 695325"/>
                  <a:gd name="connsiteX79" fmla="*/ 115605 w 390525"/>
                  <a:gd name="connsiteY79" fmla="*/ 143656 h 695325"/>
                  <a:gd name="connsiteX80" fmla="*/ 124568 w 390525"/>
                  <a:gd name="connsiteY80" fmla="*/ 107394 h 695325"/>
                  <a:gd name="connsiteX81" fmla="*/ 127483 w 390525"/>
                  <a:gd name="connsiteY81" fmla="*/ 115500 h 695325"/>
                  <a:gd name="connsiteX82" fmla="*/ 141503 w 390525"/>
                  <a:gd name="connsiteY82" fmla="*/ 101803 h 695325"/>
                  <a:gd name="connsiteX83" fmla="*/ 134655 w 390525"/>
                  <a:gd name="connsiteY83" fmla="*/ 125473 h 695325"/>
                  <a:gd name="connsiteX84" fmla="*/ 145247 w 390525"/>
                  <a:gd name="connsiteY84" fmla="*/ 108423 h 695325"/>
                  <a:gd name="connsiteX85" fmla="*/ 161468 w 390525"/>
                  <a:gd name="connsiteY85" fmla="*/ 90726 h 695325"/>
                  <a:gd name="connsiteX86" fmla="*/ 159887 w 390525"/>
                  <a:gd name="connsiteY86" fmla="*/ 90916 h 695325"/>
                  <a:gd name="connsiteX87" fmla="*/ 174984 w 390525"/>
                  <a:gd name="connsiteY87" fmla="*/ 75400 h 695325"/>
                  <a:gd name="connsiteX88" fmla="*/ 195263 w 390525"/>
                  <a:gd name="connsiteY88" fmla="*/ 63065 h 695325"/>
                  <a:gd name="connsiteX89" fmla="*/ 174365 w 390525"/>
                  <a:gd name="connsiteY89" fmla="*/ 83220 h 695325"/>
                  <a:gd name="connsiteX90" fmla="*/ 224552 w 390525"/>
                  <a:gd name="connsiteY90" fmla="*/ 44768 h 695325"/>
                  <a:gd name="connsiteX91" fmla="*/ 239011 w 390525"/>
                  <a:gd name="connsiteY91" fmla="*/ 41386 h 695325"/>
                  <a:gd name="connsiteX92" fmla="*/ 240287 w 390525"/>
                  <a:gd name="connsiteY92" fmla="*/ 45891 h 695325"/>
                  <a:gd name="connsiteX93" fmla="*/ 272339 w 390525"/>
                  <a:gd name="connsiteY93" fmla="*/ 24870 h 695325"/>
                  <a:gd name="connsiteX94" fmla="*/ 273139 w 390525"/>
                  <a:gd name="connsiteY94" fmla="*/ 30956 h 695325"/>
                  <a:gd name="connsiteX95" fmla="*/ 293513 w 390525"/>
                  <a:gd name="connsiteY95" fmla="*/ 28375 h 695325"/>
                  <a:gd name="connsiteX96" fmla="*/ 312620 w 390525"/>
                  <a:gd name="connsiteY96" fmla="*/ 21993 h 695325"/>
                  <a:gd name="connsiteX97" fmla="*/ 351692 w 390525"/>
                  <a:gd name="connsiteY97" fmla="*/ 17059 h 695325"/>
                  <a:gd name="connsiteX98" fmla="*/ 352844 w 390525"/>
                  <a:gd name="connsiteY98" fmla="*/ 9592 h 695325"/>
                  <a:gd name="connsiteX99" fmla="*/ 372532 w 390525"/>
                  <a:gd name="connsiteY99" fmla="*/ 16088 h 695325"/>
                  <a:gd name="connsiteX100" fmla="*/ 359369 w 390525"/>
                  <a:gd name="connsiteY100" fmla="*/ 19269 h 695325"/>
                  <a:gd name="connsiteX101" fmla="*/ 385963 w 390525"/>
                  <a:gd name="connsiteY101" fmla="*/ 17497 h 695325"/>
                  <a:gd name="connsiteX102" fmla="*/ 374590 w 390525"/>
                  <a:gd name="connsiteY102" fmla="*/ 7144 h 695325"/>
                  <a:gd name="connsiteX103" fmla="*/ 353339 w 390525"/>
                  <a:gd name="connsiteY103" fmla="*/ 9173 h 695325"/>
                  <a:gd name="connsiteX104" fmla="*/ 332165 w 390525"/>
                  <a:gd name="connsiteY104" fmla="*/ 10820 h 695325"/>
                  <a:gd name="connsiteX105" fmla="*/ 290017 w 390525"/>
                  <a:gd name="connsiteY105" fmla="*/ 16964 h 695325"/>
                  <a:gd name="connsiteX106" fmla="*/ 269081 w 390525"/>
                  <a:gd name="connsiteY106" fmla="*/ 21584 h 695325"/>
                  <a:gd name="connsiteX107" fmla="*/ 248783 w 390525"/>
                  <a:gd name="connsiteY107" fmla="*/ 28642 h 695325"/>
                  <a:gd name="connsiteX108" fmla="*/ 210531 w 390525"/>
                  <a:gd name="connsiteY108" fmla="*/ 48511 h 695325"/>
                  <a:gd name="connsiteX109" fmla="*/ 215017 w 390525"/>
                  <a:gd name="connsiteY109" fmla="*/ 50073 h 695325"/>
                  <a:gd name="connsiteX110" fmla="*/ 204711 w 390525"/>
                  <a:gd name="connsiteY110" fmla="*/ 53969 h 695325"/>
                  <a:gd name="connsiteX111" fmla="*/ 199130 w 390525"/>
                  <a:gd name="connsiteY111" fmla="*/ 54150 h 695325"/>
                  <a:gd name="connsiteX112" fmla="*/ 200616 w 390525"/>
                  <a:gd name="connsiteY112" fmla="*/ 52616 h 695325"/>
                  <a:gd name="connsiteX113" fmla="*/ 180946 w 390525"/>
                  <a:gd name="connsiteY113" fmla="*/ 60989 h 695325"/>
                  <a:gd name="connsiteX114" fmla="*/ 171564 w 390525"/>
                  <a:gd name="connsiteY114" fmla="*/ 63284 h 695325"/>
                  <a:gd name="connsiteX115" fmla="*/ 164621 w 390525"/>
                  <a:gd name="connsiteY115" fmla="*/ 66761 h 695325"/>
                  <a:gd name="connsiteX116" fmla="*/ 148828 w 390525"/>
                  <a:gd name="connsiteY116" fmla="*/ 86754 h 695325"/>
                  <a:gd name="connsiteX117" fmla="*/ 137741 w 390525"/>
                  <a:gd name="connsiteY117" fmla="*/ 89097 h 695325"/>
                  <a:gd name="connsiteX118" fmla="*/ 137941 w 390525"/>
                  <a:gd name="connsiteY118" fmla="*/ 101146 h 695325"/>
                  <a:gd name="connsiteX119" fmla="*/ 131893 w 390525"/>
                  <a:gd name="connsiteY119" fmla="*/ 98108 h 695325"/>
                  <a:gd name="connsiteX120" fmla="*/ 54502 w 390525"/>
                  <a:gd name="connsiteY120" fmla="*/ 199025 h 695325"/>
                  <a:gd name="connsiteX121" fmla="*/ 55093 w 390525"/>
                  <a:gd name="connsiteY121" fmla="*/ 193148 h 695325"/>
                  <a:gd name="connsiteX122" fmla="*/ 56045 w 390525"/>
                  <a:gd name="connsiteY122" fmla="*/ 187395 h 695325"/>
                  <a:gd name="connsiteX123" fmla="*/ 40796 w 390525"/>
                  <a:gd name="connsiteY123" fmla="*/ 210741 h 695325"/>
                  <a:gd name="connsiteX124" fmla="*/ 28832 w 390525"/>
                  <a:gd name="connsiteY124" fmla="*/ 244145 h 695325"/>
                  <a:gd name="connsiteX125" fmla="*/ 28546 w 390525"/>
                  <a:gd name="connsiteY125" fmla="*/ 266195 h 695325"/>
                  <a:gd name="connsiteX126" fmla="*/ 15088 w 390525"/>
                  <a:gd name="connsiteY126" fmla="*/ 296647 h 695325"/>
                  <a:gd name="connsiteX127" fmla="*/ 12706 w 390525"/>
                  <a:gd name="connsiteY127" fmla="*/ 340528 h 695325"/>
                  <a:gd name="connsiteX128" fmla="*/ 17440 w 390525"/>
                  <a:gd name="connsiteY128" fmla="*/ 351330 h 695325"/>
                  <a:gd name="connsiteX129" fmla="*/ 18650 w 390525"/>
                  <a:gd name="connsiteY129" fmla="*/ 370761 h 695325"/>
                  <a:gd name="connsiteX130" fmla="*/ 11640 w 390525"/>
                  <a:gd name="connsiteY130" fmla="*/ 360607 h 695325"/>
                  <a:gd name="connsiteX131" fmla="*/ 7144 w 390525"/>
                  <a:gd name="connsiteY131" fmla="*/ 346862 h 695325"/>
                  <a:gd name="connsiteX132" fmla="*/ 10316 w 390525"/>
                  <a:gd name="connsiteY132" fmla="*/ 371856 h 695325"/>
                  <a:gd name="connsiteX133" fmla="*/ 10439 w 390525"/>
                  <a:gd name="connsiteY133" fmla="*/ 399364 h 695325"/>
                  <a:gd name="connsiteX134" fmla="*/ 23927 w 390525"/>
                  <a:gd name="connsiteY134" fmla="*/ 437331 h 695325"/>
                  <a:gd name="connsiteX135" fmla="*/ 22365 w 390525"/>
                  <a:gd name="connsiteY135" fmla="*/ 439988 h 695325"/>
                  <a:gd name="connsiteX136" fmla="*/ 23031 w 390525"/>
                  <a:gd name="connsiteY136" fmla="*/ 458629 h 695325"/>
                  <a:gd name="connsiteX137" fmla="*/ 29804 w 390525"/>
                  <a:gd name="connsiteY137" fmla="*/ 461486 h 695325"/>
                  <a:gd name="connsiteX138" fmla="*/ 24241 w 390525"/>
                  <a:gd name="connsiteY138" fmla="*/ 472345 h 695325"/>
                  <a:gd name="connsiteX139" fmla="*/ 40853 w 390525"/>
                  <a:gd name="connsiteY139" fmla="*/ 502453 h 695325"/>
                  <a:gd name="connsiteX140" fmla="*/ 56836 w 390525"/>
                  <a:gd name="connsiteY140" fmla="*/ 518379 h 695325"/>
                  <a:gd name="connsiteX141" fmla="*/ 52445 w 390525"/>
                  <a:gd name="connsiteY141" fmla="*/ 526694 h 695325"/>
                  <a:gd name="connsiteX142" fmla="*/ 58436 w 390525"/>
                  <a:gd name="connsiteY142" fmla="*/ 535362 h 695325"/>
                  <a:gd name="connsiteX143" fmla="*/ 63189 w 390525"/>
                  <a:gd name="connsiteY143" fmla="*/ 542001 h 695325"/>
                  <a:gd name="connsiteX144" fmla="*/ 69418 w 390525"/>
                  <a:gd name="connsiteY144" fmla="*/ 552736 h 695325"/>
                  <a:gd name="connsiteX145" fmla="*/ 75371 w 390525"/>
                  <a:gd name="connsiteY145" fmla="*/ 563747 h 695325"/>
                  <a:gd name="connsiteX146" fmla="*/ 87306 w 390525"/>
                  <a:gd name="connsiteY146" fmla="*/ 578225 h 695325"/>
                  <a:gd name="connsiteX147" fmla="*/ 70847 w 390525"/>
                  <a:gd name="connsiteY147" fmla="*/ 563213 h 695325"/>
                  <a:gd name="connsiteX148" fmla="*/ 87106 w 390525"/>
                  <a:gd name="connsiteY148" fmla="*/ 591941 h 695325"/>
                  <a:gd name="connsiteX149" fmla="*/ 102289 w 390525"/>
                  <a:gd name="connsiteY149" fmla="*/ 607581 h 695325"/>
                  <a:gd name="connsiteX150" fmla="*/ 115348 w 390525"/>
                  <a:gd name="connsiteY150" fmla="*/ 623983 h 695325"/>
                  <a:gd name="connsiteX151" fmla="*/ 127597 w 390525"/>
                  <a:gd name="connsiteY151" fmla="*/ 626221 h 695325"/>
                  <a:gd name="connsiteX152" fmla="*/ 126587 w 390525"/>
                  <a:gd name="connsiteY152" fmla="*/ 635546 h 695325"/>
                  <a:gd name="connsiteX153" fmla="*/ 138865 w 390525"/>
                  <a:gd name="connsiteY153" fmla="*/ 649034 h 695325"/>
                  <a:gd name="connsiteX154" fmla="*/ 151066 w 390525"/>
                  <a:gd name="connsiteY154" fmla="*/ 658101 h 695325"/>
                  <a:gd name="connsiteX155" fmla="*/ 162849 w 390525"/>
                  <a:gd name="connsiteY155" fmla="*/ 665693 h 695325"/>
                  <a:gd name="connsiteX156" fmla="*/ 175212 w 390525"/>
                  <a:gd name="connsiteY156" fmla="*/ 673360 h 695325"/>
                  <a:gd name="connsiteX157" fmla="*/ 171526 w 390525"/>
                  <a:gd name="connsiteY157" fmla="*/ 673198 h 695325"/>
                  <a:gd name="connsiteX158" fmla="*/ 196948 w 390525"/>
                  <a:gd name="connsiteY158" fmla="*/ 688905 h 695325"/>
                  <a:gd name="connsiteX159" fmla="*/ 211474 w 390525"/>
                  <a:gd name="connsiteY159" fmla="*/ 685848 h 695325"/>
                  <a:gd name="connsiteX160" fmla="*/ 202130 w 390525"/>
                  <a:gd name="connsiteY160" fmla="*/ 685962 h 695325"/>
                  <a:gd name="connsiteX161" fmla="*/ 187376 w 390525"/>
                  <a:gd name="connsiteY161" fmla="*/ 67648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90525" h="695325">
                    <a:moveTo>
                      <a:pt x="187376" y="676485"/>
                    </a:moveTo>
                    <a:cubicBezTo>
                      <a:pt x="187957" y="666464"/>
                      <a:pt x="201987" y="684924"/>
                      <a:pt x="205045" y="676847"/>
                    </a:cubicBezTo>
                    <a:cubicBezTo>
                      <a:pt x="196825" y="674056"/>
                      <a:pt x="190481" y="671865"/>
                      <a:pt x="189519" y="665883"/>
                    </a:cubicBezTo>
                    <a:cubicBezTo>
                      <a:pt x="198015" y="665293"/>
                      <a:pt x="204321" y="675608"/>
                      <a:pt x="210845" y="670646"/>
                    </a:cubicBezTo>
                    <a:cubicBezTo>
                      <a:pt x="210722" y="670941"/>
                      <a:pt x="198606" y="666693"/>
                      <a:pt x="198606" y="666693"/>
                    </a:cubicBezTo>
                    <a:cubicBezTo>
                      <a:pt x="193586" y="659359"/>
                      <a:pt x="205959" y="660111"/>
                      <a:pt x="199330" y="656768"/>
                    </a:cubicBezTo>
                    <a:cubicBezTo>
                      <a:pt x="192453" y="658197"/>
                      <a:pt x="184766" y="653244"/>
                      <a:pt x="178765" y="646024"/>
                    </a:cubicBezTo>
                    <a:cubicBezTo>
                      <a:pt x="172650" y="638899"/>
                      <a:pt x="167288" y="631012"/>
                      <a:pt x="162258" y="628202"/>
                    </a:cubicBezTo>
                    <a:lnTo>
                      <a:pt x="166126" y="629907"/>
                    </a:lnTo>
                    <a:cubicBezTo>
                      <a:pt x="166126" y="629907"/>
                      <a:pt x="163297" y="626450"/>
                      <a:pt x="160715" y="622792"/>
                    </a:cubicBezTo>
                    <a:cubicBezTo>
                      <a:pt x="158286" y="618992"/>
                      <a:pt x="155867" y="615182"/>
                      <a:pt x="155867" y="615182"/>
                    </a:cubicBezTo>
                    <a:cubicBezTo>
                      <a:pt x="155867" y="614905"/>
                      <a:pt x="156105" y="614915"/>
                      <a:pt x="156153" y="614715"/>
                    </a:cubicBezTo>
                    <a:cubicBezTo>
                      <a:pt x="155562" y="614953"/>
                      <a:pt x="154962" y="615172"/>
                      <a:pt x="154362" y="615572"/>
                    </a:cubicBezTo>
                    <a:cubicBezTo>
                      <a:pt x="152695" y="606990"/>
                      <a:pt x="145171" y="596722"/>
                      <a:pt x="135293" y="586711"/>
                    </a:cubicBezTo>
                    <a:cubicBezTo>
                      <a:pt x="133350" y="586683"/>
                      <a:pt x="130407" y="584673"/>
                      <a:pt x="126949" y="581635"/>
                    </a:cubicBezTo>
                    <a:cubicBezTo>
                      <a:pt x="123501" y="578596"/>
                      <a:pt x="119367" y="574672"/>
                      <a:pt x="116005" y="570071"/>
                    </a:cubicBezTo>
                    <a:cubicBezTo>
                      <a:pt x="108928" y="561146"/>
                      <a:pt x="101727" y="552136"/>
                      <a:pt x="97831" y="550764"/>
                    </a:cubicBezTo>
                    <a:cubicBezTo>
                      <a:pt x="102518" y="554860"/>
                      <a:pt x="105737" y="558794"/>
                      <a:pt x="108985" y="565756"/>
                    </a:cubicBezTo>
                    <a:lnTo>
                      <a:pt x="102803" y="568928"/>
                    </a:lnTo>
                    <a:cubicBezTo>
                      <a:pt x="94631" y="557803"/>
                      <a:pt x="107442" y="564499"/>
                      <a:pt x="96212" y="556374"/>
                    </a:cubicBezTo>
                    <a:cubicBezTo>
                      <a:pt x="89964" y="563594"/>
                      <a:pt x="107661" y="571690"/>
                      <a:pt x="112481" y="579920"/>
                    </a:cubicBezTo>
                    <a:cubicBezTo>
                      <a:pt x="108728" y="578472"/>
                      <a:pt x="104337" y="575710"/>
                      <a:pt x="99955" y="571424"/>
                    </a:cubicBezTo>
                    <a:cubicBezTo>
                      <a:pt x="102737" y="575462"/>
                      <a:pt x="105499" y="579463"/>
                      <a:pt x="108185" y="583368"/>
                    </a:cubicBezTo>
                    <a:cubicBezTo>
                      <a:pt x="111071" y="587112"/>
                      <a:pt x="114176" y="590541"/>
                      <a:pt x="117234" y="593741"/>
                    </a:cubicBezTo>
                    <a:cubicBezTo>
                      <a:pt x="123530" y="599970"/>
                      <a:pt x="129778" y="605285"/>
                      <a:pt x="137970" y="606428"/>
                    </a:cubicBezTo>
                    <a:cubicBezTo>
                      <a:pt x="140646" y="611572"/>
                      <a:pt x="136036" y="612629"/>
                      <a:pt x="132274" y="610495"/>
                    </a:cubicBezTo>
                    <a:cubicBezTo>
                      <a:pt x="146533" y="616125"/>
                      <a:pt x="136360" y="621411"/>
                      <a:pt x="148752" y="625964"/>
                    </a:cubicBezTo>
                    <a:cubicBezTo>
                      <a:pt x="144389" y="627821"/>
                      <a:pt x="138103" y="623630"/>
                      <a:pt x="131340" y="618382"/>
                    </a:cubicBezTo>
                    <a:cubicBezTo>
                      <a:pt x="124292" y="613410"/>
                      <a:pt x="118253" y="605981"/>
                      <a:pt x="112052" y="603142"/>
                    </a:cubicBezTo>
                    <a:cubicBezTo>
                      <a:pt x="110185" y="598532"/>
                      <a:pt x="107509" y="594265"/>
                      <a:pt x="104270" y="590198"/>
                    </a:cubicBezTo>
                    <a:cubicBezTo>
                      <a:pt x="101146" y="586045"/>
                      <a:pt x="97936" y="581692"/>
                      <a:pt x="94231" y="577625"/>
                    </a:cubicBezTo>
                    <a:cubicBezTo>
                      <a:pt x="90573" y="573510"/>
                      <a:pt x="86668" y="569481"/>
                      <a:pt x="82810" y="565461"/>
                    </a:cubicBezTo>
                    <a:cubicBezTo>
                      <a:pt x="78896" y="561480"/>
                      <a:pt x="75876" y="556955"/>
                      <a:pt x="72781" y="552745"/>
                    </a:cubicBezTo>
                    <a:cubicBezTo>
                      <a:pt x="77810" y="548735"/>
                      <a:pt x="89773" y="557956"/>
                      <a:pt x="88697" y="549126"/>
                    </a:cubicBezTo>
                    <a:cubicBezTo>
                      <a:pt x="82363" y="530076"/>
                      <a:pt x="75152" y="534391"/>
                      <a:pt x="66866" y="525847"/>
                    </a:cubicBezTo>
                    <a:cubicBezTo>
                      <a:pt x="62684" y="511959"/>
                      <a:pt x="75686" y="519608"/>
                      <a:pt x="66437" y="499624"/>
                    </a:cubicBezTo>
                    <a:lnTo>
                      <a:pt x="75829" y="509588"/>
                    </a:lnTo>
                    <a:cubicBezTo>
                      <a:pt x="78810" y="494500"/>
                      <a:pt x="66989" y="500510"/>
                      <a:pt x="65294" y="490738"/>
                    </a:cubicBezTo>
                    <a:cubicBezTo>
                      <a:pt x="64198" y="494576"/>
                      <a:pt x="61855" y="495567"/>
                      <a:pt x="66999" y="505416"/>
                    </a:cubicBezTo>
                    <a:cubicBezTo>
                      <a:pt x="64551" y="507806"/>
                      <a:pt x="59398" y="500729"/>
                      <a:pt x="57550" y="497043"/>
                    </a:cubicBezTo>
                    <a:cubicBezTo>
                      <a:pt x="57550" y="497043"/>
                      <a:pt x="58236" y="499605"/>
                      <a:pt x="58303" y="499586"/>
                    </a:cubicBezTo>
                    <a:cubicBezTo>
                      <a:pt x="52473" y="496976"/>
                      <a:pt x="47663" y="497176"/>
                      <a:pt x="44729" y="482765"/>
                    </a:cubicBezTo>
                    <a:cubicBezTo>
                      <a:pt x="52854" y="489414"/>
                      <a:pt x="44567" y="470735"/>
                      <a:pt x="45815" y="466668"/>
                    </a:cubicBezTo>
                    <a:cubicBezTo>
                      <a:pt x="45710" y="466706"/>
                      <a:pt x="48101" y="469811"/>
                      <a:pt x="48101" y="469811"/>
                    </a:cubicBezTo>
                    <a:cubicBezTo>
                      <a:pt x="43244" y="460505"/>
                      <a:pt x="41729" y="449723"/>
                      <a:pt x="38995" y="443627"/>
                    </a:cubicBezTo>
                    <a:lnTo>
                      <a:pt x="40415" y="443865"/>
                    </a:lnTo>
                    <a:cubicBezTo>
                      <a:pt x="38386" y="440331"/>
                      <a:pt x="35566" y="438188"/>
                      <a:pt x="33061" y="435464"/>
                    </a:cubicBezTo>
                    <a:cubicBezTo>
                      <a:pt x="30813" y="432692"/>
                      <a:pt x="29032" y="429292"/>
                      <a:pt x="28870" y="423443"/>
                    </a:cubicBezTo>
                    <a:cubicBezTo>
                      <a:pt x="31690" y="424272"/>
                      <a:pt x="40853" y="436255"/>
                      <a:pt x="37814" y="424110"/>
                    </a:cubicBezTo>
                    <a:cubicBezTo>
                      <a:pt x="39910" y="424634"/>
                      <a:pt x="41567" y="428263"/>
                      <a:pt x="42720" y="433149"/>
                    </a:cubicBezTo>
                    <a:cubicBezTo>
                      <a:pt x="44377" y="437940"/>
                      <a:pt x="45663" y="443998"/>
                      <a:pt x="46330" y="449609"/>
                    </a:cubicBezTo>
                    <a:cubicBezTo>
                      <a:pt x="44968" y="438341"/>
                      <a:pt x="50016" y="431749"/>
                      <a:pt x="53740" y="444589"/>
                    </a:cubicBezTo>
                    <a:cubicBezTo>
                      <a:pt x="57988" y="439855"/>
                      <a:pt x="47996" y="432987"/>
                      <a:pt x="49625" y="425377"/>
                    </a:cubicBezTo>
                    <a:cubicBezTo>
                      <a:pt x="48301" y="426920"/>
                      <a:pt x="46244" y="424967"/>
                      <a:pt x="44777" y="425777"/>
                    </a:cubicBezTo>
                    <a:cubicBezTo>
                      <a:pt x="51483" y="424215"/>
                      <a:pt x="41358" y="399745"/>
                      <a:pt x="36519" y="399612"/>
                    </a:cubicBezTo>
                    <a:lnTo>
                      <a:pt x="42329" y="412423"/>
                    </a:lnTo>
                    <a:cubicBezTo>
                      <a:pt x="37024" y="414309"/>
                      <a:pt x="30880" y="397869"/>
                      <a:pt x="28604" y="403603"/>
                    </a:cubicBezTo>
                    <a:cubicBezTo>
                      <a:pt x="32118" y="399936"/>
                      <a:pt x="31061" y="391020"/>
                      <a:pt x="29213" y="381905"/>
                    </a:cubicBezTo>
                    <a:cubicBezTo>
                      <a:pt x="27556" y="372799"/>
                      <a:pt x="25432" y="363426"/>
                      <a:pt x="29623" y="359940"/>
                    </a:cubicBezTo>
                    <a:lnTo>
                      <a:pt x="24908" y="364865"/>
                    </a:lnTo>
                    <a:cubicBezTo>
                      <a:pt x="27146" y="350691"/>
                      <a:pt x="25317" y="337661"/>
                      <a:pt x="24489" y="324288"/>
                    </a:cubicBezTo>
                    <a:cubicBezTo>
                      <a:pt x="24260" y="317564"/>
                      <a:pt x="24022" y="310801"/>
                      <a:pt x="23784" y="303895"/>
                    </a:cubicBezTo>
                    <a:cubicBezTo>
                      <a:pt x="23717" y="300409"/>
                      <a:pt x="23698" y="296866"/>
                      <a:pt x="23784" y="293275"/>
                    </a:cubicBezTo>
                    <a:cubicBezTo>
                      <a:pt x="24089" y="289722"/>
                      <a:pt x="24689" y="286150"/>
                      <a:pt x="25327" y="282492"/>
                    </a:cubicBezTo>
                    <a:cubicBezTo>
                      <a:pt x="25317" y="292999"/>
                      <a:pt x="34595" y="295570"/>
                      <a:pt x="28775" y="312525"/>
                    </a:cubicBezTo>
                    <a:cubicBezTo>
                      <a:pt x="34700" y="286102"/>
                      <a:pt x="39272" y="306353"/>
                      <a:pt x="45101" y="299114"/>
                    </a:cubicBezTo>
                    <a:cubicBezTo>
                      <a:pt x="53188" y="280197"/>
                      <a:pt x="39024" y="286903"/>
                      <a:pt x="37671" y="279921"/>
                    </a:cubicBezTo>
                    <a:lnTo>
                      <a:pt x="35709" y="294427"/>
                    </a:lnTo>
                    <a:cubicBezTo>
                      <a:pt x="32823" y="284293"/>
                      <a:pt x="36319" y="270748"/>
                      <a:pt x="41900" y="256861"/>
                    </a:cubicBezTo>
                    <a:cubicBezTo>
                      <a:pt x="48216" y="243116"/>
                      <a:pt x="54645" y="228467"/>
                      <a:pt x="58483" y="214093"/>
                    </a:cubicBezTo>
                    <a:cubicBezTo>
                      <a:pt x="62027" y="213389"/>
                      <a:pt x="57369" y="220180"/>
                      <a:pt x="56664" y="224171"/>
                    </a:cubicBezTo>
                    <a:cubicBezTo>
                      <a:pt x="67485" y="214827"/>
                      <a:pt x="61065" y="212331"/>
                      <a:pt x="62598" y="204130"/>
                    </a:cubicBezTo>
                    <a:cubicBezTo>
                      <a:pt x="65713" y="198063"/>
                      <a:pt x="70580" y="192195"/>
                      <a:pt x="74381" y="188966"/>
                    </a:cubicBezTo>
                    <a:cubicBezTo>
                      <a:pt x="78219" y="185747"/>
                      <a:pt x="81220" y="185347"/>
                      <a:pt x="82077" y="190624"/>
                    </a:cubicBezTo>
                    <a:cubicBezTo>
                      <a:pt x="91107" y="179089"/>
                      <a:pt x="77667" y="189786"/>
                      <a:pt x="79867" y="181956"/>
                    </a:cubicBezTo>
                    <a:lnTo>
                      <a:pt x="82620" y="180442"/>
                    </a:lnTo>
                    <a:cubicBezTo>
                      <a:pt x="82620" y="180442"/>
                      <a:pt x="83010" y="176032"/>
                      <a:pt x="83410" y="171621"/>
                    </a:cubicBezTo>
                    <a:cubicBezTo>
                      <a:pt x="83563" y="169364"/>
                      <a:pt x="83915" y="167211"/>
                      <a:pt x="84230" y="165621"/>
                    </a:cubicBezTo>
                    <a:cubicBezTo>
                      <a:pt x="84515" y="164011"/>
                      <a:pt x="84715" y="162935"/>
                      <a:pt x="84715" y="162935"/>
                    </a:cubicBezTo>
                    <a:cubicBezTo>
                      <a:pt x="94593" y="153876"/>
                      <a:pt x="106413" y="143161"/>
                      <a:pt x="115605" y="143656"/>
                    </a:cubicBezTo>
                    <a:cubicBezTo>
                      <a:pt x="134636" y="121072"/>
                      <a:pt x="110585" y="125149"/>
                      <a:pt x="124568" y="107394"/>
                    </a:cubicBezTo>
                    <a:cubicBezTo>
                      <a:pt x="136388" y="101489"/>
                      <a:pt x="126444" y="112862"/>
                      <a:pt x="127483" y="115500"/>
                    </a:cubicBezTo>
                    <a:lnTo>
                      <a:pt x="141503" y="101803"/>
                    </a:lnTo>
                    <a:cubicBezTo>
                      <a:pt x="141503" y="112281"/>
                      <a:pt x="127378" y="119863"/>
                      <a:pt x="134655" y="125473"/>
                    </a:cubicBezTo>
                    <a:cubicBezTo>
                      <a:pt x="137236" y="116862"/>
                      <a:pt x="140922" y="112728"/>
                      <a:pt x="145247" y="108423"/>
                    </a:cubicBezTo>
                    <a:cubicBezTo>
                      <a:pt x="149695" y="104194"/>
                      <a:pt x="154410" y="99346"/>
                      <a:pt x="161468" y="90726"/>
                    </a:cubicBezTo>
                    <a:lnTo>
                      <a:pt x="159887" y="90916"/>
                    </a:lnTo>
                    <a:cubicBezTo>
                      <a:pt x="161858" y="85592"/>
                      <a:pt x="168097" y="80334"/>
                      <a:pt x="174984" y="75400"/>
                    </a:cubicBezTo>
                    <a:cubicBezTo>
                      <a:pt x="181928" y="70523"/>
                      <a:pt x="190176" y="67018"/>
                      <a:pt x="195263" y="63065"/>
                    </a:cubicBezTo>
                    <a:cubicBezTo>
                      <a:pt x="192853" y="69180"/>
                      <a:pt x="180651" y="76095"/>
                      <a:pt x="174365" y="83220"/>
                    </a:cubicBezTo>
                    <a:cubicBezTo>
                      <a:pt x="187242" y="76924"/>
                      <a:pt x="216246" y="56845"/>
                      <a:pt x="224552" y="44768"/>
                    </a:cubicBezTo>
                    <a:cubicBezTo>
                      <a:pt x="228552" y="43577"/>
                      <a:pt x="234839" y="41672"/>
                      <a:pt x="239011" y="41386"/>
                    </a:cubicBezTo>
                    <a:cubicBezTo>
                      <a:pt x="243269" y="41300"/>
                      <a:pt x="245183" y="42339"/>
                      <a:pt x="240287" y="45891"/>
                    </a:cubicBezTo>
                    <a:cubicBezTo>
                      <a:pt x="267776" y="37395"/>
                      <a:pt x="247460" y="30690"/>
                      <a:pt x="272339" y="24870"/>
                    </a:cubicBezTo>
                    <a:lnTo>
                      <a:pt x="273139" y="30956"/>
                    </a:lnTo>
                    <a:cubicBezTo>
                      <a:pt x="280406" y="31337"/>
                      <a:pt x="287064" y="30251"/>
                      <a:pt x="293513" y="28375"/>
                    </a:cubicBezTo>
                    <a:cubicBezTo>
                      <a:pt x="299942" y="26441"/>
                      <a:pt x="306172" y="23765"/>
                      <a:pt x="312620" y="21993"/>
                    </a:cubicBezTo>
                    <a:cubicBezTo>
                      <a:pt x="325374" y="18126"/>
                      <a:pt x="338357" y="13164"/>
                      <a:pt x="351692" y="17059"/>
                    </a:cubicBezTo>
                    <a:lnTo>
                      <a:pt x="352844" y="9592"/>
                    </a:lnTo>
                    <a:cubicBezTo>
                      <a:pt x="358740" y="12421"/>
                      <a:pt x="370361" y="13316"/>
                      <a:pt x="372532" y="16088"/>
                    </a:cubicBezTo>
                    <a:lnTo>
                      <a:pt x="359369" y="19269"/>
                    </a:lnTo>
                    <a:cubicBezTo>
                      <a:pt x="370484" y="25070"/>
                      <a:pt x="372294" y="12202"/>
                      <a:pt x="385963" y="17497"/>
                    </a:cubicBezTo>
                    <a:cubicBezTo>
                      <a:pt x="385972" y="15250"/>
                      <a:pt x="374656" y="9620"/>
                      <a:pt x="374590" y="7144"/>
                    </a:cubicBezTo>
                    <a:cubicBezTo>
                      <a:pt x="367484" y="8020"/>
                      <a:pt x="360407" y="8677"/>
                      <a:pt x="353339" y="9173"/>
                    </a:cubicBezTo>
                    <a:cubicBezTo>
                      <a:pt x="346281" y="9820"/>
                      <a:pt x="339157" y="9573"/>
                      <a:pt x="332165" y="10820"/>
                    </a:cubicBezTo>
                    <a:cubicBezTo>
                      <a:pt x="318183" y="12925"/>
                      <a:pt x="303838" y="13373"/>
                      <a:pt x="290017" y="16964"/>
                    </a:cubicBezTo>
                    <a:lnTo>
                      <a:pt x="269081" y="21584"/>
                    </a:lnTo>
                    <a:cubicBezTo>
                      <a:pt x="262233" y="23632"/>
                      <a:pt x="255518" y="26165"/>
                      <a:pt x="248783" y="28642"/>
                    </a:cubicBezTo>
                    <a:cubicBezTo>
                      <a:pt x="235115" y="33147"/>
                      <a:pt x="222647" y="40691"/>
                      <a:pt x="210531" y="48511"/>
                    </a:cubicBezTo>
                    <a:cubicBezTo>
                      <a:pt x="212903" y="48387"/>
                      <a:pt x="215675" y="48168"/>
                      <a:pt x="215017" y="50073"/>
                    </a:cubicBezTo>
                    <a:cubicBezTo>
                      <a:pt x="211846" y="50673"/>
                      <a:pt x="207788" y="52473"/>
                      <a:pt x="204711" y="53969"/>
                    </a:cubicBezTo>
                    <a:cubicBezTo>
                      <a:pt x="201673" y="55531"/>
                      <a:pt x="199339" y="56350"/>
                      <a:pt x="199130" y="54150"/>
                    </a:cubicBezTo>
                    <a:lnTo>
                      <a:pt x="200616" y="52616"/>
                    </a:lnTo>
                    <a:cubicBezTo>
                      <a:pt x="194615" y="57255"/>
                      <a:pt x="187585" y="59350"/>
                      <a:pt x="180946" y="60989"/>
                    </a:cubicBezTo>
                    <a:cubicBezTo>
                      <a:pt x="177613" y="61808"/>
                      <a:pt x="174431" y="62579"/>
                      <a:pt x="171564" y="63284"/>
                    </a:cubicBezTo>
                    <a:cubicBezTo>
                      <a:pt x="168831" y="64265"/>
                      <a:pt x="166449" y="65370"/>
                      <a:pt x="164621" y="66761"/>
                    </a:cubicBezTo>
                    <a:cubicBezTo>
                      <a:pt x="162811" y="74400"/>
                      <a:pt x="137951" y="84077"/>
                      <a:pt x="148828" y="86754"/>
                    </a:cubicBezTo>
                    <a:cubicBezTo>
                      <a:pt x="148695" y="86525"/>
                      <a:pt x="137741" y="89097"/>
                      <a:pt x="137741" y="89097"/>
                    </a:cubicBezTo>
                    <a:cubicBezTo>
                      <a:pt x="137360" y="93764"/>
                      <a:pt x="141351" y="95841"/>
                      <a:pt x="137941" y="101146"/>
                    </a:cubicBezTo>
                    <a:cubicBezTo>
                      <a:pt x="129883" y="107528"/>
                      <a:pt x="127302" y="105242"/>
                      <a:pt x="131893" y="98108"/>
                    </a:cubicBezTo>
                    <a:cubicBezTo>
                      <a:pt x="99870" y="122168"/>
                      <a:pt x="70618" y="161382"/>
                      <a:pt x="54502" y="199025"/>
                    </a:cubicBezTo>
                    <a:cubicBezTo>
                      <a:pt x="54502" y="199025"/>
                      <a:pt x="54797" y="196082"/>
                      <a:pt x="55093" y="193148"/>
                    </a:cubicBezTo>
                    <a:cubicBezTo>
                      <a:pt x="55397" y="190195"/>
                      <a:pt x="56045" y="187395"/>
                      <a:pt x="56045" y="187395"/>
                    </a:cubicBezTo>
                    <a:cubicBezTo>
                      <a:pt x="49168" y="195148"/>
                      <a:pt x="46672" y="222856"/>
                      <a:pt x="40796" y="210741"/>
                    </a:cubicBezTo>
                    <a:cubicBezTo>
                      <a:pt x="37814" y="220551"/>
                      <a:pt x="32699" y="233315"/>
                      <a:pt x="28832" y="244145"/>
                    </a:cubicBezTo>
                    <a:cubicBezTo>
                      <a:pt x="24660" y="254860"/>
                      <a:pt x="23489" y="264043"/>
                      <a:pt x="28546" y="266195"/>
                    </a:cubicBezTo>
                    <a:cubicBezTo>
                      <a:pt x="22108" y="271167"/>
                      <a:pt x="17155" y="282712"/>
                      <a:pt x="15088" y="296647"/>
                    </a:cubicBezTo>
                    <a:cubicBezTo>
                      <a:pt x="13554" y="310677"/>
                      <a:pt x="11963" y="326527"/>
                      <a:pt x="12706" y="340528"/>
                    </a:cubicBezTo>
                    <a:cubicBezTo>
                      <a:pt x="17421" y="338499"/>
                      <a:pt x="17764" y="344205"/>
                      <a:pt x="17440" y="351330"/>
                    </a:cubicBezTo>
                    <a:cubicBezTo>
                      <a:pt x="17059" y="358454"/>
                      <a:pt x="16031" y="367122"/>
                      <a:pt x="18650" y="370761"/>
                    </a:cubicBezTo>
                    <a:cubicBezTo>
                      <a:pt x="15373" y="372732"/>
                      <a:pt x="12659" y="367008"/>
                      <a:pt x="11640" y="360607"/>
                    </a:cubicBezTo>
                    <a:cubicBezTo>
                      <a:pt x="10411" y="354225"/>
                      <a:pt x="9515" y="347205"/>
                      <a:pt x="7144" y="346862"/>
                    </a:cubicBezTo>
                    <a:cubicBezTo>
                      <a:pt x="9801" y="354273"/>
                      <a:pt x="9420" y="362836"/>
                      <a:pt x="10316" y="371856"/>
                    </a:cubicBezTo>
                    <a:cubicBezTo>
                      <a:pt x="10811" y="380867"/>
                      <a:pt x="10516" y="390354"/>
                      <a:pt x="10439" y="399364"/>
                    </a:cubicBezTo>
                    <a:cubicBezTo>
                      <a:pt x="11440" y="417252"/>
                      <a:pt x="14097" y="433245"/>
                      <a:pt x="23927" y="437331"/>
                    </a:cubicBezTo>
                    <a:cubicBezTo>
                      <a:pt x="24070" y="440769"/>
                      <a:pt x="23365" y="440979"/>
                      <a:pt x="22365" y="439988"/>
                    </a:cubicBezTo>
                    <a:cubicBezTo>
                      <a:pt x="23679" y="445294"/>
                      <a:pt x="22431" y="453085"/>
                      <a:pt x="23031" y="458629"/>
                    </a:cubicBezTo>
                    <a:cubicBezTo>
                      <a:pt x="26918" y="460962"/>
                      <a:pt x="25403" y="449123"/>
                      <a:pt x="29804" y="461486"/>
                    </a:cubicBezTo>
                    <a:cubicBezTo>
                      <a:pt x="31718" y="471735"/>
                      <a:pt x="25384" y="467458"/>
                      <a:pt x="24241" y="472345"/>
                    </a:cubicBezTo>
                    <a:cubicBezTo>
                      <a:pt x="29204" y="481336"/>
                      <a:pt x="35500" y="492757"/>
                      <a:pt x="40853" y="502453"/>
                    </a:cubicBezTo>
                    <a:cubicBezTo>
                      <a:pt x="46711" y="511750"/>
                      <a:pt x="52940" y="518427"/>
                      <a:pt x="56836" y="518379"/>
                    </a:cubicBezTo>
                    <a:cubicBezTo>
                      <a:pt x="57531" y="524437"/>
                      <a:pt x="56550" y="531962"/>
                      <a:pt x="52445" y="526694"/>
                    </a:cubicBezTo>
                    <a:cubicBezTo>
                      <a:pt x="54816" y="529942"/>
                      <a:pt x="56779" y="532790"/>
                      <a:pt x="58436" y="535362"/>
                    </a:cubicBezTo>
                    <a:cubicBezTo>
                      <a:pt x="60227" y="537867"/>
                      <a:pt x="61779" y="540039"/>
                      <a:pt x="63189" y="542001"/>
                    </a:cubicBezTo>
                    <a:cubicBezTo>
                      <a:pt x="65875" y="546002"/>
                      <a:pt x="67666" y="549345"/>
                      <a:pt x="69418" y="552736"/>
                    </a:cubicBezTo>
                    <a:cubicBezTo>
                      <a:pt x="71171" y="556127"/>
                      <a:pt x="72876" y="559575"/>
                      <a:pt x="75371" y="563747"/>
                    </a:cubicBezTo>
                    <a:cubicBezTo>
                      <a:pt x="77867" y="567919"/>
                      <a:pt x="81886" y="572338"/>
                      <a:pt x="87306" y="578225"/>
                    </a:cubicBezTo>
                    <a:cubicBezTo>
                      <a:pt x="80667" y="569347"/>
                      <a:pt x="77181" y="578539"/>
                      <a:pt x="70847" y="563213"/>
                    </a:cubicBezTo>
                    <a:cubicBezTo>
                      <a:pt x="69466" y="571738"/>
                      <a:pt x="77991" y="581225"/>
                      <a:pt x="87106" y="591941"/>
                    </a:cubicBezTo>
                    <a:cubicBezTo>
                      <a:pt x="91545" y="597418"/>
                      <a:pt x="97250" y="602323"/>
                      <a:pt x="102289" y="607581"/>
                    </a:cubicBezTo>
                    <a:cubicBezTo>
                      <a:pt x="107347" y="612819"/>
                      <a:pt x="111947" y="618249"/>
                      <a:pt x="115348" y="623983"/>
                    </a:cubicBezTo>
                    <a:lnTo>
                      <a:pt x="127597" y="626221"/>
                    </a:lnTo>
                    <a:cubicBezTo>
                      <a:pt x="139789" y="635718"/>
                      <a:pt x="136369" y="641233"/>
                      <a:pt x="126587" y="635546"/>
                    </a:cubicBezTo>
                    <a:cubicBezTo>
                      <a:pt x="130854" y="640832"/>
                      <a:pt x="134941" y="645224"/>
                      <a:pt x="138865" y="649034"/>
                    </a:cubicBezTo>
                    <a:cubicBezTo>
                      <a:pt x="142970" y="652643"/>
                      <a:pt x="147123" y="655406"/>
                      <a:pt x="151066" y="658101"/>
                    </a:cubicBezTo>
                    <a:cubicBezTo>
                      <a:pt x="155077" y="660683"/>
                      <a:pt x="158925" y="663169"/>
                      <a:pt x="162849" y="665693"/>
                    </a:cubicBezTo>
                    <a:cubicBezTo>
                      <a:pt x="166707" y="668303"/>
                      <a:pt x="170736" y="670808"/>
                      <a:pt x="175212" y="673360"/>
                    </a:cubicBezTo>
                    <a:cubicBezTo>
                      <a:pt x="175812" y="674684"/>
                      <a:pt x="174298" y="675304"/>
                      <a:pt x="171526" y="673198"/>
                    </a:cubicBezTo>
                    <a:lnTo>
                      <a:pt x="196948" y="688905"/>
                    </a:lnTo>
                    <a:cubicBezTo>
                      <a:pt x="200320" y="689067"/>
                      <a:pt x="211560" y="690524"/>
                      <a:pt x="211474" y="685848"/>
                    </a:cubicBezTo>
                    <a:cubicBezTo>
                      <a:pt x="208988" y="686762"/>
                      <a:pt x="206083" y="687057"/>
                      <a:pt x="202130" y="685962"/>
                    </a:cubicBezTo>
                    <a:cubicBezTo>
                      <a:pt x="198253" y="684762"/>
                      <a:pt x="193586" y="681666"/>
                      <a:pt x="187376" y="6764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495"/>
              <p:cNvSpPr/>
              <p:nvPr/>
            </p:nvSpPr>
            <p:spPr>
              <a:xfrm>
                <a:off x="10554757" y="1184529"/>
                <a:ext cx="9525" cy="9525"/>
              </a:xfrm>
              <a:custGeom>
                <a:avLst/>
                <a:gdLst>
                  <a:gd name="connsiteX0" fmla="*/ 7144 w 9525"/>
                  <a:gd name="connsiteY0" fmla="*/ 8001 h 9525"/>
                  <a:gd name="connsiteX1" fmla="*/ 8201 w 9525"/>
                  <a:gd name="connsiteY1" fmla="*/ 7610 h 9525"/>
                  <a:gd name="connsiteX2" fmla="*/ 7163 w 9525"/>
                  <a:gd name="connsiteY2" fmla="*/ 7144 h 9525"/>
                  <a:gd name="connsiteX3" fmla="*/ 7144 w 9525"/>
                  <a:gd name="connsiteY3" fmla="*/ 8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001"/>
                    </a:moveTo>
                    <a:lnTo>
                      <a:pt x="8201" y="7610"/>
                    </a:lnTo>
                    <a:lnTo>
                      <a:pt x="7163" y="7144"/>
                    </a:lnTo>
                    <a:cubicBezTo>
                      <a:pt x="7268" y="7506"/>
                      <a:pt x="7153" y="7725"/>
                      <a:pt x="7144" y="80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496"/>
              <p:cNvSpPr/>
              <p:nvPr/>
            </p:nvSpPr>
            <p:spPr>
              <a:xfrm>
                <a:off x="10408407" y="983065"/>
                <a:ext cx="9525" cy="19050"/>
              </a:xfrm>
              <a:custGeom>
                <a:avLst/>
                <a:gdLst>
                  <a:gd name="connsiteX0" fmla="*/ 7676 w 9525"/>
                  <a:gd name="connsiteY0" fmla="*/ 7144 h 19050"/>
                  <a:gd name="connsiteX1" fmla="*/ 7314 w 9525"/>
                  <a:gd name="connsiteY1" fmla="*/ 14364 h 19050"/>
                  <a:gd name="connsiteX2" fmla="*/ 7676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676" y="7144"/>
                    </a:moveTo>
                    <a:cubicBezTo>
                      <a:pt x="7057" y="10220"/>
                      <a:pt x="7038" y="12535"/>
                      <a:pt x="7314" y="14364"/>
                    </a:cubicBezTo>
                    <a:cubicBezTo>
                      <a:pt x="7800" y="12744"/>
                      <a:pt x="8114" y="10687"/>
                      <a:pt x="767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497"/>
              <p:cNvSpPr/>
              <p:nvPr/>
            </p:nvSpPr>
            <p:spPr>
              <a:xfrm>
                <a:off x="10555815" y="881776"/>
                <a:ext cx="533400" cy="361950"/>
              </a:xfrm>
              <a:custGeom>
                <a:avLst/>
                <a:gdLst>
                  <a:gd name="connsiteX0" fmla="*/ 268681 w 533400"/>
                  <a:gd name="connsiteY0" fmla="*/ 323574 h 361950"/>
                  <a:gd name="connsiteX1" fmla="*/ 239982 w 533400"/>
                  <a:gd name="connsiteY1" fmla="*/ 329841 h 361950"/>
                  <a:gd name="connsiteX2" fmla="*/ 244650 w 533400"/>
                  <a:gd name="connsiteY2" fmla="*/ 317916 h 361950"/>
                  <a:gd name="connsiteX3" fmla="*/ 228657 w 533400"/>
                  <a:gd name="connsiteY3" fmla="*/ 325117 h 361950"/>
                  <a:gd name="connsiteX4" fmla="*/ 202359 w 533400"/>
                  <a:gd name="connsiteY4" fmla="*/ 325088 h 361950"/>
                  <a:gd name="connsiteX5" fmla="*/ 214265 w 533400"/>
                  <a:gd name="connsiteY5" fmla="*/ 313630 h 361950"/>
                  <a:gd name="connsiteX6" fmla="*/ 203302 w 533400"/>
                  <a:gd name="connsiteY6" fmla="*/ 317649 h 361950"/>
                  <a:gd name="connsiteX7" fmla="*/ 191681 w 533400"/>
                  <a:gd name="connsiteY7" fmla="*/ 320631 h 361950"/>
                  <a:gd name="connsiteX8" fmla="*/ 176632 w 533400"/>
                  <a:gd name="connsiteY8" fmla="*/ 329089 h 361950"/>
                  <a:gd name="connsiteX9" fmla="*/ 159687 w 533400"/>
                  <a:gd name="connsiteY9" fmla="*/ 328651 h 361950"/>
                  <a:gd name="connsiteX10" fmla="*/ 145018 w 533400"/>
                  <a:gd name="connsiteY10" fmla="*/ 327174 h 361950"/>
                  <a:gd name="connsiteX11" fmla="*/ 120825 w 533400"/>
                  <a:gd name="connsiteY11" fmla="*/ 324269 h 361950"/>
                  <a:gd name="connsiteX12" fmla="*/ 138017 w 533400"/>
                  <a:gd name="connsiteY12" fmla="*/ 312972 h 361950"/>
                  <a:gd name="connsiteX13" fmla="*/ 98508 w 533400"/>
                  <a:gd name="connsiteY13" fmla="*/ 320888 h 361950"/>
                  <a:gd name="connsiteX14" fmla="*/ 50387 w 533400"/>
                  <a:gd name="connsiteY14" fmla="*/ 322802 h 361950"/>
                  <a:gd name="connsiteX15" fmla="*/ 54788 w 533400"/>
                  <a:gd name="connsiteY15" fmla="*/ 307181 h 361950"/>
                  <a:gd name="connsiteX16" fmla="*/ 19374 w 533400"/>
                  <a:gd name="connsiteY16" fmla="*/ 297694 h 361950"/>
                  <a:gd name="connsiteX17" fmla="*/ 30480 w 533400"/>
                  <a:gd name="connsiteY17" fmla="*/ 304619 h 361950"/>
                  <a:gd name="connsiteX18" fmla="*/ 7144 w 533400"/>
                  <a:gd name="connsiteY18" fmla="*/ 310372 h 361950"/>
                  <a:gd name="connsiteX19" fmla="*/ 22917 w 533400"/>
                  <a:gd name="connsiteY19" fmla="*/ 317344 h 361950"/>
                  <a:gd name="connsiteX20" fmla="*/ 33899 w 533400"/>
                  <a:gd name="connsiteY20" fmla="*/ 321726 h 361950"/>
                  <a:gd name="connsiteX21" fmla="*/ 39005 w 533400"/>
                  <a:gd name="connsiteY21" fmla="*/ 323412 h 361950"/>
                  <a:gd name="connsiteX22" fmla="*/ 26232 w 533400"/>
                  <a:gd name="connsiteY22" fmla="*/ 323431 h 361950"/>
                  <a:gd name="connsiteX23" fmla="*/ 10658 w 533400"/>
                  <a:gd name="connsiteY23" fmla="*/ 317621 h 361950"/>
                  <a:gd name="connsiteX24" fmla="*/ 20212 w 533400"/>
                  <a:gd name="connsiteY24" fmla="*/ 333223 h 361950"/>
                  <a:gd name="connsiteX25" fmla="*/ 48339 w 533400"/>
                  <a:gd name="connsiteY25" fmla="*/ 338785 h 361950"/>
                  <a:gd name="connsiteX26" fmla="*/ 48873 w 533400"/>
                  <a:gd name="connsiteY26" fmla="*/ 342119 h 361950"/>
                  <a:gd name="connsiteX27" fmla="*/ 59369 w 533400"/>
                  <a:gd name="connsiteY27" fmla="*/ 346491 h 361950"/>
                  <a:gd name="connsiteX28" fmla="*/ 69313 w 533400"/>
                  <a:gd name="connsiteY28" fmla="*/ 347396 h 361950"/>
                  <a:gd name="connsiteX29" fmla="*/ 89278 w 533400"/>
                  <a:gd name="connsiteY29" fmla="*/ 349196 h 361950"/>
                  <a:gd name="connsiteX30" fmla="*/ 90106 w 533400"/>
                  <a:gd name="connsiteY30" fmla="*/ 351434 h 361950"/>
                  <a:gd name="connsiteX31" fmla="*/ 110919 w 533400"/>
                  <a:gd name="connsiteY31" fmla="*/ 346415 h 361950"/>
                  <a:gd name="connsiteX32" fmla="*/ 104118 w 533400"/>
                  <a:gd name="connsiteY32" fmla="*/ 345729 h 361950"/>
                  <a:gd name="connsiteX33" fmla="*/ 129216 w 533400"/>
                  <a:gd name="connsiteY33" fmla="*/ 330117 h 361950"/>
                  <a:gd name="connsiteX34" fmla="*/ 134331 w 533400"/>
                  <a:gd name="connsiteY34" fmla="*/ 331241 h 361950"/>
                  <a:gd name="connsiteX35" fmla="*/ 145742 w 533400"/>
                  <a:gd name="connsiteY35" fmla="*/ 332594 h 361950"/>
                  <a:gd name="connsiteX36" fmla="*/ 162439 w 533400"/>
                  <a:gd name="connsiteY36" fmla="*/ 334566 h 361950"/>
                  <a:gd name="connsiteX37" fmla="*/ 130445 w 533400"/>
                  <a:gd name="connsiteY37" fmla="*/ 353263 h 361950"/>
                  <a:gd name="connsiteX38" fmla="*/ 127711 w 533400"/>
                  <a:gd name="connsiteY38" fmla="*/ 356159 h 361950"/>
                  <a:gd name="connsiteX39" fmla="*/ 154191 w 533400"/>
                  <a:gd name="connsiteY39" fmla="*/ 355721 h 361950"/>
                  <a:gd name="connsiteX40" fmla="*/ 161582 w 533400"/>
                  <a:gd name="connsiteY40" fmla="*/ 345634 h 361950"/>
                  <a:gd name="connsiteX41" fmla="*/ 196291 w 533400"/>
                  <a:gd name="connsiteY41" fmla="*/ 336356 h 361950"/>
                  <a:gd name="connsiteX42" fmla="*/ 218151 w 533400"/>
                  <a:gd name="connsiteY42" fmla="*/ 335756 h 361950"/>
                  <a:gd name="connsiteX43" fmla="*/ 238058 w 533400"/>
                  <a:gd name="connsiteY43" fmla="*/ 330708 h 361950"/>
                  <a:gd name="connsiteX44" fmla="*/ 221771 w 533400"/>
                  <a:gd name="connsiteY44" fmla="*/ 343948 h 361950"/>
                  <a:gd name="connsiteX45" fmla="*/ 207693 w 533400"/>
                  <a:gd name="connsiteY45" fmla="*/ 342481 h 361950"/>
                  <a:gd name="connsiteX46" fmla="*/ 194824 w 533400"/>
                  <a:gd name="connsiteY46" fmla="*/ 352235 h 361950"/>
                  <a:gd name="connsiteX47" fmla="*/ 178089 w 533400"/>
                  <a:gd name="connsiteY47" fmla="*/ 358492 h 361950"/>
                  <a:gd name="connsiteX48" fmla="*/ 173250 w 533400"/>
                  <a:gd name="connsiteY48" fmla="*/ 349853 h 361950"/>
                  <a:gd name="connsiteX49" fmla="*/ 163525 w 533400"/>
                  <a:gd name="connsiteY49" fmla="*/ 356797 h 361950"/>
                  <a:gd name="connsiteX50" fmla="*/ 153419 w 533400"/>
                  <a:gd name="connsiteY50" fmla="*/ 363341 h 361950"/>
                  <a:gd name="connsiteX51" fmla="*/ 200073 w 533400"/>
                  <a:gd name="connsiteY51" fmla="*/ 358216 h 361950"/>
                  <a:gd name="connsiteX52" fmla="*/ 290646 w 533400"/>
                  <a:gd name="connsiteY52" fmla="*/ 334547 h 361950"/>
                  <a:gd name="connsiteX53" fmla="*/ 316287 w 533400"/>
                  <a:gd name="connsiteY53" fmla="*/ 326498 h 361950"/>
                  <a:gd name="connsiteX54" fmla="*/ 325422 w 533400"/>
                  <a:gd name="connsiteY54" fmla="*/ 323317 h 361950"/>
                  <a:gd name="connsiteX55" fmla="*/ 338385 w 533400"/>
                  <a:gd name="connsiteY55" fmla="*/ 316840 h 361950"/>
                  <a:gd name="connsiteX56" fmla="*/ 345186 w 533400"/>
                  <a:gd name="connsiteY56" fmla="*/ 313392 h 361950"/>
                  <a:gd name="connsiteX57" fmla="*/ 352816 w 533400"/>
                  <a:gd name="connsiteY57" fmla="*/ 308639 h 361950"/>
                  <a:gd name="connsiteX58" fmla="*/ 371065 w 533400"/>
                  <a:gd name="connsiteY58" fmla="*/ 297199 h 361950"/>
                  <a:gd name="connsiteX59" fmla="*/ 455000 w 533400"/>
                  <a:gd name="connsiteY59" fmla="*/ 218704 h 361950"/>
                  <a:gd name="connsiteX60" fmla="*/ 510216 w 533400"/>
                  <a:gd name="connsiteY60" fmla="*/ 118472 h 361950"/>
                  <a:gd name="connsiteX61" fmla="*/ 517246 w 533400"/>
                  <a:gd name="connsiteY61" fmla="*/ 98327 h 361950"/>
                  <a:gd name="connsiteX62" fmla="*/ 521160 w 533400"/>
                  <a:gd name="connsiteY62" fmla="*/ 82353 h 361950"/>
                  <a:gd name="connsiteX63" fmla="*/ 524523 w 533400"/>
                  <a:gd name="connsiteY63" fmla="*/ 68437 h 361950"/>
                  <a:gd name="connsiteX64" fmla="*/ 527695 w 533400"/>
                  <a:gd name="connsiteY64" fmla="*/ 30166 h 361950"/>
                  <a:gd name="connsiteX65" fmla="*/ 517065 w 533400"/>
                  <a:gd name="connsiteY65" fmla="*/ 7144 h 361950"/>
                  <a:gd name="connsiteX66" fmla="*/ 513845 w 533400"/>
                  <a:gd name="connsiteY66" fmla="*/ 22269 h 361950"/>
                  <a:gd name="connsiteX67" fmla="*/ 509464 w 533400"/>
                  <a:gd name="connsiteY67" fmla="*/ 26794 h 361950"/>
                  <a:gd name="connsiteX68" fmla="*/ 511797 w 533400"/>
                  <a:gd name="connsiteY68" fmla="*/ 60950 h 361950"/>
                  <a:gd name="connsiteX69" fmla="*/ 510007 w 533400"/>
                  <a:gd name="connsiteY69" fmla="*/ 48978 h 361950"/>
                  <a:gd name="connsiteX70" fmla="*/ 509159 w 533400"/>
                  <a:gd name="connsiteY70" fmla="*/ 52159 h 361950"/>
                  <a:gd name="connsiteX71" fmla="*/ 506254 w 533400"/>
                  <a:gd name="connsiteY71" fmla="*/ 41481 h 361950"/>
                  <a:gd name="connsiteX72" fmla="*/ 499758 w 533400"/>
                  <a:gd name="connsiteY72" fmla="*/ 57321 h 361950"/>
                  <a:gd name="connsiteX73" fmla="*/ 494357 w 533400"/>
                  <a:gd name="connsiteY73" fmla="*/ 75790 h 361950"/>
                  <a:gd name="connsiteX74" fmla="*/ 491957 w 533400"/>
                  <a:gd name="connsiteY74" fmla="*/ 94088 h 361950"/>
                  <a:gd name="connsiteX75" fmla="*/ 492643 w 533400"/>
                  <a:gd name="connsiteY75" fmla="*/ 108890 h 361950"/>
                  <a:gd name="connsiteX76" fmla="*/ 487585 w 533400"/>
                  <a:gd name="connsiteY76" fmla="*/ 87744 h 361950"/>
                  <a:gd name="connsiteX77" fmla="*/ 472564 w 533400"/>
                  <a:gd name="connsiteY77" fmla="*/ 121806 h 361950"/>
                  <a:gd name="connsiteX78" fmla="*/ 456562 w 533400"/>
                  <a:gd name="connsiteY78" fmla="*/ 151648 h 361950"/>
                  <a:gd name="connsiteX79" fmla="*/ 414642 w 533400"/>
                  <a:gd name="connsiteY79" fmla="*/ 208959 h 361950"/>
                  <a:gd name="connsiteX80" fmla="*/ 414538 w 533400"/>
                  <a:gd name="connsiteY80" fmla="*/ 226638 h 361950"/>
                  <a:gd name="connsiteX81" fmla="*/ 409032 w 533400"/>
                  <a:gd name="connsiteY81" fmla="*/ 227781 h 361950"/>
                  <a:gd name="connsiteX82" fmla="*/ 419681 w 533400"/>
                  <a:gd name="connsiteY82" fmla="*/ 230429 h 361950"/>
                  <a:gd name="connsiteX83" fmla="*/ 383486 w 533400"/>
                  <a:gd name="connsiteY83" fmla="*/ 282845 h 361950"/>
                  <a:gd name="connsiteX84" fmla="*/ 381972 w 533400"/>
                  <a:gd name="connsiteY84" fmla="*/ 278082 h 361950"/>
                  <a:gd name="connsiteX85" fmla="*/ 349634 w 533400"/>
                  <a:gd name="connsiteY85" fmla="*/ 303419 h 361950"/>
                  <a:gd name="connsiteX86" fmla="*/ 358454 w 533400"/>
                  <a:gd name="connsiteY86" fmla="*/ 283140 h 361950"/>
                  <a:gd name="connsiteX87" fmla="*/ 352244 w 533400"/>
                  <a:gd name="connsiteY87" fmla="*/ 289122 h 361950"/>
                  <a:gd name="connsiteX88" fmla="*/ 360121 w 533400"/>
                  <a:gd name="connsiteY88" fmla="*/ 265948 h 361950"/>
                  <a:gd name="connsiteX89" fmla="*/ 332765 w 533400"/>
                  <a:gd name="connsiteY89" fmla="*/ 285359 h 361950"/>
                  <a:gd name="connsiteX90" fmla="*/ 301361 w 533400"/>
                  <a:gd name="connsiteY90" fmla="*/ 301657 h 361950"/>
                  <a:gd name="connsiteX91" fmla="*/ 330241 w 533400"/>
                  <a:gd name="connsiteY91" fmla="*/ 276368 h 361950"/>
                  <a:gd name="connsiteX92" fmla="*/ 304524 w 533400"/>
                  <a:gd name="connsiteY92" fmla="*/ 287550 h 361950"/>
                  <a:gd name="connsiteX93" fmla="*/ 305410 w 533400"/>
                  <a:gd name="connsiteY93" fmla="*/ 294332 h 361950"/>
                  <a:gd name="connsiteX94" fmla="*/ 298285 w 533400"/>
                  <a:gd name="connsiteY94" fmla="*/ 286502 h 361950"/>
                  <a:gd name="connsiteX95" fmla="*/ 281616 w 533400"/>
                  <a:gd name="connsiteY95" fmla="*/ 305000 h 361950"/>
                  <a:gd name="connsiteX96" fmla="*/ 268681 w 533400"/>
                  <a:gd name="connsiteY96" fmla="*/ 32357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33400" h="361950">
                    <a:moveTo>
                      <a:pt x="268681" y="323574"/>
                    </a:moveTo>
                    <a:cubicBezTo>
                      <a:pt x="262471" y="314687"/>
                      <a:pt x="252641" y="329394"/>
                      <a:pt x="239982" y="329841"/>
                    </a:cubicBezTo>
                    <a:cubicBezTo>
                      <a:pt x="250946" y="325431"/>
                      <a:pt x="246688" y="320440"/>
                      <a:pt x="244650" y="317916"/>
                    </a:cubicBezTo>
                    <a:cubicBezTo>
                      <a:pt x="239354" y="326250"/>
                      <a:pt x="234744" y="326212"/>
                      <a:pt x="228657" y="325117"/>
                    </a:cubicBezTo>
                    <a:cubicBezTo>
                      <a:pt x="222523" y="324012"/>
                      <a:pt x="214970" y="322088"/>
                      <a:pt x="202359" y="325088"/>
                    </a:cubicBezTo>
                    <a:cubicBezTo>
                      <a:pt x="201454" y="321221"/>
                      <a:pt x="213531" y="318449"/>
                      <a:pt x="214265" y="313630"/>
                    </a:cubicBezTo>
                    <a:cubicBezTo>
                      <a:pt x="210969" y="314973"/>
                      <a:pt x="207178" y="316297"/>
                      <a:pt x="203302" y="317649"/>
                    </a:cubicBezTo>
                    <a:cubicBezTo>
                      <a:pt x="199387" y="318630"/>
                      <a:pt x="195367" y="319554"/>
                      <a:pt x="191681" y="320631"/>
                    </a:cubicBezTo>
                    <a:cubicBezTo>
                      <a:pt x="184309" y="322764"/>
                      <a:pt x="178165" y="325345"/>
                      <a:pt x="176632" y="329089"/>
                    </a:cubicBezTo>
                    <a:cubicBezTo>
                      <a:pt x="170564" y="329660"/>
                      <a:pt x="164935" y="329175"/>
                      <a:pt x="159687" y="328651"/>
                    </a:cubicBezTo>
                    <a:cubicBezTo>
                      <a:pt x="154457" y="328127"/>
                      <a:pt x="149590" y="327631"/>
                      <a:pt x="145018" y="327174"/>
                    </a:cubicBezTo>
                    <a:cubicBezTo>
                      <a:pt x="135865" y="326565"/>
                      <a:pt x="128111" y="324822"/>
                      <a:pt x="120825" y="324269"/>
                    </a:cubicBezTo>
                    <a:cubicBezTo>
                      <a:pt x="138427" y="323907"/>
                      <a:pt x="125016" y="317716"/>
                      <a:pt x="138017" y="312972"/>
                    </a:cubicBezTo>
                    <a:cubicBezTo>
                      <a:pt x="129188" y="316182"/>
                      <a:pt x="114681" y="318821"/>
                      <a:pt x="98508" y="320888"/>
                    </a:cubicBezTo>
                    <a:cubicBezTo>
                      <a:pt x="82629" y="321735"/>
                      <a:pt x="64694" y="323231"/>
                      <a:pt x="50387" y="322802"/>
                    </a:cubicBezTo>
                    <a:cubicBezTo>
                      <a:pt x="49987" y="314096"/>
                      <a:pt x="49282" y="312944"/>
                      <a:pt x="54788" y="307181"/>
                    </a:cubicBezTo>
                    <a:cubicBezTo>
                      <a:pt x="29566" y="292075"/>
                      <a:pt x="43815" y="311820"/>
                      <a:pt x="19374" y="297694"/>
                    </a:cubicBezTo>
                    <a:lnTo>
                      <a:pt x="30480" y="304619"/>
                    </a:lnTo>
                    <a:cubicBezTo>
                      <a:pt x="17574" y="301085"/>
                      <a:pt x="13430" y="307515"/>
                      <a:pt x="7144" y="310372"/>
                    </a:cubicBezTo>
                    <a:cubicBezTo>
                      <a:pt x="7144" y="310372"/>
                      <a:pt x="15030" y="313858"/>
                      <a:pt x="22917" y="317344"/>
                    </a:cubicBezTo>
                    <a:cubicBezTo>
                      <a:pt x="26841" y="319116"/>
                      <a:pt x="30775" y="320840"/>
                      <a:pt x="33899" y="321726"/>
                    </a:cubicBezTo>
                    <a:cubicBezTo>
                      <a:pt x="36967" y="322736"/>
                      <a:pt x="39005" y="323412"/>
                      <a:pt x="39005" y="323412"/>
                    </a:cubicBezTo>
                    <a:cubicBezTo>
                      <a:pt x="37890" y="325869"/>
                      <a:pt x="32223" y="325326"/>
                      <a:pt x="26232" y="323431"/>
                    </a:cubicBezTo>
                    <a:cubicBezTo>
                      <a:pt x="20326" y="321335"/>
                      <a:pt x="13916" y="318411"/>
                      <a:pt x="10658" y="317621"/>
                    </a:cubicBezTo>
                    <a:cubicBezTo>
                      <a:pt x="-1743" y="319002"/>
                      <a:pt x="25737" y="330127"/>
                      <a:pt x="20212" y="333223"/>
                    </a:cubicBezTo>
                    <a:cubicBezTo>
                      <a:pt x="26537" y="331632"/>
                      <a:pt x="39348" y="337366"/>
                      <a:pt x="48339" y="338785"/>
                    </a:cubicBezTo>
                    <a:lnTo>
                      <a:pt x="48873" y="342119"/>
                    </a:lnTo>
                    <a:cubicBezTo>
                      <a:pt x="52549" y="344233"/>
                      <a:pt x="55978" y="345748"/>
                      <a:pt x="59369" y="346491"/>
                    </a:cubicBezTo>
                    <a:cubicBezTo>
                      <a:pt x="62798" y="347120"/>
                      <a:pt x="66075" y="347310"/>
                      <a:pt x="69313" y="347396"/>
                    </a:cubicBezTo>
                    <a:cubicBezTo>
                      <a:pt x="75800" y="347567"/>
                      <a:pt x="82086" y="347301"/>
                      <a:pt x="89278" y="349196"/>
                    </a:cubicBezTo>
                    <a:cubicBezTo>
                      <a:pt x="90383" y="350349"/>
                      <a:pt x="90459" y="351006"/>
                      <a:pt x="90106" y="351434"/>
                    </a:cubicBezTo>
                    <a:cubicBezTo>
                      <a:pt x="95869" y="349710"/>
                      <a:pt x="101927" y="346139"/>
                      <a:pt x="110919" y="346415"/>
                    </a:cubicBezTo>
                    <a:lnTo>
                      <a:pt x="104118" y="345729"/>
                    </a:lnTo>
                    <a:cubicBezTo>
                      <a:pt x="117939" y="340871"/>
                      <a:pt x="147590" y="340395"/>
                      <a:pt x="129216" y="330117"/>
                    </a:cubicBezTo>
                    <a:cubicBezTo>
                      <a:pt x="129216" y="330117"/>
                      <a:pt x="131264" y="330565"/>
                      <a:pt x="134331" y="331241"/>
                    </a:cubicBezTo>
                    <a:cubicBezTo>
                      <a:pt x="137446" y="331613"/>
                      <a:pt x="141599" y="332099"/>
                      <a:pt x="145742" y="332594"/>
                    </a:cubicBezTo>
                    <a:cubicBezTo>
                      <a:pt x="154086" y="333575"/>
                      <a:pt x="162439" y="334566"/>
                      <a:pt x="162439" y="334566"/>
                    </a:cubicBezTo>
                    <a:cubicBezTo>
                      <a:pt x="158610" y="342043"/>
                      <a:pt x="151152" y="353787"/>
                      <a:pt x="130445" y="353263"/>
                    </a:cubicBezTo>
                    <a:lnTo>
                      <a:pt x="127711" y="356159"/>
                    </a:lnTo>
                    <a:cubicBezTo>
                      <a:pt x="135160" y="359512"/>
                      <a:pt x="146409" y="358054"/>
                      <a:pt x="154191" y="355721"/>
                    </a:cubicBezTo>
                    <a:cubicBezTo>
                      <a:pt x="162020" y="353225"/>
                      <a:pt x="166411" y="349187"/>
                      <a:pt x="161582" y="345634"/>
                    </a:cubicBezTo>
                    <a:cubicBezTo>
                      <a:pt x="169316" y="337214"/>
                      <a:pt x="181956" y="335690"/>
                      <a:pt x="196291" y="336356"/>
                    </a:cubicBezTo>
                    <a:cubicBezTo>
                      <a:pt x="203473" y="336880"/>
                      <a:pt x="210941" y="336604"/>
                      <a:pt x="218151" y="335756"/>
                    </a:cubicBezTo>
                    <a:cubicBezTo>
                      <a:pt x="225352" y="334966"/>
                      <a:pt x="232286" y="333556"/>
                      <a:pt x="238058" y="330708"/>
                    </a:cubicBezTo>
                    <a:cubicBezTo>
                      <a:pt x="240840" y="335413"/>
                      <a:pt x="227438" y="339509"/>
                      <a:pt x="221771" y="343948"/>
                    </a:cubicBezTo>
                    <a:cubicBezTo>
                      <a:pt x="214236" y="345691"/>
                      <a:pt x="208740" y="346624"/>
                      <a:pt x="207693" y="342481"/>
                    </a:cubicBezTo>
                    <a:cubicBezTo>
                      <a:pt x="191557" y="345138"/>
                      <a:pt x="193358" y="348767"/>
                      <a:pt x="194824" y="352235"/>
                    </a:cubicBezTo>
                    <a:cubicBezTo>
                      <a:pt x="196272" y="355597"/>
                      <a:pt x="197187" y="358445"/>
                      <a:pt x="178089" y="358492"/>
                    </a:cubicBezTo>
                    <a:cubicBezTo>
                      <a:pt x="159572" y="356797"/>
                      <a:pt x="200387" y="349253"/>
                      <a:pt x="173250" y="349853"/>
                    </a:cubicBezTo>
                    <a:cubicBezTo>
                      <a:pt x="173250" y="349853"/>
                      <a:pt x="168488" y="353692"/>
                      <a:pt x="163525" y="356797"/>
                    </a:cubicBezTo>
                    <a:cubicBezTo>
                      <a:pt x="158477" y="360074"/>
                      <a:pt x="153419" y="363341"/>
                      <a:pt x="153419" y="363341"/>
                    </a:cubicBezTo>
                    <a:cubicBezTo>
                      <a:pt x="170831" y="364531"/>
                      <a:pt x="186433" y="360350"/>
                      <a:pt x="200073" y="358216"/>
                    </a:cubicBezTo>
                    <a:cubicBezTo>
                      <a:pt x="237782" y="349977"/>
                      <a:pt x="268881" y="341909"/>
                      <a:pt x="290646" y="334547"/>
                    </a:cubicBezTo>
                    <a:cubicBezTo>
                      <a:pt x="301476" y="330832"/>
                      <a:pt x="310496" y="328851"/>
                      <a:pt x="316287" y="326498"/>
                    </a:cubicBezTo>
                    <a:cubicBezTo>
                      <a:pt x="322212" y="324441"/>
                      <a:pt x="325422" y="323317"/>
                      <a:pt x="325422" y="323317"/>
                    </a:cubicBezTo>
                    <a:cubicBezTo>
                      <a:pt x="325422" y="323317"/>
                      <a:pt x="330137" y="320964"/>
                      <a:pt x="338385" y="316840"/>
                    </a:cubicBezTo>
                    <a:cubicBezTo>
                      <a:pt x="340443" y="315801"/>
                      <a:pt x="342710" y="314649"/>
                      <a:pt x="345186" y="313392"/>
                    </a:cubicBezTo>
                    <a:cubicBezTo>
                      <a:pt x="347539" y="311925"/>
                      <a:pt x="350091" y="310334"/>
                      <a:pt x="352816" y="308639"/>
                    </a:cubicBezTo>
                    <a:cubicBezTo>
                      <a:pt x="358245" y="305229"/>
                      <a:pt x="364379" y="301390"/>
                      <a:pt x="371065" y="297199"/>
                    </a:cubicBezTo>
                    <a:cubicBezTo>
                      <a:pt x="397031" y="279359"/>
                      <a:pt x="429282" y="251879"/>
                      <a:pt x="455000" y="218704"/>
                    </a:cubicBezTo>
                    <a:cubicBezTo>
                      <a:pt x="481384" y="186014"/>
                      <a:pt x="499720" y="147818"/>
                      <a:pt x="510216" y="118472"/>
                    </a:cubicBezTo>
                    <a:cubicBezTo>
                      <a:pt x="512797" y="111090"/>
                      <a:pt x="515160" y="104327"/>
                      <a:pt x="517246" y="98327"/>
                    </a:cubicBezTo>
                    <a:cubicBezTo>
                      <a:pt x="518760" y="92154"/>
                      <a:pt x="520075" y="86782"/>
                      <a:pt x="521160" y="82353"/>
                    </a:cubicBezTo>
                    <a:cubicBezTo>
                      <a:pt x="523304" y="73495"/>
                      <a:pt x="524523" y="68437"/>
                      <a:pt x="524523" y="68437"/>
                    </a:cubicBezTo>
                    <a:cubicBezTo>
                      <a:pt x="527256" y="51245"/>
                      <a:pt x="527933" y="39367"/>
                      <a:pt x="527695" y="30166"/>
                    </a:cubicBezTo>
                    <a:cubicBezTo>
                      <a:pt x="527028" y="20926"/>
                      <a:pt x="523542" y="14087"/>
                      <a:pt x="517065" y="7144"/>
                    </a:cubicBezTo>
                    <a:cubicBezTo>
                      <a:pt x="515474" y="10516"/>
                      <a:pt x="514741" y="17269"/>
                      <a:pt x="513845" y="22269"/>
                    </a:cubicBezTo>
                    <a:cubicBezTo>
                      <a:pt x="513026" y="27280"/>
                      <a:pt x="511216" y="30413"/>
                      <a:pt x="509464" y="26794"/>
                    </a:cubicBezTo>
                    <a:cubicBezTo>
                      <a:pt x="514074" y="30785"/>
                      <a:pt x="515064" y="43777"/>
                      <a:pt x="511797" y="60950"/>
                    </a:cubicBezTo>
                    <a:cubicBezTo>
                      <a:pt x="506711" y="61703"/>
                      <a:pt x="511826" y="44787"/>
                      <a:pt x="510007" y="48978"/>
                    </a:cubicBezTo>
                    <a:lnTo>
                      <a:pt x="509159" y="52159"/>
                    </a:lnTo>
                    <a:cubicBezTo>
                      <a:pt x="506882" y="49930"/>
                      <a:pt x="505578" y="46701"/>
                      <a:pt x="506254" y="41481"/>
                    </a:cubicBezTo>
                    <a:cubicBezTo>
                      <a:pt x="503634" y="45901"/>
                      <a:pt x="501444" y="51368"/>
                      <a:pt x="499758" y="57321"/>
                    </a:cubicBezTo>
                    <a:cubicBezTo>
                      <a:pt x="497538" y="63170"/>
                      <a:pt x="495624" y="69475"/>
                      <a:pt x="494357" y="75790"/>
                    </a:cubicBezTo>
                    <a:cubicBezTo>
                      <a:pt x="492919" y="82048"/>
                      <a:pt x="492719" y="88525"/>
                      <a:pt x="491957" y="94088"/>
                    </a:cubicBezTo>
                    <a:cubicBezTo>
                      <a:pt x="491385" y="99708"/>
                      <a:pt x="491547" y="104832"/>
                      <a:pt x="492643" y="108890"/>
                    </a:cubicBezTo>
                    <a:cubicBezTo>
                      <a:pt x="482375" y="121653"/>
                      <a:pt x="488994" y="96155"/>
                      <a:pt x="487585" y="87744"/>
                    </a:cubicBezTo>
                    <a:cubicBezTo>
                      <a:pt x="482098" y="99965"/>
                      <a:pt x="477622" y="111319"/>
                      <a:pt x="472564" y="121806"/>
                    </a:cubicBezTo>
                    <a:cubicBezTo>
                      <a:pt x="466830" y="131978"/>
                      <a:pt x="462477" y="142227"/>
                      <a:pt x="456562" y="151648"/>
                    </a:cubicBezTo>
                    <a:cubicBezTo>
                      <a:pt x="445008" y="170593"/>
                      <a:pt x="432845" y="189433"/>
                      <a:pt x="414642" y="208959"/>
                    </a:cubicBezTo>
                    <a:cubicBezTo>
                      <a:pt x="420729" y="215598"/>
                      <a:pt x="415214" y="216770"/>
                      <a:pt x="414538" y="226638"/>
                    </a:cubicBezTo>
                    <a:lnTo>
                      <a:pt x="409032" y="227781"/>
                    </a:lnTo>
                    <a:cubicBezTo>
                      <a:pt x="411813" y="227152"/>
                      <a:pt x="410918" y="237277"/>
                      <a:pt x="419681" y="230429"/>
                    </a:cubicBezTo>
                    <a:cubicBezTo>
                      <a:pt x="392030" y="247755"/>
                      <a:pt x="400098" y="265767"/>
                      <a:pt x="383486" y="282845"/>
                    </a:cubicBezTo>
                    <a:lnTo>
                      <a:pt x="381972" y="278082"/>
                    </a:lnTo>
                    <a:cubicBezTo>
                      <a:pt x="367532" y="290398"/>
                      <a:pt x="362322" y="292522"/>
                      <a:pt x="349634" y="303419"/>
                    </a:cubicBezTo>
                    <a:cubicBezTo>
                      <a:pt x="319421" y="311487"/>
                      <a:pt x="371732" y="288369"/>
                      <a:pt x="358454" y="283140"/>
                    </a:cubicBezTo>
                    <a:lnTo>
                      <a:pt x="352244" y="289122"/>
                    </a:lnTo>
                    <a:cubicBezTo>
                      <a:pt x="354016" y="282731"/>
                      <a:pt x="354721" y="273815"/>
                      <a:pt x="360121" y="265948"/>
                    </a:cubicBezTo>
                    <a:cubicBezTo>
                      <a:pt x="350987" y="276692"/>
                      <a:pt x="341738" y="280816"/>
                      <a:pt x="332765" y="285359"/>
                    </a:cubicBezTo>
                    <a:cubicBezTo>
                      <a:pt x="323431" y="289408"/>
                      <a:pt x="313534" y="292437"/>
                      <a:pt x="301361" y="301657"/>
                    </a:cubicBezTo>
                    <a:cubicBezTo>
                      <a:pt x="302524" y="295094"/>
                      <a:pt x="324660" y="280768"/>
                      <a:pt x="330241" y="276368"/>
                    </a:cubicBezTo>
                    <a:cubicBezTo>
                      <a:pt x="321716" y="280968"/>
                      <a:pt x="307153" y="291341"/>
                      <a:pt x="304524" y="287550"/>
                    </a:cubicBezTo>
                    <a:lnTo>
                      <a:pt x="305410" y="294332"/>
                    </a:lnTo>
                    <a:cubicBezTo>
                      <a:pt x="289998" y="302628"/>
                      <a:pt x="305086" y="287836"/>
                      <a:pt x="298285" y="286502"/>
                    </a:cubicBezTo>
                    <a:cubicBezTo>
                      <a:pt x="279930" y="294389"/>
                      <a:pt x="280197" y="299390"/>
                      <a:pt x="281616" y="305000"/>
                    </a:cubicBezTo>
                    <a:cubicBezTo>
                      <a:pt x="282902" y="310267"/>
                      <a:pt x="285464" y="316354"/>
                      <a:pt x="268681" y="323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498"/>
              <p:cNvSpPr/>
              <p:nvPr/>
            </p:nvSpPr>
            <p:spPr>
              <a:xfrm>
                <a:off x="10434780" y="1060256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5602 w 19050"/>
                  <a:gd name="connsiteY1" fmla="*/ 17859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9773" y="11630"/>
                      <a:pt x="12687" y="15030"/>
                      <a:pt x="15602" y="17859"/>
                    </a:cubicBezTo>
                    <a:cubicBezTo>
                      <a:pt x="12944" y="14192"/>
                      <a:pt x="10211" y="105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499"/>
              <p:cNvSpPr/>
              <p:nvPr/>
            </p:nvSpPr>
            <p:spPr>
              <a:xfrm>
                <a:off x="10499427" y="1113235"/>
                <a:ext cx="9525" cy="9525"/>
              </a:xfrm>
              <a:custGeom>
                <a:avLst/>
                <a:gdLst>
                  <a:gd name="connsiteX0" fmla="*/ 7144 w 9525"/>
                  <a:gd name="connsiteY0" fmla="*/ 8171 h 9525"/>
                  <a:gd name="connsiteX1" fmla="*/ 9830 w 9525"/>
                  <a:gd name="connsiteY1" fmla="*/ 7437 h 9525"/>
                  <a:gd name="connsiteX2" fmla="*/ 7144 w 9525"/>
                  <a:gd name="connsiteY2" fmla="*/ 817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1"/>
                    </a:moveTo>
                    <a:cubicBezTo>
                      <a:pt x="8049" y="7761"/>
                      <a:pt x="8934" y="7514"/>
                      <a:pt x="9830" y="7437"/>
                    </a:cubicBezTo>
                    <a:cubicBezTo>
                      <a:pt x="8392" y="6895"/>
                      <a:pt x="7449" y="7085"/>
                      <a:pt x="7144" y="81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8" name="任意多边形: 形状 500"/>
              <p:cNvSpPr/>
              <p:nvPr/>
            </p:nvSpPr>
            <p:spPr>
              <a:xfrm>
                <a:off x="10502113" y="1112805"/>
                <a:ext cx="19050" cy="19050"/>
              </a:xfrm>
              <a:custGeom>
                <a:avLst/>
                <a:gdLst>
                  <a:gd name="connsiteX0" fmla="*/ 16250 w 19050"/>
                  <a:gd name="connsiteY0" fmla="*/ 7144 h 19050"/>
                  <a:gd name="connsiteX1" fmla="*/ 7144 w 19050"/>
                  <a:gd name="connsiteY1" fmla="*/ 7868 h 19050"/>
                  <a:gd name="connsiteX2" fmla="*/ 162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6250" y="7144"/>
                    </a:moveTo>
                    <a:cubicBezTo>
                      <a:pt x="15811" y="10706"/>
                      <a:pt x="12030" y="7344"/>
                      <a:pt x="7144" y="7868"/>
                    </a:cubicBezTo>
                    <a:cubicBezTo>
                      <a:pt x="12221" y="10116"/>
                      <a:pt x="22784" y="18155"/>
                      <a:pt x="162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9" name="任意多边形: 形状 501"/>
              <p:cNvSpPr/>
              <p:nvPr/>
            </p:nvSpPr>
            <p:spPr>
              <a:xfrm>
                <a:off x="11042590" y="848744"/>
                <a:ext cx="19050" cy="28575"/>
              </a:xfrm>
              <a:custGeom>
                <a:avLst/>
                <a:gdLst>
                  <a:gd name="connsiteX0" fmla="*/ 7144 w 19050"/>
                  <a:gd name="connsiteY0" fmla="*/ 12430 h 28575"/>
                  <a:gd name="connsiteX1" fmla="*/ 13087 w 19050"/>
                  <a:gd name="connsiteY1" fmla="*/ 22793 h 28575"/>
                  <a:gd name="connsiteX2" fmla="*/ 10011 w 19050"/>
                  <a:gd name="connsiteY2" fmla="*/ 7144 h 28575"/>
                  <a:gd name="connsiteX3" fmla="*/ 7144 w 19050"/>
                  <a:gd name="connsiteY3" fmla="*/ 124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144" y="12430"/>
                    </a:moveTo>
                    <a:cubicBezTo>
                      <a:pt x="9144" y="14783"/>
                      <a:pt x="11668" y="25413"/>
                      <a:pt x="13087" y="22793"/>
                    </a:cubicBezTo>
                    <a:lnTo>
                      <a:pt x="10011" y="7144"/>
                    </a:lnTo>
                    <a:lnTo>
                      <a:pt x="7144" y="124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502"/>
              <p:cNvSpPr/>
              <p:nvPr/>
            </p:nvSpPr>
            <p:spPr>
              <a:xfrm>
                <a:off x="11037122" y="797899"/>
                <a:ext cx="19050" cy="38100"/>
              </a:xfrm>
              <a:custGeom>
                <a:avLst/>
                <a:gdLst>
                  <a:gd name="connsiteX0" fmla="*/ 17278 w 19050"/>
                  <a:gd name="connsiteY0" fmla="*/ 31413 h 38100"/>
                  <a:gd name="connsiteX1" fmla="*/ 17402 w 19050"/>
                  <a:gd name="connsiteY1" fmla="*/ 15659 h 38100"/>
                  <a:gd name="connsiteX2" fmla="*/ 12297 w 19050"/>
                  <a:gd name="connsiteY2" fmla="*/ 11325 h 38100"/>
                  <a:gd name="connsiteX3" fmla="*/ 7144 w 19050"/>
                  <a:gd name="connsiteY3" fmla="*/ 7144 h 38100"/>
                  <a:gd name="connsiteX4" fmla="*/ 17278 w 19050"/>
                  <a:gd name="connsiteY4" fmla="*/ 3141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7278" y="31413"/>
                    </a:moveTo>
                    <a:lnTo>
                      <a:pt x="17402" y="15659"/>
                    </a:lnTo>
                    <a:cubicBezTo>
                      <a:pt x="17402" y="15659"/>
                      <a:pt x="14849" y="13497"/>
                      <a:pt x="12297" y="11325"/>
                    </a:cubicBezTo>
                    <a:cubicBezTo>
                      <a:pt x="9763" y="9192"/>
                      <a:pt x="7144" y="7144"/>
                      <a:pt x="7144" y="7144"/>
                    </a:cubicBezTo>
                    <a:cubicBezTo>
                      <a:pt x="9868" y="23212"/>
                      <a:pt x="14583" y="15002"/>
                      <a:pt x="17278" y="314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503"/>
              <p:cNvSpPr/>
              <p:nvPr/>
            </p:nvSpPr>
            <p:spPr>
              <a:xfrm>
                <a:off x="11043590" y="778035"/>
                <a:ext cx="9525" cy="9525"/>
              </a:xfrm>
              <a:custGeom>
                <a:avLst/>
                <a:gdLst>
                  <a:gd name="connsiteX0" fmla="*/ 7144 w 9525"/>
                  <a:gd name="connsiteY0" fmla="*/ 7339 h 9525"/>
                  <a:gd name="connsiteX1" fmla="*/ 10087 w 9525"/>
                  <a:gd name="connsiteY1" fmla="*/ 10282 h 9525"/>
                  <a:gd name="connsiteX2" fmla="*/ 7144 w 9525"/>
                  <a:gd name="connsiteY2" fmla="*/ 73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339"/>
                    </a:moveTo>
                    <a:lnTo>
                      <a:pt x="10087" y="10282"/>
                    </a:lnTo>
                    <a:cubicBezTo>
                      <a:pt x="8372" y="7301"/>
                      <a:pt x="7591" y="6786"/>
                      <a:pt x="7144" y="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504"/>
              <p:cNvSpPr/>
              <p:nvPr/>
            </p:nvSpPr>
            <p:spPr>
              <a:xfrm>
                <a:off x="11032179" y="772029"/>
                <a:ext cx="19050" cy="28575"/>
              </a:xfrm>
              <a:custGeom>
                <a:avLst/>
                <a:gdLst>
                  <a:gd name="connsiteX0" fmla="*/ 14811 w 19050"/>
                  <a:gd name="connsiteY0" fmla="*/ 13687 h 28575"/>
                  <a:gd name="connsiteX1" fmla="*/ 7144 w 19050"/>
                  <a:gd name="connsiteY1" fmla="*/ 9554 h 28575"/>
                  <a:gd name="connsiteX2" fmla="*/ 16678 w 19050"/>
                  <a:gd name="connsiteY2" fmla="*/ 27823 h 28575"/>
                  <a:gd name="connsiteX3" fmla="*/ 15964 w 19050"/>
                  <a:gd name="connsiteY3" fmla="*/ 20041 h 28575"/>
                  <a:gd name="connsiteX4" fmla="*/ 18564 w 19050"/>
                  <a:gd name="connsiteY4" fmla="*/ 13354 h 28575"/>
                  <a:gd name="connsiteX5" fmla="*/ 12249 w 19050"/>
                  <a:gd name="connsiteY5" fmla="*/ 7144 h 28575"/>
                  <a:gd name="connsiteX6" fmla="*/ 14811 w 19050"/>
                  <a:gd name="connsiteY6" fmla="*/ 1368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">
                    <a:moveTo>
                      <a:pt x="14811" y="13687"/>
                    </a:moveTo>
                    <a:lnTo>
                      <a:pt x="7144" y="9554"/>
                    </a:lnTo>
                    <a:lnTo>
                      <a:pt x="16678" y="27823"/>
                    </a:lnTo>
                    <a:lnTo>
                      <a:pt x="15964" y="20041"/>
                    </a:lnTo>
                    <a:cubicBezTo>
                      <a:pt x="18117" y="19402"/>
                      <a:pt x="17707" y="14335"/>
                      <a:pt x="18564" y="13354"/>
                    </a:cubicBezTo>
                    <a:lnTo>
                      <a:pt x="12249" y="7144"/>
                    </a:lnTo>
                    <a:cubicBezTo>
                      <a:pt x="13230" y="8792"/>
                      <a:pt x="15230" y="12192"/>
                      <a:pt x="14811" y="136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3" name="任意多边形: 形状 505"/>
              <p:cNvSpPr/>
              <p:nvPr/>
            </p:nvSpPr>
            <p:spPr>
              <a:xfrm>
                <a:off x="11033512" y="761971"/>
                <a:ext cx="9525" cy="9525"/>
              </a:xfrm>
              <a:custGeom>
                <a:avLst/>
                <a:gdLst>
                  <a:gd name="connsiteX0" fmla="*/ 8496 w 9525"/>
                  <a:gd name="connsiteY0" fmla="*/ 7144 h 9525"/>
                  <a:gd name="connsiteX1" fmla="*/ 7144 w 9525"/>
                  <a:gd name="connsiteY1" fmla="*/ 9030 h 9525"/>
                  <a:gd name="connsiteX2" fmla="*/ 84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496" y="7144"/>
                    </a:moveTo>
                    <a:cubicBezTo>
                      <a:pt x="8030" y="7772"/>
                      <a:pt x="7696" y="8515"/>
                      <a:pt x="7144" y="9030"/>
                    </a:cubicBezTo>
                    <a:cubicBezTo>
                      <a:pt x="7934" y="8944"/>
                      <a:pt x="8344" y="8230"/>
                      <a:pt x="84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4" name="任意多边形: 形状 506"/>
              <p:cNvSpPr/>
              <p:nvPr/>
            </p:nvSpPr>
            <p:spPr>
              <a:xfrm>
                <a:off x="11021320" y="719335"/>
                <a:ext cx="28575" cy="47625"/>
              </a:xfrm>
              <a:custGeom>
                <a:avLst/>
                <a:gdLst>
                  <a:gd name="connsiteX0" fmla="*/ 17202 w 28575"/>
                  <a:gd name="connsiteY0" fmla="*/ 8451 h 47625"/>
                  <a:gd name="connsiteX1" fmla="*/ 7144 w 28575"/>
                  <a:gd name="connsiteY1" fmla="*/ 7146 h 47625"/>
                  <a:gd name="connsiteX2" fmla="*/ 16031 w 28575"/>
                  <a:gd name="connsiteY2" fmla="*/ 20585 h 47625"/>
                  <a:gd name="connsiteX3" fmla="*/ 22679 w 28575"/>
                  <a:gd name="connsiteY3" fmla="*/ 33578 h 47625"/>
                  <a:gd name="connsiteX4" fmla="*/ 20698 w 28575"/>
                  <a:gd name="connsiteY4" fmla="*/ 49780 h 47625"/>
                  <a:gd name="connsiteX5" fmla="*/ 22127 w 28575"/>
                  <a:gd name="connsiteY5" fmla="*/ 19357 h 47625"/>
                  <a:gd name="connsiteX6" fmla="*/ 17831 w 28575"/>
                  <a:gd name="connsiteY6" fmla="*/ 19261 h 47625"/>
                  <a:gd name="connsiteX7" fmla="*/ 17202 w 28575"/>
                  <a:gd name="connsiteY7" fmla="*/ 845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47625">
                    <a:moveTo>
                      <a:pt x="17202" y="8451"/>
                    </a:moveTo>
                    <a:cubicBezTo>
                      <a:pt x="16840" y="13108"/>
                      <a:pt x="10001" y="7022"/>
                      <a:pt x="7144" y="7146"/>
                    </a:cubicBezTo>
                    <a:cubicBezTo>
                      <a:pt x="9411" y="14747"/>
                      <a:pt x="12821" y="17690"/>
                      <a:pt x="16031" y="20585"/>
                    </a:cubicBezTo>
                    <a:cubicBezTo>
                      <a:pt x="18917" y="23586"/>
                      <a:pt x="21707" y="26491"/>
                      <a:pt x="22679" y="33578"/>
                    </a:cubicBezTo>
                    <a:cubicBezTo>
                      <a:pt x="10620" y="15299"/>
                      <a:pt x="21812" y="42217"/>
                      <a:pt x="20698" y="49780"/>
                    </a:cubicBezTo>
                    <a:cubicBezTo>
                      <a:pt x="24984" y="44141"/>
                      <a:pt x="26108" y="35340"/>
                      <a:pt x="22127" y="19357"/>
                    </a:cubicBezTo>
                    <a:lnTo>
                      <a:pt x="17831" y="19261"/>
                    </a:lnTo>
                    <a:cubicBezTo>
                      <a:pt x="14040" y="11575"/>
                      <a:pt x="18202" y="14670"/>
                      <a:pt x="17202" y="84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507"/>
              <p:cNvSpPr/>
              <p:nvPr/>
            </p:nvSpPr>
            <p:spPr>
              <a:xfrm>
                <a:off x="10977520" y="647581"/>
                <a:ext cx="47625" cy="66675"/>
              </a:xfrm>
              <a:custGeom>
                <a:avLst/>
                <a:gdLst>
                  <a:gd name="connsiteX0" fmla="*/ 8844 w 47625"/>
                  <a:gd name="connsiteY0" fmla="*/ 14015 h 66675"/>
                  <a:gd name="connsiteX1" fmla="*/ 21112 w 47625"/>
                  <a:gd name="connsiteY1" fmla="*/ 20549 h 66675"/>
                  <a:gd name="connsiteX2" fmla="*/ 25550 w 47625"/>
                  <a:gd name="connsiteY2" fmla="*/ 32018 h 66675"/>
                  <a:gd name="connsiteX3" fmla="*/ 25979 w 47625"/>
                  <a:gd name="connsiteY3" fmla="*/ 43057 h 66675"/>
                  <a:gd name="connsiteX4" fmla="*/ 37580 w 47625"/>
                  <a:gd name="connsiteY4" fmla="*/ 52220 h 66675"/>
                  <a:gd name="connsiteX5" fmla="*/ 44724 w 47625"/>
                  <a:gd name="connsiteY5" fmla="*/ 66869 h 66675"/>
                  <a:gd name="connsiteX6" fmla="*/ 35923 w 47625"/>
                  <a:gd name="connsiteY6" fmla="*/ 42847 h 66675"/>
                  <a:gd name="connsiteX7" fmla="*/ 25779 w 47625"/>
                  <a:gd name="connsiteY7" fmla="*/ 22712 h 66675"/>
                  <a:gd name="connsiteX8" fmla="*/ 30808 w 47625"/>
                  <a:gd name="connsiteY8" fmla="*/ 28007 h 66675"/>
                  <a:gd name="connsiteX9" fmla="*/ 22969 w 47625"/>
                  <a:gd name="connsiteY9" fmla="*/ 12063 h 66675"/>
                  <a:gd name="connsiteX10" fmla="*/ 10949 w 47625"/>
                  <a:gd name="connsiteY10" fmla="*/ 8157 h 66675"/>
                  <a:gd name="connsiteX11" fmla="*/ 8844 w 47625"/>
                  <a:gd name="connsiteY11" fmla="*/ 1401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66675">
                    <a:moveTo>
                      <a:pt x="8844" y="14015"/>
                    </a:moveTo>
                    <a:lnTo>
                      <a:pt x="21112" y="20549"/>
                    </a:lnTo>
                    <a:cubicBezTo>
                      <a:pt x="20616" y="22283"/>
                      <a:pt x="23379" y="27217"/>
                      <a:pt x="25550" y="32018"/>
                    </a:cubicBezTo>
                    <a:cubicBezTo>
                      <a:pt x="27913" y="36704"/>
                      <a:pt x="28655" y="41904"/>
                      <a:pt x="25979" y="43057"/>
                    </a:cubicBezTo>
                    <a:cubicBezTo>
                      <a:pt x="30332" y="48562"/>
                      <a:pt x="33180" y="48124"/>
                      <a:pt x="37580" y="52220"/>
                    </a:cubicBezTo>
                    <a:cubicBezTo>
                      <a:pt x="37571" y="58507"/>
                      <a:pt x="37961" y="62698"/>
                      <a:pt x="44724" y="66869"/>
                    </a:cubicBezTo>
                    <a:cubicBezTo>
                      <a:pt x="39362" y="52715"/>
                      <a:pt x="37342" y="47629"/>
                      <a:pt x="35923" y="42847"/>
                    </a:cubicBezTo>
                    <a:cubicBezTo>
                      <a:pt x="34266" y="38190"/>
                      <a:pt x="33199" y="33732"/>
                      <a:pt x="25779" y="22712"/>
                    </a:cubicBezTo>
                    <a:cubicBezTo>
                      <a:pt x="27198" y="22397"/>
                      <a:pt x="29017" y="25217"/>
                      <a:pt x="30808" y="28007"/>
                    </a:cubicBezTo>
                    <a:lnTo>
                      <a:pt x="22969" y="12063"/>
                    </a:lnTo>
                    <a:cubicBezTo>
                      <a:pt x="19540" y="13663"/>
                      <a:pt x="14397" y="10072"/>
                      <a:pt x="10949" y="8157"/>
                    </a:cubicBezTo>
                    <a:cubicBezTo>
                      <a:pt x="7215" y="6462"/>
                      <a:pt x="5700" y="6014"/>
                      <a:pt x="8844" y="14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6" name="任意多边形: 形状 508"/>
              <p:cNvSpPr/>
              <p:nvPr/>
            </p:nvSpPr>
            <p:spPr>
              <a:xfrm>
                <a:off x="10959656" y="618401"/>
                <a:ext cx="38100" cy="28575"/>
              </a:xfrm>
              <a:custGeom>
                <a:avLst/>
                <a:gdLst>
                  <a:gd name="connsiteX0" fmla="*/ 13630 w 38100"/>
                  <a:gd name="connsiteY0" fmla="*/ 21498 h 28575"/>
                  <a:gd name="connsiteX1" fmla="*/ 30918 w 38100"/>
                  <a:gd name="connsiteY1" fmla="*/ 25794 h 28575"/>
                  <a:gd name="connsiteX2" fmla="*/ 19069 w 38100"/>
                  <a:gd name="connsiteY2" fmla="*/ 16288 h 28575"/>
                  <a:gd name="connsiteX3" fmla="*/ 11001 w 38100"/>
                  <a:gd name="connsiteY3" fmla="*/ 9839 h 28575"/>
                  <a:gd name="connsiteX4" fmla="*/ 7144 w 38100"/>
                  <a:gd name="connsiteY4" fmla="*/ 7144 h 28575"/>
                  <a:gd name="connsiteX5" fmla="*/ 13630 w 38100"/>
                  <a:gd name="connsiteY5" fmla="*/ 2149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28575">
                    <a:moveTo>
                      <a:pt x="13630" y="21498"/>
                    </a:moveTo>
                    <a:cubicBezTo>
                      <a:pt x="23089" y="31337"/>
                      <a:pt x="32595" y="33452"/>
                      <a:pt x="30918" y="25794"/>
                    </a:cubicBezTo>
                    <a:cubicBezTo>
                      <a:pt x="30918" y="25794"/>
                      <a:pt x="24994" y="21041"/>
                      <a:pt x="19069" y="16288"/>
                    </a:cubicBezTo>
                    <a:cubicBezTo>
                      <a:pt x="16135" y="13945"/>
                      <a:pt x="13202" y="11601"/>
                      <a:pt x="11001" y="9839"/>
                    </a:cubicBezTo>
                    <a:cubicBezTo>
                      <a:pt x="8830" y="8068"/>
                      <a:pt x="7144" y="7144"/>
                      <a:pt x="7144" y="7144"/>
                    </a:cubicBezTo>
                    <a:cubicBezTo>
                      <a:pt x="13440" y="13097"/>
                      <a:pt x="20736" y="20812"/>
                      <a:pt x="13630" y="21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7" name="任意多边形: 形状 509"/>
              <p:cNvSpPr/>
              <p:nvPr/>
            </p:nvSpPr>
            <p:spPr>
              <a:xfrm>
                <a:off x="10936757" y="599398"/>
                <a:ext cx="28575" cy="28575"/>
              </a:xfrm>
              <a:custGeom>
                <a:avLst/>
                <a:gdLst>
                  <a:gd name="connsiteX0" fmla="*/ 22365 w 28575"/>
                  <a:gd name="connsiteY0" fmla="*/ 26032 h 28575"/>
                  <a:gd name="connsiteX1" fmla="*/ 7144 w 28575"/>
                  <a:gd name="connsiteY1" fmla="*/ 7144 h 28575"/>
                  <a:gd name="connsiteX2" fmla="*/ 22365 w 28575"/>
                  <a:gd name="connsiteY2" fmla="*/ 2603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28575">
                    <a:moveTo>
                      <a:pt x="22365" y="26032"/>
                    </a:moveTo>
                    <a:cubicBezTo>
                      <a:pt x="20564" y="20174"/>
                      <a:pt x="18221" y="8868"/>
                      <a:pt x="7144" y="7144"/>
                    </a:cubicBezTo>
                    <a:cubicBezTo>
                      <a:pt x="19526" y="17107"/>
                      <a:pt x="7972" y="18859"/>
                      <a:pt x="22365" y="26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8" name="任意多边形: 形状 510"/>
              <p:cNvSpPr/>
              <p:nvPr/>
            </p:nvSpPr>
            <p:spPr>
              <a:xfrm>
                <a:off x="10873845" y="556164"/>
                <a:ext cx="66675" cy="38100"/>
              </a:xfrm>
              <a:custGeom>
                <a:avLst/>
                <a:gdLst>
                  <a:gd name="connsiteX0" fmla="*/ 7144 w 66675"/>
                  <a:gd name="connsiteY0" fmla="*/ 7221 h 38100"/>
                  <a:gd name="connsiteX1" fmla="*/ 10725 w 66675"/>
                  <a:gd name="connsiteY1" fmla="*/ 9640 h 38100"/>
                  <a:gd name="connsiteX2" fmla="*/ 18383 w 66675"/>
                  <a:gd name="connsiteY2" fmla="*/ 15260 h 38100"/>
                  <a:gd name="connsiteX3" fmla="*/ 29032 w 66675"/>
                  <a:gd name="connsiteY3" fmla="*/ 24061 h 38100"/>
                  <a:gd name="connsiteX4" fmla="*/ 7801 w 66675"/>
                  <a:gd name="connsiteY4" fmla="*/ 18622 h 38100"/>
                  <a:gd name="connsiteX5" fmla="*/ 39081 w 66675"/>
                  <a:gd name="connsiteY5" fmla="*/ 30338 h 38100"/>
                  <a:gd name="connsiteX6" fmla="*/ 62560 w 66675"/>
                  <a:gd name="connsiteY6" fmla="*/ 40234 h 38100"/>
                  <a:gd name="connsiteX7" fmla="*/ 44929 w 66675"/>
                  <a:gd name="connsiteY7" fmla="*/ 28204 h 38100"/>
                  <a:gd name="connsiteX8" fmla="*/ 34471 w 66675"/>
                  <a:gd name="connsiteY8" fmla="*/ 18184 h 38100"/>
                  <a:gd name="connsiteX9" fmla="*/ 24422 w 66675"/>
                  <a:gd name="connsiteY9" fmla="*/ 10192 h 38100"/>
                  <a:gd name="connsiteX10" fmla="*/ 7144 w 66675"/>
                  <a:gd name="connsiteY10" fmla="*/ 72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38100">
                    <a:moveTo>
                      <a:pt x="7144" y="7221"/>
                    </a:moveTo>
                    <a:cubicBezTo>
                      <a:pt x="7144" y="7221"/>
                      <a:pt x="8582" y="8192"/>
                      <a:pt x="10725" y="9640"/>
                    </a:cubicBezTo>
                    <a:cubicBezTo>
                      <a:pt x="12878" y="11088"/>
                      <a:pt x="15764" y="12936"/>
                      <a:pt x="18383" y="15260"/>
                    </a:cubicBezTo>
                    <a:cubicBezTo>
                      <a:pt x="23708" y="19660"/>
                      <a:pt x="29032" y="24061"/>
                      <a:pt x="29032" y="24061"/>
                    </a:cubicBezTo>
                    <a:cubicBezTo>
                      <a:pt x="29127" y="33538"/>
                      <a:pt x="16869" y="19146"/>
                      <a:pt x="7801" y="18622"/>
                    </a:cubicBezTo>
                    <a:cubicBezTo>
                      <a:pt x="26784" y="31185"/>
                      <a:pt x="21460" y="25566"/>
                      <a:pt x="39081" y="30338"/>
                    </a:cubicBezTo>
                    <a:cubicBezTo>
                      <a:pt x="44482" y="34100"/>
                      <a:pt x="54769" y="37348"/>
                      <a:pt x="62560" y="40234"/>
                    </a:cubicBezTo>
                    <a:cubicBezTo>
                      <a:pt x="54435" y="36158"/>
                      <a:pt x="49044" y="32119"/>
                      <a:pt x="44929" y="28204"/>
                    </a:cubicBezTo>
                    <a:cubicBezTo>
                      <a:pt x="40529" y="24737"/>
                      <a:pt x="37471" y="21299"/>
                      <a:pt x="34471" y="18184"/>
                    </a:cubicBezTo>
                    <a:cubicBezTo>
                      <a:pt x="31471" y="15079"/>
                      <a:pt x="28527" y="12297"/>
                      <a:pt x="24422" y="10192"/>
                    </a:cubicBezTo>
                    <a:cubicBezTo>
                      <a:pt x="20412" y="7944"/>
                      <a:pt x="14964" y="6830"/>
                      <a:pt x="7144" y="72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9" name="任意多边形: 形状 511"/>
              <p:cNvSpPr/>
              <p:nvPr/>
            </p:nvSpPr>
            <p:spPr>
              <a:xfrm>
                <a:off x="10908563" y="584892"/>
                <a:ext cx="19050" cy="19050"/>
              </a:xfrm>
              <a:custGeom>
                <a:avLst/>
                <a:gdLst>
                  <a:gd name="connsiteX0" fmla="*/ 14583 w 19050"/>
                  <a:gd name="connsiteY0" fmla="*/ 13611 h 19050"/>
                  <a:gd name="connsiteX1" fmla="*/ 18974 w 19050"/>
                  <a:gd name="connsiteY1" fmla="*/ 12868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4583" y="13611"/>
                    </a:moveTo>
                    <a:lnTo>
                      <a:pt x="18974" y="12868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0" name="任意多边形: 形状 512"/>
              <p:cNvSpPr/>
              <p:nvPr/>
            </p:nvSpPr>
            <p:spPr>
              <a:xfrm>
                <a:off x="10729341" y="509587"/>
                <a:ext cx="161925" cy="57150"/>
              </a:xfrm>
              <a:custGeom>
                <a:avLst/>
                <a:gdLst>
                  <a:gd name="connsiteX0" fmla="*/ 93631 w 161925"/>
                  <a:gd name="connsiteY0" fmla="*/ 21698 h 57150"/>
                  <a:gd name="connsiteX1" fmla="*/ 69685 w 161925"/>
                  <a:gd name="connsiteY1" fmla="*/ 14135 h 57150"/>
                  <a:gd name="connsiteX2" fmla="*/ 42796 w 161925"/>
                  <a:gd name="connsiteY2" fmla="*/ 12430 h 57150"/>
                  <a:gd name="connsiteX3" fmla="*/ 47730 w 161925"/>
                  <a:gd name="connsiteY3" fmla="*/ 10735 h 57150"/>
                  <a:gd name="connsiteX4" fmla="*/ 39567 w 161925"/>
                  <a:gd name="connsiteY4" fmla="*/ 9973 h 57150"/>
                  <a:gd name="connsiteX5" fmla="*/ 33966 w 161925"/>
                  <a:gd name="connsiteY5" fmla="*/ 9449 h 57150"/>
                  <a:gd name="connsiteX6" fmla="*/ 31423 w 161925"/>
                  <a:gd name="connsiteY6" fmla="*/ 9277 h 57150"/>
                  <a:gd name="connsiteX7" fmla="*/ 30861 w 161925"/>
                  <a:gd name="connsiteY7" fmla="*/ 7144 h 57150"/>
                  <a:gd name="connsiteX8" fmla="*/ 7144 w 161925"/>
                  <a:gd name="connsiteY8" fmla="*/ 18050 h 57150"/>
                  <a:gd name="connsiteX9" fmla="*/ 29689 w 161925"/>
                  <a:gd name="connsiteY9" fmla="*/ 18707 h 57150"/>
                  <a:gd name="connsiteX10" fmla="*/ 19860 w 161925"/>
                  <a:gd name="connsiteY10" fmla="*/ 26660 h 57150"/>
                  <a:gd name="connsiteX11" fmla="*/ 37014 w 161925"/>
                  <a:gd name="connsiteY11" fmla="*/ 18821 h 57150"/>
                  <a:gd name="connsiteX12" fmla="*/ 44501 w 161925"/>
                  <a:gd name="connsiteY12" fmla="*/ 24698 h 57150"/>
                  <a:gd name="connsiteX13" fmla="*/ 58074 w 161925"/>
                  <a:gd name="connsiteY13" fmla="*/ 19974 h 57150"/>
                  <a:gd name="connsiteX14" fmla="*/ 75800 w 161925"/>
                  <a:gd name="connsiteY14" fmla="*/ 20812 h 57150"/>
                  <a:gd name="connsiteX15" fmla="*/ 87068 w 161925"/>
                  <a:gd name="connsiteY15" fmla="*/ 29585 h 57150"/>
                  <a:gd name="connsiteX16" fmla="*/ 95069 w 161925"/>
                  <a:gd name="connsiteY16" fmla="*/ 28204 h 57150"/>
                  <a:gd name="connsiteX17" fmla="*/ 114814 w 161925"/>
                  <a:gd name="connsiteY17" fmla="*/ 34014 h 57150"/>
                  <a:gd name="connsiteX18" fmla="*/ 129464 w 161925"/>
                  <a:gd name="connsiteY18" fmla="*/ 44320 h 57150"/>
                  <a:gd name="connsiteX19" fmla="*/ 130693 w 161925"/>
                  <a:gd name="connsiteY19" fmla="*/ 51244 h 57150"/>
                  <a:gd name="connsiteX20" fmla="*/ 158534 w 161925"/>
                  <a:gd name="connsiteY20" fmla="*/ 48292 h 57150"/>
                  <a:gd name="connsiteX21" fmla="*/ 133217 w 161925"/>
                  <a:gd name="connsiteY21" fmla="*/ 42491 h 57150"/>
                  <a:gd name="connsiteX22" fmla="*/ 128349 w 161925"/>
                  <a:gd name="connsiteY22" fmla="*/ 31842 h 57150"/>
                  <a:gd name="connsiteX23" fmla="*/ 109309 w 161925"/>
                  <a:gd name="connsiteY23" fmla="*/ 27927 h 57150"/>
                  <a:gd name="connsiteX24" fmla="*/ 100775 w 161925"/>
                  <a:gd name="connsiteY24" fmla="*/ 24708 h 57150"/>
                  <a:gd name="connsiteX25" fmla="*/ 91535 w 161925"/>
                  <a:gd name="connsiteY25" fmla="*/ 21717 h 57150"/>
                  <a:gd name="connsiteX26" fmla="*/ 93631 w 161925"/>
                  <a:gd name="connsiteY26" fmla="*/ 2169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1925" h="57150">
                    <a:moveTo>
                      <a:pt x="93631" y="21698"/>
                    </a:moveTo>
                    <a:cubicBezTo>
                      <a:pt x="86687" y="15078"/>
                      <a:pt x="78257" y="14278"/>
                      <a:pt x="69685" y="14135"/>
                    </a:cubicBezTo>
                    <a:cubicBezTo>
                      <a:pt x="60989" y="14354"/>
                      <a:pt x="51997" y="15983"/>
                      <a:pt x="42796" y="12430"/>
                    </a:cubicBezTo>
                    <a:cubicBezTo>
                      <a:pt x="44891" y="12202"/>
                      <a:pt x="43558" y="11211"/>
                      <a:pt x="47730" y="10735"/>
                    </a:cubicBezTo>
                    <a:cubicBezTo>
                      <a:pt x="47730" y="10735"/>
                      <a:pt x="43653" y="10354"/>
                      <a:pt x="39567" y="9973"/>
                    </a:cubicBezTo>
                    <a:cubicBezTo>
                      <a:pt x="37529" y="9782"/>
                      <a:pt x="35500" y="9592"/>
                      <a:pt x="33966" y="9449"/>
                    </a:cubicBezTo>
                    <a:cubicBezTo>
                      <a:pt x="32442" y="9277"/>
                      <a:pt x="31423" y="9277"/>
                      <a:pt x="31423" y="9277"/>
                    </a:cubicBezTo>
                    <a:lnTo>
                      <a:pt x="30861" y="7144"/>
                    </a:lnTo>
                    <a:cubicBezTo>
                      <a:pt x="31242" y="12706"/>
                      <a:pt x="14297" y="14107"/>
                      <a:pt x="7144" y="18050"/>
                    </a:cubicBezTo>
                    <a:cubicBezTo>
                      <a:pt x="23022" y="24794"/>
                      <a:pt x="15840" y="11525"/>
                      <a:pt x="29689" y="18707"/>
                    </a:cubicBezTo>
                    <a:cubicBezTo>
                      <a:pt x="25994" y="21069"/>
                      <a:pt x="23212" y="24765"/>
                      <a:pt x="19860" y="26660"/>
                    </a:cubicBezTo>
                    <a:cubicBezTo>
                      <a:pt x="29585" y="24213"/>
                      <a:pt x="32356" y="21203"/>
                      <a:pt x="37014" y="18821"/>
                    </a:cubicBezTo>
                    <a:cubicBezTo>
                      <a:pt x="47625" y="19802"/>
                      <a:pt x="44015" y="22498"/>
                      <a:pt x="44501" y="24698"/>
                    </a:cubicBezTo>
                    <a:cubicBezTo>
                      <a:pt x="50502" y="23955"/>
                      <a:pt x="53921" y="21574"/>
                      <a:pt x="58074" y="19974"/>
                    </a:cubicBezTo>
                    <a:cubicBezTo>
                      <a:pt x="62227" y="18326"/>
                      <a:pt x="67180" y="17383"/>
                      <a:pt x="75800" y="20812"/>
                    </a:cubicBezTo>
                    <a:cubicBezTo>
                      <a:pt x="85992" y="28499"/>
                      <a:pt x="67361" y="26613"/>
                      <a:pt x="87068" y="29585"/>
                    </a:cubicBezTo>
                    <a:cubicBezTo>
                      <a:pt x="83458" y="24070"/>
                      <a:pt x="88249" y="25660"/>
                      <a:pt x="95069" y="28204"/>
                    </a:cubicBezTo>
                    <a:cubicBezTo>
                      <a:pt x="101937" y="30594"/>
                      <a:pt x="110166" y="35519"/>
                      <a:pt x="114814" y="34014"/>
                    </a:cubicBezTo>
                    <a:cubicBezTo>
                      <a:pt x="121530" y="37386"/>
                      <a:pt x="126625" y="41167"/>
                      <a:pt x="129464" y="44320"/>
                    </a:cubicBezTo>
                    <a:cubicBezTo>
                      <a:pt x="132197" y="47730"/>
                      <a:pt x="132721" y="50463"/>
                      <a:pt x="130693" y="51244"/>
                    </a:cubicBezTo>
                    <a:cubicBezTo>
                      <a:pt x="132988" y="44720"/>
                      <a:pt x="147209" y="44996"/>
                      <a:pt x="158534" y="48292"/>
                    </a:cubicBezTo>
                    <a:lnTo>
                      <a:pt x="133217" y="42491"/>
                    </a:lnTo>
                    <a:cubicBezTo>
                      <a:pt x="133360" y="42291"/>
                      <a:pt x="128349" y="31842"/>
                      <a:pt x="128349" y="31842"/>
                    </a:cubicBezTo>
                    <a:cubicBezTo>
                      <a:pt x="120987" y="31166"/>
                      <a:pt x="115033" y="29823"/>
                      <a:pt x="109309" y="27927"/>
                    </a:cubicBezTo>
                    <a:cubicBezTo>
                      <a:pt x="106451" y="26984"/>
                      <a:pt x="103651" y="25898"/>
                      <a:pt x="100775" y="24708"/>
                    </a:cubicBezTo>
                    <a:cubicBezTo>
                      <a:pt x="97831" y="23755"/>
                      <a:pt x="94783" y="22765"/>
                      <a:pt x="91535" y="21717"/>
                    </a:cubicBezTo>
                    <a:lnTo>
                      <a:pt x="93631" y="216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1" name="任意多边形: 形状 513"/>
              <p:cNvSpPr/>
              <p:nvPr/>
            </p:nvSpPr>
            <p:spPr>
              <a:xfrm>
                <a:off x="10736675" y="529104"/>
                <a:ext cx="19050" cy="9525"/>
              </a:xfrm>
              <a:custGeom>
                <a:avLst/>
                <a:gdLst>
                  <a:gd name="connsiteX0" fmla="*/ 12525 w 19050"/>
                  <a:gd name="connsiteY0" fmla="*/ 7144 h 9525"/>
                  <a:gd name="connsiteX1" fmla="*/ 7144 w 19050"/>
                  <a:gd name="connsiteY1" fmla="*/ 8334 h 9525"/>
                  <a:gd name="connsiteX2" fmla="*/ 12525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25" y="7144"/>
                    </a:moveTo>
                    <a:cubicBezTo>
                      <a:pt x="10811" y="7563"/>
                      <a:pt x="9334" y="7991"/>
                      <a:pt x="7144" y="8334"/>
                    </a:cubicBezTo>
                    <a:cubicBezTo>
                      <a:pt x="9211" y="8601"/>
                      <a:pt x="10916" y="8049"/>
                      <a:pt x="125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2" name="任意多边形: 形状 514"/>
              <p:cNvSpPr/>
              <p:nvPr/>
            </p:nvSpPr>
            <p:spPr>
              <a:xfrm>
                <a:off x="10849756" y="556593"/>
                <a:ext cx="19050" cy="9525"/>
              </a:xfrm>
              <a:custGeom>
                <a:avLst/>
                <a:gdLst>
                  <a:gd name="connsiteX0" fmla="*/ 12964 w 19050"/>
                  <a:gd name="connsiteY0" fmla="*/ 8134 h 9525"/>
                  <a:gd name="connsiteX1" fmla="*/ 7144 w 19050"/>
                  <a:gd name="connsiteY1" fmla="*/ 7144 h 9525"/>
                  <a:gd name="connsiteX2" fmla="*/ 9801 w 19050"/>
                  <a:gd name="connsiteY2" fmla="*/ 11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64" y="8134"/>
                    </a:moveTo>
                    <a:lnTo>
                      <a:pt x="7144" y="7144"/>
                    </a:lnTo>
                    <a:lnTo>
                      <a:pt x="9801" y="1100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3" name="任意多边形: 形状 515"/>
              <p:cNvSpPr/>
              <p:nvPr/>
            </p:nvSpPr>
            <p:spPr>
              <a:xfrm>
                <a:off x="10725864" y="531647"/>
                <a:ext cx="19050" cy="9525"/>
              </a:xfrm>
              <a:custGeom>
                <a:avLst/>
                <a:gdLst>
                  <a:gd name="connsiteX0" fmla="*/ 10935 w 19050"/>
                  <a:gd name="connsiteY0" fmla="*/ 9744 h 9525"/>
                  <a:gd name="connsiteX1" fmla="*/ 12154 w 19050"/>
                  <a:gd name="connsiteY1" fmla="*/ 7144 h 9525"/>
                  <a:gd name="connsiteX2" fmla="*/ 7144 w 19050"/>
                  <a:gd name="connsiteY2" fmla="*/ 10658 h 9525"/>
                  <a:gd name="connsiteX3" fmla="*/ 10935 w 19050"/>
                  <a:gd name="connsiteY3" fmla="*/ 97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0935" y="9744"/>
                    </a:moveTo>
                    <a:cubicBezTo>
                      <a:pt x="14097" y="10144"/>
                      <a:pt x="15364" y="7534"/>
                      <a:pt x="12154" y="7144"/>
                    </a:cubicBezTo>
                    <a:lnTo>
                      <a:pt x="7144" y="10658"/>
                    </a:lnTo>
                    <a:lnTo>
                      <a:pt x="10935" y="97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" name="任意多边形: 形状 516"/>
              <p:cNvSpPr/>
              <p:nvPr/>
            </p:nvSpPr>
            <p:spPr>
              <a:xfrm>
                <a:off x="10702309" y="524360"/>
                <a:ext cx="19050" cy="9525"/>
              </a:xfrm>
              <a:custGeom>
                <a:avLst/>
                <a:gdLst>
                  <a:gd name="connsiteX0" fmla="*/ 20155 w 19050"/>
                  <a:gd name="connsiteY0" fmla="*/ 11420 h 9525"/>
                  <a:gd name="connsiteX1" fmla="*/ 11992 w 19050"/>
                  <a:gd name="connsiteY1" fmla="*/ 7144 h 9525"/>
                  <a:gd name="connsiteX2" fmla="*/ 7144 w 19050"/>
                  <a:gd name="connsiteY2" fmla="*/ 111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20155" y="11420"/>
                    </a:moveTo>
                    <a:lnTo>
                      <a:pt x="11992" y="7144"/>
                    </a:lnTo>
                    <a:lnTo>
                      <a:pt x="7144" y="111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" name="任意多边形: 形状 517"/>
              <p:cNvSpPr/>
              <p:nvPr/>
            </p:nvSpPr>
            <p:spPr>
              <a:xfrm>
                <a:off x="10430426" y="664206"/>
                <a:ext cx="19050" cy="19050"/>
              </a:xfrm>
              <a:custGeom>
                <a:avLst/>
                <a:gdLst>
                  <a:gd name="connsiteX0" fmla="*/ 10279 w 19050"/>
                  <a:gd name="connsiteY0" fmla="*/ 20393 h 19050"/>
                  <a:gd name="connsiteX1" fmla="*/ 11318 w 19050"/>
                  <a:gd name="connsiteY1" fmla="*/ 7144 h 19050"/>
                  <a:gd name="connsiteX2" fmla="*/ 8441 w 19050"/>
                  <a:gd name="connsiteY2" fmla="*/ 14707 h 19050"/>
                  <a:gd name="connsiteX3" fmla="*/ 10279 w 19050"/>
                  <a:gd name="connsiteY3" fmla="*/ 203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0279" y="20393"/>
                    </a:moveTo>
                    <a:cubicBezTo>
                      <a:pt x="18347" y="13011"/>
                      <a:pt x="13651" y="10992"/>
                      <a:pt x="11318" y="7144"/>
                    </a:cubicBezTo>
                    <a:cubicBezTo>
                      <a:pt x="5774" y="13506"/>
                      <a:pt x="6812" y="14326"/>
                      <a:pt x="8441" y="14707"/>
                    </a:cubicBezTo>
                    <a:cubicBezTo>
                      <a:pt x="10079" y="15107"/>
                      <a:pt x="12327" y="15126"/>
                      <a:pt x="10279" y="203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6" name="任意多边形: 形状 518"/>
              <p:cNvSpPr/>
              <p:nvPr/>
            </p:nvSpPr>
            <p:spPr>
              <a:xfrm>
                <a:off x="10381794" y="842286"/>
                <a:ext cx="9525" cy="47625"/>
              </a:xfrm>
              <a:custGeom>
                <a:avLst/>
                <a:gdLst>
                  <a:gd name="connsiteX0" fmla="*/ 10409 w 9525"/>
                  <a:gd name="connsiteY0" fmla="*/ 41177 h 47625"/>
                  <a:gd name="connsiteX1" fmla="*/ 9295 w 9525"/>
                  <a:gd name="connsiteY1" fmla="*/ 7144 h 47625"/>
                  <a:gd name="connsiteX2" fmla="*/ 10409 w 9525"/>
                  <a:gd name="connsiteY2" fmla="*/ 4117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47625">
                    <a:moveTo>
                      <a:pt x="10409" y="41177"/>
                    </a:moveTo>
                    <a:cubicBezTo>
                      <a:pt x="12915" y="29423"/>
                      <a:pt x="8638" y="18859"/>
                      <a:pt x="9295" y="7144"/>
                    </a:cubicBezTo>
                    <a:cubicBezTo>
                      <a:pt x="5942" y="17478"/>
                      <a:pt x="6657" y="31823"/>
                      <a:pt x="10409" y="411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7" name="任意多边形: 形状 519"/>
              <p:cNvSpPr/>
              <p:nvPr/>
            </p:nvSpPr>
            <p:spPr>
              <a:xfrm>
                <a:off x="10401433" y="949356"/>
                <a:ext cx="28575" cy="19050"/>
              </a:xfrm>
              <a:custGeom>
                <a:avLst/>
                <a:gdLst>
                  <a:gd name="connsiteX0" fmla="*/ 22755 w 28575"/>
                  <a:gd name="connsiteY0" fmla="*/ 14583 h 19050"/>
                  <a:gd name="connsiteX1" fmla="*/ 19336 w 28575"/>
                  <a:gd name="connsiteY1" fmla="*/ 15021 h 19050"/>
                  <a:gd name="connsiteX2" fmla="*/ 7144 w 28575"/>
                  <a:gd name="connsiteY2" fmla="*/ 7144 h 19050"/>
                  <a:gd name="connsiteX3" fmla="*/ 22755 w 28575"/>
                  <a:gd name="connsiteY3" fmla="*/ 145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755" y="14583"/>
                    </a:moveTo>
                    <a:cubicBezTo>
                      <a:pt x="20403" y="12459"/>
                      <a:pt x="18555" y="8982"/>
                      <a:pt x="19336" y="15021"/>
                    </a:cubicBezTo>
                    <a:lnTo>
                      <a:pt x="7144" y="7144"/>
                    </a:lnTo>
                    <a:cubicBezTo>
                      <a:pt x="8144" y="24251"/>
                      <a:pt x="18812" y="16297"/>
                      <a:pt x="22755" y="14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8" name="任意多边形: 形状 520"/>
              <p:cNvSpPr/>
              <p:nvPr/>
            </p:nvSpPr>
            <p:spPr>
              <a:xfrm>
                <a:off x="10437114" y="1029328"/>
                <a:ext cx="28575" cy="19050"/>
              </a:xfrm>
              <a:custGeom>
                <a:avLst/>
                <a:gdLst>
                  <a:gd name="connsiteX0" fmla="*/ 28604 w 28575"/>
                  <a:gd name="connsiteY0" fmla="*/ 18078 h 19050"/>
                  <a:gd name="connsiteX1" fmla="*/ 26822 w 28575"/>
                  <a:gd name="connsiteY1" fmla="*/ 16431 h 19050"/>
                  <a:gd name="connsiteX2" fmla="*/ 23041 w 28575"/>
                  <a:gd name="connsiteY2" fmla="*/ 12668 h 19050"/>
                  <a:gd name="connsiteX3" fmla="*/ 17497 w 28575"/>
                  <a:gd name="connsiteY3" fmla="*/ 7144 h 19050"/>
                  <a:gd name="connsiteX4" fmla="*/ 21384 w 28575"/>
                  <a:gd name="connsiteY4" fmla="*/ 14049 h 19050"/>
                  <a:gd name="connsiteX5" fmla="*/ 7144 w 28575"/>
                  <a:gd name="connsiteY5" fmla="*/ 7963 h 19050"/>
                  <a:gd name="connsiteX6" fmla="*/ 28604 w 28575"/>
                  <a:gd name="connsiteY6" fmla="*/ 180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9050">
                    <a:moveTo>
                      <a:pt x="28604" y="18078"/>
                    </a:moveTo>
                    <a:cubicBezTo>
                      <a:pt x="28604" y="18078"/>
                      <a:pt x="27813" y="17469"/>
                      <a:pt x="26822" y="16431"/>
                    </a:cubicBezTo>
                    <a:cubicBezTo>
                      <a:pt x="25794" y="15402"/>
                      <a:pt x="24422" y="14040"/>
                      <a:pt x="23041" y="12668"/>
                    </a:cubicBezTo>
                    <a:cubicBezTo>
                      <a:pt x="20269" y="9906"/>
                      <a:pt x="17497" y="7144"/>
                      <a:pt x="17497" y="7144"/>
                    </a:cubicBezTo>
                    <a:lnTo>
                      <a:pt x="21384" y="14049"/>
                    </a:lnTo>
                    <a:cubicBezTo>
                      <a:pt x="16069" y="12811"/>
                      <a:pt x="12992" y="11411"/>
                      <a:pt x="7144" y="7963"/>
                    </a:cubicBezTo>
                    <a:cubicBezTo>
                      <a:pt x="15049" y="16926"/>
                      <a:pt x="23822" y="24136"/>
                      <a:pt x="28604" y="180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9" name="任意多边形: 形状 521"/>
              <p:cNvSpPr/>
              <p:nvPr/>
            </p:nvSpPr>
            <p:spPr>
              <a:xfrm>
                <a:off x="10428341" y="101880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10487 w 9525"/>
                  <a:gd name="connsiteY1" fmla="*/ 11954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972" y="8706"/>
                      <a:pt x="9163" y="10316"/>
                      <a:pt x="10487" y="11954"/>
                    </a:cubicBezTo>
                    <a:cubicBezTo>
                      <a:pt x="10639" y="9868"/>
                      <a:pt x="11192" y="8392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0" name="任意多边形: 形状 522"/>
              <p:cNvSpPr/>
              <p:nvPr/>
            </p:nvSpPr>
            <p:spPr>
              <a:xfrm>
                <a:off x="10431654" y="1023613"/>
                <a:ext cx="19050" cy="19050"/>
              </a:xfrm>
              <a:custGeom>
                <a:avLst/>
                <a:gdLst>
                  <a:gd name="connsiteX0" fmla="*/ 10555 w 19050"/>
                  <a:gd name="connsiteY0" fmla="*/ 12449 h 19050"/>
                  <a:gd name="connsiteX1" fmla="*/ 12603 w 19050"/>
                  <a:gd name="connsiteY1" fmla="*/ 13668 h 19050"/>
                  <a:gd name="connsiteX2" fmla="*/ 7164 w 19050"/>
                  <a:gd name="connsiteY2" fmla="*/ 7144 h 19050"/>
                  <a:gd name="connsiteX3" fmla="*/ 10555 w 19050"/>
                  <a:gd name="connsiteY3" fmla="*/ 124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0555" y="12449"/>
                    </a:moveTo>
                    <a:cubicBezTo>
                      <a:pt x="11356" y="12925"/>
                      <a:pt x="11917" y="13259"/>
                      <a:pt x="12603" y="13668"/>
                    </a:cubicBezTo>
                    <a:cubicBezTo>
                      <a:pt x="10698" y="11506"/>
                      <a:pt x="8841" y="9296"/>
                      <a:pt x="7164" y="7144"/>
                    </a:cubicBezTo>
                    <a:cubicBezTo>
                      <a:pt x="7050" y="8658"/>
                      <a:pt x="7307" y="10497"/>
                      <a:pt x="10555" y="124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1" name="任意多边形: 形状 523"/>
              <p:cNvSpPr/>
              <p:nvPr/>
            </p:nvSpPr>
            <p:spPr>
              <a:xfrm>
                <a:off x="10461479" y="1052168"/>
                <a:ext cx="28575" cy="28575"/>
              </a:xfrm>
              <a:custGeom>
                <a:avLst/>
                <a:gdLst>
                  <a:gd name="connsiteX0" fmla="*/ 7144 w 28575"/>
                  <a:gd name="connsiteY0" fmla="*/ 7164 h 28575"/>
                  <a:gd name="connsiteX1" fmla="*/ 15497 w 28575"/>
                  <a:gd name="connsiteY1" fmla="*/ 17480 h 28575"/>
                  <a:gd name="connsiteX2" fmla="*/ 21536 w 28575"/>
                  <a:gd name="connsiteY2" fmla="*/ 24290 h 28575"/>
                  <a:gd name="connsiteX3" fmla="*/ 24451 w 28575"/>
                  <a:gd name="connsiteY3" fmla="*/ 27234 h 28575"/>
                  <a:gd name="connsiteX4" fmla="*/ 19269 w 28575"/>
                  <a:gd name="connsiteY4" fmla="*/ 18490 h 28575"/>
                  <a:gd name="connsiteX5" fmla="*/ 7144 w 28575"/>
                  <a:gd name="connsiteY5" fmla="*/ 7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7144" y="7164"/>
                    </a:moveTo>
                    <a:cubicBezTo>
                      <a:pt x="7144" y="7164"/>
                      <a:pt x="11325" y="12317"/>
                      <a:pt x="15497" y="17480"/>
                    </a:cubicBezTo>
                    <a:cubicBezTo>
                      <a:pt x="17497" y="20128"/>
                      <a:pt x="19698" y="22595"/>
                      <a:pt x="21536" y="24290"/>
                    </a:cubicBezTo>
                    <a:cubicBezTo>
                      <a:pt x="23289" y="26062"/>
                      <a:pt x="24451" y="27234"/>
                      <a:pt x="24451" y="27234"/>
                    </a:cubicBezTo>
                    <a:cubicBezTo>
                      <a:pt x="24451" y="27234"/>
                      <a:pt x="19021" y="18671"/>
                      <a:pt x="19269" y="18490"/>
                    </a:cubicBezTo>
                    <a:cubicBezTo>
                      <a:pt x="13240" y="20471"/>
                      <a:pt x="14783" y="6536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2" name="任意多边形: 形状 524"/>
              <p:cNvSpPr/>
              <p:nvPr/>
            </p:nvSpPr>
            <p:spPr>
              <a:xfrm>
                <a:off x="10562196" y="1148133"/>
                <a:ext cx="57150" cy="38100"/>
              </a:xfrm>
              <a:custGeom>
                <a:avLst/>
                <a:gdLst>
                  <a:gd name="connsiteX0" fmla="*/ 7496 w 57150"/>
                  <a:gd name="connsiteY0" fmla="*/ 7144 h 38100"/>
                  <a:gd name="connsiteX1" fmla="*/ 7277 w 57150"/>
                  <a:gd name="connsiteY1" fmla="*/ 10458 h 38100"/>
                  <a:gd name="connsiteX2" fmla="*/ 7144 w 57150"/>
                  <a:gd name="connsiteY2" fmla="*/ 13668 h 38100"/>
                  <a:gd name="connsiteX3" fmla="*/ 33652 w 57150"/>
                  <a:gd name="connsiteY3" fmla="*/ 21907 h 38100"/>
                  <a:gd name="connsiteX4" fmla="*/ 53531 w 57150"/>
                  <a:gd name="connsiteY4" fmla="*/ 31718 h 38100"/>
                  <a:gd name="connsiteX5" fmla="*/ 50644 w 57150"/>
                  <a:gd name="connsiteY5" fmla="*/ 21727 h 38100"/>
                  <a:gd name="connsiteX6" fmla="*/ 7496 w 57150"/>
                  <a:gd name="connsiteY6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38100">
                    <a:moveTo>
                      <a:pt x="7496" y="7144"/>
                    </a:moveTo>
                    <a:cubicBezTo>
                      <a:pt x="7496" y="7144"/>
                      <a:pt x="7382" y="8801"/>
                      <a:pt x="7277" y="10458"/>
                    </a:cubicBezTo>
                    <a:cubicBezTo>
                      <a:pt x="7210" y="12068"/>
                      <a:pt x="7144" y="13668"/>
                      <a:pt x="7144" y="13668"/>
                    </a:cubicBezTo>
                    <a:cubicBezTo>
                      <a:pt x="14783" y="18059"/>
                      <a:pt x="24965" y="19755"/>
                      <a:pt x="33652" y="21907"/>
                    </a:cubicBezTo>
                    <a:cubicBezTo>
                      <a:pt x="42501" y="23793"/>
                      <a:pt x="50292" y="25289"/>
                      <a:pt x="53531" y="31718"/>
                    </a:cubicBezTo>
                    <a:cubicBezTo>
                      <a:pt x="47739" y="25689"/>
                      <a:pt x="69009" y="30242"/>
                      <a:pt x="50644" y="21727"/>
                    </a:cubicBezTo>
                    <a:cubicBezTo>
                      <a:pt x="40758" y="24670"/>
                      <a:pt x="17736" y="13887"/>
                      <a:pt x="74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3" name="任意多边形: 形状 525"/>
              <p:cNvSpPr/>
              <p:nvPr/>
            </p:nvSpPr>
            <p:spPr>
              <a:xfrm>
                <a:off x="10616917" y="1181004"/>
                <a:ext cx="28575" cy="19050"/>
              </a:xfrm>
              <a:custGeom>
                <a:avLst/>
                <a:gdLst>
                  <a:gd name="connsiteX0" fmla="*/ 8440 w 28575"/>
                  <a:gd name="connsiteY0" fmla="*/ 7563 h 19050"/>
                  <a:gd name="connsiteX1" fmla="*/ 10659 w 28575"/>
                  <a:gd name="connsiteY1" fmla="*/ 13012 h 19050"/>
                  <a:gd name="connsiteX2" fmla="*/ 21384 w 28575"/>
                  <a:gd name="connsiteY2" fmla="*/ 11116 h 19050"/>
                  <a:gd name="connsiteX3" fmla="*/ 8440 w 28575"/>
                  <a:gd name="connsiteY3" fmla="*/ 756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8440" y="7563"/>
                    </a:moveTo>
                    <a:cubicBezTo>
                      <a:pt x="5202" y="8230"/>
                      <a:pt x="8831" y="10973"/>
                      <a:pt x="10659" y="13012"/>
                    </a:cubicBezTo>
                    <a:cubicBezTo>
                      <a:pt x="16651" y="15269"/>
                      <a:pt x="24080" y="14374"/>
                      <a:pt x="21384" y="11116"/>
                    </a:cubicBezTo>
                    <a:cubicBezTo>
                      <a:pt x="14260" y="17279"/>
                      <a:pt x="16098" y="4744"/>
                      <a:pt x="8440" y="75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4" name="任意多边形: 形状 526"/>
              <p:cNvSpPr/>
              <p:nvPr/>
            </p:nvSpPr>
            <p:spPr>
              <a:xfrm>
                <a:off x="10690160" y="1185907"/>
                <a:ext cx="28575" cy="19050"/>
              </a:xfrm>
              <a:custGeom>
                <a:avLst/>
                <a:gdLst>
                  <a:gd name="connsiteX0" fmla="*/ 15274 w 28575"/>
                  <a:gd name="connsiteY0" fmla="*/ 16395 h 19050"/>
                  <a:gd name="connsiteX1" fmla="*/ 10263 w 28575"/>
                  <a:gd name="connsiteY1" fmla="*/ 18385 h 19050"/>
                  <a:gd name="connsiteX2" fmla="*/ 29713 w 28575"/>
                  <a:gd name="connsiteY2" fmla="*/ 8270 h 19050"/>
                  <a:gd name="connsiteX3" fmla="*/ 15274 w 28575"/>
                  <a:gd name="connsiteY3" fmla="*/ 1639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5274" y="16395"/>
                    </a:moveTo>
                    <a:cubicBezTo>
                      <a:pt x="10159" y="16261"/>
                      <a:pt x="2929" y="16480"/>
                      <a:pt x="10263" y="18385"/>
                    </a:cubicBezTo>
                    <a:cubicBezTo>
                      <a:pt x="25799" y="18824"/>
                      <a:pt x="22074" y="11880"/>
                      <a:pt x="29713" y="8270"/>
                    </a:cubicBezTo>
                    <a:cubicBezTo>
                      <a:pt x="17521" y="4060"/>
                      <a:pt x="5901" y="12747"/>
                      <a:pt x="15274" y="163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5" name="任意多边形: 形状 527"/>
              <p:cNvSpPr/>
              <p:nvPr/>
            </p:nvSpPr>
            <p:spPr>
              <a:xfrm>
                <a:off x="10812123" y="1220738"/>
                <a:ext cx="28575" cy="9525"/>
              </a:xfrm>
              <a:custGeom>
                <a:avLst/>
                <a:gdLst>
                  <a:gd name="connsiteX0" fmla="*/ 26222 w 28575"/>
                  <a:gd name="connsiteY0" fmla="*/ 8901 h 9525"/>
                  <a:gd name="connsiteX1" fmla="*/ 7144 w 28575"/>
                  <a:gd name="connsiteY1" fmla="*/ 11320 h 9525"/>
                  <a:gd name="connsiteX2" fmla="*/ 26222 w 28575"/>
                  <a:gd name="connsiteY2" fmla="*/ 89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9525">
                    <a:moveTo>
                      <a:pt x="26222" y="8901"/>
                    </a:moveTo>
                    <a:cubicBezTo>
                      <a:pt x="22889" y="4843"/>
                      <a:pt x="9820" y="8739"/>
                      <a:pt x="7144" y="11320"/>
                    </a:cubicBezTo>
                    <a:cubicBezTo>
                      <a:pt x="11249" y="9234"/>
                      <a:pt x="19755" y="8824"/>
                      <a:pt x="26222" y="89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6" name="任意多边形: 形状 528"/>
              <p:cNvSpPr/>
              <p:nvPr/>
            </p:nvSpPr>
            <p:spPr>
              <a:xfrm>
                <a:off x="10813809" y="1181223"/>
                <a:ext cx="19050" cy="19050"/>
              </a:xfrm>
              <a:custGeom>
                <a:avLst/>
                <a:gdLst>
                  <a:gd name="connsiteX0" fmla="*/ 14364 w 19050"/>
                  <a:gd name="connsiteY0" fmla="*/ 7144 h 19050"/>
                  <a:gd name="connsiteX1" fmla="*/ 9925 w 19050"/>
                  <a:gd name="connsiteY1" fmla="*/ 7496 h 19050"/>
                  <a:gd name="connsiteX2" fmla="*/ 7144 w 19050"/>
                  <a:gd name="connsiteY2" fmla="*/ 16250 h 19050"/>
                  <a:gd name="connsiteX3" fmla="*/ 10868 w 19050"/>
                  <a:gd name="connsiteY3" fmla="*/ 11887 h 19050"/>
                  <a:gd name="connsiteX4" fmla="*/ 14364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4364" y="7144"/>
                    </a:moveTo>
                    <a:lnTo>
                      <a:pt x="9925" y="7496"/>
                    </a:lnTo>
                    <a:lnTo>
                      <a:pt x="7144" y="16250"/>
                    </a:lnTo>
                    <a:cubicBezTo>
                      <a:pt x="7144" y="16250"/>
                      <a:pt x="9001" y="14068"/>
                      <a:pt x="10868" y="11887"/>
                    </a:cubicBezTo>
                    <a:cubicBezTo>
                      <a:pt x="12668" y="9592"/>
                      <a:pt x="14364" y="7144"/>
                      <a:pt x="1436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7" name="任意多边形: 形状 529"/>
              <p:cNvSpPr/>
              <p:nvPr/>
            </p:nvSpPr>
            <p:spPr>
              <a:xfrm>
                <a:off x="10894676" y="1126388"/>
                <a:ext cx="19050" cy="19050"/>
              </a:xfrm>
              <a:custGeom>
                <a:avLst/>
                <a:gdLst>
                  <a:gd name="connsiteX0" fmla="*/ 14249 w 19050"/>
                  <a:gd name="connsiteY0" fmla="*/ 18126 h 19050"/>
                  <a:gd name="connsiteX1" fmla="*/ 20650 w 19050"/>
                  <a:gd name="connsiteY1" fmla="*/ 7144 h 19050"/>
                  <a:gd name="connsiteX2" fmla="*/ 14068 w 19050"/>
                  <a:gd name="connsiteY2" fmla="*/ 12602 h 19050"/>
                  <a:gd name="connsiteX3" fmla="*/ 9354 w 19050"/>
                  <a:gd name="connsiteY3" fmla="*/ 16097 h 19050"/>
                  <a:gd name="connsiteX4" fmla="*/ 7144 w 19050"/>
                  <a:gd name="connsiteY4" fmla="*/ 17583 h 19050"/>
                  <a:gd name="connsiteX5" fmla="*/ 14249 w 19050"/>
                  <a:gd name="connsiteY5" fmla="*/ 181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4249" y="18126"/>
                    </a:moveTo>
                    <a:lnTo>
                      <a:pt x="20650" y="7144"/>
                    </a:lnTo>
                    <a:cubicBezTo>
                      <a:pt x="20650" y="7144"/>
                      <a:pt x="17355" y="9868"/>
                      <a:pt x="14068" y="12602"/>
                    </a:cubicBezTo>
                    <a:cubicBezTo>
                      <a:pt x="12468" y="14040"/>
                      <a:pt x="10697" y="15231"/>
                      <a:pt x="9354" y="16097"/>
                    </a:cubicBezTo>
                    <a:cubicBezTo>
                      <a:pt x="8030" y="16993"/>
                      <a:pt x="7144" y="17583"/>
                      <a:pt x="7144" y="17583"/>
                    </a:cubicBezTo>
                    <a:lnTo>
                      <a:pt x="14249" y="181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8" name="任意多边形: 形状 530"/>
              <p:cNvSpPr/>
              <p:nvPr/>
            </p:nvSpPr>
            <p:spPr>
              <a:xfrm>
                <a:off x="10916631" y="1118368"/>
                <a:ext cx="19050" cy="19050"/>
              </a:xfrm>
              <a:custGeom>
                <a:avLst/>
                <a:gdLst>
                  <a:gd name="connsiteX0" fmla="*/ 7144 w 19050"/>
                  <a:gd name="connsiteY0" fmla="*/ 16678 h 19050"/>
                  <a:gd name="connsiteX1" fmla="*/ 13192 w 19050"/>
                  <a:gd name="connsiteY1" fmla="*/ 11944 h 19050"/>
                  <a:gd name="connsiteX2" fmla="*/ 17345 w 19050"/>
                  <a:gd name="connsiteY2" fmla="*/ 8696 h 19050"/>
                  <a:gd name="connsiteX3" fmla="*/ 19174 w 19050"/>
                  <a:gd name="connsiteY3" fmla="*/ 7144 h 19050"/>
                  <a:gd name="connsiteX4" fmla="*/ 13668 w 19050"/>
                  <a:gd name="connsiteY4" fmla="*/ 8877 h 19050"/>
                  <a:gd name="connsiteX5" fmla="*/ 7144 w 19050"/>
                  <a:gd name="connsiteY5" fmla="*/ 166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7144" y="16678"/>
                    </a:moveTo>
                    <a:cubicBezTo>
                      <a:pt x="7144" y="16678"/>
                      <a:pt x="10163" y="14307"/>
                      <a:pt x="13192" y="11944"/>
                    </a:cubicBezTo>
                    <a:cubicBezTo>
                      <a:pt x="14707" y="10763"/>
                      <a:pt x="16212" y="9582"/>
                      <a:pt x="17345" y="8696"/>
                    </a:cubicBezTo>
                    <a:cubicBezTo>
                      <a:pt x="18507" y="7849"/>
                      <a:pt x="19174" y="7144"/>
                      <a:pt x="19174" y="7144"/>
                    </a:cubicBezTo>
                    <a:cubicBezTo>
                      <a:pt x="19269" y="7277"/>
                      <a:pt x="13668" y="8877"/>
                      <a:pt x="13668" y="8877"/>
                    </a:cubicBezTo>
                    <a:cubicBezTo>
                      <a:pt x="6820" y="12059"/>
                      <a:pt x="11192" y="13516"/>
                      <a:pt x="7144" y="16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19" name="任意多边形: 形状 531"/>
              <p:cNvSpPr/>
              <p:nvPr/>
            </p:nvSpPr>
            <p:spPr>
              <a:xfrm>
                <a:off x="10938872" y="1097222"/>
                <a:ext cx="19050" cy="19050"/>
              </a:xfrm>
              <a:custGeom>
                <a:avLst/>
                <a:gdLst>
                  <a:gd name="connsiteX0" fmla="*/ 19164 w 19050"/>
                  <a:gd name="connsiteY0" fmla="*/ 7144 h 19050"/>
                  <a:gd name="connsiteX1" fmla="*/ 15192 w 19050"/>
                  <a:gd name="connsiteY1" fmla="*/ 9154 h 19050"/>
                  <a:gd name="connsiteX2" fmla="*/ 7144 w 19050"/>
                  <a:gd name="connsiteY2" fmla="*/ 20907 h 19050"/>
                  <a:gd name="connsiteX3" fmla="*/ 1916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9164" y="7144"/>
                    </a:moveTo>
                    <a:cubicBezTo>
                      <a:pt x="18050" y="8801"/>
                      <a:pt x="16593" y="9001"/>
                      <a:pt x="15192" y="9154"/>
                    </a:cubicBezTo>
                    <a:lnTo>
                      <a:pt x="7144" y="20907"/>
                    </a:lnTo>
                    <a:lnTo>
                      <a:pt x="1916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0" name="任意多边形: 形状 532"/>
              <p:cNvSpPr/>
              <p:nvPr/>
            </p:nvSpPr>
            <p:spPr>
              <a:xfrm>
                <a:off x="11077090" y="864340"/>
                <a:ext cx="19050" cy="28575"/>
              </a:xfrm>
              <a:custGeom>
                <a:avLst/>
                <a:gdLst>
                  <a:gd name="connsiteX0" fmla="*/ 8619 w 19050"/>
                  <a:gd name="connsiteY0" fmla="*/ 23322 h 28575"/>
                  <a:gd name="connsiteX1" fmla="*/ 12477 w 19050"/>
                  <a:gd name="connsiteY1" fmla="*/ 7197 h 28575"/>
                  <a:gd name="connsiteX2" fmla="*/ 8619 w 19050"/>
                  <a:gd name="connsiteY2" fmla="*/ 2332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8619" y="23322"/>
                    </a:moveTo>
                    <a:cubicBezTo>
                      <a:pt x="13610" y="27342"/>
                      <a:pt x="11096" y="11845"/>
                      <a:pt x="12477" y="7197"/>
                    </a:cubicBezTo>
                    <a:cubicBezTo>
                      <a:pt x="11219" y="6339"/>
                      <a:pt x="4123" y="16083"/>
                      <a:pt x="8619" y="233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121" name="文本框 120"/>
            <p:cNvSpPr txBox="1"/>
            <p:nvPr/>
          </p:nvSpPr>
          <p:spPr>
            <a:xfrm>
              <a:off x="10455" y="6841"/>
              <a:ext cx="1063" cy="35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>
                  <a:latin typeface="华文中宋" panose="02010600040101010101" charset="-122"/>
                  <a:ea typeface="华文中宋" panose="02010600040101010101" charset="-122"/>
                </a:rPr>
                <a:t>政府行为</a:t>
              </a:r>
              <a:endParaRPr lang="zh-CN" altLang="en-US" sz="32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0564" y="5139"/>
              <a:ext cx="1257" cy="12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4000">
                  <a:latin typeface="华文中宋" panose="02010600040101010101" charset="-122"/>
                  <a:ea typeface="华文中宋" panose="02010600040101010101" charset="-122"/>
                </a:rPr>
                <a:t>叁</a:t>
              </a:r>
              <a:endParaRPr lang="zh-CN" altLang="en-US" sz="40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80" name="文本框 179"/>
            <p:cNvSpPr txBox="1"/>
            <p:nvPr/>
          </p:nvSpPr>
          <p:spPr>
            <a:xfrm>
              <a:off x="11352" y="7080"/>
              <a:ext cx="578" cy="34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The government behavior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9062085" y="3139440"/>
            <a:ext cx="1017270" cy="3566160"/>
            <a:chOff x="14120" y="4990"/>
            <a:chExt cx="1602" cy="5616"/>
          </a:xfrm>
        </p:grpSpPr>
        <p:sp>
          <p:nvSpPr>
            <p:cNvPr id="176" name="文本框 175"/>
            <p:cNvSpPr txBox="1"/>
            <p:nvPr/>
          </p:nvSpPr>
          <p:spPr>
            <a:xfrm>
              <a:off x="14167" y="6845"/>
              <a:ext cx="1063" cy="36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>
                  <a:latin typeface="华文中宋" panose="02010600040101010101" charset="-122"/>
                  <a:ea typeface="华文中宋" panose="02010600040101010101" charset="-122"/>
                </a:rPr>
                <a:t>发展展望</a:t>
              </a:r>
              <a:endParaRPr lang="zh-CN" altLang="en-US" sz="32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14983" y="7011"/>
              <a:ext cx="578" cy="35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The development prospect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 rot="0">
              <a:off x="14120" y="4990"/>
              <a:ext cx="1602" cy="1587"/>
              <a:chOff x="10350427" y="505424"/>
              <a:chExt cx="745713" cy="738302"/>
            </a:xfrm>
            <a:solidFill>
              <a:srgbClr val="D22C21"/>
            </a:solidFill>
          </p:grpSpPr>
          <p:sp>
            <p:nvSpPr>
              <p:cNvPr id="183" name="任意多边形: 形状 481"/>
              <p:cNvSpPr/>
              <p:nvPr/>
            </p:nvSpPr>
            <p:spPr>
              <a:xfrm>
                <a:off x="10362238" y="934288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10573 w 9525"/>
                  <a:gd name="connsiteY1" fmla="*/ 12373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8068" y="8744"/>
                      <a:pt x="9401" y="11325"/>
                      <a:pt x="10573" y="12373"/>
                    </a:cubicBezTo>
                    <a:cubicBezTo>
                      <a:pt x="9916" y="10058"/>
                      <a:pt x="8982" y="8220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482"/>
              <p:cNvSpPr/>
              <p:nvPr/>
            </p:nvSpPr>
            <p:spPr>
              <a:xfrm>
                <a:off x="10551824" y="548058"/>
                <a:ext cx="9525" cy="9525"/>
              </a:xfrm>
              <a:custGeom>
                <a:avLst/>
                <a:gdLst>
                  <a:gd name="connsiteX0" fmla="*/ 7144 w 9525"/>
                  <a:gd name="connsiteY0" fmla="*/ 8372 h 9525"/>
                  <a:gd name="connsiteX1" fmla="*/ 9154 w 9525"/>
                  <a:gd name="connsiteY1" fmla="*/ 7144 h 9525"/>
                  <a:gd name="connsiteX2" fmla="*/ 7791 w 9525"/>
                  <a:gd name="connsiteY2" fmla="*/ 7144 h 9525"/>
                  <a:gd name="connsiteX3" fmla="*/ 7144 w 9525"/>
                  <a:gd name="connsiteY3" fmla="*/ 83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372"/>
                    </a:moveTo>
                    <a:lnTo>
                      <a:pt x="9154" y="7144"/>
                    </a:lnTo>
                    <a:cubicBezTo>
                      <a:pt x="8658" y="7144"/>
                      <a:pt x="8211" y="7144"/>
                      <a:pt x="7791" y="7144"/>
                    </a:cubicBezTo>
                    <a:lnTo>
                      <a:pt x="7144" y="83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483"/>
              <p:cNvSpPr/>
              <p:nvPr/>
            </p:nvSpPr>
            <p:spPr>
              <a:xfrm>
                <a:off x="10550940" y="543667"/>
                <a:ext cx="9525" cy="9525"/>
              </a:xfrm>
              <a:custGeom>
                <a:avLst/>
                <a:gdLst>
                  <a:gd name="connsiteX0" fmla="*/ 8675 w 9525"/>
                  <a:gd name="connsiteY0" fmla="*/ 11535 h 9525"/>
                  <a:gd name="connsiteX1" fmla="*/ 11056 w 9525"/>
                  <a:gd name="connsiteY1" fmla="*/ 7144 h 9525"/>
                  <a:gd name="connsiteX2" fmla="*/ 8675 w 9525"/>
                  <a:gd name="connsiteY2" fmla="*/ 115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675" y="11535"/>
                    </a:moveTo>
                    <a:lnTo>
                      <a:pt x="11056" y="7144"/>
                    </a:lnTo>
                    <a:cubicBezTo>
                      <a:pt x="5913" y="10887"/>
                      <a:pt x="6656" y="11506"/>
                      <a:pt x="8675" y="115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484"/>
              <p:cNvSpPr/>
              <p:nvPr/>
            </p:nvSpPr>
            <p:spPr>
              <a:xfrm>
                <a:off x="10391394" y="969340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4440 w 19050"/>
                  <a:gd name="connsiteY1" fmla="*/ 16907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9182" y="10725"/>
                      <a:pt x="11544" y="14116"/>
                      <a:pt x="14440" y="16907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485"/>
              <p:cNvSpPr/>
              <p:nvPr/>
            </p:nvSpPr>
            <p:spPr>
              <a:xfrm>
                <a:off x="10392918" y="921981"/>
                <a:ext cx="9525" cy="9525"/>
              </a:xfrm>
              <a:custGeom>
                <a:avLst/>
                <a:gdLst>
                  <a:gd name="connsiteX0" fmla="*/ 7144 w 9525"/>
                  <a:gd name="connsiteY0" fmla="*/ 10087 h 9525"/>
                  <a:gd name="connsiteX1" fmla="*/ 8191 w 9525"/>
                  <a:gd name="connsiteY1" fmla="*/ 7144 h 9525"/>
                  <a:gd name="connsiteX2" fmla="*/ 7144 w 9525"/>
                  <a:gd name="connsiteY2" fmla="*/ 1008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10087"/>
                    </a:moveTo>
                    <a:cubicBezTo>
                      <a:pt x="7610" y="9554"/>
                      <a:pt x="7953" y="8677"/>
                      <a:pt x="8191" y="7144"/>
                    </a:cubicBezTo>
                    <a:cubicBezTo>
                      <a:pt x="7610" y="8106"/>
                      <a:pt x="7325" y="9115"/>
                      <a:pt x="7144" y="10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8" name="任意多边形: 形状 486"/>
              <p:cNvSpPr/>
              <p:nvPr/>
            </p:nvSpPr>
            <p:spPr>
              <a:xfrm>
                <a:off x="10636739" y="1226048"/>
                <a:ext cx="9525" cy="9525"/>
              </a:xfrm>
              <a:custGeom>
                <a:avLst/>
                <a:gdLst>
                  <a:gd name="connsiteX0" fmla="*/ 9182 w 9525"/>
                  <a:gd name="connsiteY0" fmla="*/ 7144 h 9525"/>
                  <a:gd name="connsiteX1" fmla="*/ 7144 w 9525"/>
                  <a:gd name="connsiteY1" fmla="*/ 7763 h 9525"/>
                  <a:gd name="connsiteX2" fmla="*/ 9182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182" y="7144"/>
                    </a:moveTo>
                    <a:cubicBezTo>
                      <a:pt x="8477" y="7353"/>
                      <a:pt x="7810" y="7563"/>
                      <a:pt x="7144" y="7763"/>
                    </a:cubicBezTo>
                    <a:cubicBezTo>
                      <a:pt x="8134" y="7725"/>
                      <a:pt x="8830" y="7544"/>
                      <a:pt x="918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9" name="任意多边形: 形状 487"/>
              <p:cNvSpPr/>
              <p:nvPr/>
            </p:nvSpPr>
            <p:spPr>
              <a:xfrm>
                <a:off x="10671762" y="1226582"/>
                <a:ext cx="19050" cy="9525"/>
              </a:xfrm>
              <a:custGeom>
                <a:avLst/>
                <a:gdLst>
                  <a:gd name="connsiteX0" fmla="*/ 7144 w 19050"/>
                  <a:gd name="connsiteY0" fmla="*/ 7286 h 9525"/>
                  <a:gd name="connsiteX1" fmla="*/ 14497 w 19050"/>
                  <a:gd name="connsiteY1" fmla="*/ 8429 h 9525"/>
                  <a:gd name="connsiteX2" fmla="*/ 15002 w 19050"/>
                  <a:gd name="connsiteY2" fmla="*/ 7867 h 9525"/>
                  <a:gd name="connsiteX3" fmla="*/ 7144 w 19050"/>
                  <a:gd name="connsiteY3" fmla="*/ 728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7144" y="7286"/>
                    </a:moveTo>
                    <a:cubicBezTo>
                      <a:pt x="9811" y="7896"/>
                      <a:pt x="12173" y="8200"/>
                      <a:pt x="14497" y="8429"/>
                    </a:cubicBezTo>
                    <a:lnTo>
                      <a:pt x="15002" y="7867"/>
                    </a:lnTo>
                    <a:cubicBezTo>
                      <a:pt x="13840" y="6867"/>
                      <a:pt x="9401" y="7153"/>
                      <a:pt x="7144" y="7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488"/>
              <p:cNvSpPr/>
              <p:nvPr/>
            </p:nvSpPr>
            <p:spPr>
              <a:xfrm>
                <a:off x="10659589" y="1221028"/>
                <a:ext cx="19050" cy="9525"/>
              </a:xfrm>
              <a:custGeom>
                <a:avLst/>
                <a:gdLst>
                  <a:gd name="connsiteX0" fmla="*/ 7144 w 19050"/>
                  <a:gd name="connsiteY0" fmla="*/ 7144 h 9525"/>
                  <a:gd name="connsiteX1" fmla="*/ 13687 w 19050"/>
                  <a:gd name="connsiteY1" fmla="*/ 7801 h 9525"/>
                  <a:gd name="connsiteX2" fmla="*/ 7144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7144"/>
                    </a:moveTo>
                    <a:lnTo>
                      <a:pt x="13687" y="7801"/>
                    </a:lnTo>
                    <a:cubicBezTo>
                      <a:pt x="11335" y="7382"/>
                      <a:pt x="9173" y="7182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489"/>
              <p:cNvSpPr/>
              <p:nvPr/>
            </p:nvSpPr>
            <p:spPr>
              <a:xfrm>
                <a:off x="10852684" y="1159068"/>
                <a:ext cx="9525" cy="9525"/>
              </a:xfrm>
              <a:custGeom>
                <a:avLst/>
                <a:gdLst>
                  <a:gd name="connsiteX0" fmla="*/ 7654 w 9525"/>
                  <a:gd name="connsiteY0" fmla="*/ 10220 h 9525"/>
                  <a:gd name="connsiteX1" fmla="*/ 7235 w 9525"/>
                  <a:gd name="connsiteY1" fmla="*/ 7144 h 9525"/>
                  <a:gd name="connsiteX2" fmla="*/ 7654 w 9525"/>
                  <a:gd name="connsiteY2" fmla="*/ 102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654" y="10220"/>
                    </a:moveTo>
                    <a:lnTo>
                      <a:pt x="7235" y="7144"/>
                    </a:lnTo>
                    <a:cubicBezTo>
                      <a:pt x="7016" y="8639"/>
                      <a:pt x="7206" y="9601"/>
                      <a:pt x="7654" y="102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490"/>
              <p:cNvSpPr/>
              <p:nvPr/>
            </p:nvSpPr>
            <p:spPr>
              <a:xfrm>
                <a:off x="10630375" y="1226523"/>
                <a:ext cx="19050" cy="9525"/>
              </a:xfrm>
              <a:custGeom>
                <a:avLst/>
                <a:gdLst>
                  <a:gd name="connsiteX0" fmla="*/ 7574 w 19050"/>
                  <a:gd name="connsiteY0" fmla="*/ 8440 h 9525"/>
                  <a:gd name="connsiteX1" fmla="*/ 13508 w 19050"/>
                  <a:gd name="connsiteY1" fmla="*/ 7288 h 9525"/>
                  <a:gd name="connsiteX2" fmla="*/ 7574 w 19050"/>
                  <a:gd name="connsiteY2" fmla="*/ 844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574" y="8440"/>
                    </a:moveTo>
                    <a:cubicBezTo>
                      <a:pt x="9641" y="8317"/>
                      <a:pt x="11574" y="7850"/>
                      <a:pt x="13508" y="7288"/>
                    </a:cubicBezTo>
                    <a:cubicBezTo>
                      <a:pt x="10431" y="7374"/>
                      <a:pt x="5688" y="6440"/>
                      <a:pt x="7574" y="84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491"/>
              <p:cNvSpPr/>
              <p:nvPr/>
            </p:nvSpPr>
            <p:spPr>
              <a:xfrm>
                <a:off x="10360752" y="933114"/>
                <a:ext cx="9525" cy="9525"/>
              </a:xfrm>
              <a:custGeom>
                <a:avLst/>
                <a:gdLst>
                  <a:gd name="connsiteX0" fmla="*/ 7144 w 9525"/>
                  <a:gd name="connsiteY0" fmla="*/ 7536 h 9525"/>
                  <a:gd name="connsiteX1" fmla="*/ 8630 w 9525"/>
                  <a:gd name="connsiteY1" fmla="*/ 8317 h 9525"/>
                  <a:gd name="connsiteX2" fmla="*/ 7144 w 9525"/>
                  <a:gd name="connsiteY2" fmla="*/ 753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36"/>
                    </a:moveTo>
                    <a:cubicBezTo>
                      <a:pt x="7753" y="7717"/>
                      <a:pt x="8163" y="8031"/>
                      <a:pt x="8630" y="8317"/>
                    </a:cubicBezTo>
                    <a:cubicBezTo>
                      <a:pt x="7972" y="7279"/>
                      <a:pt x="7429" y="6717"/>
                      <a:pt x="7144" y="7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492"/>
              <p:cNvSpPr/>
              <p:nvPr/>
            </p:nvSpPr>
            <p:spPr>
              <a:xfrm>
                <a:off x="10400014" y="994626"/>
                <a:ext cx="9525" cy="9525"/>
              </a:xfrm>
              <a:custGeom>
                <a:avLst/>
                <a:gdLst>
                  <a:gd name="connsiteX0" fmla="*/ 7973 w 9525"/>
                  <a:gd name="connsiteY0" fmla="*/ 9099 h 9525"/>
                  <a:gd name="connsiteX1" fmla="*/ 7839 w 9525"/>
                  <a:gd name="connsiteY1" fmla="*/ 8518 h 9525"/>
                  <a:gd name="connsiteX2" fmla="*/ 7973 w 9525"/>
                  <a:gd name="connsiteY2" fmla="*/ 909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973" y="9099"/>
                    </a:moveTo>
                    <a:lnTo>
                      <a:pt x="7839" y="8518"/>
                    </a:lnTo>
                    <a:cubicBezTo>
                      <a:pt x="6753" y="6175"/>
                      <a:pt x="7049" y="7137"/>
                      <a:pt x="7973" y="9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493"/>
              <p:cNvSpPr/>
              <p:nvPr/>
            </p:nvSpPr>
            <p:spPr>
              <a:xfrm>
                <a:off x="10717901" y="505424"/>
                <a:ext cx="19050" cy="9525"/>
              </a:xfrm>
              <a:custGeom>
                <a:avLst/>
                <a:gdLst>
                  <a:gd name="connsiteX0" fmla="*/ 7144 w 19050"/>
                  <a:gd name="connsiteY0" fmla="*/ 8401 h 9525"/>
                  <a:gd name="connsiteX1" fmla="*/ 20260 w 19050"/>
                  <a:gd name="connsiteY1" fmla="*/ 7992 h 9525"/>
                  <a:gd name="connsiteX2" fmla="*/ 7144 w 19050"/>
                  <a:gd name="connsiteY2" fmla="*/ 84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7144" y="8401"/>
                    </a:moveTo>
                    <a:cubicBezTo>
                      <a:pt x="11506" y="8277"/>
                      <a:pt x="15878" y="8296"/>
                      <a:pt x="20260" y="7992"/>
                    </a:cubicBezTo>
                    <a:cubicBezTo>
                      <a:pt x="10249" y="6582"/>
                      <a:pt x="7153" y="7077"/>
                      <a:pt x="7144" y="8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6" name="任意多边形: 形状 494"/>
              <p:cNvSpPr/>
              <p:nvPr/>
            </p:nvSpPr>
            <p:spPr>
              <a:xfrm>
                <a:off x="10350427" y="506682"/>
                <a:ext cx="390525" cy="695325"/>
              </a:xfrm>
              <a:custGeom>
                <a:avLst/>
                <a:gdLst>
                  <a:gd name="connsiteX0" fmla="*/ 187376 w 390525"/>
                  <a:gd name="connsiteY0" fmla="*/ 676485 h 695325"/>
                  <a:gd name="connsiteX1" fmla="*/ 205045 w 390525"/>
                  <a:gd name="connsiteY1" fmla="*/ 676847 h 695325"/>
                  <a:gd name="connsiteX2" fmla="*/ 189519 w 390525"/>
                  <a:gd name="connsiteY2" fmla="*/ 665883 h 695325"/>
                  <a:gd name="connsiteX3" fmla="*/ 210845 w 390525"/>
                  <a:gd name="connsiteY3" fmla="*/ 670646 h 695325"/>
                  <a:gd name="connsiteX4" fmla="*/ 198606 w 390525"/>
                  <a:gd name="connsiteY4" fmla="*/ 666693 h 695325"/>
                  <a:gd name="connsiteX5" fmla="*/ 199330 w 390525"/>
                  <a:gd name="connsiteY5" fmla="*/ 656768 h 695325"/>
                  <a:gd name="connsiteX6" fmla="*/ 178765 w 390525"/>
                  <a:gd name="connsiteY6" fmla="*/ 646024 h 695325"/>
                  <a:gd name="connsiteX7" fmla="*/ 162258 w 390525"/>
                  <a:gd name="connsiteY7" fmla="*/ 628202 h 695325"/>
                  <a:gd name="connsiteX8" fmla="*/ 166126 w 390525"/>
                  <a:gd name="connsiteY8" fmla="*/ 629907 h 695325"/>
                  <a:gd name="connsiteX9" fmla="*/ 160715 w 390525"/>
                  <a:gd name="connsiteY9" fmla="*/ 622792 h 695325"/>
                  <a:gd name="connsiteX10" fmla="*/ 155867 w 390525"/>
                  <a:gd name="connsiteY10" fmla="*/ 615182 h 695325"/>
                  <a:gd name="connsiteX11" fmla="*/ 156153 w 390525"/>
                  <a:gd name="connsiteY11" fmla="*/ 614715 h 695325"/>
                  <a:gd name="connsiteX12" fmla="*/ 154362 w 390525"/>
                  <a:gd name="connsiteY12" fmla="*/ 615572 h 695325"/>
                  <a:gd name="connsiteX13" fmla="*/ 135293 w 390525"/>
                  <a:gd name="connsiteY13" fmla="*/ 586711 h 695325"/>
                  <a:gd name="connsiteX14" fmla="*/ 126949 w 390525"/>
                  <a:gd name="connsiteY14" fmla="*/ 581635 h 695325"/>
                  <a:gd name="connsiteX15" fmla="*/ 116005 w 390525"/>
                  <a:gd name="connsiteY15" fmla="*/ 570071 h 695325"/>
                  <a:gd name="connsiteX16" fmla="*/ 97831 w 390525"/>
                  <a:gd name="connsiteY16" fmla="*/ 550764 h 695325"/>
                  <a:gd name="connsiteX17" fmla="*/ 108985 w 390525"/>
                  <a:gd name="connsiteY17" fmla="*/ 565756 h 695325"/>
                  <a:gd name="connsiteX18" fmla="*/ 102803 w 390525"/>
                  <a:gd name="connsiteY18" fmla="*/ 568928 h 695325"/>
                  <a:gd name="connsiteX19" fmla="*/ 96212 w 390525"/>
                  <a:gd name="connsiteY19" fmla="*/ 556374 h 695325"/>
                  <a:gd name="connsiteX20" fmla="*/ 112481 w 390525"/>
                  <a:gd name="connsiteY20" fmla="*/ 579920 h 695325"/>
                  <a:gd name="connsiteX21" fmla="*/ 99955 w 390525"/>
                  <a:gd name="connsiteY21" fmla="*/ 571424 h 695325"/>
                  <a:gd name="connsiteX22" fmla="*/ 108185 w 390525"/>
                  <a:gd name="connsiteY22" fmla="*/ 583368 h 695325"/>
                  <a:gd name="connsiteX23" fmla="*/ 117234 w 390525"/>
                  <a:gd name="connsiteY23" fmla="*/ 593741 h 695325"/>
                  <a:gd name="connsiteX24" fmla="*/ 137970 w 390525"/>
                  <a:gd name="connsiteY24" fmla="*/ 606428 h 695325"/>
                  <a:gd name="connsiteX25" fmla="*/ 132274 w 390525"/>
                  <a:gd name="connsiteY25" fmla="*/ 610495 h 695325"/>
                  <a:gd name="connsiteX26" fmla="*/ 148752 w 390525"/>
                  <a:gd name="connsiteY26" fmla="*/ 625964 h 695325"/>
                  <a:gd name="connsiteX27" fmla="*/ 131340 w 390525"/>
                  <a:gd name="connsiteY27" fmla="*/ 618382 h 695325"/>
                  <a:gd name="connsiteX28" fmla="*/ 112052 w 390525"/>
                  <a:gd name="connsiteY28" fmla="*/ 603142 h 695325"/>
                  <a:gd name="connsiteX29" fmla="*/ 104270 w 390525"/>
                  <a:gd name="connsiteY29" fmla="*/ 590198 h 695325"/>
                  <a:gd name="connsiteX30" fmla="*/ 94231 w 390525"/>
                  <a:gd name="connsiteY30" fmla="*/ 577625 h 695325"/>
                  <a:gd name="connsiteX31" fmla="*/ 82810 w 390525"/>
                  <a:gd name="connsiteY31" fmla="*/ 565461 h 695325"/>
                  <a:gd name="connsiteX32" fmla="*/ 72781 w 390525"/>
                  <a:gd name="connsiteY32" fmla="*/ 552745 h 695325"/>
                  <a:gd name="connsiteX33" fmla="*/ 88697 w 390525"/>
                  <a:gd name="connsiteY33" fmla="*/ 549126 h 695325"/>
                  <a:gd name="connsiteX34" fmla="*/ 66866 w 390525"/>
                  <a:gd name="connsiteY34" fmla="*/ 525847 h 695325"/>
                  <a:gd name="connsiteX35" fmla="*/ 66437 w 390525"/>
                  <a:gd name="connsiteY35" fmla="*/ 499624 h 695325"/>
                  <a:gd name="connsiteX36" fmla="*/ 75829 w 390525"/>
                  <a:gd name="connsiteY36" fmla="*/ 509588 h 695325"/>
                  <a:gd name="connsiteX37" fmla="*/ 65294 w 390525"/>
                  <a:gd name="connsiteY37" fmla="*/ 490738 h 695325"/>
                  <a:gd name="connsiteX38" fmla="*/ 66999 w 390525"/>
                  <a:gd name="connsiteY38" fmla="*/ 505416 h 695325"/>
                  <a:gd name="connsiteX39" fmla="*/ 57550 w 390525"/>
                  <a:gd name="connsiteY39" fmla="*/ 497043 h 695325"/>
                  <a:gd name="connsiteX40" fmla="*/ 58303 w 390525"/>
                  <a:gd name="connsiteY40" fmla="*/ 499586 h 695325"/>
                  <a:gd name="connsiteX41" fmla="*/ 44729 w 390525"/>
                  <a:gd name="connsiteY41" fmla="*/ 482765 h 695325"/>
                  <a:gd name="connsiteX42" fmla="*/ 45815 w 390525"/>
                  <a:gd name="connsiteY42" fmla="*/ 466668 h 695325"/>
                  <a:gd name="connsiteX43" fmla="*/ 48101 w 390525"/>
                  <a:gd name="connsiteY43" fmla="*/ 469811 h 695325"/>
                  <a:gd name="connsiteX44" fmla="*/ 38995 w 390525"/>
                  <a:gd name="connsiteY44" fmla="*/ 443627 h 695325"/>
                  <a:gd name="connsiteX45" fmla="*/ 40415 w 390525"/>
                  <a:gd name="connsiteY45" fmla="*/ 443865 h 695325"/>
                  <a:gd name="connsiteX46" fmla="*/ 33061 w 390525"/>
                  <a:gd name="connsiteY46" fmla="*/ 435464 h 695325"/>
                  <a:gd name="connsiteX47" fmla="*/ 28870 w 390525"/>
                  <a:gd name="connsiteY47" fmla="*/ 423443 h 695325"/>
                  <a:gd name="connsiteX48" fmla="*/ 37814 w 390525"/>
                  <a:gd name="connsiteY48" fmla="*/ 424110 h 695325"/>
                  <a:gd name="connsiteX49" fmla="*/ 42720 w 390525"/>
                  <a:gd name="connsiteY49" fmla="*/ 433149 h 695325"/>
                  <a:gd name="connsiteX50" fmla="*/ 46330 w 390525"/>
                  <a:gd name="connsiteY50" fmla="*/ 449609 h 695325"/>
                  <a:gd name="connsiteX51" fmla="*/ 53740 w 390525"/>
                  <a:gd name="connsiteY51" fmla="*/ 444589 h 695325"/>
                  <a:gd name="connsiteX52" fmla="*/ 49625 w 390525"/>
                  <a:gd name="connsiteY52" fmla="*/ 425377 h 695325"/>
                  <a:gd name="connsiteX53" fmla="*/ 44777 w 390525"/>
                  <a:gd name="connsiteY53" fmla="*/ 425777 h 695325"/>
                  <a:gd name="connsiteX54" fmla="*/ 36519 w 390525"/>
                  <a:gd name="connsiteY54" fmla="*/ 399612 h 695325"/>
                  <a:gd name="connsiteX55" fmla="*/ 42329 w 390525"/>
                  <a:gd name="connsiteY55" fmla="*/ 412423 h 695325"/>
                  <a:gd name="connsiteX56" fmla="*/ 28604 w 390525"/>
                  <a:gd name="connsiteY56" fmla="*/ 403603 h 695325"/>
                  <a:gd name="connsiteX57" fmla="*/ 29213 w 390525"/>
                  <a:gd name="connsiteY57" fmla="*/ 381905 h 695325"/>
                  <a:gd name="connsiteX58" fmla="*/ 29623 w 390525"/>
                  <a:gd name="connsiteY58" fmla="*/ 359940 h 695325"/>
                  <a:gd name="connsiteX59" fmla="*/ 24908 w 390525"/>
                  <a:gd name="connsiteY59" fmla="*/ 364865 h 695325"/>
                  <a:gd name="connsiteX60" fmla="*/ 24489 w 390525"/>
                  <a:gd name="connsiteY60" fmla="*/ 324288 h 695325"/>
                  <a:gd name="connsiteX61" fmla="*/ 23784 w 390525"/>
                  <a:gd name="connsiteY61" fmla="*/ 303895 h 695325"/>
                  <a:gd name="connsiteX62" fmla="*/ 23784 w 390525"/>
                  <a:gd name="connsiteY62" fmla="*/ 293275 h 695325"/>
                  <a:gd name="connsiteX63" fmla="*/ 25327 w 390525"/>
                  <a:gd name="connsiteY63" fmla="*/ 282492 h 695325"/>
                  <a:gd name="connsiteX64" fmla="*/ 28775 w 390525"/>
                  <a:gd name="connsiteY64" fmla="*/ 312525 h 695325"/>
                  <a:gd name="connsiteX65" fmla="*/ 45101 w 390525"/>
                  <a:gd name="connsiteY65" fmla="*/ 299114 h 695325"/>
                  <a:gd name="connsiteX66" fmla="*/ 37671 w 390525"/>
                  <a:gd name="connsiteY66" fmla="*/ 279921 h 695325"/>
                  <a:gd name="connsiteX67" fmla="*/ 35709 w 390525"/>
                  <a:gd name="connsiteY67" fmla="*/ 294427 h 695325"/>
                  <a:gd name="connsiteX68" fmla="*/ 41900 w 390525"/>
                  <a:gd name="connsiteY68" fmla="*/ 256861 h 695325"/>
                  <a:gd name="connsiteX69" fmla="*/ 58483 w 390525"/>
                  <a:gd name="connsiteY69" fmla="*/ 214093 h 695325"/>
                  <a:gd name="connsiteX70" fmla="*/ 56664 w 390525"/>
                  <a:gd name="connsiteY70" fmla="*/ 224171 h 695325"/>
                  <a:gd name="connsiteX71" fmla="*/ 62598 w 390525"/>
                  <a:gd name="connsiteY71" fmla="*/ 204130 h 695325"/>
                  <a:gd name="connsiteX72" fmla="*/ 74381 w 390525"/>
                  <a:gd name="connsiteY72" fmla="*/ 188966 h 695325"/>
                  <a:gd name="connsiteX73" fmla="*/ 82077 w 390525"/>
                  <a:gd name="connsiteY73" fmla="*/ 190624 h 695325"/>
                  <a:gd name="connsiteX74" fmla="*/ 79867 w 390525"/>
                  <a:gd name="connsiteY74" fmla="*/ 181956 h 695325"/>
                  <a:gd name="connsiteX75" fmla="*/ 82620 w 390525"/>
                  <a:gd name="connsiteY75" fmla="*/ 180442 h 695325"/>
                  <a:gd name="connsiteX76" fmla="*/ 83410 w 390525"/>
                  <a:gd name="connsiteY76" fmla="*/ 171621 h 695325"/>
                  <a:gd name="connsiteX77" fmla="*/ 84230 w 390525"/>
                  <a:gd name="connsiteY77" fmla="*/ 165621 h 695325"/>
                  <a:gd name="connsiteX78" fmla="*/ 84715 w 390525"/>
                  <a:gd name="connsiteY78" fmla="*/ 162935 h 695325"/>
                  <a:gd name="connsiteX79" fmla="*/ 115605 w 390525"/>
                  <a:gd name="connsiteY79" fmla="*/ 143656 h 695325"/>
                  <a:gd name="connsiteX80" fmla="*/ 124568 w 390525"/>
                  <a:gd name="connsiteY80" fmla="*/ 107394 h 695325"/>
                  <a:gd name="connsiteX81" fmla="*/ 127483 w 390525"/>
                  <a:gd name="connsiteY81" fmla="*/ 115500 h 695325"/>
                  <a:gd name="connsiteX82" fmla="*/ 141503 w 390525"/>
                  <a:gd name="connsiteY82" fmla="*/ 101803 h 695325"/>
                  <a:gd name="connsiteX83" fmla="*/ 134655 w 390525"/>
                  <a:gd name="connsiteY83" fmla="*/ 125473 h 695325"/>
                  <a:gd name="connsiteX84" fmla="*/ 145247 w 390525"/>
                  <a:gd name="connsiteY84" fmla="*/ 108423 h 695325"/>
                  <a:gd name="connsiteX85" fmla="*/ 161468 w 390525"/>
                  <a:gd name="connsiteY85" fmla="*/ 90726 h 695325"/>
                  <a:gd name="connsiteX86" fmla="*/ 159887 w 390525"/>
                  <a:gd name="connsiteY86" fmla="*/ 90916 h 695325"/>
                  <a:gd name="connsiteX87" fmla="*/ 174984 w 390525"/>
                  <a:gd name="connsiteY87" fmla="*/ 75400 h 695325"/>
                  <a:gd name="connsiteX88" fmla="*/ 195263 w 390525"/>
                  <a:gd name="connsiteY88" fmla="*/ 63065 h 695325"/>
                  <a:gd name="connsiteX89" fmla="*/ 174365 w 390525"/>
                  <a:gd name="connsiteY89" fmla="*/ 83220 h 695325"/>
                  <a:gd name="connsiteX90" fmla="*/ 224552 w 390525"/>
                  <a:gd name="connsiteY90" fmla="*/ 44768 h 695325"/>
                  <a:gd name="connsiteX91" fmla="*/ 239011 w 390525"/>
                  <a:gd name="connsiteY91" fmla="*/ 41386 h 695325"/>
                  <a:gd name="connsiteX92" fmla="*/ 240287 w 390525"/>
                  <a:gd name="connsiteY92" fmla="*/ 45891 h 695325"/>
                  <a:gd name="connsiteX93" fmla="*/ 272339 w 390525"/>
                  <a:gd name="connsiteY93" fmla="*/ 24870 h 695325"/>
                  <a:gd name="connsiteX94" fmla="*/ 273139 w 390525"/>
                  <a:gd name="connsiteY94" fmla="*/ 30956 h 695325"/>
                  <a:gd name="connsiteX95" fmla="*/ 293513 w 390525"/>
                  <a:gd name="connsiteY95" fmla="*/ 28375 h 695325"/>
                  <a:gd name="connsiteX96" fmla="*/ 312620 w 390525"/>
                  <a:gd name="connsiteY96" fmla="*/ 21993 h 695325"/>
                  <a:gd name="connsiteX97" fmla="*/ 351692 w 390525"/>
                  <a:gd name="connsiteY97" fmla="*/ 17059 h 695325"/>
                  <a:gd name="connsiteX98" fmla="*/ 352844 w 390525"/>
                  <a:gd name="connsiteY98" fmla="*/ 9592 h 695325"/>
                  <a:gd name="connsiteX99" fmla="*/ 372532 w 390525"/>
                  <a:gd name="connsiteY99" fmla="*/ 16088 h 695325"/>
                  <a:gd name="connsiteX100" fmla="*/ 359369 w 390525"/>
                  <a:gd name="connsiteY100" fmla="*/ 19269 h 695325"/>
                  <a:gd name="connsiteX101" fmla="*/ 385963 w 390525"/>
                  <a:gd name="connsiteY101" fmla="*/ 17497 h 695325"/>
                  <a:gd name="connsiteX102" fmla="*/ 374590 w 390525"/>
                  <a:gd name="connsiteY102" fmla="*/ 7144 h 695325"/>
                  <a:gd name="connsiteX103" fmla="*/ 353339 w 390525"/>
                  <a:gd name="connsiteY103" fmla="*/ 9173 h 695325"/>
                  <a:gd name="connsiteX104" fmla="*/ 332165 w 390525"/>
                  <a:gd name="connsiteY104" fmla="*/ 10820 h 695325"/>
                  <a:gd name="connsiteX105" fmla="*/ 290017 w 390525"/>
                  <a:gd name="connsiteY105" fmla="*/ 16964 h 695325"/>
                  <a:gd name="connsiteX106" fmla="*/ 269081 w 390525"/>
                  <a:gd name="connsiteY106" fmla="*/ 21584 h 695325"/>
                  <a:gd name="connsiteX107" fmla="*/ 248783 w 390525"/>
                  <a:gd name="connsiteY107" fmla="*/ 28642 h 695325"/>
                  <a:gd name="connsiteX108" fmla="*/ 210531 w 390525"/>
                  <a:gd name="connsiteY108" fmla="*/ 48511 h 695325"/>
                  <a:gd name="connsiteX109" fmla="*/ 215017 w 390525"/>
                  <a:gd name="connsiteY109" fmla="*/ 50073 h 695325"/>
                  <a:gd name="connsiteX110" fmla="*/ 204711 w 390525"/>
                  <a:gd name="connsiteY110" fmla="*/ 53969 h 695325"/>
                  <a:gd name="connsiteX111" fmla="*/ 199130 w 390525"/>
                  <a:gd name="connsiteY111" fmla="*/ 54150 h 695325"/>
                  <a:gd name="connsiteX112" fmla="*/ 200616 w 390525"/>
                  <a:gd name="connsiteY112" fmla="*/ 52616 h 695325"/>
                  <a:gd name="connsiteX113" fmla="*/ 180946 w 390525"/>
                  <a:gd name="connsiteY113" fmla="*/ 60989 h 695325"/>
                  <a:gd name="connsiteX114" fmla="*/ 171564 w 390525"/>
                  <a:gd name="connsiteY114" fmla="*/ 63284 h 695325"/>
                  <a:gd name="connsiteX115" fmla="*/ 164621 w 390525"/>
                  <a:gd name="connsiteY115" fmla="*/ 66761 h 695325"/>
                  <a:gd name="connsiteX116" fmla="*/ 148828 w 390525"/>
                  <a:gd name="connsiteY116" fmla="*/ 86754 h 695325"/>
                  <a:gd name="connsiteX117" fmla="*/ 137741 w 390525"/>
                  <a:gd name="connsiteY117" fmla="*/ 89097 h 695325"/>
                  <a:gd name="connsiteX118" fmla="*/ 137941 w 390525"/>
                  <a:gd name="connsiteY118" fmla="*/ 101146 h 695325"/>
                  <a:gd name="connsiteX119" fmla="*/ 131893 w 390525"/>
                  <a:gd name="connsiteY119" fmla="*/ 98108 h 695325"/>
                  <a:gd name="connsiteX120" fmla="*/ 54502 w 390525"/>
                  <a:gd name="connsiteY120" fmla="*/ 199025 h 695325"/>
                  <a:gd name="connsiteX121" fmla="*/ 55093 w 390525"/>
                  <a:gd name="connsiteY121" fmla="*/ 193148 h 695325"/>
                  <a:gd name="connsiteX122" fmla="*/ 56045 w 390525"/>
                  <a:gd name="connsiteY122" fmla="*/ 187395 h 695325"/>
                  <a:gd name="connsiteX123" fmla="*/ 40796 w 390525"/>
                  <a:gd name="connsiteY123" fmla="*/ 210741 h 695325"/>
                  <a:gd name="connsiteX124" fmla="*/ 28832 w 390525"/>
                  <a:gd name="connsiteY124" fmla="*/ 244145 h 695325"/>
                  <a:gd name="connsiteX125" fmla="*/ 28546 w 390525"/>
                  <a:gd name="connsiteY125" fmla="*/ 266195 h 695325"/>
                  <a:gd name="connsiteX126" fmla="*/ 15088 w 390525"/>
                  <a:gd name="connsiteY126" fmla="*/ 296647 h 695325"/>
                  <a:gd name="connsiteX127" fmla="*/ 12706 w 390525"/>
                  <a:gd name="connsiteY127" fmla="*/ 340528 h 695325"/>
                  <a:gd name="connsiteX128" fmla="*/ 17440 w 390525"/>
                  <a:gd name="connsiteY128" fmla="*/ 351330 h 695325"/>
                  <a:gd name="connsiteX129" fmla="*/ 18650 w 390525"/>
                  <a:gd name="connsiteY129" fmla="*/ 370761 h 695325"/>
                  <a:gd name="connsiteX130" fmla="*/ 11640 w 390525"/>
                  <a:gd name="connsiteY130" fmla="*/ 360607 h 695325"/>
                  <a:gd name="connsiteX131" fmla="*/ 7144 w 390525"/>
                  <a:gd name="connsiteY131" fmla="*/ 346862 h 695325"/>
                  <a:gd name="connsiteX132" fmla="*/ 10316 w 390525"/>
                  <a:gd name="connsiteY132" fmla="*/ 371856 h 695325"/>
                  <a:gd name="connsiteX133" fmla="*/ 10439 w 390525"/>
                  <a:gd name="connsiteY133" fmla="*/ 399364 h 695325"/>
                  <a:gd name="connsiteX134" fmla="*/ 23927 w 390525"/>
                  <a:gd name="connsiteY134" fmla="*/ 437331 h 695325"/>
                  <a:gd name="connsiteX135" fmla="*/ 22365 w 390525"/>
                  <a:gd name="connsiteY135" fmla="*/ 439988 h 695325"/>
                  <a:gd name="connsiteX136" fmla="*/ 23031 w 390525"/>
                  <a:gd name="connsiteY136" fmla="*/ 458629 h 695325"/>
                  <a:gd name="connsiteX137" fmla="*/ 29804 w 390525"/>
                  <a:gd name="connsiteY137" fmla="*/ 461486 h 695325"/>
                  <a:gd name="connsiteX138" fmla="*/ 24241 w 390525"/>
                  <a:gd name="connsiteY138" fmla="*/ 472345 h 695325"/>
                  <a:gd name="connsiteX139" fmla="*/ 40853 w 390525"/>
                  <a:gd name="connsiteY139" fmla="*/ 502453 h 695325"/>
                  <a:gd name="connsiteX140" fmla="*/ 56836 w 390525"/>
                  <a:gd name="connsiteY140" fmla="*/ 518379 h 695325"/>
                  <a:gd name="connsiteX141" fmla="*/ 52445 w 390525"/>
                  <a:gd name="connsiteY141" fmla="*/ 526694 h 695325"/>
                  <a:gd name="connsiteX142" fmla="*/ 58436 w 390525"/>
                  <a:gd name="connsiteY142" fmla="*/ 535362 h 695325"/>
                  <a:gd name="connsiteX143" fmla="*/ 63189 w 390525"/>
                  <a:gd name="connsiteY143" fmla="*/ 542001 h 695325"/>
                  <a:gd name="connsiteX144" fmla="*/ 69418 w 390525"/>
                  <a:gd name="connsiteY144" fmla="*/ 552736 h 695325"/>
                  <a:gd name="connsiteX145" fmla="*/ 75371 w 390525"/>
                  <a:gd name="connsiteY145" fmla="*/ 563747 h 695325"/>
                  <a:gd name="connsiteX146" fmla="*/ 87306 w 390525"/>
                  <a:gd name="connsiteY146" fmla="*/ 578225 h 695325"/>
                  <a:gd name="connsiteX147" fmla="*/ 70847 w 390525"/>
                  <a:gd name="connsiteY147" fmla="*/ 563213 h 695325"/>
                  <a:gd name="connsiteX148" fmla="*/ 87106 w 390525"/>
                  <a:gd name="connsiteY148" fmla="*/ 591941 h 695325"/>
                  <a:gd name="connsiteX149" fmla="*/ 102289 w 390525"/>
                  <a:gd name="connsiteY149" fmla="*/ 607581 h 695325"/>
                  <a:gd name="connsiteX150" fmla="*/ 115348 w 390525"/>
                  <a:gd name="connsiteY150" fmla="*/ 623983 h 695325"/>
                  <a:gd name="connsiteX151" fmla="*/ 127597 w 390525"/>
                  <a:gd name="connsiteY151" fmla="*/ 626221 h 695325"/>
                  <a:gd name="connsiteX152" fmla="*/ 126587 w 390525"/>
                  <a:gd name="connsiteY152" fmla="*/ 635546 h 695325"/>
                  <a:gd name="connsiteX153" fmla="*/ 138865 w 390525"/>
                  <a:gd name="connsiteY153" fmla="*/ 649034 h 695325"/>
                  <a:gd name="connsiteX154" fmla="*/ 151066 w 390525"/>
                  <a:gd name="connsiteY154" fmla="*/ 658101 h 695325"/>
                  <a:gd name="connsiteX155" fmla="*/ 162849 w 390525"/>
                  <a:gd name="connsiteY155" fmla="*/ 665693 h 695325"/>
                  <a:gd name="connsiteX156" fmla="*/ 175212 w 390525"/>
                  <a:gd name="connsiteY156" fmla="*/ 673360 h 695325"/>
                  <a:gd name="connsiteX157" fmla="*/ 171526 w 390525"/>
                  <a:gd name="connsiteY157" fmla="*/ 673198 h 695325"/>
                  <a:gd name="connsiteX158" fmla="*/ 196948 w 390525"/>
                  <a:gd name="connsiteY158" fmla="*/ 688905 h 695325"/>
                  <a:gd name="connsiteX159" fmla="*/ 211474 w 390525"/>
                  <a:gd name="connsiteY159" fmla="*/ 685848 h 695325"/>
                  <a:gd name="connsiteX160" fmla="*/ 202130 w 390525"/>
                  <a:gd name="connsiteY160" fmla="*/ 685962 h 695325"/>
                  <a:gd name="connsiteX161" fmla="*/ 187376 w 390525"/>
                  <a:gd name="connsiteY161" fmla="*/ 67648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90525" h="695325">
                    <a:moveTo>
                      <a:pt x="187376" y="676485"/>
                    </a:moveTo>
                    <a:cubicBezTo>
                      <a:pt x="187957" y="666464"/>
                      <a:pt x="201987" y="684924"/>
                      <a:pt x="205045" y="676847"/>
                    </a:cubicBezTo>
                    <a:cubicBezTo>
                      <a:pt x="196825" y="674056"/>
                      <a:pt x="190481" y="671865"/>
                      <a:pt x="189519" y="665883"/>
                    </a:cubicBezTo>
                    <a:cubicBezTo>
                      <a:pt x="198015" y="665293"/>
                      <a:pt x="204321" y="675608"/>
                      <a:pt x="210845" y="670646"/>
                    </a:cubicBezTo>
                    <a:cubicBezTo>
                      <a:pt x="210722" y="670941"/>
                      <a:pt x="198606" y="666693"/>
                      <a:pt x="198606" y="666693"/>
                    </a:cubicBezTo>
                    <a:cubicBezTo>
                      <a:pt x="193586" y="659359"/>
                      <a:pt x="205959" y="660111"/>
                      <a:pt x="199330" y="656768"/>
                    </a:cubicBezTo>
                    <a:cubicBezTo>
                      <a:pt x="192453" y="658197"/>
                      <a:pt x="184766" y="653244"/>
                      <a:pt x="178765" y="646024"/>
                    </a:cubicBezTo>
                    <a:cubicBezTo>
                      <a:pt x="172650" y="638899"/>
                      <a:pt x="167288" y="631012"/>
                      <a:pt x="162258" y="628202"/>
                    </a:cubicBezTo>
                    <a:lnTo>
                      <a:pt x="166126" y="629907"/>
                    </a:lnTo>
                    <a:cubicBezTo>
                      <a:pt x="166126" y="629907"/>
                      <a:pt x="163297" y="626450"/>
                      <a:pt x="160715" y="622792"/>
                    </a:cubicBezTo>
                    <a:cubicBezTo>
                      <a:pt x="158286" y="618992"/>
                      <a:pt x="155867" y="615182"/>
                      <a:pt x="155867" y="615182"/>
                    </a:cubicBezTo>
                    <a:cubicBezTo>
                      <a:pt x="155867" y="614905"/>
                      <a:pt x="156105" y="614915"/>
                      <a:pt x="156153" y="614715"/>
                    </a:cubicBezTo>
                    <a:cubicBezTo>
                      <a:pt x="155562" y="614953"/>
                      <a:pt x="154962" y="615172"/>
                      <a:pt x="154362" y="615572"/>
                    </a:cubicBezTo>
                    <a:cubicBezTo>
                      <a:pt x="152695" y="606990"/>
                      <a:pt x="145171" y="596722"/>
                      <a:pt x="135293" y="586711"/>
                    </a:cubicBezTo>
                    <a:cubicBezTo>
                      <a:pt x="133350" y="586683"/>
                      <a:pt x="130407" y="584673"/>
                      <a:pt x="126949" y="581635"/>
                    </a:cubicBezTo>
                    <a:cubicBezTo>
                      <a:pt x="123501" y="578596"/>
                      <a:pt x="119367" y="574672"/>
                      <a:pt x="116005" y="570071"/>
                    </a:cubicBezTo>
                    <a:cubicBezTo>
                      <a:pt x="108928" y="561146"/>
                      <a:pt x="101727" y="552136"/>
                      <a:pt x="97831" y="550764"/>
                    </a:cubicBezTo>
                    <a:cubicBezTo>
                      <a:pt x="102518" y="554860"/>
                      <a:pt x="105737" y="558794"/>
                      <a:pt x="108985" y="565756"/>
                    </a:cubicBezTo>
                    <a:lnTo>
                      <a:pt x="102803" y="568928"/>
                    </a:lnTo>
                    <a:cubicBezTo>
                      <a:pt x="94631" y="557803"/>
                      <a:pt x="107442" y="564499"/>
                      <a:pt x="96212" y="556374"/>
                    </a:cubicBezTo>
                    <a:cubicBezTo>
                      <a:pt x="89964" y="563594"/>
                      <a:pt x="107661" y="571690"/>
                      <a:pt x="112481" y="579920"/>
                    </a:cubicBezTo>
                    <a:cubicBezTo>
                      <a:pt x="108728" y="578472"/>
                      <a:pt x="104337" y="575710"/>
                      <a:pt x="99955" y="571424"/>
                    </a:cubicBezTo>
                    <a:cubicBezTo>
                      <a:pt x="102737" y="575462"/>
                      <a:pt x="105499" y="579463"/>
                      <a:pt x="108185" y="583368"/>
                    </a:cubicBezTo>
                    <a:cubicBezTo>
                      <a:pt x="111071" y="587112"/>
                      <a:pt x="114176" y="590541"/>
                      <a:pt x="117234" y="593741"/>
                    </a:cubicBezTo>
                    <a:cubicBezTo>
                      <a:pt x="123530" y="599970"/>
                      <a:pt x="129778" y="605285"/>
                      <a:pt x="137970" y="606428"/>
                    </a:cubicBezTo>
                    <a:cubicBezTo>
                      <a:pt x="140646" y="611572"/>
                      <a:pt x="136036" y="612629"/>
                      <a:pt x="132274" y="610495"/>
                    </a:cubicBezTo>
                    <a:cubicBezTo>
                      <a:pt x="146533" y="616125"/>
                      <a:pt x="136360" y="621411"/>
                      <a:pt x="148752" y="625964"/>
                    </a:cubicBezTo>
                    <a:cubicBezTo>
                      <a:pt x="144389" y="627821"/>
                      <a:pt x="138103" y="623630"/>
                      <a:pt x="131340" y="618382"/>
                    </a:cubicBezTo>
                    <a:cubicBezTo>
                      <a:pt x="124292" y="613410"/>
                      <a:pt x="118253" y="605981"/>
                      <a:pt x="112052" y="603142"/>
                    </a:cubicBezTo>
                    <a:cubicBezTo>
                      <a:pt x="110185" y="598532"/>
                      <a:pt x="107509" y="594265"/>
                      <a:pt x="104270" y="590198"/>
                    </a:cubicBezTo>
                    <a:cubicBezTo>
                      <a:pt x="101146" y="586045"/>
                      <a:pt x="97936" y="581692"/>
                      <a:pt x="94231" y="577625"/>
                    </a:cubicBezTo>
                    <a:cubicBezTo>
                      <a:pt x="90573" y="573510"/>
                      <a:pt x="86668" y="569481"/>
                      <a:pt x="82810" y="565461"/>
                    </a:cubicBezTo>
                    <a:cubicBezTo>
                      <a:pt x="78896" y="561480"/>
                      <a:pt x="75876" y="556955"/>
                      <a:pt x="72781" y="552745"/>
                    </a:cubicBezTo>
                    <a:cubicBezTo>
                      <a:pt x="77810" y="548735"/>
                      <a:pt x="89773" y="557956"/>
                      <a:pt x="88697" y="549126"/>
                    </a:cubicBezTo>
                    <a:cubicBezTo>
                      <a:pt x="82363" y="530076"/>
                      <a:pt x="75152" y="534391"/>
                      <a:pt x="66866" y="525847"/>
                    </a:cubicBezTo>
                    <a:cubicBezTo>
                      <a:pt x="62684" y="511959"/>
                      <a:pt x="75686" y="519608"/>
                      <a:pt x="66437" y="499624"/>
                    </a:cubicBezTo>
                    <a:lnTo>
                      <a:pt x="75829" y="509588"/>
                    </a:lnTo>
                    <a:cubicBezTo>
                      <a:pt x="78810" y="494500"/>
                      <a:pt x="66989" y="500510"/>
                      <a:pt x="65294" y="490738"/>
                    </a:cubicBezTo>
                    <a:cubicBezTo>
                      <a:pt x="64198" y="494576"/>
                      <a:pt x="61855" y="495567"/>
                      <a:pt x="66999" y="505416"/>
                    </a:cubicBezTo>
                    <a:cubicBezTo>
                      <a:pt x="64551" y="507806"/>
                      <a:pt x="59398" y="500729"/>
                      <a:pt x="57550" y="497043"/>
                    </a:cubicBezTo>
                    <a:cubicBezTo>
                      <a:pt x="57550" y="497043"/>
                      <a:pt x="58236" y="499605"/>
                      <a:pt x="58303" y="499586"/>
                    </a:cubicBezTo>
                    <a:cubicBezTo>
                      <a:pt x="52473" y="496976"/>
                      <a:pt x="47663" y="497176"/>
                      <a:pt x="44729" y="482765"/>
                    </a:cubicBezTo>
                    <a:cubicBezTo>
                      <a:pt x="52854" y="489414"/>
                      <a:pt x="44567" y="470735"/>
                      <a:pt x="45815" y="466668"/>
                    </a:cubicBezTo>
                    <a:cubicBezTo>
                      <a:pt x="45710" y="466706"/>
                      <a:pt x="48101" y="469811"/>
                      <a:pt x="48101" y="469811"/>
                    </a:cubicBezTo>
                    <a:cubicBezTo>
                      <a:pt x="43244" y="460505"/>
                      <a:pt x="41729" y="449723"/>
                      <a:pt x="38995" y="443627"/>
                    </a:cubicBezTo>
                    <a:lnTo>
                      <a:pt x="40415" y="443865"/>
                    </a:lnTo>
                    <a:cubicBezTo>
                      <a:pt x="38386" y="440331"/>
                      <a:pt x="35566" y="438188"/>
                      <a:pt x="33061" y="435464"/>
                    </a:cubicBezTo>
                    <a:cubicBezTo>
                      <a:pt x="30813" y="432692"/>
                      <a:pt x="29032" y="429292"/>
                      <a:pt x="28870" y="423443"/>
                    </a:cubicBezTo>
                    <a:cubicBezTo>
                      <a:pt x="31690" y="424272"/>
                      <a:pt x="40853" y="436255"/>
                      <a:pt x="37814" y="424110"/>
                    </a:cubicBezTo>
                    <a:cubicBezTo>
                      <a:pt x="39910" y="424634"/>
                      <a:pt x="41567" y="428263"/>
                      <a:pt x="42720" y="433149"/>
                    </a:cubicBezTo>
                    <a:cubicBezTo>
                      <a:pt x="44377" y="437940"/>
                      <a:pt x="45663" y="443998"/>
                      <a:pt x="46330" y="449609"/>
                    </a:cubicBezTo>
                    <a:cubicBezTo>
                      <a:pt x="44968" y="438341"/>
                      <a:pt x="50016" y="431749"/>
                      <a:pt x="53740" y="444589"/>
                    </a:cubicBezTo>
                    <a:cubicBezTo>
                      <a:pt x="57988" y="439855"/>
                      <a:pt x="47996" y="432987"/>
                      <a:pt x="49625" y="425377"/>
                    </a:cubicBezTo>
                    <a:cubicBezTo>
                      <a:pt x="48301" y="426920"/>
                      <a:pt x="46244" y="424967"/>
                      <a:pt x="44777" y="425777"/>
                    </a:cubicBezTo>
                    <a:cubicBezTo>
                      <a:pt x="51483" y="424215"/>
                      <a:pt x="41358" y="399745"/>
                      <a:pt x="36519" y="399612"/>
                    </a:cubicBezTo>
                    <a:lnTo>
                      <a:pt x="42329" y="412423"/>
                    </a:lnTo>
                    <a:cubicBezTo>
                      <a:pt x="37024" y="414309"/>
                      <a:pt x="30880" y="397869"/>
                      <a:pt x="28604" y="403603"/>
                    </a:cubicBezTo>
                    <a:cubicBezTo>
                      <a:pt x="32118" y="399936"/>
                      <a:pt x="31061" y="391020"/>
                      <a:pt x="29213" y="381905"/>
                    </a:cubicBezTo>
                    <a:cubicBezTo>
                      <a:pt x="27556" y="372799"/>
                      <a:pt x="25432" y="363426"/>
                      <a:pt x="29623" y="359940"/>
                    </a:cubicBezTo>
                    <a:lnTo>
                      <a:pt x="24908" y="364865"/>
                    </a:lnTo>
                    <a:cubicBezTo>
                      <a:pt x="27146" y="350691"/>
                      <a:pt x="25317" y="337661"/>
                      <a:pt x="24489" y="324288"/>
                    </a:cubicBezTo>
                    <a:cubicBezTo>
                      <a:pt x="24260" y="317564"/>
                      <a:pt x="24022" y="310801"/>
                      <a:pt x="23784" y="303895"/>
                    </a:cubicBezTo>
                    <a:cubicBezTo>
                      <a:pt x="23717" y="300409"/>
                      <a:pt x="23698" y="296866"/>
                      <a:pt x="23784" y="293275"/>
                    </a:cubicBezTo>
                    <a:cubicBezTo>
                      <a:pt x="24089" y="289722"/>
                      <a:pt x="24689" y="286150"/>
                      <a:pt x="25327" y="282492"/>
                    </a:cubicBezTo>
                    <a:cubicBezTo>
                      <a:pt x="25317" y="292999"/>
                      <a:pt x="34595" y="295570"/>
                      <a:pt x="28775" y="312525"/>
                    </a:cubicBezTo>
                    <a:cubicBezTo>
                      <a:pt x="34700" y="286102"/>
                      <a:pt x="39272" y="306353"/>
                      <a:pt x="45101" y="299114"/>
                    </a:cubicBezTo>
                    <a:cubicBezTo>
                      <a:pt x="53188" y="280197"/>
                      <a:pt x="39024" y="286903"/>
                      <a:pt x="37671" y="279921"/>
                    </a:cubicBezTo>
                    <a:lnTo>
                      <a:pt x="35709" y="294427"/>
                    </a:lnTo>
                    <a:cubicBezTo>
                      <a:pt x="32823" y="284293"/>
                      <a:pt x="36319" y="270748"/>
                      <a:pt x="41900" y="256861"/>
                    </a:cubicBezTo>
                    <a:cubicBezTo>
                      <a:pt x="48216" y="243116"/>
                      <a:pt x="54645" y="228467"/>
                      <a:pt x="58483" y="214093"/>
                    </a:cubicBezTo>
                    <a:cubicBezTo>
                      <a:pt x="62027" y="213389"/>
                      <a:pt x="57369" y="220180"/>
                      <a:pt x="56664" y="224171"/>
                    </a:cubicBezTo>
                    <a:cubicBezTo>
                      <a:pt x="67485" y="214827"/>
                      <a:pt x="61065" y="212331"/>
                      <a:pt x="62598" y="204130"/>
                    </a:cubicBezTo>
                    <a:cubicBezTo>
                      <a:pt x="65713" y="198063"/>
                      <a:pt x="70580" y="192195"/>
                      <a:pt x="74381" y="188966"/>
                    </a:cubicBezTo>
                    <a:cubicBezTo>
                      <a:pt x="78219" y="185747"/>
                      <a:pt x="81220" y="185347"/>
                      <a:pt x="82077" y="190624"/>
                    </a:cubicBezTo>
                    <a:cubicBezTo>
                      <a:pt x="91107" y="179089"/>
                      <a:pt x="77667" y="189786"/>
                      <a:pt x="79867" y="181956"/>
                    </a:cubicBezTo>
                    <a:lnTo>
                      <a:pt x="82620" y="180442"/>
                    </a:lnTo>
                    <a:cubicBezTo>
                      <a:pt x="82620" y="180442"/>
                      <a:pt x="83010" y="176032"/>
                      <a:pt x="83410" y="171621"/>
                    </a:cubicBezTo>
                    <a:cubicBezTo>
                      <a:pt x="83563" y="169364"/>
                      <a:pt x="83915" y="167211"/>
                      <a:pt x="84230" y="165621"/>
                    </a:cubicBezTo>
                    <a:cubicBezTo>
                      <a:pt x="84515" y="164011"/>
                      <a:pt x="84715" y="162935"/>
                      <a:pt x="84715" y="162935"/>
                    </a:cubicBezTo>
                    <a:cubicBezTo>
                      <a:pt x="94593" y="153876"/>
                      <a:pt x="106413" y="143161"/>
                      <a:pt x="115605" y="143656"/>
                    </a:cubicBezTo>
                    <a:cubicBezTo>
                      <a:pt x="134636" y="121072"/>
                      <a:pt x="110585" y="125149"/>
                      <a:pt x="124568" y="107394"/>
                    </a:cubicBezTo>
                    <a:cubicBezTo>
                      <a:pt x="136388" y="101489"/>
                      <a:pt x="126444" y="112862"/>
                      <a:pt x="127483" y="115500"/>
                    </a:cubicBezTo>
                    <a:lnTo>
                      <a:pt x="141503" y="101803"/>
                    </a:lnTo>
                    <a:cubicBezTo>
                      <a:pt x="141503" y="112281"/>
                      <a:pt x="127378" y="119863"/>
                      <a:pt x="134655" y="125473"/>
                    </a:cubicBezTo>
                    <a:cubicBezTo>
                      <a:pt x="137236" y="116862"/>
                      <a:pt x="140922" y="112728"/>
                      <a:pt x="145247" y="108423"/>
                    </a:cubicBezTo>
                    <a:cubicBezTo>
                      <a:pt x="149695" y="104194"/>
                      <a:pt x="154410" y="99346"/>
                      <a:pt x="161468" y="90726"/>
                    </a:cubicBezTo>
                    <a:lnTo>
                      <a:pt x="159887" y="90916"/>
                    </a:lnTo>
                    <a:cubicBezTo>
                      <a:pt x="161858" y="85592"/>
                      <a:pt x="168097" y="80334"/>
                      <a:pt x="174984" y="75400"/>
                    </a:cubicBezTo>
                    <a:cubicBezTo>
                      <a:pt x="181928" y="70523"/>
                      <a:pt x="190176" y="67018"/>
                      <a:pt x="195263" y="63065"/>
                    </a:cubicBezTo>
                    <a:cubicBezTo>
                      <a:pt x="192853" y="69180"/>
                      <a:pt x="180651" y="76095"/>
                      <a:pt x="174365" y="83220"/>
                    </a:cubicBezTo>
                    <a:cubicBezTo>
                      <a:pt x="187242" y="76924"/>
                      <a:pt x="216246" y="56845"/>
                      <a:pt x="224552" y="44768"/>
                    </a:cubicBezTo>
                    <a:cubicBezTo>
                      <a:pt x="228552" y="43577"/>
                      <a:pt x="234839" y="41672"/>
                      <a:pt x="239011" y="41386"/>
                    </a:cubicBezTo>
                    <a:cubicBezTo>
                      <a:pt x="243269" y="41300"/>
                      <a:pt x="245183" y="42339"/>
                      <a:pt x="240287" y="45891"/>
                    </a:cubicBezTo>
                    <a:cubicBezTo>
                      <a:pt x="267776" y="37395"/>
                      <a:pt x="247460" y="30690"/>
                      <a:pt x="272339" y="24870"/>
                    </a:cubicBezTo>
                    <a:lnTo>
                      <a:pt x="273139" y="30956"/>
                    </a:lnTo>
                    <a:cubicBezTo>
                      <a:pt x="280406" y="31337"/>
                      <a:pt x="287064" y="30251"/>
                      <a:pt x="293513" y="28375"/>
                    </a:cubicBezTo>
                    <a:cubicBezTo>
                      <a:pt x="299942" y="26441"/>
                      <a:pt x="306172" y="23765"/>
                      <a:pt x="312620" y="21993"/>
                    </a:cubicBezTo>
                    <a:cubicBezTo>
                      <a:pt x="325374" y="18126"/>
                      <a:pt x="338357" y="13164"/>
                      <a:pt x="351692" y="17059"/>
                    </a:cubicBezTo>
                    <a:lnTo>
                      <a:pt x="352844" y="9592"/>
                    </a:lnTo>
                    <a:cubicBezTo>
                      <a:pt x="358740" y="12421"/>
                      <a:pt x="370361" y="13316"/>
                      <a:pt x="372532" y="16088"/>
                    </a:cubicBezTo>
                    <a:lnTo>
                      <a:pt x="359369" y="19269"/>
                    </a:lnTo>
                    <a:cubicBezTo>
                      <a:pt x="370484" y="25070"/>
                      <a:pt x="372294" y="12202"/>
                      <a:pt x="385963" y="17497"/>
                    </a:cubicBezTo>
                    <a:cubicBezTo>
                      <a:pt x="385972" y="15250"/>
                      <a:pt x="374656" y="9620"/>
                      <a:pt x="374590" y="7144"/>
                    </a:cubicBezTo>
                    <a:cubicBezTo>
                      <a:pt x="367484" y="8020"/>
                      <a:pt x="360407" y="8677"/>
                      <a:pt x="353339" y="9173"/>
                    </a:cubicBezTo>
                    <a:cubicBezTo>
                      <a:pt x="346281" y="9820"/>
                      <a:pt x="339157" y="9573"/>
                      <a:pt x="332165" y="10820"/>
                    </a:cubicBezTo>
                    <a:cubicBezTo>
                      <a:pt x="318183" y="12925"/>
                      <a:pt x="303838" y="13373"/>
                      <a:pt x="290017" y="16964"/>
                    </a:cubicBezTo>
                    <a:lnTo>
                      <a:pt x="269081" y="21584"/>
                    </a:lnTo>
                    <a:cubicBezTo>
                      <a:pt x="262233" y="23632"/>
                      <a:pt x="255518" y="26165"/>
                      <a:pt x="248783" y="28642"/>
                    </a:cubicBezTo>
                    <a:cubicBezTo>
                      <a:pt x="235115" y="33147"/>
                      <a:pt x="222647" y="40691"/>
                      <a:pt x="210531" y="48511"/>
                    </a:cubicBezTo>
                    <a:cubicBezTo>
                      <a:pt x="212903" y="48387"/>
                      <a:pt x="215675" y="48168"/>
                      <a:pt x="215017" y="50073"/>
                    </a:cubicBezTo>
                    <a:cubicBezTo>
                      <a:pt x="211846" y="50673"/>
                      <a:pt x="207788" y="52473"/>
                      <a:pt x="204711" y="53969"/>
                    </a:cubicBezTo>
                    <a:cubicBezTo>
                      <a:pt x="201673" y="55531"/>
                      <a:pt x="199339" y="56350"/>
                      <a:pt x="199130" y="54150"/>
                    </a:cubicBezTo>
                    <a:lnTo>
                      <a:pt x="200616" y="52616"/>
                    </a:lnTo>
                    <a:cubicBezTo>
                      <a:pt x="194615" y="57255"/>
                      <a:pt x="187585" y="59350"/>
                      <a:pt x="180946" y="60989"/>
                    </a:cubicBezTo>
                    <a:cubicBezTo>
                      <a:pt x="177613" y="61808"/>
                      <a:pt x="174431" y="62579"/>
                      <a:pt x="171564" y="63284"/>
                    </a:cubicBezTo>
                    <a:cubicBezTo>
                      <a:pt x="168831" y="64265"/>
                      <a:pt x="166449" y="65370"/>
                      <a:pt x="164621" y="66761"/>
                    </a:cubicBezTo>
                    <a:cubicBezTo>
                      <a:pt x="162811" y="74400"/>
                      <a:pt x="137951" y="84077"/>
                      <a:pt x="148828" y="86754"/>
                    </a:cubicBezTo>
                    <a:cubicBezTo>
                      <a:pt x="148695" y="86525"/>
                      <a:pt x="137741" y="89097"/>
                      <a:pt x="137741" y="89097"/>
                    </a:cubicBezTo>
                    <a:cubicBezTo>
                      <a:pt x="137360" y="93764"/>
                      <a:pt x="141351" y="95841"/>
                      <a:pt x="137941" y="101146"/>
                    </a:cubicBezTo>
                    <a:cubicBezTo>
                      <a:pt x="129883" y="107528"/>
                      <a:pt x="127302" y="105242"/>
                      <a:pt x="131893" y="98108"/>
                    </a:cubicBezTo>
                    <a:cubicBezTo>
                      <a:pt x="99870" y="122168"/>
                      <a:pt x="70618" y="161382"/>
                      <a:pt x="54502" y="199025"/>
                    </a:cubicBezTo>
                    <a:cubicBezTo>
                      <a:pt x="54502" y="199025"/>
                      <a:pt x="54797" y="196082"/>
                      <a:pt x="55093" y="193148"/>
                    </a:cubicBezTo>
                    <a:cubicBezTo>
                      <a:pt x="55397" y="190195"/>
                      <a:pt x="56045" y="187395"/>
                      <a:pt x="56045" y="187395"/>
                    </a:cubicBezTo>
                    <a:cubicBezTo>
                      <a:pt x="49168" y="195148"/>
                      <a:pt x="46672" y="222856"/>
                      <a:pt x="40796" y="210741"/>
                    </a:cubicBezTo>
                    <a:cubicBezTo>
                      <a:pt x="37814" y="220551"/>
                      <a:pt x="32699" y="233315"/>
                      <a:pt x="28832" y="244145"/>
                    </a:cubicBezTo>
                    <a:cubicBezTo>
                      <a:pt x="24660" y="254860"/>
                      <a:pt x="23489" y="264043"/>
                      <a:pt x="28546" y="266195"/>
                    </a:cubicBezTo>
                    <a:cubicBezTo>
                      <a:pt x="22108" y="271167"/>
                      <a:pt x="17155" y="282712"/>
                      <a:pt x="15088" y="296647"/>
                    </a:cubicBezTo>
                    <a:cubicBezTo>
                      <a:pt x="13554" y="310677"/>
                      <a:pt x="11963" y="326527"/>
                      <a:pt x="12706" y="340528"/>
                    </a:cubicBezTo>
                    <a:cubicBezTo>
                      <a:pt x="17421" y="338499"/>
                      <a:pt x="17764" y="344205"/>
                      <a:pt x="17440" y="351330"/>
                    </a:cubicBezTo>
                    <a:cubicBezTo>
                      <a:pt x="17059" y="358454"/>
                      <a:pt x="16031" y="367122"/>
                      <a:pt x="18650" y="370761"/>
                    </a:cubicBezTo>
                    <a:cubicBezTo>
                      <a:pt x="15373" y="372732"/>
                      <a:pt x="12659" y="367008"/>
                      <a:pt x="11640" y="360607"/>
                    </a:cubicBezTo>
                    <a:cubicBezTo>
                      <a:pt x="10411" y="354225"/>
                      <a:pt x="9515" y="347205"/>
                      <a:pt x="7144" y="346862"/>
                    </a:cubicBezTo>
                    <a:cubicBezTo>
                      <a:pt x="9801" y="354273"/>
                      <a:pt x="9420" y="362836"/>
                      <a:pt x="10316" y="371856"/>
                    </a:cubicBezTo>
                    <a:cubicBezTo>
                      <a:pt x="10811" y="380867"/>
                      <a:pt x="10516" y="390354"/>
                      <a:pt x="10439" y="399364"/>
                    </a:cubicBezTo>
                    <a:cubicBezTo>
                      <a:pt x="11440" y="417252"/>
                      <a:pt x="14097" y="433245"/>
                      <a:pt x="23927" y="437331"/>
                    </a:cubicBezTo>
                    <a:cubicBezTo>
                      <a:pt x="24070" y="440769"/>
                      <a:pt x="23365" y="440979"/>
                      <a:pt x="22365" y="439988"/>
                    </a:cubicBezTo>
                    <a:cubicBezTo>
                      <a:pt x="23679" y="445294"/>
                      <a:pt x="22431" y="453085"/>
                      <a:pt x="23031" y="458629"/>
                    </a:cubicBezTo>
                    <a:cubicBezTo>
                      <a:pt x="26918" y="460962"/>
                      <a:pt x="25403" y="449123"/>
                      <a:pt x="29804" y="461486"/>
                    </a:cubicBezTo>
                    <a:cubicBezTo>
                      <a:pt x="31718" y="471735"/>
                      <a:pt x="25384" y="467458"/>
                      <a:pt x="24241" y="472345"/>
                    </a:cubicBezTo>
                    <a:cubicBezTo>
                      <a:pt x="29204" y="481336"/>
                      <a:pt x="35500" y="492757"/>
                      <a:pt x="40853" y="502453"/>
                    </a:cubicBezTo>
                    <a:cubicBezTo>
                      <a:pt x="46711" y="511750"/>
                      <a:pt x="52940" y="518427"/>
                      <a:pt x="56836" y="518379"/>
                    </a:cubicBezTo>
                    <a:cubicBezTo>
                      <a:pt x="57531" y="524437"/>
                      <a:pt x="56550" y="531962"/>
                      <a:pt x="52445" y="526694"/>
                    </a:cubicBezTo>
                    <a:cubicBezTo>
                      <a:pt x="54816" y="529942"/>
                      <a:pt x="56779" y="532790"/>
                      <a:pt x="58436" y="535362"/>
                    </a:cubicBezTo>
                    <a:cubicBezTo>
                      <a:pt x="60227" y="537867"/>
                      <a:pt x="61779" y="540039"/>
                      <a:pt x="63189" y="542001"/>
                    </a:cubicBezTo>
                    <a:cubicBezTo>
                      <a:pt x="65875" y="546002"/>
                      <a:pt x="67666" y="549345"/>
                      <a:pt x="69418" y="552736"/>
                    </a:cubicBezTo>
                    <a:cubicBezTo>
                      <a:pt x="71171" y="556127"/>
                      <a:pt x="72876" y="559575"/>
                      <a:pt x="75371" y="563747"/>
                    </a:cubicBezTo>
                    <a:cubicBezTo>
                      <a:pt x="77867" y="567919"/>
                      <a:pt x="81886" y="572338"/>
                      <a:pt x="87306" y="578225"/>
                    </a:cubicBezTo>
                    <a:cubicBezTo>
                      <a:pt x="80667" y="569347"/>
                      <a:pt x="77181" y="578539"/>
                      <a:pt x="70847" y="563213"/>
                    </a:cubicBezTo>
                    <a:cubicBezTo>
                      <a:pt x="69466" y="571738"/>
                      <a:pt x="77991" y="581225"/>
                      <a:pt x="87106" y="591941"/>
                    </a:cubicBezTo>
                    <a:cubicBezTo>
                      <a:pt x="91545" y="597418"/>
                      <a:pt x="97250" y="602323"/>
                      <a:pt x="102289" y="607581"/>
                    </a:cubicBezTo>
                    <a:cubicBezTo>
                      <a:pt x="107347" y="612819"/>
                      <a:pt x="111947" y="618249"/>
                      <a:pt x="115348" y="623983"/>
                    </a:cubicBezTo>
                    <a:lnTo>
                      <a:pt x="127597" y="626221"/>
                    </a:lnTo>
                    <a:cubicBezTo>
                      <a:pt x="139789" y="635718"/>
                      <a:pt x="136369" y="641233"/>
                      <a:pt x="126587" y="635546"/>
                    </a:cubicBezTo>
                    <a:cubicBezTo>
                      <a:pt x="130854" y="640832"/>
                      <a:pt x="134941" y="645224"/>
                      <a:pt x="138865" y="649034"/>
                    </a:cubicBezTo>
                    <a:cubicBezTo>
                      <a:pt x="142970" y="652643"/>
                      <a:pt x="147123" y="655406"/>
                      <a:pt x="151066" y="658101"/>
                    </a:cubicBezTo>
                    <a:cubicBezTo>
                      <a:pt x="155077" y="660683"/>
                      <a:pt x="158925" y="663169"/>
                      <a:pt x="162849" y="665693"/>
                    </a:cubicBezTo>
                    <a:cubicBezTo>
                      <a:pt x="166707" y="668303"/>
                      <a:pt x="170736" y="670808"/>
                      <a:pt x="175212" y="673360"/>
                    </a:cubicBezTo>
                    <a:cubicBezTo>
                      <a:pt x="175812" y="674684"/>
                      <a:pt x="174298" y="675304"/>
                      <a:pt x="171526" y="673198"/>
                    </a:cubicBezTo>
                    <a:lnTo>
                      <a:pt x="196948" y="688905"/>
                    </a:lnTo>
                    <a:cubicBezTo>
                      <a:pt x="200320" y="689067"/>
                      <a:pt x="211560" y="690524"/>
                      <a:pt x="211474" y="685848"/>
                    </a:cubicBezTo>
                    <a:cubicBezTo>
                      <a:pt x="208988" y="686762"/>
                      <a:pt x="206083" y="687057"/>
                      <a:pt x="202130" y="685962"/>
                    </a:cubicBezTo>
                    <a:cubicBezTo>
                      <a:pt x="198253" y="684762"/>
                      <a:pt x="193586" y="681666"/>
                      <a:pt x="187376" y="6764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7" name="任意多边形: 形状 495"/>
              <p:cNvSpPr/>
              <p:nvPr/>
            </p:nvSpPr>
            <p:spPr>
              <a:xfrm>
                <a:off x="10554757" y="1184529"/>
                <a:ext cx="9525" cy="9525"/>
              </a:xfrm>
              <a:custGeom>
                <a:avLst/>
                <a:gdLst>
                  <a:gd name="connsiteX0" fmla="*/ 7144 w 9525"/>
                  <a:gd name="connsiteY0" fmla="*/ 8001 h 9525"/>
                  <a:gd name="connsiteX1" fmla="*/ 8201 w 9525"/>
                  <a:gd name="connsiteY1" fmla="*/ 7610 h 9525"/>
                  <a:gd name="connsiteX2" fmla="*/ 7163 w 9525"/>
                  <a:gd name="connsiteY2" fmla="*/ 7144 h 9525"/>
                  <a:gd name="connsiteX3" fmla="*/ 7144 w 9525"/>
                  <a:gd name="connsiteY3" fmla="*/ 8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144" y="8001"/>
                    </a:moveTo>
                    <a:lnTo>
                      <a:pt x="8201" y="7610"/>
                    </a:lnTo>
                    <a:lnTo>
                      <a:pt x="7163" y="7144"/>
                    </a:lnTo>
                    <a:cubicBezTo>
                      <a:pt x="7268" y="7506"/>
                      <a:pt x="7153" y="7725"/>
                      <a:pt x="7144" y="80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496"/>
              <p:cNvSpPr/>
              <p:nvPr/>
            </p:nvSpPr>
            <p:spPr>
              <a:xfrm>
                <a:off x="10408407" y="983065"/>
                <a:ext cx="9525" cy="19050"/>
              </a:xfrm>
              <a:custGeom>
                <a:avLst/>
                <a:gdLst>
                  <a:gd name="connsiteX0" fmla="*/ 7676 w 9525"/>
                  <a:gd name="connsiteY0" fmla="*/ 7144 h 19050"/>
                  <a:gd name="connsiteX1" fmla="*/ 7314 w 9525"/>
                  <a:gd name="connsiteY1" fmla="*/ 14364 h 19050"/>
                  <a:gd name="connsiteX2" fmla="*/ 7676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676" y="7144"/>
                    </a:moveTo>
                    <a:cubicBezTo>
                      <a:pt x="7057" y="10220"/>
                      <a:pt x="7038" y="12535"/>
                      <a:pt x="7314" y="14364"/>
                    </a:cubicBezTo>
                    <a:cubicBezTo>
                      <a:pt x="7800" y="12744"/>
                      <a:pt x="8114" y="10687"/>
                      <a:pt x="767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497"/>
              <p:cNvSpPr/>
              <p:nvPr/>
            </p:nvSpPr>
            <p:spPr>
              <a:xfrm>
                <a:off x="10555815" y="881776"/>
                <a:ext cx="533400" cy="361950"/>
              </a:xfrm>
              <a:custGeom>
                <a:avLst/>
                <a:gdLst>
                  <a:gd name="connsiteX0" fmla="*/ 268681 w 533400"/>
                  <a:gd name="connsiteY0" fmla="*/ 323574 h 361950"/>
                  <a:gd name="connsiteX1" fmla="*/ 239982 w 533400"/>
                  <a:gd name="connsiteY1" fmla="*/ 329841 h 361950"/>
                  <a:gd name="connsiteX2" fmla="*/ 244650 w 533400"/>
                  <a:gd name="connsiteY2" fmla="*/ 317916 h 361950"/>
                  <a:gd name="connsiteX3" fmla="*/ 228657 w 533400"/>
                  <a:gd name="connsiteY3" fmla="*/ 325117 h 361950"/>
                  <a:gd name="connsiteX4" fmla="*/ 202359 w 533400"/>
                  <a:gd name="connsiteY4" fmla="*/ 325088 h 361950"/>
                  <a:gd name="connsiteX5" fmla="*/ 214265 w 533400"/>
                  <a:gd name="connsiteY5" fmla="*/ 313630 h 361950"/>
                  <a:gd name="connsiteX6" fmla="*/ 203302 w 533400"/>
                  <a:gd name="connsiteY6" fmla="*/ 317649 h 361950"/>
                  <a:gd name="connsiteX7" fmla="*/ 191681 w 533400"/>
                  <a:gd name="connsiteY7" fmla="*/ 320631 h 361950"/>
                  <a:gd name="connsiteX8" fmla="*/ 176632 w 533400"/>
                  <a:gd name="connsiteY8" fmla="*/ 329089 h 361950"/>
                  <a:gd name="connsiteX9" fmla="*/ 159687 w 533400"/>
                  <a:gd name="connsiteY9" fmla="*/ 328651 h 361950"/>
                  <a:gd name="connsiteX10" fmla="*/ 145018 w 533400"/>
                  <a:gd name="connsiteY10" fmla="*/ 327174 h 361950"/>
                  <a:gd name="connsiteX11" fmla="*/ 120825 w 533400"/>
                  <a:gd name="connsiteY11" fmla="*/ 324269 h 361950"/>
                  <a:gd name="connsiteX12" fmla="*/ 138017 w 533400"/>
                  <a:gd name="connsiteY12" fmla="*/ 312972 h 361950"/>
                  <a:gd name="connsiteX13" fmla="*/ 98508 w 533400"/>
                  <a:gd name="connsiteY13" fmla="*/ 320888 h 361950"/>
                  <a:gd name="connsiteX14" fmla="*/ 50387 w 533400"/>
                  <a:gd name="connsiteY14" fmla="*/ 322802 h 361950"/>
                  <a:gd name="connsiteX15" fmla="*/ 54788 w 533400"/>
                  <a:gd name="connsiteY15" fmla="*/ 307181 h 361950"/>
                  <a:gd name="connsiteX16" fmla="*/ 19374 w 533400"/>
                  <a:gd name="connsiteY16" fmla="*/ 297694 h 361950"/>
                  <a:gd name="connsiteX17" fmla="*/ 30480 w 533400"/>
                  <a:gd name="connsiteY17" fmla="*/ 304619 h 361950"/>
                  <a:gd name="connsiteX18" fmla="*/ 7144 w 533400"/>
                  <a:gd name="connsiteY18" fmla="*/ 310372 h 361950"/>
                  <a:gd name="connsiteX19" fmla="*/ 22917 w 533400"/>
                  <a:gd name="connsiteY19" fmla="*/ 317344 h 361950"/>
                  <a:gd name="connsiteX20" fmla="*/ 33899 w 533400"/>
                  <a:gd name="connsiteY20" fmla="*/ 321726 h 361950"/>
                  <a:gd name="connsiteX21" fmla="*/ 39005 w 533400"/>
                  <a:gd name="connsiteY21" fmla="*/ 323412 h 361950"/>
                  <a:gd name="connsiteX22" fmla="*/ 26232 w 533400"/>
                  <a:gd name="connsiteY22" fmla="*/ 323431 h 361950"/>
                  <a:gd name="connsiteX23" fmla="*/ 10658 w 533400"/>
                  <a:gd name="connsiteY23" fmla="*/ 317621 h 361950"/>
                  <a:gd name="connsiteX24" fmla="*/ 20212 w 533400"/>
                  <a:gd name="connsiteY24" fmla="*/ 333223 h 361950"/>
                  <a:gd name="connsiteX25" fmla="*/ 48339 w 533400"/>
                  <a:gd name="connsiteY25" fmla="*/ 338785 h 361950"/>
                  <a:gd name="connsiteX26" fmla="*/ 48873 w 533400"/>
                  <a:gd name="connsiteY26" fmla="*/ 342119 h 361950"/>
                  <a:gd name="connsiteX27" fmla="*/ 59369 w 533400"/>
                  <a:gd name="connsiteY27" fmla="*/ 346491 h 361950"/>
                  <a:gd name="connsiteX28" fmla="*/ 69313 w 533400"/>
                  <a:gd name="connsiteY28" fmla="*/ 347396 h 361950"/>
                  <a:gd name="connsiteX29" fmla="*/ 89278 w 533400"/>
                  <a:gd name="connsiteY29" fmla="*/ 349196 h 361950"/>
                  <a:gd name="connsiteX30" fmla="*/ 90106 w 533400"/>
                  <a:gd name="connsiteY30" fmla="*/ 351434 h 361950"/>
                  <a:gd name="connsiteX31" fmla="*/ 110919 w 533400"/>
                  <a:gd name="connsiteY31" fmla="*/ 346415 h 361950"/>
                  <a:gd name="connsiteX32" fmla="*/ 104118 w 533400"/>
                  <a:gd name="connsiteY32" fmla="*/ 345729 h 361950"/>
                  <a:gd name="connsiteX33" fmla="*/ 129216 w 533400"/>
                  <a:gd name="connsiteY33" fmla="*/ 330117 h 361950"/>
                  <a:gd name="connsiteX34" fmla="*/ 134331 w 533400"/>
                  <a:gd name="connsiteY34" fmla="*/ 331241 h 361950"/>
                  <a:gd name="connsiteX35" fmla="*/ 145742 w 533400"/>
                  <a:gd name="connsiteY35" fmla="*/ 332594 h 361950"/>
                  <a:gd name="connsiteX36" fmla="*/ 162439 w 533400"/>
                  <a:gd name="connsiteY36" fmla="*/ 334566 h 361950"/>
                  <a:gd name="connsiteX37" fmla="*/ 130445 w 533400"/>
                  <a:gd name="connsiteY37" fmla="*/ 353263 h 361950"/>
                  <a:gd name="connsiteX38" fmla="*/ 127711 w 533400"/>
                  <a:gd name="connsiteY38" fmla="*/ 356159 h 361950"/>
                  <a:gd name="connsiteX39" fmla="*/ 154191 w 533400"/>
                  <a:gd name="connsiteY39" fmla="*/ 355721 h 361950"/>
                  <a:gd name="connsiteX40" fmla="*/ 161582 w 533400"/>
                  <a:gd name="connsiteY40" fmla="*/ 345634 h 361950"/>
                  <a:gd name="connsiteX41" fmla="*/ 196291 w 533400"/>
                  <a:gd name="connsiteY41" fmla="*/ 336356 h 361950"/>
                  <a:gd name="connsiteX42" fmla="*/ 218151 w 533400"/>
                  <a:gd name="connsiteY42" fmla="*/ 335756 h 361950"/>
                  <a:gd name="connsiteX43" fmla="*/ 238058 w 533400"/>
                  <a:gd name="connsiteY43" fmla="*/ 330708 h 361950"/>
                  <a:gd name="connsiteX44" fmla="*/ 221771 w 533400"/>
                  <a:gd name="connsiteY44" fmla="*/ 343948 h 361950"/>
                  <a:gd name="connsiteX45" fmla="*/ 207693 w 533400"/>
                  <a:gd name="connsiteY45" fmla="*/ 342481 h 361950"/>
                  <a:gd name="connsiteX46" fmla="*/ 194824 w 533400"/>
                  <a:gd name="connsiteY46" fmla="*/ 352235 h 361950"/>
                  <a:gd name="connsiteX47" fmla="*/ 178089 w 533400"/>
                  <a:gd name="connsiteY47" fmla="*/ 358492 h 361950"/>
                  <a:gd name="connsiteX48" fmla="*/ 173250 w 533400"/>
                  <a:gd name="connsiteY48" fmla="*/ 349853 h 361950"/>
                  <a:gd name="connsiteX49" fmla="*/ 163525 w 533400"/>
                  <a:gd name="connsiteY49" fmla="*/ 356797 h 361950"/>
                  <a:gd name="connsiteX50" fmla="*/ 153419 w 533400"/>
                  <a:gd name="connsiteY50" fmla="*/ 363341 h 361950"/>
                  <a:gd name="connsiteX51" fmla="*/ 200073 w 533400"/>
                  <a:gd name="connsiteY51" fmla="*/ 358216 h 361950"/>
                  <a:gd name="connsiteX52" fmla="*/ 290646 w 533400"/>
                  <a:gd name="connsiteY52" fmla="*/ 334547 h 361950"/>
                  <a:gd name="connsiteX53" fmla="*/ 316287 w 533400"/>
                  <a:gd name="connsiteY53" fmla="*/ 326498 h 361950"/>
                  <a:gd name="connsiteX54" fmla="*/ 325422 w 533400"/>
                  <a:gd name="connsiteY54" fmla="*/ 323317 h 361950"/>
                  <a:gd name="connsiteX55" fmla="*/ 338385 w 533400"/>
                  <a:gd name="connsiteY55" fmla="*/ 316840 h 361950"/>
                  <a:gd name="connsiteX56" fmla="*/ 345186 w 533400"/>
                  <a:gd name="connsiteY56" fmla="*/ 313392 h 361950"/>
                  <a:gd name="connsiteX57" fmla="*/ 352816 w 533400"/>
                  <a:gd name="connsiteY57" fmla="*/ 308639 h 361950"/>
                  <a:gd name="connsiteX58" fmla="*/ 371065 w 533400"/>
                  <a:gd name="connsiteY58" fmla="*/ 297199 h 361950"/>
                  <a:gd name="connsiteX59" fmla="*/ 455000 w 533400"/>
                  <a:gd name="connsiteY59" fmla="*/ 218704 h 361950"/>
                  <a:gd name="connsiteX60" fmla="*/ 510216 w 533400"/>
                  <a:gd name="connsiteY60" fmla="*/ 118472 h 361950"/>
                  <a:gd name="connsiteX61" fmla="*/ 517246 w 533400"/>
                  <a:gd name="connsiteY61" fmla="*/ 98327 h 361950"/>
                  <a:gd name="connsiteX62" fmla="*/ 521160 w 533400"/>
                  <a:gd name="connsiteY62" fmla="*/ 82353 h 361950"/>
                  <a:gd name="connsiteX63" fmla="*/ 524523 w 533400"/>
                  <a:gd name="connsiteY63" fmla="*/ 68437 h 361950"/>
                  <a:gd name="connsiteX64" fmla="*/ 527695 w 533400"/>
                  <a:gd name="connsiteY64" fmla="*/ 30166 h 361950"/>
                  <a:gd name="connsiteX65" fmla="*/ 517065 w 533400"/>
                  <a:gd name="connsiteY65" fmla="*/ 7144 h 361950"/>
                  <a:gd name="connsiteX66" fmla="*/ 513845 w 533400"/>
                  <a:gd name="connsiteY66" fmla="*/ 22269 h 361950"/>
                  <a:gd name="connsiteX67" fmla="*/ 509464 w 533400"/>
                  <a:gd name="connsiteY67" fmla="*/ 26794 h 361950"/>
                  <a:gd name="connsiteX68" fmla="*/ 511797 w 533400"/>
                  <a:gd name="connsiteY68" fmla="*/ 60950 h 361950"/>
                  <a:gd name="connsiteX69" fmla="*/ 510007 w 533400"/>
                  <a:gd name="connsiteY69" fmla="*/ 48978 h 361950"/>
                  <a:gd name="connsiteX70" fmla="*/ 509159 w 533400"/>
                  <a:gd name="connsiteY70" fmla="*/ 52159 h 361950"/>
                  <a:gd name="connsiteX71" fmla="*/ 506254 w 533400"/>
                  <a:gd name="connsiteY71" fmla="*/ 41481 h 361950"/>
                  <a:gd name="connsiteX72" fmla="*/ 499758 w 533400"/>
                  <a:gd name="connsiteY72" fmla="*/ 57321 h 361950"/>
                  <a:gd name="connsiteX73" fmla="*/ 494357 w 533400"/>
                  <a:gd name="connsiteY73" fmla="*/ 75790 h 361950"/>
                  <a:gd name="connsiteX74" fmla="*/ 491957 w 533400"/>
                  <a:gd name="connsiteY74" fmla="*/ 94088 h 361950"/>
                  <a:gd name="connsiteX75" fmla="*/ 492643 w 533400"/>
                  <a:gd name="connsiteY75" fmla="*/ 108890 h 361950"/>
                  <a:gd name="connsiteX76" fmla="*/ 487585 w 533400"/>
                  <a:gd name="connsiteY76" fmla="*/ 87744 h 361950"/>
                  <a:gd name="connsiteX77" fmla="*/ 472564 w 533400"/>
                  <a:gd name="connsiteY77" fmla="*/ 121806 h 361950"/>
                  <a:gd name="connsiteX78" fmla="*/ 456562 w 533400"/>
                  <a:gd name="connsiteY78" fmla="*/ 151648 h 361950"/>
                  <a:gd name="connsiteX79" fmla="*/ 414642 w 533400"/>
                  <a:gd name="connsiteY79" fmla="*/ 208959 h 361950"/>
                  <a:gd name="connsiteX80" fmla="*/ 414538 w 533400"/>
                  <a:gd name="connsiteY80" fmla="*/ 226638 h 361950"/>
                  <a:gd name="connsiteX81" fmla="*/ 409032 w 533400"/>
                  <a:gd name="connsiteY81" fmla="*/ 227781 h 361950"/>
                  <a:gd name="connsiteX82" fmla="*/ 419681 w 533400"/>
                  <a:gd name="connsiteY82" fmla="*/ 230429 h 361950"/>
                  <a:gd name="connsiteX83" fmla="*/ 383486 w 533400"/>
                  <a:gd name="connsiteY83" fmla="*/ 282845 h 361950"/>
                  <a:gd name="connsiteX84" fmla="*/ 381972 w 533400"/>
                  <a:gd name="connsiteY84" fmla="*/ 278082 h 361950"/>
                  <a:gd name="connsiteX85" fmla="*/ 349634 w 533400"/>
                  <a:gd name="connsiteY85" fmla="*/ 303419 h 361950"/>
                  <a:gd name="connsiteX86" fmla="*/ 358454 w 533400"/>
                  <a:gd name="connsiteY86" fmla="*/ 283140 h 361950"/>
                  <a:gd name="connsiteX87" fmla="*/ 352244 w 533400"/>
                  <a:gd name="connsiteY87" fmla="*/ 289122 h 361950"/>
                  <a:gd name="connsiteX88" fmla="*/ 360121 w 533400"/>
                  <a:gd name="connsiteY88" fmla="*/ 265948 h 361950"/>
                  <a:gd name="connsiteX89" fmla="*/ 332765 w 533400"/>
                  <a:gd name="connsiteY89" fmla="*/ 285359 h 361950"/>
                  <a:gd name="connsiteX90" fmla="*/ 301361 w 533400"/>
                  <a:gd name="connsiteY90" fmla="*/ 301657 h 361950"/>
                  <a:gd name="connsiteX91" fmla="*/ 330241 w 533400"/>
                  <a:gd name="connsiteY91" fmla="*/ 276368 h 361950"/>
                  <a:gd name="connsiteX92" fmla="*/ 304524 w 533400"/>
                  <a:gd name="connsiteY92" fmla="*/ 287550 h 361950"/>
                  <a:gd name="connsiteX93" fmla="*/ 305410 w 533400"/>
                  <a:gd name="connsiteY93" fmla="*/ 294332 h 361950"/>
                  <a:gd name="connsiteX94" fmla="*/ 298285 w 533400"/>
                  <a:gd name="connsiteY94" fmla="*/ 286502 h 361950"/>
                  <a:gd name="connsiteX95" fmla="*/ 281616 w 533400"/>
                  <a:gd name="connsiteY95" fmla="*/ 305000 h 361950"/>
                  <a:gd name="connsiteX96" fmla="*/ 268681 w 533400"/>
                  <a:gd name="connsiteY96" fmla="*/ 32357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33400" h="361950">
                    <a:moveTo>
                      <a:pt x="268681" y="323574"/>
                    </a:moveTo>
                    <a:cubicBezTo>
                      <a:pt x="262471" y="314687"/>
                      <a:pt x="252641" y="329394"/>
                      <a:pt x="239982" y="329841"/>
                    </a:cubicBezTo>
                    <a:cubicBezTo>
                      <a:pt x="250946" y="325431"/>
                      <a:pt x="246688" y="320440"/>
                      <a:pt x="244650" y="317916"/>
                    </a:cubicBezTo>
                    <a:cubicBezTo>
                      <a:pt x="239354" y="326250"/>
                      <a:pt x="234744" y="326212"/>
                      <a:pt x="228657" y="325117"/>
                    </a:cubicBezTo>
                    <a:cubicBezTo>
                      <a:pt x="222523" y="324012"/>
                      <a:pt x="214970" y="322088"/>
                      <a:pt x="202359" y="325088"/>
                    </a:cubicBezTo>
                    <a:cubicBezTo>
                      <a:pt x="201454" y="321221"/>
                      <a:pt x="213531" y="318449"/>
                      <a:pt x="214265" y="313630"/>
                    </a:cubicBezTo>
                    <a:cubicBezTo>
                      <a:pt x="210969" y="314973"/>
                      <a:pt x="207178" y="316297"/>
                      <a:pt x="203302" y="317649"/>
                    </a:cubicBezTo>
                    <a:cubicBezTo>
                      <a:pt x="199387" y="318630"/>
                      <a:pt x="195367" y="319554"/>
                      <a:pt x="191681" y="320631"/>
                    </a:cubicBezTo>
                    <a:cubicBezTo>
                      <a:pt x="184309" y="322764"/>
                      <a:pt x="178165" y="325345"/>
                      <a:pt x="176632" y="329089"/>
                    </a:cubicBezTo>
                    <a:cubicBezTo>
                      <a:pt x="170564" y="329660"/>
                      <a:pt x="164935" y="329175"/>
                      <a:pt x="159687" y="328651"/>
                    </a:cubicBezTo>
                    <a:cubicBezTo>
                      <a:pt x="154457" y="328127"/>
                      <a:pt x="149590" y="327631"/>
                      <a:pt x="145018" y="327174"/>
                    </a:cubicBezTo>
                    <a:cubicBezTo>
                      <a:pt x="135865" y="326565"/>
                      <a:pt x="128111" y="324822"/>
                      <a:pt x="120825" y="324269"/>
                    </a:cubicBezTo>
                    <a:cubicBezTo>
                      <a:pt x="138427" y="323907"/>
                      <a:pt x="125016" y="317716"/>
                      <a:pt x="138017" y="312972"/>
                    </a:cubicBezTo>
                    <a:cubicBezTo>
                      <a:pt x="129188" y="316182"/>
                      <a:pt x="114681" y="318821"/>
                      <a:pt x="98508" y="320888"/>
                    </a:cubicBezTo>
                    <a:cubicBezTo>
                      <a:pt x="82629" y="321735"/>
                      <a:pt x="64694" y="323231"/>
                      <a:pt x="50387" y="322802"/>
                    </a:cubicBezTo>
                    <a:cubicBezTo>
                      <a:pt x="49987" y="314096"/>
                      <a:pt x="49282" y="312944"/>
                      <a:pt x="54788" y="307181"/>
                    </a:cubicBezTo>
                    <a:cubicBezTo>
                      <a:pt x="29566" y="292075"/>
                      <a:pt x="43815" y="311820"/>
                      <a:pt x="19374" y="297694"/>
                    </a:cubicBezTo>
                    <a:lnTo>
                      <a:pt x="30480" y="304619"/>
                    </a:lnTo>
                    <a:cubicBezTo>
                      <a:pt x="17574" y="301085"/>
                      <a:pt x="13430" y="307515"/>
                      <a:pt x="7144" y="310372"/>
                    </a:cubicBezTo>
                    <a:cubicBezTo>
                      <a:pt x="7144" y="310372"/>
                      <a:pt x="15030" y="313858"/>
                      <a:pt x="22917" y="317344"/>
                    </a:cubicBezTo>
                    <a:cubicBezTo>
                      <a:pt x="26841" y="319116"/>
                      <a:pt x="30775" y="320840"/>
                      <a:pt x="33899" y="321726"/>
                    </a:cubicBezTo>
                    <a:cubicBezTo>
                      <a:pt x="36967" y="322736"/>
                      <a:pt x="39005" y="323412"/>
                      <a:pt x="39005" y="323412"/>
                    </a:cubicBezTo>
                    <a:cubicBezTo>
                      <a:pt x="37890" y="325869"/>
                      <a:pt x="32223" y="325326"/>
                      <a:pt x="26232" y="323431"/>
                    </a:cubicBezTo>
                    <a:cubicBezTo>
                      <a:pt x="20326" y="321335"/>
                      <a:pt x="13916" y="318411"/>
                      <a:pt x="10658" y="317621"/>
                    </a:cubicBezTo>
                    <a:cubicBezTo>
                      <a:pt x="-1743" y="319002"/>
                      <a:pt x="25737" y="330127"/>
                      <a:pt x="20212" y="333223"/>
                    </a:cubicBezTo>
                    <a:cubicBezTo>
                      <a:pt x="26537" y="331632"/>
                      <a:pt x="39348" y="337366"/>
                      <a:pt x="48339" y="338785"/>
                    </a:cubicBezTo>
                    <a:lnTo>
                      <a:pt x="48873" y="342119"/>
                    </a:lnTo>
                    <a:cubicBezTo>
                      <a:pt x="52549" y="344233"/>
                      <a:pt x="55978" y="345748"/>
                      <a:pt x="59369" y="346491"/>
                    </a:cubicBezTo>
                    <a:cubicBezTo>
                      <a:pt x="62798" y="347120"/>
                      <a:pt x="66075" y="347310"/>
                      <a:pt x="69313" y="347396"/>
                    </a:cubicBezTo>
                    <a:cubicBezTo>
                      <a:pt x="75800" y="347567"/>
                      <a:pt x="82086" y="347301"/>
                      <a:pt x="89278" y="349196"/>
                    </a:cubicBezTo>
                    <a:cubicBezTo>
                      <a:pt x="90383" y="350349"/>
                      <a:pt x="90459" y="351006"/>
                      <a:pt x="90106" y="351434"/>
                    </a:cubicBezTo>
                    <a:cubicBezTo>
                      <a:pt x="95869" y="349710"/>
                      <a:pt x="101927" y="346139"/>
                      <a:pt x="110919" y="346415"/>
                    </a:cubicBezTo>
                    <a:lnTo>
                      <a:pt x="104118" y="345729"/>
                    </a:lnTo>
                    <a:cubicBezTo>
                      <a:pt x="117939" y="340871"/>
                      <a:pt x="147590" y="340395"/>
                      <a:pt x="129216" y="330117"/>
                    </a:cubicBezTo>
                    <a:cubicBezTo>
                      <a:pt x="129216" y="330117"/>
                      <a:pt x="131264" y="330565"/>
                      <a:pt x="134331" y="331241"/>
                    </a:cubicBezTo>
                    <a:cubicBezTo>
                      <a:pt x="137446" y="331613"/>
                      <a:pt x="141599" y="332099"/>
                      <a:pt x="145742" y="332594"/>
                    </a:cubicBezTo>
                    <a:cubicBezTo>
                      <a:pt x="154086" y="333575"/>
                      <a:pt x="162439" y="334566"/>
                      <a:pt x="162439" y="334566"/>
                    </a:cubicBezTo>
                    <a:cubicBezTo>
                      <a:pt x="158610" y="342043"/>
                      <a:pt x="151152" y="353787"/>
                      <a:pt x="130445" y="353263"/>
                    </a:cubicBezTo>
                    <a:lnTo>
                      <a:pt x="127711" y="356159"/>
                    </a:lnTo>
                    <a:cubicBezTo>
                      <a:pt x="135160" y="359512"/>
                      <a:pt x="146409" y="358054"/>
                      <a:pt x="154191" y="355721"/>
                    </a:cubicBezTo>
                    <a:cubicBezTo>
                      <a:pt x="162020" y="353225"/>
                      <a:pt x="166411" y="349187"/>
                      <a:pt x="161582" y="345634"/>
                    </a:cubicBezTo>
                    <a:cubicBezTo>
                      <a:pt x="169316" y="337214"/>
                      <a:pt x="181956" y="335690"/>
                      <a:pt x="196291" y="336356"/>
                    </a:cubicBezTo>
                    <a:cubicBezTo>
                      <a:pt x="203473" y="336880"/>
                      <a:pt x="210941" y="336604"/>
                      <a:pt x="218151" y="335756"/>
                    </a:cubicBezTo>
                    <a:cubicBezTo>
                      <a:pt x="225352" y="334966"/>
                      <a:pt x="232286" y="333556"/>
                      <a:pt x="238058" y="330708"/>
                    </a:cubicBezTo>
                    <a:cubicBezTo>
                      <a:pt x="240840" y="335413"/>
                      <a:pt x="227438" y="339509"/>
                      <a:pt x="221771" y="343948"/>
                    </a:cubicBezTo>
                    <a:cubicBezTo>
                      <a:pt x="214236" y="345691"/>
                      <a:pt x="208740" y="346624"/>
                      <a:pt x="207693" y="342481"/>
                    </a:cubicBezTo>
                    <a:cubicBezTo>
                      <a:pt x="191557" y="345138"/>
                      <a:pt x="193358" y="348767"/>
                      <a:pt x="194824" y="352235"/>
                    </a:cubicBezTo>
                    <a:cubicBezTo>
                      <a:pt x="196272" y="355597"/>
                      <a:pt x="197187" y="358445"/>
                      <a:pt x="178089" y="358492"/>
                    </a:cubicBezTo>
                    <a:cubicBezTo>
                      <a:pt x="159572" y="356797"/>
                      <a:pt x="200387" y="349253"/>
                      <a:pt x="173250" y="349853"/>
                    </a:cubicBezTo>
                    <a:cubicBezTo>
                      <a:pt x="173250" y="349853"/>
                      <a:pt x="168488" y="353692"/>
                      <a:pt x="163525" y="356797"/>
                    </a:cubicBezTo>
                    <a:cubicBezTo>
                      <a:pt x="158477" y="360074"/>
                      <a:pt x="153419" y="363341"/>
                      <a:pt x="153419" y="363341"/>
                    </a:cubicBezTo>
                    <a:cubicBezTo>
                      <a:pt x="170831" y="364531"/>
                      <a:pt x="186433" y="360350"/>
                      <a:pt x="200073" y="358216"/>
                    </a:cubicBezTo>
                    <a:cubicBezTo>
                      <a:pt x="237782" y="349977"/>
                      <a:pt x="268881" y="341909"/>
                      <a:pt x="290646" y="334547"/>
                    </a:cubicBezTo>
                    <a:cubicBezTo>
                      <a:pt x="301476" y="330832"/>
                      <a:pt x="310496" y="328851"/>
                      <a:pt x="316287" y="326498"/>
                    </a:cubicBezTo>
                    <a:cubicBezTo>
                      <a:pt x="322212" y="324441"/>
                      <a:pt x="325422" y="323317"/>
                      <a:pt x="325422" y="323317"/>
                    </a:cubicBezTo>
                    <a:cubicBezTo>
                      <a:pt x="325422" y="323317"/>
                      <a:pt x="330137" y="320964"/>
                      <a:pt x="338385" y="316840"/>
                    </a:cubicBezTo>
                    <a:cubicBezTo>
                      <a:pt x="340443" y="315801"/>
                      <a:pt x="342710" y="314649"/>
                      <a:pt x="345186" y="313392"/>
                    </a:cubicBezTo>
                    <a:cubicBezTo>
                      <a:pt x="347539" y="311925"/>
                      <a:pt x="350091" y="310334"/>
                      <a:pt x="352816" y="308639"/>
                    </a:cubicBezTo>
                    <a:cubicBezTo>
                      <a:pt x="358245" y="305229"/>
                      <a:pt x="364379" y="301390"/>
                      <a:pt x="371065" y="297199"/>
                    </a:cubicBezTo>
                    <a:cubicBezTo>
                      <a:pt x="397031" y="279359"/>
                      <a:pt x="429282" y="251879"/>
                      <a:pt x="455000" y="218704"/>
                    </a:cubicBezTo>
                    <a:cubicBezTo>
                      <a:pt x="481384" y="186014"/>
                      <a:pt x="499720" y="147818"/>
                      <a:pt x="510216" y="118472"/>
                    </a:cubicBezTo>
                    <a:cubicBezTo>
                      <a:pt x="512797" y="111090"/>
                      <a:pt x="515160" y="104327"/>
                      <a:pt x="517246" y="98327"/>
                    </a:cubicBezTo>
                    <a:cubicBezTo>
                      <a:pt x="518760" y="92154"/>
                      <a:pt x="520075" y="86782"/>
                      <a:pt x="521160" y="82353"/>
                    </a:cubicBezTo>
                    <a:cubicBezTo>
                      <a:pt x="523304" y="73495"/>
                      <a:pt x="524523" y="68437"/>
                      <a:pt x="524523" y="68437"/>
                    </a:cubicBezTo>
                    <a:cubicBezTo>
                      <a:pt x="527256" y="51245"/>
                      <a:pt x="527933" y="39367"/>
                      <a:pt x="527695" y="30166"/>
                    </a:cubicBezTo>
                    <a:cubicBezTo>
                      <a:pt x="527028" y="20926"/>
                      <a:pt x="523542" y="14087"/>
                      <a:pt x="517065" y="7144"/>
                    </a:cubicBezTo>
                    <a:cubicBezTo>
                      <a:pt x="515474" y="10516"/>
                      <a:pt x="514741" y="17269"/>
                      <a:pt x="513845" y="22269"/>
                    </a:cubicBezTo>
                    <a:cubicBezTo>
                      <a:pt x="513026" y="27280"/>
                      <a:pt x="511216" y="30413"/>
                      <a:pt x="509464" y="26794"/>
                    </a:cubicBezTo>
                    <a:cubicBezTo>
                      <a:pt x="514074" y="30785"/>
                      <a:pt x="515064" y="43777"/>
                      <a:pt x="511797" y="60950"/>
                    </a:cubicBezTo>
                    <a:cubicBezTo>
                      <a:pt x="506711" y="61703"/>
                      <a:pt x="511826" y="44787"/>
                      <a:pt x="510007" y="48978"/>
                    </a:cubicBezTo>
                    <a:lnTo>
                      <a:pt x="509159" y="52159"/>
                    </a:lnTo>
                    <a:cubicBezTo>
                      <a:pt x="506882" y="49930"/>
                      <a:pt x="505578" y="46701"/>
                      <a:pt x="506254" y="41481"/>
                    </a:cubicBezTo>
                    <a:cubicBezTo>
                      <a:pt x="503634" y="45901"/>
                      <a:pt x="501444" y="51368"/>
                      <a:pt x="499758" y="57321"/>
                    </a:cubicBezTo>
                    <a:cubicBezTo>
                      <a:pt x="497538" y="63170"/>
                      <a:pt x="495624" y="69475"/>
                      <a:pt x="494357" y="75790"/>
                    </a:cubicBezTo>
                    <a:cubicBezTo>
                      <a:pt x="492919" y="82048"/>
                      <a:pt x="492719" y="88525"/>
                      <a:pt x="491957" y="94088"/>
                    </a:cubicBezTo>
                    <a:cubicBezTo>
                      <a:pt x="491385" y="99708"/>
                      <a:pt x="491547" y="104832"/>
                      <a:pt x="492643" y="108890"/>
                    </a:cubicBezTo>
                    <a:cubicBezTo>
                      <a:pt x="482375" y="121653"/>
                      <a:pt x="488994" y="96155"/>
                      <a:pt x="487585" y="87744"/>
                    </a:cubicBezTo>
                    <a:cubicBezTo>
                      <a:pt x="482098" y="99965"/>
                      <a:pt x="477622" y="111319"/>
                      <a:pt x="472564" y="121806"/>
                    </a:cubicBezTo>
                    <a:cubicBezTo>
                      <a:pt x="466830" y="131978"/>
                      <a:pt x="462477" y="142227"/>
                      <a:pt x="456562" y="151648"/>
                    </a:cubicBezTo>
                    <a:cubicBezTo>
                      <a:pt x="445008" y="170593"/>
                      <a:pt x="432845" y="189433"/>
                      <a:pt x="414642" y="208959"/>
                    </a:cubicBezTo>
                    <a:cubicBezTo>
                      <a:pt x="420729" y="215598"/>
                      <a:pt x="415214" y="216770"/>
                      <a:pt x="414538" y="226638"/>
                    </a:cubicBezTo>
                    <a:lnTo>
                      <a:pt x="409032" y="227781"/>
                    </a:lnTo>
                    <a:cubicBezTo>
                      <a:pt x="411813" y="227152"/>
                      <a:pt x="410918" y="237277"/>
                      <a:pt x="419681" y="230429"/>
                    </a:cubicBezTo>
                    <a:cubicBezTo>
                      <a:pt x="392030" y="247755"/>
                      <a:pt x="400098" y="265767"/>
                      <a:pt x="383486" y="282845"/>
                    </a:cubicBezTo>
                    <a:lnTo>
                      <a:pt x="381972" y="278082"/>
                    </a:lnTo>
                    <a:cubicBezTo>
                      <a:pt x="367532" y="290398"/>
                      <a:pt x="362322" y="292522"/>
                      <a:pt x="349634" y="303419"/>
                    </a:cubicBezTo>
                    <a:cubicBezTo>
                      <a:pt x="319421" y="311487"/>
                      <a:pt x="371732" y="288369"/>
                      <a:pt x="358454" y="283140"/>
                    </a:cubicBezTo>
                    <a:lnTo>
                      <a:pt x="352244" y="289122"/>
                    </a:lnTo>
                    <a:cubicBezTo>
                      <a:pt x="354016" y="282731"/>
                      <a:pt x="354721" y="273815"/>
                      <a:pt x="360121" y="265948"/>
                    </a:cubicBezTo>
                    <a:cubicBezTo>
                      <a:pt x="350987" y="276692"/>
                      <a:pt x="341738" y="280816"/>
                      <a:pt x="332765" y="285359"/>
                    </a:cubicBezTo>
                    <a:cubicBezTo>
                      <a:pt x="323431" y="289408"/>
                      <a:pt x="313534" y="292437"/>
                      <a:pt x="301361" y="301657"/>
                    </a:cubicBezTo>
                    <a:cubicBezTo>
                      <a:pt x="302524" y="295094"/>
                      <a:pt x="324660" y="280768"/>
                      <a:pt x="330241" y="276368"/>
                    </a:cubicBezTo>
                    <a:cubicBezTo>
                      <a:pt x="321716" y="280968"/>
                      <a:pt x="307153" y="291341"/>
                      <a:pt x="304524" y="287550"/>
                    </a:cubicBezTo>
                    <a:lnTo>
                      <a:pt x="305410" y="294332"/>
                    </a:lnTo>
                    <a:cubicBezTo>
                      <a:pt x="289998" y="302628"/>
                      <a:pt x="305086" y="287836"/>
                      <a:pt x="298285" y="286502"/>
                    </a:cubicBezTo>
                    <a:cubicBezTo>
                      <a:pt x="279930" y="294389"/>
                      <a:pt x="280197" y="299390"/>
                      <a:pt x="281616" y="305000"/>
                    </a:cubicBezTo>
                    <a:cubicBezTo>
                      <a:pt x="282902" y="310267"/>
                      <a:pt x="285464" y="316354"/>
                      <a:pt x="268681" y="323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498"/>
              <p:cNvSpPr/>
              <p:nvPr/>
            </p:nvSpPr>
            <p:spPr>
              <a:xfrm>
                <a:off x="10434780" y="1060256"/>
                <a:ext cx="19050" cy="19050"/>
              </a:xfrm>
              <a:custGeom>
                <a:avLst/>
                <a:gdLst>
                  <a:gd name="connsiteX0" fmla="*/ 7144 w 19050"/>
                  <a:gd name="connsiteY0" fmla="*/ 7144 h 19050"/>
                  <a:gd name="connsiteX1" fmla="*/ 15602 w 19050"/>
                  <a:gd name="connsiteY1" fmla="*/ 17859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7144"/>
                    </a:moveTo>
                    <a:cubicBezTo>
                      <a:pt x="9773" y="11630"/>
                      <a:pt x="12687" y="15030"/>
                      <a:pt x="15602" y="17859"/>
                    </a:cubicBezTo>
                    <a:cubicBezTo>
                      <a:pt x="12944" y="14192"/>
                      <a:pt x="10211" y="10563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1" name="任意多边形: 形状 499"/>
              <p:cNvSpPr/>
              <p:nvPr/>
            </p:nvSpPr>
            <p:spPr>
              <a:xfrm>
                <a:off x="10499427" y="1113235"/>
                <a:ext cx="9525" cy="9525"/>
              </a:xfrm>
              <a:custGeom>
                <a:avLst/>
                <a:gdLst>
                  <a:gd name="connsiteX0" fmla="*/ 7144 w 9525"/>
                  <a:gd name="connsiteY0" fmla="*/ 8171 h 9525"/>
                  <a:gd name="connsiteX1" fmla="*/ 9830 w 9525"/>
                  <a:gd name="connsiteY1" fmla="*/ 7437 h 9525"/>
                  <a:gd name="connsiteX2" fmla="*/ 7144 w 9525"/>
                  <a:gd name="connsiteY2" fmla="*/ 817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8171"/>
                    </a:moveTo>
                    <a:cubicBezTo>
                      <a:pt x="8049" y="7761"/>
                      <a:pt x="8934" y="7514"/>
                      <a:pt x="9830" y="7437"/>
                    </a:cubicBezTo>
                    <a:cubicBezTo>
                      <a:pt x="8392" y="6895"/>
                      <a:pt x="7449" y="7085"/>
                      <a:pt x="7144" y="81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2" name="任意多边形: 形状 500"/>
              <p:cNvSpPr/>
              <p:nvPr/>
            </p:nvSpPr>
            <p:spPr>
              <a:xfrm>
                <a:off x="10502113" y="1112805"/>
                <a:ext cx="19050" cy="19050"/>
              </a:xfrm>
              <a:custGeom>
                <a:avLst/>
                <a:gdLst>
                  <a:gd name="connsiteX0" fmla="*/ 16250 w 19050"/>
                  <a:gd name="connsiteY0" fmla="*/ 7144 h 19050"/>
                  <a:gd name="connsiteX1" fmla="*/ 7144 w 19050"/>
                  <a:gd name="connsiteY1" fmla="*/ 7868 h 19050"/>
                  <a:gd name="connsiteX2" fmla="*/ 16250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6250" y="7144"/>
                    </a:moveTo>
                    <a:cubicBezTo>
                      <a:pt x="15811" y="10706"/>
                      <a:pt x="12030" y="7344"/>
                      <a:pt x="7144" y="7868"/>
                    </a:cubicBezTo>
                    <a:cubicBezTo>
                      <a:pt x="12221" y="10116"/>
                      <a:pt x="22784" y="18155"/>
                      <a:pt x="1625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501"/>
              <p:cNvSpPr/>
              <p:nvPr/>
            </p:nvSpPr>
            <p:spPr>
              <a:xfrm>
                <a:off x="11042590" y="848744"/>
                <a:ext cx="19050" cy="28575"/>
              </a:xfrm>
              <a:custGeom>
                <a:avLst/>
                <a:gdLst>
                  <a:gd name="connsiteX0" fmla="*/ 7144 w 19050"/>
                  <a:gd name="connsiteY0" fmla="*/ 12430 h 28575"/>
                  <a:gd name="connsiteX1" fmla="*/ 13087 w 19050"/>
                  <a:gd name="connsiteY1" fmla="*/ 22793 h 28575"/>
                  <a:gd name="connsiteX2" fmla="*/ 10011 w 19050"/>
                  <a:gd name="connsiteY2" fmla="*/ 7144 h 28575"/>
                  <a:gd name="connsiteX3" fmla="*/ 7144 w 19050"/>
                  <a:gd name="connsiteY3" fmla="*/ 124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144" y="12430"/>
                    </a:moveTo>
                    <a:cubicBezTo>
                      <a:pt x="9144" y="14783"/>
                      <a:pt x="11668" y="25413"/>
                      <a:pt x="13087" y="22793"/>
                    </a:cubicBezTo>
                    <a:lnTo>
                      <a:pt x="10011" y="7144"/>
                    </a:lnTo>
                    <a:lnTo>
                      <a:pt x="7144" y="124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4" name="任意多边形: 形状 502"/>
              <p:cNvSpPr/>
              <p:nvPr/>
            </p:nvSpPr>
            <p:spPr>
              <a:xfrm>
                <a:off x="11037122" y="797899"/>
                <a:ext cx="19050" cy="38100"/>
              </a:xfrm>
              <a:custGeom>
                <a:avLst/>
                <a:gdLst>
                  <a:gd name="connsiteX0" fmla="*/ 17278 w 19050"/>
                  <a:gd name="connsiteY0" fmla="*/ 31413 h 38100"/>
                  <a:gd name="connsiteX1" fmla="*/ 17402 w 19050"/>
                  <a:gd name="connsiteY1" fmla="*/ 15659 h 38100"/>
                  <a:gd name="connsiteX2" fmla="*/ 12297 w 19050"/>
                  <a:gd name="connsiteY2" fmla="*/ 11325 h 38100"/>
                  <a:gd name="connsiteX3" fmla="*/ 7144 w 19050"/>
                  <a:gd name="connsiteY3" fmla="*/ 7144 h 38100"/>
                  <a:gd name="connsiteX4" fmla="*/ 17278 w 19050"/>
                  <a:gd name="connsiteY4" fmla="*/ 3141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7278" y="31413"/>
                    </a:moveTo>
                    <a:lnTo>
                      <a:pt x="17402" y="15659"/>
                    </a:lnTo>
                    <a:cubicBezTo>
                      <a:pt x="17402" y="15659"/>
                      <a:pt x="14849" y="13497"/>
                      <a:pt x="12297" y="11325"/>
                    </a:cubicBezTo>
                    <a:cubicBezTo>
                      <a:pt x="9763" y="9192"/>
                      <a:pt x="7144" y="7144"/>
                      <a:pt x="7144" y="7144"/>
                    </a:cubicBezTo>
                    <a:cubicBezTo>
                      <a:pt x="9868" y="23212"/>
                      <a:pt x="14583" y="15002"/>
                      <a:pt x="17278" y="314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5" name="任意多边形: 形状 503"/>
              <p:cNvSpPr/>
              <p:nvPr/>
            </p:nvSpPr>
            <p:spPr>
              <a:xfrm>
                <a:off x="11043590" y="778035"/>
                <a:ext cx="9525" cy="9525"/>
              </a:xfrm>
              <a:custGeom>
                <a:avLst/>
                <a:gdLst>
                  <a:gd name="connsiteX0" fmla="*/ 7144 w 9525"/>
                  <a:gd name="connsiteY0" fmla="*/ 7339 h 9525"/>
                  <a:gd name="connsiteX1" fmla="*/ 10087 w 9525"/>
                  <a:gd name="connsiteY1" fmla="*/ 10282 h 9525"/>
                  <a:gd name="connsiteX2" fmla="*/ 7144 w 9525"/>
                  <a:gd name="connsiteY2" fmla="*/ 73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339"/>
                    </a:moveTo>
                    <a:lnTo>
                      <a:pt x="10087" y="10282"/>
                    </a:lnTo>
                    <a:cubicBezTo>
                      <a:pt x="8372" y="7301"/>
                      <a:pt x="7591" y="6786"/>
                      <a:pt x="7144" y="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6" name="任意多边形: 形状 504"/>
              <p:cNvSpPr/>
              <p:nvPr/>
            </p:nvSpPr>
            <p:spPr>
              <a:xfrm>
                <a:off x="11032179" y="772029"/>
                <a:ext cx="19050" cy="28575"/>
              </a:xfrm>
              <a:custGeom>
                <a:avLst/>
                <a:gdLst>
                  <a:gd name="connsiteX0" fmla="*/ 14811 w 19050"/>
                  <a:gd name="connsiteY0" fmla="*/ 13687 h 28575"/>
                  <a:gd name="connsiteX1" fmla="*/ 7144 w 19050"/>
                  <a:gd name="connsiteY1" fmla="*/ 9554 h 28575"/>
                  <a:gd name="connsiteX2" fmla="*/ 16678 w 19050"/>
                  <a:gd name="connsiteY2" fmla="*/ 27823 h 28575"/>
                  <a:gd name="connsiteX3" fmla="*/ 15964 w 19050"/>
                  <a:gd name="connsiteY3" fmla="*/ 20041 h 28575"/>
                  <a:gd name="connsiteX4" fmla="*/ 18564 w 19050"/>
                  <a:gd name="connsiteY4" fmla="*/ 13354 h 28575"/>
                  <a:gd name="connsiteX5" fmla="*/ 12249 w 19050"/>
                  <a:gd name="connsiteY5" fmla="*/ 7144 h 28575"/>
                  <a:gd name="connsiteX6" fmla="*/ 14811 w 19050"/>
                  <a:gd name="connsiteY6" fmla="*/ 1368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">
                    <a:moveTo>
                      <a:pt x="14811" y="13687"/>
                    </a:moveTo>
                    <a:lnTo>
                      <a:pt x="7144" y="9554"/>
                    </a:lnTo>
                    <a:lnTo>
                      <a:pt x="16678" y="27823"/>
                    </a:lnTo>
                    <a:lnTo>
                      <a:pt x="15964" y="20041"/>
                    </a:lnTo>
                    <a:cubicBezTo>
                      <a:pt x="18117" y="19402"/>
                      <a:pt x="17707" y="14335"/>
                      <a:pt x="18564" y="13354"/>
                    </a:cubicBezTo>
                    <a:lnTo>
                      <a:pt x="12249" y="7144"/>
                    </a:lnTo>
                    <a:cubicBezTo>
                      <a:pt x="13230" y="8792"/>
                      <a:pt x="15230" y="12192"/>
                      <a:pt x="14811" y="136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7" name="任意多边形: 形状 505"/>
              <p:cNvSpPr/>
              <p:nvPr/>
            </p:nvSpPr>
            <p:spPr>
              <a:xfrm>
                <a:off x="11033512" y="761971"/>
                <a:ext cx="9525" cy="9525"/>
              </a:xfrm>
              <a:custGeom>
                <a:avLst/>
                <a:gdLst>
                  <a:gd name="connsiteX0" fmla="*/ 8496 w 9525"/>
                  <a:gd name="connsiteY0" fmla="*/ 7144 h 9525"/>
                  <a:gd name="connsiteX1" fmla="*/ 7144 w 9525"/>
                  <a:gd name="connsiteY1" fmla="*/ 9030 h 9525"/>
                  <a:gd name="connsiteX2" fmla="*/ 84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496" y="7144"/>
                    </a:moveTo>
                    <a:cubicBezTo>
                      <a:pt x="8030" y="7772"/>
                      <a:pt x="7696" y="8515"/>
                      <a:pt x="7144" y="9030"/>
                    </a:cubicBezTo>
                    <a:cubicBezTo>
                      <a:pt x="7934" y="8944"/>
                      <a:pt x="8344" y="8230"/>
                      <a:pt x="84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8" name="任意多边形: 形状 506"/>
              <p:cNvSpPr/>
              <p:nvPr/>
            </p:nvSpPr>
            <p:spPr>
              <a:xfrm>
                <a:off x="11021320" y="719335"/>
                <a:ext cx="28575" cy="47625"/>
              </a:xfrm>
              <a:custGeom>
                <a:avLst/>
                <a:gdLst>
                  <a:gd name="connsiteX0" fmla="*/ 17202 w 28575"/>
                  <a:gd name="connsiteY0" fmla="*/ 8451 h 47625"/>
                  <a:gd name="connsiteX1" fmla="*/ 7144 w 28575"/>
                  <a:gd name="connsiteY1" fmla="*/ 7146 h 47625"/>
                  <a:gd name="connsiteX2" fmla="*/ 16031 w 28575"/>
                  <a:gd name="connsiteY2" fmla="*/ 20585 h 47625"/>
                  <a:gd name="connsiteX3" fmla="*/ 22679 w 28575"/>
                  <a:gd name="connsiteY3" fmla="*/ 33578 h 47625"/>
                  <a:gd name="connsiteX4" fmla="*/ 20698 w 28575"/>
                  <a:gd name="connsiteY4" fmla="*/ 49780 h 47625"/>
                  <a:gd name="connsiteX5" fmla="*/ 22127 w 28575"/>
                  <a:gd name="connsiteY5" fmla="*/ 19357 h 47625"/>
                  <a:gd name="connsiteX6" fmla="*/ 17831 w 28575"/>
                  <a:gd name="connsiteY6" fmla="*/ 19261 h 47625"/>
                  <a:gd name="connsiteX7" fmla="*/ 17202 w 28575"/>
                  <a:gd name="connsiteY7" fmla="*/ 845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47625">
                    <a:moveTo>
                      <a:pt x="17202" y="8451"/>
                    </a:moveTo>
                    <a:cubicBezTo>
                      <a:pt x="16840" y="13108"/>
                      <a:pt x="10001" y="7022"/>
                      <a:pt x="7144" y="7146"/>
                    </a:cubicBezTo>
                    <a:cubicBezTo>
                      <a:pt x="9411" y="14747"/>
                      <a:pt x="12821" y="17690"/>
                      <a:pt x="16031" y="20585"/>
                    </a:cubicBezTo>
                    <a:cubicBezTo>
                      <a:pt x="18917" y="23586"/>
                      <a:pt x="21707" y="26491"/>
                      <a:pt x="22679" y="33578"/>
                    </a:cubicBezTo>
                    <a:cubicBezTo>
                      <a:pt x="10620" y="15299"/>
                      <a:pt x="21812" y="42217"/>
                      <a:pt x="20698" y="49780"/>
                    </a:cubicBezTo>
                    <a:cubicBezTo>
                      <a:pt x="24984" y="44141"/>
                      <a:pt x="26108" y="35340"/>
                      <a:pt x="22127" y="19357"/>
                    </a:cubicBezTo>
                    <a:lnTo>
                      <a:pt x="17831" y="19261"/>
                    </a:lnTo>
                    <a:cubicBezTo>
                      <a:pt x="14040" y="11575"/>
                      <a:pt x="18202" y="14670"/>
                      <a:pt x="17202" y="84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9" name="任意多边形: 形状 507"/>
              <p:cNvSpPr/>
              <p:nvPr/>
            </p:nvSpPr>
            <p:spPr>
              <a:xfrm>
                <a:off x="10977520" y="647581"/>
                <a:ext cx="47625" cy="66675"/>
              </a:xfrm>
              <a:custGeom>
                <a:avLst/>
                <a:gdLst>
                  <a:gd name="connsiteX0" fmla="*/ 8844 w 47625"/>
                  <a:gd name="connsiteY0" fmla="*/ 14015 h 66675"/>
                  <a:gd name="connsiteX1" fmla="*/ 21112 w 47625"/>
                  <a:gd name="connsiteY1" fmla="*/ 20549 h 66675"/>
                  <a:gd name="connsiteX2" fmla="*/ 25550 w 47625"/>
                  <a:gd name="connsiteY2" fmla="*/ 32018 h 66675"/>
                  <a:gd name="connsiteX3" fmla="*/ 25979 w 47625"/>
                  <a:gd name="connsiteY3" fmla="*/ 43057 h 66675"/>
                  <a:gd name="connsiteX4" fmla="*/ 37580 w 47625"/>
                  <a:gd name="connsiteY4" fmla="*/ 52220 h 66675"/>
                  <a:gd name="connsiteX5" fmla="*/ 44724 w 47625"/>
                  <a:gd name="connsiteY5" fmla="*/ 66869 h 66675"/>
                  <a:gd name="connsiteX6" fmla="*/ 35923 w 47625"/>
                  <a:gd name="connsiteY6" fmla="*/ 42847 h 66675"/>
                  <a:gd name="connsiteX7" fmla="*/ 25779 w 47625"/>
                  <a:gd name="connsiteY7" fmla="*/ 22712 h 66675"/>
                  <a:gd name="connsiteX8" fmla="*/ 30808 w 47625"/>
                  <a:gd name="connsiteY8" fmla="*/ 28007 h 66675"/>
                  <a:gd name="connsiteX9" fmla="*/ 22969 w 47625"/>
                  <a:gd name="connsiteY9" fmla="*/ 12063 h 66675"/>
                  <a:gd name="connsiteX10" fmla="*/ 10949 w 47625"/>
                  <a:gd name="connsiteY10" fmla="*/ 8157 h 66675"/>
                  <a:gd name="connsiteX11" fmla="*/ 8844 w 47625"/>
                  <a:gd name="connsiteY11" fmla="*/ 1401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66675">
                    <a:moveTo>
                      <a:pt x="8844" y="14015"/>
                    </a:moveTo>
                    <a:lnTo>
                      <a:pt x="21112" y="20549"/>
                    </a:lnTo>
                    <a:cubicBezTo>
                      <a:pt x="20616" y="22283"/>
                      <a:pt x="23379" y="27217"/>
                      <a:pt x="25550" y="32018"/>
                    </a:cubicBezTo>
                    <a:cubicBezTo>
                      <a:pt x="27913" y="36704"/>
                      <a:pt x="28655" y="41904"/>
                      <a:pt x="25979" y="43057"/>
                    </a:cubicBezTo>
                    <a:cubicBezTo>
                      <a:pt x="30332" y="48562"/>
                      <a:pt x="33180" y="48124"/>
                      <a:pt x="37580" y="52220"/>
                    </a:cubicBezTo>
                    <a:cubicBezTo>
                      <a:pt x="37571" y="58507"/>
                      <a:pt x="37961" y="62698"/>
                      <a:pt x="44724" y="66869"/>
                    </a:cubicBezTo>
                    <a:cubicBezTo>
                      <a:pt x="39362" y="52715"/>
                      <a:pt x="37342" y="47629"/>
                      <a:pt x="35923" y="42847"/>
                    </a:cubicBezTo>
                    <a:cubicBezTo>
                      <a:pt x="34266" y="38190"/>
                      <a:pt x="33199" y="33732"/>
                      <a:pt x="25779" y="22712"/>
                    </a:cubicBezTo>
                    <a:cubicBezTo>
                      <a:pt x="27198" y="22397"/>
                      <a:pt x="29017" y="25217"/>
                      <a:pt x="30808" y="28007"/>
                    </a:cubicBezTo>
                    <a:lnTo>
                      <a:pt x="22969" y="12063"/>
                    </a:lnTo>
                    <a:cubicBezTo>
                      <a:pt x="19540" y="13663"/>
                      <a:pt x="14397" y="10072"/>
                      <a:pt x="10949" y="8157"/>
                    </a:cubicBezTo>
                    <a:cubicBezTo>
                      <a:pt x="7215" y="6462"/>
                      <a:pt x="5700" y="6014"/>
                      <a:pt x="8844" y="14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0" name="任意多边形: 形状 508"/>
              <p:cNvSpPr/>
              <p:nvPr/>
            </p:nvSpPr>
            <p:spPr>
              <a:xfrm>
                <a:off x="10959656" y="618401"/>
                <a:ext cx="38100" cy="28575"/>
              </a:xfrm>
              <a:custGeom>
                <a:avLst/>
                <a:gdLst>
                  <a:gd name="connsiteX0" fmla="*/ 13630 w 38100"/>
                  <a:gd name="connsiteY0" fmla="*/ 21498 h 28575"/>
                  <a:gd name="connsiteX1" fmla="*/ 30918 w 38100"/>
                  <a:gd name="connsiteY1" fmla="*/ 25794 h 28575"/>
                  <a:gd name="connsiteX2" fmla="*/ 19069 w 38100"/>
                  <a:gd name="connsiteY2" fmla="*/ 16288 h 28575"/>
                  <a:gd name="connsiteX3" fmla="*/ 11001 w 38100"/>
                  <a:gd name="connsiteY3" fmla="*/ 9839 h 28575"/>
                  <a:gd name="connsiteX4" fmla="*/ 7144 w 38100"/>
                  <a:gd name="connsiteY4" fmla="*/ 7144 h 28575"/>
                  <a:gd name="connsiteX5" fmla="*/ 13630 w 38100"/>
                  <a:gd name="connsiteY5" fmla="*/ 2149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28575">
                    <a:moveTo>
                      <a:pt x="13630" y="21498"/>
                    </a:moveTo>
                    <a:cubicBezTo>
                      <a:pt x="23089" y="31337"/>
                      <a:pt x="32595" y="33452"/>
                      <a:pt x="30918" y="25794"/>
                    </a:cubicBezTo>
                    <a:cubicBezTo>
                      <a:pt x="30918" y="25794"/>
                      <a:pt x="24994" y="21041"/>
                      <a:pt x="19069" y="16288"/>
                    </a:cubicBezTo>
                    <a:cubicBezTo>
                      <a:pt x="16135" y="13945"/>
                      <a:pt x="13202" y="11601"/>
                      <a:pt x="11001" y="9839"/>
                    </a:cubicBezTo>
                    <a:cubicBezTo>
                      <a:pt x="8830" y="8068"/>
                      <a:pt x="7144" y="7144"/>
                      <a:pt x="7144" y="7144"/>
                    </a:cubicBezTo>
                    <a:cubicBezTo>
                      <a:pt x="13440" y="13097"/>
                      <a:pt x="20736" y="20812"/>
                      <a:pt x="13630" y="21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1" name="任意多边形: 形状 509"/>
              <p:cNvSpPr/>
              <p:nvPr/>
            </p:nvSpPr>
            <p:spPr>
              <a:xfrm>
                <a:off x="10936757" y="599398"/>
                <a:ext cx="28575" cy="28575"/>
              </a:xfrm>
              <a:custGeom>
                <a:avLst/>
                <a:gdLst>
                  <a:gd name="connsiteX0" fmla="*/ 22365 w 28575"/>
                  <a:gd name="connsiteY0" fmla="*/ 26032 h 28575"/>
                  <a:gd name="connsiteX1" fmla="*/ 7144 w 28575"/>
                  <a:gd name="connsiteY1" fmla="*/ 7144 h 28575"/>
                  <a:gd name="connsiteX2" fmla="*/ 22365 w 28575"/>
                  <a:gd name="connsiteY2" fmla="*/ 2603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28575">
                    <a:moveTo>
                      <a:pt x="22365" y="26032"/>
                    </a:moveTo>
                    <a:cubicBezTo>
                      <a:pt x="20564" y="20174"/>
                      <a:pt x="18221" y="8868"/>
                      <a:pt x="7144" y="7144"/>
                    </a:cubicBezTo>
                    <a:cubicBezTo>
                      <a:pt x="19526" y="17107"/>
                      <a:pt x="7972" y="18859"/>
                      <a:pt x="22365" y="26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2" name="任意多边形: 形状 510"/>
              <p:cNvSpPr/>
              <p:nvPr/>
            </p:nvSpPr>
            <p:spPr>
              <a:xfrm>
                <a:off x="10873845" y="556164"/>
                <a:ext cx="66675" cy="38100"/>
              </a:xfrm>
              <a:custGeom>
                <a:avLst/>
                <a:gdLst>
                  <a:gd name="connsiteX0" fmla="*/ 7144 w 66675"/>
                  <a:gd name="connsiteY0" fmla="*/ 7221 h 38100"/>
                  <a:gd name="connsiteX1" fmla="*/ 10725 w 66675"/>
                  <a:gd name="connsiteY1" fmla="*/ 9640 h 38100"/>
                  <a:gd name="connsiteX2" fmla="*/ 18383 w 66675"/>
                  <a:gd name="connsiteY2" fmla="*/ 15260 h 38100"/>
                  <a:gd name="connsiteX3" fmla="*/ 29032 w 66675"/>
                  <a:gd name="connsiteY3" fmla="*/ 24061 h 38100"/>
                  <a:gd name="connsiteX4" fmla="*/ 7801 w 66675"/>
                  <a:gd name="connsiteY4" fmla="*/ 18622 h 38100"/>
                  <a:gd name="connsiteX5" fmla="*/ 39081 w 66675"/>
                  <a:gd name="connsiteY5" fmla="*/ 30338 h 38100"/>
                  <a:gd name="connsiteX6" fmla="*/ 62560 w 66675"/>
                  <a:gd name="connsiteY6" fmla="*/ 40234 h 38100"/>
                  <a:gd name="connsiteX7" fmla="*/ 44929 w 66675"/>
                  <a:gd name="connsiteY7" fmla="*/ 28204 h 38100"/>
                  <a:gd name="connsiteX8" fmla="*/ 34471 w 66675"/>
                  <a:gd name="connsiteY8" fmla="*/ 18184 h 38100"/>
                  <a:gd name="connsiteX9" fmla="*/ 24422 w 66675"/>
                  <a:gd name="connsiteY9" fmla="*/ 10192 h 38100"/>
                  <a:gd name="connsiteX10" fmla="*/ 7144 w 66675"/>
                  <a:gd name="connsiteY10" fmla="*/ 72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38100">
                    <a:moveTo>
                      <a:pt x="7144" y="7221"/>
                    </a:moveTo>
                    <a:cubicBezTo>
                      <a:pt x="7144" y="7221"/>
                      <a:pt x="8582" y="8192"/>
                      <a:pt x="10725" y="9640"/>
                    </a:cubicBezTo>
                    <a:cubicBezTo>
                      <a:pt x="12878" y="11088"/>
                      <a:pt x="15764" y="12936"/>
                      <a:pt x="18383" y="15260"/>
                    </a:cubicBezTo>
                    <a:cubicBezTo>
                      <a:pt x="23708" y="19660"/>
                      <a:pt x="29032" y="24061"/>
                      <a:pt x="29032" y="24061"/>
                    </a:cubicBezTo>
                    <a:cubicBezTo>
                      <a:pt x="29127" y="33538"/>
                      <a:pt x="16869" y="19146"/>
                      <a:pt x="7801" y="18622"/>
                    </a:cubicBezTo>
                    <a:cubicBezTo>
                      <a:pt x="26784" y="31185"/>
                      <a:pt x="21460" y="25566"/>
                      <a:pt x="39081" y="30338"/>
                    </a:cubicBezTo>
                    <a:cubicBezTo>
                      <a:pt x="44482" y="34100"/>
                      <a:pt x="54769" y="37348"/>
                      <a:pt x="62560" y="40234"/>
                    </a:cubicBezTo>
                    <a:cubicBezTo>
                      <a:pt x="54435" y="36158"/>
                      <a:pt x="49044" y="32119"/>
                      <a:pt x="44929" y="28204"/>
                    </a:cubicBezTo>
                    <a:cubicBezTo>
                      <a:pt x="40529" y="24737"/>
                      <a:pt x="37471" y="21299"/>
                      <a:pt x="34471" y="18184"/>
                    </a:cubicBezTo>
                    <a:cubicBezTo>
                      <a:pt x="31471" y="15079"/>
                      <a:pt x="28527" y="12297"/>
                      <a:pt x="24422" y="10192"/>
                    </a:cubicBezTo>
                    <a:cubicBezTo>
                      <a:pt x="20412" y="7944"/>
                      <a:pt x="14964" y="6830"/>
                      <a:pt x="7144" y="72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3" name="任意多边形: 形状 511"/>
              <p:cNvSpPr/>
              <p:nvPr/>
            </p:nvSpPr>
            <p:spPr>
              <a:xfrm>
                <a:off x="10908563" y="584892"/>
                <a:ext cx="19050" cy="19050"/>
              </a:xfrm>
              <a:custGeom>
                <a:avLst/>
                <a:gdLst>
                  <a:gd name="connsiteX0" fmla="*/ 14583 w 19050"/>
                  <a:gd name="connsiteY0" fmla="*/ 13611 h 19050"/>
                  <a:gd name="connsiteX1" fmla="*/ 18974 w 19050"/>
                  <a:gd name="connsiteY1" fmla="*/ 12868 h 19050"/>
                  <a:gd name="connsiteX2" fmla="*/ 7144 w 19050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14583" y="13611"/>
                    </a:moveTo>
                    <a:lnTo>
                      <a:pt x="18974" y="12868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4" name="任意多边形: 形状 512"/>
              <p:cNvSpPr/>
              <p:nvPr/>
            </p:nvSpPr>
            <p:spPr>
              <a:xfrm>
                <a:off x="10729341" y="509587"/>
                <a:ext cx="161925" cy="57150"/>
              </a:xfrm>
              <a:custGeom>
                <a:avLst/>
                <a:gdLst>
                  <a:gd name="connsiteX0" fmla="*/ 93631 w 161925"/>
                  <a:gd name="connsiteY0" fmla="*/ 21698 h 57150"/>
                  <a:gd name="connsiteX1" fmla="*/ 69685 w 161925"/>
                  <a:gd name="connsiteY1" fmla="*/ 14135 h 57150"/>
                  <a:gd name="connsiteX2" fmla="*/ 42796 w 161925"/>
                  <a:gd name="connsiteY2" fmla="*/ 12430 h 57150"/>
                  <a:gd name="connsiteX3" fmla="*/ 47730 w 161925"/>
                  <a:gd name="connsiteY3" fmla="*/ 10735 h 57150"/>
                  <a:gd name="connsiteX4" fmla="*/ 39567 w 161925"/>
                  <a:gd name="connsiteY4" fmla="*/ 9973 h 57150"/>
                  <a:gd name="connsiteX5" fmla="*/ 33966 w 161925"/>
                  <a:gd name="connsiteY5" fmla="*/ 9449 h 57150"/>
                  <a:gd name="connsiteX6" fmla="*/ 31423 w 161925"/>
                  <a:gd name="connsiteY6" fmla="*/ 9277 h 57150"/>
                  <a:gd name="connsiteX7" fmla="*/ 30861 w 161925"/>
                  <a:gd name="connsiteY7" fmla="*/ 7144 h 57150"/>
                  <a:gd name="connsiteX8" fmla="*/ 7144 w 161925"/>
                  <a:gd name="connsiteY8" fmla="*/ 18050 h 57150"/>
                  <a:gd name="connsiteX9" fmla="*/ 29689 w 161925"/>
                  <a:gd name="connsiteY9" fmla="*/ 18707 h 57150"/>
                  <a:gd name="connsiteX10" fmla="*/ 19860 w 161925"/>
                  <a:gd name="connsiteY10" fmla="*/ 26660 h 57150"/>
                  <a:gd name="connsiteX11" fmla="*/ 37014 w 161925"/>
                  <a:gd name="connsiteY11" fmla="*/ 18821 h 57150"/>
                  <a:gd name="connsiteX12" fmla="*/ 44501 w 161925"/>
                  <a:gd name="connsiteY12" fmla="*/ 24698 h 57150"/>
                  <a:gd name="connsiteX13" fmla="*/ 58074 w 161925"/>
                  <a:gd name="connsiteY13" fmla="*/ 19974 h 57150"/>
                  <a:gd name="connsiteX14" fmla="*/ 75800 w 161925"/>
                  <a:gd name="connsiteY14" fmla="*/ 20812 h 57150"/>
                  <a:gd name="connsiteX15" fmla="*/ 87068 w 161925"/>
                  <a:gd name="connsiteY15" fmla="*/ 29585 h 57150"/>
                  <a:gd name="connsiteX16" fmla="*/ 95069 w 161925"/>
                  <a:gd name="connsiteY16" fmla="*/ 28204 h 57150"/>
                  <a:gd name="connsiteX17" fmla="*/ 114814 w 161925"/>
                  <a:gd name="connsiteY17" fmla="*/ 34014 h 57150"/>
                  <a:gd name="connsiteX18" fmla="*/ 129464 w 161925"/>
                  <a:gd name="connsiteY18" fmla="*/ 44320 h 57150"/>
                  <a:gd name="connsiteX19" fmla="*/ 130693 w 161925"/>
                  <a:gd name="connsiteY19" fmla="*/ 51244 h 57150"/>
                  <a:gd name="connsiteX20" fmla="*/ 158534 w 161925"/>
                  <a:gd name="connsiteY20" fmla="*/ 48292 h 57150"/>
                  <a:gd name="connsiteX21" fmla="*/ 133217 w 161925"/>
                  <a:gd name="connsiteY21" fmla="*/ 42491 h 57150"/>
                  <a:gd name="connsiteX22" fmla="*/ 128349 w 161925"/>
                  <a:gd name="connsiteY22" fmla="*/ 31842 h 57150"/>
                  <a:gd name="connsiteX23" fmla="*/ 109309 w 161925"/>
                  <a:gd name="connsiteY23" fmla="*/ 27927 h 57150"/>
                  <a:gd name="connsiteX24" fmla="*/ 100775 w 161925"/>
                  <a:gd name="connsiteY24" fmla="*/ 24708 h 57150"/>
                  <a:gd name="connsiteX25" fmla="*/ 91535 w 161925"/>
                  <a:gd name="connsiteY25" fmla="*/ 21717 h 57150"/>
                  <a:gd name="connsiteX26" fmla="*/ 93631 w 161925"/>
                  <a:gd name="connsiteY26" fmla="*/ 2169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1925" h="57150">
                    <a:moveTo>
                      <a:pt x="93631" y="21698"/>
                    </a:moveTo>
                    <a:cubicBezTo>
                      <a:pt x="86687" y="15078"/>
                      <a:pt x="78257" y="14278"/>
                      <a:pt x="69685" y="14135"/>
                    </a:cubicBezTo>
                    <a:cubicBezTo>
                      <a:pt x="60989" y="14354"/>
                      <a:pt x="51997" y="15983"/>
                      <a:pt x="42796" y="12430"/>
                    </a:cubicBezTo>
                    <a:cubicBezTo>
                      <a:pt x="44891" y="12202"/>
                      <a:pt x="43558" y="11211"/>
                      <a:pt x="47730" y="10735"/>
                    </a:cubicBezTo>
                    <a:cubicBezTo>
                      <a:pt x="47730" y="10735"/>
                      <a:pt x="43653" y="10354"/>
                      <a:pt x="39567" y="9973"/>
                    </a:cubicBezTo>
                    <a:cubicBezTo>
                      <a:pt x="37529" y="9782"/>
                      <a:pt x="35500" y="9592"/>
                      <a:pt x="33966" y="9449"/>
                    </a:cubicBezTo>
                    <a:cubicBezTo>
                      <a:pt x="32442" y="9277"/>
                      <a:pt x="31423" y="9277"/>
                      <a:pt x="31423" y="9277"/>
                    </a:cubicBezTo>
                    <a:lnTo>
                      <a:pt x="30861" y="7144"/>
                    </a:lnTo>
                    <a:cubicBezTo>
                      <a:pt x="31242" y="12706"/>
                      <a:pt x="14297" y="14107"/>
                      <a:pt x="7144" y="18050"/>
                    </a:cubicBezTo>
                    <a:cubicBezTo>
                      <a:pt x="23022" y="24794"/>
                      <a:pt x="15840" y="11525"/>
                      <a:pt x="29689" y="18707"/>
                    </a:cubicBezTo>
                    <a:cubicBezTo>
                      <a:pt x="25994" y="21069"/>
                      <a:pt x="23212" y="24765"/>
                      <a:pt x="19860" y="26660"/>
                    </a:cubicBezTo>
                    <a:cubicBezTo>
                      <a:pt x="29585" y="24213"/>
                      <a:pt x="32356" y="21203"/>
                      <a:pt x="37014" y="18821"/>
                    </a:cubicBezTo>
                    <a:cubicBezTo>
                      <a:pt x="47625" y="19802"/>
                      <a:pt x="44015" y="22498"/>
                      <a:pt x="44501" y="24698"/>
                    </a:cubicBezTo>
                    <a:cubicBezTo>
                      <a:pt x="50502" y="23955"/>
                      <a:pt x="53921" y="21574"/>
                      <a:pt x="58074" y="19974"/>
                    </a:cubicBezTo>
                    <a:cubicBezTo>
                      <a:pt x="62227" y="18326"/>
                      <a:pt x="67180" y="17383"/>
                      <a:pt x="75800" y="20812"/>
                    </a:cubicBezTo>
                    <a:cubicBezTo>
                      <a:pt x="85992" y="28499"/>
                      <a:pt x="67361" y="26613"/>
                      <a:pt x="87068" y="29585"/>
                    </a:cubicBezTo>
                    <a:cubicBezTo>
                      <a:pt x="83458" y="24070"/>
                      <a:pt x="88249" y="25660"/>
                      <a:pt x="95069" y="28204"/>
                    </a:cubicBezTo>
                    <a:cubicBezTo>
                      <a:pt x="101937" y="30594"/>
                      <a:pt x="110166" y="35519"/>
                      <a:pt x="114814" y="34014"/>
                    </a:cubicBezTo>
                    <a:cubicBezTo>
                      <a:pt x="121530" y="37386"/>
                      <a:pt x="126625" y="41167"/>
                      <a:pt x="129464" y="44320"/>
                    </a:cubicBezTo>
                    <a:cubicBezTo>
                      <a:pt x="132197" y="47730"/>
                      <a:pt x="132721" y="50463"/>
                      <a:pt x="130693" y="51244"/>
                    </a:cubicBezTo>
                    <a:cubicBezTo>
                      <a:pt x="132988" y="44720"/>
                      <a:pt x="147209" y="44996"/>
                      <a:pt x="158534" y="48292"/>
                    </a:cubicBezTo>
                    <a:lnTo>
                      <a:pt x="133217" y="42491"/>
                    </a:lnTo>
                    <a:cubicBezTo>
                      <a:pt x="133360" y="42291"/>
                      <a:pt x="128349" y="31842"/>
                      <a:pt x="128349" y="31842"/>
                    </a:cubicBezTo>
                    <a:cubicBezTo>
                      <a:pt x="120987" y="31166"/>
                      <a:pt x="115033" y="29823"/>
                      <a:pt x="109309" y="27927"/>
                    </a:cubicBezTo>
                    <a:cubicBezTo>
                      <a:pt x="106451" y="26984"/>
                      <a:pt x="103651" y="25898"/>
                      <a:pt x="100775" y="24708"/>
                    </a:cubicBezTo>
                    <a:cubicBezTo>
                      <a:pt x="97831" y="23755"/>
                      <a:pt x="94783" y="22765"/>
                      <a:pt x="91535" y="21717"/>
                    </a:cubicBezTo>
                    <a:lnTo>
                      <a:pt x="93631" y="216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5" name="任意多边形: 形状 513"/>
              <p:cNvSpPr/>
              <p:nvPr/>
            </p:nvSpPr>
            <p:spPr>
              <a:xfrm>
                <a:off x="10736675" y="529104"/>
                <a:ext cx="19050" cy="9525"/>
              </a:xfrm>
              <a:custGeom>
                <a:avLst/>
                <a:gdLst>
                  <a:gd name="connsiteX0" fmla="*/ 12525 w 19050"/>
                  <a:gd name="connsiteY0" fmla="*/ 7144 h 9525"/>
                  <a:gd name="connsiteX1" fmla="*/ 7144 w 19050"/>
                  <a:gd name="connsiteY1" fmla="*/ 8334 h 9525"/>
                  <a:gd name="connsiteX2" fmla="*/ 12525 w 19050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525" y="7144"/>
                    </a:moveTo>
                    <a:cubicBezTo>
                      <a:pt x="10811" y="7563"/>
                      <a:pt x="9334" y="7991"/>
                      <a:pt x="7144" y="8334"/>
                    </a:cubicBezTo>
                    <a:cubicBezTo>
                      <a:pt x="9211" y="8601"/>
                      <a:pt x="10916" y="8049"/>
                      <a:pt x="12525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6" name="任意多边形: 形状 514"/>
              <p:cNvSpPr/>
              <p:nvPr/>
            </p:nvSpPr>
            <p:spPr>
              <a:xfrm>
                <a:off x="10849756" y="556593"/>
                <a:ext cx="19050" cy="9525"/>
              </a:xfrm>
              <a:custGeom>
                <a:avLst/>
                <a:gdLst>
                  <a:gd name="connsiteX0" fmla="*/ 12964 w 19050"/>
                  <a:gd name="connsiteY0" fmla="*/ 8134 h 9525"/>
                  <a:gd name="connsiteX1" fmla="*/ 7144 w 19050"/>
                  <a:gd name="connsiteY1" fmla="*/ 7144 h 9525"/>
                  <a:gd name="connsiteX2" fmla="*/ 9801 w 19050"/>
                  <a:gd name="connsiteY2" fmla="*/ 11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2964" y="8134"/>
                    </a:moveTo>
                    <a:lnTo>
                      <a:pt x="7144" y="7144"/>
                    </a:lnTo>
                    <a:lnTo>
                      <a:pt x="9801" y="1100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7" name="任意多边形: 形状 515"/>
              <p:cNvSpPr/>
              <p:nvPr/>
            </p:nvSpPr>
            <p:spPr>
              <a:xfrm>
                <a:off x="10725864" y="531647"/>
                <a:ext cx="19050" cy="9525"/>
              </a:xfrm>
              <a:custGeom>
                <a:avLst/>
                <a:gdLst>
                  <a:gd name="connsiteX0" fmla="*/ 10935 w 19050"/>
                  <a:gd name="connsiteY0" fmla="*/ 9744 h 9525"/>
                  <a:gd name="connsiteX1" fmla="*/ 12154 w 19050"/>
                  <a:gd name="connsiteY1" fmla="*/ 7144 h 9525"/>
                  <a:gd name="connsiteX2" fmla="*/ 7144 w 19050"/>
                  <a:gd name="connsiteY2" fmla="*/ 10658 h 9525"/>
                  <a:gd name="connsiteX3" fmla="*/ 10935 w 19050"/>
                  <a:gd name="connsiteY3" fmla="*/ 97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10935" y="9744"/>
                    </a:moveTo>
                    <a:cubicBezTo>
                      <a:pt x="14097" y="10144"/>
                      <a:pt x="15364" y="7534"/>
                      <a:pt x="12154" y="7144"/>
                    </a:cubicBezTo>
                    <a:lnTo>
                      <a:pt x="7144" y="10658"/>
                    </a:lnTo>
                    <a:lnTo>
                      <a:pt x="10935" y="97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8" name="任意多边形: 形状 516"/>
              <p:cNvSpPr/>
              <p:nvPr/>
            </p:nvSpPr>
            <p:spPr>
              <a:xfrm>
                <a:off x="10702309" y="524360"/>
                <a:ext cx="19050" cy="9525"/>
              </a:xfrm>
              <a:custGeom>
                <a:avLst/>
                <a:gdLst>
                  <a:gd name="connsiteX0" fmla="*/ 20155 w 19050"/>
                  <a:gd name="connsiteY0" fmla="*/ 11420 h 9525"/>
                  <a:gd name="connsiteX1" fmla="*/ 11992 w 19050"/>
                  <a:gd name="connsiteY1" fmla="*/ 7144 h 9525"/>
                  <a:gd name="connsiteX2" fmla="*/ 7144 w 19050"/>
                  <a:gd name="connsiteY2" fmla="*/ 111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20155" y="11420"/>
                    </a:moveTo>
                    <a:lnTo>
                      <a:pt x="11992" y="7144"/>
                    </a:lnTo>
                    <a:lnTo>
                      <a:pt x="7144" y="111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9" name="任意多边形: 形状 517"/>
              <p:cNvSpPr/>
              <p:nvPr/>
            </p:nvSpPr>
            <p:spPr>
              <a:xfrm>
                <a:off x="10430426" y="664206"/>
                <a:ext cx="19050" cy="19050"/>
              </a:xfrm>
              <a:custGeom>
                <a:avLst/>
                <a:gdLst>
                  <a:gd name="connsiteX0" fmla="*/ 10279 w 19050"/>
                  <a:gd name="connsiteY0" fmla="*/ 20393 h 19050"/>
                  <a:gd name="connsiteX1" fmla="*/ 11318 w 19050"/>
                  <a:gd name="connsiteY1" fmla="*/ 7144 h 19050"/>
                  <a:gd name="connsiteX2" fmla="*/ 8441 w 19050"/>
                  <a:gd name="connsiteY2" fmla="*/ 14707 h 19050"/>
                  <a:gd name="connsiteX3" fmla="*/ 10279 w 19050"/>
                  <a:gd name="connsiteY3" fmla="*/ 2039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0279" y="20393"/>
                    </a:moveTo>
                    <a:cubicBezTo>
                      <a:pt x="18347" y="13011"/>
                      <a:pt x="13651" y="10992"/>
                      <a:pt x="11318" y="7144"/>
                    </a:cubicBezTo>
                    <a:cubicBezTo>
                      <a:pt x="5774" y="13506"/>
                      <a:pt x="6812" y="14326"/>
                      <a:pt x="8441" y="14707"/>
                    </a:cubicBezTo>
                    <a:cubicBezTo>
                      <a:pt x="10079" y="15107"/>
                      <a:pt x="12327" y="15126"/>
                      <a:pt x="10279" y="203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0" name="任意多边形: 形状 518"/>
              <p:cNvSpPr/>
              <p:nvPr/>
            </p:nvSpPr>
            <p:spPr>
              <a:xfrm>
                <a:off x="10381794" y="842286"/>
                <a:ext cx="9525" cy="47625"/>
              </a:xfrm>
              <a:custGeom>
                <a:avLst/>
                <a:gdLst>
                  <a:gd name="connsiteX0" fmla="*/ 10409 w 9525"/>
                  <a:gd name="connsiteY0" fmla="*/ 41177 h 47625"/>
                  <a:gd name="connsiteX1" fmla="*/ 9295 w 9525"/>
                  <a:gd name="connsiteY1" fmla="*/ 7144 h 47625"/>
                  <a:gd name="connsiteX2" fmla="*/ 10409 w 9525"/>
                  <a:gd name="connsiteY2" fmla="*/ 4117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47625">
                    <a:moveTo>
                      <a:pt x="10409" y="41177"/>
                    </a:moveTo>
                    <a:cubicBezTo>
                      <a:pt x="12915" y="29423"/>
                      <a:pt x="8638" y="18859"/>
                      <a:pt x="9295" y="7144"/>
                    </a:cubicBezTo>
                    <a:cubicBezTo>
                      <a:pt x="5942" y="17478"/>
                      <a:pt x="6657" y="31823"/>
                      <a:pt x="10409" y="411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1" name="任意多边形: 形状 519"/>
              <p:cNvSpPr/>
              <p:nvPr/>
            </p:nvSpPr>
            <p:spPr>
              <a:xfrm>
                <a:off x="10401433" y="949356"/>
                <a:ext cx="28575" cy="19050"/>
              </a:xfrm>
              <a:custGeom>
                <a:avLst/>
                <a:gdLst>
                  <a:gd name="connsiteX0" fmla="*/ 22755 w 28575"/>
                  <a:gd name="connsiteY0" fmla="*/ 14583 h 19050"/>
                  <a:gd name="connsiteX1" fmla="*/ 19336 w 28575"/>
                  <a:gd name="connsiteY1" fmla="*/ 15021 h 19050"/>
                  <a:gd name="connsiteX2" fmla="*/ 7144 w 28575"/>
                  <a:gd name="connsiteY2" fmla="*/ 7144 h 19050"/>
                  <a:gd name="connsiteX3" fmla="*/ 22755 w 28575"/>
                  <a:gd name="connsiteY3" fmla="*/ 145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2755" y="14583"/>
                    </a:moveTo>
                    <a:cubicBezTo>
                      <a:pt x="20403" y="12459"/>
                      <a:pt x="18555" y="8982"/>
                      <a:pt x="19336" y="15021"/>
                    </a:cubicBezTo>
                    <a:lnTo>
                      <a:pt x="7144" y="7144"/>
                    </a:lnTo>
                    <a:cubicBezTo>
                      <a:pt x="8144" y="24251"/>
                      <a:pt x="18812" y="16297"/>
                      <a:pt x="22755" y="14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2" name="任意多边形: 形状 520"/>
              <p:cNvSpPr/>
              <p:nvPr/>
            </p:nvSpPr>
            <p:spPr>
              <a:xfrm>
                <a:off x="10437114" y="1029328"/>
                <a:ext cx="28575" cy="19050"/>
              </a:xfrm>
              <a:custGeom>
                <a:avLst/>
                <a:gdLst>
                  <a:gd name="connsiteX0" fmla="*/ 28604 w 28575"/>
                  <a:gd name="connsiteY0" fmla="*/ 18078 h 19050"/>
                  <a:gd name="connsiteX1" fmla="*/ 26822 w 28575"/>
                  <a:gd name="connsiteY1" fmla="*/ 16431 h 19050"/>
                  <a:gd name="connsiteX2" fmla="*/ 23041 w 28575"/>
                  <a:gd name="connsiteY2" fmla="*/ 12668 h 19050"/>
                  <a:gd name="connsiteX3" fmla="*/ 17497 w 28575"/>
                  <a:gd name="connsiteY3" fmla="*/ 7144 h 19050"/>
                  <a:gd name="connsiteX4" fmla="*/ 21384 w 28575"/>
                  <a:gd name="connsiteY4" fmla="*/ 14049 h 19050"/>
                  <a:gd name="connsiteX5" fmla="*/ 7144 w 28575"/>
                  <a:gd name="connsiteY5" fmla="*/ 7963 h 19050"/>
                  <a:gd name="connsiteX6" fmla="*/ 28604 w 28575"/>
                  <a:gd name="connsiteY6" fmla="*/ 180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9050">
                    <a:moveTo>
                      <a:pt x="28604" y="18078"/>
                    </a:moveTo>
                    <a:cubicBezTo>
                      <a:pt x="28604" y="18078"/>
                      <a:pt x="27813" y="17469"/>
                      <a:pt x="26822" y="16431"/>
                    </a:cubicBezTo>
                    <a:cubicBezTo>
                      <a:pt x="25794" y="15402"/>
                      <a:pt x="24422" y="14040"/>
                      <a:pt x="23041" y="12668"/>
                    </a:cubicBezTo>
                    <a:cubicBezTo>
                      <a:pt x="20269" y="9906"/>
                      <a:pt x="17497" y="7144"/>
                      <a:pt x="17497" y="7144"/>
                    </a:cubicBezTo>
                    <a:lnTo>
                      <a:pt x="21384" y="14049"/>
                    </a:lnTo>
                    <a:cubicBezTo>
                      <a:pt x="16069" y="12811"/>
                      <a:pt x="12992" y="11411"/>
                      <a:pt x="7144" y="7963"/>
                    </a:cubicBezTo>
                    <a:cubicBezTo>
                      <a:pt x="15049" y="16926"/>
                      <a:pt x="23822" y="24136"/>
                      <a:pt x="28604" y="180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3" name="任意多边形: 形状 521"/>
              <p:cNvSpPr/>
              <p:nvPr/>
            </p:nvSpPr>
            <p:spPr>
              <a:xfrm>
                <a:off x="10428341" y="1018803"/>
                <a:ext cx="9525" cy="19050"/>
              </a:xfrm>
              <a:custGeom>
                <a:avLst/>
                <a:gdLst>
                  <a:gd name="connsiteX0" fmla="*/ 7144 w 9525"/>
                  <a:gd name="connsiteY0" fmla="*/ 7144 h 19050"/>
                  <a:gd name="connsiteX1" fmla="*/ 10487 w 9525"/>
                  <a:gd name="connsiteY1" fmla="*/ 11954 h 19050"/>
                  <a:gd name="connsiteX2" fmla="*/ 7144 w 9525"/>
                  <a:gd name="connsiteY2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7144" y="7144"/>
                    </a:moveTo>
                    <a:cubicBezTo>
                      <a:pt x="7972" y="8706"/>
                      <a:pt x="9163" y="10316"/>
                      <a:pt x="10487" y="11954"/>
                    </a:cubicBezTo>
                    <a:cubicBezTo>
                      <a:pt x="10639" y="9868"/>
                      <a:pt x="11192" y="8392"/>
                      <a:pt x="71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4" name="任意多边形: 形状 522"/>
              <p:cNvSpPr/>
              <p:nvPr/>
            </p:nvSpPr>
            <p:spPr>
              <a:xfrm>
                <a:off x="10431654" y="1023613"/>
                <a:ext cx="19050" cy="19050"/>
              </a:xfrm>
              <a:custGeom>
                <a:avLst/>
                <a:gdLst>
                  <a:gd name="connsiteX0" fmla="*/ 10555 w 19050"/>
                  <a:gd name="connsiteY0" fmla="*/ 12449 h 19050"/>
                  <a:gd name="connsiteX1" fmla="*/ 12603 w 19050"/>
                  <a:gd name="connsiteY1" fmla="*/ 13668 h 19050"/>
                  <a:gd name="connsiteX2" fmla="*/ 7164 w 19050"/>
                  <a:gd name="connsiteY2" fmla="*/ 7144 h 19050"/>
                  <a:gd name="connsiteX3" fmla="*/ 10555 w 19050"/>
                  <a:gd name="connsiteY3" fmla="*/ 124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0555" y="12449"/>
                    </a:moveTo>
                    <a:cubicBezTo>
                      <a:pt x="11356" y="12925"/>
                      <a:pt x="11917" y="13259"/>
                      <a:pt x="12603" y="13668"/>
                    </a:cubicBezTo>
                    <a:cubicBezTo>
                      <a:pt x="10698" y="11506"/>
                      <a:pt x="8841" y="9296"/>
                      <a:pt x="7164" y="7144"/>
                    </a:cubicBezTo>
                    <a:cubicBezTo>
                      <a:pt x="7050" y="8658"/>
                      <a:pt x="7307" y="10497"/>
                      <a:pt x="10555" y="124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5" name="任意多边形: 形状 523"/>
              <p:cNvSpPr/>
              <p:nvPr/>
            </p:nvSpPr>
            <p:spPr>
              <a:xfrm>
                <a:off x="10461479" y="1052168"/>
                <a:ext cx="28575" cy="28575"/>
              </a:xfrm>
              <a:custGeom>
                <a:avLst/>
                <a:gdLst>
                  <a:gd name="connsiteX0" fmla="*/ 7144 w 28575"/>
                  <a:gd name="connsiteY0" fmla="*/ 7164 h 28575"/>
                  <a:gd name="connsiteX1" fmla="*/ 15497 w 28575"/>
                  <a:gd name="connsiteY1" fmla="*/ 17480 h 28575"/>
                  <a:gd name="connsiteX2" fmla="*/ 21536 w 28575"/>
                  <a:gd name="connsiteY2" fmla="*/ 24290 h 28575"/>
                  <a:gd name="connsiteX3" fmla="*/ 24451 w 28575"/>
                  <a:gd name="connsiteY3" fmla="*/ 27234 h 28575"/>
                  <a:gd name="connsiteX4" fmla="*/ 19269 w 28575"/>
                  <a:gd name="connsiteY4" fmla="*/ 18490 h 28575"/>
                  <a:gd name="connsiteX5" fmla="*/ 7144 w 28575"/>
                  <a:gd name="connsiteY5" fmla="*/ 7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7144" y="7164"/>
                    </a:moveTo>
                    <a:cubicBezTo>
                      <a:pt x="7144" y="7164"/>
                      <a:pt x="11325" y="12317"/>
                      <a:pt x="15497" y="17480"/>
                    </a:cubicBezTo>
                    <a:cubicBezTo>
                      <a:pt x="17497" y="20128"/>
                      <a:pt x="19698" y="22595"/>
                      <a:pt x="21536" y="24290"/>
                    </a:cubicBezTo>
                    <a:cubicBezTo>
                      <a:pt x="23289" y="26062"/>
                      <a:pt x="24451" y="27234"/>
                      <a:pt x="24451" y="27234"/>
                    </a:cubicBezTo>
                    <a:cubicBezTo>
                      <a:pt x="24451" y="27234"/>
                      <a:pt x="19021" y="18671"/>
                      <a:pt x="19269" y="18490"/>
                    </a:cubicBezTo>
                    <a:cubicBezTo>
                      <a:pt x="13240" y="20471"/>
                      <a:pt x="14783" y="6536"/>
                      <a:pt x="7144" y="7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6" name="任意多边形: 形状 524"/>
              <p:cNvSpPr/>
              <p:nvPr/>
            </p:nvSpPr>
            <p:spPr>
              <a:xfrm>
                <a:off x="10562196" y="1148133"/>
                <a:ext cx="57150" cy="38100"/>
              </a:xfrm>
              <a:custGeom>
                <a:avLst/>
                <a:gdLst>
                  <a:gd name="connsiteX0" fmla="*/ 7496 w 57150"/>
                  <a:gd name="connsiteY0" fmla="*/ 7144 h 38100"/>
                  <a:gd name="connsiteX1" fmla="*/ 7277 w 57150"/>
                  <a:gd name="connsiteY1" fmla="*/ 10458 h 38100"/>
                  <a:gd name="connsiteX2" fmla="*/ 7144 w 57150"/>
                  <a:gd name="connsiteY2" fmla="*/ 13668 h 38100"/>
                  <a:gd name="connsiteX3" fmla="*/ 33652 w 57150"/>
                  <a:gd name="connsiteY3" fmla="*/ 21907 h 38100"/>
                  <a:gd name="connsiteX4" fmla="*/ 53531 w 57150"/>
                  <a:gd name="connsiteY4" fmla="*/ 31718 h 38100"/>
                  <a:gd name="connsiteX5" fmla="*/ 50644 w 57150"/>
                  <a:gd name="connsiteY5" fmla="*/ 21727 h 38100"/>
                  <a:gd name="connsiteX6" fmla="*/ 7496 w 57150"/>
                  <a:gd name="connsiteY6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38100">
                    <a:moveTo>
                      <a:pt x="7496" y="7144"/>
                    </a:moveTo>
                    <a:cubicBezTo>
                      <a:pt x="7496" y="7144"/>
                      <a:pt x="7382" y="8801"/>
                      <a:pt x="7277" y="10458"/>
                    </a:cubicBezTo>
                    <a:cubicBezTo>
                      <a:pt x="7210" y="12068"/>
                      <a:pt x="7144" y="13668"/>
                      <a:pt x="7144" y="13668"/>
                    </a:cubicBezTo>
                    <a:cubicBezTo>
                      <a:pt x="14783" y="18059"/>
                      <a:pt x="24965" y="19755"/>
                      <a:pt x="33652" y="21907"/>
                    </a:cubicBezTo>
                    <a:cubicBezTo>
                      <a:pt x="42501" y="23793"/>
                      <a:pt x="50292" y="25289"/>
                      <a:pt x="53531" y="31718"/>
                    </a:cubicBezTo>
                    <a:cubicBezTo>
                      <a:pt x="47739" y="25689"/>
                      <a:pt x="69009" y="30242"/>
                      <a:pt x="50644" y="21727"/>
                    </a:cubicBezTo>
                    <a:cubicBezTo>
                      <a:pt x="40758" y="24670"/>
                      <a:pt x="17736" y="13887"/>
                      <a:pt x="74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7" name="任意多边形: 形状 525"/>
              <p:cNvSpPr/>
              <p:nvPr/>
            </p:nvSpPr>
            <p:spPr>
              <a:xfrm>
                <a:off x="10616917" y="1181004"/>
                <a:ext cx="28575" cy="19050"/>
              </a:xfrm>
              <a:custGeom>
                <a:avLst/>
                <a:gdLst>
                  <a:gd name="connsiteX0" fmla="*/ 8440 w 28575"/>
                  <a:gd name="connsiteY0" fmla="*/ 7563 h 19050"/>
                  <a:gd name="connsiteX1" fmla="*/ 10659 w 28575"/>
                  <a:gd name="connsiteY1" fmla="*/ 13012 h 19050"/>
                  <a:gd name="connsiteX2" fmla="*/ 21384 w 28575"/>
                  <a:gd name="connsiteY2" fmla="*/ 11116 h 19050"/>
                  <a:gd name="connsiteX3" fmla="*/ 8440 w 28575"/>
                  <a:gd name="connsiteY3" fmla="*/ 756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8440" y="7563"/>
                    </a:moveTo>
                    <a:cubicBezTo>
                      <a:pt x="5202" y="8230"/>
                      <a:pt x="8831" y="10973"/>
                      <a:pt x="10659" y="13012"/>
                    </a:cubicBezTo>
                    <a:cubicBezTo>
                      <a:pt x="16651" y="15269"/>
                      <a:pt x="24080" y="14374"/>
                      <a:pt x="21384" y="11116"/>
                    </a:cubicBezTo>
                    <a:cubicBezTo>
                      <a:pt x="14260" y="17279"/>
                      <a:pt x="16098" y="4744"/>
                      <a:pt x="8440" y="75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8" name="任意多边形: 形状 526"/>
              <p:cNvSpPr/>
              <p:nvPr/>
            </p:nvSpPr>
            <p:spPr>
              <a:xfrm>
                <a:off x="10690160" y="1185907"/>
                <a:ext cx="28575" cy="19050"/>
              </a:xfrm>
              <a:custGeom>
                <a:avLst/>
                <a:gdLst>
                  <a:gd name="connsiteX0" fmla="*/ 15274 w 28575"/>
                  <a:gd name="connsiteY0" fmla="*/ 16395 h 19050"/>
                  <a:gd name="connsiteX1" fmla="*/ 10263 w 28575"/>
                  <a:gd name="connsiteY1" fmla="*/ 18385 h 19050"/>
                  <a:gd name="connsiteX2" fmla="*/ 29713 w 28575"/>
                  <a:gd name="connsiteY2" fmla="*/ 8270 h 19050"/>
                  <a:gd name="connsiteX3" fmla="*/ 15274 w 28575"/>
                  <a:gd name="connsiteY3" fmla="*/ 1639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5274" y="16395"/>
                    </a:moveTo>
                    <a:cubicBezTo>
                      <a:pt x="10159" y="16261"/>
                      <a:pt x="2929" y="16480"/>
                      <a:pt x="10263" y="18385"/>
                    </a:cubicBezTo>
                    <a:cubicBezTo>
                      <a:pt x="25799" y="18824"/>
                      <a:pt x="22074" y="11880"/>
                      <a:pt x="29713" y="8270"/>
                    </a:cubicBezTo>
                    <a:cubicBezTo>
                      <a:pt x="17521" y="4060"/>
                      <a:pt x="5901" y="12747"/>
                      <a:pt x="15274" y="163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527"/>
              <p:cNvSpPr/>
              <p:nvPr/>
            </p:nvSpPr>
            <p:spPr>
              <a:xfrm>
                <a:off x="10812123" y="1220738"/>
                <a:ext cx="28575" cy="9525"/>
              </a:xfrm>
              <a:custGeom>
                <a:avLst/>
                <a:gdLst>
                  <a:gd name="connsiteX0" fmla="*/ 26222 w 28575"/>
                  <a:gd name="connsiteY0" fmla="*/ 8901 h 9525"/>
                  <a:gd name="connsiteX1" fmla="*/ 7144 w 28575"/>
                  <a:gd name="connsiteY1" fmla="*/ 11320 h 9525"/>
                  <a:gd name="connsiteX2" fmla="*/ 26222 w 28575"/>
                  <a:gd name="connsiteY2" fmla="*/ 89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9525">
                    <a:moveTo>
                      <a:pt x="26222" y="8901"/>
                    </a:moveTo>
                    <a:cubicBezTo>
                      <a:pt x="22889" y="4843"/>
                      <a:pt x="9820" y="8739"/>
                      <a:pt x="7144" y="11320"/>
                    </a:cubicBezTo>
                    <a:cubicBezTo>
                      <a:pt x="11249" y="9234"/>
                      <a:pt x="19755" y="8824"/>
                      <a:pt x="26222" y="89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528"/>
              <p:cNvSpPr/>
              <p:nvPr/>
            </p:nvSpPr>
            <p:spPr>
              <a:xfrm>
                <a:off x="10813809" y="1181223"/>
                <a:ext cx="19050" cy="19050"/>
              </a:xfrm>
              <a:custGeom>
                <a:avLst/>
                <a:gdLst>
                  <a:gd name="connsiteX0" fmla="*/ 14364 w 19050"/>
                  <a:gd name="connsiteY0" fmla="*/ 7144 h 19050"/>
                  <a:gd name="connsiteX1" fmla="*/ 9925 w 19050"/>
                  <a:gd name="connsiteY1" fmla="*/ 7496 h 19050"/>
                  <a:gd name="connsiteX2" fmla="*/ 7144 w 19050"/>
                  <a:gd name="connsiteY2" fmla="*/ 16250 h 19050"/>
                  <a:gd name="connsiteX3" fmla="*/ 10868 w 19050"/>
                  <a:gd name="connsiteY3" fmla="*/ 11887 h 19050"/>
                  <a:gd name="connsiteX4" fmla="*/ 14364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4364" y="7144"/>
                    </a:moveTo>
                    <a:lnTo>
                      <a:pt x="9925" y="7496"/>
                    </a:lnTo>
                    <a:lnTo>
                      <a:pt x="7144" y="16250"/>
                    </a:lnTo>
                    <a:cubicBezTo>
                      <a:pt x="7144" y="16250"/>
                      <a:pt x="9001" y="14068"/>
                      <a:pt x="10868" y="11887"/>
                    </a:cubicBezTo>
                    <a:cubicBezTo>
                      <a:pt x="12668" y="9592"/>
                      <a:pt x="14364" y="7144"/>
                      <a:pt x="1436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529"/>
              <p:cNvSpPr/>
              <p:nvPr/>
            </p:nvSpPr>
            <p:spPr>
              <a:xfrm>
                <a:off x="10894676" y="1126388"/>
                <a:ext cx="19050" cy="19050"/>
              </a:xfrm>
              <a:custGeom>
                <a:avLst/>
                <a:gdLst>
                  <a:gd name="connsiteX0" fmla="*/ 14249 w 19050"/>
                  <a:gd name="connsiteY0" fmla="*/ 18126 h 19050"/>
                  <a:gd name="connsiteX1" fmla="*/ 20650 w 19050"/>
                  <a:gd name="connsiteY1" fmla="*/ 7144 h 19050"/>
                  <a:gd name="connsiteX2" fmla="*/ 14068 w 19050"/>
                  <a:gd name="connsiteY2" fmla="*/ 12602 h 19050"/>
                  <a:gd name="connsiteX3" fmla="*/ 9354 w 19050"/>
                  <a:gd name="connsiteY3" fmla="*/ 16097 h 19050"/>
                  <a:gd name="connsiteX4" fmla="*/ 7144 w 19050"/>
                  <a:gd name="connsiteY4" fmla="*/ 17583 h 19050"/>
                  <a:gd name="connsiteX5" fmla="*/ 14249 w 19050"/>
                  <a:gd name="connsiteY5" fmla="*/ 181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4249" y="18126"/>
                    </a:moveTo>
                    <a:lnTo>
                      <a:pt x="20650" y="7144"/>
                    </a:lnTo>
                    <a:cubicBezTo>
                      <a:pt x="20650" y="7144"/>
                      <a:pt x="17355" y="9868"/>
                      <a:pt x="14068" y="12602"/>
                    </a:cubicBezTo>
                    <a:cubicBezTo>
                      <a:pt x="12468" y="14040"/>
                      <a:pt x="10697" y="15231"/>
                      <a:pt x="9354" y="16097"/>
                    </a:cubicBezTo>
                    <a:cubicBezTo>
                      <a:pt x="8030" y="16993"/>
                      <a:pt x="7144" y="17583"/>
                      <a:pt x="7144" y="17583"/>
                    </a:cubicBezTo>
                    <a:lnTo>
                      <a:pt x="14249" y="181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530"/>
              <p:cNvSpPr/>
              <p:nvPr/>
            </p:nvSpPr>
            <p:spPr>
              <a:xfrm>
                <a:off x="10916631" y="1118368"/>
                <a:ext cx="19050" cy="19050"/>
              </a:xfrm>
              <a:custGeom>
                <a:avLst/>
                <a:gdLst>
                  <a:gd name="connsiteX0" fmla="*/ 7144 w 19050"/>
                  <a:gd name="connsiteY0" fmla="*/ 16678 h 19050"/>
                  <a:gd name="connsiteX1" fmla="*/ 13192 w 19050"/>
                  <a:gd name="connsiteY1" fmla="*/ 11944 h 19050"/>
                  <a:gd name="connsiteX2" fmla="*/ 17345 w 19050"/>
                  <a:gd name="connsiteY2" fmla="*/ 8696 h 19050"/>
                  <a:gd name="connsiteX3" fmla="*/ 19174 w 19050"/>
                  <a:gd name="connsiteY3" fmla="*/ 7144 h 19050"/>
                  <a:gd name="connsiteX4" fmla="*/ 13668 w 19050"/>
                  <a:gd name="connsiteY4" fmla="*/ 8877 h 19050"/>
                  <a:gd name="connsiteX5" fmla="*/ 7144 w 19050"/>
                  <a:gd name="connsiteY5" fmla="*/ 166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7144" y="16678"/>
                    </a:moveTo>
                    <a:cubicBezTo>
                      <a:pt x="7144" y="16678"/>
                      <a:pt x="10163" y="14307"/>
                      <a:pt x="13192" y="11944"/>
                    </a:cubicBezTo>
                    <a:cubicBezTo>
                      <a:pt x="14707" y="10763"/>
                      <a:pt x="16212" y="9582"/>
                      <a:pt x="17345" y="8696"/>
                    </a:cubicBezTo>
                    <a:cubicBezTo>
                      <a:pt x="18507" y="7849"/>
                      <a:pt x="19174" y="7144"/>
                      <a:pt x="19174" y="7144"/>
                    </a:cubicBezTo>
                    <a:cubicBezTo>
                      <a:pt x="19269" y="7277"/>
                      <a:pt x="13668" y="8877"/>
                      <a:pt x="13668" y="8877"/>
                    </a:cubicBezTo>
                    <a:cubicBezTo>
                      <a:pt x="6820" y="12059"/>
                      <a:pt x="11192" y="13516"/>
                      <a:pt x="7144" y="16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531"/>
              <p:cNvSpPr/>
              <p:nvPr/>
            </p:nvSpPr>
            <p:spPr>
              <a:xfrm>
                <a:off x="10938872" y="1097222"/>
                <a:ext cx="19050" cy="19050"/>
              </a:xfrm>
              <a:custGeom>
                <a:avLst/>
                <a:gdLst>
                  <a:gd name="connsiteX0" fmla="*/ 19164 w 19050"/>
                  <a:gd name="connsiteY0" fmla="*/ 7144 h 19050"/>
                  <a:gd name="connsiteX1" fmla="*/ 15192 w 19050"/>
                  <a:gd name="connsiteY1" fmla="*/ 9154 h 19050"/>
                  <a:gd name="connsiteX2" fmla="*/ 7144 w 19050"/>
                  <a:gd name="connsiteY2" fmla="*/ 20907 h 19050"/>
                  <a:gd name="connsiteX3" fmla="*/ 19164 w 19050"/>
                  <a:gd name="connsiteY3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19164" y="7144"/>
                    </a:moveTo>
                    <a:cubicBezTo>
                      <a:pt x="18050" y="8801"/>
                      <a:pt x="16593" y="9001"/>
                      <a:pt x="15192" y="9154"/>
                    </a:cubicBezTo>
                    <a:lnTo>
                      <a:pt x="7144" y="20907"/>
                    </a:lnTo>
                    <a:lnTo>
                      <a:pt x="1916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532"/>
              <p:cNvSpPr/>
              <p:nvPr/>
            </p:nvSpPr>
            <p:spPr>
              <a:xfrm>
                <a:off x="11077090" y="864340"/>
                <a:ext cx="19050" cy="28575"/>
              </a:xfrm>
              <a:custGeom>
                <a:avLst/>
                <a:gdLst>
                  <a:gd name="connsiteX0" fmla="*/ 8619 w 19050"/>
                  <a:gd name="connsiteY0" fmla="*/ 23322 h 28575"/>
                  <a:gd name="connsiteX1" fmla="*/ 12477 w 19050"/>
                  <a:gd name="connsiteY1" fmla="*/ 7197 h 28575"/>
                  <a:gd name="connsiteX2" fmla="*/ 8619 w 19050"/>
                  <a:gd name="connsiteY2" fmla="*/ 2332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8619" y="23322"/>
                    </a:moveTo>
                    <a:cubicBezTo>
                      <a:pt x="13610" y="27342"/>
                      <a:pt x="11096" y="11845"/>
                      <a:pt x="12477" y="7197"/>
                    </a:cubicBezTo>
                    <a:cubicBezTo>
                      <a:pt x="11219" y="6339"/>
                      <a:pt x="4123" y="16083"/>
                      <a:pt x="8619" y="233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235" name="文本框 234"/>
            <p:cNvSpPr txBox="1"/>
            <p:nvPr/>
          </p:nvSpPr>
          <p:spPr>
            <a:xfrm>
              <a:off x="14227" y="5122"/>
              <a:ext cx="1257" cy="12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4000">
                  <a:latin typeface="华文中宋" panose="02010600040101010101" charset="-122"/>
                  <a:ea typeface="华文中宋" panose="02010600040101010101" charset="-122"/>
                </a:rPr>
                <a:t>肆</a:t>
              </a:r>
              <a:endParaRPr lang="zh-CN" altLang="en-US" sz="40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29210" y="778510"/>
            <a:ext cx="12250420" cy="2371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86070" y="1728470"/>
            <a:ext cx="49314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形象</a:t>
            </a:r>
            <a:r>
              <a:rPr lang="en-US" altLang="zh-CN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——</a:t>
            </a:r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组织</a:t>
            </a:r>
            <a:endParaRPr lang="zh-CN" altLang="en-US" sz="600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70905" y="3585210"/>
            <a:ext cx="9588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丁真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80955" y="1261110"/>
            <a:ext cx="490220" cy="1012825"/>
            <a:chOff x="13285" y="5133"/>
            <a:chExt cx="772" cy="1595"/>
          </a:xfrm>
        </p:grpSpPr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1"/>
            <a:srcRect r="-12380"/>
            <a:stretch>
              <a:fillRect/>
            </a:stretch>
          </p:blipFill>
          <p:spPr>
            <a:xfrm>
              <a:off x="13348" y="5133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285" y="5507"/>
              <a:ext cx="724" cy="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</a:rPr>
                <a:t>丁真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 descr="微信图片_20201213225458"/>
          <p:cNvPicPr>
            <a:picLocks noChangeAspect="1"/>
          </p:cNvPicPr>
          <p:nvPr/>
        </p:nvPicPr>
        <p:blipFill>
          <a:blip r:embed="rId2">
            <a:lum bright="12000" contrast="12000"/>
          </a:blip>
          <a:stretch>
            <a:fillRect/>
          </a:stretch>
        </p:blipFill>
        <p:spPr>
          <a:xfrm>
            <a:off x="977900" y="370205"/>
            <a:ext cx="3882390" cy="6035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81670" y="3373120"/>
            <a:ext cx="23590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经济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文化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扶贫</a:t>
            </a:r>
            <a:endParaRPr lang="zh-CN" altLang="en-US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29210" y="778510"/>
            <a:ext cx="12250420" cy="2371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86070" y="1728470"/>
            <a:ext cx="49314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</a:t>
            </a:r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舆论导向</a:t>
            </a:r>
            <a:endParaRPr lang="zh-CN" altLang="en-US" sz="600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80955" y="1261110"/>
            <a:ext cx="490220" cy="1012825"/>
            <a:chOff x="13285" y="5133"/>
            <a:chExt cx="772" cy="1595"/>
          </a:xfrm>
        </p:grpSpPr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1"/>
            <a:srcRect r="-12380"/>
            <a:stretch>
              <a:fillRect/>
            </a:stretch>
          </p:blipFill>
          <p:spPr>
            <a:xfrm>
              <a:off x="13348" y="5133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285" y="5507"/>
              <a:ext cx="724" cy="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</a:rPr>
                <a:t>丁真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 descr="微信图片_20201213225458"/>
          <p:cNvPicPr>
            <a:picLocks noChangeAspect="1"/>
          </p:cNvPicPr>
          <p:nvPr/>
        </p:nvPicPr>
        <p:blipFill>
          <a:blip r:embed="rId2">
            <a:lum bright="12000" contrast="12000"/>
          </a:blip>
          <a:stretch>
            <a:fillRect/>
          </a:stretch>
        </p:blipFill>
        <p:spPr>
          <a:xfrm>
            <a:off x="977900" y="370205"/>
            <a:ext cx="3882390" cy="6035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970905" y="3585210"/>
            <a:ext cx="4669155" cy="2168525"/>
            <a:chOff x="9403" y="5646"/>
            <a:chExt cx="7353" cy="3415"/>
          </a:xfrm>
        </p:grpSpPr>
        <p:sp>
          <p:nvSpPr>
            <p:cNvPr id="12" name="文本框 11"/>
            <p:cNvSpPr txBox="1"/>
            <p:nvPr/>
          </p:nvSpPr>
          <p:spPr>
            <a:xfrm>
              <a:off x="9403" y="5646"/>
              <a:ext cx="1510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黑体" panose="02010609060101010101" charset="-122"/>
                  <a:sym typeface="Arial" panose="020B0604020202020204" pitchFamily="34" charset="0"/>
                </a:rPr>
                <a:t>丁真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42" y="6203"/>
              <a:ext cx="3715" cy="28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黑体" panose="02010609060101010101" charset="-122"/>
                  <a:sym typeface="Arial" panose="020B0604020202020204" pitchFamily="34" charset="0"/>
                </a:rPr>
                <a:t>正能量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200000"/>
                </a:lnSpc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黑体" panose="02010609060101010101" charset="-122"/>
                  <a:sym typeface="Arial" panose="020B0604020202020204" pitchFamily="34" charset="0"/>
                </a:rPr>
                <a:t>负能量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65670" y="4081145"/>
            <a:ext cx="7346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？</a:t>
            </a:r>
            <a:endParaRPr lang="zh-CN" altLang="en-US" sz="66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29210" y="778510"/>
            <a:ext cx="12250420" cy="2371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86070" y="1728470"/>
            <a:ext cx="49314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</a:t>
            </a:r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舆论导向</a:t>
            </a:r>
            <a:endParaRPr lang="zh-CN" altLang="en-US" sz="600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70905" y="3585210"/>
            <a:ext cx="9588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丁真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80955" y="1261110"/>
            <a:ext cx="490220" cy="1012825"/>
            <a:chOff x="13285" y="5133"/>
            <a:chExt cx="772" cy="1595"/>
          </a:xfrm>
        </p:grpSpPr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1"/>
            <a:srcRect r="-12380"/>
            <a:stretch>
              <a:fillRect/>
            </a:stretch>
          </p:blipFill>
          <p:spPr>
            <a:xfrm>
              <a:off x="13348" y="5133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285" y="5507"/>
              <a:ext cx="724" cy="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</a:rPr>
                <a:t>丁真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 descr="微信图片_20201213225458"/>
          <p:cNvPicPr>
            <a:picLocks noChangeAspect="1"/>
          </p:cNvPicPr>
          <p:nvPr/>
        </p:nvPicPr>
        <p:blipFill>
          <a:blip r:embed="rId2">
            <a:lum bright="12000" contrast="12000"/>
          </a:blip>
          <a:stretch>
            <a:fillRect/>
          </a:stretch>
        </p:blipFill>
        <p:spPr>
          <a:xfrm>
            <a:off x="977900" y="370205"/>
            <a:ext cx="3882390" cy="6035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81670" y="3938905"/>
            <a:ext cx="235902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短暂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长久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65670" y="4081145"/>
            <a:ext cx="7346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？</a:t>
            </a:r>
            <a:endParaRPr lang="zh-CN" altLang="en-US" sz="66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\Users\user\Desktop\公关作业\微信图片_20201211171155.jpg微信图片_2020121117115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905" y="-26035"/>
            <a:ext cx="12225655" cy="68764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45" y="0"/>
            <a:ext cx="12219305" cy="6868795"/>
          </a:xfrm>
          <a:prstGeom prst="rect">
            <a:avLst/>
          </a:prstGeom>
          <a:solidFill>
            <a:schemeClr val="tx1">
              <a:lumMod val="95000"/>
              <a:lumOff val="5000"/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66900" y="1826260"/>
            <a:ext cx="79717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丁真一个人完成了一代人的使命。</a:t>
            </a:r>
            <a:endParaRPr lang="zh-CN" altLang="en-US" sz="72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rcRect r="-12380"/>
          <a:stretch>
            <a:fillRect/>
          </a:stretch>
        </p:blipFill>
        <p:spPr>
          <a:xfrm>
            <a:off x="9712960" y="1934845"/>
            <a:ext cx="450215" cy="10128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672955" y="2172335"/>
            <a:ext cx="459740" cy="635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丁真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\Users\user\Desktop\公关作业\微信图片_20201211171155.jpg微信图片_2020121117115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905" y="-26035"/>
            <a:ext cx="12225655" cy="68764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45" y="0"/>
            <a:ext cx="12219305" cy="6868795"/>
          </a:xfrm>
          <a:prstGeom prst="rect">
            <a:avLst/>
          </a:prstGeom>
          <a:solidFill>
            <a:schemeClr val="tx1">
              <a:lumMod val="95000"/>
              <a:lumOff val="5000"/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66900" y="1826260"/>
            <a:ext cx="797179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115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谢谢观看</a:t>
            </a:r>
            <a:endParaRPr lang="zh-CN" altLang="en-US" sz="115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rcRect r="-12380"/>
          <a:stretch>
            <a:fillRect/>
          </a:stretch>
        </p:blipFill>
        <p:spPr>
          <a:xfrm>
            <a:off x="9712960" y="1934845"/>
            <a:ext cx="450215" cy="10128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672955" y="2172335"/>
            <a:ext cx="459740" cy="635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>
                <a:solidFill>
                  <a:schemeClr val="bg1"/>
                </a:solidFill>
              </a:rPr>
              <a:t>丁真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0" y="-10160"/>
            <a:ext cx="5682615" cy="6868795"/>
            <a:chOff x="0" y="-16"/>
            <a:chExt cx="8949" cy="10817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16"/>
              <a:ext cx="8949" cy="10817"/>
              <a:chOff x="10272" y="-15"/>
              <a:chExt cx="8949" cy="1081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0272" y="-15"/>
                <a:ext cx="8949" cy="1081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38000"/>
                </a:schemeClr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2006" y="1994"/>
                <a:ext cx="3393" cy="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13800" dirty="0">
                    <a:solidFill>
                      <a:schemeClr val="bg1"/>
                    </a:solidFill>
                    <a:latin typeface="汉仪尚巍手书W" panose="00020600040101010101" charset="-122"/>
                    <a:ea typeface="汉仪尚巍手书W" panose="00020600040101010101" charset="-122"/>
                  </a:rPr>
                  <a:t>壹</a:t>
                </a:r>
                <a:endParaRPr lang="zh-CN" altLang="en-US" sz="13800" dirty="0">
                  <a:solidFill>
                    <a:schemeClr val="bg1"/>
                  </a:solidFill>
                  <a:latin typeface="Chiller" panose="04020404031007020602" charset="0"/>
                  <a:ea typeface="Chiller" panose="04020404031007020602" charset="0"/>
                </a:endParaRPr>
              </a:p>
            </p:txBody>
          </p:sp>
          <p:pic>
            <p:nvPicPr>
              <p:cNvPr id="14" name="图片 13" descr="6"/>
              <p:cNvPicPr>
                <a:picLocks noChangeAspect="1"/>
              </p:cNvPicPr>
              <p:nvPr/>
            </p:nvPicPr>
            <p:blipFill>
              <a:blip r:embed="rId2"/>
              <a:srcRect r="-12380"/>
              <a:stretch>
                <a:fillRect/>
              </a:stretch>
            </p:blipFill>
            <p:spPr>
              <a:xfrm>
                <a:off x="13348" y="5133"/>
                <a:ext cx="709" cy="1595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13285" y="5507"/>
                <a:ext cx="724" cy="100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algn="dist"/>
                <a:r>
                  <a:rPr lang="zh-CN" altLang="en-US">
                    <a:solidFill>
                      <a:schemeClr val="bg1"/>
                    </a:solidFill>
                  </a:rPr>
                  <a:t>丁真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文本框 177"/>
              <p:cNvSpPr txBox="1"/>
              <p:nvPr/>
            </p:nvSpPr>
            <p:spPr>
              <a:xfrm>
                <a:off x="15878" y="2656"/>
                <a:ext cx="1160" cy="54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fontAlgn="auto">
                  <a:lnSpc>
                    <a:spcPct val="200000"/>
                  </a:lnSpc>
                </a:pPr>
                <a:r>
                  <a:rPr dirty="0">
                    <a:solidFill>
                      <a:schemeClr val="bg2">
                        <a:lumMod val="90000"/>
                      </a:schemeClr>
                    </a:solidFill>
                    <a:latin typeface="+mj-ea"/>
                    <a:ea typeface="+mj-ea"/>
                    <a:cs typeface="+mj-ea"/>
                    <a:sym typeface="Arial" panose="020B0604020202020204" pitchFamily="34" charset="0"/>
                  </a:rPr>
                  <a:t>Event Summary</a:t>
                </a:r>
                <a:r>
                  <a:rPr lang="en-US" altLang="zh-CN" sz="800" dirty="0">
                    <a:solidFill>
                      <a:schemeClr val="bg2">
                        <a:lumMod val="90000"/>
                      </a:schemeClr>
                    </a:solidFill>
                    <a:latin typeface="+mj-ea"/>
                    <a:ea typeface="+mj-ea"/>
                    <a:cs typeface="+mj-ea"/>
                    <a:sym typeface="Arial" panose="020B0604020202020204" pitchFamily="34" charset="0"/>
                  </a:rPr>
                  <a:t>.</a:t>
                </a:r>
                <a:endPara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j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4281" y="2671"/>
              <a:ext cx="1596" cy="54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5400">
                  <a:solidFill>
                    <a:schemeClr val="bg1"/>
                  </a:solidFill>
                  <a:latin typeface="华文仿宋" panose="02010600040101010101" charset="-122"/>
                  <a:ea typeface="华文仿宋" panose="02010600040101010101" charset="-122"/>
                </a:rPr>
                <a:t>事件概要</a:t>
              </a:r>
              <a:endParaRPr lang="zh-CN" altLang="en-US" sz="540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C:\Users\user\Desktop\公关作业\微信图片_20201211233740.jpg微信图片_20201211233740"/>
          <p:cNvPicPr>
            <a:picLocks noChangeAspect="1"/>
          </p:cNvPicPr>
          <p:nvPr/>
        </p:nvPicPr>
        <p:blipFill>
          <a:blip r:embed="rId2">
            <a:lum bright="12000" contrast="-66000"/>
          </a:blip>
          <a:srcRect/>
          <a:stretch>
            <a:fillRect/>
          </a:stretch>
        </p:blipFill>
        <p:spPr>
          <a:xfrm>
            <a:off x="0" y="0"/>
            <a:ext cx="4420235" cy="7036435"/>
          </a:xfrm>
          <a:prstGeom prst="rect">
            <a:avLst/>
          </a:prstGeom>
        </p:spPr>
      </p:pic>
      <p:pic>
        <p:nvPicPr>
          <p:cNvPr id="6" name="图片 5" descr="C:\Users\user\Desktop\公关作业\QQ图片20201209161207.jpgQQ图片20201209161207"/>
          <p:cNvPicPr>
            <a:picLocks noChangeAspect="1"/>
          </p:cNvPicPr>
          <p:nvPr/>
        </p:nvPicPr>
        <p:blipFill>
          <a:blip r:embed="rId3">
            <a:lum bright="42000" contrast="-78000"/>
          </a:blip>
          <a:srcRect/>
          <a:stretch>
            <a:fillRect/>
          </a:stretch>
        </p:blipFill>
        <p:spPr>
          <a:xfrm>
            <a:off x="3839210" y="-74295"/>
            <a:ext cx="4293235" cy="7006590"/>
          </a:xfrm>
          <a:prstGeom prst="rect">
            <a:avLst/>
          </a:prstGeom>
        </p:spPr>
      </p:pic>
      <p:pic>
        <p:nvPicPr>
          <p:cNvPr id="5" name="图片 4" descr="C:\Users\user\Desktop\公关作业\QQ图片20201209161333.jpgQQ图片20201209161333"/>
          <p:cNvPicPr>
            <a:picLocks noChangeAspect="1"/>
          </p:cNvPicPr>
          <p:nvPr/>
        </p:nvPicPr>
        <p:blipFill>
          <a:blip r:embed="rId4">
            <a:lum bright="36000" contrast="-66000"/>
          </a:blip>
          <a:srcRect/>
          <a:stretch>
            <a:fillRect/>
          </a:stretch>
        </p:blipFill>
        <p:spPr>
          <a:xfrm>
            <a:off x="8132445" y="-52705"/>
            <a:ext cx="4104005" cy="69113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-74295"/>
            <a:ext cx="12205335" cy="6868795"/>
          </a:xfrm>
          <a:prstGeom prst="rect">
            <a:avLst/>
          </a:prstGeom>
          <a:solidFill>
            <a:schemeClr val="tx1">
              <a:lumMod val="95000"/>
              <a:lumOff val="5000"/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25120" y="1957070"/>
            <a:ext cx="3158490" cy="3480435"/>
            <a:chOff x="512" y="3082"/>
            <a:chExt cx="4974" cy="5481"/>
          </a:xfrm>
        </p:grpSpPr>
        <p:sp>
          <p:nvSpPr>
            <p:cNvPr id="10" name="文本框 9"/>
            <p:cNvSpPr txBox="1"/>
            <p:nvPr/>
          </p:nvSpPr>
          <p:spPr>
            <a:xfrm>
              <a:off x="1302" y="3082"/>
              <a:ext cx="3393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en-US" altLang="zh-CN" sz="6000" dirty="0">
                  <a:solidFill>
                    <a:schemeClr val="bg1"/>
                  </a:solidFill>
                  <a:latin typeface="汉仪尚巍手书W" panose="00020600040101010101" charset="-122"/>
                  <a:ea typeface="汉仪尚巍手书W" panose="00020600040101010101" charset="-122"/>
                </a:rPr>
                <a:t>01</a:t>
              </a:r>
              <a:endParaRPr lang="en-US" altLang="zh-CN" sz="6000" dirty="0">
                <a:solidFill>
                  <a:schemeClr val="bg1"/>
                </a:solidFill>
                <a:latin typeface="汉仪尚巍手书W" panose="00020600040101010101" charset="-122"/>
                <a:ea typeface="汉仪尚巍手书W" panose="0002060004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95" y="4593"/>
              <a:ext cx="3824" cy="12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4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抖音走红</a:t>
              </a:r>
              <a:endParaRPr lang="zh-CN" altLang="en-US" sz="4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12" y="5803"/>
              <a:ext cx="4974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auto">
                <a:lnSpc>
                  <a:spcPct val="20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11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月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11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日，</a:t>
              </a:r>
              <a:endParaRPr lang="zh-CN" altLang="en-US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  <a:p>
              <a:pPr algn="ctr" fontAlgn="auto">
                <a:lnSpc>
                  <a:spcPct val="200000"/>
                </a:lnSpc>
              </a:pPr>
              <a:r>
                <a:rPr dirty="0">
                  <a:solidFill>
                    <a:srgbClr val="FFFFFF"/>
                  </a:solidFill>
                  <a:latin typeface="+mn-ea"/>
                  <a:cs typeface="+mn-ea"/>
                  <a:sym typeface="Arial" panose="020B0604020202020204" pitchFamily="34" charset="0"/>
                </a:rPr>
                <a:t>丁真在路上被拍</a:t>
              </a:r>
              <a:r>
                <a:rPr lang="zh-CN" dirty="0">
                  <a:solidFill>
                    <a:srgbClr val="FFFFFF"/>
                  </a:solidFill>
                  <a:latin typeface="+mn-ea"/>
                  <a:cs typeface="+mn-ea"/>
                  <a:sym typeface="Arial" panose="020B0604020202020204" pitchFamily="34" charset="0"/>
                </a:rPr>
                <a:t>，</a:t>
              </a:r>
              <a:endParaRPr lang="zh-CN" dirty="0">
                <a:solidFill>
                  <a:srgbClr val="FFFFFF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  <a:p>
              <a:pPr algn="ctr" fontAlgn="auto">
                <a:lnSpc>
                  <a:spcPct val="200000"/>
                </a:lnSpc>
              </a:pPr>
              <a:r>
                <a:rPr lang="zh-CN" dirty="0">
                  <a:solidFill>
                    <a:srgbClr val="FFFFFF"/>
                  </a:solidFill>
                  <a:latin typeface="+mn-ea"/>
                  <a:cs typeface="+mn-ea"/>
                  <a:sym typeface="Arial" panose="020B0604020202020204" pitchFamily="34" charset="0"/>
                </a:rPr>
                <a:t>视频在抖音发布</a:t>
              </a:r>
              <a:r>
                <a:rPr dirty="0">
                  <a:solidFill>
                    <a:srgbClr val="FFFFFF"/>
                  </a:solidFill>
                  <a:latin typeface="+mn-ea"/>
                  <a:cs typeface="+mn-ea"/>
                  <a:sym typeface="Arial" panose="020B0604020202020204" pitchFamily="34" charset="0"/>
                </a:rPr>
                <a:t>并迅速发酵</a:t>
              </a:r>
              <a:r>
                <a:rPr lang="zh-CN" dirty="0">
                  <a:solidFill>
                    <a:srgbClr val="FFFFFF"/>
                  </a:solidFill>
                  <a:latin typeface="+mn-ea"/>
                  <a:cs typeface="+mn-ea"/>
                  <a:sym typeface="Arial" panose="020B0604020202020204" pitchFamily="34" charset="0"/>
                </a:rPr>
                <a:t>。</a:t>
              </a:r>
              <a:endParaRPr lang="zh-CN" dirty="0">
                <a:solidFill>
                  <a:srgbClr val="FFFFFF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15485" y="1957070"/>
            <a:ext cx="3158490" cy="3480435"/>
            <a:chOff x="7111" y="3082"/>
            <a:chExt cx="4974" cy="5481"/>
          </a:xfrm>
        </p:grpSpPr>
        <p:sp>
          <p:nvSpPr>
            <p:cNvPr id="13" name="文本框 12"/>
            <p:cNvSpPr txBox="1"/>
            <p:nvPr/>
          </p:nvSpPr>
          <p:spPr>
            <a:xfrm>
              <a:off x="7901" y="3082"/>
              <a:ext cx="3393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en-US" altLang="zh-CN" sz="6000" dirty="0">
                  <a:solidFill>
                    <a:schemeClr val="bg1"/>
                  </a:solidFill>
                  <a:latin typeface="汉仪尚巍手书W" panose="00020600040101010101" charset="-122"/>
                  <a:ea typeface="汉仪尚巍手书W" panose="00020600040101010101" charset="-122"/>
                </a:rPr>
                <a:t>02</a:t>
              </a:r>
              <a:endParaRPr lang="en-US" altLang="zh-CN" sz="6000" dirty="0">
                <a:solidFill>
                  <a:schemeClr val="bg1"/>
                </a:solidFill>
                <a:latin typeface="汉仪尚巍手书W" panose="00020600040101010101" charset="-122"/>
                <a:ea typeface="汉仪尚巍手书W" panose="0002060004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14" y="4609"/>
              <a:ext cx="316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4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签约国企</a:t>
              </a:r>
              <a:endParaRPr lang="zh-CN" altLang="en-US" sz="36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11" y="5803"/>
              <a:ext cx="4974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auto">
                <a:lnSpc>
                  <a:spcPct val="200000"/>
                </a:lnSpc>
              </a:pPr>
              <a:r>
                <a:rPr lang="en-US" altLang="zh-CN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11</a:t>
              </a:r>
              <a:r>
                <a:rPr lang="zh-CN" altLang="en-US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月</a:t>
              </a:r>
              <a:r>
                <a:rPr lang="en-US" altLang="zh-CN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18</a:t>
              </a:r>
              <a:r>
                <a:rPr lang="zh-CN" altLang="en-US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日，</a:t>
              </a:r>
              <a:endParaRPr lang="zh-CN" altLang="en-US" sz="18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  <a:p>
              <a:pPr algn="ctr" fontAlgn="auto">
                <a:lnSpc>
                  <a:spcPct val="20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被曝签约</a:t>
              </a:r>
              <a:r>
                <a:rPr lang="en-US" altLang="zh-CN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理塘仓央嘉措</a:t>
              </a:r>
              <a:endParaRPr lang="en-US" altLang="zh-CN" sz="18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  <a:p>
              <a:pPr algn="ctr" fontAlgn="auto">
                <a:lnSpc>
                  <a:spcPct val="200000"/>
                </a:lnSpc>
              </a:pPr>
              <a:r>
                <a:rPr lang="en-US" altLang="zh-CN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微型博物馆</a:t>
              </a:r>
              <a:r>
                <a:rPr lang="zh-CN" altLang="en-US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18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76310" y="1957070"/>
            <a:ext cx="3270885" cy="3480435"/>
            <a:chOff x="13506" y="3082"/>
            <a:chExt cx="5151" cy="5481"/>
          </a:xfrm>
        </p:grpSpPr>
        <p:sp>
          <p:nvSpPr>
            <p:cNvPr id="19" name="文本框 18"/>
            <p:cNvSpPr txBox="1"/>
            <p:nvPr/>
          </p:nvSpPr>
          <p:spPr>
            <a:xfrm>
              <a:off x="14296" y="3082"/>
              <a:ext cx="3393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en-US" altLang="zh-CN" sz="6000" dirty="0">
                  <a:solidFill>
                    <a:schemeClr val="bg1"/>
                  </a:solidFill>
                  <a:latin typeface="汉仪尚巍手书W" panose="00020600040101010101" charset="-122"/>
                  <a:ea typeface="汉仪尚巍手书W" panose="00020600040101010101" charset="-122"/>
                </a:rPr>
                <a:t>03</a:t>
              </a:r>
              <a:endParaRPr lang="en-US" altLang="zh-CN" sz="6000" dirty="0">
                <a:solidFill>
                  <a:schemeClr val="bg1"/>
                </a:solidFill>
                <a:latin typeface="汉仪尚巍手书W" panose="00020600040101010101" charset="-122"/>
                <a:ea typeface="汉仪尚巍手书W" panose="0002060004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949" y="4609"/>
              <a:ext cx="4708" cy="12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4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拍摄纪录片</a:t>
              </a:r>
              <a:endParaRPr lang="zh-CN" altLang="en-US" sz="4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506" y="5803"/>
              <a:ext cx="4974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auto">
                <a:lnSpc>
                  <a:spcPct val="200000"/>
                </a:lnSpc>
              </a:pPr>
              <a:r>
                <a:rPr lang="en-US" altLang="zh-CN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11</a:t>
              </a:r>
              <a:r>
                <a:rPr lang="zh-CN" altLang="en-US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月</a:t>
              </a:r>
              <a:r>
                <a:rPr lang="en-US" altLang="zh-CN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25</a:t>
              </a:r>
              <a:r>
                <a:rPr lang="zh-CN" altLang="en-US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日，</a:t>
              </a:r>
              <a:endParaRPr lang="zh-CN" altLang="en-US" sz="18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  <a:p>
              <a:pPr algn="ctr" fontAlgn="auto">
                <a:lnSpc>
                  <a:spcPct val="20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 pitchFamily="34" charset="0"/>
                </a:rPr>
                <a:t>《丁真的世界》 宣传片全网上线。</a:t>
              </a:r>
              <a:endParaRPr lang="zh-CN" altLang="en-US" sz="1800" dirty="0">
                <a:solidFill>
                  <a:schemeClr val="bg1"/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C:\Users\user\Desktop\公关作业\微信图片_20201211171145.jpg微信图片_20201211171145"/>
          <p:cNvPicPr>
            <a:picLocks noChangeAspect="1"/>
          </p:cNvPicPr>
          <p:nvPr/>
        </p:nvPicPr>
        <p:blipFill>
          <a:blip r:embed="rId1">
            <a:lum contrast="-6000"/>
          </a:blip>
          <a:srcRect/>
          <a:stretch>
            <a:fillRect/>
          </a:stretch>
        </p:blipFill>
        <p:spPr>
          <a:xfrm>
            <a:off x="-1905" y="-26035"/>
            <a:ext cx="12225655" cy="68764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22720" y="-9525"/>
            <a:ext cx="5682615" cy="6868795"/>
            <a:chOff x="10272" y="-15"/>
            <a:chExt cx="8949" cy="10817"/>
          </a:xfrm>
        </p:grpSpPr>
        <p:sp>
          <p:nvSpPr>
            <p:cNvPr id="7" name="矩形 6"/>
            <p:cNvSpPr/>
            <p:nvPr/>
          </p:nvSpPr>
          <p:spPr>
            <a:xfrm>
              <a:off x="10272" y="-15"/>
              <a:ext cx="8949" cy="1081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38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006" y="2019"/>
              <a:ext cx="3393" cy="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13800" dirty="0">
                  <a:solidFill>
                    <a:schemeClr val="bg1"/>
                  </a:solidFill>
                  <a:latin typeface="汉仪尚巍手书W" panose="00020600040101010101" charset="-122"/>
                  <a:ea typeface="汉仪尚巍手书W" panose="00020600040101010101" charset="-122"/>
                </a:rPr>
                <a:t>贰</a:t>
              </a:r>
              <a:endParaRPr lang="zh-CN" altLang="en-US" sz="13800" dirty="0">
                <a:solidFill>
                  <a:schemeClr val="bg1"/>
                </a:solidFill>
                <a:latin typeface="Chiller" panose="04020404031007020602" charset="0"/>
                <a:ea typeface="Chiller" panose="04020404031007020602" charset="0"/>
              </a:endParaRPr>
            </a:p>
          </p:txBody>
        </p:sp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2"/>
            <a:srcRect r="-12380"/>
            <a:stretch>
              <a:fillRect/>
            </a:stretch>
          </p:blipFill>
          <p:spPr>
            <a:xfrm>
              <a:off x="13348" y="5133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285" y="5507"/>
              <a:ext cx="724" cy="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</a:rPr>
                <a:t>丁真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646" y="2263"/>
              <a:ext cx="1596" cy="61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5400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rPr>
                <a:t>媒体营销</a:t>
              </a:r>
              <a:endParaRPr lang="zh-CN" altLang="en-US" sz="5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15956" y="2656"/>
              <a:ext cx="1063" cy="54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fontAlgn="auto">
                <a:lnSpc>
                  <a:spcPct val="200000"/>
                </a:lnSpc>
              </a:pPr>
              <a:r>
                <a:rPr sz="1600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Media publicity</a:t>
              </a:r>
              <a:endParaRPr sz="16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96545" y="264160"/>
            <a:ext cx="11579225" cy="62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C:\Users\user\Desktop\公关作业\QQ图片20201209161227.jpgQQ图片202012091612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96545" y="274320"/>
            <a:ext cx="5058410" cy="62547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51525" y="873760"/>
            <a:ext cx="5110480" cy="2864485"/>
            <a:chOff x="9215" y="1376"/>
            <a:chExt cx="8048" cy="4511"/>
          </a:xfrm>
        </p:grpSpPr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15091" y="1376"/>
              <a:ext cx="1494" cy="1088"/>
            </a:xfrm>
            <a:custGeom>
              <a:avLst/>
              <a:gdLst>
                <a:gd name="T0" fmla="*/ 20 w 86"/>
                <a:gd name="T1" fmla="*/ 47 h 62"/>
                <a:gd name="T2" fmla="*/ 23 w 86"/>
                <a:gd name="T3" fmla="*/ 55 h 62"/>
                <a:gd name="T4" fmla="*/ 28 w 86"/>
                <a:gd name="T5" fmla="*/ 58 h 62"/>
                <a:gd name="T6" fmla="*/ 11 w 86"/>
                <a:gd name="T7" fmla="*/ 53 h 62"/>
                <a:gd name="T8" fmla="*/ 8 w 86"/>
                <a:gd name="T9" fmla="*/ 56 h 62"/>
                <a:gd name="T10" fmla="*/ 18 w 86"/>
                <a:gd name="T11" fmla="*/ 50 h 62"/>
                <a:gd name="T12" fmla="*/ 8 w 86"/>
                <a:gd name="T13" fmla="*/ 49 h 62"/>
                <a:gd name="T14" fmla="*/ 36 w 86"/>
                <a:gd name="T15" fmla="*/ 26 h 62"/>
                <a:gd name="T16" fmla="*/ 31 w 86"/>
                <a:gd name="T17" fmla="*/ 42 h 62"/>
                <a:gd name="T18" fmla="*/ 25 w 86"/>
                <a:gd name="T19" fmla="*/ 36 h 62"/>
                <a:gd name="T20" fmla="*/ 81 w 86"/>
                <a:gd name="T21" fmla="*/ 48 h 62"/>
                <a:gd name="T22" fmla="*/ 46 w 86"/>
                <a:gd name="T23" fmla="*/ 36 h 62"/>
                <a:gd name="T24" fmla="*/ 76 w 86"/>
                <a:gd name="T25" fmla="*/ 28 h 62"/>
                <a:gd name="T26" fmla="*/ 49 w 86"/>
                <a:gd name="T27" fmla="*/ 14 h 62"/>
                <a:gd name="T28" fmla="*/ 46 w 86"/>
                <a:gd name="T29" fmla="*/ 11 h 62"/>
                <a:gd name="T30" fmla="*/ 46 w 86"/>
                <a:gd name="T31" fmla="*/ 9 h 62"/>
                <a:gd name="T32" fmla="*/ 71 w 86"/>
                <a:gd name="T33" fmla="*/ 11 h 62"/>
                <a:gd name="T34" fmla="*/ 65 w 86"/>
                <a:gd name="T35" fmla="*/ 11 h 62"/>
                <a:gd name="T36" fmla="*/ 73 w 86"/>
                <a:gd name="T37" fmla="*/ 8 h 62"/>
                <a:gd name="T38" fmla="*/ 65 w 86"/>
                <a:gd name="T39" fmla="*/ 9 h 62"/>
                <a:gd name="T40" fmla="*/ 79 w 86"/>
                <a:gd name="T41" fmla="*/ 50 h 62"/>
                <a:gd name="T42" fmla="*/ 74 w 86"/>
                <a:gd name="T43" fmla="*/ 55 h 62"/>
                <a:gd name="T44" fmla="*/ 63 w 86"/>
                <a:gd name="T45" fmla="*/ 54 h 62"/>
                <a:gd name="T46" fmla="*/ 48 w 86"/>
                <a:gd name="T47" fmla="*/ 52 h 62"/>
                <a:gd name="T48" fmla="*/ 37 w 86"/>
                <a:gd name="T49" fmla="*/ 52 h 62"/>
                <a:gd name="T50" fmla="*/ 34 w 86"/>
                <a:gd name="T51" fmla="*/ 45 h 62"/>
                <a:gd name="T52" fmla="*/ 35 w 86"/>
                <a:gd name="T53" fmla="*/ 39 h 62"/>
                <a:gd name="T54" fmla="*/ 33 w 86"/>
                <a:gd name="T55" fmla="*/ 32 h 62"/>
                <a:gd name="T56" fmla="*/ 37 w 86"/>
                <a:gd name="T57" fmla="*/ 31 h 62"/>
                <a:gd name="T58" fmla="*/ 37 w 86"/>
                <a:gd name="T59" fmla="*/ 26 h 62"/>
                <a:gd name="T60" fmla="*/ 40 w 86"/>
                <a:gd name="T61" fmla="*/ 18 h 62"/>
                <a:gd name="T62" fmla="*/ 42 w 86"/>
                <a:gd name="T63" fmla="*/ 16 h 62"/>
                <a:gd name="T64" fmla="*/ 47 w 86"/>
                <a:gd name="T65" fmla="*/ 15 h 62"/>
                <a:gd name="T66" fmla="*/ 48 w 86"/>
                <a:gd name="T67" fmla="*/ 11 h 62"/>
                <a:gd name="T68" fmla="*/ 55 w 86"/>
                <a:gd name="T69" fmla="*/ 8 h 62"/>
                <a:gd name="T70" fmla="*/ 63 w 86"/>
                <a:gd name="T71" fmla="*/ 6 h 62"/>
                <a:gd name="T72" fmla="*/ 62 w 86"/>
                <a:gd name="T73" fmla="*/ 12 h 62"/>
                <a:gd name="T74" fmla="*/ 72 w 86"/>
                <a:gd name="T75" fmla="*/ 25 h 62"/>
                <a:gd name="T76" fmla="*/ 61 w 86"/>
                <a:gd name="T77" fmla="*/ 12 h 62"/>
                <a:gd name="T78" fmla="*/ 57 w 86"/>
                <a:gd name="T79" fmla="*/ 9 h 62"/>
                <a:gd name="T80" fmla="*/ 53 w 86"/>
                <a:gd name="T81" fmla="*/ 8 h 62"/>
                <a:gd name="T82" fmla="*/ 44 w 86"/>
                <a:gd name="T83" fmla="*/ 18 h 62"/>
                <a:gd name="T84" fmla="*/ 40 w 86"/>
                <a:gd name="T85" fmla="*/ 35 h 62"/>
                <a:gd name="T86" fmla="*/ 37 w 86"/>
                <a:gd name="T87" fmla="*/ 29 h 62"/>
                <a:gd name="T88" fmla="*/ 35 w 86"/>
                <a:gd name="T89" fmla="*/ 43 h 62"/>
                <a:gd name="T90" fmla="*/ 37 w 86"/>
                <a:gd name="T91" fmla="*/ 40 h 62"/>
                <a:gd name="T92" fmla="*/ 49 w 86"/>
                <a:gd name="T93" fmla="*/ 49 h 62"/>
                <a:gd name="T94" fmla="*/ 49 w 86"/>
                <a:gd name="T95" fmla="*/ 45 h 62"/>
                <a:gd name="T96" fmla="*/ 40 w 86"/>
                <a:gd name="T97" fmla="*/ 47 h 62"/>
                <a:gd name="T98" fmla="*/ 41 w 86"/>
                <a:gd name="T99" fmla="*/ 43 h 62"/>
                <a:gd name="T100" fmla="*/ 39 w 86"/>
                <a:gd name="T101" fmla="*/ 41 h 62"/>
                <a:gd name="T102" fmla="*/ 47 w 86"/>
                <a:gd name="T103" fmla="*/ 41 h 62"/>
                <a:gd name="T104" fmla="*/ 6 w 86"/>
                <a:gd name="T105" fmla="*/ 45 h 62"/>
                <a:gd name="T106" fmla="*/ 3 w 86"/>
                <a:gd name="T107" fmla="*/ 47 h 62"/>
                <a:gd name="T108" fmla="*/ 5 w 86"/>
                <a:gd name="T109" fmla="*/ 54 h 62"/>
                <a:gd name="T110" fmla="*/ 0 w 86"/>
                <a:gd name="T111" fmla="*/ 47 h 62"/>
                <a:gd name="T112" fmla="*/ 9 w 86"/>
                <a:gd name="T113" fmla="*/ 42 h 62"/>
                <a:gd name="T114" fmla="*/ 54 w 86"/>
                <a:gd name="T115" fmla="*/ 3 h 62"/>
                <a:gd name="T116" fmla="*/ 61 w 86"/>
                <a:gd name="T117" fmla="*/ 3 h 62"/>
                <a:gd name="T118" fmla="*/ 51 w 86"/>
                <a:gd name="T119" fmla="*/ 5 h 62"/>
                <a:gd name="T120" fmla="*/ 61 w 86"/>
                <a:gd name="T12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" h="62">
                  <a:moveTo>
                    <a:pt x="54" y="0"/>
                  </a:moveTo>
                  <a:cubicBezTo>
                    <a:pt x="55" y="0"/>
                    <a:pt x="54" y="1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  <a:moveTo>
                    <a:pt x="69" y="56"/>
                  </a:moveTo>
                  <a:cubicBezTo>
                    <a:pt x="70" y="56"/>
                    <a:pt x="70" y="56"/>
                    <a:pt x="70" y="56"/>
                  </a:cubicBezTo>
                  <a:cubicBezTo>
                    <a:pt x="69" y="56"/>
                    <a:pt x="69" y="56"/>
                    <a:pt x="69" y="56"/>
                  </a:cubicBezTo>
                  <a:close/>
                  <a:moveTo>
                    <a:pt x="63" y="55"/>
                  </a:moveTo>
                  <a:cubicBezTo>
                    <a:pt x="63" y="55"/>
                    <a:pt x="63" y="56"/>
                    <a:pt x="62" y="56"/>
                  </a:cubicBezTo>
                  <a:cubicBezTo>
                    <a:pt x="62" y="56"/>
                    <a:pt x="62" y="55"/>
                    <a:pt x="63" y="55"/>
                  </a:cubicBezTo>
                  <a:close/>
                  <a:moveTo>
                    <a:pt x="86" y="49"/>
                  </a:moveTo>
                  <a:cubicBezTo>
                    <a:pt x="86" y="49"/>
                    <a:pt x="85" y="50"/>
                    <a:pt x="85" y="50"/>
                  </a:cubicBezTo>
                  <a:cubicBezTo>
                    <a:pt x="85" y="50"/>
                    <a:pt x="85" y="49"/>
                    <a:pt x="86" y="49"/>
                  </a:cubicBezTo>
                  <a:close/>
                  <a:moveTo>
                    <a:pt x="20" y="47"/>
                  </a:moveTo>
                  <a:cubicBezTo>
                    <a:pt x="20" y="48"/>
                    <a:pt x="19" y="48"/>
                    <a:pt x="19" y="48"/>
                  </a:cubicBezTo>
                  <a:cubicBezTo>
                    <a:pt x="19" y="47"/>
                    <a:pt x="20" y="47"/>
                    <a:pt x="20" y="47"/>
                  </a:cubicBezTo>
                  <a:close/>
                  <a:moveTo>
                    <a:pt x="33" y="60"/>
                  </a:moveTo>
                  <a:cubicBezTo>
                    <a:pt x="33" y="60"/>
                    <a:pt x="32" y="61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1"/>
                    <a:pt x="32" y="61"/>
                    <a:pt x="32" y="60"/>
                  </a:cubicBezTo>
                  <a:cubicBezTo>
                    <a:pt x="32" y="60"/>
                    <a:pt x="32" y="60"/>
                    <a:pt x="33" y="60"/>
                  </a:cubicBezTo>
                  <a:close/>
                  <a:moveTo>
                    <a:pt x="33" y="59"/>
                  </a:moveTo>
                  <a:cubicBezTo>
                    <a:pt x="34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0" y="59"/>
                    <a:pt x="30" y="59"/>
                  </a:cubicBezTo>
                  <a:cubicBezTo>
                    <a:pt x="30" y="58"/>
                    <a:pt x="30" y="58"/>
                    <a:pt x="30" y="58"/>
                  </a:cubicBezTo>
                  <a:close/>
                  <a:moveTo>
                    <a:pt x="34" y="58"/>
                  </a:moveTo>
                  <a:cubicBezTo>
                    <a:pt x="34" y="58"/>
                    <a:pt x="33" y="59"/>
                    <a:pt x="33" y="58"/>
                  </a:cubicBezTo>
                  <a:cubicBezTo>
                    <a:pt x="33" y="58"/>
                    <a:pt x="33" y="58"/>
                    <a:pt x="34" y="58"/>
                  </a:cubicBezTo>
                  <a:close/>
                  <a:moveTo>
                    <a:pt x="23" y="55"/>
                  </a:moveTo>
                  <a:cubicBezTo>
                    <a:pt x="23" y="55"/>
                    <a:pt x="22" y="56"/>
                    <a:pt x="22" y="56"/>
                  </a:cubicBezTo>
                  <a:cubicBezTo>
                    <a:pt x="22" y="56"/>
                    <a:pt x="22" y="55"/>
                    <a:pt x="23" y="55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lose/>
                  <a:moveTo>
                    <a:pt x="7" y="53"/>
                  </a:moveTo>
                  <a:cubicBezTo>
                    <a:pt x="7" y="53"/>
                    <a:pt x="6" y="54"/>
                    <a:pt x="6" y="54"/>
                  </a:cubicBezTo>
                  <a:cubicBezTo>
                    <a:pt x="6" y="54"/>
                    <a:pt x="6" y="53"/>
                    <a:pt x="7" y="53"/>
                  </a:cubicBezTo>
                  <a:close/>
                  <a:moveTo>
                    <a:pt x="27" y="53"/>
                  </a:moveTo>
                  <a:cubicBezTo>
                    <a:pt x="27" y="53"/>
                    <a:pt x="26" y="54"/>
                    <a:pt x="26" y="54"/>
                  </a:cubicBezTo>
                  <a:cubicBezTo>
                    <a:pt x="26" y="54"/>
                    <a:pt x="26" y="53"/>
                    <a:pt x="27" y="53"/>
                  </a:cubicBezTo>
                  <a:close/>
                  <a:moveTo>
                    <a:pt x="29" y="53"/>
                  </a:moveTo>
                  <a:cubicBezTo>
                    <a:pt x="30" y="53"/>
                    <a:pt x="29" y="54"/>
                    <a:pt x="29" y="55"/>
                  </a:cubicBezTo>
                  <a:cubicBezTo>
                    <a:pt x="29" y="56"/>
                    <a:pt x="28" y="57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58"/>
                    <a:pt x="29" y="56"/>
                    <a:pt x="30" y="56"/>
                  </a:cubicBezTo>
                  <a:cubicBezTo>
                    <a:pt x="31" y="57"/>
                    <a:pt x="29" y="58"/>
                    <a:pt x="28" y="59"/>
                  </a:cubicBezTo>
                  <a:cubicBezTo>
                    <a:pt x="28" y="59"/>
                    <a:pt x="27" y="60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7"/>
                    <a:pt x="28" y="56"/>
                  </a:cubicBezTo>
                  <a:cubicBezTo>
                    <a:pt x="28" y="56"/>
                    <a:pt x="28" y="55"/>
                    <a:pt x="28" y="54"/>
                  </a:cubicBezTo>
                  <a:cubicBezTo>
                    <a:pt x="29" y="54"/>
                    <a:pt x="29" y="53"/>
                    <a:pt x="29" y="53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5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0" y="51"/>
                  </a:moveTo>
                  <a:cubicBezTo>
                    <a:pt x="11" y="51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0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1" y="56"/>
                    <a:pt x="11" y="57"/>
                  </a:cubicBezTo>
                  <a:cubicBezTo>
                    <a:pt x="11" y="57"/>
                    <a:pt x="11" y="57"/>
                    <a:pt x="12" y="57"/>
                  </a:cubicBezTo>
                  <a:cubicBezTo>
                    <a:pt x="13" y="57"/>
                    <a:pt x="12" y="55"/>
                    <a:pt x="13" y="54"/>
                  </a:cubicBezTo>
                  <a:cubicBezTo>
                    <a:pt x="13" y="53"/>
                    <a:pt x="13" y="52"/>
                    <a:pt x="13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2" y="57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8"/>
                    <a:pt x="10" y="58"/>
                  </a:cubicBezTo>
                  <a:cubicBezTo>
                    <a:pt x="9" y="57"/>
                    <a:pt x="10" y="56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8" y="54"/>
                    <a:pt x="8" y="53"/>
                  </a:cubicBezTo>
                  <a:cubicBezTo>
                    <a:pt x="9" y="52"/>
                    <a:pt x="8" y="51"/>
                    <a:pt x="9" y="51"/>
                  </a:cubicBezTo>
                  <a:cubicBezTo>
                    <a:pt x="9" y="51"/>
                    <a:pt x="9" y="53"/>
                    <a:pt x="10" y="53"/>
                  </a:cubicBezTo>
                  <a:cubicBezTo>
                    <a:pt x="10" y="53"/>
                    <a:pt x="10" y="51"/>
                    <a:pt x="10" y="51"/>
                  </a:cubicBezTo>
                  <a:close/>
                  <a:moveTo>
                    <a:pt x="11" y="56"/>
                  </a:moveTo>
                  <a:cubicBezTo>
                    <a:pt x="11" y="55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1" y="57"/>
                    <a:pt x="11" y="56"/>
                    <a:pt x="11" y="56"/>
                  </a:cubicBezTo>
                  <a:close/>
                  <a:moveTo>
                    <a:pt x="10" y="53"/>
                  </a:moveTo>
                  <a:cubicBezTo>
                    <a:pt x="10" y="53"/>
                    <a:pt x="10" y="54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1"/>
                    <a:pt x="18" y="52"/>
                  </a:cubicBezTo>
                  <a:cubicBezTo>
                    <a:pt x="18" y="52"/>
                    <a:pt x="17" y="52"/>
                    <a:pt x="17" y="52"/>
                  </a:cubicBezTo>
                  <a:cubicBezTo>
                    <a:pt x="17" y="52"/>
                    <a:pt x="17" y="50"/>
                    <a:pt x="18" y="50"/>
                  </a:cubicBezTo>
                  <a:close/>
                  <a:moveTo>
                    <a:pt x="1" y="50"/>
                  </a:moveTo>
                  <a:cubicBezTo>
                    <a:pt x="2" y="50"/>
                    <a:pt x="1" y="52"/>
                    <a:pt x="1" y="51"/>
                  </a:cubicBezTo>
                  <a:cubicBezTo>
                    <a:pt x="1" y="51"/>
                    <a:pt x="1" y="50"/>
                    <a:pt x="1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1"/>
                    <a:pt x="25" y="52"/>
                  </a:cubicBezTo>
                  <a:cubicBezTo>
                    <a:pt x="25" y="53"/>
                    <a:pt x="26" y="54"/>
                    <a:pt x="25" y="55"/>
                  </a:cubicBezTo>
                  <a:cubicBezTo>
                    <a:pt x="25" y="55"/>
                    <a:pt x="25" y="55"/>
                    <a:pt x="25" y="54"/>
                  </a:cubicBezTo>
                  <a:cubicBezTo>
                    <a:pt x="24" y="53"/>
                    <a:pt x="25" y="52"/>
                    <a:pt x="25" y="51"/>
                  </a:cubicBezTo>
                  <a:cubicBezTo>
                    <a:pt x="25" y="51"/>
                    <a:pt x="25" y="50"/>
                    <a:pt x="26" y="50"/>
                  </a:cubicBezTo>
                  <a:close/>
                  <a:moveTo>
                    <a:pt x="8" y="49"/>
                  </a:moveTo>
                  <a:cubicBezTo>
                    <a:pt x="8" y="49"/>
                    <a:pt x="7" y="50"/>
                    <a:pt x="7" y="49"/>
                  </a:cubicBezTo>
                  <a:cubicBezTo>
                    <a:pt x="7" y="49"/>
                    <a:pt x="8" y="49"/>
                    <a:pt x="8" y="49"/>
                  </a:cubicBezTo>
                  <a:close/>
                  <a:moveTo>
                    <a:pt x="9" y="48"/>
                  </a:moveTo>
                  <a:cubicBezTo>
                    <a:pt x="10" y="48"/>
                    <a:pt x="10" y="49"/>
                    <a:pt x="10" y="49"/>
                  </a:cubicBezTo>
                  <a:cubicBezTo>
                    <a:pt x="9" y="49"/>
                    <a:pt x="9" y="48"/>
                    <a:pt x="9" y="48"/>
                  </a:cubicBezTo>
                  <a:close/>
                  <a:moveTo>
                    <a:pt x="33" y="47"/>
                  </a:moveTo>
                  <a:cubicBezTo>
                    <a:pt x="33" y="47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lose/>
                  <a:moveTo>
                    <a:pt x="33" y="37"/>
                  </a:moveTo>
                  <a:cubicBezTo>
                    <a:pt x="33" y="37"/>
                    <a:pt x="33" y="38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31" y="27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6"/>
                    <a:pt x="31" y="27"/>
                  </a:cubicBezTo>
                  <a:close/>
                  <a:moveTo>
                    <a:pt x="36" y="26"/>
                  </a:moveTo>
                  <a:cubicBezTo>
                    <a:pt x="37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lose/>
                  <a:moveTo>
                    <a:pt x="35" y="24"/>
                  </a:moveTo>
                  <a:cubicBezTo>
                    <a:pt x="36" y="24"/>
                    <a:pt x="35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4"/>
                    <a:pt x="35" y="24"/>
                  </a:cubicBez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6"/>
                    <a:pt x="26" y="36"/>
                  </a:cubicBezTo>
                  <a:cubicBezTo>
                    <a:pt x="27" y="37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8"/>
                  </a:cubicBezTo>
                  <a:cubicBezTo>
                    <a:pt x="30" y="39"/>
                    <a:pt x="30" y="41"/>
                    <a:pt x="31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3"/>
                    <a:pt x="32" y="42"/>
                    <a:pt x="33" y="43"/>
                  </a:cubicBezTo>
                  <a:cubicBezTo>
                    <a:pt x="33" y="43"/>
                    <a:pt x="32" y="43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1" y="44"/>
                    <a:pt x="31" y="44"/>
                  </a:cubicBezTo>
                  <a:cubicBezTo>
                    <a:pt x="31" y="45"/>
                    <a:pt x="31" y="45"/>
                    <a:pt x="32" y="46"/>
                  </a:cubicBezTo>
                  <a:cubicBezTo>
                    <a:pt x="32" y="47"/>
                    <a:pt x="33" y="48"/>
                    <a:pt x="32" y="48"/>
                  </a:cubicBezTo>
                  <a:cubicBezTo>
                    <a:pt x="32" y="48"/>
                    <a:pt x="32" y="47"/>
                    <a:pt x="31" y="47"/>
                  </a:cubicBezTo>
                  <a:cubicBezTo>
                    <a:pt x="31" y="47"/>
                    <a:pt x="30" y="46"/>
                    <a:pt x="30" y="46"/>
                  </a:cubicBezTo>
                  <a:cubicBezTo>
                    <a:pt x="29" y="47"/>
                    <a:pt x="30" y="47"/>
                    <a:pt x="30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8" y="44"/>
                    <a:pt x="27" y="43"/>
                    <a:pt x="27" y="41"/>
                  </a:cubicBezTo>
                  <a:cubicBezTo>
                    <a:pt x="26" y="41"/>
                    <a:pt x="26" y="40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5" y="37"/>
                    <a:pt x="25" y="36"/>
                  </a:cubicBezTo>
                  <a:cubicBezTo>
                    <a:pt x="25" y="36"/>
                    <a:pt x="25" y="35"/>
                    <a:pt x="26" y="35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5"/>
                    <a:pt x="30" y="46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  <a:moveTo>
                    <a:pt x="31" y="49"/>
                  </a:moveTo>
                  <a:cubicBezTo>
                    <a:pt x="31" y="49"/>
                    <a:pt x="31" y="50"/>
                    <a:pt x="31" y="50"/>
                  </a:cubicBezTo>
                  <a:cubicBezTo>
                    <a:pt x="30" y="50"/>
                    <a:pt x="30" y="50"/>
                    <a:pt x="30" y="49"/>
                  </a:cubicBezTo>
                  <a:cubicBezTo>
                    <a:pt x="30" y="49"/>
                    <a:pt x="31" y="49"/>
                    <a:pt x="31" y="49"/>
                  </a:cubicBezTo>
                  <a:close/>
                  <a:moveTo>
                    <a:pt x="81" y="46"/>
                  </a:moveTo>
                  <a:cubicBezTo>
                    <a:pt x="81" y="46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2" y="47"/>
                    <a:pt x="81" y="47"/>
                    <a:pt x="81" y="48"/>
                  </a:cubicBezTo>
                  <a:cubicBezTo>
                    <a:pt x="81" y="48"/>
                    <a:pt x="81" y="49"/>
                    <a:pt x="81" y="49"/>
                  </a:cubicBezTo>
                  <a:cubicBezTo>
                    <a:pt x="81" y="49"/>
                    <a:pt x="81" y="48"/>
                    <a:pt x="80" y="48"/>
                  </a:cubicBezTo>
                  <a:cubicBezTo>
                    <a:pt x="80" y="47"/>
                    <a:pt x="80" y="46"/>
                    <a:pt x="81" y="46"/>
                  </a:cubicBezTo>
                  <a:close/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lose/>
                  <a:moveTo>
                    <a:pt x="44" y="37"/>
                  </a:moveTo>
                  <a:cubicBezTo>
                    <a:pt x="45" y="37"/>
                    <a:pt x="45" y="38"/>
                    <a:pt x="44" y="38"/>
                  </a:cubicBezTo>
                  <a:cubicBezTo>
                    <a:pt x="44" y="38"/>
                    <a:pt x="44" y="37"/>
                    <a:pt x="44" y="37"/>
                  </a:cubicBezTo>
                  <a:close/>
                  <a:moveTo>
                    <a:pt x="79" y="36"/>
                  </a:moveTo>
                  <a:cubicBezTo>
                    <a:pt x="79" y="36"/>
                    <a:pt x="79" y="37"/>
                    <a:pt x="79" y="38"/>
                  </a:cubicBezTo>
                  <a:cubicBezTo>
                    <a:pt x="79" y="39"/>
                    <a:pt x="80" y="42"/>
                    <a:pt x="79" y="41"/>
                  </a:cubicBezTo>
                  <a:cubicBezTo>
                    <a:pt x="79" y="40"/>
                    <a:pt x="79" y="39"/>
                    <a:pt x="79" y="38"/>
                  </a:cubicBezTo>
                  <a:cubicBezTo>
                    <a:pt x="78" y="37"/>
                    <a:pt x="78" y="36"/>
                    <a:pt x="79" y="36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7"/>
                    <a:pt x="46" y="36"/>
                  </a:cubicBezTo>
                  <a:cubicBezTo>
                    <a:pt x="46" y="36"/>
                    <a:pt x="45" y="36"/>
                    <a:pt x="46" y="36"/>
                  </a:cubicBezTo>
                  <a:close/>
                  <a:moveTo>
                    <a:pt x="38" y="34"/>
                  </a:moveTo>
                  <a:cubicBezTo>
                    <a:pt x="39" y="34"/>
                    <a:pt x="39" y="35"/>
                    <a:pt x="38" y="35"/>
                  </a:cubicBezTo>
                  <a:cubicBezTo>
                    <a:pt x="38" y="35"/>
                    <a:pt x="38" y="34"/>
                    <a:pt x="38" y="34"/>
                  </a:cubicBezTo>
                  <a:close/>
                  <a:moveTo>
                    <a:pt x="46" y="34"/>
                  </a:moveTo>
                  <a:cubicBezTo>
                    <a:pt x="47" y="34"/>
                    <a:pt x="47" y="35"/>
                    <a:pt x="46" y="35"/>
                  </a:cubicBezTo>
                  <a:cubicBezTo>
                    <a:pt x="46" y="35"/>
                    <a:pt x="46" y="34"/>
                    <a:pt x="46" y="34"/>
                  </a:cubicBezTo>
                  <a:close/>
                  <a:moveTo>
                    <a:pt x="78" y="28"/>
                  </a:moveTo>
                  <a:cubicBezTo>
                    <a:pt x="78" y="28"/>
                    <a:pt x="78" y="29"/>
                    <a:pt x="78" y="29"/>
                  </a:cubicBezTo>
                  <a:cubicBezTo>
                    <a:pt x="78" y="30"/>
                    <a:pt x="79" y="31"/>
                    <a:pt x="78" y="30"/>
                  </a:cubicBezTo>
                  <a:cubicBezTo>
                    <a:pt x="78" y="30"/>
                    <a:pt x="78" y="29"/>
                    <a:pt x="78" y="29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76" y="27"/>
                  </a:moveTo>
                  <a:cubicBezTo>
                    <a:pt x="76" y="27"/>
                    <a:pt x="76" y="28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lose/>
                  <a:moveTo>
                    <a:pt x="77" y="25"/>
                  </a:move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6"/>
                    <a:pt x="76" y="25"/>
                    <a:pt x="77" y="25"/>
                  </a:cubicBezTo>
                  <a:close/>
                  <a:moveTo>
                    <a:pt x="74" y="19"/>
                  </a:move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73" y="19"/>
                    <a:pt x="74" y="19"/>
                  </a:cubicBezTo>
                  <a:close/>
                  <a:moveTo>
                    <a:pt x="73" y="17"/>
                  </a:moveTo>
                  <a:cubicBezTo>
                    <a:pt x="73" y="17"/>
                    <a:pt x="74" y="17"/>
                    <a:pt x="74" y="17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3" y="17"/>
                    <a:pt x="73" y="17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5"/>
                    <a:pt x="49" y="15"/>
                  </a:cubicBezTo>
                  <a:cubicBezTo>
                    <a:pt x="49" y="15"/>
                    <a:pt x="49" y="14"/>
                    <a:pt x="49" y="14"/>
                  </a:cubicBezTo>
                  <a:close/>
                  <a:moveTo>
                    <a:pt x="71" y="14"/>
                  </a:moveTo>
                  <a:cubicBezTo>
                    <a:pt x="71" y="15"/>
                    <a:pt x="72" y="16"/>
                    <a:pt x="72" y="16"/>
                  </a:cubicBezTo>
                  <a:cubicBezTo>
                    <a:pt x="72" y="17"/>
                    <a:pt x="73" y="17"/>
                    <a:pt x="73" y="18"/>
                  </a:cubicBezTo>
                  <a:cubicBezTo>
                    <a:pt x="73" y="18"/>
                    <a:pt x="73" y="18"/>
                    <a:pt x="72" y="18"/>
                  </a:cubicBezTo>
                  <a:cubicBezTo>
                    <a:pt x="71" y="18"/>
                    <a:pt x="71" y="15"/>
                    <a:pt x="71" y="16"/>
                  </a:cubicBezTo>
                  <a:cubicBezTo>
                    <a:pt x="70" y="16"/>
                    <a:pt x="71" y="16"/>
                    <a:pt x="71" y="16"/>
                  </a:cubicBezTo>
                  <a:cubicBezTo>
                    <a:pt x="70" y="16"/>
                    <a:pt x="70" y="15"/>
                    <a:pt x="70" y="15"/>
                  </a:cubicBezTo>
                  <a:cubicBezTo>
                    <a:pt x="70" y="15"/>
                    <a:pt x="71" y="14"/>
                    <a:pt x="71" y="14"/>
                  </a:cubicBezTo>
                  <a:close/>
                  <a:moveTo>
                    <a:pt x="63" y="12"/>
                  </a:moveTo>
                  <a:cubicBezTo>
                    <a:pt x="63" y="12"/>
                    <a:pt x="64" y="12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3"/>
                    <a:pt x="62" y="12"/>
                    <a:pt x="63" y="12"/>
                  </a:cubicBezTo>
                  <a:close/>
                  <a:moveTo>
                    <a:pt x="47" y="10"/>
                  </a:moveTo>
                  <a:cubicBezTo>
                    <a:pt x="47" y="11"/>
                    <a:pt x="46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7" y="10"/>
                    <a:pt x="47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0"/>
                    <a:pt x="43" y="10"/>
                    <a:pt x="44" y="10"/>
                  </a:cubicBezTo>
                  <a:close/>
                  <a:moveTo>
                    <a:pt x="35" y="10"/>
                  </a:moveTo>
                  <a:cubicBezTo>
                    <a:pt x="36" y="10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41" y="10"/>
                  </a:moveTo>
                  <a:cubicBezTo>
                    <a:pt x="41" y="9"/>
                    <a:pt x="42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1"/>
                    <a:pt x="40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46" y="9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lose/>
                  <a:moveTo>
                    <a:pt x="66" y="8"/>
                  </a:moveTo>
                  <a:cubicBezTo>
                    <a:pt x="66" y="8"/>
                    <a:pt x="67" y="8"/>
                    <a:pt x="67" y="8"/>
                  </a:cubicBezTo>
                  <a:cubicBezTo>
                    <a:pt x="67" y="8"/>
                    <a:pt x="67" y="8"/>
                    <a:pt x="66" y="8"/>
                  </a:cubicBezTo>
                  <a:cubicBezTo>
                    <a:pt x="66" y="8"/>
                    <a:pt x="66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9" y="9"/>
                    <a:pt x="69" y="9"/>
                  </a:cubicBezTo>
                  <a:cubicBezTo>
                    <a:pt x="70" y="9"/>
                    <a:pt x="70" y="8"/>
                    <a:pt x="70" y="8"/>
                  </a:cubicBezTo>
                  <a:cubicBezTo>
                    <a:pt x="70" y="9"/>
                    <a:pt x="71" y="9"/>
                    <a:pt x="71" y="9"/>
                  </a:cubicBezTo>
                  <a:cubicBezTo>
                    <a:pt x="71" y="9"/>
                    <a:pt x="71" y="9"/>
                    <a:pt x="71" y="10"/>
                  </a:cubicBezTo>
                  <a:cubicBezTo>
                    <a:pt x="71" y="10"/>
                    <a:pt x="71" y="10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0" y="10"/>
                    <a:pt x="70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9"/>
                    <a:pt x="67" y="10"/>
                    <a:pt x="68" y="10"/>
                  </a:cubicBezTo>
                  <a:cubicBezTo>
                    <a:pt x="68" y="10"/>
                    <a:pt x="68" y="10"/>
                    <a:pt x="68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7" y="11"/>
                    <a:pt x="67" y="10"/>
                    <a:pt x="67" y="10"/>
                  </a:cubicBezTo>
                  <a:cubicBezTo>
                    <a:pt x="67" y="11"/>
                    <a:pt x="67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7" y="12"/>
                    <a:pt x="67" y="12"/>
                  </a:cubicBezTo>
                  <a:cubicBezTo>
                    <a:pt x="67" y="12"/>
                    <a:pt x="67" y="11"/>
                    <a:pt x="66" y="11"/>
                  </a:cubicBezTo>
                  <a:cubicBezTo>
                    <a:pt x="66" y="11"/>
                    <a:pt x="67" y="12"/>
                    <a:pt x="66" y="12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1"/>
                    <a:pt x="65" y="11"/>
                    <a:pt x="65" y="11"/>
                  </a:cubicBezTo>
                  <a:cubicBezTo>
                    <a:pt x="66" y="10"/>
                    <a:pt x="66" y="11"/>
                    <a:pt x="66" y="10"/>
                  </a:cubicBezTo>
                  <a:cubicBezTo>
                    <a:pt x="66" y="10"/>
                    <a:pt x="66" y="9"/>
                    <a:pt x="66" y="8"/>
                  </a:cubicBezTo>
                  <a:close/>
                  <a:moveTo>
                    <a:pt x="72" y="7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1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lose/>
                  <a:moveTo>
                    <a:pt x="72" y="7"/>
                  </a:moveTo>
                  <a:cubicBezTo>
                    <a:pt x="73" y="7"/>
                    <a:pt x="73" y="7"/>
                    <a:pt x="74" y="7"/>
                  </a:cubicBezTo>
                  <a:cubicBezTo>
                    <a:pt x="75" y="7"/>
                    <a:pt x="77" y="9"/>
                    <a:pt x="76" y="10"/>
                  </a:cubicBezTo>
                  <a:cubicBezTo>
                    <a:pt x="76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0"/>
                    <a:pt x="74" y="10"/>
                    <a:pt x="74" y="9"/>
                  </a:cubicBezTo>
                  <a:cubicBezTo>
                    <a:pt x="73" y="9"/>
                    <a:pt x="73" y="8"/>
                    <a:pt x="73" y="8"/>
                  </a:cubicBezTo>
                  <a:cubicBezTo>
                    <a:pt x="73" y="8"/>
                    <a:pt x="73" y="9"/>
                    <a:pt x="73" y="9"/>
                  </a:cubicBezTo>
                  <a:cubicBezTo>
                    <a:pt x="72" y="9"/>
                    <a:pt x="73" y="8"/>
                    <a:pt x="73" y="8"/>
                  </a:cubicBezTo>
                  <a:cubicBezTo>
                    <a:pt x="72" y="8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lose/>
                  <a:moveTo>
                    <a:pt x="71" y="6"/>
                  </a:moveTo>
                  <a:cubicBezTo>
                    <a:pt x="71" y="6"/>
                    <a:pt x="71" y="7"/>
                    <a:pt x="71" y="7"/>
                  </a:cubicBezTo>
                  <a:cubicBezTo>
                    <a:pt x="71" y="7"/>
                    <a:pt x="70" y="6"/>
                    <a:pt x="71" y="6"/>
                  </a:cubicBezTo>
                  <a:close/>
                  <a:moveTo>
                    <a:pt x="48" y="5"/>
                  </a:moveTo>
                  <a:cubicBezTo>
                    <a:pt x="48" y="6"/>
                    <a:pt x="47" y="6"/>
                    <a:pt x="47" y="5"/>
                  </a:cubicBezTo>
                  <a:cubicBezTo>
                    <a:pt x="47" y="5"/>
                    <a:pt x="48" y="5"/>
                    <a:pt x="48" y="5"/>
                  </a:cubicBezTo>
                  <a:close/>
                  <a:moveTo>
                    <a:pt x="64" y="5"/>
                  </a:moveTo>
                  <a:cubicBezTo>
                    <a:pt x="65" y="5"/>
                    <a:pt x="65" y="6"/>
                    <a:pt x="65" y="6"/>
                  </a:cubicBezTo>
                  <a:cubicBezTo>
                    <a:pt x="65" y="6"/>
                    <a:pt x="65" y="6"/>
                    <a:pt x="66" y="6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8"/>
                    <a:pt x="66" y="8"/>
                    <a:pt x="66" y="8"/>
                  </a:cubicBezTo>
                  <a:cubicBezTo>
                    <a:pt x="66" y="9"/>
                    <a:pt x="65" y="8"/>
                    <a:pt x="65" y="9"/>
                  </a:cubicBezTo>
                  <a:cubicBezTo>
                    <a:pt x="65" y="9"/>
                    <a:pt x="65" y="10"/>
                    <a:pt x="65" y="10"/>
                  </a:cubicBezTo>
                  <a:cubicBezTo>
                    <a:pt x="64" y="9"/>
                    <a:pt x="65" y="8"/>
                    <a:pt x="64" y="8"/>
                  </a:cubicBezTo>
                  <a:cubicBezTo>
                    <a:pt x="63" y="8"/>
                    <a:pt x="64" y="11"/>
                    <a:pt x="65" y="11"/>
                  </a:cubicBezTo>
                  <a:cubicBezTo>
                    <a:pt x="65" y="12"/>
                    <a:pt x="66" y="12"/>
                    <a:pt x="66" y="12"/>
                  </a:cubicBezTo>
                  <a:cubicBezTo>
                    <a:pt x="66" y="12"/>
                    <a:pt x="66" y="13"/>
                    <a:pt x="66" y="13"/>
                  </a:cubicBezTo>
                  <a:cubicBezTo>
                    <a:pt x="67" y="16"/>
                    <a:pt x="68" y="18"/>
                    <a:pt x="70" y="20"/>
                  </a:cubicBezTo>
                  <a:cubicBezTo>
                    <a:pt x="70" y="20"/>
                    <a:pt x="70" y="21"/>
                    <a:pt x="71" y="21"/>
                  </a:cubicBezTo>
                  <a:cubicBezTo>
                    <a:pt x="71" y="20"/>
                    <a:pt x="70" y="19"/>
                    <a:pt x="70" y="20"/>
                  </a:cubicBezTo>
                  <a:cubicBezTo>
                    <a:pt x="72" y="21"/>
                    <a:pt x="72" y="23"/>
                    <a:pt x="73" y="25"/>
                  </a:cubicBezTo>
                  <a:cubicBezTo>
                    <a:pt x="75" y="28"/>
                    <a:pt x="76" y="32"/>
                    <a:pt x="77" y="36"/>
                  </a:cubicBezTo>
                  <a:cubicBezTo>
                    <a:pt x="78" y="37"/>
                    <a:pt x="77" y="38"/>
                    <a:pt x="78" y="39"/>
                  </a:cubicBezTo>
                  <a:cubicBezTo>
                    <a:pt x="79" y="40"/>
                    <a:pt x="78" y="42"/>
                    <a:pt x="79" y="44"/>
                  </a:cubicBezTo>
                  <a:cubicBezTo>
                    <a:pt x="79" y="44"/>
                    <a:pt x="79" y="44"/>
                    <a:pt x="80" y="45"/>
                  </a:cubicBezTo>
                  <a:cubicBezTo>
                    <a:pt x="80" y="45"/>
                    <a:pt x="80" y="46"/>
                    <a:pt x="80" y="47"/>
                  </a:cubicBezTo>
                  <a:cubicBezTo>
                    <a:pt x="80" y="48"/>
                    <a:pt x="79" y="49"/>
                    <a:pt x="79" y="50"/>
                  </a:cubicBezTo>
                  <a:cubicBezTo>
                    <a:pt x="79" y="50"/>
                    <a:pt x="79" y="51"/>
                    <a:pt x="79" y="51"/>
                  </a:cubicBezTo>
                  <a:cubicBezTo>
                    <a:pt x="79" y="51"/>
                    <a:pt x="79" y="50"/>
                    <a:pt x="78" y="50"/>
                  </a:cubicBezTo>
                  <a:cubicBezTo>
                    <a:pt x="78" y="50"/>
                    <a:pt x="79" y="51"/>
                    <a:pt x="79" y="52"/>
                  </a:cubicBezTo>
                  <a:cubicBezTo>
                    <a:pt x="79" y="52"/>
                    <a:pt x="79" y="51"/>
                    <a:pt x="79" y="52"/>
                  </a:cubicBezTo>
                  <a:cubicBezTo>
                    <a:pt x="79" y="52"/>
                    <a:pt x="79" y="53"/>
                    <a:pt x="79" y="53"/>
                  </a:cubicBezTo>
                  <a:cubicBezTo>
                    <a:pt x="79" y="53"/>
                    <a:pt x="78" y="52"/>
                    <a:pt x="78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4"/>
                    <a:pt x="78" y="54"/>
                    <a:pt x="77" y="54"/>
                  </a:cubicBezTo>
                  <a:cubicBezTo>
                    <a:pt x="77" y="54"/>
                    <a:pt x="77" y="55"/>
                    <a:pt x="77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6"/>
                    <a:pt x="74" y="56"/>
                    <a:pt x="74" y="55"/>
                  </a:cubicBezTo>
                  <a:cubicBezTo>
                    <a:pt x="73" y="55"/>
                    <a:pt x="73" y="54"/>
                    <a:pt x="73" y="54"/>
                  </a:cubicBezTo>
                  <a:cubicBezTo>
                    <a:pt x="73" y="54"/>
                    <a:pt x="72" y="54"/>
                    <a:pt x="72" y="54"/>
                  </a:cubicBezTo>
                  <a:cubicBezTo>
                    <a:pt x="72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68" y="55"/>
                    <a:pt x="67" y="55"/>
                  </a:cubicBezTo>
                  <a:cubicBezTo>
                    <a:pt x="67" y="55"/>
                    <a:pt x="67" y="54"/>
                    <a:pt x="67" y="54"/>
                  </a:cubicBezTo>
                  <a:cubicBezTo>
                    <a:pt x="67" y="54"/>
                    <a:pt x="66" y="54"/>
                    <a:pt x="66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56"/>
                    <a:pt x="65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3" y="55"/>
                    <a:pt x="63" y="55"/>
                  </a:cubicBezTo>
                  <a:cubicBezTo>
                    <a:pt x="63" y="55"/>
                    <a:pt x="63" y="54"/>
                    <a:pt x="63" y="54"/>
                  </a:cubicBezTo>
                  <a:cubicBezTo>
                    <a:pt x="63" y="54"/>
                    <a:pt x="62" y="54"/>
                    <a:pt x="62" y="54"/>
                  </a:cubicBezTo>
                  <a:cubicBezTo>
                    <a:pt x="62" y="54"/>
                    <a:pt x="61" y="54"/>
                    <a:pt x="61" y="54"/>
                  </a:cubicBezTo>
                  <a:cubicBezTo>
                    <a:pt x="61" y="54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4"/>
                    <a:pt x="61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3"/>
                    <a:pt x="59" y="53"/>
                  </a:cubicBezTo>
                  <a:cubicBezTo>
                    <a:pt x="59" y="54"/>
                    <a:pt x="59" y="54"/>
                    <a:pt x="58" y="54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4" y="53"/>
                    <a:pt x="54" y="53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1" y="53"/>
                    <a:pt x="50" y="53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49" y="52"/>
                    <a:pt x="48" y="52"/>
                    <a:pt x="48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7" y="53"/>
                    <a:pt x="46" y="53"/>
                    <a:pt x="46" y="53"/>
                  </a:cubicBezTo>
                  <a:cubicBezTo>
                    <a:pt x="45" y="53"/>
                    <a:pt x="46" y="52"/>
                    <a:pt x="46" y="52"/>
                  </a:cubicBezTo>
                  <a:cubicBezTo>
                    <a:pt x="45" y="51"/>
                    <a:pt x="43" y="53"/>
                    <a:pt x="42" y="53"/>
                  </a:cubicBezTo>
                  <a:cubicBezTo>
                    <a:pt x="42" y="52"/>
                    <a:pt x="42" y="52"/>
                    <a:pt x="41" y="52"/>
                  </a:cubicBezTo>
                  <a:cubicBezTo>
                    <a:pt x="41" y="52"/>
                    <a:pt x="41" y="52"/>
                    <a:pt x="41" y="53"/>
                  </a:cubicBezTo>
                  <a:cubicBezTo>
                    <a:pt x="41" y="53"/>
                    <a:pt x="41" y="52"/>
                    <a:pt x="41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1"/>
                    <a:pt x="40" y="51"/>
                  </a:cubicBezTo>
                  <a:cubicBezTo>
                    <a:pt x="39" y="51"/>
                    <a:pt x="39" y="52"/>
                    <a:pt x="39" y="52"/>
                  </a:cubicBezTo>
                  <a:cubicBezTo>
                    <a:pt x="39" y="52"/>
                    <a:pt x="38" y="53"/>
                    <a:pt x="38" y="53"/>
                  </a:cubicBezTo>
                  <a:cubicBezTo>
                    <a:pt x="38" y="52"/>
                    <a:pt x="39" y="51"/>
                    <a:pt x="38" y="51"/>
                  </a:cubicBezTo>
                  <a:cubicBezTo>
                    <a:pt x="38" y="51"/>
                    <a:pt x="38" y="51"/>
                    <a:pt x="37" y="52"/>
                  </a:cubicBezTo>
                  <a:cubicBezTo>
                    <a:pt x="37" y="52"/>
                    <a:pt x="37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1"/>
                    <a:pt x="37" y="51"/>
                  </a:cubicBezTo>
                  <a:cubicBezTo>
                    <a:pt x="36" y="51"/>
                    <a:pt x="37" y="53"/>
                    <a:pt x="36" y="53"/>
                  </a:cubicBezTo>
                  <a:cubicBezTo>
                    <a:pt x="36" y="52"/>
                    <a:pt x="36" y="51"/>
                    <a:pt x="36" y="51"/>
                  </a:cubicBezTo>
                  <a:cubicBezTo>
                    <a:pt x="36" y="51"/>
                    <a:pt x="36" y="53"/>
                    <a:pt x="35" y="52"/>
                  </a:cubicBezTo>
                  <a:cubicBezTo>
                    <a:pt x="35" y="52"/>
                    <a:pt x="35" y="52"/>
                    <a:pt x="35" y="51"/>
                  </a:cubicBezTo>
                  <a:cubicBezTo>
                    <a:pt x="35" y="51"/>
                    <a:pt x="35" y="50"/>
                    <a:pt x="35" y="50"/>
                  </a:cubicBezTo>
                  <a:cubicBezTo>
                    <a:pt x="35" y="49"/>
                    <a:pt x="35" y="48"/>
                    <a:pt x="35" y="48"/>
                  </a:cubicBezTo>
                  <a:cubicBezTo>
                    <a:pt x="34" y="48"/>
                    <a:pt x="34" y="50"/>
                    <a:pt x="34" y="49"/>
                  </a:cubicBezTo>
                  <a:cubicBezTo>
                    <a:pt x="34" y="49"/>
                    <a:pt x="34" y="48"/>
                    <a:pt x="34" y="48"/>
                  </a:cubicBezTo>
                  <a:cubicBezTo>
                    <a:pt x="34" y="47"/>
                    <a:pt x="35" y="47"/>
                    <a:pt x="35" y="46"/>
                  </a:cubicBezTo>
                  <a:cubicBezTo>
                    <a:pt x="34" y="46"/>
                    <a:pt x="34" y="47"/>
                    <a:pt x="34" y="46"/>
                  </a:cubicBezTo>
                  <a:cubicBezTo>
                    <a:pt x="34" y="46"/>
                    <a:pt x="34" y="46"/>
                    <a:pt x="35" y="46"/>
                  </a:cubicBezTo>
                  <a:cubicBezTo>
                    <a:pt x="35" y="46"/>
                    <a:pt x="35" y="46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2"/>
                    <a:pt x="33" y="42"/>
                    <a:pt x="33" y="40"/>
                  </a:cubicBezTo>
                  <a:cubicBezTo>
                    <a:pt x="33" y="40"/>
                    <a:pt x="32" y="39"/>
                    <a:pt x="32" y="39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8"/>
                    <a:pt x="33" y="39"/>
                  </a:cubicBezTo>
                  <a:cubicBezTo>
                    <a:pt x="33" y="39"/>
                    <a:pt x="33" y="40"/>
                    <a:pt x="34" y="41"/>
                  </a:cubicBezTo>
                  <a:cubicBezTo>
                    <a:pt x="34" y="41"/>
                    <a:pt x="33" y="39"/>
                    <a:pt x="34" y="39"/>
                  </a:cubicBezTo>
                  <a:cubicBezTo>
                    <a:pt x="34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1"/>
                    <a:pt x="36" y="41"/>
                  </a:cubicBezTo>
                  <a:cubicBezTo>
                    <a:pt x="36" y="40"/>
                    <a:pt x="35" y="39"/>
                    <a:pt x="35" y="39"/>
                  </a:cubicBezTo>
                  <a:cubicBezTo>
                    <a:pt x="35" y="39"/>
                    <a:pt x="34" y="39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8"/>
                    <a:pt x="34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7"/>
                    <a:pt x="34" y="36"/>
                  </a:cubicBezTo>
                  <a:cubicBezTo>
                    <a:pt x="35" y="35"/>
                    <a:pt x="33" y="35"/>
                    <a:pt x="32" y="34"/>
                  </a:cubicBezTo>
                  <a:cubicBezTo>
                    <a:pt x="32" y="34"/>
                    <a:pt x="30" y="32"/>
                    <a:pt x="31" y="32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31" y="30"/>
                    <a:pt x="30" y="29"/>
                    <a:pt x="31" y="29"/>
                  </a:cubicBezTo>
                  <a:cubicBezTo>
                    <a:pt x="32" y="30"/>
                    <a:pt x="31" y="31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4" y="31"/>
                    <a:pt x="34" y="32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3"/>
                  </a:cubicBezTo>
                  <a:cubicBezTo>
                    <a:pt x="36" y="33"/>
                    <a:pt x="35" y="32"/>
                    <a:pt x="35" y="32"/>
                  </a:cubicBezTo>
                  <a:cubicBezTo>
                    <a:pt x="35" y="31"/>
                    <a:pt x="34" y="31"/>
                    <a:pt x="34" y="30"/>
                  </a:cubicBezTo>
                  <a:cubicBezTo>
                    <a:pt x="34" y="30"/>
                    <a:pt x="35" y="30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6" y="32"/>
                    <a:pt x="36" y="33"/>
                    <a:pt x="36" y="33"/>
                  </a:cubicBezTo>
                  <a:cubicBezTo>
                    <a:pt x="37" y="33"/>
                    <a:pt x="36" y="32"/>
                    <a:pt x="36" y="32"/>
                  </a:cubicBezTo>
                  <a:cubicBezTo>
                    <a:pt x="37" y="33"/>
                    <a:pt x="37" y="34"/>
                    <a:pt x="38" y="35"/>
                  </a:cubicBezTo>
                  <a:cubicBezTo>
                    <a:pt x="38" y="35"/>
                    <a:pt x="38" y="36"/>
                    <a:pt x="39" y="36"/>
                  </a:cubicBezTo>
                  <a:cubicBezTo>
                    <a:pt x="40" y="35"/>
                    <a:pt x="38" y="34"/>
                    <a:pt x="38" y="33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1"/>
                    <a:pt x="37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29"/>
                    <a:pt x="35" y="28"/>
                    <a:pt x="34" y="28"/>
                  </a:cubicBezTo>
                  <a:cubicBezTo>
                    <a:pt x="34" y="28"/>
                    <a:pt x="34" y="29"/>
                    <a:pt x="34" y="28"/>
                  </a:cubicBezTo>
                  <a:cubicBezTo>
                    <a:pt x="34" y="28"/>
                    <a:pt x="34" y="28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7"/>
                    <a:pt x="35" y="27"/>
                  </a:cubicBezTo>
                  <a:cubicBezTo>
                    <a:pt x="35" y="28"/>
                    <a:pt x="37" y="28"/>
                    <a:pt x="37" y="28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6"/>
                  </a:cubicBezTo>
                  <a:cubicBezTo>
                    <a:pt x="37" y="26"/>
                    <a:pt x="37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5" y="22"/>
                    <a:pt x="36" y="22"/>
                  </a:cubicBezTo>
                  <a:cubicBezTo>
                    <a:pt x="36" y="22"/>
                    <a:pt x="37" y="24"/>
                    <a:pt x="37" y="23"/>
                  </a:cubicBezTo>
                  <a:cubicBezTo>
                    <a:pt x="37" y="22"/>
                    <a:pt x="37" y="22"/>
                    <a:pt x="36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4" y="18"/>
                    <a:pt x="35" y="19"/>
                  </a:cubicBezTo>
                  <a:cubicBezTo>
                    <a:pt x="37" y="19"/>
                    <a:pt x="37" y="21"/>
                    <a:pt x="39" y="22"/>
                  </a:cubicBezTo>
                  <a:cubicBezTo>
                    <a:pt x="39" y="23"/>
                    <a:pt x="40" y="24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0" y="21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8"/>
                    <a:pt x="39" y="18"/>
                    <a:pt x="40" y="18"/>
                  </a:cubicBezTo>
                  <a:cubicBezTo>
                    <a:pt x="41" y="18"/>
                    <a:pt x="40" y="20"/>
                    <a:pt x="4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4" y="22"/>
                    <a:pt x="44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43" y="19"/>
                    <a:pt x="43" y="18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8"/>
                    <a:pt x="44" y="17"/>
                  </a:cubicBezTo>
                  <a:cubicBezTo>
                    <a:pt x="44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1" y="16"/>
                    <a:pt x="41" y="15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4"/>
                    <a:pt x="42" y="14"/>
                    <a:pt x="42" y="13"/>
                  </a:cubicBezTo>
                  <a:cubicBezTo>
                    <a:pt x="42" y="13"/>
                    <a:pt x="41" y="13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3" y="12"/>
                    <a:pt x="43" y="13"/>
                    <a:pt x="43" y="13"/>
                  </a:cubicBezTo>
                  <a:cubicBezTo>
                    <a:pt x="44" y="13"/>
                    <a:pt x="45" y="14"/>
                    <a:pt x="45" y="13"/>
                  </a:cubicBezTo>
                  <a:cubicBezTo>
                    <a:pt x="45" y="13"/>
                    <a:pt x="45" y="12"/>
                    <a:pt x="44" y="12"/>
                  </a:cubicBezTo>
                  <a:cubicBezTo>
                    <a:pt x="44" y="12"/>
                    <a:pt x="44" y="13"/>
                    <a:pt x="44" y="12"/>
                  </a:cubicBezTo>
                  <a:cubicBezTo>
                    <a:pt x="43" y="12"/>
                    <a:pt x="45" y="11"/>
                    <a:pt x="45" y="12"/>
                  </a:cubicBezTo>
                  <a:cubicBezTo>
                    <a:pt x="46" y="12"/>
                    <a:pt x="45" y="12"/>
                    <a:pt x="45" y="13"/>
                  </a:cubicBezTo>
                  <a:cubicBezTo>
                    <a:pt x="46" y="13"/>
                    <a:pt x="47" y="13"/>
                    <a:pt x="47" y="13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6" y="14"/>
                    <a:pt x="47" y="15"/>
                    <a:pt x="47" y="15"/>
                  </a:cubicBezTo>
                  <a:cubicBezTo>
                    <a:pt x="47" y="15"/>
                    <a:pt x="47" y="14"/>
                    <a:pt x="48" y="14"/>
                  </a:cubicBezTo>
                  <a:cubicBezTo>
                    <a:pt x="48" y="15"/>
                    <a:pt x="48" y="15"/>
                    <a:pt x="49" y="16"/>
                  </a:cubicBezTo>
                  <a:cubicBezTo>
                    <a:pt x="50" y="16"/>
                    <a:pt x="50" y="17"/>
                    <a:pt x="51" y="18"/>
                  </a:cubicBezTo>
                  <a:cubicBezTo>
                    <a:pt x="51" y="18"/>
                    <a:pt x="52" y="19"/>
                    <a:pt x="52" y="18"/>
                  </a:cubicBezTo>
                  <a:cubicBezTo>
                    <a:pt x="52" y="18"/>
                    <a:pt x="51" y="17"/>
                    <a:pt x="51" y="17"/>
                  </a:cubicBezTo>
                  <a:cubicBezTo>
                    <a:pt x="51" y="16"/>
                    <a:pt x="51" y="15"/>
                    <a:pt x="50" y="14"/>
                  </a:cubicBezTo>
                  <a:cubicBezTo>
                    <a:pt x="50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9" y="14"/>
                    <a:pt x="48" y="13"/>
                  </a:cubicBezTo>
                  <a:cubicBezTo>
                    <a:pt x="48" y="13"/>
                    <a:pt x="47" y="13"/>
                    <a:pt x="47" y="12"/>
                  </a:cubicBezTo>
                  <a:cubicBezTo>
                    <a:pt x="47" y="12"/>
                    <a:pt x="47" y="13"/>
                    <a:pt x="46" y="12"/>
                  </a:cubicBezTo>
                  <a:cubicBezTo>
                    <a:pt x="46" y="12"/>
                    <a:pt x="47" y="11"/>
                    <a:pt x="47" y="11"/>
                  </a:cubicBezTo>
                  <a:cubicBezTo>
                    <a:pt x="47" y="11"/>
                    <a:pt x="48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7" y="9"/>
                    <a:pt x="47" y="9"/>
                  </a:cubicBezTo>
                  <a:cubicBezTo>
                    <a:pt x="47" y="8"/>
                    <a:pt x="47" y="6"/>
                    <a:pt x="48" y="6"/>
                  </a:cubicBezTo>
                  <a:cubicBezTo>
                    <a:pt x="48" y="7"/>
                    <a:pt x="48" y="8"/>
                    <a:pt x="49" y="8"/>
                  </a:cubicBezTo>
                  <a:cubicBezTo>
                    <a:pt x="50" y="8"/>
                    <a:pt x="50" y="6"/>
                    <a:pt x="51" y="6"/>
                  </a:cubicBezTo>
                  <a:cubicBezTo>
                    <a:pt x="51" y="6"/>
                    <a:pt x="52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2" y="5"/>
                    <a:pt x="53" y="6"/>
                  </a:cubicBezTo>
                  <a:cubicBezTo>
                    <a:pt x="53" y="6"/>
                    <a:pt x="54" y="7"/>
                    <a:pt x="55" y="7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5" y="7"/>
                    <a:pt x="55" y="7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5" y="7"/>
                    <a:pt x="56" y="7"/>
                  </a:cubicBezTo>
                  <a:cubicBezTo>
                    <a:pt x="56" y="7"/>
                    <a:pt x="57" y="8"/>
                    <a:pt x="57" y="8"/>
                  </a:cubicBezTo>
                  <a:cubicBezTo>
                    <a:pt x="57" y="7"/>
                    <a:pt x="57" y="7"/>
                    <a:pt x="58" y="6"/>
                  </a:cubicBezTo>
                  <a:cubicBezTo>
                    <a:pt x="58" y="6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8"/>
                    <a:pt x="58" y="9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0" y="8"/>
                    <a:pt x="59" y="7"/>
                    <a:pt x="59" y="7"/>
                  </a:cubicBezTo>
                  <a:cubicBezTo>
                    <a:pt x="60" y="7"/>
                    <a:pt x="61" y="7"/>
                    <a:pt x="61" y="6"/>
                  </a:cubicBezTo>
                  <a:cubicBezTo>
                    <a:pt x="61" y="6"/>
                    <a:pt x="60" y="6"/>
                    <a:pt x="61" y="6"/>
                  </a:cubicBezTo>
                  <a:cubicBezTo>
                    <a:pt x="61" y="6"/>
                    <a:pt x="62" y="7"/>
                    <a:pt x="62" y="7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8"/>
                    <a:pt x="64" y="8"/>
                    <a:pt x="64" y="7"/>
                  </a:cubicBezTo>
                  <a:cubicBezTo>
                    <a:pt x="64" y="7"/>
                    <a:pt x="64" y="5"/>
                    <a:pt x="64" y="5"/>
                  </a:cubicBezTo>
                  <a:close/>
                  <a:moveTo>
                    <a:pt x="79" y="47"/>
                  </a:moveTo>
                  <a:cubicBezTo>
                    <a:pt x="79" y="47"/>
                    <a:pt x="79" y="49"/>
                    <a:pt x="79" y="49"/>
                  </a:cubicBezTo>
                  <a:cubicBezTo>
                    <a:pt x="79" y="48"/>
                    <a:pt x="79" y="48"/>
                    <a:pt x="79" y="47"/>
                  </a:cubicBezTo>
                  <a:close/>
                  <a:moveTo>
                    <a:pt x="79" y="46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79" y="47"/>
                    <a:pt x="79" y="46"/>
                    <a:pt x="79" y="46"/>
                  </a:cubicBezTo>
                  <a:close/>
                  <a:moveTo>
                    <a:pt x="66" y="55"/>
                  </a:moveTo>
                  <a:cubicBezTo>
                    <a:pt x="66" y="54"/>
                    <a:pt x="65" y="55"/>
                    <a:pt x="65" y="55"/>
                  </a:cubicBezTo>
                  <a:cubicBezTo>
                    <a:pt x="66" y="55"/>
                    <a:pt x="66" y="55"/>
                    <a:pt x="66" y="55"/>
                  </a:cubicBezTo>
                  <a:close/>
                  <a:moveTo>
                    <a:pt x="63" y="10"/>
                  </a:moveTo>
                  <a:cubicBezTo>
                    <a:pt x="63" y="10"/>
                    <a:pt x="63" y="11"/>
                    <a:pt x="63" y="11"/>
                  </a:cubicBezTo>
                  <a:cubicBezTo>
                    <a:pt x="63" y="11"/>
                    <a:pt x="62" y="11"/>
                    <a:pt x="62" y="12"/>
                  </a:cubicBezTo>
                  <a:cubicBezTo>
                    <a:pt x="62" y="12"/>
                    <a:pt x="62" y="11"/>
                    <a:pt x="62" y="12"/>
                  </a:cubicBezTo>
                  <a:cubicBezTo>
                    <a:pt x="61" y="12"/>
                    <a:pt x="62" y="13"/>
                    <a:pt x="62" y="13"/>
                  </a:cubicBezTo>
                  <a:cubicBezTo>
                    <a:pt x="63" y="15"/>
                    <a:pt x="63" y="16"/>
                    <a:pt x="64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7"/>
                    <a:pt x="64" y="14"/>
                    <a:pt x="65" y="15"/>
                  </a:cubicBezTo>
                  <a:cubicBezTo>
                    <a:pt x="65" y="15"/>
                    <a:pt x="66" y="17"/>
                    <a:pt x="66" y="16"/>
                  </a:cubicBezTo>
                  <a:cubicBezTo>
                    <a:pt x="67" y="15"/>
                    <a:pt x="66" y="15"/>
                    <a:pt x="65" y="14"/>
                  </a:cubicBezTo>
                  <a:cubicBezTo>
                    <a:pt x="65" y="12"/>
                    <a:pt x="65" y="11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lose/>
                  <a:moveTo>
                    <a:pt x="72" y="24"/>
                  </a:moveTo>
                  <a:cubicBezTo>
                    <a:pt x="72" y="24"/>
                    <a:pt x="71" y="24"/>
                    <a:pt x="71" y="24"/>
                  </a:cubicBezTo>
                  <a:cubicBezTo>
                    <a:pt x="71" y="25"/>
                    <a:pt x="72" y="26"/>
                    <a:pt x="72" y="26"/>
                  </a:cubicBezTo>
                  <a:cubicBezTo>
                    <a:pt x="72" y="26"/>
                    <a:pt x="73" y="27"/>
                    <a:pt x="73" y="27"/>
                  </a:cubicBezTo>
                  <a:cubicBezTo>
                    <a:pt x="73" y="26"/>
                    <a:pt x="73" y="26"/>
                    <a:pt x="73" y="25"/>
                  </a:cubicBezTo>
                  <a:cubicBezTo>
                    <a:pt x="73" y="25"/>
                    <a:pt x="73" y="25"/>
                    <a:pt x="72" y="2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71" y="21"/>
                  </a:moveTo>
                  <a:cubicBezTo>
                    <a:pt x="71" y="21"/>
                    <a:pt x="71" y="22"/>
                    <a:pt x="71" y="22"/>
                  </a:cubicBezTo>
                  <a:cubicBezTo>
                    <a:pt x="71" y="22"/>
                    <a:pt x="71" y="21"/>
                    <a:pt x="71" y="21"/>
                  </a:cubicBezTo>
                  <a:close/>
                  <a:moveTo>
                    <a:pt x="67" y="17"/>
                  </a:moveTo>
                  <a:cubicBezTo>
                    <a:pt x="67" y="17"/>
                    <a:pt x="66" y="17"/>
                    <a:pt x="66" y="17"/>
                  </a:cubicBezTo>
                  <a:cubicBezTo>
                    <a:pt x="67" y="17"/>
                    <a:pt x="67" y="18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lose/>
                  <a:moveTo>
                    <a:pt x="63" y="8"/>
                  </a:moveTo>
                  <a:cubicBezTo>
                    <a:pt x="63" y="8"/>
                    <a:pt x="62" y="9"/>
                    <a:pt x="62" y="9"/>
                  </a:cubicBezTo>
                  <a:cubicBezTo>
                    <a:pt x="63" y="9"/>
                    <a:pt x="63" y="9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lose/>
                  <a:moveTo>
                    <a:pt x="61" y="12"/>
                  </a:moveTo>
                  <a:cubicBezTo>
                    <a:pt x="62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lose/>
                  <a:moveTo>
                    <a:pt x="57" y="11"/>
                  </a:moveTo>
                  <a:cubicBezTo>
                    <a:pt x="57" y="11"/>
                    <a:pt x="57" y="11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1"/>
                    <a:pt x="57" y="11"/>
                    <a:pt x="57" y="11"/>
                  </a:cubicBezTo>
                  <a:close/>
                  <a:moveTo>
                    <a:pt x="49" y="11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lose/>
                  <a:moveTo>
                    <a:pt x="52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2" y="11"/>
                    <a:pt x="52" y="10"/>
                  </a:cubicBezTo>
                  <a:close/>
                  <a:moveTo>
                    <a:pt x="54" y="10"/>
                  </a:moveTo>
                  <a:cubicBezTo>
                    <a:pt x="54" y="10"/>
                    <a:pt x="53" y="10"/>
                    <a:pt x="53" y="11"/>
                  </a:cubicBezTo>
                  <a:cubicBezTo>
                    <a:pt x="53" y="11"/>
                    <a:pt x="54" y="11"/>
                    <a:pt x="54" y="10"/>
                  </a:cubicBez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8" y="10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lose/>
                  <a:moveTo>
                    <a:pt x="49" y="9"/>
                  </a:moveTo>
                  <a:cubicBezTo>
                    <a:pt x="49" y="9"/>
                    <a:pt x="49" y="10"/>
                    <a:pt x="49" y="10"/>
                  </a:cubicBezTo>
                  <a:cubicBezTo>
                    <a:pt x="50" y="10"/>
                    <a:pt x="50" y="9"/>
                    <a:pt x="49" y="9"/>
                  </a:cubicBezTo>
                  <a:close/>
                  <a:moveTo>
                    <a:pt x="55" y="9"/>
                  </a:moveTo>
                  <a:cubicBezTo>
                    <a:pt x="55" y="8"/>
                    <a:pt x="55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lose/>
                  <a:moveTo>
                    <a:pt x="53" y="8"/>
                  </a:moveTo>
                  <a:cubicBezTo>
                    <a:pt x="53" y="8"/>
                    <a:pt x="52" y="10"/>
                    <a:pt x="53" y="10"/>
                  </a:cubicBezTo>
                  <a:cubicBezTo>
                    <a:pt x="53" y="10"/>
                    <a:pt x="53" y="9"/>
                    <a:pt x="53" y="9"/>
                  </a:cubicBezTo>
                  <a:cubicBezTo>
                    <a:pt x="53" y="9"/>
                    <a:pt x="53" y="9"/>
                    <a:pt x="53" y="8"/>
                  </a:cubicBezTo>
                  <a:close/>
                  <a:moveTo>
                    <a:pt x="60" y="8"/>
                  </a:moveTo>
                  <a:cubicBezTo>
                    <a:pt x="60" y="8"/>
                    <a:pt x="59" y="9"/>
                    <a:pt x="59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1" y="10"/>
                    <a:pt x="61" y="10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1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1" y="9"/>
                    <a:pt x="61" y="8"/>
                    <a:pt x="60" y="8"/>
                  </a:cubicBezTo>
                  <a:close/>
                  <a:moveTo>
                    <a:pt x="52" y="8"/>
                  </a:moveTo>
                  <a:cubicBezTo>
                    <a:pt x="52" y="8"/>
                    <a:pt x="51" y="8"/>
                    <a:pt x="51" y="8"/>
                  </a:cubicBezTo>
                  <a:cubicBezTo>
                    <a:pt x="51" y="8"/>
                    <a:pt x="52" y="8"/>
                    <a:pt x="52" y="8"/>
                  </a:cubicBezTo>
                  <a:close/>
                  <a:moveTo>
                    <a:pt x="44" y="17"/>
                  </a:moveTo>
                  <a:cubicBezTo>
                    <a:pt x="43" y="16"/>
                    <a:pt x="44" y="18"/>
                    <a:pt x="44" y="18"/>
                  </a:cubicBezTo>
                  <a:cubicBezTo>
                    <a:pt x="45" y="18"/>
                    <a:pt x="44" y="17"/>
                    <a:pt x="44" y="17"/>
                  </a:cubicBezTo>
                  <a:close/>
                  <a:moveTo>
                    <a:pt x="44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3" y="14"/>
                    <a:pt x="44" y="14"/>
                  </a:cubicBezTo>
                  <a:close/>
                  <a:moveTo>
                    <a:pt x="39" y="37"/>
                  </a:moveTo>
                  <a:cubicBezTo>
                    <a:pt x="39" y="36"/>
                    <a:pt x="39" y="38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6" y="36"/>
                  </a:moveTo>
                  <a:cubicBezTo>
                    <a:pt x="36" y="36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5" y="38"/>
                    <a:pt x="35" y="38"/>
                  </a:cubicBezTo>
                  <a:cubicBezTo>
                    <a:pt x="35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7"/>
                    <a:pt x="36" y="36"/>
                    <a:pt x="36" y="36"/>
                  </a:cubicBezTo>
                  <a:close/>
                  <a:moveTo>
                    <a:pt x="40" y="35"/>
                  </a:moveTo>
                  <a:cubicBezTo>
                    <a:pt x="40" y="35"/>
                    <a:pt x="39" y="35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3"/>
                    <a:pt x="35" y="33"/>
                  </a:cubicBezTo>
                  <a:close/>
                  <a:moveTo>
                    <a:pt x="39" y="30"/>
                  </a:moveTo>
                  <a:cubicBezTo>
                    <a:pt x="39" y="30"/>
                    <a:pt x="38" y="31"/>
                    <a:pt x="38" y="31"/>
                  </a:cubicBezTo>
                  <a:cubicBezTo>
                    <a:pt x="39" y="32"/>
                    <a:pt x="40" y="33"/>
                    <a:pt x="40" y="33"/>
                  </a:cubicBezTo>
                  <a:cubicBezTo>
                    <a:pt x="40" y="32"/>
                    <a:pt x="39" y="32"/>
                    <a:pt x="39" y="31"/>
                  </a:cubicBezTo>
                  <a:cubicBezTo>
                    <a:pt x="39" y="31"/>
                    <a:pt x="39" y="31"/>
                    <a:pt x="39" y="30"/>
                  </a:cubicBezTo>
                  <a:close/>
                  <a:moveTo>
                    <a:pt x="37" y="29"/>
                  </a:moveTo>
                  <a:cubicBezTo>
                    <a:pt x="37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9"/>
                    <a:pt x="38" y="30"/>
                  </a:cubicBezTo>
                  <a:cubicBezTo>
                    <a:pt x="38" y="30"/>
                    <a:pt x="38" y="29"/>
                    <a:pt x="38" y="29"/>
                  </a:cubicBezTo>
                  <a:cubicBezTo>
                    <a:pt x="38" y="29"/>
                    <a:pt x="38" y="28"/>
                    <a:pt x="37" y="28"/>
                  </a:cubicBezTo>
                  <a:close/>
                  <a:moveTo>
                    <a:pt x="41" y="24"/>
                  </a:moveTo>
                  <a:cubicBezTo>
                    <a:pt x="41" y="24"/>
                    <a:pt x="42" y="25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lose/>
                  <a:moveTo>
                    <a:pt x="38" y="23"/>
                  </a:moveTo>
                  <a:cubicBezTo>
                    <a:pt x="37" y="23"/>
                    <a:pt x="38" y="25"/>
                    <a:pt x="38" y="24"/>
                  </a:cubicBezTo>
                  <a:cubicBezTo>
                    <a:pt x="38" y="24"/>
                    <a:pt x="38" y="24"/>
                    <a:pt x="38" y="23"/>
                  </a:cubicBezTo>
                  <a:close/>
                  <a:moveTo>
                    <a:pt x="45" y="23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lose/>
                  <a:moveTo>
                    <a:pt x="35" y="43"/>
                  </a:moveTo>
                  <a:cubicBezTo>
                    <a:pt x="34" y="42"/>
                    <a:pt x="34" y="42"/>
                    <a:pt x="34" y="43"/>
                  </a:cubicBezTo>
                  <a:cubicBezTo>
                    <a:pt x="34" y="43"/>
                    <a:pt x="34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lose/>
                  <a:moveTo>
                    <a:pt x="40" y="39"/>
                  </a:moveTo>
                  <a:cubicBezTo>
                    <a:pt x="40" y="39"/>
                    <a:pt x="40" y="40"/>
                    <a:pt x="40" y="40"/>
                  </a:cubicBezTo>
                  <a:cubicBezTo>
                    <a:pt x="40" y="40"/>
                    <a:pt x="40" y="39"/>
                    <a:pt x="40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40"/>
                    <a:pt x="39" y="40"/>
                  </a:cubicBezTo>
                  <a:cubicBezTo>
                    <a:pt x="39" y="40"/>
                    <a:pt x="39" y="39"/>
                    <a:pt x="39" y="39"/>
                  </a:cubicBezTo>
                  <a:close/>
                  <a:moveTo>
                    <a:pt x="36" y="39"/>
                  </a:moveTo>
                  <a:cubicBezTo>
                    <a:pt x="36" y="38"/>
                    <a:pt x="37" y="41"/>
                    <a:pt x="37" y="40"/>
                  </a:cubicBezTo>
                  <a:cubicBezTo>
                    <a:pt x="37" y="40"/>
                    <a:pt x="37" y="39"/>
                    <a:pt x="36" y="39"/>
                  </a:cubicBezTo>
                  <a:close/>
                  <a:moveTo>
                    <a:pt x="41" y="51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1"/>
                    <a:pt x="41" y="51"/>
                  </a:cubicBezTo>
                  <a:close/>
                  <a:moveTo>
                    <a:pt x="45" y="51"/>
                  </a:moveTo>
                  <a:cubicBezTo>
                    <a:pt x="45" y="51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1"/>
                  </a:moveTo>
                  <a:cubicBezTo>
                    <a:pt x="46" y="50"/>
                    <a:pt x="46" y="52"/>
                    <a:pt x="46" y="52"/>
                  </a:cubicBezTo>
                  <a:cubicBezTo>
                    <a:pt x="46" y="52"/>
                    <a:pt x="46" y="51"/>
                    <a:pt x="46" y="51"/>
                  </a:cubicBezTo>
                  <a:close/>
                  <a:moveTo>
                    <a:pt x="49" y="50"/>
                  </a:moveTo>
                  <a:cubicBezTo>
                    <a:pt x="48" y="50"/>
                    <a:pt x="48" y="51"/>
                    <a:pt x="49" y="51"/>
                  </a:cubicBezTo>
                  <a:cubicBezTo>
                    <a:pt x="49" y="51"/>
                    <a:pt x="49" y="50"/>
                    <a:pt x="49" y="50"/>
                  </a:cubicBezTo>
                  <a:close/>
                  <a:moveTo>
                    <a:pt x="49" y="49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  <a:moveTo>
                    <a:pt x="36" y="48"/>
                  </a:moveTo>
                  <a:cubicBezTo>
                    <a:pt x="36" y="48"/>
                    <a:pt x="35" y="48"/>
                    <a:pt x="35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0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lose/>
                  <a:moveTo>
                    <a:pt x="49" y="48"/>
                  </a:moveTo>
                  <a:cubicBezTo>
                    <a:pt x="49" y="48"/>
                    <a:pt x="48" y="48"/>
                    <a:pt x="48" y="48"/>
                  </a:cubicBezTo>
                  <a:cubicBezTo>
                    <a:pt x="48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49" y="45"/>
                  </a:moveTo>
                  <a:cubicBezTo>
                    <a:pt x="49" y="45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lose/>
                  <a:moveTo>
                    <a:pt x="45" y="45"/>
                  </a:moveTo>
                  <a:cubicBezTo>
                    <a:pt x="45" y="44"/>
                    <a:pt x="45" y="45"/>
                    <a:pt x="45" y="45"/>
                  </a:cubicBezTo>
                  <a:cubicBezTo>
                    <a:pt x="44" y="46"/>
                    <a:pt x="45" y="46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7"/>
                    <a:pt x="46" y="46"/>
                    <a:pt x="45" y="46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0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5"/>
                    <a:pt x="39" y="45"/>
                  </a:cubicBezTo>
                  <a:cubicBezTo>
                    <a:pt x="39" y="45"/>
                    <a:pt x="39" y="44"/>
                    <a:pt x="39" y="45"/>
                  </a:cubicBezTo>
                  <a:cubicBezTo>
                    <a:pt x="38" y="45"/>
                    <a:pt x="38" y="46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0" y="47"/>
                    <a:pt x="40" y="48"/>
                    <a:pt x="40" y="47"/>
                  </a:cubicBezTo>
                  <a:cubicBezTo>
                    <a:pt x="41" y="47"/>
                    <a:pt x="40" y="46"/>
                    <a:pt x="40" y="45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8" y="43"/>
                  </a:moveTo>
                  <a:cubicBezTo>
                    <a:pt x="48" y="44"/>
                    <a:pt x="47" y="43"/>
                    <a:pt x="47" y="44"/>
                  </a:cubicBezTo>
                  <a:cubicBezTo>
                    <a:pt x="47" y="44"/>
                    <a:pt x="48" y="44"/>
                    <a:pt x="48" y="44"/>
                  </a:cubicBezTo>
                  <a:cubicBezTo>
                    <a:pt x="48" y="45"/>
                    <a:pt x="48" y="47"/>
                    <a:pt x="48" y="46"/>
                  </a:cubicBezTo>
                  <a:cubicBezTo>
                    <a:pt x="49" y="46"/>
                    <a:pt x="48" y="45"/>
                    <a:pt x="48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8" y="44"/>
                    <a:pt x="48" y="44"/>
                  </a:cubicBezTo>
                  <a:cubicBezTo>
                    <a:pt x="48" y="44"/>
                    <a:pt x="48" y="43"/>
                    <a:pt x="48" y="43"/>
                  </a:cubicBezTo>
                  <a:close/>
                  <a:moveTo>
                    <a:pt x="41" y="43"/>
                  </a:moveTo>
                  <a:cubicBezTo>
                    <a:pt x="40" y="42"/>
                    <a:pt x="41" y="44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2" y="45"/>
                    <a:pt x="41" y="44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36" y="43"/>
                  </a:moveTo>
                  <a:cubicBezTo>
                    <a:pt x="36" y="42"/>
                    <a:pt x="35" y="42"/>
                    <a:pt x="35" y="43"/>
                  </a:cubicBezTo>
                  <a:cubicBezTo>
                    <a:pt x="35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lose/>
                  <a:moveTo>
                    <a:pt x="38" y="42"/>
                  </a:moveTo>
                  <a:cubicBezTo>
                    <a:pt x="37" y="42"/>
                    <a:pt x="38" y="43"/>
                    <a:pt x="38" y="43"/>
                  </a:cubicBezTo>
                  <a:cubicBezTo>
                    <a:pt x="39" y="43"/>
                    <a:pt x="38" y="42"/>
                    <a:pt x="38" y="42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2"/>
                    <a:pt x="46" y="42"/>
                  </a:cubicBezTo>
                  <a:cubicBezTo>
                    <a:pt x="46" y="43"/>
                    <a:pt x="47" y="43"/>
                    <a:pt x="47" y="43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39" y="41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lose/>
                  <a:moveTo>
                    <a:pt x="44" y="30"/>
                  </a:moveTo>
                  <a:cubicBezTo>
                    <a:pt x="44" y="29"/>
                    <a:pt x="44" y="31"/>
                    <a:pt x="44" y="31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3"/>
                    <a:pt x="44" y="34"/>
                    <a:pt x="44" y="34"/>
                  </a:cubicBezTo>
                  <a:cubicBezTo>
                    <a:pt x="44" y="34"/>
                    <a:pt x="45" y="34"/>
                    <a:pt x="45" y="35"/>
                  </a:cubicBezTo>
                  <a:cubicBezTo>
                    <a:pt x="45" y="35"/>
                    <a:pt x="45" y="36"/>
                    <a:pt x="45" y="36"/>
                  </a:cubicBezTo>
                  <a:cubicBezTo>
                    <a:pt x="44" y="36"/>
                    <a:pt x="44" y="35"/>
                    <a:pt x="44" y="36"/>
                  </a:cubicBezTo>
                  <a:cubicBezTo>
                    <a:pt x="44" y="36"/>
                    <a:pt x="44" y="37"/>
                    <a:pt x="44" y="37"/>
                  </a:cubicBezTo>
                  <a:cubicBezTo>
                    <a:pt x="44" y="38"/>
                    <a:pt x="44" y="39"/>
                    <a:pt x="44" y="40"/>
                  </a:cubicBezTo>
                  <a:cubicBezTo>
                    <a:pt x="44" y="41"/>
                    <a:pt x="44" y="42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3"/>
                    <a:pt x="44" y="41"/>
                    <a:pt x="44" y="40"/>
                  </a:cubicBezTo>
                  <a:cubicBezTo>
                    <a:pt x="44" y="40"/>
                    <a:pt x="45" y="40"/>
                    <a:pt x="45" y="40"/>
                  </a:cubicBezTo>
                  <a:cubicBezTo>
                    <a:pt x="45" y="40"/>
                    <a:pt x="45" y="41"/>
                    <a:pt x="46" y="41"/>
                  </a:cubicBezTo>
                  <a:cubicBezTo>
                    <a:pt x="46" y="41"/>
                    <a:pt x="46" y="41"/>
                    <a:pt x="47" y="41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7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8" y="40"/>
                    <a:pt x="48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7" y="36"/>
                    <a:pt x="47" y="35"/>
                  </a:cubicBezTo>
                  <a:cubicBezTo>
                    <a:pt x="47" y="35"/>
                    <a:pt x="47" y="34"/>
                    <a:pt x="47" y="34"/>
                  </a:cubicBezTo>
                  <a:cubicBezTo>
                    <a:pt x="46" y="32"/>
                    <a:pt x="45" y="32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21" y="38"/>
                  </a:moveTo>
                  <a:cubicBezTo>
                    <a:pt x="21" y="38"/>
                    <a:pt x="20" y="38"/>
                    <a:pt x="21" y="38"/>
                  </a:cubicBezTo>
                  <a:cubicBezTo>
                    <a:pt x="21" y="38"/>
                    <a:pt x="21" y="37"/>
                    <a:pt x="21" y="38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6" y="44"/>
                    <a:pt x="6" y="45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6"/>
                    <a:pt x="9" y="46"/>
                  </a:cubicBezTo>
                  <a:cubicBezTo>
                    <a:pt x="9" y="46"/>
                    <a:pt x="8" y="46"/>
                    <a:pt x="8" y="46"/>
                  </a:cubicBezTo>
                  <a:cubicBezTo>
                    <a:pt x="9" y="45"/>
                    <a:pt x="9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" y="4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1" y="45"/>
                    <a:pt x="1" y="46"/>
                  </a:cubicBezTo>
                  <a:cubicBezTo>
                    <a:pt x="2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50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8"/>
                    <a:pt x="4" y="48"/>
                    <a:pt x="4" y="48"/>
                  </a:cubicBezTo>
                  <a:cubicBezTo>
                    <a:pt x="5" y="48"/>
                    <a:pt x="5" y="48"/>
                    <a:pt x="5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7" y="47"/>
                    <a:pt x="6" y="47"/>
                    <a:pt x="6" y="48"/>
                  </a:cubicBezTo>
                  <a:cubicBezTo>
                    <a:pt x="6" y="48"/>
                    <a:pt x="5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1"/>
                    <a:pt x="7" y="52"/>
                    <a:pt x="6" y="53"/>
                  </a:cubicBezTo>
                  <a:cubicBezTo>
                    <a:pt x="6" y="53"/>
                    <a:pt x="6" y="52"/>
                    <a:pt x="5" y="53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6" y="54"/>
                    <a:pt x="5" y="54"/>
                    <a:pt x="5" y="54"/>
                  </a:cubicBezTo>
                  <a:cubicBezTo>
                    <a:pt x="5" y="54"/>
                    <a:pt x="6" y="54"/>
                    <a:pt x="5" y="54"/>
                  </a:cubicBezTo>
                  <a:cubicBezTo>
                    <a:pt x="5" y="53"/>
                    <a:pt x="5" y="52"/>
                    <a:pt x="5" y="52"/>
                  </a:cubicBezTo>
                  <a:cubicBezTo>
                    <a:pt x="5" y="52"/>
                    <a:pt x="5" y="51"/>
                    <a:pt x="5" y="51"/>
                  </a:cubicBezTo>
                  <a:cubicBezTo>
                    <a:pt x="4" y="51"/>
                    <a:pt x="4" y="53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3" y="52"/>
                    <a:pt x="3" y="52"/>
                  </a:cubicBezTo>
                  <a:cubicBezTo>
                    <a:pt x="3" y="52"/>
                    <a:pt x="3" y="53"/>
                    <a:pt x="3" y="53"/>
                  </a:cubicBezTo>
                  <a:cubicBezTo>
                    <a:pt x="3" y="53"/>
                    <a:pt x="2" y="53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1" y="49"/>
                    <a:pt x="0" y="49"/>
                    <a:pt x="0" y="48"/>
                  </a:cubicBezTo>
                  <a:cubicBezTo>
                    <a:pt x="0" y="48"/>
                    <a:pt x="1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1" y="45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lose/>
                  <a:moveTo>
                    <a:pt x="4" y="50"/>
                  </a:moveTo>
                  <a:cubicBezTo>
                    <a:pt x="4" y="50"/>
                    <a:pt x="3" y="50"/>
                    <a:pt x="3" y="51"/>
                  </a:cubicBezTo>
                  <a:cubicBezTo>
                    <a:pt x="3" y="51"/>
                    <a:pt x="4" y="50"/>
                    <a:pt x="4" y="50"/>
                  </a:cubicBezTo>
                  <a:close/>
                  <a:moveTo>
                    <a:pt x="6" y="43"/>
                  </a:moveTo>
                  <a:cubicBezTo>
                    <a:pt x="6" y="43"/>
                    <a:pt x="6" y="44"/>
                    <a:pt x="6" y="44"/>
                  </a:cubicBezTo>
                  <a:cubicBezTo>
                    <a:pt x="6" y="44"/>
                    <a:pt x="6" y="43"/>
                    <a:pt x="6" y="43"/>
                  </a:cubicBezTo>
                  <a:close/>
                  <a:moveTo>
                    <a:pt x="9" y="42"/>
                  </a:moveTo>
                  <a:cubicBezTo>
                    <a:pt x="10" y="42"/>
                    <a:pt x="10" y="43"/>
                    <a:pt x="9" y="43"/>
                  </a:cubicBezTo>
                  <a:cubicBezTo>
                    <a:pt x="9" y="43"/>
                    <a:pt x="9" y="42"/>
                    <a:pt x="9" y="42"/>
                  </a:cubicBezTo>
                  <a:close/>
                  <a:moveTo>
                    <a:pt x="20" y="40"/>
                  </a:moveTo>
                  <a:cubicBezTo>
                    <a:pt x="20" y="40"/>
                    <a:pt x="20" y="41"/>
                    <a:pt x="20" y="41"/>
                  </a:cubicBezTo>
                  <a:cubicBezTo>
                    <a:pt x="19" y="41"/>
                    <a:pt x="19" y="40"/>
                    <a:pt x="20" y="40"/>
                  </a:cubicBezTo>
                  <a:close/>
                  <a:moveTo>
                    <a:pt x="16" y="39"/>
                  </a:moveTo>
                  <a:cubicBezTo>
                    <a:pt x="17" y="39"/>
                    <a:pt x="17" y="40"/>
                    <a:pt x="17" y="40"/>
                  </a:cubicBezTo>
                  <a:cubicBezTo>
                    <a:pt x="17" y="39"/>
                    <a:pt x="16" y="39"/>
                    <a:pt x="16" y="39"/>
                  </a:cubicBezTo>
                  <a:close/>
                  <a:moveTo>
                    <a:pt x="61" y="5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4" y="4"/>
                  </a:moveTo>
                  <a:cubicBezTo>
                    <a:pt x="64" y="4"/>
                    <a:pt x="64" y="5"/>
                    <a:pt x="64" y="5"/>
                  </a:cubicBezTo>
                  <a:cubicBezTo>
                    <a:pt x="63" y="4"/>
                    <a:pt x="63" y="4"/>
                    <a:pt x="64" y="4"/>
                  </a:cubicBezTo>
                  <a:close/>
                  <a:moveTo>
                    <a:pt x="54" y="3"/>
                  </a:moveTo>
                  <a:cubicBezTo>
                    <a:pt x="54" y="3"/>
                    <a:pt x="53" y="4"/>
                    <a:pt x="53" y="4"/>
                  </a:cubicBezTo>
                  <a:cubicBezTo>
                    <a:pt x="53" y="4"/>
                    <a:pt x="53" y="3"/>
                    <a:pt x="54" y="3"/>
                  </a:cubicBezTo>
                  <a:close/>
                  <a:moveTo>
                    <a:pt x="57" y="3"/>
                  </a:moveTo>
                  <a:cubicBezTo>
                    <a:pt x="58" y="3"/>
                    <a:pt x="58" y="3"/>
                    <a:pt x="58" y="4"/>
                  </a:cubicBezTo>
                  <a:cubicBezTo>
                    <a:pt x="58" y="4"/>
                    <a:pt x="58" y="4"/>
                    <a:pt x="57" y="4"/>
                  </a:cubicBezTo>
                  <a:cubicBezTo>
                    <a:pt x="57" y="4"/>
                    <a:pt x="58" y="4"/>
                    <a:pt x="57" y="4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5" y="5"/>
                    <a:pt x="55" y="4"/>
                    <a:pt x="55" y="4"/>
                  </a:cubicBezTo>
                  <a:cubicBezTo>
                    <a:pt x="55" y="4"/>
                    <a:pt x="56" y="4"/>
                    <a:pt x="56" y="4"/>
                  </a:cubicBezTo>
                  <a:cubicBezTo>
                    <a:pt x="56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lose/>
                  <a:moveTo>
                    <a:pt x="60" y="2"/>
                  </a:moveTo>
                  <a:cubicBezTo>
                    <a:pt x="61" y="2"/>
                    <a:pt x="60" y="3"/>
                    <a:pt x="61" y="3"/>
                  </a:cubicBezTo>
                  <a:cubicBezTo>
                    <a:pt x="61" y="4"/>
                    <a:pt x="62" y="4"/>
                    <a:pt x="61" y="4"/>
                  </a:cubicBezTo>
                  <a:cubicBezTo>
                    <a:pt x="61" y="4"/>
                    <a:pt x="61" y="4"/>
                    <a:pt x="60" y="4"/>
                  </a:cubicBezTo>
                  <a:cubicBezTo>
                    <a:pt x="60" y="4"/>
                    <a:pt x="58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0" y="3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lose/>
                  <a:moveTo>
                    <a:pt x="56" y="2"/>
                  </a:moveTo>
                  <a:cubicBezTo>
                    <a:pt x="56" y="2"/>
                    <a:pt x="57" y="3"/>
                    <a:pt x="56" y="3"/>
                  </a:cubicBezTo>
                  <a:cubicBezTo>
                    <a:pt x="56" y="3"/>
                    <a:pt x="55" y="2"/>
                    <a:pt x="56" y="2"/>
                  </a:cubicBezTo>
                  <a:close/>
                  <a:moveTo>
                    <a:pt x="53" y="1"/>
                  </a:moveTo>
                  <a:cubicBezTo>
                    <a:pt x="53" y="1"/>
                    <a:pt x="52" y="3"/>
                    <a:pt x="52" y="3"/>
                  </a:cubicBezTo>
                  <a:cubicBezTo>
                    <a:pt x="52" y="3"/>
                    <a:pt x="51" y="4"/>
                    <a:pt x="51" y="4"/>
                  </a:cubicBezTo>
                  <a:cubicBezTo>
                    <a:pt x="52" y="4"/>
                    <a:pt x="53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7" y="4"/>
                    <a:pt x="48" y="3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0" y="3"/>
                    <a:pt x="51" y="3"/>
                  </a:cubicBezTo>
                  <a:cubicBezTo>
                    <a:pt x="51" y="3"/>
                    <a:pt x="52" y="2"/>
                    <a:pt x="52" y="2"/>
                  </a:cubicBezTo>
                  <a:cubicBezTo>
                    <a:pt x="52" y="2"/>
                    <a:pt x="53" y="1"/>
                    <a:pt x="53" y="1"/>
                  </a:cubicBezTo>
                  <a:close/>
                  <a:moveTo>
                    <a:pt x="61" y="1"/>
                  </a:moveTo>
                  <a:cubicBezTo>
                    <a:pt x="62" y="2"/>
                    <a:pt x="61" y="2"/>
                    <a:pt x="61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  <a:moveTo>
                    <a:pt x="55" y="1"/>
                  </a:moveTo>
                  <a:cubicBezTo>
                    <a:pt x="55" y="1"/>
                    <a:pt x="55" y="2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4" y="4"/>
                    <a:pt x="54" y="3"/>
                    <a:pt x="54" y="2"/>
                  </a:cubicBezTo>
                  <a:cubicBezTo>
                    <a:pt x="54" y="2"/>
                    <a:pt x="55" y="1"/>
                    <a:pt x="55" y="1"/>
                  </a:cubicBezTo>
                  <a:close/>
                  <a:moveTo>
                    <a:pt x="51" y="0"/>
                  </a:moveTo>
                  <a:cubicBezTo>
                    <a:pt x="51" y="0"/>
                    <a:pt x="51" y="1"/>
                    <a:pt x="51" y="1"/>
                  </a:cubicBezTo>
                  <a:cubicBezTo>
                    <a:pt x="51" y="1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D2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214" y="1665"/>
              <a:ext cx="6048" cy="188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7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微博营销</a:t>
              </a:r>
              <a:endParaRPr lang="zh-CN" alt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215" y="3805"/>
              <a:ext cx="8048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自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11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月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19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日丁真开通微博以来，截止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12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月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11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日丁真的微博粉丝数已经达到了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138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万。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 descr="微信图片_202012121358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12180" y="3930015"/>
            <a:ext cx="4787265" cy="22180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29210" y="778510"/>
            <a:ext cx="12250420" cy="2371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725920" y="1261110"/>
            <a:ext cx="4196080" cy="4072255"/>
            <a:chOff x="10592" y="1986"/>
            <a:chExt cx="6608" cy="6413"/>
          </a:xfrm>
        </p:grpSpPr>
        <p:sp>
          <p:nvSpPr>
            <p:cNvPr id="11" name="文本框 10"/>
            <p:cNvSpPr txBox="1"/>
            <p:nvPr/>
          </p:nvSpPr>
          <p:spPr>
            <a:xfrm>
              <a:off x="10945" y="2788"/>
              <a:ext cx="5088" cy="159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6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热搜不断</a:t>
              </a:r>
              <a:endPara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92" y="5347"/>
              <a:ext cx="6608" cy="30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截止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12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月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日，关于丁真的热搜就超过了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32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个，平均每天就有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个关于丁真的热搜。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6033" y="1986"/>
              <a:ext cx="772" cy="1595"/>
              <a:chOff x="13285" y="5133"/>
              <a:chExt cx="772" cy="1595"/>
            </a:xfrm>
          </p:grpSpPr>
          <p:pic>
            <p:nvPicPr>
              <p:cNvPr id="14" name="图片 13" descr="6"/>
              <p:cNvPicPr>
                <a:picLocks noChangeAspect="1"/>
              </p:cNvPicPr>
              <p:nvPr/>
            </p:nvPicPr>
            <p:blipFill>
              <a:blip r:embed="rId1"/>
              <a:srcRect r="-12380"/>
              <a:stretch>
                <a:fillRect/>
              </a:stretch>
            </p:blipFill>
            <p:spPr>
              <a:xfrm>
                <a:off x="13348" y="5133"/>
                <a:ext cx="709" cy="1595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13285" y="5507"/>
                <a:ext cx="724" cy="100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algn="dist"/>
                <a:r>
                  <a:rPr lang="zh-CN" altLang="en-US">
                    <a:solidFill>
                      <a:schemeClr val="bg1"/>
                    </a:solidFill>
                  </a:rPr>
                  <a:t>丁真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5" name="图片 4" descr="微信图片_202012131938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8685" y="2587625"/>
            <a:ext cx="4584065" cy="1762125"/>
          </a:xfrm>
          <a:prstGeom prst="rect">
            <a:avLst/>
          </a:prstGeom>
        </p:spPr>
      </p:pic>
      <p:pic>
        <p:nvPicPr>
          <p:cNvPr id="6" name="图片 5" descr="微信图片_202012131938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3920" y="4349750"/>
            <a:ext cx="4608830" cy="1690370"/>
          </a:xfrm>
          <a:prstGeom prst="rect">
            <a:avLst/>
          </a:prstGeom>
        </p:spPr>
      </p:pic>
      <p:pic>
        <p:nvPicPr>
          <p:cNvPr id="7" name="图片 6" descr="微信图片_202012131938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8685" y="948055"/>
            <a:ext cx="4584700" cy="16395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直角三角形 9"/>
          <p:cNvSpPr/>
          <p:nvPr/>
        </p:nvSpPr>
        <p:spPr>
          <a:xfrm rot="18960000">
            <a:off x="2886710" y="-3228975"/>
            <a:ext cx="6245860" cy="624586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234565" y="-1884680"/>
            <a:ext cx="7558405" cy="5568950"/>
            <a:chOff x="4783" y="-2470"/>
            <a:chExt cx="10347" cy="7623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4" name="菱形 3"/>
            <p:cNvSpPr/>
            <p:nvPr/>
          </p:nvSpPr>
          <p:spPr>
            <a:xfrm>
              <a:off x="7466" y="183"/>
              <a:ext cx="4971" cy="497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菱形 4"/>
            <p:cNvSpPr/>
            <p:nvPr/>
          </p:nvSpPr>
          <p:spPr>
            <a:xfrm>
              <a:off x="4783" y="-2470"/>
              <a:ext cx="4971" cy="497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10160" y="-2470"/>
              <a:ext cx="4971" cy="497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2970530"/>
            <a:ext cx="3888740" cy="2466975"/>
            <a:chOff x="985" y="4678"/>
            <a:chExt cx="6124" cy="3885"/>
          </a:xfrm>
        </p:grpSpPr>
        <p:sp>
          <p:nvSpPr>
            <p:cNvPr id="98" name="Freeform 2298"/>
            <p:cNvSpPr>
              <a:spLocks noEditPoints="1"/>
            </p:cNvSpPr>
            <p:nvPr/>
          </p:nvSpPr>
          <p:spPr bwMode="auto">
            <a:xfrm>
              <a:off x="2050" y="5273"/>
              <a:ext cx="4089" cy="253"/>
            </a:xfrm>
            <a:custGeom>
              <a:avLst/>
              <a:gdLst>
                <a:gd name="T0" fmla="*/ 342 w 1109"/>
                <a:gd name="T1" fmla="*/ 53 h 61"/>
                <a:gd name="T2" fmla="*/ 519 w 1109"/>
                <a:gd name="T3" fmla="*/ 47 h 61"/>
                <a:gd name="T4" fmla="*/ 634 w 1109"/>
                <a:gd name="T5" fmla="*/ 42 h 61"/>
                <a:gd name="T6" fmla="*/ 722 w 1109"/>
                <a:gd name="T7" fmla="*/ 41 h 61"/>
                <a:gd name="T8" fmla="*/ 708 w 1109"/>
                <a:gd name="T9" fmla="*/ 42 h 61"/>
                <a:gd name="T10" fmla="*/ 671 w 1109"/>
                <a:gd name="T11" fmla="*/ 44 h 61"/>
                <a:gd name="T12" fmla="*/ 843 w 1109"/>
                <a:gd name="T13" fmla="*/ 43 h 61"/>
                <a:gd name="T14" fmla="*/ 900 w 1109"/>
                <a:gd name="T15" fmla="*/ 44 h 61"/>
                <a:gd name="T16" fmla="*/ 1035 w 1109"/>
                <a:gd name="T17" fmla="*/ 36 h 61"/>
                <a:gd name="T18" fmla="*/ 1099 w 1109"/>
                <a:gd name="T19" fmla="*/ 30 h 61"/>
                <a:gd name="T20" fmla="*/ 1109 w 1109"/>
                <a:gd name="T21" fmla="*/ 10 h 61"/>
                <a:gd name="T22" fmla="*/ 1103 w 1109"/>
                <a:gd name="T23" fmla="*/ 7 h 61"/>
                <a:gd name="T24" fmla="*/ 1036 w 1109"/>
                <a:gd name="T25" fmla="*/ 5 h 61"/>
                <a:gd name="T26" fmla="*/ 945 w 1109"/>
                <a:gd name="T27" fmla="*/ 2 h 61"/>
                <a:gd name="T28" fmla="*/ 834 w 1109"/>
                <a:gd name="T29" fmla="*/ 10 h 61"/>
                <a:gd name="T30" fmla="*/ 723 w 1109"/>
                <a:gd name="T31" fmla="*/ 15 h 61"/>
                <a:gd name="T32" fmla="*/ 584 w 1109"/>
                <a:gd name="T33" fmla="*/ 16 h 61"/>
                <a:gd name="T34" fmla="*/ 510 w 1109"/>
                <a:gd name="T35" fmla="*/ 23 h 61"/>
                <a:gd name="T36" fmla="*/ 350 w 1109"/>
                <a:gd name="T37" fmla="*/ 30 h 61"/>
                <a:gd name="T38" fmla="*/ 323 w 1109"/>
                <a:gd name="T39" fmla="*/ 30 h 61"/>
                <a:gd name="T40" fmla="*/ 274 w 1109"/>
                <a:gd name="T41" fmla="*/ 30 h 61"/>
                <a:gd name="T42" fmla="*/ 265 w 1109"/>
                <a:gd name="T43" fmla="*/ 29 h 61"/>
                <a:gd name="T44" fmla="*/ 252 w 1109"/>
                <a:gd name="T45" fmla="*/ 31 h 61"/>
                <a:gd name="T46" fmla="*/ 252 w 1109"/>
                <a:gd name="T47" fmla="*/ 28 h 61"/>
                <a:gd name="T48" fmla="*/ 229 w 1109"/>
                <a:gd name="T49" fmla="*/ 30 h 61"/>
                <a:gd name="T50" fmla="*/ 218 w 1109"/>
                <a:gd name="T51" fmla="*/ 29 h 61"/>
                <a:gd name="T52" fmla="*/ 140 w 1109"/>
                <a:gd name="T53" fmla="*/ 29 h 61"/>
                <a:gd name="T54" fmla="*/ 131 w 1109"/>
                <a:gd name="T55" fmla="*/ 34 h 61"/>
                <a:gd name="T56" fmla="*/ 112 w 1109"/>
                <a:gd name="T57" fmla="*/ 38 h 61"/>
                <a:gd name="T58" fmla="*/ 36 w 1109"/>
                <a:gd name="T59" fmla="*/ 40 h 61"/>
                <a:gd name="T60" fmla="*/ 75 w 1109"/>
                <a:gd name="T61" fmla="*/ 45 h 61"/>
                <a:gd name="T62" fmla="*/ 90 w 1109"/>
                <a:gd name="T63" fmla="*/ 48 h 61"/>
                <a:gd name="T64" fmla="*/ 94 w 1109"/>
                <a:gd name="T65" fmla="*/ 48 h 61"/>
                <a:gd name="T66" fmla="*/ 83 w 1109"/>
                <a:gd name="T67" fmla="*/ 50 h 61"/>
                <a:gd name="T68" fmla="*/ 85 w 1109"/>
                <a:gd name="T69" fmla="*/ 52 h 61"/>
                <a:gd name="T70" fmla="*/ 91 w 1109"/>
                <a:gd name="T71" fmla="*/ 54 h 61"/>
                <a:gd name="T72" fmla="*/ 87 w 1109"/>
                <a:gd name="T73" fmla="*/ 54 h 61"/>
                <a:gd name="T74" fmla="*/ 85 w 1109"/>
                <a:gd name="T75" fmla="*/ 56 h 61"/>
                <a:gd name="T76" fmla="*/ 245 w 1109"/>
                <a:gd name="T77" fmla="*/ 57 h 61"/>
                <a:gd name="T78" fmla="*/ 265 w 1109"/>
                <a:gd name="T79" fmla="*/ 57 h 61"/>
                <a:gd name="T80" fmla="*/ 273 w 1109"/>
                <a:gd name="T81" fmla="*/ 35 h 61"/>
                <a:gd name="T82" fmla="*/ 291 w 1109"/>
                <a:gd name="T83" fmla="*/ 34 h 61"/>
                <a:gd name="T84" fmla="*/ 298 w 1109"/>
                <a:gd name="T85" fmla="*/ 34 h 61"/>
                <a:gd name="T86" fmla="*/ 316 w 1109"/>
                <a:gd name="T87" fmla="*/ 34 h 61"/>
                <a:gd name="T88" fmla="*/ 318 w 1109"/>
                <a:gd name="T89" fmla="*/ 36 h 61"/>
                <a:gd name="T90" fmla="*/ 268 w 1109"/>
                <a:gd name="T91" fmla="*/ 34 h 61"/>
                <a:gd name="T92" fmla="*/ 268 w 1109"/>
                <a:gd name="T93" fmla="*/ 34 h 61"/>
                <a:gd name="T94" fmla="*/ 273 w 1109"/>
                <a:gd name="T95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9" h="61">
                  <a:moveTo>
                    <a:pt x="269" y="57"/>
                  </a:moveTo>
                  <a:cubicBezTo>
                    <a:pt x="282" y="51"/>
                    <a:pt x="332" y="57"/>
                    <a:pt x="342" y="53"/>
                  </a:cubicBezTo>
                  <a:cubicBezTo>
                    <a:pt x="395" y="51"/>
                    <a:pt x="464" y="49"/>
                    <a:pt x="516" y="49"/>
                  </a:cubicBezTo>
                  <a:cubicBezTo>
                    <a:pt x="517" y="49"/>
                    <a:pt x="517" y="47"/>
                    <a:pt x="519" y="47"/>
                  </a:cubicBezTo>
                  <a:cubicBezTo>
                    <a:pt x="547" y="46"/>
                    <a:pt x="577" y="49"/>
                    <a:pt x="605" y="46"/>
                  </a:cubicBezTo>
                  <a:cubicBezTo>
                    <a:pt x="615" y="45"/>
                    <a:pt x="625" y="42"/>
                    <a:pt x="634" y="42"/>
                  </a:cubicBezTo>
                  <a:cubicBezTo>
                    <a:pt x="670" y="43"/>
                    <a:pt x="701" y="37"/>
                    <a:pt x="733" y="41"/>
                  </a:cubicBezTo>
                  <a:cubicBezTo>
                    <a:pt x="730" y="41"/>
                    <a:pt x="726" y="42"/>
                    <a:pt x="722" y="41"/>
                  </a:cubicBezTo>
                  <a:cubicBezTo>
                    <a:pt x="723" y="44"/>
                    <a:pt x="732" y="40"/>
                    <a:pt x="734" y="43"/>
                  </a:cubicBezTo>
                  <a:cubicBezTo>
                    <a:pt x="728" y="42"/>
                    <a:pt x="712" y="47"/>
                    <a:pt x="708" y="42"/>
                  </a:cubicBezTo>
                  <a:cubicBezTo>
                    <a:pt x="707" y="43"/>
                    <a:pt x="708" y="43"/>
                    <a:pt x="708" y="44"/>
                  </a:cubicBezTo>
                  <a:cubicBezTo>
                    <a:pt x="697" y="44"/>
                    <a:pt x="686" y="45"/>
                    <a:pt x="671" y="44"/>
                  </a:cubicBezTo>
                  <a:cubicBezTo>
                    <a:pt x="727" y="48"/>
                    <a:pt x="785" y="43"/>
                    <a:pt x="843" y="41"/>
                  </a:cubicBezTo>
                  <a:cubicBezTo>
                    <a:pt x="843" y="42"/>
                    <a:pt x="843" y="42"/>
                    <a:pt x="843" y="43"/>
                  </a:cubicBezTo>
                  <a:cubicBezTo>
                    <a:pt x="861" y="41"/>
                    <a:pt x="883" y="45"/>
                    <a:pt x="899" y="43"/>
                  </a:cubicBezTo>
                  <a:cubicBezTo>
                    <a:pt x="901" y="43"/>
                    <a:pt x="898" y="44"/>
                    <a:pt x="900" y="44"/>
                  </a:cubicBezTo>
                  <a:cubicBezTo>
                    <a:pt x="926" y="43"/>
                    <a:pt x="954" y="37"/>
                    <a:pt x="982" y="37"/>
                  </a:cubicBezTo>
                  <a:cubicBezTo>
                    <a:pt x="999" y="37"/>
                    <a:pt x="1018" y="38"/>
                    <a:pt x="1035" y="36"/>
                  </a:cubicBezTo>
                  <a:cubicBezTo>
                    <a:pt x="1047" y="35"/>
                    <a:pt x="1057" y="32"/>
                    <a:pt x="1067" y="33"/>
                  </a:cubicBezTo>
                  <a:cubicBezTo>
                    <a:pt x="1080" y="34"/>
                    <a:pt x="1090" y="38"/>
                    <a:pt x="1099" y="30"/>
                  </a:cubicBezTo>
                  <a:cubicBezTo>
                    <a:pt x="1104" y="23"/>
                    <a:pt x="1101" y="16"/>
                    <a:pt x="1101" y="10"/>
                  </a:cubicBezTo>
                  <a:cubicBezTo>
                    <a:pt x="1103" y="9"/>
                    <a:pt x="1106" y="12"/>
                    <a:pt x="1109" y="10"/>
                  </a:cubicBezTo>
                  <a:cubicBezTo>
                    <a:pt x="1105" y="8"/>
                    <a:pt x="1101" y="11"/>
                    <a:pt x="1099" y="7"/>
                  </a:cubicBezTo>
                  <a:cubicBezTo>
                    <a:pt x="1100" y="7"/>
                    <a:pt x="1105" y="8"/>
                    <a:pt x="1103" y="7"/>
                  </a:cubicBezTo>
                  <a:cubicBezTo>
                    <a:pt x="1093" y="7"/>
                    <a:pt x="1086" y="4"/>
                    <a:pt x="1078" y="2"/>
                  </a:cubicBezTo>
                  <a:cubicBezTo>
                    <a:pt x="1063" y="0"/>
                    <a:pt x="1050" y="5"/>
                    <a:pt x="1036" y="5"/>
                  </a:cubicBezTo>
                  <a:cubicBezTo>
                    <a:pt x="1032" y="5"/>
                    <a:pt x="1027" y="4"/>
                    <a:pt x="1022" y="4"/>
                  </a:cubicBezTo>
                  <a:cubicBezTo>
                    <a:pt x="995" y="5"/>
                    <a:pt x="972" y="6"/>
                    <a:pt x="945" y="2"/>
                  </a:cubicBezTo>
                  <a:cubicBezTo>
                    <a:pt x="936" y="1"/>
                    <a:pt x="925" y="1"/>
                    <a:pt x="915" y="2"/>
                  </a:cubicBezTo>
                  <a:cubicBezTo>
                    <a:pt x="890" y="5"/>
                    <a:pt x="859" y="7"/>
                    <a:pt x="834" y="10"/>
                  </a:cubicBezTo>
                  <a:cubicBezTo>
                    <a:pt x="825" y="11"/>
                    <a:pt x="816" y="10"/>
                    <a:pt x="808" y="10"/>
                  </a:cubicBezTo>
                  <a:cubicBezTo>
                    <a:pt x="779" y="12"/>
                    <a:pt x="749" y="13"/>
                    <a:pt x="723" y="15"/>
                  </a:cubicBezTo>
                  <a:cubicBezTo>
                    <a:pt x="691" y="18"/>
                    <a:pt x="658" y="18"/>
                    <a:pt x="626" y="19"/>
                  </a:cubicBezTo>
                  <a:cubicBezTo>
                    <a:pt x="612" y="19"/>
                    <a:pt x="598" y="16"/>
                    <a:pt x="584" y="16"/>
                  </a:cubicBezTo>
                  <a:cubicBezTo>
                    <a:pt x="576" y="16"/>
                    <a:pt x="569" y="18"/>
                    <a:pt x="561" y="19"/>
                  </a:cubicBezTo>
                  <a:cubicBezTo>
                    <a:pt x="540" y="19"/>
                    <a:pt x="527" y="23"/>
                    <a:pt x="510" y="23"/>
                  </a:cubicBezTo>
                  <a:cubicBezTo>
                    <a:pt x="509" y="23"/>
                    <a:pt x="509" y="25"/>
                    <a:pt x="508" y="25"/>
                  </a:cubicBezTo>
                  <a:cubicBezTo>
                    <a:pt x="454" y="24"/>
                    <a:pt x="400" y="34"/>
                    <a:pt x="350" y="30"/>
                  </a:cubicBezTo>
                  <a:cubicBezTo>
                    <a:pt x="342" y="34"/>
                    <a:pt x="333" y="30"/>
                    <a:pt x="326" y="33"/>
                  </a:cubicBezTo>
                  <a:cubicBezTo>
                    <a:pt x="326" y="31"/>
                    <a:pt x="321" y="32"/>
                    <a:pt x="323" y="30"/>
                  </a:cubicBezTo>
                  <a:cubicBezTo>
                    <a:pt x="308" y="35"/>
                    <a:pt x="291" y="25"/>
                    <a:pt x="273" y="30"/>
                  </a:cubicBezTo>
                  <a:cubicBezTo>
                    <a:pt x="274" y="30"/>
                    <a:pt x="275" y="30"/>
                    <a:pt x="274" y="30"/>
                  </a:cubicBezTo>
                  <a:cubicBezTo>
                    <a:pt x="270" y="27"/>
                    <a:pt x="266" y="33"/>
                    <a:pt x="259" y="31"/>
                  </a:cubicBezTo>
                  <a:cubicBezTo>
                    <a:pt x="261" y="29"/>
                    <a:pt x="265" y="32"/>
                    <a:pt x="265" y="29"/>
                  </a:cubicBezTo>
                  <a:cubicBezTo>
                    <a:pt x="261" y="30"/>
                    <a:pt x="256" y="30"/>
                    <a:pt x="253" y="28"/>
                  </a:cubicBezTo>
                  <a:cubicBezTo>
                    <a:pt x="254" y="30"/>
                    <a:pt x="254" y="31"/>
                    <a:pt x="252" y="31"/>
                  </a:cubicBezTo>
                  <a:cubicBezTo>
                    <a:pt x="252" y="30"/>
                    <a:pt x="249" y="32"/>
                    <a:pt x="249" y="30"/>
                  </a:cubicBezTo>
                  <a:cubicBezTo>
                    <a:pt x="250" y="30"/>
                    <a:pt x="254" y="29"/>
                    <a:pt x="252" y="28"/>
                  </a:cubicBezTo>
                  <a:cubicBezTo>
                    <a:pt x="244" y="30"/>
                    <a:pt x="234" y="31"/>
                    <a:pt x="222" y="31"/>
                  </a:cubicBezTo>
                  <a:cubicBezTo>
                    <a:pt x="225" y="30"/>
                    <a:pt x="228" y="32"/>
                    <a:pt x="229" y="30"/>
                  </a:cubicBezTo>
                  <a:cubicBezTo>
                    <a:pt x="222" y="30"/>
                    <a:pt x="221" y="30"/>
                    <a:pt x="217" y="31"/>
                  </a:cubicBezTo>
                  <a:cubicBezTo>
                    <a:pt x="217" y="30"/>
                    <a:pt x="218" y="30"/>
                    <a:pt x="218" y="29"/>
                  </a:cubicBezTo>
                  <a:cubicBezTo>
                    <a:pt x="192" y="29"/>
                    <a:pt x="164" y="22"/>
                    <a:pt x="142" y="30"/>
                  </a:cubicBezTo>
                  <a:cubicBezTo>
                    <a:pt x="141" y="30"/>
                    <a:pt x="141" y="30"/>
                    <a:pt x="140" y="29"/>
                  </a:cubicBezTo>
                  <a:cubicBezTo>
                    <a:pt x="134" y="30"/>
                    <a:pt x="132" y="33"/>
                    <a:pt x="127" y="33"/>
                  </a:cubicBezTo>
                  <a:cubicBezTo>
                    <a:pt x="127" y="35"/>
                    <a:pt x="130" y="32"/>
                    <a:pt x="131" y="34"/>
                  </a:cubicBezTo>
                  <a:cubicBezTo>
                    <a:pt x="124" y="38"/>
                    <a:pt x="114" y="34"/>
                    <a:pt x="108" y="36"/>
                  </a:cubicBezTo>
                  <a:cubicBezTo>
                    <a:pt x="110" y="37"/>
                    <a:pt x="112" y="36"/>
                    <a:pt x="112" y="38"/>
                  </a:cubicBezTo>
                  <a:cubicBezTo>
                    <a:pt x="79" y="40"/>
                    <a:pt x="45" y="37"/>
                    <a:pt x="13" y="38"/>
                  </a:cubicBezTo>
                  <a:cubicBezTo>
                    <a:pt x="16" y="40"/>
                    <a:pt x="32" y="36"/>
                    <a:pt x="36" y="40"/>
                  </a:cubicBezTo>
                  <a:cubicBezTo>
                    <a:pt x="27" y="43"/>
                    <a:pt x="11" y="39"/>
                    <a:pt x="0" y="41"/>
                  </a:cubicBezTo>
                  <a:cubicBezTo>
                    <a:pt x="32" y="44"/>
                    <a:pt x="55" y="47"/>
                    <a:pt x="75" y="45"/>
                  </a:cubicBezTo>
                  <a:cubicBezTo>
                    <a:pt x="74" y="46"/>
                    <a:pt x="72" y="45"/>
                    <a:pt x="72" y="46"/>
                  </a:cubicBezTo>
                  <a:cubicBezTo>
                    <a:pt x="80" y="46"/>
                    <a:pt x="85" y="44"/>
                    <a:pt x="90" y="48"/>
                  </a:cubicBezTo>
                  <a:cubicBezTo>
                    <a:pt x="90" y="46"/>
                    <a:pt x="91" y="45"/>
                    <a:pt x="92" y="45"/>
                  </a:cubicBezTo>
                  <a:cubicBezTo>
                    <a:pt x="90" y="48"/>
                    <a:pt x="93" y="46"/>
                    <a:pt x="94" y="48"/>
                  </a:cubicBezTo>
                  <a:cubicBezTo>
                    <a:pt x="90" y="48"/>
                    <a:pt x="87" y="49"/>
                    <a:pt x="85" y="49"/>
                  </a:cubicBezTo>
                  <a:cubicBezTo>
                    <a:pt x="88" y="49"/>
                    <a:pt x="83" y="50"/>
                    <a:pt x="83" y="50"/>
                  </a:cubicBezTo>
                  <a:cubicBezTo>
                    <a:pt x="87" y="51"/>
                    <a:pt x="89" y="48"/>
                    <a:pt x="91" y="50"/>
                  </a:cubicBezTo>
                  <a:cubicBezTo>
                    <a:pt x="89" y="51"/>
                    <a:pt x="87" y="50"/>
                    <a:pt x="85" y="52"/>
                  </a:cubicBezTo>
                  <a:cubicBezTo>
                    <a:pt x="91" y="52"/>
                    <a:pt x="94" y="51"/>
                    <a:pt x="97" y="53"/>
                  </a:cubicBezTo>
                  <a:cubicBezTo>
                    <a:pt x="95" y="54"/>
                    <a:pt x="94" y="52"/>
                    <a:pt x="91" y="54"/>
                  </a:cubicBezTo>
                  <a:cubicBezTo>
                    <a:pt x="92" y="53"/>
                    <a:pt x="91" y="54"/>
                    <a:pt x="91" y="53"/>
                  </a:cubicBezTo>
                  <a:cubicBezTo>
                    <a:pt x="89" y="55"/>
                    <a:pt x="89" y="53"/>
                    <a:pt x="87" y="54"/>
                  </a:cubicBezTo>
                  <a:cubicBezTo>
                    <a:pt x="88" y="54"/>
                    <a:pt x="88" y="55"/>
                    <a:pt x="87" y="55"/>
                  </a:cubicBezTo>
                  <a:cubicBezTo>
                    <a:pt x="82" y="54"/>
                    <a:pt x="74" y="55"/>
                    <a:pt x="85" y="56"/>
                  </a:cubicBezTo>
                  <a:cubicBezTo>
                    <a:pt x="113" y="58"/>
                    <a:pt x="140" y="59"/>
                    <a:pt x="160" y="58"/>
                  </a:cubicBezTo>
                  <a:cubicBezTo>
                    <a:pt x="188" y="57"/>
                    <a:pt x="222" y="61"/>
                    <a:pt x="245" y="57"/>
                  </a:cubicBezTo>
                  <a:cubicBezTo>
                    <a:pt x="248" y="58"/>
                    <a:pt x="251" y="57"/>
                    <a:pt x="254" y="57"/>
                  </a:cubicBezTo>
                  <a:cubicBezTo>
                    <a:pt x="255" y="55"/>
                    <a:pt x="264" y="57"/>
                    <a:pt x="265" y="57"/>
                  </a:cubicBezTo>
                  <a:cubicBezTo>
                    <a:pt x="267" y="54"/>
                    <a:pt x="268" y="56"/>
                    <a:pt x="269" y="57"/>
                  </a:cubicBezTo>
                  <a:moveTo>
                    <a:pt x="273" y="35"/>
                  </a:moveTo>
                  <a:cubicBezTo>
                    <a:pt x="276" y="34"/>
                    <a:pt x="279" y="35"/>
                    <a:pt x="282" y="33"/>
                  </a:cubicBezTo>
                  <a:cubicBezTo>
                    <a:pt x="285" y="35"/>
                    <a:pt x="288" y="35"/>
                    <a:pt x="291" y="34"/>
                  </a:cubicBezTo>
                  <a:cubicBezTo>
                    <a:pt x="292" y="34"/>
                    <a:pt x="291" y="35"/>
                    <a:pt x="291" y="35"/>
                  </a:cubicBezTo>
                  <a:cubicBezTo>
                    <a:pt x="294" y="34"/>
                    <a:pt x="295" y="35"/>
                    <a:pt x="298" y="34"/>
                  </a:cubicBezTo>
                  <a:cubicBezTo>
                    <a:pt x="298" y="35"/>
                    <a:pt x="297" y="35"/>
                    <a:pt x="297" y="36"/>
                  </a:cubicBezTo>
                  <a:cubicBezTo>
                    <a:pt x="303" y="33"/>
                    <a:pt x="311" y="38"/>
                    <a:pt x="316" y="34"/>
                  </a:cubicBezTo>
                  <a:cubicBezTo>
                    <a:pt x="317" y="34"/>
                    <a:pt x="316" y="35"/>
                    <a:pt x="316" y="35"/>
                  </a:cubicBezTo>
                  <a:cubicBezTo>
                    <a:pt x="316" y="36"/>
                    <a:pt x="317" y="36"/>
                    <a:pt x="318" y="36"/>
                  </a:cubicBezTo>
                  <a:cubicBezTo>
                    <a:pt x="301" y="37"/>
                    <a:pt x="282" y="37"/>
                    <a:pt x="273" y="35"/>
                  </a:cubicBezTo>
                  <a:moveTo>
                    <a:pt x="268" y="34"/>
                  </a:moveTo>
                  <a:cubicBezTo>
                    <a:pt x="266" y="33"/>
                    <a:pt x="270" y="33"/>
                    <a:pt x="271" y="33"/>
                  </a:cubicBezTo>
                  <a:cubicBezTo>
                    <a:pt x="271" y="36"/>
                    <a:pt x="268" y="33"/>
                    <a:pt x="268" y="34"/>
                  </a:cubicBezTo>
                  <a:moveTo>
                    <a:pt x="268" y="33"/>
                  </a:moveTo>
                  <a:cubicBezTo>
                    <a:pt x="268" y="30"/>
                    <a:pt x="272" y="31"/>
                    <a:pt x="273" y="31"/>
                  </a:cubicBezTo>
                  <a:cubicBezTo>
                    <a:pt x="272" y="33"/>
                    <a:pt x="270" y="33"/>
                    <a:pt x="268" y="33"/>
                  </a:cubicBezTo>
                </a:path>
              </a:pathLst>
            </a:custGeom>
            <a:solidFill>
              <a:srgbClr val="D2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230" y="4678"/>
              <a:ext cx="172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36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抖音</a:t>
              </a:r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5" y="5803"/>
              <a:ext cx="6124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auto"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摄影师为丁真拍摄的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10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秒视频在抖音上获得了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200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多万的点赞量，是这位摄影师其他作品点赞量的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400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倍以上。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85125" y="2970530"/>
            <a:ext cx="3185160" cy="2466975"/>
            <a:chOff x="12575" y="4678"/>
            <a:chExt cx="5016" cy="3885"/>
          </a:xfrm>
        </p:grpSpPr>
        <p:sp>
          <p:nvSpPr>
            <p:cNvPr id="15" name="Freeform 2298"/>
            <p:cNvSpPr>
              <a:spLocks noEditPoints="1"/>
            </p:cNvSpPr>
            <p:nvPr/>
          </p:nvSpPr>
          <p:spPr bwMode="auto">
            <a:xfrm>
              <a:off x="12949" y="5274"/>
              <a:ext cx="4089" cy="253"/>
            </a:xfrm>
            <a:custGeom>
              <a:avLst/>
              <a:gdLst>
                <a:gd name="T0" fmla="*/ 342 w 1109"/>
                <a:gd name="T1" fmla="*/ 53 h 61"/>
                <a:gd name="T2" fmla="*/ 519 w 1109"/>
                <a:gd name="T3" fmla="*/ 47 h 61"/>
                <a:gd name="T4" fmla="*/ 634 w 1109"/>
                <a:gd name="T5" fmla="*/ 42 h 61"/>
                <a:gd name="T6" fmla="*/ 722 w 1109"/>
                <a:gd name="T7" fmla="*/ 41 h 61"/>
                <a:gd name="T8" fmla="*/ 708 w 1109"/>
                <a:gd name="T9" fmla="*/ 42 h 61"/>
                <a:gd name="T10" fmla="*/ 671 w 1109"/>
                <a:gd name="T11" fmla="*/ 44 h 61"/>
                <a:gd name="T12" fmla="*/ 843 w 1109"/>
                <a:gd name="T13" fmla="*/ 43 h 61"/>
                <a:gd name="T14" fmla="*/ 900 w 1109"/>
                <a:gd name="T15" fmla="*/ 44 h 61"/>
                <a:gd name="T16" fmla="*/ 1035 w 1109"/>
                <a:gd name="T17" fmla="*/ 36 h 61"/>
                <a:gd name="T18" fmla="*/ 1099 w 1109"/>
                <a:gd name="T19" fmla="*/ 30 h 61"/>
                <a:gd name="T20" fmla="*/ 1109 w 1109"/>
                <a:gd name="T21" fmla="*/ 10 h 61"/>
                <a:gd name="T22" fmla="*/ 1103 w 1109"/>
                <a:gd name="T23" fmla="*/ 7 h 61"/>
                <a:gd name="T24" fmla="*/ 1036 w 1109"/>
                <a:gd name="T25" fmla="*/ 5 h 61"/>
                <a:gd name="T26" fmla="*/ 945 w 1109"/>
                <a:gd name="T27" fmla="*/ 2 h 61"/>
                <a:gd name="T28" fmla="*/ 834 w 1109"/>
                <a:gd name="T29" fmla="*/ 10 h 61"/>
                <a:gd name="T30" fmla="*/ 723 w 1109"/>
                <a:gd name="T31" fmla="*/ 15 h 61"/>
                <a:gd name="T32" fmla="*/ 584 w 1109"/>
                <a:gd name="T33" fmla="*/ 16 h 61"/>
                <a:gd name="T34" fmla="*/ 510 w 1109"/>
                <a:gd name="T35" fmla="*/ 23 h 61"/>
                <a:gd name="T36" fmla="*/ 350 w 1109"/>
                <a:gd name="T37" fmla="*/ 30 h 61"/>
                <a:gd name="T38" fmla="*/ 323 w 1109"/>
                <a:gd name="T39" fmla="*/ 30 h 61"/>
                <a:gd name="T40" fmla="*/ 274 w 1109"/>
                <a:gd name="T41" fmla="*/ 30 h 61"/>
                <a:gd name="T42" fmla="*/ 265 w 1109"/>
                <a:gd name="T43" fmla="*/ 29 h 61"/>
                <a:gd name="T44" fmla="*/ 252 w 1109"/>
                <a:gd name="T45" fmla="*/ 31 h 61"/>
                <a:gd name="T46" fmla="*/ 252 w 1109"/>
                <a:gd name="T47" fmla="*/ 28 h 61"/>
                <a:gd name="T48" fmla="*/ 229 w 1109"/>
                <a:gd name="T49" fmla="*/ 30 h 61"/>
                <a:gd name="T50" fmla="*/ 218 w 1109"/>
                <a:gd name="T51" fmla="*/ 29 h 61"/>
                <a:gd name="T52" fmla="*/ 140 w 1109"/>
                <a:gd name="T53" fmla="*/ 29 h 61"/>
                <a:gd name="T54" fmla="*/ 131 w 1109"/>
                <a:gd name="T55" fmla="*/ 34 h 61"/>
                <a:gd name="T56" fmla="*/ 112 w 1109"/>
                <a:gd name="T57" fmla="*/ 38 h 61"/>
                <a:gd name="T58" fmla="*/ 36 w 1109"/>
                <a:gd name="T59" fmla="*/ 40 h 61"/>
                <a:gd name="T60" fmla="*/ 75 w 1109"/>
                <a:gd name="T61" fmla="*/ 45 h 61"/>
                <a:gd name="T62" fmla="*/ 90 w 1109"/>
                <a:gd name="T63" fmla="*/ 48 h 61"/>
                <a:gd name="T64" fmla="*/ 94 w 1109"/>
                <a:gd name="T65" fmla="*/ 48 h 61"/>
                <a:gd name="T66" fmla="*/ 83 w 1109"/>
                <a:gd name="T67" fmla="*/ 50 h 61"/>
                <a:gd name="T68" fmla="*/ 85 w 1109"/>
                <a:gd name="T69" fmla="*/ 52 h 61"/>
                <a:gd name="T70" fmla="*/ 91 w 1109"/>
                <a:gd name="T71" fmla="*/ 54 h 61"/>
                <a:gd name="T72" fmla="*/ 87 w 1109"/>
                <a:gd name="T73" fmla="*/ 54 h 61"/>
                <a:gd name="T74" fmla="*/ 85 w 1109"/>
                <a:gd name="T75" fmla="*/ 56 h 61"/>
                <a:gd name="T76" fmla="*/ 245 w 1109"/>
                <a:gd name="T77" fmla="*/ 57 h 61"/>
                <a:gd name="T78" fmla="*/ 265 w 1109"/>
                <a:gd name="T79" fmla="*/ 57 h 61"/>
                <a:gd name="T80" fmla="*/ 273 w 1109"/>
                <a:gd name="T81" fmla="*/ 35 h 61"/>
                <a:gd name="T82" fmla="*/ 291 w 1109"/>
                <a:gd name="T83" fmla="*/ 34 h 61"/>
                <a:gd name="T84" fmla="*/ 298 w 1109"/>
                <a:gd name="T85" fmla="*/ 34 h 61"/>
                <a:gd name="T86" fmla="*/ 316 w 1109"/>
                <a:gd name="T87" fmla="*/ 34 h 61"/>
                <a:gd name="T88" fmla="*/ 318 w 1109"/>
                <a:gd name="T89" fmla="*/ 36 h 61"/>
                <a:gd name="T90" fmla="*/ 268 w 1109"/>
                <a:gd name="T91" fmla="*/ 34 h 61"/>
                <a:gd name="T92" fmla="*/ 268 w 1109"/>
                <a:gd name="T93" fmla="*/ 34 h 61"/>
                <a:gd name="T94" fmla="*/ 273 w 1109"/>
                <a:gd name="T95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9" h="61">
                  <a:moveTo>
                    <a:pt x="269" y="57"/>
                  </a:moveTo>
                  <a:cubicBezTo>
                    <a:pt x="282" y="51"/>
                    <a:pt x="332" y="57"/>
                    <a:pt x="342" y="53"/>
                  </a:cubicBezTo>
                  <a:cubicBezTo>
                    <a:pt x="395" y="51"/>
                    <a:pt x="464" y="49"/>
                    <a:pt x="516" y="49"/>
                  </a:cubicBezTo>
                  <a:cubicBezTo>
                    <a:pt x="517" y="49"/>
                    <a:pt x="517" y="47"/>
                    <a:pt x="519" y="47"/>
                  </a:cubicBezTo>
                  <a:cubicBezTo>
                    <a:pt x="547" y="46"/>
                    <a:pt x="577" y="49"/>
                    <a:pt x="605" y="46"/>
                  </a:cubicBezTo>
                  <a:cubicBezTo>
                    <a:pt x="615" y="45"/>
                    <a:pt x="625" y="42"/>
                    <a:pt x="634" y="42"/>
                  </a:cubicBezTo>
                  <a:cubicBezTo>
                    <a:pt x="670" y="43"/>
                    <a:pt x="701" y="37"/>
                    <a:pt x="733" y="41"/>
                  </a:cubicBezTo>
                  <a:cubicBezTo>
                    <a:pt x="730" y="41"/>
                    <a:pt x="726" y="42"/>
                    <a:pt x="722" y="41"/>
                  </a:cubicBezTo>
                  <a:cubicBezTo>
                    <a:pt x="723" y="44"/>
                    <a:pt x="732" y="40"/>
                    <a:pt x="734" y="43"/>
                  </a:cubicBezTo>
                  <a:cubicBezTo>
                    <a:pt x="728" y="42"/>
                    <a:pt x="712" y="47"/>
                    <a:pt x="708" y="42"/>
                  </a:cubicBezTo>
                  <a:cubicBezTo>
                    <a:pt x="707" y="43"/>
                    <a:pt x="708" y="43"/>
                    <a:pt x="708" y="44"/>
                  </a:cubicBezTo>
                  <a:cubicBezTo>
                    <a:pt x="697" y="44"/>
                    <a:pt x="686" y="45"/>
                    <a:pt x="671" y="44"/>
                  </a:cubicBezTo>
                  <a:cubicBezTo>
                    <a:pt x="727" y="48"/>
                    <a:pt x="785" y="43"/>
                    <a:pt x="843" y="41"/>
                  </a:cubicBezTo>
                  <a:cubicBezTo>
                    <a:pt x="843" y="42"/>
                    <a:pt x="843" y="42"/>
                    <a:pt x="843" y="43"/>
                  </a:cubicBezTo>
                  <a:cubicBezTo>
                    <a:pt x="861" y="41"/>
                    <a:pt x="883" y="45"/>
                    <a:pt x="899" y="43"/>
                  </a:cubicBezTo>
                  <a:cubicBezTo>
                    <a:pt x="901" y="43"/>
                    <a:pt x="898" y="44"/>
                    <a:pt x="900" y="44"/>
                  </a:cubicBezTo>
                  <a:cubicBezTo>
                    <a:pt x="926" y="43"/>
                    <a:pt x="954" y="37"/>
                    <a:pt x="982" y="37"/>
                  </a:cubicBezTo>
                  <a:cubicBezTo>
                    <a:pt x="999" y="37"/>
                    <a:pt x="1018" y="38"/>
                    <a:pt x="1035" y="36"/>
                  </a:cubicBezTo>
                  <a:cubicBezTo>
                    <a:pt x="1047" y="35"/>
                    <a:pt x="1057" y="32"/>
                    <a:pt x="1067" y="33"/>
                  </a:cubicBezTo>
                  <a:cubicBezTo>
                    <a:pt x="1080" y="34"/>
                    <a:pt x="1090" y="38"/>
                    <a:pt x="1099" y="30"/>
                  </a:cubicBezTo>
                  <a:cubicBezTo>
                    <a:pt x="1104" y="23"/>
                    <a:pt x="1101" y="16"/>
                    <a:pt x="1101" y="10"/>
                  </a:cubicBezTo>
                  <a:cubicBezTo>
                    <a:pt x="1103" y="9"/>
                    <a:pt x="1106" y="12"/>
                    <a:pt x="1109" y="10"/>
                  </a:cubicBezTo>
                  <a:cubicBezTo>
                    <a:pt x="1105" y="8"/>
                    <a:pt x="1101" y="11"/>
                    <a:pt x="1099" y="7"/>
                  </a:cubicBezTo>
                  <a:cubicBezTo>
                    <a:pt x="1100" y="7"/>
                    <a:pt x="1105" y="8"/>
                    <a:pt x="1103" y="7"/>
                  </a:cubicBezTo>
                  <a:cubicBezTo>
                    <a:pt x="1093" y="7"/>
                    <a:pt x="1086" y="4"/>
                    <a:pt x="1078" y="2"/>
                  </a:cubicBezTo>
                  <a:cubicBezTo>
                    <a:pt x="1063" y="0"/>
                    <a:pt x="1050" y="5"/>
                    <a:pt x="1036" y="5"/>
                  </a:cubicBezTo>
                  <a:cubicBezTo>
                    <a:pt x="1032" y="5"/>
                    <a:pt x="1027" y="4"/>
                    <a:pt x="1022" y="4"/>
                  </a:cubicBezTo>
                  <a:cubicBezTo>
                    <a:pt x="995" y="5"/>
                    <a:pt x="972" y="6"/>
                    <a:pt x="945" y="2"/>
                  </a:cubicBezTo>
                  <a:cubicBezTo>
                    <a:pt x="936" y="1"/>
                    <a:pt x="925" y="1"/>
                    <a:pt x="915" y="2"/>
                  </a:cubicBezTo>
                  <a:cubicBezTo>
                    <a:pt x="890" y="5"/>
                    <a:pt x="859" y="7"/>
                    <a:pt x="834" y="10"/>
                  </a:cubicBezTo>
                  <a:cubicBezTo>
                    <a:pt x="825" y="11"/>
                    <a:pt x="816" y="10"/>
                    <a:pt x="808" y="10"/>
                  </a:cubicBezTo>
                  <a:cubicBezTo>
                    <a:pt x="779" y="12"/>
                    <a:pt x="749" y="13"/>
                    <a:pt x="723" y="15"/>
                  </a:cubicBezTo>
                  <a:cubicBezTo>
                    <a:pt x="691" y="18"/>
                    <a:pt x="658" y="18"/>
                    <a:pt x="626" y="19"/>
                  </a:cubicBezTo>
                  <a:cubicBezTo>
                    <a:pt x="612" y="19"/>
                    <a:pt x="598" y="16"/>
                    <a:pt x="584" y="16"/>
                  </a:cubicBezTo>
                  <a:cubicBezTo>
                    <a:pt x="576" y="16"/>
                    <a:pt x="569" y="18"/>
                    <a:pt x="561" y="19"/>
                  </a:cubicBezTo>
                  <a:cubicBezTo>
                    <a:pt x="540" y="19"/>
                    <a:pt x="527" y="23"/>
                    <a:pt x="510" y="23"/>
                  </a:cubicBezTo>
                  <a:cubicBezTo>
                    <a:pt x="509" y="23"/>
                    <a:pt x="509" y="25"/>
                    <a:pt x="508" y="25"/>
                  </a:cubicBezTo>
                  <a:cubicBezTo>
                    <a:pt x="454" y="24"/>
                    <a:pt x="400" y="34"/>
                    <a:pt x="350" y="30"/>
                  </a:cubicBezTo>
                  <a:cubicBezTo>
                    <a:pt x="342" y="34"/>
                    <a:pt x="333" y="30"/>
                    <a:pt x="326" y="33"/>
                  </a:cubicBezTo>
                  <a:cubicBezTo>
                    <a:pt x="326" y="31"/>
                    <a:pt x="321" y="32"/>
                    <a:pt x="323" y="30"/>
                  </a:cubicBezTo>
                  <a:cubicBezTo>
                    <a:pt x="308" y="35"/>
                    <a:pt x="291" y="25"/>
                    <a:pt x="273" y="30"/>
                  </a:cubicBezTo>
                  <a:cubicBezTo>
                    <a:pt x="274" y="30"/>
                    <a:pt x="275" y="30"/>
                    <a:pt x="274" y="30"/>
                  </a:cubicBezTo>
                  <a:cubicBezTo>
                    <a:pt x="270" y="27"/>
                    <a:pt x="266" y="33"/>
                    <a:pt x="259" y="31"/>
                  </a:cubicBezTo>
                  <a:cubicBezTo>
                    <a:pt x="261" y="29"/>
                    <a:pt x="265" y="32"/>
                    <a:pt x="265" y="29"/>
                  </a:cubicBezTo>
                  <a:cubicBezTo>
                    <a:pt x="261" y="30"/>
                    <a:pt x="256" y="30"/>
                    <a:pt x="253" y="28"/>
                  </a:cubicBezTo>
                  <a:cubicBezTo>
                    <a:pt x="254" y="30"/>
                    <a:pt x="254" y="31"/>
                    <a:pt x="252" y="31"/>
                  </a:cubicBezTo>
                  <a:cubicBezTo>
                    <a:pt x="252" y="30"/>
                    <a:pt x="249" y="32"/>
                    <a:pt x="249" y="30"/>
                  </a:cubicBezTo>
                  <a:cubicBezTo>
                    <a:pt x="250" y="30"/>
                    <a:pt x="254" y="29"/>
                    <a:pt x="252" y="28"/>
                  </a:cubicBezTo>
                  <a:cubicBezTo>
                    <a:pt x="244" y="30"/>
                    <a:pt x="234" y="31"/>
                    <a:pt x="222" y="31"/>
                  </a:cubicBezTo>
                  <a:cubicBezTo>
                    <a:pt x="225" y="30"/>
                    <a:pt x="228" y="32"/>
                    <a:pt x="229" y="30"/>
                  </a:cubicBezTo>
                  <a:cubicBezTo>
                    <a:pt x="222" y="30"/>
                    <a:pt x="221" y="30"/>
                    <a:pt x="217" y="31"/>
                  </a:cubicBezTo>
                  <a:cubicBezTo>
                    <a:pt x="217" y="30"/>
                    <a:pt x="218" y="30"/>
                    <a:pt x="218" y="29"/>
                  </a:cubicBezTo>
                  <a:cubicBezTo>
                    <a:pt x="192" y="29"/>
                    <a:pt x="164" y="22"/>
                    <a:pt x="142" y="30"/>
                  </a:cubicBezTo>
                  <a:cubicBezTo>
                    <a:pt x="141" y="30"/>
                    <a:pt x="141" y="30"/>
                    <a:pt x="140" y="29"/>
                  </a:cubicBezTo>
                  <a:cubicBezTo>
                    <a:pt x="134" y="30"/>
                    <a:pt x="132" y="33"/>
                    <a:pt x="127" y="33"/>
                  </a:cubicBezTo>
                  <a:cubicBezTo>
                    <a:pt x="127" y="35"/>
                    <a:pt x="130" y="32"/>
                    <a:pt x="131" y="34"/>
                  </a:cubicBezTo>
                  <a:cubicBezTo>
                    <a:pt x="124" y="38"/>
                    <a:pt x="114" y="34"/>
                    <a:pt x="108" y="36"/>
                  </a:cubicBezTo>
                  <a:cubicBezTo>
                    <a:pt x="110" y="37"/>
                    <a:pt x="112" y="36"/>
                    <a:pt x="112" y="38"/>
                  </a:cubicBezTo>
                  <a:cubicBezTo>
                    <a:pt x="79" y="40"/>
                    <a:pt x="45" y="37"/>
                    <a:pt x="13" y="38"/>
                  </a:cubicBezTo>
                  <a:cubicBezTo>
                    <a:pt x="16" y="40"/>
                    <a:pt x="32" y="36"/>
                    <a:pt x="36" y="40"/>
                  </a:cubicBezTo>
                  <a:cubicBezTo>
                    <a:pt x="27" y="43"/>
                    <a:pt x="11" y="39"/>
                    <a:pt x="0" y="41"/>
                  </a:cubicBezTo>
                  <a:cubicBezTo>
                    <a:pt x="32" y="44"/>
                    <a:pt x="55" y="47"/>
                    <a:pt x="75" y="45"/>
                  </a:cubicBezTo>
                  <a:cubicBezTo>
                    <a:pt x="74" y="46"/>
                    <a:pt x="72" y="45"/>
                    <a:pt x="72" y="46"/>
                  </a:cubicBezTo>
                  <a:cubicBezTo>
                    <a:pt x="80" y="46"/>
                    <a:pt x="85" y="44"/>
                    <a:pt x="90" y="48"/>
                  </a:cubicBezTo>
                  <a:cubicBezTo>
                    <a:pt x="90" y="46"/>
                    <a:pt x="91" y="45"/>
                    <a:pt x="92" y="45"/>
                  </a:cubicBezTo>
                  <a:cubicBezTo>
                    <a:pt x="90" y="48"/>
                    <a:pt x="93" y="46"/>
                    <a:pt x="94" y="48"/>
                  </a:cubicBezTo>
                  <a:cubicBezTo>
                    <a:pt x="90" y="48"/>
                    <a:pt x="87" y="49"/>
                    <a:pt x="85" y="49"/>
                  </a:cubicBezTo>
                  <a:cubicBezTo>
                    <a:pt x="88" y="49"/>
                    <a:pt x="83" y="50"/>
                    <a:pt x="83" y="50"/>
                  </a:cubicBezTo>
                  <a:cubicBezTo>
                    <a:pt x="87" y="51"/>
                    <a:pt x="89" y="48"/>
                    <a:pt x="91" y="50"/>
                  </a:cubicBezTo>
                  <a:cubicBezTo>
                    <a:pt x="89" y="51"/>
                    <a:pt x="87" y="50"/>
                    <a:pt x="85" y="52"/>
                  </a:cubicBezTo>
                  <a:cubicBezTo>
                    <a:pt x="91" y="52"/>
                    <a:pt x="94" y="51"/>
                    <a:pt x="97" y="53"/>
                  </a:cubicBezTo>
                  <a:cubicBezTo>
                    <a:pt x="95" y="54"/>
                    <a:pt x="94" y="52"/>
                    <a:pt x="91" y="54"/>
                  </a:cubicBezTo>
                  <a:cubicBezTo>
                    <a:pt x="92" y="53"/>
                    <a:pt x="91" y="54"/>
                    <a:pt x="91" y="53"/>
                  </a:cubicBezTo>
                  <a:cubicBezTo>
                    <a:pt x="89" y="55"/>
                    <a:pt x="89" y="53"/>
                    <a:pt x="87" y="54"/>
                  </a:cubicBezTo>
                  <a:cubicBezTo>
                    <a:pt x="88" y="54"/>
                    <a:pt x="88" y="55"/>
                    <a:pt x="87" y="55"/>
                  </a:cubicBezTo>
                  <a:cubicBezTo>
                    <a:pt x="82" y="54"/>
                    <a:pt x="74" y="55"/>
                    <a:pt x="85" y="56"/>
                  </a:cubicBezTo>
                  <a:cubicBezTo>
                    <a:pt x="113" y="58"/>
                    <a:pt x="140" y="59"/>
                    <a:pt x="160" y="58"/>
                  </a:cubicBezTo>
                  <a:cubicBezTo>
                    <a:pt x="188" y="57"/>
                    <a:pt x="222" y="61"/>
                    <a:pt x="245" y="57"/>
                  </a:cubicBezTo>
                  <a:cubicBezTo>
                    <a:pt x="248" y="58"/>
                    <a:pt x="251" y="57"/>
                    <a:pt x="254" y="57"/>
                  </a:cubicBezTo>
                  <a:cubicBezTo>
                    <a:pt x="255" y="55"/>
                    <a:pt x="264" y="57"/>
                    <a:pt x="265" y="57"/>
                  </a:cubicBezTo>
                  <a:cubicBezTo>
                    <a:pt x="267" y="54"/>
                    <a:pt x="268" y="56"/>
                    <a:pt x="269" y="57"/>
                  </a:cubicBezTo>
                  <a:moveTo>
                    <a:pt x="273" y="35"/>
                  </a:moveTo>
                  <a:cubicBezTo>
                    <a:pt x="276" y="34"/>
                    <a:pt x="279" y="35"/>
                    <a:pt x="282" y="33"/>
                  </a:cubicBezTo>
                  <a:cubicBezTo>
                    <a:pt x="285" y="35"/>
                    <a:pt x="288" y="35"/>
                    <a:pt x="291" y="34"/>
                  </a:cubicBezTo>
                  <a:cubicBezTo>
                    <a:pt x="292" y="34"/>
                    <a:pt x="291" y="35"/>
                    <a:pt x="291" y="35"/>
                  </a:cubicBezTo>
                  <a:cubicBezTo>
                    <a:pt x="294" y="34"/>
                    <a:pt x="295" y="35"/>
                    <a:pt x="298" y="34"/>
                  </a:cubicBezTo>
                  <a:cubicBezTo>
                    <a:pt x="298" y="35"/>
                    <a:pt x="297" y="35"/>
                    <a:pt x="297" y="36"/>
                  </a:cubicBezTo>
                  <a:cubicBezTo>
                    <a:pt x="303" y="33"/>
                    <a:pt x="311" y="38"/>
                    <a:pt x="316" y="34"/>
                  </a:cubicBezTo>
                  <a:cubicBezTo>
                    <a:pt x="317" y="34"/>
                    <a:pt x="316" y="35"/>
                    <a:pt x="316" y="35"/>
                  </a:cubicBezTo>
                  <a:cubicBezTo>
                    <a:pt x="316" y="36"/>
                    <a:pt x="317" y="36"/>
                    <a:pt x="318" y="36"/>
                  </a:cubicBezTo>
                  <a:cubicBezTo>
                    <a:pt x="301" y="37"/>
                    <a:pt x="282" y="37"/>
                    <a:pt x="273" y="35"/>
                  </a:cubicBezTo>
                  <a:moveTo>
                    <a:pt x="268" y="34"/>
                  </a:moveTo>
                  <a:cubicBezTo>
                    <a:pt x="266" y="33"/>
                    <a:pt x="270" y="33"/>
                    <a:pt x="271" y="33"/>
                  </a:cubicBezTo>
                  <a:cubicBezTo>
                    <a:pt x="271" y="36"/>
                    <a:pt x="268" y="33"/>
                    <a:pt x="268" y="34"/>
                  </a:cubicBezTo>
                  <a:moveTo>
                    <a:pt x="268" y="33"/>
                  </a:moveTo>
                  <a:cubicBezTo>
                    <a:pt x="268" y="30"/>
                    <a:pt x="272" y="31"/>
                    <a:pt x="273" y="31"/>
                  </a:cubicBezTo>
                  <a:cubicBezTo>
                    <a:pt x="272" y="33"/>
                    <a:pt x="270" y="33"/>
                    <a:pt x="268" y="33"/>
                  </a:cubicBezTo>
                </a:path>
              </a:pathLst>
            </a:custGeom>
            <a:solidFill>
              <a:srgbClr val="D2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406" y="4678"/>
              <a:ext cx="172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36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直播</a:t>
              </a:r>
              <a:endPara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575" y="5803"/>
              <a:ext cx="5016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auto"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丁真直播观看总人数超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348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万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  <a:p>
              <a:pPr algn="ctr" fontAlgn="auto"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点赞事故超过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493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万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  <a:p>
              <a:pPr algn="ctr" fontAlgn="auto"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直播评论数高达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88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万条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</p:txBody>
        </p:sp>
      </p:grpSp>
      <p:sp>
        <p:nvSpPr>
          <p:cNvPr id="16" name="直角三角形 15"/>
          <p:cNvSpPr/>
          <p:nvPr/>
        </p:nvSpPr>
        <p:spPr>
          <a:xfrm rot="2640000" flipV="1">
            <a:off x="3916680" y="5175885"/>
            <a:ext cx="4185285" cy="4185285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C:\Users\user\Desktop\公关作业\微信图片_20201211171138.jpg微信图片_2020121117113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905" y="-26035"/>
            <a:ext cx="12225655" cy="68764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5682615" cy="6868795"/>
            <a:chOff x="10251" y="-35"/>
            <a:chExt cx="8949" cy="10817"/>
          </a:xfrm>
        </p:grpSpPr>
        <p:sp>
          <p:nvSpPr>
            <p:cNvPr id="7" name="矩形 6"/>
            <p:cNvSpPr/>
            <p:nvPr/>
          </p:nvSpPr>
          <p:spPr>
            <a:xfrm>
              <a:off x="10251" y="-35"/>
              <a:ext cx="8949" cy="1081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38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006" y="2019"/>
              <a:ext cx="3393" cy="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13800" dirty="0">
                  <a:solidFill>
                    <a:schemeClr val="bg1"/>
                  </a:solidFill>
                  <a:latin typeface="汉仪尚巍手书W" panose="00020600040101010101" charset="-122"/>
                  <a:ea typeface="汉仪尚巍手书W" panose="00020600040101010101" charset="-122"/>
                </a:rPr>
                <a:t>叁</a:t>
              </a:r>
              <a:endParaRPr lang="zh-CN" altLang="en-US" sz="13800" dirty="0">
                <a:solidFill>
                  <a:schemeClr val="bg1"/>
                </a:solidFill>
                <a:latin typeface="Chiller" panose="04020404031007020602" charset="0"/>
                <a:ea typeface="Chiller" panose="04020404031007020602" charset="0"/>
              </a:endParaRPr>
            </a:p>
          </p:txBody>
        </p:sp>
        <p:pic>
          <p:nvPicPr>
            <p:cNvPr id="14" name="图片 13" descr="6"/>
            <p:cNvPicPr>
              <a:picLocks noChangeAspect="1"/>
            </p:cNvPicPr>
            <p:nvPr/>
          </p:nvPicPr>
          <p:blipFill>
            <a:blip r:embed="rId2"/>
            <a:srcRect r="-12380"/>
            <a:stretch>
              <a:fillRect/>
            </a:stretch>
          </p:blipFill>
          <p:spPr>
            <a:xfrm>
              <a:off x="13348" y="5133"/>
              <a:ext cx="709" cy="159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285" y="5507"/>
              <a:ext cx="724" cy="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>
                  <a:solidFill>
                    <a:schemeClr val="bg1"/>
                  </a:solidFill>
                </a:rPr>
                <a:t>丁真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710" y="2284"/>
              <a:ext cx="1596" cy="62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5400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rPr>
                <a:t>政府行为</a:t>
              </a:r>
              <a:endParaRPr lang="zh-CN" altLang="en-US" sz="5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15956" y="2656"/>
              <a:ext cx="1063" cy="54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fontAlgn="auto">
                <a:lnSpc>
                  <a:spcPct val="200000"/>
                </a:lnSpc>
              </a:pPr>
              <a:r>
                <a:rPr sz="1600" dirty="0">
                  <a:solidFill>
                    <a:schemeClr val="bg1"/>
                  </a:solidFill>
                  <a:latin typeface="+mj-ea"/>
                  <a:ea typeface="+mj-ea"/>
                  <a:cs typeface="+mj-ea"/>
                  <a:sym typeface="Arial" panose="020B0604020202020204" pitchFamily="34" charset="0"/>
                </a:rPr>
                <a:t>The government behavior</a:t>
              </a:r>
              <a:endParaRPr sz="16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UNIT_PLACING_PICTURE_USER_VIEWPORT" val="{&quot;height&quot;:9850,&quot;width&quot;:7966}"/>
</p:tagLst>
</file>

<file path=ppt/tags/tag68.xml><?xml version="1.0" encoding="utf-8"?>
<p:tagLst xmlns:p="http://schemas.openxmlformats.org/presentationml/2006/main">
  <p:tag name="KSO_WM_UNIT_PLACING_PICTURE_USER_VIEWPORT" val="{&quot;height&quot;:5490,&quot;width&quot;:11850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WPS 演示</Application>
  <PresentationFormat>宽屏</PresentationFormat>
  <Paragraphs>234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华文行楷</vt:lpstr>
      <vt:lpstr>华文中宋</vt:lpstr>
      <vt:lpstr>汉仪尚巍手书W</vt:lpstr>
      <vt:lpstr>Chiller</vt:lpstr>
      <vt:lpstr>华文仿宋</vt:lpstr>
      <vt:lpstr>楷体</vt:lpstr>
      <vt:lpstr>黑体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别离的笙箫</cp:lastModifiedBy>
  <cp:revision>33</cp:revision>
  <dcterms:created xsi:type="dcterms:W3CDTF">2019-06-19T02:08:00Z</dcterms:created>
  <dcterms:modified xsi:type="dcterms:W3CDTF">2021-04-21T10:53:17Z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2E8FADDDBA924933BA2DC6F0B654DE8F</vt:lpwstr>
  </property>
</Properties>
</file>