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277" r:id="rId5"/>
    <p:sldId id="263" r:id="rId6"/>
    <p:sldId id="282" r:id="rId7"/>
    <p:sldId id="265" r:id="rId8"/>
    <p:sldId id="289" r:id="rId9"/>
    <p:sldId id="290" r:id="rId11"/>
    <p:sldId id="291" r:id="rId12"/>
    <p:sldId id="294" r:id="rId13"/>
    <p:sldId id="298" r:id="rId14"/>
    <p:sldId id="299" r:id="rId15"/>
    <p:sldId id="261" r:id="rId16"/>
    <p:sldId id="302" r:id="rId17"/>
    <p:sldId id="303" r:id="rId18"/>
    <p:sldId id="304" r:id="rId19"/>
    <p:sldId id="306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8E8F"/>
    <a:srgbClr val="ADADAD"/>
    <a:srgbClr val="7B7A7D"/>
    <a:srgbClr val="59585C"/>
    <a:srgbClr val="D5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759-0281-40EE-93E2-B8060298A5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759-0281-40EE-93E2-B8060298A5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75D5-E10C-41FA-814E-81A3891056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1" y="425829"/>
            <a:ext cx="11761853" cy="3616391"/>
          </a:xfrm>
          <a:custGeom>
            <a:avLst/>
            <a:gdLst>
              <a:gd name="connsiteX0" fmla="*/ 3694715 w 11761853"/>
              <a:gd name="connsiteY0" fmla="*/ 3609178 h 3616391"/>
              <a:gd name="connsiteX1" fmla="*/ 3697155 w 11761853"/>
              <a:gd name="connsiteY1" fmla="*/ 3611984 h 3616391"/>
              <a:gd name="connsiteX2" fmla="*/ 3693598 w 11761853"/>
              <a:gd name="connsiteY2" fmla="*/ 3616391 h 3616391"/>
              <a:gd name="connsiteX3" fmla="*/ 3302575 w 11761853"/>
              <a:gd name="connsiteY3" fmla="*/ 3581404 h 3616391"/>
              <a:gd name="connsiteX4" fmla="*/ 3292983 w 11761853"/>
              <a:gd name="connsiteY4" fmla="*/ 3586784 h 3616391"/>
              <a:gd name="connsiteX5" fmla="*/ 3155297 w 11761853"/>
              <a:gd name="connsiteY5" fmla="*/ 3592993 h 3616391"/>
              <a:gd name="connsiteX6" fmla="*/ 2984905 w 11761853"/>
              <a:gd name="connsiteY6" fmla="*/ 3581514 h 3616391"/>
              <a:gd name="connsiteX7" fmla="*/ 3091951 w 11761853"/>
              <a:gd name="connsiteY7" fmla="*/ 3585725 h 3616391"/>
              <a:gd name="connsiteX8" fmla="*/ 3225311 w 11761853"/>
              <a:gd name="connsiteY8" fmla="*/ 3584419 h 3616391"/>
              <a:gd name="connsiteX9" fmla="*/ 3302575 w 11761853"/>
              <a:gd name="connsiteY9" fmla="*/ 3581404 h 3616391"/>
              <a:gd name="connsiteX10" fmla="*/ 2891681 w 11761853"/>
              <a:gd name="connsiteY10" fmla="*/ 3542904 h 3616391"/>
              <a:gd name="connsiteX11" fmla="*/ 2915809 w 11761853"/>
              <a:gd name="connsiteY11" fmla="*/ 3545792 h 3616391"/>
              <a:gd name="connsiteX12" fmla="*/ 2994112 w 11761853"/>
              <a:gd name="connsiteY12" fmla="*/ 3551721 h 3616391"/>
              <a:gd name="connsiteX13" fmla="*/ 3331200 w 11761853"/>
              <a:gd name="connsiteY13" fmla="*/ 3547464 h 3616391"/>
              <a:gd name="connsiteX14" fmla="*/ 3350228 w 11761853"/>
              <a:gd name="connsiteY14" fmla="*/ 3551862 h 3616391"/>
              <a:gd name="connsiteX15" fmla="*/ 3304289 w 11761853"/>
              <a:gd name="connsiteY15" fmla="*/ 3559930 h 3616391"/>
              <a:gd name="connsiteX16" fmla="*/ 3167114 w 11761853"/>
              <a:gd name="connsiteY16" fmla="*/ 3561946 h 3616391"/>
              <a:gd name="connsiteX17" fmla="*/ 2980342 w 11761853"/>
              <a:gd name="connsiteY17" fmla="*/ 3558054 h 3616391"/>
              <a:gd name="connsiteX18" fmla="*/ 2895618 w 11761853"/>
              <a:gd name="connsiteY18" fmla="*/ 3550651 h 3616391"/>
              <a:gd name="connsiteX19" fmla="*/ 2835950 w 11761853"/>
              <a:gd name="connsiteY19" fmla="*/ 3543478 h 3616391"/>
              <a:gd name="connsiteX20" fmla="*/ 2841629 w 11761853"/>
              <a:gd name="connsiteY20" fmla="*/ 3543038 h 3616391"/>
              <a:gd name="connsiteX21" fmla="*/ 2887256 w 11761853"/>
              <a:gd name="connsiteY21" fmla="*/ 3543203 h 3616391"/>
              <a:gd name="connsiteX22" fmla="*/ 3167794 w 11761853"/>
              <a:gd name="connsiteY22" fmla="*/ 3531861 h 3616391"/>
              <a:gd name="connsiteX23" fmla="*/ 3122693 w 11761853"/>
              <a:gd name="connsiteY23" fmla="*/ 3533140 h 3616391"/>
              <a:gd name="connsiteX24" fmla="*/ 3167794 w 11761853"/>
              <a:gd name="connsiteY24" fmla="*/ 3531861 h 3616391"/>
              <a:gd name="connsiteX25" fmla="*/ 3108243 w 11761853"/>
              <a:gd name="connsiteY25" fmla="*/ 3531099 h 3616391"/>
              <a:gd name="connsiteX26" fmla="*/ 3107237 w 11761853"/>
              <a:gd name="connsiteY26" fmla="*/ 3534414 h 3616391"/>
              <a:gd name="connsiteX27" fmla="*/ 3104619 w 11761853"/>
              <a:gd name="connsiteY27" fmla="*/ 3536685 h 3616391"/>
              <a:gd name="connsiteX28" fmla="*/ 3108243 w 11761853"/>
              <a:gd name="connsiteY28" fmla="*/ 3531099 h 3616391"/>
              <a:gd name="connsiteX29" fmla="*/ 2728396 w 11761853"/>
              <a:gd name="connsiteY29" fmla="*/ 3506781 h 3616391"/>
              <a:gd name="connsiteX30" fmla="*/ 2730838 w 11761853"/>
              <a:gd name="connsiteY30" fmla="*/ 3509586 h 3616391"/>
              <a:gd name="connsiteX31" fmla="*/ 2727282 w 11761853"/>
              <a:gd name="connsiteY31" fmla="*/ 3513993 h 3616391"/>
              <a:gd name="connsiteX32" fmla="*/ 2669742 w 11761853"/>
              <a:gd name="connsiteY32" fmla="*/ 3492891 h 3616391"/>
              <a:gd name="connsiteX33" fmla="*/ 2669927 w 11761853"/>
              <a:gd name="connsiteY33" fmla="*/ 3492903 h 3616391"/>
              <a:gd name="connsiteX34" fmla="*/ 2669928 w 11761853"/>
              <a:gd name="connsiteY34" fmla="*/ 3492920 h 3616391"/>
              <a:gd name="connsiteX35" fmla="*/ 2651545 w 11761853"/>
              <a:gd name="connsiteY35" fmla="*/ 3490079 h 3616391"/>
              <a:gd name="connsiteX36" fmla="*/ 2669742 w 11761853"/>
              <a:gd name="connsiteY36" fmla="*/ 3492891 h 3616391"/>
              <a:gd name="connsiteX37" fmla="*/ 2624351 w 11761853"/>
              <a:gd name="connsiteY37" fmla="*/ 3490228 h 3616391"/>
              <a:gd name="connsiteX38" fmla="*/ 2651545 w 11761853"/>
              <a:gd name="connsiteY38" fmla="*/ 3490079 h 3616391"/>
              <a:gd name="connsiteX39" fmla="*/ 2669454 w 11761853"/>
              <a:gd name="connsiteY39" fmla="*/ 3488947 h 3616391"/>
              <a:gd name="connsiteX40" fmla="*/ 2692851 w 11761853"/>
              <a:gd name="connsiteY40" fmla="*/ 3494246 h 3616391"/>
              <a:gd name="connsiteX41" fmla="*/ 2669927 w 11761853"/>
              <a:gd name="connsiteY41" fmla="*/ 3492903 h 3616391"/>
              <a:gd name="connsiteX42" fmla="*/ 2504171 w 11761853"/>
              <a:gd name="connsiteY42" fmla="*/ 3482438 h 3616391"/>
              <a:gd name="connsiteX43" fmla="*/ 2502291 w 11761853"/>
              <a:gd name="connsiteY43" fmla="*/ 3486712 h 3616391"/>
              <a:gd name="connsiteX44" fmla="*/ 2516799 w 11761853"/>
              <a:gd name="connsiteY44" fmla="*/ 3486850 h 3616391"/>
              <a:gd name="connsiteX45" fmla="*/ 2516263 w 11761853"/>
              <a:gd name="connsiteY45" fmla="*/ 3484786 h 3616391"/>
              <a:gd name="connsiteX46" fmla="*/ 2504171 w 11761853"/>
              <a:gd name="connsiteY46" fmla="*/ 3482438 h 3616391"/>
              <a:gd name="connsiteX47" fmla="*/ 4086983 w 11761853"/>
              <a:gd name="connsiteY47" fmla="*/ 3481360 h 3616391"/>
              <a:gd name="connsiteX48" fmla="*/ 4079781 w 11761853"/>
              <a:gd name="connsiteY48" fmla="*/ 3485009 h 3616391"/>
              <a:gd name="connsiteX49" fmla="*/ 4076553 w 11761853"/>
              <a:gd name="connsiteY49" fmla="*/ 3482533 h 3616391"/>
              <a:gd name="connsiteX50" fmla="*/ 4086983 w 11761853"/>
              <a:gd name="connsiteY50" fmla="*/ 3481360 h 3616391"/>
              <a:gd name="connsiteX51" fmla="*/ 2336260 w 11761853"/>
              <a:gd name="connsiteY51" fmla="*/ 3479008 h 3616391"/>
              <a:gd name="connsiteX52" fmla="*/ 2326665 w 11761853"/>
              <a:gd name="connsiteY52" fmla="*/ 3484386 h 3616391"/>
              <a:gd name="connsiteX53" fmla="*/ 2188982 w 11761853"/>
              <a:gd name="connsiteY53" fmla="*/ 3490595 h 3616391"/>
              <a:gd name="connsiteX54" fmla="*/ 2018587 w 11761853"/>
              <a:gd name="connsiteY54" fmla="*/ 3479118 h 3616391"/>
              <a:gd name="connsiteX55" fmla="*/ 2125635 w 11761853"/>
              <a:gd name="connsiteY55" fmla="*/ 3483327 h 3616391"/>
              <a:gd name="connsiteX56" fmla="*/ 2258995 w 11761853"/>
              <a:gd name="connsiteY56" fmla="*/ 3482019 h 3616391"/>
              <a:gd name="connsiteX57" fmla="*/ 2336260 w 11761853"/>
              <a:gd name="connsiteY57" fmla="*/ 3479008 h 3616391"/>
              <a:gd name="connsiteX58" fmla="*/ 2329171 w 11761853"/>
              <a:gd name="connsiteY58" fmla="*/ 3461762 h 3616391"/>
              <a:gd name="connsiteX59" fmla="*/ 2352019 w 11761853"/>
              <a:gd name="connsiteY59" fmla="*/ 3464978 h 3616391"/>
              <a:gd name="connsiteX60" fmla="*/ 2341611 w 11761853"/>
              <a:gd name="connsiteY60" fmla="*/ 3465631 h 3616391"/>
              <a:gd name="connsiteX61" fmla="*/ 2329171 w 11761853"/>
              <a:gd name="connsiteY61" fmla="*/ 3461762 h 3616391"/>
              <a:gd name="connsiteX62" fmla="*/ 2325379 w 11761853"/>
              <a:gd name="connsiteY62" fmla="*/ 3458388 h 3616391"/>
              <a:gd name="connsiteX63" fmla="*/ 2329171 w 11761853"/>
              <a:gd name="connsiteY63" fmla="*/ 3461762 h 3616391"/>
              <a:gd name="connsiteX64" fmla="*/ 2326051 w 11761853"/>
              <a:gd name="connsiteY64" fmla="*/ 3462945 h 3616391"/>
              <a:gd name="connsiteX65" fmla="*/ 2320693 w 11761853"/>
              <a:gd name="connsiteY65" fmla="*/ 3459928 h 3616391"/>
              <a:gd name="connsiteX66" fmla="*/ 2325379 w 11761853"/>
              <a:gd name="connsiteY66" fmla="*/ 3458388 h 3616391"/>
              <a:gd name="connsiteX67" fmla="*/ 2201478 w 11761853"/>
              <a:gd name="connsiteY67" fmla="*/ 3429463 h 3616391"/>
              <a:gd name="connsiteX68" fmla="*/ 2156377 w 11761853"/>
              <a:gd name="connsiteY68" fmla="*/ 3430743 h 3616391"/>
              <a:gd name="connsiteX69" fmla="*/ 2201478 w 11761853"/>
              <a:gd name="connsiteY69" fmla="*/ 3429463 h 3616391"/>
              <a:gd name="connsiteX70" fmla="*/ 2141926 w 11761853"/>
              <a:gd name="connsiteY70" fmla="*/ 3428700 h 3616391"/>
              <a:gd name="connsiteX71" fmla="*/ 2140920 w 11761853"/>
              <a:gd name="connsiteY71" fmla="*/ 3432016 h 3616391"/>
              <a:gd name="connsiteX72" fmla="*/ 2138302 w 11761853"/>
              <a:gd name="connsiteY72" fmla="*/ 3434287 h 3616391"/>
              <a:gd name="connsiteX73" fmla="*/ 2141926 w 11761853"/>
              <a:gd name="connsiteY73" fmla="*/ 3428700 h 3616391"/>
              <a:gd name="connsiteX74" fmla="*/ 2511550 w 11761853"/>
              <a:gd name="connsiteY74" fmla="*/ 3422205 h 3616391"/>
              <a:gd name="connsiteX75" fmla="*/ 2519134 w 11761853"/>
              <a:gd name="connsiteY75" fmla="*/ 3426208 h 3616391"/>
              <a:gd name="connsiteX76" fmla="*/ 2512220 w 11761853"/>
              <a:gd name="connsiteY76" fmla="*/ 3426762 h 3616391"/>
              <a:gd name="connsiteX77" fmla="*/ 2504683 w 11761853"/>
              <a:gd name="connsiteY77" fmla="*/ 3424164 h 3616391"/>
              <a:gd name="connsiteX78" fmla="*/ 2511550 w 11761853"/>
              <a:gd name="connsiteY78" fmla="*/ 3422205 h 3616391"/>
              <a:gd name="connsiteX79" fmla="*/ 2352104 w 11761853"/>
              <a:gd name="connsiteY79" fmla="*/ 3415785 h 3616391"/>
              <a:gd name="connsiteX80" fmla="*/ 2316696 w 11761853"/>
              <a:gd name="connsiteY80" fmla="*/ 3417560 h 3616391"/>
              <a:gd name="connsiteX81" fmla="*/ 2387396 w 11761853"/>
              <a:gd name="connsiteY81" fmla="*/ 3429843 h 3616391"/>
              <a:gd name="connsiteX82" fmla="*/ 2484778 w 11761853"/>
              <a:gd name="connsiteY82" fmla="*/ 3445444 h 3616391"/>
              <a:gd name="connsiteX83" fmla="*/ 2565506 w 11761853"/>
              <a:gd name="connsiteY83" fmla="*/ 3452003 h 3616391"/>
              <a:gd name="connsiteX84" fmla="*/ 2554600 w 11761853"/>
              <a:gd name="connsiteY84" fmla="*/ 3449204 h 3616391"/>
              <a:gd name="connsiteX85" fmla="*/ 2387611 w 11761853"/>
              <a:gd name="connsiteY85" fmla="*/ 3420291 h 3616391"/>
              <a:gd name="connsiteX86" fmla="*/ 2356417 w 11761853"/>
              <a:gd name="connsiteY86" fmla="*/ 3416700 h 3616391"/>
              <a:gd name="connsiteX87" fmla="*/ 2398086 w 11761853"/>
              <a:gd name="connsiteY87" fmla="*/ 3413480 h 3616391"/>
              <a:gd name="connsiteX88" fmla="*/ 2384706 w 11761853"/>
              <a:gd name="connsiteY88" fmla="*/ 3414151 h 3616391"/>
              <a:gd name="connsiteX89" fmla="*/ 2457274 w 11761853"/>
              <a:gd name="connsiteY89" fmla="*/ 3424099 h 3616391"/>
              <a:gd name="connsiteX90" fmla="*/ 2549625 w 11761853"/>
              <a:gd name="connsiteY90" fmla="*/ 3438041 h 3616391"/>
              <a:gd name="connsiteX91" fmla="*/ 2624102 w 11761853"/>
              <a:gd name="connsiteY91" fmla="*/ 3444820 h 3616391"/>
              <a:gd name="connsiteX92" fmla="*/ 2571719 w 11761853"/>
              <a:gd name="connsiteY92" fmla="*/ 3437715 h 3616391"/>
              <a:gd name="connsiteX93" fmla="*/ 2519134 w 11761853"/>
              <a:gd name="connsiteY93" fmla="*/ 3426208 h 3616391"/>
              <a:gd name="connsiteX94" fmla="*/ 2612998 w 11761853"/>
              <a:gd name="connsiteY94" fmla="*/ 3437620 h 3616391"/>
              <a:gd name="connsiteX95" fmla="*/ 2643370 w 11761853"/>
              <a:gd name="connsiteY95" fmla="*/ 3434725 h 3616391"/>
              <a:gd name="connsiteX96" fmla="*/ 2750848 w 11761853"/>
              <a:gd name="connsiteY96" fmla="*/ 3443977 h 3616391"/>
              <a:gd name="connsiteX97" fmla="*/ 2767249 w 11761853"/>
              <a:gd name="connsiteY97" fmla="*/ 3443012 h 3616391"/>
              <a:gd name="connsiteX98" fmla="*/ 2739745 w 11761853"/>
              <a:gd name="connsiteY98" fmla="*/ 3436776 h 3616391"/>
              <a:gd name="connsiteX99" fmla="*/ 2623233 w 11761853"/>
              <a:gd name="connsiteY99" fmla="*/ 3422126 h 3616391"/>
              <a:gd name="connsiteX100" fmla="*/ 2574924 w 11761853"/>
              <a:gd name="connsiteY100" fmla="*/ 3413747 h 3616391"/>
              <a:gd name="connsiteX101" fmla="*/ 2567941 w 11761853"/>
              <a:gd name="connsiteY101" fmla="*/ 3414032 h 3616391"/>
              <a:gd name="connsiteX102" fmla="*/ 2398086 w 11761853"/>
              <a:gd name="connsiteY102" fmla="*/ 3413480 h 3616391"/>
              <a:gd name="connsiteX103" fmla="*/ 2672476 w 11761853"/>
              <a:gd name="connsiteY103" fmla="*/ 3409739 h 3616391"/>
              <a:gd name="connsiteX104" fmla="*/ 2597969 w 11761853"/>
              <a:gd name="connsiteY104" fmla="*/ 3412801 h 3616391"/>
              <a:gd name="connsiteX105" fmla="*/ 2608636 w 11761853"/>
              <a:gd name="connsiteY105" fmla="*/ 3414033 h 3616391"/>
              <a:gd name="connsiteX106" fmla="*/ 2703560 w 11761853"/>
              <a:gd name="connsiteY106" fmla="*/ 3424303 h 3616391"/>
              <a:gd name="connsiteX107" fmla="*/ 2727125 w 11761853"/>
              <a:gd name="connsiteY107" fmla="*/ 3416995 h 3616391"/>
              <a:gd name="connsiteX108" fmla="*/ 2584089 w 11761853"/>
              <a:gd name="connsiteY108" fmla="*/ 3397399 h 3616391"/>
              <a:gd name="connsiteX109" fmla="*/ 2462097 w 11761853"/>
              <a:gd name="connsiteY109" fmla="*/ 3401873 h 3616391"/>
              <a:gd name="connsiteX110" fmla="*/ 2436541 w 11761853"/>
              <a:gd name="connsiteY110" fmla="*/ 3403616 h 3616391"/>
              <a:gd name="connsiteX111" fmla="*/ 2452781 w 11761853"/>
              <a:gd name="connsiteY111" fmla="*/ 3406820 h 3616391"/>
              <a:gd name="connsiteX112" fmla="*/ 2514004 w 11761853"/>
              <a:gd name="connsiteY112" fmla="*/ 3405006 h 3616391"/>
              <a:gd name="connsiteX113" fmla="*/ 2526053 w 11761853"/>
              <a:gd name="connsiteY113" fmla="*/ 3405268 h 3616391"/>
              <a:gd name="connsiteX114" fmla="*/ 2512369 w 11761853"/>
              <a:gd name="connsiteY114" fmla="*/ 3402895 h 3616391"/>
              <a:gd name="connsiteX115" fmla="*/ 2534473 w 11761853"/>
              <a:gd name="connsiteY115" fmla="*/ 3405453 h 3616391"/>
              <a:gd name="connsiteX116" fmla="*/ 2597797 w 11761853"/>
              <a:gd name="connsiteY116" fmla="*/ 3406836 h 3616391"/>
              <a:gd name="connsiteX117" fmla="*/ 2632138 w 11761853"/>
              <a:gd name="connsiteY117" fmla="*/ 3404383 h 3616391"/>
              <a:gd name="connsiteX118" fmla="*/ 2611692 w 11761853"/>
              <a:gd name="connsiteY118" fmla="*/ 3401669 h 3616391"/>
              <a:gd name="connsiteX119" fmla="*/ 1703427 w 11761853"/>
              <a:gd name="connsiteY119" fmla="*/ 3390494 h 3616391"/>
              <a:gd name="connsiteX120" fmla="*/ 1703611 w 11761853"/>
              <a:gd name="connsiteY120" fmla="*/ 3390503 h 3616391"/>
              <a:gd name="connsiteX121" fmla="*/ 1703612 w 11761853"/>
              <a:gd name="connsiteY121" fmla="*/ 3390521 h 3616391"/>
              <a:gd name="connsiteX122" fmla="*/ 1685228 w 11761853"/>
              <a:gd name="connsiteY122" fmla="*/ 3387680 h 3616391"/>
              <a:gd name="connsiteX123" fmla="*/ 1703427 w 11761853"/>
              <a:gd name="connsiteY123" fmla="*/ 3390494 h 3616391"/>
              <a:gd name="connsiteX124" fmla="*/ 1658034 w 11761853"/>
              <a:gd name="connsiteY124" fmla="*/ 3387828 h 3616391"/>
              <a:gd name="connsiteX125" fmla="*/ 1685228 w 11761853"/>
              <a:gd name="connsiteY125" fmla="*/ 3387680 h 3616391"/>
              <a:gd name="connsiteX126" fmla="*/ 1703136 w 11761853"/>
              <a:gd name="connsiteY126" fmla="*/ 3386550 h 3616391"/>
              <a:gd name="connsiteX127" fmla="*/ 1726534 w 11761853"/>
              <a:gd name="connsiteY127" fmla="*/ 3391849 h 3616391"/>
              <a:gd name="connsiteX128" fmla="*/ 1703611 w 11761853"/>
              <a:gd name="connsiteY128" fmla="*/ 3390503 h 3616391"/>
              <a:gd name="connsiteX129" fmla="*/ 1537856 w 11761853"/>
              <a:gd name="connsiteY129" fmla="*/ 3380041 h 3616391"/>
              <a:gd name="connsiteX130" fmla="*/ 1535974 w 11761853"/>
              <a:gd name="connsiteY130" fmla="*/ 3384314 h 3616391"/>
              <a:gd name="connsiteX131" fmla="*/ 1550485 w 11761853"/>
              <a:gd name="connsiteY131" fmla="*/ 3384452 h 3616391"/>
              <a:gd name="connsiteX132" fmla="*/ 1549946 w 11761853"/>
              <a:gd name="connsiteY132" fmla="*/ 3382388 h 3616391"/>
              <a:gd name="connsiteX133" fmla="*/ 1537856 w 11761853"/>
              <a:gd name="connsiteY133" fmla="*/ 3380041 h 3616391"/>
              <a:gd name="connsiteX134" fmla="*/ 1362855 w 11761853"/>
              <a:gd name="connsiteY134" fmla="*/ 3359365 h 3616391"/>
              <a:gd name="connsiteX135" fmla="*/ 1385704 w 11761853"/>
              <a:gd name="connsiteY135" fmla="*/ 3362579 h 3616391"/>
              <a:gd name="connsiteX136" fmla="*/ 1375295 w 11761853"/>
              <a:gd name="connsiteY136" fmla="*/ 3363234 h 3616391"/>
              <a:gd name="connsiteX137" fmla="*/ 1362855 w 11761853"/>
              <a:gd name="connsiteY137" fmla="*/ 3359365 h 3616391"/>
              <a:gd name="connsiteX138" fmla="*/ 1359063 w 11761853"/>
              <a:gd name="connsiteY138" fmla="*/ 3355991 h 3616391"/>
              <a:gd name="connsiteX139" fmla="*/ 1362855 w 11761853"/>
              <a:gd name="connsiteY139" fmla="*/ 3359365 h 3616391"/>
              <a:gd name="connsiteX140" fmla="*/ 1359735 w 11761853"/>
              <a:gd name="connsiteY140" fmla="*/ 3360545 h 3616391"/>
              <a:gd name="connsiteX141" fmla="*/ 1354376 w 11761853"/>
              <a:gd name="connsiteY141" fmla="*/ 3357530 h 3616391"/>
              <a:gd name="connsiteX142" fmla="*/ 1359063 w 11761853"/>
              <a:gd name="connsiteY142" fmla="*/ 3355991 h 3616391"/>
              <a:gd name="connsiteX143" fmla="*/ 1350585 w 11761853"/>
              <a:gd name="connsiteY143" fmla="*/ 3354156 h 3616391"/>
              <a:gd name="connsiteX144" fmla="*/ 1354376 w 11761853"/>
              <a:gd name="connsiteY144" fmla="*/ 3357530 h 3616391"/>
              <a:gd name="connsiteX145" fmla="*/ 1351259 w 11761853"/>
              <a:gd name="connsiteY145" fmla="*/ 3358710 h 3616391"/>
              <a:gd name="connsiteX146" fmla="*/ 1345898 w 11761853"/>
              <a:gd name="connsiteY146" fmla="*/ 3355694 h 3616391"/>
              <a:gd name="connsiteX147" fmla="*/ 1350585 w 11761853"/>
              <a:gd name="connsiteY147" fmla="*/ 3354156 h 3616391"/>
              <a:gd name="connsiteX148" fmla="*/ 1545234 w 11761853"/>
              <a:gd name="connsiteY148" fmla="*/ 3319808 h 3616391"/>
              <a:gd name="connsiteX149" fmla="*/ 1552818 w 11761853"/>
              <a:gd name="connsiteY149" fmla="*/ 3323808 h 3616391"/>
              <a:gd name="connsiteX150" fmla="*/ 1545906 w 11761853"/>
              <a:gd name="connsiteY150" fmla="*/ 3324364 h 3616391"/>
              <a:gd name="connsiteX151" fmla="*/ 1538367 w 11761853"/>
              <a:gd name="connsiteY151" fmla="*/ 3321767 h 3616391"/>
              <a:gd name="connsiteX152" fmla="*/ 1545234 w 11761853"/>
              <a:gd name="connsiteY152" fmla="*/ 3319808 h 3616391"/>
              <a:gd name="connsiteX153" fmla="*/ 1248850 w 11761853"/>
              <a:gd name="connsiteY153" fmla="*/ 3312305 h 3616391"/>
              <a:gd name="connsiteX154" fmla="*/ 1260546 w 11761853"/>
              <a:gd name="connsiteY154" fmla="*/ 3313849 h 3616391"/>
              <a:gd name="connsiteX155" fmla="*/ 1258075 w 11761853"/>
              <a:gd name="connsiteY155" fmla="*/ 3314179 h 3616391"/>
              <a:gd name="connsiteX156" fmla="*/ 1467294 w 11761853"/>
              <a:gd name="connsiteY156" fmla="*/ 3286976 h 3616391"/>
              <a:gd name="connsiteX157" fmla="*/ 1475196 w 11761853"/>
              <a:gd name="connsiteY157" fmla="*/ 3288130 h 3616391"/>
              <a:gd name="connsiteX158" fmla="*/ 1476168 w 11761853"/>
              <a:gd name="connsiteY158" fmla="*/ 3290516 h 3616391"/>
              <a:gd name="connsiteX159" fmla="*/ 1468603 w 11761853"/>
              <a:gd name="connsiteY159" fmla="*/ 3290890 h 3616391"/>
              <a:gd name="connsiteX160" fmla="*/ 1462616 w 11761853"/>
              <a:gd name="connsiteY160" fmla="*/ 3287910 h 3616391"/>
              <a:gd name="connsiteX161" fmla="*/ 1467294 w 11761853"/>
              <a:gd name="connsiteY161" fmla="*/ 3286976 h 3616391"/>
              <a:gd name="connsiteX162" fmla="*/ 1309342 w 11761853"/>
              <a:gd name="connsiteY162" fmla="*/ 3158132 h 3616391"/>
              <a:gd name="connsiteX163" fmla="*/ 1299747 w 11761853"/>
              <a:gd name="connsiteY163" fmla="*/ 3163511 h 3616391"/>
              <a:gd name="connsiteX164" fmla="*/ 1162064 w 11761853"/>
              <a:gd name="connsiteY164" fmla="*/ 3169721 h 3616391"/>
              <a:gd name="connsiteX165" fmla="*/ 991671 w 11761853"/>
              <a:gd name="connsiteY165" fmla="*/ 3158243 h 3616391"/>
              <a:gd name="connsiteX166" fmla="*/ 1098717 w 11761853"/>
              <a:gd name="connsiteY166" fmla="*/ 3162453 h 3616391"/>
              <a:gd name="connsiteX167" fmla="*/ 1232077 w 11761853"/>
              <a:gd name="connsiteY167" fmla="*/ 3161146 h 3616391"/>
              <a:gd name="connsiteX168" fmla="*/ 1309342 w 11761853"/>
              <a:gd name="connsiteY168" fmla="*/ 3158132 h 3616391"/>
              <a:gd name="connsiteX169" fmla="*/ 1339449 w 11761853"/>
              <a:gd name="connsiteY169" fmla="*/ 3120423 h 3616391"/>
              <a:gd name="connsiteX170" fmla="*/ 1336546 w 11761853"/>
              <a:gd name="connsiteY170" fmla="*/ 3121372 h 3616391"/>
              <a:gd name="connsiteX171" fmla="*/ 1334223 w 11761853"/>
              <a:gd name="connsiteY171" fmla="*/ 3121962 h 3616391"/>
              <a:gd name="connsiteX172" fmla="*/ 1329035 w 11761853"/>
              <a:gd name="connsiteY172" fmla="*/ 3121779 h 3616391"/>
              <a:gd name="connsiteX173" fmla="*/ 1339449 w 11761853"/>
              <a:gd name="connsiteY173" fmla="*/ 3120423 h 3616391"/>
              <a:gd name="connsiteX174" fmla="*/ 1174560 w 11761853"/>
              <a:gd name="connsiteY174" fmla="*/ 3108590 h 3616391"/>
              <a:gd name="connsiteX175" fmla="*/ 1129458 w 11761853"/>
              <a:gd name="connsiteY175" fmla="*/ 3109868 h 3616391"/>
              <a:gd name="connsiteX176" fmla="*/ 1174560 w 11761853"/>
              <a:gd name="connsiteY176" fmla="*/ 3108590 h 3616391"/>
              <a:gd name="connsiteX177" fmla="*/ 1115008 w 11761853"/>
              <a:gd name="connsiteY177" fmla="*/ 3107826 h 3616391"/>
              <a:gd name="connsiteX178" fmla="*/ 1114002 w 11761853"/>
              <a:gd name="connsiteY178" fmla="*/ 3111142 h 3616391"/>
              <a:gd name="connsiteX179" fmla="*/ 1111385 w 11761853"/>
              <a:gd name="connsiteY179" fmla="*/ 3113414 h 3616391"/>
              <a:gd name="connsiteX180" fmla="*/ 1115008 w 11761853"/>
              <a:gd name="connsiteY180" fmla="*/ 3107826 h 3616391"/>
              <a:gd name="connsiteX181" fmla="*/ 1555713 w 11761853"/>
              <a:gd name="connsiteY181" fmla="*/ 3076578 h 3616391"/>
              <a:gd name="connsiteX182" fmla="*/ 1435179 w 11761853"/>
              <a:gd name="connsiteY182" fmla="*/ 3080999 h 3616391"/>
              <a:gd name="connsiteX183" fmla="*/ 1414487 w 11761853"/>
              <a:gd name="connsiteY183" fmla="*/ 3082409 h 3616391"/>
              <a:gd name="connsiteX184" fmla="*/ 1410004 w 11761853"/>
              <a:gd name="connsiteY184" fmla="*/ 3082817 h 3616391"/>
              <a:gd name="connsiteX185" fmla="*/ 1425863 w 11761853"/>
              <a:gd name="connsiteY185" fmla="*/ 3085946 h 3616391"/>
              <a:gd name="connsiteX186" fmla="*/ 1466770 w 11761853"/>
              <a:gd name="connsiteY186" fmla="*/ 3084733 h 3616391"/>
              <a:gd name="connsiteX187" fmla="*/ 1480008 w 11761853"/>
              <a:gd name="connsiteY187" fmla="*/ 3082498 h 3616391"/>
              <a:gd name="connsiteX188" fmla="*/ 1525656 w 11761853"/>
              <a:gd name="connsiteY188" fmla="*/ 3078677 h 3616391"/>
              <a:gd name="connsiteX189" fmla="*/ 676509 w 11761853"/>
              <a:gd name="connsiteY189" fmla="*/ 3069618 h 3616391"/>
              <a:gd name="connsiteX190" fmla="*/ 676693 w 11761853"/>
              <a:gd name="connsiteY190" fmla="*/ 3069629 h 3616391"/>
              <a:gd name="connsiteX191" fmla="*/ 676696 w 11761853"/>
              <a:gd name="connsiteY191" fmla="*/ 3069647 h 3616391"/>
              <a:gd name="connsiteX192" fmla="*/ 658310 w 11761853"/>
              <a:gd name="connsiteY192" fmla="*/ 3066807 h 3616391"/>
              <a:gd name="connsiteX193" fmla="*/ 676509 w 11761853"/>
              <a:gd name="connsiteY193" fmla="*/ 3069618 h 3616391"/>
              <a:gd name="connsiteX194" fmla="*/ 631116 w 11761853"/>
              <a:gd name="connsiteY194" fmla="*/ 3066955 h 3616391"/>
              <a:gd name="connsiteX195" fmla="*/ 658310 w 11761853"/>
              <a:gd name="connsiteY195" fmla="*/ 3066807 h 3616391"/>
              <a:gd name="connsiteX196" fmla="*/ 676219 w 11761853"/>
              <a:gd name="connsiteY196" fmla="*/ 3065676 h 3616391"/>
              <a:gd name="connsiteX197" fmla="*/ 699617 w 11761853"/>
              <a:gd name="connsiteY197" fmla="*/ 3070974 h 3616391"/>
              <a:gd name="connsiteX198" fmla="*/ 676693 w 11761853"/>
              <a:gd name="connsiteY198" fmla="*/ 3069629 h 3616391"/>
              <a:gd name="connsiteX199" fmla="*/ 510938 w 11761853"/>
              <a:gd name="connsiteY199" fmla="*/ 3059167 h 3616391"/>
              <a:gd name="connsiteX200" fmla="*/ 509057 w 11761853"/>
              <a:gd name="connsiteY200" fmla="*/ 3063441 h 3616391"/>
              <a:gd name="connsiteX201" fmla="*/ 523566 w 11761853"/>
              <a:gd name="connsiteY201" fmla="*/ 3063578 h 3616391"/>
              <a:gd name="connsiteX202" fmla="*/ 523030 w 11761853"/>
              <a:gd name="connsiteY202" fmla="*/ 3061512 h 3616391"/>
              <a:gd name="connsiteX203" fmla="*/ 510938 w 11761853"/>
              <a:gd name="connsiteY203" fmla="*/ 3059167 h 3616391"/>
              <a:gd name="connsiteX204" fmla="*/ 335937 w 11761853"/>
              <a:gd name="connsiteY204" fmla="*/ 3038489 h 3616391"/>
              <a:gd name="connsiteX205" fmla="*/ 358786 w 11761853"/>
              <a:gd name="connsiteY205" fmla="*/ 3041706 h 3616391"/>
              <a:gd name="connsiteX206" fmla="*/ 348377 w 11761853"/>
              <a:gd name="connsiteY206" fmla="*/ 3042358 h 3616391"/>
              <a:gd name="connsiteX207" fmla="*/ 335937 w 11761853"/>
              <a:gd name="connsiteY207" fmla="*/ 3038489 h 3616391"/>
              <a:gd name="connsiteX208" fmla="*/ 332146 w 11761853"/>
              <a:gd name="connsiteY208" fmla="*/ 3035116 h 3616391"/>
              <a:gd name="connsiteX209" fmla="*/ 335937 w 11761853"/>
              <a:gd name="connsiteY209" fmla="*/ 3038489 h 3616391"/>
              <a:gd name="connsiteX210" fmla="*/ 332817 w 11761853"/>
              <a:gd name="connsiteY210" fmla="*/ 3039671 h 3616391"/>
              <a:gd name="connsiteX211" fmla="*/ 327459 w 11761853"/>
              <a:gd name="connsiteY211" fmla="*/ 3036655 h 3616391"/>
              <a:gd name="connsiteX212" fmla="*/ 332146 w 11761853"/>
              <a:gd name="connsiteY212" fmla="*/ 3035116 h 3616391"/>
              <a:gd name="connsiteX213" fmla="*/ 323665 w 11761853"/>
              <a:gd name="connsiteY213" fmla="*/ 3033281 h 3616391"/>
              <a:gd name="connsiteX214" fmla="*/ 327459 w 11761853"/>
              <a:gd name="connsiteY214" fmla="*/ 3036655 h 3616391"/>
              <a:gd name="connsiteX215" fmla="*/ 324338 w 11761853"/>
              <a:gd name="connsiteY215" fmla="*/ 3037837 h 3616391"/>
              <a:gd name="connsiteX216" fmla="*/ 318979 w 11761853"/>
              <a:gd name="connsiteY216" fmla="*/ 3034821 h 3616391"/>
              <a:gd name="connsiteX217" fmla="*/ 323665 w 11761853"/>
              <a:gd name="connsiteY217" fmla="*/ 3033281 h 3616391"/>
              <a:gd name="connsiteX218" fmla="*/ 518317 w 11761853"/>
              <a:gd name="connsiteY218" fmla="*/ 2998933 h 3616391"/>
              <a:gd name="connsiteX219" fmla="*/ 525900 w 11761853"/>
              <a:gd name="connsiteY219" fmla="*/ 3002934 h 3616391"/>
              <a:gd name="connsiteX220" fmla="*/ 518987 w 11761853"/>
              <a:gd name="connsiteY220" fmla="*/ 3003490 h 3616391"/>
              <a:gd name="connsiteX221" fmla="*/ 511449 w 11761853"/>
              <a:gd name="connsiteY221" fmla="*/ 3000891 h 3616391"/>
              <a:gd name="connsiteX222" fmla="*/ 518317 w 11761853"/>
              <a:gd name="connsiteY222" fmla="*/ 2998933 h 3616391"/>
              <a:gd name="connsiteX223" fmla="*/ 221935 w 11761853"/>
              <a:gd name="connsiteY223" fmla="*/ 2991429 h 3616391"/>
              <a:gd name="connsiteX224" fmla="*/ 233628 w 11761853"/>
              <a:gd name="connsiteY224" fmla="*/ 2992975 h 3616391"/>
              <a:gd name="connsiteX225" fmla="*/ 231156 w 11761853"/>
              <a:gd name="connsiteY225" fmla="*/ 2993305 h 3616391"/>
              <a:gd name="connsiteX226" fmla="*/ 509012 w 11761853"/>
              <a:gd name="connsiteY226" fmla="*/ 2975096 h 3616391"/>
              <a:gd name="connsiteX227" fmla="*/ 511170 w 11761853"/>
              <a:gd name="connsiteY227" fmla="*/ 2978279 h 3616391"/>
              <a:gd name="connsiteX228" fmla="*/ 506967 w 11761853"/>
              <a:gd name="connsiteY228" fmla="*/ 2982357 h 3616391"/>
              <a:gd name="connsiteX229" fmla="*/ 440377 w 11761853"/>
              <a:gd name="connsiteY229" fmla="*/ 2966100 h 3616391"/>
              <a:gd name="connsiteX230" fmla="*/ 448279 w 11761853"/>
              <a:gd name="connsiteY230" fmla="*/ 2967256 h 3616391"/>
              <a:gd name="connsiteX231" fmla="*/ 449251 w 11761853"/>
              <a:gd name="connsiteY231" fmla="*/ 2969642 h 3616391"/>
              <a:gd name="connsiteX232" fmla="*/ 441684 w 11761853"/>
              <a:gd name="connsiteY232" fmla="*/ 2970015 h 3616391"/>
              <a:gd name="connsiteX233" fmla="*/ 435700 w 11761853"/>
              <a:gd name="connsiteY233" fmla="*/ 2967035 h 3616391"/>
              <a:gd name="connsiteX234" fmla="*/ 440377 w 11761853"/>
              <a:gd name="connsiteY234" fmla="*/ 2966100 h 3616391"/>
              <a:gd name="connsiteX235" fmla="*/ 0 w 11761853"/>
              <a:gd name="connsiteY235" fmla="*/ 2887512 h 3616391"/>
              <a:gd name="connsiteX236" fmla="*/ 30540 w 11761853"/>
              <a:gd name="connsiteY236" fmla="*/ 2890935 h 3616391"/>
              <a:gd name="connsiteX237" fmla="*/ 110185 w 11761853"/>
              <a:gd name="connsiteY237" fmla="*/ 2897515 h 3616391"/>
              <a:gd name="connsiteX238" fmla="*/ 99668 w 11761853"/>
              <a:gd name="connsiteY238" fmla="*/ 2901834 h 3616391"/>
              <a:gd name="connsiteX239" fmla="*/ 0 w 11761853"/>
              <a:gd name="connsiteY239" fmla="*/ 2894209 h 3616391"/>
              <a:gd name="connsiteX240" fmla="*/ 0 w 11761853"/>
              <a:gd name="connsiteY240" fmla="*/ 2853625 h 3616391"/>
              <a:gd name="connsiteX241" fmla="*/ 143800 w 11761853"/>
              <a:gd name="connsiteY241" fmla="*/ 2866277 h 3616391"/>
              <a:gd name="connsiteX242" fmla="*/ 162769 w 11761853"/>
              <a:gd name="connsiteY242" fmla="*/ 2873174 h 3616391"/>
              <a:gd name="connsiteX243" fmla="*/ 114632 w 11761853"/>
              <a:gd name="connsiteY243" fmla="*/ 2875698 h 3616391"/>
              <a:gd name="connsiteX244" fmla="*/ 41595 w 11761853"/>
              <a:gd name="connsiteY244" fmla="*/ 2869382 h 3616391"/>
              <a:gd name="connsiteX245" fmla="*/ 1 w 11761853"/>
              <a:gd name="connsiteY245" fmla="*/ 2864002 h 3616391"/>
              <a:gd name="connsiteX246" fmla="*/ 10439264 w 11761853"/>
              <a:gd name="connsiteY246" fmla="*/ 2091485 h 3616391"/>
              <a:gd name="connsiteX247" fmla="*/ 10437897 w 11761853"/>
              <a:gd name="connsiteY247" fmla="*/ 2094624 h 3616391"/>
              <a:gd name="connsiteX248" fmla="*/ 10425526 w 11761853"/>
              <a:gd name="connsiteY248" fmla="*/ 2096843 h 3616391"/>
              <a:gd name="connsiteX249" fmla="*/ 10623330 w 11761853"/>
              <a:gd name="connsiteY249" fmla="*/ 2027593 h 3616391"/>
              <a:gd name="connsiteX250" fmla="*/ 10620667 w 11761853"/>
              <a:gd name="connsiteY250" fmla="*/ 2028785 h 3616391"/>
              <a:gd name="connsiteX251" fmla="*/ 10585466 w 11761853"/>
              <a:gd name="connsiteY251" fmla="*/ 2034460 h 3616391"/>
              <a:gd name="connsiteX252" fmla="*/ 10601507 w 11761853"/>
              <a:gd name="connsiteY252" fmla="*/ 2028204 h 3616391"/>
              <a:gd name="connsiteX253" fmla="*/ 10622143 w 11761853"/>
              <a:gd name="connsiteY253" fmla="*/ 2027816 h 3616391"/>
              <a:gd name="connsiteX254" fmla="*/ 10619205 w 11761853"/>
              <a:gd name="connsiteY254" fmla="*/ 1994635 h 3616391"/>
              <a:gd name="connsiteX255" fmla="*/ 10616098 w 11761853"/>
              <a:gd name="connsiteY255" fmla="*/ 1996264 h 3616391"/>
              <a:gd name="connsiteX256" fmla="*/ 10614880 w 11761853"/>
              <a:gd name="connsiteY256" fmla="*/ 1996264 h 3616391"/>
              <a:gd name="connsiteX257" fmla="*/ 10265780 w 11761853"/>
              <a:gd name="connsiteY257" fmla="*/ 1965262 h 3616391"/>
              <a:gd name="connsiteX258" fmla="*/ 10262520 w 11761853"/>
              <a:gd name="connsiteY258" fmla="*/ 1965654 h 3616391"/>
              <a:gd name="connsiteX259" fmla="*/ 10250802 w 11761853"/>
              <a:gd name="connsiteY259" fmla="*/ 1971018 h 3616391"/>
              <a:gd name="connsiteX260" fmla="*/ 10753514 w 11761853"/>
              <a:gd name="connsiteY260" fmla="*/ 1953197 h 3616391"/>
              <a:gd name="connsiteX261" fmla="*/ 10710884 w 11761853"/>
              <a:gd name="connsiteY261" fmla="*/ 1969225 h 3616391"/>
              <a:gd name="connsiteX262" fmla="*/ 10673211 w 11761853"/>
              <a:gd name="connsiteY262" fmla="*/ 1977119 h 3616391"/>
              <a:gd name="connsiteX263" fmla="*/ 10659551 w 11761853"/>
              <a:gd name="connsiteY263" fmla="*/ 1979438 h 3616391"/>
              <a:gd name="connsiteX264" fmla="*/ 10715259 w 11761853"/>
              <a:gd name="connsiteY264" fmla="*/ 1958455 h 3616391"/>
              <a:gd name="connsiteX265" fmla="*/ 10649182 w 11761853"/>
              <a:gd name="connsiteY265" fmla="*/ 1953050 h 3616391"/>
              <a:gd name="connsiteX266" fmla="*/ 10654201 w 11761853"/>
              <a:gd name="connsiteY266" fmla="*/ 1955224 h 3616391"/>
              <a:gd name="connsiteX267" fmla="*/ 10644794 w 11761853"/>
              <a:gd name="connsiteY267" fmla="*/ 1960413 h 3616391"/>
              <a:gd name="connsiteX268" fmla="*/ 10622438 w 11761853"/>
              <a:gd name="connsiteY268" fmla="*/ 1963165 h 3616391"/>
              <a:gd name="connsiteX269" fmla="*/ 10634693 w 11761853"/>
              <a:gd name="connsiteY269" fmla="*/ 1958362 h 3616391"/>
              <a:gd name="connsiteX270" fmla="*/ 10549412 w 11761853"/>
              <a:gd name="connsiteY270" fmla="*/ 1924198 h 3616391"/>
              <a:gd name="connsiteX271" fmla="*/ 10539522 w 11761853"/>
              <a:gd name="connsiteY271" fmla="*/ 1926199 h 3616391"/>
              <a:gd name="connsiteX272" fmla="*/ 10532173 w 11761853"/>
              <a:gd name="connsiteY272" fmla="*/ 1931892 h 3616391"/>
              <a:gd name="connsiteX273" fmla="*/ 10548491 w 11761853"/>
              <a:gd name="connsiteY273" fmla="*/ 1927511 h 3616391"/>
              <a:gd name="connsiteX274" fmla="*/ 10549412 w 11761853"/>
              <a:gd name="connsiteY274" fmla="*/ 1924198 h 3616391"/>
              <a:gd name="connsiteX275" fmla="*/ 10432339 w 11761853"/>
              <a:gd name="connsiteY275" fmla="*/ 1869813 h 3616391"/>
              <a:gd name="connsiteX276" fmla="*/ 10432863 w 11761853"/>
              <a:gd name="connsiteY276" fmla="*/ 1871691 h 3616391"/>
              <a:gd name="connsiteX277" fmla="*/ 10417946 w 11761853"/>
              <a:gd name="connsiteY277" fmla="*/ 1877759 h 3616391"/>
              <a:gd name="connsiteX278" fmla="*/ 10474518 w 11761853"/>
              <a:gd name="connsiteY278" fmla="*/ 1853786 h 3616391"/>
              <a:gd name="connsiteX279" fmla="*/ 10461963 w 11761853"/>
              <a:gd name="connsiteY279" fmla="*/ 1859853 h 3616391"/>
              <a:gd name="connsiteX280" fmla="*/ 10444468 w 11761853"/>
              <a:gd name="connsiteY280" fmla="*/ 1866970 h 3616391"/>
              <a:gd name="connsiteX281" fmla="*/ 10449325 w 11761853"/>
              <a:gd name="connsiteY281" fmla="*/ 1864027 h 3616391"/>
              <a:gd name="connsiteX282" fmla="*/ 10474518 w 11761853"/>
              <a:gd name="connsiteY282" fmla="*/ 1853786 h 3616391"/>
              <a:gd name="connsiteX283" fmla="*/ 10535153 w 11761853"/>
              <a:gd name="connsiteY283" fmla="*/ 1840154 h 3616391"/>
              <a:gd name="connsiteX284" fmla="*/ 10501647 w 11761853"/>
              <a:gd name="connsiteY284" fmla="*/ 1858852 h 3616391"/>
              <a:gd name="connsiteX285" fmla="*/ 10465573 w 11761853"/>
              <a:gd name="connsiteY285" fmla="*/ 1874474 h 3616391"/>
              <a:gd name="connsiteX286" fmla="*/ 10476045 w 11761853"/>
              <a:gd name="connsiteY286" fmla="*/ 1867809 h 3616391"/>
              <a:gd name="connsiteX287" fmla="*/ 10476862 w 11761853"/>
              <a:gd name="connsiteY287" fmla="*/ 1862738 h 3616391"/>
              <a:gd name="connsiteX288" fmla="*/ 10538909 w 11761853"/>
              <a:gd name="connsiteY288" fmla="*/ 1838058 h 3616391"/>
              <a:gd name="connsiteX289" fmla="*/ 10538076 w 11761853"/>
              <a:gd name="connsiteY289" fmla="*/ 1838522 h 3616391"/>
              <a:gd name="connsiteX290" fmla="*/ 10535837 w 11761853"/>
              <a:gd name="connsiteY290" fmla="*/ 1839194 h 3616391"/>
              <a:gd name="connsiteX291" fmla="*/ 10582632 w 11761853"/>
              <a:gd name="connsiteY291" fmla="*/ 1800729 h 3616391"/>
              <a:gd name="connsiteX292" fmla="*/ 10572350 w 11761853"/>
              <a:gd name="connsiteY292" fmla="*/ 1807509 h 3616391"/>
              <a:gd name="connsiteX293" fmla="*/ 10572642 w 11761853"/>
              <a:gd name="connsiteY293" fmla="*/ 1809623 h 3616391"/>
              <a:gd name="connsiteX294" fmla="*/ 10586000 w 11761853"/>
              <a:gd name="connsiteY294" fmla="*/ 1803961 h 3616391"/>
              <a:gd name="connsiteX295" fmla="*/ 10582632 w 11761853"/>
              <a:gd name="connsiteY295" fmla="*/ 1800729 h 3616391"/>
              <a:gd name="connsiteX296" fmla="*/ 10630363 w 11761853"/>
              <a:gd name="connsiteY296" fmla="*/ 1782452 h 3616391"/>
              <a:gd name="connsiteX297" fmla="*/ 10616371 w 11761853"/>
              <a:gd name="connsiteY297" fmla="*/ 1791156 h 3616391"/>
              <a:gd name="connsiteX298" fmla="*/ 10613687 w 11761853"/>
              <a:gd name="connsiteY298" fmla="*/ 1786986 h 3616391"/>
              <a:gd name="connsiteX299" fmla="*/ 10614082 w 11761853"/>
              <a:gd name="connsiteY299" fmla="*/ 1786769 h 3616391"/>
              <a:gd name="connsiteX300" fmla="*/ 10621527 w 11761853"/>
              <a:gd name="connsiteY300" fmla="*/ 1784300 h 3616391"/>
              <a:gd name="connsiteX301" fmla="*/ 10634251 w 11761853"/>
              <a:gd name="connsiteY301" fmla="*/ 1756616 h 3616391"/>
              <a:gd name="connsiteX302" fmla="*/ 10628688 w 11761853"/>
              <a:gd name="connsiteY302" fmla="*/ 1759237 h 3616391"/>
              <a:gd name="connsiteX303" fmla="*/ 10632820 w 11761853"/>
              <a:gd name="connsiteY303" fmla="*/ 1756733 h 3616391"/>
              <a:gd name="connsiteX304" fmla="*/ 10613956 w 11761853"/>
              <a:gd name="connsiteY304" fmla="*/ 1763702 h 3616391"/>
              <a:gd name="connsiteX305" fmla="*/ 10613159 w 11761853"/>
              <a:gd name="connsiteY305" fmla="*/ 1764603 h 3616391"/>
              <a:gd name="connsiteX306" fmla="*/ 10634251 w 11761853"/>
              <a:gd name="connsiteY306" fmla="*/ 1756616 h 3616391"/>
              <a:gd name="connsiteX307" fmla="*/ 10581313 w 11761853"/>
              <a:gd name="connsiteY307" fmla="*/ 1742378 h 3616391"/>
              <a:gd name="connsiteX308" fmla="*/ 10550241 w 11761853"/>
              <a:gd name="connsiteY308" fmla="*/ 1755135 h 3616391"/>
              <a:gd name="connsiteX309" fmla="*/ 10522345 w 11761853"/>
              <a:gd name="connsiteY309" fmla="*/ 1776028 h 3616391"/>
              <a:gd name="connsiteX310" fmla="*/ 10519237 w 11761853"/>
              <a:gd name="connsiteY310" fmla="*/ 1779736 h 3616391"/>
              <a:gd name="connsiteX311" fmla="*/ 10523676 w 11761853"/>
              <a:gd name="connsiteY311" fmla="*/ 1777035 h 3616391"/>
              <a:gd name="connsiteX312" fmla="*/ 10829117 w 11761853"/>
              <a:gd name="connsiteY312" fmla="*/ 1733992 h 3616391"/>
              <a:gd name="connsiteX313" fmla="*/ 10828828 w 11761853"/>
              <a:gd name="connsiteY313" fmla="*/ 1734857 h 3616391"/>
              <a:gd name="connsiteX314" fmla="*/ 10828219 w 11761853"/>
              <a:gd name="connsiteY314" fmla="*/ 1735120 h 3616391"/>
              <a:gd name="connsiteX315" fmla="*/ 10824983 w 11761853"/>
              <a:gd name="connsiteY315" fmla="*/ 1734876 h 3616391"/>
              <a:gd name="connsiteX316" fmla="*/ 10830622 w 11761853"/>
              <a:gd name="connsiteY316" fmla="*/ 1727322 h 3616391"/>
              <a:gd name="connsiteX317" fmla="*/ 10830602 w 11761853"/>
              <a:gd name="connsiteY317" fmla="*/ 1729565 h 3616391"/>
              <a:gd name="connsiteX318" fmla="*/ 10810582 w 11761853"/>
              <a:gd name="connsiteY318" fmla="*/ 1735710 h 3616391"/>
              <a:gd name="connsiteX319" fmla="*/ 10716607 w 11761853"/>
              <a:gd name="connsiteY319" fmla="*/ 1726530 h 3616391"/>
              <a:gd name="connsiteX320" fmla="*/ 10669489 w 11761853"/>
              <a:gd name="connsiteY320" fmla="*/ 1757263 h 3616391"/>
              <a:gd name="connsiteX321" fmla="*/ 10656921 w 11761853"/>
              <a:gd name="connsiteY321" fmla="*/ 1761912 h 3616391"/>
              <a:gd name="connsiteX322" fmla="*/ 10678566 w 11761853"/>
              <a:gd name="connsiteY322" fmla="*/ 1702456 h 3616391"/>
              <a:gd name="connsiteX323" fmla="*/ 10627940 w 11761853"/>
              <a:gd name="connsiteY323" fmla="*/ 1723238 h 3616391"/>
              <a:gd name="connsiteX324" fmla="*/ 10560591 w 11761853"/>
              <a:gd name="connsiteY324" fmla="*/ 1765740 h 3616391"/>
              <a:gd name="connsiteX325" fmla="*/ 10603932 w 11761853"/>
              <a:gd name="connsiteY325" fmla="*/ 1748398 h 3616391"/>
              <a:gd name="connsiteX326" fmla="*/ 10670499 w 11761853"/>
              <a:gd name="connsiteY326" fmla="*/ 1707553 h 3616391"/>
              <a:gd name="connsiteX327" fmla="*/ 10739546 w 11761853"/>
              <a:gd name="connsiteY327" fmla="*/ 1678486 h 3616391"/>
              <a:gd name="connsiteX328" fmla="*/ 10733398 w 11761853"/>
              <a:gd name="connsiteY328" fmla="*/ 1680751 h 3616391"/>
              <a:gd name="connsiteX329" fmla="*/ 10731951 w 11761853"/>
              <a:gd name="connsiteY329" fmla="*/ 1682649 h 3616391"/>
              <a:gd name="connsiteX330" fmla="*/ 10969433 w 11761853"/>
              <a:gd name="connsiteY330" fmla="*/ 1666377 h 3616391"/>
              <a:gd name="connsiteX331" fmla="*/ 10965490 w 11761853"/>
              <a:gd name="connsiteY331" fmla="*/ 1669252 h 3616391"/>
              <a:gd name="connsiteX332" fmla="*/ 10950432 w 11761853"/>
              <a:gd name="connsiteY332" fmla="*/ 1682023 h 3616391"/>
              <a:gd name="connsiteX333" fmla="*/ 10861487 w 11761853"/>
              <a:gd name="connsiteY333" fmla="*/ 1720728 h 3616391"/>
              <a:gd name="connsiteX334" fmla="*/ 10834783 w 11761853"/>
              <a:gd name="connsiteY334" fmla="*/ 1732280 h 3616391"/>
              <a:gd name="connsiteX335" fmla="*/ 10832494 w 11761853"/>
              <a:gd name="connsiteY335" fmla="*/ 1733271 h 3616391"/>
              <a:gd name="connsiteX336" fmla="*/ 10829117 w 11761853"/>
              <a:gd name="connsiteY336" fmla="*/ 1733992 h 3616391"/>
              <a:gd name="connsiteX337" fmla="*/ 10830602 w 11761853"/>
              <a:gd name="connsiteY337" fmla="*/ 1729565 h 3616391"/>
              <a:gd name="connsiteX338" fmla="*/ 10886916 w 11761853"/>
              <a:gd name="connsiteY338" fmla="*/ 1708299 h 3616391"/>
              <a:gd name="connsiteX339" fmla="*/ 10860251 w 11761853"/>
              <a:gd name="connsiteY339" fmla="*/ 1715276 h 3616391"/>
              <a:gd name="connsiteX340" fmla="*/ 10856980 w 11761853"/>
              <a:gd name="connsiteY340" fmla="*/ 1716290 h 3616391"/>
              <a:gd name="connsiteX341" fmla="*/ 10881300 w 11761853"/>
              <a:gd name="connsiteY341" fmla="*/ 1706110 h 3616391"/>
              <a:gd name="connsiteX342" fmla="*/ 10998546 w 11761853"/>
              <a:gd name="connsiteY342" fmla="*/ 1653250 h 3616391"/>
              <a:gd name="connsiteX343" fmla="*/ 10969433 w 11761853"/>
              <a:gd name="connsiteY343" fmla="*/ 1666377 h 3616391"/>
              <a:gd name="connsiteX344" fmla="*/ 10973993 w 11761853"/>
              <a:gd name="connsiteY344" fmla="*/ 1663056 h 3616391"/>
              <a:gd name="connsiteX345" fmla="*/ 10981363 w 11761853"/>
              <a:gd name="connsiteY345" fmla="*/ 1659409 h 3616391"/>
              <a:gd name="connsiteX346" fmla="*/ 10810285 w 11761853"/>
              <a:gd name="connsiteY346" fmla="*/ 1652423 h 3616391"/>
              <a:gd name="connsiteX347" fmla="*/ 10759580 w 11761853"/>
              <a:gd name="connsiteY347" fmla="*/ 1671104 h 3616391"/>
              <a:gd name="connsiteX348" fmla="*/ 10728118 w 11761853"/>
              <a:gd name="connsiteY348" fmla="*/ 1692261 h 3616391"/>
              <a:gd name="connsiteX349" fmla="*/ 10676875 w 11761853"/>
              <a:gd name="connsiteY349" fmla="*/ 1725045 h 3616391"/>
              <a:gd name="connsiteX350" fmla="*/ 10699200 w 11761853"/>
              <a:gd name="connsiteY350" fmla="*/ 1716490 h 3616391"/>
              <a:gd name="connsiteX351" fmla="*/ 10722580 w 11761853"/>
              <a:gd name="connsiteY351" fmla="*/ 1702315 h 3616391"/>
              <a:gd name="connsiteX352" fmla="*/ 1729523 w 11761853"/>
              <a:gd name="connsiteY352" fmla="*/ 1597801 h 3616391"/>
              <a:gd name="connsiteX353" fmla="*/ 1706045 w 11761853"/>
              <a:gd name="connsiteY353" fmla="*/ 1599575 h 3616391"/>
              <a:gd name="connsiteX354" fmla="*/ 1715629 w 11761853"/>
              <a:gd name="connsiteY354" fmla="*/ 1600393 h 3616391"/>
              <a:gd name="connsiteX355" fmla="*/ 1786414 w 11761853"/>
              <a:gd name="connsiteY355" fmla="*/ 1605013 h 3616391"/>
              <a:gd name="connsiteX356" fmla="*/ 1742613 w 11761853"/>
              <a:gd name="connsiteY356" fmla="*/ 1598267 h 3616391"/>
              <a:gd name="connsiteX357" fmla="*/ 11079891 w 11761853"/>
              <a:gd name="connsiteY357" fmla="*/ 1596995 h 3616391"/>
              <a:gd name="connsiteX358" fmla="*/ 10964711 w 11761853"/>
              <a:gd name="connsiteY358" fmla="*/ 1649996 h 3616391"/>
              <a:gd name="connsiteX359" fmla="*/ 10772715 w 11761853"/>
              <a:gd name="connsiteY359" fmla="*/ 1729378 h 3616391"/>
              <a:gd name="connsiteX360" fmla="*/ 10773901 w 11761853"/>
              <a:gd name="connsiteY360" fmla="*/ 1726744 h 3616391"/>
              <a:gd name="connsiteX361" fmla="*/ 10943203 w 11761853"/>
              <a:gd name="connsiteY361" fmla="*/ 1655959 h 3616391"/>
              <a:gd name="connsiteX362" fmla="*/ 10960573 w 11761853"/>
              <a:gd name="connsiteY362" fmla="*/ 1647503 h 3616391"/>
              <a:gd name="connsiteX363" fmla="*/ 11021699 w 11761853"/>
              <a:gd name="connsiteY363" fmla="*/ 1623186 h 3616391"/>
              <a:gd name="connsiteX364" fmla="*/ 10999680 w 11761853"/>
              <a:gd name="connsiteY364" fmla="*/ 1629735 h 3616391"/>
              <a:gd name="connsiteX365" fmla="*/ 10984838 w 11761853"/>
              <a:gd name="connsiteY365" fmla="*/ 1635692 h 3616391"/>
              <a:gd name="connsiteX366" fmla="*/ 11023213 w 11761853"/>
              <a:gd name="connsiteY366" fmla="*/ 1617013 h 3616391"/>
              <a:gd name="connsiteX367" fmla="*/ 11046327 w 11761853"/>
              <a:gd name="connsiteY367" fmla="*/ 1605520 h 3616391"/>
              <a:gd name="connsiteX368" fmla="*/ 11046612 w 11761853"/>
              <a:gd name="connsiteY368" fmla="*/ 1605470 h 3616391"/>
              <a:gd name="connsiteX369" fmla="*/ 1534080 w 11761853"/>
              <a:gd name="connsiteY369" fmla="*/ 1582669 h 3616391"/>
              <a:gd name="connsiteX370" fmla="*/ 1531645 w 11761853"/>
              <a:gd name="connsiteY370" fmla="*/ 1590907 h 3616391"/>
              <a:gd name="connsiteX371" fmla="*/ 1546212 w 11761853"/>
              <a:gd name="connsiteY371" fmla="*/ 1588925 h 3616391"/>
              <a:gd name="connsiteX372" fmla="*/ 1550426 w 11761853"/>
              <a:gd name="connsiteY372" fmla="*/ 1583069 h 3616391"/>
              <a:gd name="connsiteX373" fmla="*/ 1535622 w 11761853"/>
              <a:gd name="connsiteY373" fmla="*/ 1574384 h 3616391"/>
              <a:gd name="connsiteX374" fmla="*/ 1534781 w 11761853"/>
              <a:gd name="connsiteY374" fmla="*/ 1579321 h 3616391"/>
              <a:gd name="connsiteX375" fmla="*/ 1574675 w 11761853"/>
              <a:gd name="connsiteY375" fmla="*/ 1584697 h 3616391"/>
              <a:gd name="connsiteX376" fmla="*/ 1626702 w 11761853"/>
              <a:gd name="connsiteY376" fmla="*/ 1591569 h 3616391"/>
              <a:gd name="connsiteX377" fmla="*/ 1594537 w 11761853"/>
              <a:gd name="connsiteY377" fmla="*/ 1582315 h 3616391"/>
              <a:gd name="connsiteX378" fmla="*/ 11205623 w 11761853"/>
              <a:gd name="connsiteY378" fmla="*/ 1557214 h 3616391"/>
              <a:gd name="connsiteX379" fmla="*/ 11170363 w 11761853"/>
              <a:gd name="connsiteY379" fmla="*/ 1574005 h 3616391"/>
              <a:gd name="connsiteX380" fmla="*/ 11042015 w 11761853"/>
              <a:gd name="connsiteY380" fmla="*/ 1637674 h 3616391"/>
              <a:gd name="connsiteX381" fmla="*/ 11016427 w 11761853"/>
              <a:gd name="connsiteY381" fmla="*/ 1646844 h 3616391"/>
              <a:gd name="connsiteX382" fmla="*/ 10998546 w 11761853"/>
              <a:gd name="connsiteY382" fmla="*/ 1653250 h 3616391"/>
              <a:gd name="connsiteX383" fmla="*/ 11020358 w 11761853"/>
              <a:gd name="connsiteY383" fmla="*/ 1643418 h 3616391"/>
              <a:gd name="connsiteX384" fmla="*/ 11161889 w 11761853"/>
              <a:gd name="connsiteY384" fmla="*/ 1576354 h 3616391"/>
              <a:gd name="connsiteX385" fmla="*/ 11194242 w 11761853"/>
              <a:gd name="connsiteY385" fmla="*/ 1560936 h 3616391"/>
              <a:gd name="connsiteX386" fmla="*/ 11247802 w 11761853"/>
              <a:gd name="connsiteY386" fmla="*/ 1543597 h 3616391"/>
              <a:gd name="connsiteX387" fmla="*/ 11221893 w 11761853"/>
              <a:gd name="connsiteY387" fmla="*/ 1554800 h 3616391"/>
              <a:gd name="connsiteX388" fmla="*/ 11222045 w 11761853"/>
              <a:gd name="connsiteY388" fmla="*/ 1551845 h 3616391"/>
              <a:gd name="connsiteX389" fmla="*/ 11243563 w 11761853"/>
              <a:gd name="connsiteY389" fmla="*/ 1544811 h 3616391"/>
              <a:gd name="connsiteX390" fmla="*/ 11343339 w 11761853"/>
              <a:gd name="connsiteY390" fmla="*/ 1516251 h 3616391"/>
              <a:gd name="connsiteX391" fmla="*/ 11339437 w 11761853"/>
              <a:gd name="connsiteY391" fmla="*/ 1517986 h 3616391"/>
              <a:gd name="connsiteX392" fmla="*/ 11339828 w 11761853"/>
              <a:gd name="connsiteY392" fmla="*/ 1517256 h 3616391"/>
              <a:gd name="connsiteX393" fmla="*/ 2961766 w 11761853"/>
              <a:gd name="connsiteY393" fmla="*/ 1483242 h 3616391"/>
              <a:gd name="connsiteX394" fmla="*/ 2953592 w 11761853"/>
              <a:gd name="connsiteY394" fmla="*/ 1487246 h 3616391"/>
              <a:gd name="connsiteX395" fmla="*/ 2950735 w 11761853"/>
              <a:gd name="connsiteY395" fmla="*/ 1500129 h 3616391"/>
              <a:gd name="connsiteX396" fmla="*/ 2967065 w 11761853"/>
              <a:gd name="connsiteY396" fmla="*/ 1485522 h 3616391"/>
              <a:gd name="connsiteX397" fmla="*/ 2961766 w 11761853"/>
              <a:gd name="connsiteY397" fmla="*/ 1483242 h 3616391"/>
              <a:gd name="connsiteX398" fmla="*/ 3187037 w 11761853"/>
              <a:gd name="connsiteY398" fmla="*/ 1482899 h 3616391"/>
              <a:gd name="connsiteX399" fmla="*/ 3189738 w 11761853"/>
              <a:gd name="connsiteY399" fmla="*/ 1485460 h 3616391"/>
              <a:gd name="connsiteX400" fmla="*/ 3197655 w 11761853"/>
              <a:gd name="connsiteY400" fmla="*/ 1483084 h 3616391"/>
              <a:gd name="connsiteX401" fmla="*/ 3146976 w 11761853"/>
              <a:gd name="connsiteY401" fmla="*/ 1482191 h 3616391"/>
              <a:gd name="connsiteX402" fmla="*/ 3157414 w 11761853"/>
              <a:gd name="connsiteY402" fmla="*/ 1485235 h 3616391"/>
              <a:gd name="connsiteX403" fmla="*/ 3167751 w 11761853"/>
              <a:gd name="connsiteY403" fmla="*/ 1482557 h 3616391"/>
              <a:gd name="connsiteX404" fmla="*/ 3053922 w 11761853"/>
              <a:gd name="connsiteY404" fmla="*/ 1480549 h 3616391"/>
              <a:gd name="connsiteX405" fmla="*/ 3009020 w 11761853"/>
              <a:gd name="connsiteY405" fmla="*/ 1491877 h 3616391"/>
              <a:gd name="connsiteX406" fmla="*/ 3095314 w 11761853"/>
              <a:gd name="connsiteY406" fmla="*/ 1486248 h 3616391"/>
              <a:gd name="connsiteX407" fmla="*/ 3135362 w 11761853"/>
              <a:gd name="connsiteY407" fmla="*/ 1481988 h 3616391"/>
              <a:gd name="connsiteX408" fmla="*/ 3107234 w 11761853"/>
              <a:gd name="connsiteY408" fmla="*/ 1481490 h 3616391"/>
              <a:gd name="connsiteX409" fmla="*/ 3095314 w 11761853"/>
              <a:gd name="connsiteY409" fmla="*/ 1486248 h 3616391"/>
              <a:gd name="connsiteX410" fmla="*/ 3062751 w 11761853"/>
              <a:gd name="connsiteY410" fmla="*/ 1480705 h 3616391"/>
              <a:gd name="connsiteX411" fmla="*/ 2271715 w 11761853"/>
              <a:gd name="connsiteY411" fmla="*/ 1474786 h 3616391"/>
              <a:gd name="connsiteX412" fmla="*/ 2268286 w 11761853"/>
              <a:gd name="connsiteY412" fmla="*/ 1482263 h 3616391"/>
              <a:gd name="connsiteX413" fmla="*/ 2281654 w 11761853"/>
              <a:gd name="connsiteY413" fmla="*/ 1467386 h 3616391"/>
              <a:gd name="connsiteX414" fmla="*/ 2154276 w 11761853"/>
              <a:gd name="connsiteY414" fmla="*/ 1473000 h 3616391"/>
              <a:gd name="connsiteX415" fmla="*/ 1031273 w 11761853"/>
              <a:gd name="connsiteY415" fmla="*/ 1513504 h 3616391"/>
              <a:gd name="connsiteX416" fmla="*/ 901874 w 11761853"/>
              <a:gd name="connsiteY416" fmla="*/ 1525854 h 3616391"/>
              <a:gd name="connsiteX417" fmla="*/ 958123 w 11761853"/>
              <a:gd name="connsiteY417" fmla="*/ 1535915 h 3616391"/>
              <a:gd name="connsiteX418" fmla="*/ 2008612 w 11761853"/>
              <a:gd name="connsiteY418" fmla="*/ 1489613 h 3616391"/>
              <a:gd name="connsiteX419" fmla="*/ 2285364 w 11761853"/>
              <a:gd name="connsiteY419" fmla="*/ 1481920 h 3616391"/>
              <a:gd name="connsiteX420" fmla="*/ 2273430 w 11761853"/>
              <a:gd name="connsiteY420" fmla="*/ 1471046 h 3616391"/>
              <a:gd name="connsiteX421" fmla="*/ 2551486 w 11761853"/>
              <a:gd name="connsiteY421" fmla="*/ 1455490 h 3616391"/>
              <a:gd name="connsiteX422" fmla="*/ 2284739 w 11761853"/>
              <a:gd name="connsiteY422" fmla="*/ 1467248 h 3616391"/>
              <a:gd name="connsiteX423" fmla="*/ 2303864 w 11761853"/>
              <a:gd name="connsiteY423" fmla="*/ 1474842 h 3616391"/>
              <a:gd name="connsiteX424" fmla="*/ 2291252 w 11761853"/>
              <a:gd name="connsiteY424" fmla="*/ 1481756 h 3616391"/>
              <a:gd name="connsiteX425" fmla="*/ 2311467 w 11761853"/>
              <a:gd name="connsiteY425" fmla="*/ 1481196 h 3616391"/>
              <a:gd name="connsiteX426" fmla="*/ 2303864 w 11761853"/>
              <a:gd name="connsiteY426" fmla="*/ 1474842 h 3616391"/>
              <a:gd name="connsiteX427" fmla="*/ 2310557 w 11761853"/>
              <a:gd name="connsiteY427" fmla="*/ 1474098 h 3616391"/>
              <a:gd name="connsiteX428" fmla="*/ 2318802 w 11761853"/>
              <a:gd name="connsiteY428" fmla="*/ 1480991 h 3616391"/>
              <a:gd name="connsiteX429" fmla="*/ 2369928 w 11761853"/>
              <a:gd name="connsiteY429" fmla="*/ 1479570 h 3616391"/>
              <a:gd name="connsiteX430" fmla="*/ 2390414 w 11761853"/>
              <a:gd name="connsiteY430" fmla="*/ 1483099 h 3616391"/>
              <a:gd name="connsiteX431" fmla="*/ 2399219 w 11761853"/>
              <a:gd name="connsiteY431" fmla="*/ 1484823 h 3616391"/>
              <a:gd name="connsiteX432" fmla="*/ 2414296 w 11761853"/>
              <a:gd name="connsiteY432" fmla="*/ 1485261 h 3616391"/>
              <a:gd name="connsiteX433" fmla="*/ 2426748 w 11761853"/>
              <a:gd name="connsiteY433" fmla="*/ 1471766 h 3616391"/>
              <a:gd name="connsiteX434" fmla="*/ 2434052 w 11761853"/>
              <a:gd name="connsiteY434" fmla="*/ 1479933 h 3616391"/>
              <a:gd name="connsiteX435" fmla="*/ 2439467 w 11761853"/>
              <a:gd name="connsiteY435" fmla="*/ 1485991 h 3616391"/>
              <a:gd name="connsiteX436" fmla="*/ 2444963 w 11761853"/>
              <a:gd name="connsiteY436" fmla="*/ 1486151 h 3616391"/>
              <a:gd name="connsiteX437" fmla="*/ 2453818 w 11761853"/>
              <a:gd name="connsiteY437" fmla="*/ 1481357 h 3616391"/>
              <a:gd name="connsiteX438" fmla="*/ 2514505 w 11761853"/>
              <a:gd name="connsiteY438" fmla="*/ 1465690 h 3616391"/>
              <a:gd name="connsiteX439" fmla="*/ 2511109 w 11761853"/>
              <a:gd name="connsiteY439" fmla="*/ 1485944 h 3616391"/>
              <a:gd name="connsiteX440" fmla="*/ 2553772 w 11761853"/>
              <a:gd name="connsiteY440" fmla="*/ 1463267 h 3616391"/>
              <a:gd name="connsiteX441" fmla="*/ 2614690 w 11761853"/>
              <a:gd name="connsiteY441" fmla="*/ 1461009 h 3616391"/>
              <a:gd name="connsiteX442" fmla="*/ 2638709 w 11761853"/>
              <a:gd name="connsiteY442" fmla="*/ 1461406 h 3616391"/>
              <a:gd name="connsiteX443" fmla="*/ 0 w 11761853"/>
              <a:gd name="connsiteY443" fmla="*/ 1447891 h 3616391"/>
              <a:gd name="connsiteX444" fmla="*/ 4902 w 11761853"/>
              <a:gd name="connsiteY444" fmla="*/ 1451515 h 3616391"/>
              <a:gd name="connsiteX445" fmla="*/ 0 w 11761853"/>
              <a:gd name="connsiteY445" fmla="*/ 1450848 h 3616391"/>
              <a:gd name="connsiteX446" fmla="*/ 11551834 w 11761853"/>
              <a:gd name="connsiteY446" fmla="*/ 1425726 h 3616391"/>
              <a:gd name="connsiteX447" fmla="*/ 11541621 w 11761853"/>
              <a:gd name="connsiteY447" fmla="*/ 1430765 h 3616391"/>
              <a:gd name="connsiteX448" fmla="*/ 11487729 w 11761853"/>
              <a:gd name="connsiteY448" fmla="*/ 1457905 h 3616391"/>
              <a:gd name="connsiteX449" fmla="*/ 11481902 w 11761853"/>
              <a:gd name="connsiteY449" fmla="*/ 1454611 h 3616391"/>
              <a:gd name="connsiteX450" fmla="*/ 11421800 w 11761853"/>
              <a:gd name="connsiteY450" fmla="*/ 1481347 h 3616391"/>
              <a:gd name="connsiteX451" fmla="*/ 11393650 w 11761853"/>
              <a:gd name="connsiteY451" fmla="*/ 1493870 h 3616391"/>
              <a:gd name="connsiteX452" fmla="*/ 11345941 w 11761853"/>
              <a:gd name="connsiteY452" fmla="*/ 1505808 h 3616391"/>
              <a:gd name="connsiteX453" fmla="*/ 11348677 w 11761853"/>
              <a:gd name="connsiteY453" fmla="*/ 1500686 h 3616391"/>
              <a:gd name="connsiteX454" fmla="*/ 11344113 w 11761853"/>
              <a:gd name="connsiteY454" fmla="*/ 1501953 h 3616391"/>
              <a:gd name="connsiteX455" fmla="*/ 11312961 w 11761853"/>
              <a:gd name="connsiteY455" fmla="*/ 1515424 h 3616391"/>
              <a:gd name="connsiteX456" fmla="*/ 11252359 w 11761853"/>
              <a:gd name="connsiteY456" fmla="*/ 1533238 h 3616391"/>
              <a:gd name="connsiteX457" fmla="*/ 11301464 w 11761853"/>
              <a:gd name="connsiteY457" fmla="*/ 1509835 h 3616391"/>
              <a:gd name="connsiteX458" fmla="*/ 11417848 w 11761853"/>
              <a:gd name="connsiteY458" fmla="*/ 1457643 h 3616391"/>
              <a:gd name="connsiteX459" fmla="*/ 11539372 w 11761853"/>
              <a:gd name="connsiteY459" fmla="*/ 1428318 h 3616391"/>
              <a:gd name="connsiteX460" fmla="*/ 49990 w 11761853"/>
              <a:gd name="connsiteY460" fmla="*/ 1417764 h 3616391"/>
              <a:gd name="connsiteX461" fmla="*/ 38291 w 11761853"/>
              <a:gd name="connsiteY461" fmla="*/ 1419712 h 3616391"/>
              <a:gd name="connsiteX462" fmla="*/ 43419 w 11761853"/>
              <a:gd name="connsiteY462" fmla="*/ 1422567 h 3616391"/>
              <a:gd name="connsiteX463" fmla="*/ 49089 w 11761853"/>
              <a:gd name="connsiteY463" fmla="*/ 1423482 h 3616391"/>
              <a:gd name="connsiteX464" fmla="*/ 61679 w 11761853"/>
              <a:gd name="connsiteY464" fmla="*/ 1422018 h 3616391"/>
              <a:gd name="connsiteX465" fmla="*/ 49990 w 11761853"/>
              <a:gd name="connsiteY465" fmla="*/ 1417764 h 3616391"/>
              <a:gd name="connsiteX466" fmla="*/ 11020398 w 11761853"/>
              <a:gd name="connsiteY466" fmla="*/ 1407894 h 3616391"/>
              <a:gd name="connsiteX467" fmla="*/ 11010180 w 11761853"/>
              <a:gd name="connsiteY467" fmla="*/ 1410996 h 3616391"/>
              <a:gd name="connsiteX468" fmla="*/ 11011927 w 11761853"/>
              <a:gd name="connsiteY468" fmla="*/ 1410244 h 3616391"/>
              <a:gd name="connsiteX469" fmla="*/ 11020398 w 11761853"/>
              <a:gd name="connsiteY469" fmla="*/ 1407894 h 3616391"/>
              <a:gd name="connsiteX470" fmla="*/ 4546860 w 11761853"/>
              <a:gd name="connsiteY470" fmla="*/ 1402368 h 3616391"/>
              <a:gd name="connsiteX471" fmla="*/ 4545893 w 11761853"/>
              <a:gd name="connsiteY471" fmla="*/ 1404609 h 3616391"/>
              <a:gd name="connsiteX472" fmla="*/ 4548002 w 11761853"/>
              <a:gd name="connsiteY472" fmla="*/ 1404667 h 3616391"/>
              <a:gd name="connsiteX473" fmla="*/ 0 w 11761853"/>
              <a:gd name="connsiteY473" fmla="*/ 1397934 h 3616391"/>
              <a:gd name="connsiteX474" fmla="*/ 72039 w 11761853"/>
              <a:gd name="connsiteY474" fmla="*/ 1407999 h 3616391"/>
              <a:gd name="connsiteX475" fmla="*/ 218622 w 11761853"/>
              <a:gd name="connsiteY475" fmla="*/ 1419210 h 3616391"/>
              <a:gd name="connsiteX476" fmla="*/ 18297 w 11761853"/>
              <a:gd name="connsiteY476" fmla="*/ 1434461 h 3616391"/>
              <a:gd name="connsiteX477" fmla="*/ 0 w 11761853"/>
              <a:gd name="connsiteY477" fmla="*/ 1432182 h 3616391"/>
              <a:gd name="connsiteX478" fmla="*/ 1 w 11761853"/>
              <a:gd name="connsiteY478" fmla="*/ 1416877 h 3616391"/>
              <a:gd name="connsiteX479" fmla="*/ 21684 w 11761853"/>
              <a:gd name="connsiteY479" fmla="*/ 1418933 h 3616391"/>
              <a:gd name="connsiteX480" fmla="*/ 0 w 11761853"/>
              <a:gd name="connsiteY480" fmla="*/ 1413382 h 3616391"/>
              <a:gd name="connsiteX481" fmla="*/ 523867 w 11761853"/>
              <a:gd name="connsiteY481" fmla="*/ 1390641 h 3616391"/>
              <a:gd name="connsiteX482" fmla="*/ 499736 w 11761853"/>
              <a:gd name="connsiteY482" fmla="*/ 1397810 h 3616391"/>
              <a:gd name="connsiteX483" fmla="*/ 523867 w 11761853"/>
              <a:gd name="connsiteY483" fmla="*/ 1390641 h 3616391"/>
              <a:gd name="connsiteX484" fmla="*/ 3471644 w 11761853"/>
              <a:gd name="connsiteY484" fmla="*/ 1389261 h 3616391"/>
              <a:gd name="connsiteX485" fmla="*/ 3509126 w 11761853"/>
              <a:gd name="connsiteY485" fmla="*/ 1392704 h 3616391"/>
              <a:gd name="connsiteX486" fmla="*/ 3529180 w 11761853"/>
              <a:gd name="connsiteY486" fmla="*/ 1393525 h 3616391"/>
              <a:gd name="connsiteX487" fmla="*/ 3472505 w 11761853"/>
              <a:gd name="connsiteY487" fmla="*/ 1397501 h 3616391"/>
              <a:gd name="connsiteX488" fmla="*/ 3454705 w 11761853"/>
              <a:gd name="connsiteY488" fmla="*/ 1392799 h 3616391"/>
              <a:gd name="connsiteX489" fmla="*/ 3451282 w 11761853"/>
              <a:gd name="connsiteY489" fmla="*/ 1391531 h 3616391"/>
              <a:gd name="connsiteX490" fmla="*/ 11426574 w 11761853"/>
              <a:gd name="connsiteY490" fmla="*/ 1389260 h 3616391"/>
              <a:gd name="connsiteX491" fmla="*/ 11422626 w 11761853"/>
              <a:gd name="connsiteY491" fmla="*/ 1391241 h 3616391"/>
              <a:gd name="connsiteX492" fmla="*/ 11422009 w 11761853"/>
              <a:gd name="connsiteY492" fmla="*/ 1390526 h 3616391"/>
              <a:gd name="connsiteX493" fmla="*/ 11426574 w 11761853"/>
              <a:gd name="connsiteY493" fmla="*/ 1389260 h 3616391"/>
              <a:gd name="connsiteX494" fmla="*/ 3440004 w 11761853"/>
              <a:gd name="connsiteY494" fmla="*/ 1387355 h 3616391"/>
              <a:gd name="connsiteX495" fmla="*/ 3450538 w 11761853"/>
              <a:gd name="connsiteY495" fmla="*/ 1387955 h 3616391"/>
              <a:gd name="connsiteX496" fmla="*/ 3444406 w 11761853"/>
              <a:gd name="connsiteY496" fmla="*/ 1388159 h 3616391"/>
              <a:gd name="connsiteX497" fmla="*/ 3442157 w 11761853"/>
              <a:gd name="connsiteY497" fmla="*/ 1388152 h 3616391"/>
              <a:gd name="connsiteX498" fmla="*/ 3535861 w 11761853"/>
              <a:gd name="connsiteY498" fmla="*/ 1382939 h 3616391"/>
              <a:gd name="connsiteX499" fmla="*/ 3534598 w 11761853"/>
              <a:gd name="connsiteY499" fmla="*/ 1384017 h 3616391"/>
              <a:gd name="connsiteX500" fmla="*/ 3534419 w 11761853"/>
              <a:gd name="connsiteY500" fmla="*/ 1384169 h 3616391"/>
              <a:gd name="connsiteX501" fmla="*/ 3532021 w 11761853"/>
              <a:gd name="connsiteY501" fmla="*/ 1386221 h 3616391"/>
              <a:gd name="connsiteX502" fmla="*/ 3534598 w 11761853"/>
              <a:gd name="connsiteY502" fmla="*/ 1384017 h 3616391"/>
              <a:gd name="connsiteX503" fmla="*/ 3535804 w 11761853"/>
              <a:gd name="connsiteY503" fmla="*/ 1382991 h 3616391"/>
              <a:gd name="connsiteX504" fmla="*/ 3535861 w 11761853"/>
              <a:gd name="connsiteY504" fmla="*/ 1382939 h 3616391"/>
              <a:gd name="connsiteX505" fmla="*/ 4948275 w 11761853"/>
              <a:gd name="connsiteY505" fmla="*/ 1375826 h 3616391"/>
              <a:gd name="connsiteX506" fmla="*/ 4949578 w 11761853"/>
              <a:gd name="connsiteY506" fmla="*/ 1377495 h 3616391"/>
              <a:gd name="connsiteX507" fmla="*/ 4953639 w 11761853"/>
              <a:gd name="connsiteY507" fmla="*/ 1376592 h 3616391"/>
              <a:gd name="connsiteX508" fmla="*/ 3499901 w 11761853"/>
              <a:gd name="connsiteY508" fmla="*/ 1372118 h 3616391"/>
              <a:gd name="connsiteX509" fmla="*/ 3551567 w 11761853"/>
              <a:gd name="connsiteY509" fmla="*/ 1380273 h 3616391"/>
              <a:gd name="connsiteX510" fmla="*/ 3579259 w 11761853"/>
              <a:gd name="connsiteY510" fmla="*/ 1385662 h 3616391"/>
              <a:gd name="connsiteX511" fmla="*/ 3599228 w 11761853"/>
              <a:gd name="connsiteY511" fmla="*/ 1387967 h 3616391"/>
              <a:gd name="connsiteX512" fmla="*/ 3580105 w 11761853"/>
              <a:gd name="connsiteY512" fmla="*/ 1389952 h 3616391"/>
              <a:gd name="connsiteX513" fmla="*/ 3530398 w 11761853"/>
              <a:gd name="connsiteY513" fmla="*/ 1393439 h 3616391"/>
              <a:gd name="connsiteX514" fmla="*/ 3553523 w 11761853"/>
              <a:gd name="connsiteY514" fmla="*/ 1367905 h 3616391"/>
              <a:gd name="connsiteX515" fmla="*/ 3604240 w 11761853"/>
              <a:gd name="connsiteY515" fmla="*/ 1386973 h 3616391"/>
              <a:gd name="connsiteX516" fmla="*/ 3605226 w 11761853"/>
              <a:gd name="connsiteY516" fmla="*/ 1387343 h 3616391"/>
              <a:gd name="connsiteX517" fmla="*/ 3601009 w 11761853"/>
              <a:gd name="connsiteY517" fmla="*/ 1387781 h 3616391"/>
              <a:gd name="connsiteX518" fmla="*/ 3566644 w 11761853"/>
              <a:gd name="connsiteY518" fmla="*/ 1377755 h 3616391"/>
              <a:gd name="connsiteX519" fmla="*/ 3539887 w 11761853"/>
              <a:gd name="connsiteY519" fmla="*/ 1369579 h 3616391"/>
              <a:gd name="connsiteX520" fmla="*/ 3549422 w 11761853"/>
              <a:gd name="connsiteY520" fmla="*/ 1368207 h 3616391"/>
              <a:gd name="connsiteX521" fmla="*/ 3596071 w 11761853"/>
              <a:gd name="connsiteY521" fmla="*/ 1365145 h 3616391"/>
              <a:gd name="connsiteX522" fmla="*/ 3593030 w 11761853"/>
              <a:gd name="connsiteY522" fmla="*/ 1367584 h 3616391"/>
              <a:gd name="connsiteX523" fmla="*/ 3596993 w 11761853"/>
              <a:gd name="connsiteY523" fmla="*/ 1369757 h 3616391"/>
              <a:gd name="connsiteX524" fmla="*/ 3601018 w 11761853"/>
              <a:gd name="connsiteY524" fmla="*/ 1370547 h 3616391"/>
              <a:gd name="connsiteX525" fmla="*/ 3601796 w 11761853"/>
              <a:gd name="connsiteY525" fmla="*/ 1366851 h 3616391"/>
              <a:gd name="connsiteX526" fmla="*/ 3596071 w 11761853"/>
              <a:gd name="connsiteY526" fmla="*/ 1365145 h 3616391"/>
              <a:gd name="connsiteX527" fmla="*/ 4908039 w 11761853"/>
              <a:gd name="connsiteY527" fmla="*/ 1364699 h 3616391"/>
              <a:gd name="connsiteX528" fmla="*/ 4902628 w 11761853"/>
              <a:gd name="connsiteY528" fmla="*/ 1370822 h 3616391"/>
              <a:gd name="connsiteX529" fmla="*/ 4906160 w 11761853"/>
              <a:gd name="connsiteY529" fmla="*/ 1371547 h 3616391"/>
              <a:gd name="connsiteX530" fmla="*/ 4918689 w 11761853"/>
              <a:gd name="connsiteY530" fmla="*/ 1367023 h 3616391"/>
              <a:gd name="connsiteX531" fmla="*/ 3370003 w 11761853"/>
              <a:gd name="connsiteY531" fmla="*/ 1358206 h 3616391"/>
              <a:gd name="connsiteX532" fmla="*/ 3372568 w 11761853"/>
              <a:gd name="connsiteY532" fmla="*/ 1360528 h 3616391"/>
              <a:gd name="connsiteX533" fmla="*/ 3381414 w 11761853"/>
              <a:gd name="connsiteY533" fmla="*/ 1371607 h 3616391"/>
              <a:gd name="connsiteX534" fmla="*/ 4867674 w 11761853"/>
              <a:gd name="connsiteY534" fmla="*/ 1355885 h 3616391"/>
              <a:gd name="connsiteX535" fmla="*/ 4847293 w 11761853"/>
              <a:gd name="connsiteY535" fmla="*/ 1359505 h 3616391"/>
              <a:gd name="connsiteX536" fmla="*/ 4879240 w 11761853"/>
              <a:gd name="connsiteY536" fmla="*/ 1366039 h 3616391"/>
              <a:gd name="connsiteX537" fmla="*/ 4886225 w 11761853"/>
              <a:gd name="connsiteY537" fmla="*/ 1360356 h 3616391"/>
              <a:gd name="connsiteX538" fmla="*/ 4886405 w 11761853"/>
              <a:gd name="connsiteY538" fmla="*/ 1359974 h 3616391"/>
              <a:gd name="connsiteX539" fmla="*/ 10574625 w 11761853"/>
              <a:gd name="connsiteY539" fmla="*/ 1354285 h 3616391"/>
              <a:gd name="connsiteX540" fmla="*/ 10580215 w 11761853"/>
              <a:gd name="connsiteY540" fmla="*/ 1356438 h 3616391"/>
              <a:gd name="connsiteX541" fmla="*/ 10575440 w 11761853"/>
              <a:gd name="connsiteY541" fmla="*/ 1359456 h 3616391"/>
              <a:gd name="connsiteX542" fmla="*/ 10556596 w 11761853"/>
              <a:gd name="connsiteY542" fmla="*/ 1361280 h 3616391"/>
              <a:gd name="connsiteX543" fmla="*/ 10574625 w 11761853"/>
              <a:gd name="connsiteY543" fmla="*/ 1354285 h 3616391"/>
              <a:gd name="connsiteX544" fmla="*/ 350269 w 11761853"/>
              <a:gd name="connsiteY544" fmla="*/ 1350775 h 3616391"/>
              <a:gd name="connsiteX545" fmla="*/ 376708 w 11761853"/>
              <a:gd name="connsiteY545" fmla="*/ 1352186 h 3616391"/>
              <a:gd name="connsiteX546" fmla="*/ 504651 w 11761853"/>
              <a:gd name="connsiteY546" fmla="*/ 1362501 h 3616391"/>
              <a:gd name="connsiteX547" fmla="*/ 533858 w 11761853"/>
              <a:gd name="connsiteY547" fmla="*/ 1365116 h 3616391"/>
              <a:gd name="connsiteX548" fmla="*/ 514271 w 11761853"/>
              <a:gd name="connsiteY548" fmla="*/ 1371070 h 3616391"/>
              <a:gd name="connsiteX549" fmla="*/ 512747 w 11761853"/>
              <a:gd name="connsiteY549" fmla="*/ 1373874 h 3616391"/>
              <a:gd name="connsiteX550" fmla="*/ 473837 w 11761853"/>
              <a:gd name="connsiteY550" fmla="*/ 1367956 h 3616391"/>
              <a:gd name="connsiteX551" fmla="*/ 429569 w 11761853"/>
              <a:gd name="connsiteY551" fmla="*/ 1361897 h 3616391"/>
              <a:gd name="connsiteX552" fmla="*/ 366532 w 11761853"/>
              <a:gd name="connsiteY552" fmla="*/ 1356095 h 3616391"/>
              <a:gd name="connsiteX553" fmla="*/ 350269 w 11761853"/>
              <a:gd name="connsiteY553" fmla="*/ 1350775 h 3616391"/>
              <a:gd name="connsiteX554" fmla="*/ 5134229 w 11761853"/>
              <a:gd name="connsiteY554" fmla="*/ 1345948 h 3616391"/>
              <a:gd name="connsiteX555" fmla="*/ 5018235 w 11761853"/>
              <a:gd name="connsiteY555" fmla="*/ 1369083 h 3616391"/>
              <a:gd name="connsiteX556" fmla="*/ 5087507 w 11761853"/>
              <a:gd name="connsiteY556" fmla="*/ 1381500 h 3616391"/>
              <a:gd name="connsiteX557" fmla="*/ 5092752 w 11761853"/>
              <a:gd name="connsiteY557" fmla="*/ 1382641 h 3616391"/>
              <a:gd name="connsiteX558" fmla="*/ 5128283 w 11761853"/>
              <a:gd name="connsiteY558" fmla="*/ 1358344 h 3616391"/>
              <a:gd name="connsiteX559" fmla="*/ 5134175 w 11761853"/>
              <a:gd name="connsiteY559" fmla="*/ 1351138 h 3616391"/>
              <a:gd name="connsiteX560" fmla="*/ 5134229 w 11761853"/>
              <a:gd name="connsiteY560" fmla="*/ 1345948 h 3616391"/>
              <a:gd name="connsiteX561" fmla="*/ 59447 w 11761853"/>
              <a:gd name="connsiteY561" fmla="*/ 1343535 h 3616391"/>
              <a:gd name="connsiteX562" fmla="*/ 105879 w 11761853"/>
              <a:gd name="connsiteY562" fmla="*/ 1347866 h 3616391"/>
              <a:gd name="connsiteX563" fmla="*/ 59447 w 11761853"/>
              <a:gd name="connsiteY563" fmla="*/ 1343535 h 3616391"/>
              <a:gd name="connsiteX564" fmla="*/ 44876 w 11761853"/>
              <a:gd name="connsiteY564" fmla="*/ 1339628 h 3616391"/>
              <a:gd name="connsiteX565" fmla="*/ 40463 w 11761853"/>
              <a:gd name="connsiteY565" fmla="*/ 1344907 h 3616391"/>
              <a:gd name="connsiteX566" fmla="*/ 43431 w 11761853"/>
              <a:gd name="connsiteY566" fmla="*/ 1342905 h 3616391"/>
              <a:gd name="connsiteX567" fmla="*/ 44876 w 11761853"/>
              <a:gd name="connsiteY567" fmla="*/ 1339628 h 3616391"/>
              <a:gd name="connsiteX568" fmla="*/ 622466 w 11761853"/>
              <a:gd name="connsiteY568" fmla="*/ 1337132 h 3616391"/>
              <a:gd name="connsiteX569" fmla="*/ 666859 w 11761853"/>
              <a:gd name="connsiteY569" fmla="*/ 1343345 h 3616391"/>
              <a:gd name="connsiteX570" fmla="*/ 665070 w 11761853"/>
              <a:gd name="connsiteY570" fmla="*/ 1344012 h 3616391"/>
              <a:gd name="connsiteX571" fmla="*/ 2902221 w 11761853"/>
              <a:gd name="connsiteY571" fmla="*/ 1336834 h 3616391"/>
              <a:gd name="connsiteX572" fmla="*/ 2891790 w 11761853"/>
              <a:gd name="connsiteY572" fmla="*/ 1338007 h 3616391"/>
              <a:gd name="connsiteX573" fmla="*/ 2895019 w 11761853"/>
              <a:gd name="connsiteY573" fmla="*/ 1340484 h 3616391"/>
              <a:gd name="connsiteX574" fmla="*/ 2902221 w 11761853"/>
              <a:gd name="connsiteY574" fmla="*/ 1336834 h 3616391"/>
              <a:gd name="connsiteX575" fmla="*/ 4907474 w 11761853"/>
              <a:gd name="connsiteY575" fmla="*/ 1328149 h 3616391"/>
              <a:gd name="connsiteX576" fmla="*/ 4913301 w 11761853"/>
              <a:gd name="connsiteY576" fmla="*/ 1331443 h 3616391"/>
              <a:gd name="connsiteX577" fmla="*/ 4936137 w 11761853"/>
              <a:gd name="connsiteY577" fmla="*/ 1329673 h 3616391"/>
              <a:gd name="connsiteX578" fmla="*/ 4908739 w 11761853"/>
              <a:gd name="connsiteY578" fmla="*/ 1332710 h 3616391"/>
              <a:gd name="connsiteX579" fmla="*/ 4907474 w 11761853"/>
              <a:gd name="connsiteY579" fmla="*/ 1328149 h 3616391"/>
              <a:gd name="connsiteX580" fmla="*/ 3447644 w 11761853"/>
              <a:gd name="connsiteY580" fmla="*/ 1328095 h 3616391"/>
              <a:gd name="connsiteX581" fmla="*/ 3498847 w 11761853"/>
              <a:gd name="connsiteY581" fmla="*/ 1347347 h 3616391"/>
              <a:gd name="connsiteX582" fmla="*/ 3493053 w 11761853"/>
              <a:gd name="connsiteY582" fmla="*/ 1346381 h 3616391"/>
              <a:gd name="connsiteX583" fmla="*/ 3440711 w 11761853"/>
              <a:gd name="connsiteY583" fmla="*/ 1330442 h 3616391"/>
              <a:gd name="connsiteX584" fmla="*/ 3445100 w 11761853"/>
              <a:gd name="connsiteY584" fmla="*/ 1328323 h 3616391"/>
              <a:gd name="connsiteX585" fmla="*/ 4967280 w 11761853"/>
              <a:gd name="connsiteY585" fmla="*/ 1326222 h 3616391"/>
              <a:gd name="connsiteX586" fmla="*/ 4954285 w 11761853"/>
              <a:gd name="connsiteY586" fmla="*/ 1328266 h 3616391"/>
              <a:gd name="connsiteX587" fmla="*/ 4936137 w 11761853"/>
              <a:gd name="connsiteY587" fmla="*/ 1329673 h 3616391"/>
              <a:gd name="connsiteX588" fmla="*/ 0 w 11761853"/>
              <a:gd name="connsiteY588" fmla="*/ 1326086 h 3616391"/>
              <a:gd name="connsiteX589" fmla="*/ 19182 w 11761853"/>
              <a:gd name="connsiteY589" fmla="*/ 1329478 h 3616391"/>
              <a:gd name="connsiteX590" fmla="*/ 130969 w 11761853"/>
              <a:gd name="connsiteY590" fmla="*/ 1343320 h 3616391"/>
              <a:gd name="connsiteX591" fmla="*/ 309585 w 11761853"/>
              <a:gd name="connsiteY591" fmla="*/ 1356081 h 3616391"/>
              <a:gd name="connsiteX592" fmla="*/ 483776 w 11761853"/>
              <a:gd name="connsiteY592" fmla="*/ 1377911 h 3616391"/>
              <a:gd name="connsiteX593" fmla="*/ 509429 w 11761853"/>
              <a:gd name="connsiteY593" fmla="*/ 1379977 h 3616391"/>
              <a:gd name="connsiteX594" fmla="*/ 499736 w 11761853"/>
              <a:gd name="connsiteY594" fmla="*/ 1397810 h 3616391"/>
              <a:gd name="connsiteX595" fmla="*/ 240856 w 11761853"/>
              <a:gd name="connsiteY595" fmla="*/ 1417517 h 3616391"/>
              <a:gd name="connsiteX596" fmla="*/ 237953 w 11761853"/>
              <a:gd name="connsiteY596" fmla="*/ 1415568 h 3616391"/>
              <a:gd name="connsiteX597" fmla="*/ 158306 w 11761853"/>
              <a:gd name="connsiteY597" fmla="*/ 1408986 h 3616391"/>
              <a:gd name="connsiteX598" fmla="*/ 0 w 11761853"/>
              <a:gd name="connsiteY598" fmla="*/ 1387289 h 3616391"/>
              <a:gd name="connsiteX599" fmla="*/ 0 w 11761853"/>
              <a:gd name="connsiteY599" fmla="*/ 1366156 h 3616391"/>
              <a:gd name="connsiteX600" fmla="*/ 4448 w 11761853"/>
              <a:gd name="connsiteY600" fmla="*/ 1366894 h 3616391"/>
              <a:gd name="connsiteX601" fmla="*/ 101414 w 11761853"/>
              <a:gd name="connsiteY601" fmla="*/ 1378646 h 3616391"/>
              <a:gd name="connsiteX602" fmla="*/ 242399 w 11761853"/>
              <a:gd name="connsiteY602" fmla="*/ 1393747 h 3616391"/>
              <a:gd name="connsiteX603" fmla="*/ 290537 w 11761853"/>
              <a:gd name="connsiteY603" fmla="*/ 1391227 h 3616391"/>
              <a:gd name="connsiteX604" fmla="*/ 271568 w 11761853"/>
              <a:gd name="connsiteY604" fmla="*/ 1384329 h 3616391"/>
              <a:gd name="connsiteX605" fmla="*/ 96730 w 11761853"/>
              <a:gd name="connsiteY605" fmla="*/ 1368945 h 3616391"/>
              <a:gd name="connsiteX606" fmla="*/ 0 w 11761853"/>
              <a:gd name="connsiteY606" fmla="*/ 1356289 h 3616391"/>
              <a:gd name="connsiteX607" fmla="*/ 703366 w 11761853"/>
              <a:gd name="connsiteY607" fmla="*/ 1304868 h 3616391"/>
              <a:gd name="connsiteX608" fmla="*/ 803193 w 11761853"/>
              <a:gd name="connsiteY608" fmla="*/ 1316931 h 3616391"/>
              <a:gd name="connsiteX609" fmla="*/ 775698 w 11761853"/>
              <a:gd name="connsiteY609" fmla="*/ 1320458 h 3616391"/>
              <a:gd name="connsiteX610" fmla="*/ 3147881 w 11761853"/>
              <a:gd name="connsiteY610" fmla="*/ 1303665 h 3616391"/>
              <a:gd name="connsiteX611" fmla="*/ 3270119 w 11761853"/>
              <a:gd name="connsiteY611" fmla="*/ 1314092 h 3616391"/>
              <a:gd name="connsiteX612" fmla="*/ 3305826 w 11761853"/>
              <a:gd name="connsiteY612" fmla="*/ 1322593 h 3616391"/>
              <a:gd name="connsiteX613" fmla="*/ 3277284 w 11761853"/>
              <a:gd name="connsiteY613" fmla="*/ 1307750 h 3616391"/>
              <a:gd name="connsiteX614" fmla="*/ 3296193 w 11761853"/>
              <a:gd name="connsiteY614" fmla="*/ 1308412 h 3616391"/>
              <a:gd name="connsiteX615" fmla="*/ 3349493 w 11761853"/>
              <a:gd name="connsiteY615" fmla="*/ 1334119 h 3616391"/>
              <a:gd name="connsiteX616" fmla="*/ 3370003 w 11761853"/>
              <a:gd name="connsiteY616" fmla="*/ 1358206 h 3616391"/>
              <a:gd name="connsiteX617" fmla="*/ 3362467 w 11761853"/>
              <a:gd name="connsiteY617" fmla="*/ 1351383 h 3616391"/>
              <a:gd name="connsiteX618" fmla="*/ 3380220 w 11761853"/>
              <a:gd name="connsiteY618" fmla="*/ 1378158 h 3616391"/>
              <a:gd name="connsiteX619" fmla="*/ 3378409 w 11761853"/>
              <a:gd name="connsiteY619" fmla="*/ 1385072 h 3616391"/>
              <a:gd name="connsiteX620" fmla="*/ 3376676 w 11761853"/>
              <a:gd name="connsiteY620" fmla="*/ 1387960 h 3616391"/>
              <a:gd name="connsiteX621" fmla="*/ 3171378 w 11761853"/>
              <a:gd name="connsiteY621" fmla="*/ 1387356 h 3616391"/>
              <a:gd name="connsiteX622" fmla="*/ 2886284 w 11761853"/>
              <a:gd name="connsiteY622" fmla="*/ 1375466 h 3616391"/>
              <a:gd name="connsiteX623" fmla="*/ 2621006 w 11761853"/>
              <a:gd name="connsiteY623" fmla="*/ 1358471 h 3616391"/>
              <a:gd name="connsiteX624" fmla="*/ 2784629 w 11761853"/>
              <a:gd name="connsiteY624" fmla="*/ 1347887 h 3616391"/>
              <a:gd name="connsiteX625" fmla="*/ 2849953 w 11761853"/>
              <a:gd name="connsiteY625" fmla="*/ 1344457 h 3616391"/>
              <a:gd name="connsiteX626" fmla="*/ 2860941 w 11761853"/>
              <a:gd name="connsiteY626" fmla="*/ 1336929 h 3616391"/>
              <a:gd name="connsiteX627" fmla="*/ 2789923 w 11761853"/>
              <a:gd name="connsiteY627" fmla="*/ 1339721 h 3616391"/>
              <a:gd name="connsiteX628" fmla="*/ 2541764 w 11761853"/>
              <a:gd name="connsiteY628" fmla="*/ 1352804 h 3616391"/>
              <a:gd name="connsiteX629" fmla="*/ 2541268 w 11761853"/>
              <a:gd name="connsiteY629" fmla="*/ 1352842 h 3616391"/>
              <a:gd name="connsiteX630" fmla="*/ 2499821 w 11761853"/>
              <a:gd name="connsiteY630" fmla="*/ 1349822 h 3616391"/>
              <a:gd name="connsiteX631" fmla="*/ 2757760 w 11761853"/>
              <a:gd name="connsiteY631" fmla="*/ 1330466 h 3616391"/>
              <a:gd name="connsiteX632" fmla="*/ 3027973 w 11761853"/>
              <a:gd name="connsiteY632" fmla="*/ 1308484 h 3616391"/>
              <a:gd name="connsiteX633" fmla="*/ 3147881 w 11761853"/>
              <a:gd name="connsiteY633" fmla="*/ 1303665 h 3616391"/>
              <a:gd name="connsiteX634" fmla="*/ 1150411 w 11761853"/>
              <a:gd name="connsiteY634" fmla="*/ 1299459 h 3616391"/>
              <a:gd name="connsiteX635" fmla="*/ 1231945 w 11761853"/>
              <a:gd name="connsiteY635" fmla="*/ 1304911 h 3616391"/>
              <a:gd name="connsiteX636" fmla="*/ 1227466 w 11761853"/>
              <a:gd name="connsiteY636" fmla="*/ 1308704 h 3616391"/>
              <a:gd name="connsiteX637" fmla="*/ 1185755 w 11761853"/>
              <a:gd name="connsiteY637" fmla="*/ 1310328 h 3616391"/>
              <a:gd name="connsiteX638" fmla="*/ 1194219 w 11761853"/>
              <a:gd name="connsiteY638" fmla="*/ 1305552 h 3616391"/>
              <a:gd name="connsiteX639" fmla="*/ 1150411 w 11761853"/>
              <a:gd name="connsiteY639" fmla="*/ 1299459 h 3616391"/>
              <a:gd name="connsiteX640" fmla="*/ 3820926 w 11761853"/>
              <a:gd name="connsiteY640" fmla="*/ 1298313 h 3616391"/>
              <a:gd name="connsiteX641" fmla="*/ 3812585 w 11761853"/>
              <a:gd name="connsiteY641" fmla="*/ 1316505 h 3616391"/>
              <a:gd name="connsiteX642" fmla="*/ 3820926 w 11761853"/>
              <a:gd name="connsiteY642" fmla="*/ 1298313 h 3616391"/>
              <a:gd name="connsiteX643" fmla="*/ 3295296 w 11761853"/>
              <a:gd name="connsiteY643" fmla="*/ 1288898 h 3616391"/>
              <a:gd name="connsiteX644" fmla="*/ 3346718 w 11761853"/>
              <a:gd name="connsiteY644" fmla="*/ 1289590 h 3616391"/>
              <a:gd name="connsiteX645" fmla="*/ 3353542 w 11761853"/>
              <a:gd name="connsiteY645" fmla="*/ 1289475 h 3616391"/>
              <a:gd name="connsiteX646" fmla="*/ 3372796 w 11761853"/>
              <a:gd name="connsiteY646" fmla="*/ 1299005 h 3616391"/>
              <a:gd name="connsiteX647" fmla="*/ 3409015 w 11761853"/>
              <a:gd name="connsiteY647" fmla="*/ 1313486 h 3616391"/>
              <a:gd name="connsiteX648" fmla="*/ 3392844 w 11761853"/>
              <a:gd name="connsiteY648" fmla="*/ 1311504 h 3616391"/>
              <a:gd name="connsiteX649" fmla="*/ 3319343 w 11761853"/>
              <a:gd name="connsiteY649" fmla="*/ 1292857 h 3616391"/>
              <a:gd name="connsiteX650" fmla="*/ 11761853 w 11761853"/>
              <a:gd name="connsiteY650" fmla="*/ 1287139 h 3616391"/>
              <a:gd name="connsiteX651" fmla="*/ 11595331 w 11761853"/>
              <a:gd name="connsiteY651" fmla="*/ 1385255 h 3616391"/>
              <a:gd name="connsiteX652" fmla="*/ 11569576 w 11761853"/>
              <a:gd name="connsiteY652" fmla="*/ 1411345 h 3616391"/>
              <a:gd name="connsiteX653" fmla="*/ 11595648 w 11761853"/>
              <a:gd name="connsiteY653" fmla="*/ 1404112 h 3616391"/>
              <a:gd name="connsiteX654" fmla="*/ 11576041 w 11761853"/>
              <a:gd name="connsiteY654" fmla="*/ 1413785 h 3616391"/>
              <a:gd name="connsiteX655" fmla="*/ 11452232 w 11761853"/>
              <a:gd name="connsiteY655" fmla="*/ 1439344 h 3616391"/>
              <a:gd name="connsiteX656" fmla="*/ 11472008 w 11761853"/>
              <a:gd name="connsiteY656" fmla="*/ 1424637 h 3616391"/>
              <a:gd name="connsiteX657" fmla="*/ 11480003 w 11761853"/>
              <a:gd name="connsiteY657" fmla="*/ 1412332 h 3616391"/>
              <a:gd name="connsiteX658" fmla="*/ 11357642 w 11761853"/>
              <a:gd name="connsiteY658" fmla="*/ 1468899 h 3616391"/>
              <a:gd name="connsiteX659" fmla="*/ 11227304 w 11761853"/>
              <a:gd name="connsiteY659" fmla="*/ 1510407 h 3616391"/>
              <a:gd name="connsiteX660" fmla="*/ 11336274 w 11761853"/>
              <a:gd name="connsiteY660" fmla="*/ 1478776 h 3616391"/>
              <a:gd name="connsiteX661" fmla="*/ 11222422 w 11761853"/>
              <a:gd name="connsiteY661" fmla="*/ 1531408 h 3616391"/>
              <a:gd name="connsiteX662" fmla="*/ 11134040 w 11761853"/>
              <a:gd name="connsiteY662" fmla="*/ 1572078 h 3616391"/>
              <a:gd name="connsiteX663" fmla="*/ 11115693 w 11761853"/>
              <a:gd name="connsiteY663" fmla="*/ 1578292 h 3616391"/>
              <a:gd name="connsiteX664" fmla="*/ 11057626 w 11761853"/>
              <a:gd name="connsiteY664" fmla="*/ 1599901 h 3616391"/>
              <a:gd name="connsiteX665" fmla="*/ 11097003 w 11761853"/>
              <a:gd name="connsiteY665" fmla="*/ 1580318 h 3616391"/>
              <a:gd name="connsiteX666" fmla="*/ 11134530 w 11761853"/>
              <a:gd name="connsiteY666" fmla="*/ 1546052 h 3616391"/>
              <a:gd name="connsiteX667" fmla="*/ 11055664 w 11761853"/>
              <a:gd name="connsiteY667" fmla="*/ 1567926 h 3616391"/>
              <a:gd name="connsiteX668" fmla="*/ 11249657 w 11761853"/>
              <a:gd name="connsiteY668" fmla="*/ 1478066 h 3616391"/>
              <a:gd name="connsiteX669" fmla="*/ 11422626 w 11761853"/>
              <a:gd name="connsiteY669" fmla="*/ 1391241 h 3616391"/>
              <a:gd name="connsiteX670" fmla="*/ 11429589 w 11761853"/>
              <a:gd name="connsiteY670" fmla="*/ 1399311 h 3616391"/>
              <a:gd name="connsiteX671" fmla="*/ 11543781 w 11761853"/>
              <a:gd name="connsiteY671" fmla="*/ 1371485 h 3616391"/>
              <a:gd name="connsiteX672" fmla="*/ 11761853 w 11761853"/>
              <a:gd name="connsiteY672" fmla="*/ 1287139 h 3616391"/>
              <a:gd name="connsiteX673" fmla="*/ 972663 w 11761853"/>
              <a:gd name="connsiteY673" fmla="*/ 1284949 h 3616391"/>
              <a:gd name="connsiteX674" fmla="*/ 1139482 w 11761853"/>
              <a:gd name="connsiteY674" fmla="*/ 1312130 h 3616391"/>
              <a:gd name="connsiteX675" fmla="*/ 1098097 w 11761853"/>
              <a:gd name="connsiteY675" fmla="*/ 1313741 h 3616391"/>
              <a:gd name="connsiteX676" fmla="*/ 1037319 w 11761853"/>
              <a:gd name="connsiteY676" fmla="*/ 1314119 h 3616391"/>
              <a:gd name="connsiteX677" fmla="*/ 1055811 w 11761853"/>
              <a:gd name="connsiteY677" fmla="*/ 1311751 h 3616391"/>
              <a:gd name="connsiteX678" fmla="*/ 1066664 w 11761853"/>
              <a:gd name="connsiteY678" fmla="*/ 1303743 h 3616391"/>
              <a:gd name="connsiteX679" fmla="*/ 995457 w 11761853"/>
              <a:gd name="connsiteY679" fmla="*/ 1291521 h 3616391"/>
              <a:gd name="connsiteX680" fmla="*/ 957330 w 11761853"/>
              <a:gd name="connsiteY680" fmla="*/ 1284977 h 3616391"/>
              <a:gd name="connsiteX681" fmla="*/ 795119 w 11761853"/>
              <a:gd name="connsiteY681" fmla="*/ 1283411 h 3616391"/>
              <a:gd name="connsiteX682" fmla="*/ 804827 w 11761853"/>
              <a:gd name="connsiteY682" fmla="*/ 1283896 h 3616391"/>
              <a:gd name="connsiteX683" fmla="*/ 892275 w 11761853"/>
              <a:gd name="connsiteY683" fmla="*/ 1296818 h 3616391"/>
              <a:gd name="connsiteX684" fmla="*/ 886125 w 11761853"/>
              <a:gd name="connsiteY684" fmla="*/ 1297016 h 3616391"/>
              <a:gd name="connsiteX685" fmla="*/ 908561 w 11761853"/>
              <a:gd name="connsiteY685" fmla="*/ 1299224 h 3616391"/>
              <a:gd name="connsiteX686" fmla="*/ 1010491 w 11761853"/>
              <a:gd name="connsiteY686" fmla="*/ 1314286 h 3616391"/>
              <a:gd name="connsiteX687" fmla="*/ 957373 w 11761853"/>
              <a:gd name="connsiteY687" fmla="*/ 1314616 h 3616391"/>
              <a:gd name="connsiteX688" fmla="*/ 842683 w 11761853"/>
              <a:gd name="connsiteY688" fmla="*/ 1314630 h 3616391"/>
              <a:gd name="connsiteX689" fmla="*/ 855794 w 11761853"/>
              <a:gd name="connsiteY689" fmla="*/ 1310306 h 3616391"/>
              <a:gd name="connsiteX690" fmla="*/ 876688 w 11761853"/>
              <a:gd name="connsiteY690" fmla="*/ 1299597 h 3616391"/>
              <a:gd name="connsiteX691" fmla="*/ 865438 w 11761853"/>
              <a:gd name="connsiteY691" fmla="*/ 1297365 h 3616391"/>
              <a:gd name="connsiteX692" fmla="*/ 866357 w 11761853"/>
              <a:gd name="connsiteY692" fmla="*/ 1294292 h 3616391"/>
              <a:gd name="connsiteX693" fmla="*/ 860580 w 11761853"/>
              <a:gd name="connsiteY693" fmla="*/ 1295988 h 3616391"/>
              <a:gd name="connsiteX694" fmla="*/ 860641 w 11761853"/>
              <a:gd name="connsiteY694" fmla="*/ 1296413 h 3616391"/>
              <a:gd name="connsiteX695" fmla="*/ 1455532 w 11761853"/>
              <a:gd name="connsiteY695" fmla="*/ 1275872 h 3616391"/>
              <a:gd name="connsiteX696" fmla="*/ 1514294 w 11761853"/>
              <a:gd name="connsiteY696" fmla="*/ 1282731 h 3616391"/>
              <a:gd name="connsiteX697" fmla="*/ 1493398 w 11761853"/>
              <a:gd name="connsiteY697" fmla="*/ 1293439 h 3616391"/>
              <a:gd name="connsiteX698" fmla="*/ 1521729 w 11761853"/>
              <a:gd name="connsiteY698" fmla="*/ 1297247 h 3616391"/>
              <a:gd name="connsiteX699" fmla="*/ 1374116 w 11761853"/>
              <a:gd name="connsiteY699" fmla="*/ 1302994 h 3616391"/>
              <a:gd name="connsiteX700" fmla="*/ 1382986 w 11761853"/>
              <a:gd name="connsiteY700" fmla="*/ 1300295 h 3616391"/>
              <a:gd name="connsiteX701" fmla="*/ 1385139 w 11761853"/>
              <a:gd name="connsiteY701" fmla="*/ 1295397 h 3616391"/>
              <a:gd name="connsiteX702" fmla="*/ 1316460 w 11761853"/>
              <a:gd name="connsiteY702" fmla="*/ 1285679 h 3616391"/>
              <a:gd name="connsiteX703" fmla="*/ 1441549 w 11761853"/>
              <a:gd name="connsiteY703" fmla="*/ 1293786 h 3616391"/>
              <a:gd name="connsiteX704" fmla="*/ 1480657 w 11761853"/>
              <a:gd name="connsiteY704" fmla="*/ 1282938 h 3616391"/>
              <a:gd name="connsiteX705" fmla="*/ 1455532 w 11761853"/>
              <a:gd name="connsiteY705" fmla="*/ 1275872 h 3616391"/>
              <a:gd name="connsiteX706" fmla="*/ 3930423 w 11761853"/>
              <a:gd name="connsiteY706" fmla="*/ 1270177 h 3616391"/>
              <a:gd name="connsiteX707" fmla="*/ 3933525 w 11761853"/>
              <a:gd name="connsiteY707" fmla="*/ 1271110 h 3616391"/>
              <a:gd name="connsiteX708" fmla="*/ 4004583 w 11761853"/>
              <a:gd name="connsiteY708" fmla="*/ 1287938 h 3616391"/>
              <a:gd name="connsiteX709" fmla="*/ 3973279 w 11761853"/>
              <a:gd name="connsiteY709" fmla="*/ 1288923 h 3616391"/>
              <a:gd name="connsiteX710" fmla="*/ 3968164 w 11761853"/>
              <a:gd name="connsiteY710" fmla="*/ 1287517 h 3616391"/>
              <a:gd name="connsiteX711" fmla="*/ 3909870 w 11761853"/>
              <a:gd name="connsiteY711" fmla="*/ 1271493 h 3616391"/>
              <a:gd name="connsiteX712" fmla="*/ 4582515 w 11761853"/>
              <a:gd name="connsiteY712" fmla="*/ 1262504 h 3616391"/>
              <a:gd name="connsiteX713" fmla="*/ 4577951 w 11761853"/>
              <a:gd name="connsiteY713" fmla="*/ 1263770 h 3616391"/>
              <a:gd name="connsiteX714" fmla="*/ 4577919 w 11761853"/>
              <a:gd name="connsiteY714" fmla="*/ 1263076 h 3616391"/>
              <a:gd name="connsiteX715" fmla="*/ 4581581 w 11761853"/>
              <a:gd name="connsiteY715" fmla="*/ 1262620 h 3616391"/>
              <a:gd name="connsiteX716" fmla="*/ 4582515 w 11761853"/>
              <a:gd name="connsiteY716" fmla="*/ 1262504 h 3616391"/>
              <a:gd name="connsiteX717" fmla="*/ 10307527 w 11761853"/>
              <a:gd name="connsiteY717" fmla="*/ 1261315 h 3616391"/>
              <a:gd name="connsiteX718" fmla="*/ 10302398 w 11761853"/>
              <a:gd name="connsiteY718" fmla="*/ 1262198 h 3616391"/>
              <a:gd name="connsiteX719" fmla="*/ 10301698 w 11761853"/>
              <a:gd name="connsiteY719" fmla="*/ 1262648 h 3616391"/>
              <a:gd name="connsiteX720" fmla="*/ 10301706 w 11761853"/>
              <a:gd name="connsiteY720" fmla="*/ 1264592 h 3616391"/>
              <a:gd name="connsiteX721" fmla="*/ 10301778 w 11761853"/>
              <a:gd name="connsiteY721" fmla="*/ 1264558 h 3616391"/>
              <a:gd name="connsiteX722" fmla="*/ 4286510 w 11761853"/>
              <a:gd name="connsiteY722" fmla="*/ 1238443 h 3616391"/>
              <a:gd name="connsiteX723" fmla="*/ 4414886 w 11761853"/>
              <a:gd name="connsiteY723" fmla="*/ 1272248 h 3616391"/>
              <a:gd name="connsiteX724" fmla="*/ 4556127 w 11761853"/>
              <a:gd name="connsiteY724" fmla="*/ 1302821 h 3616391"/>
              <a:gd name="connsiteX725" fmla="*/ 4307035 w 11761853"/>
              <a:gd name="connsiteY725" fmla="*/ 1325747 h 3616391"/>
              <a:gd name="connsiteX726" fmla="*/ 4019758 w 11761853"/>
              <a:gd name="connsiteY726" fmla="*/ 1354981 h 3616391"/>
              <a:gd name="connsiteX727" fmla="*/ 4007116 w 11761853"/>
              <a:gd name="connsiteY727" fmla="*/ 1356016 h 3616391"/>
              <a:gd name="connsiteX728" fmla="*/ 3995468 w 11761853"/>
              <a:gd name="connsiteY728" fmla="*/ 1357742 h 3616391"/>
              <a:gd name="connsiteX729" fmla="*/ 3994600 w 11761853"/>
              <a:gd name="connsiteY729" fmla="*/ 1357043 h 3616391"/>
              <a:gd name="connsiteX730" fmla="*/ 3912776 w 11761853"/>
              <a:gd name="connsiteY730" fmla="*/ 1363763 h 3616391"/>
              <a:gd name="connsiteX731" fmla="*/ 3907765 w 11761853"/>
              <a:gd name="connsiteY731" fmla="*/ 1364476 h 3616391"/>
              <a:gd name="connsiteX732" fmla="*/ 3907447 w 11761853"/>
              <a:gd name="connsiteY732" fmla="*/ 1364201 h 3616391"/>
              <a:gd name="connsiteX733" fmla="*/ 3867202 w 11761853"/>
              <a:gd name="connsiteY733" fmla="*/ 1367505 h 3616391"/>
              <a:gd name="connsiteX734" fmla="*/ 3758030 w 11761853"/>
              <a:gd name="connsiteY734" fmla="*/ 1334962 h 3616391"/>
              <a:gd name="connsiteX735" fmla="*/ 3734860 w 11761853"/>
              <a:gd name="connsiteY735" fmla="*/ 1330776 h 3616391"/>
              <a:gd name="connsiteX736" fmla="*/ 3743932 w 11761853"/>
              <a:gd name="connsiteY736" fmla="*/ 1333976 h 3616391"/>
              <a:gd name="connsiteX737" fmla="*/ 3849661 w 11761853"/>
              <a:gd name="connsiteY737" fmla="*/ 1368944 h 3616391"/>
              <a:gd name="connsiteX738" fmla="*/ 3733187 w 11761853"/>
              <a:gd name="connsiteY738" fmla="*/ 1378507 h 3616391"/>
              <a:gd name="connsiteX739" fmla="*/ 3670095 w 11761853"/>
              <a:gd name="connsiteY739" fmla="*/ 1380615 h 3616391"/>
              <a:gd name="connsiteX740" fmla="*/ 3610770 w 11761853"/>
              <a:gd name="connsiteY740" fmla="*/ 1386769 h 3616391"/>
              <a:gd name="connsiteX741" fmla="*/ 3591063 w 11761853"/>
              <a:gd name="connsiteY741" fmla="*/ 1376424 h 3616391"/>
              <a:gd name="connsiteX742" fmla="*/ 3566372 w 11761853"/>
              <a:gd name="connsiteY742" fmla="*/ 1365977 h 3616391"/>
              <a:gd name="connsiteX743" fmla="*/ 3569385 w 11761853"/>
              <a:gd name="connsiteY743" fmla="*/ 1364178 h 3616391"/>
              <a:gd name="connsiteX744" fmla="*/ 3548370 w 11761853"/>
              <a:gd name="connsiteY744" fmla="*/ 1357372 h 3616391"/>
              <a:gd name="connsiteX745" fmla="*/ 3543285 w 11761853"/>
              <a:gd name="connsiteY745" fmla="*/ 1356191 h 3616391"/>
              <a:gd name="connsiteX746" fmla="*/ 3514529 w 11761853"/>
              <a:gd name="connsiteY746" fmla="*/ 1343960 h 3616391"/>
              <a:gd name="connsiteX747" fmla="*/ 3477195 w 11761853"/>
              <a:gd name="connsiteY747" fmla="*/ 1324050 h 3616391"/>
              <a:gd name="connsiteX748" fmla="*/ 3573938 w 11761853"/>
              <a:gd name="connsiteY748" fmla="*/ 1359937 h 3616391"/>
              <a:gd name="connsiteX749" fmla="*/ 3571397 w 11761853"/>
              <a:gd name="connsiteY749" fmla="*/ 1351847 h 3616391"/>
              <a:gd name="connsiteX750" fmla="*/ 3455025 w 11761853"/>
              <a:gd name="connsiteY750" fmla="*/ 1302389 h 3616391"/>
              <a:gd name="connsiteX751" fmla="*/ 3459713 w 11761853"/>
              <a:gd name="connsiteY751" fmla="*/ 1303097 h 3616391"/>
              <a:gd name="connsiteX752" fmla="*/ 3495628 w 11761853"/>
              <a:gd name="connsiteY752" fmla="*/ 1306417 h 3616391"/>
              <a:gd name="connsiteX753" fmla="*/ 3517824 w 11761853"/>
              <a:gd name="connsiteY753" fmla="*/ 1301975 h 3616391"/>
              <a:gd name="connsiteX754" fmla="*/ 3509864 w 11761853"/>
              <a:gd name="connsiteY754" fmla="*/ 1297464 h 3616391"/>
              <a:gd name="connsiteX755" fmla="*/ 3505801 w 11761853"/>
              <a:gd name="connsiteY755" fmla="*/ 1288449 h 3616391"/>
              <a:gd name="connsiteX756" fmla="*/ 3505290 w 11761853"/>
              <a:gd name="connsiteY756" fmla="*/ 1286922 h 3616391"/>
              <a:gd name="connsiteX757" fmla="*/ 3614951 w 11761853"/>
              <a:gd name="connsiteY757" fmla="*/ 1285075 h 3616391"/>
              <a:gd name="connsiteX758" fmla="*/ 3621667 w 11761853"/>
              <a:gd name="connsiteY758" fmla="*/ 1288420 h 3616391"/>
              <a:gd name="connsiteX759" fmla="*/ 3660080 w 11761853"/>
              <a:gd name="connsiteY759" fmla="*/ 1303071 h 3616391"/>
              <a:gd name="connsiteX760" fmla="*/ 3631280 w 11761853"/>
              <a:gd name="connsiteY760" fmla="*/ 1286024 h 3616391"/>
              <a:gd name="connsiteX761" fmla="*/ 3628403 w 11761853"/>
              <a:gd name="connsiteY761" fmla="*/ 1284848 h 3616391"/>
              <a:gd name="connsiteX762" fmla="*/ 3727231 w 11761853"/>
              <a:gd name="connsiteY762" fmla="*/ 1283185 h 3616391"/>
              <a:gd name="connsiteX763" fmla="*/ 3870148 w 11761853"/>
              <a:gd name="connsiteY763" fmla="*/ 1274037 h 3616391"/>
              <a:gd name="connsiteX764" fmla="*/ 3919870 w 11761853"/>
              <a:gd name="connsiteY764" fmla="*/ 1290994 h 3616391"/>
              <a:gd name="connsiteX765" fmla="*/ 3927462 w 11761853"/>
              <a:gd name="connsiteY765" fmla="*/ 1292809 h 3616391"/>
              <a:gd name="connsiteX766" fmla="*/ 3872005 w 11761853"/>
              <a:gd name="connsiteY766" fmla="*/ 1301410 h 3616391"/>
              <a:gd name="connsiteX767" fmla="*/ 3851363 w 11761853"/>
              <a:gd name="connsiteY767" fmla="*/ 1302107 h 3616391"/>
              <a:gd name="connsiteX768" fmla="*/ 3863386 w 11761853"/>
              <a:gd name="connsiteY768" fmla="*/ 1306350 h 3616391"/>
              <a:gd name="connsiteX769" fmla="*/ 3872005 w 11761853"/>
              <a:gd name="connsiteY769" fmla="*/ 1301410 h 3616391"/>
              <a:gd name="connsiteX770" fmla="*/ 3932164 w 11761853"/>
              <a:gd name="connsiteY770" fmla="*/ 1303692 h 3616391"/>
              <a:gd name="connsiteX771" fmla="*/ 3963327 w 11761853"/>
              <a:gd name="connsiteY771" fmla="*/ 1301385 h 3616391"/>
              <a:gd name="connsiteX772" fmla="*/ 4021457 w 11761853"/>
              <a:gd name="connsiteY772" fmla="*/ 1315286 h 3616391"/>
              <a:gd name="connsiteX773" fmla="*/ 4124031 w 11761853"/>
              <a:gd name="connsiteY773" fmla="*/ 1330423 h 3616391"/>
              <a:gd name="connsiteX774" fmla="*/ 3999926 w 11761853"/>
              <a:gd name="connsiteY774" fmla="*/ 1296261 h 3616391"/>
              <a:gd name="connsiteX775" fmla="*/ 4016065 w 11761853"/>
              <a:gd name="connsiteY775" fmla="*/ 1290656 h 3616391"/>
              <a:gd name="connsiteX776" fmla="*/ 4052459 w 11761853"/>
              <a:gd name="connsiteY776" fmla="*/ 1299276 h 3616391"/>
              <a:gd name="connsiteX777" fmla="*/ 4088688 w 11761853"/>
              <a:gd name="connsiteY777" fmla="*/ 1305471 h 3616391"/>
              <a:gd name="connsiteX778" fmla="*/ 4053624 w 11761853"/>
              <a:gd name="connsiteY778" fmla="*/ 1290683 h 3616391"/>
              <a:gd name="connsiteX779" fmla="*/ 4010186 w 11761853"/>
              <a:gd name="connsiteY779" fmla="*/ 1276617 h 3616391"/>
              <a:gd name="connsiteX780" fmla="*/ 3974465 w 11761853"/>
              <a:gd name="connsiteY780" fmla="*/ 1270316 h 3616391"/>
              <a:gd name="connsiteX781" fmla="*/ 3965408 w 11761853"/>
              <a:gd name="connsiteY781" fmla="*/ 1267938 h 3616391"/>
              <a:gd name="connsiteX782" fmla="*/ 4075307 w 11761853"/>
              <a:gd name="connsiteY782" fmla="*/ 1260902 h 3616391"/>
              <a:gd name="connsiteX783" fmla="*/ 4163673 w 11761853"/>
              <a:gd name="connsiteY783" fmla="*/ 1279659 h 3616391"/>
              <a:gd name="connsiteX784" fmla="*/ 4174310 w 11761853"/>
              <a:gd name="connsiteY784" fmla="*/ 1276867 h 3616391"/>
              <a:gd name="connsiteX785" fmla="*/ 4098772 w 11761853"/>
              <a:gd name="connsiteY785" fmla="*/ 1260349 h 3616391"/>
              <a:gd name="connsiteX786" fmla="*/ 4095977 w 11761853"/>
              <a:gd name="connsiteY786" fmla="*/ 1259579 h 3616391"/>
              <a:gd name="connsiteX787" fmla="*/ 4101344 w 11761853"/>
              <a:gd name="connsiteY787" fmla="*/ 1259236 h 3616391"/>
              <a:gd name="connsiteX788" fmla="*/ 4162674 w 11761853"/>
              <a:gd name="connsiteY788" fmla="*/ 1252349 h 3616391"/>
              <a:gd name="connsiteX789" fmla="*/ 4181371 w 11761853"/>
              <a:gd name="connsiteY789" fmla="*/ 1256510 h 3616391"/>
              <a:gd name="connsiteX790" fmla="*/ 4227861 w 11761853"/>
              <a:gd name="connsiteY790" fmla="*/ 1260257 h 3616391"/>
              <a:gd name="connsiteX791" fmla="*/ 4210551 w 11761853"/>
              <a:gd name="connsiteY791" fmla="*/ 1251213 h 3616391"/>
              <a:gd name="connsiteX792" fmla="*/ 4197950 w 11761853"/>
              <a:gd name="connsiteY792" fmla="*/ 1248387 h 3616391"/>
              <a:gd name="connsiteX793" fmla="*/ 4418134 w 11761853"/>
              <a:gd name="connsiteY793" fmla="*/ 1223662 h 3616391"/>
              <a:gd name="connsiteX794" fmla="*/ 4403685 w 11761853"/>
              <a:gd name="connsiteY794" fmla="*/ 1230533 h 3616391"/>
              <a:gd name="connsiteX795" fmla="*/ 4400877 w 11761853"/>
              <a:gd name="connsiteY795" fmla="*/ 1237803 h 3616391"/>
              <a:gd name="connsiteX796" fmla="*/ 4406707 w 11761853"/>
              <a:gd name="connsiteY796" fmla="*/ 1241098 h 3616391"/>
              <a:gd name="connsiteX797" fmla="*/ 4387844 w 11761853"/>
              <a:gd name="connsiteY797" fmla="*/ 1241418 h 3616391"/>
              <a:gd name="connsiteX798" fmla="*/ 4351974 w 11761853"/>
              <a:gd name="connsiteY798" fmla="*/ 1241757 h 3616391"/>
              <a:gd name="connsiteX799" fmla="*/ 4436881 w 11761853"/>
              <a:gd name="connsiteY799" fmla="*/ 1260144 h 3616391"/>
              <a:gd name="connsiteX800" fmla="*/ 4552335 w 11761853"/>
              <a:gd name="connsiteY800" fmla="*/ 1286215 h 3616391"/>
              <a:gd name="connsiteX801" fmla="*/ 4644147 w 11761853"/>
              <a:gd name="connsiteY801" fmla="*/ 1302859 h 3616391"/>
              <a:gd name="connsiteX802" fmla="*/ 4624333 w 11761853"/>
              <a:gd name="connsiteY802" fmla="*/ 1301424 h 3616391"/>
              <a:gd name="connsiteX803" fmla="*/ 4597951 w 11761853"/>
              <a:gd name="connsiteY803" fmla="*/ 1298972 h 3616391"/>
              <a:gd name="connsiteX804" fmla="*/ 4591636 w 11761853"/>
              <a:gd name="connsiteY804" fmla="*/ 1299553 h 3616391"/>
              <a:gd name="connsiteX805" fmla="*/ 4525546 w 11761853"/>
              <a:gd name="connsiteY805" fmla="*/ 1287581 h 3616391"/>
              <a:gd name="connsiteX806" fmla="*/ 4445593 w 11761853"/>
              <a:gd name="connsiteY806" fmla="*/ 1272791 h 3616391"/>
              <a:gd name="connsiteX807" fmla="*/ 4364953 w 11761853"/>
              <a:gd name="connsiteY807" fmla="*/ 1249946 h 3616391"/>
              <a:gd name="connsiteX808" fmla="*/ 4330016 w 11761853"/>
              <a:gd name="connsiteY808" fmla="*/ 1241966 h 3616391"/>
              <a:gd name="connsiteX809" fmla="*/ 4317129 w 11761853"/>
              <a:gd name="connsiteY809" fmla="*/ 1242087 h 3616391"/>
              <a:gd name="connsiteX810" fmla="*/ 4323190 w 11761853"/>
              <a:gd name="connsiteY810" fmla="*/ 1240404 h 3616391"/>
              <a:gd name="connsiteX811" fmla="*/ 4305343 w 11761853"/>
              <a:gd name="connsiteY811" fmla="*/ 1236327 h 3616391"/>
              <a:gd name="connsiteX812" fmla="*/ 4319542 w 11761853"/>
              <a:gd name="connsiteY812" fmla="*/ 1234733 h 3616391"/>
              <a:gd name="connsiteX813" fmla="*/ 4334263 w 11761853"/>
              <a:gd name="connsiteY813" fmla="*/ 1237921 h 3616391"/>
              <a:gd name="connsiteX814" fmla="*/ 4393783 w 11761853"/>
              <a:gd name="connsiteY814" fmla="*/ 1229946 h 3616391"/>
              <a:gd name="connsiteX815" fmla="*/ 4399226 w 11761853"/>
              <a:gd name="connsiteY815" fmla="*/ 1225786 h 3616391"/>
              <a:gd name="connsiteX816" fmla="*/ 10350597 w 11761853"/>
              <a:gd name="connsiteY816" fmla="*/ 1222660 h 3616391"/>
              <a:gd name="connsiteX817" fmla="*/ 10342862 w 11761853"/>
              <a:gd name="connsiteY817" fmla="*/ 1226004 h 3616391"/>
              <a:gd name="connsiteX818" fmla="*/ 10346178 w 11761853"/>
              <a:gd name="connsiteY818" fmla="*/ 1225252 h 3616391"/>
              <a:gd name="connsiteX819" fmla="*/ 10599875 w 11761853"/>
              <a:gd name="connsiteY819" fmla="*/ 1217890 h 3616391"/>
              <a:gd name="connsiteX820" fmla="*/ 10570323 w 11761853"/>
              <a:gd name="connsiteY820" fmla="*/ 1230296 h 3616391"/>
              <a:gd name="connsiteX821" fmla="*/ 10568294 w 11761853"/>
              <a:gd name="connsiteY821" fmla="*/ 1240683 h 3616391"/>
              <a:gd name="connsiteX822" fmla="*/ 10585889 w 11761853"/>
              <a:gd name="connsiteY822" fmla="*/ 1235802 h 3616391"/>
              <a:gd name="connsiteX823" fmla="*/ 10599875 w 11761853"/>
              <a:gd name="connsiteY823" fmla="*/ 1217890 h 3616391"/>
              <a:gd name="connsiteX824" fmla="*/ 3343799 w 11761853"/>
              <a:gd name="connsiteY824" fmla="*/ 1201810 h 3616391"/>
              <a:gd name="connsiteX825" fmla="*/ 3369253 w 11761853"/>
              <a:gd name="connsiteY825" fmla="*/ 1203548 h 3616391"/>
              <a:gd name="connsiteX826" fmla="*/ 3347443 w 11761853"/>
              <a:gd name="connsiteY826" fmla="*/ 1205144 h 3616391"/>
              <a:gd name="connsiteX827" fmla="*/ 3346915 w 11761853"/>
              <a:gd name="connsiteY827" fmla="*/ 1204806 h 3616391"/>
              <a:gd name="connsiteX828" fmla="*/ 10486638 w 11761853"/>
              <a:gd name="connsiteY828" fmla="*/ 1198256 h 3616391"/>
              <a:gd name="connsiteX829" fmla="*/ 10486402 w 11761853"/>
              <a:gd name="connsiteY829" fmla="*/ 1201110 h 3616391"/>
              <a:gd name="connsiteX830" fmla="*/ 10489648 w 11761853"/>
              <a:gd name="connsiteY830" fmla="*/ 1199814 h 3616391"/>
              <a:gd name="connsiteX831" fmla="*/ 10264276 w 11761853"/>
              <a:gd name="connsiteY831" fmla="*/ 1197298 h 3616391"/>
              <a:gd name="connsiteX832" fmla="*/ 10262800 w 11761853"/>
              <a:gd name="connsiteY832" fmla="*/ 1197645 h 3616391"/>
              <a:gd name="connsiteX833" fmla="*/ 10262584 w 11761853"/>
              <a:gd name="connsiteY833" fmla="*/ 1197768 h 3616391"/>
              <a:gd name="connsiteX834" fmla="*/ 10343400 w 11761853"/>
              <a:gd name="connsiteY834" fmla="*/ 1196000 h 3616391"/>
              <a:gd name="connsiteX835" fmla="*/ 10326447 w 11761853"/>
              <a:gd name="connsiteY835" fmla="*/ 1203912 h 3616391"/>
              <a:gd name="connsiteX836" fmla="*/ 10332846 w 11761853"/>
              <a:gd name="connsiteY836" fmla="*/ 1202139 h 3616391"/>
              <a:gd name="connsiteX837" fmla="*/ 3537149 w 11761853"/>
              <a:gd name="connsiteY837" fmla="*/ 1186354 h 3616391"/>
              <a:gd name="connsiteX838" fmla="*/ 3542899 w 11761853"/>
              <a:gd name="connsiteY838" fmla="*/ 1189610 h 3616391"/>
              <a:gd name="connsiteX839" fmla="*/ 3541577 w 11761853"/>
              <a:gd name="connsiteY839" fmla="*/ 1190929 h 3616391"/>
              <a:gd name="connsiteX840" fmla="*/ 3538969 w 11761853"/>
              <a:gd name="connsiteY840" fmla="*/ 1191120 h 3616391"/>
              <a:gd name="connsiteX841" fmla="*/ 10454141 w 11761853"/>
              <a:gd name="connsiteY841" fmla="*/ 1177888 h 3616391"/>
              <a:gd name="connsiteX842" fmla="*/ 10397385 w 11761853"/>
              <a:gd name="connsiteY842" fmla="*/ 1202427 h 3616391"/>
              <a:gd name="connsiteX843" fmla="*/ 10340669 w 11761853"/>
              <a:gd name="connsiteY843" fmla="*/ 1237701 h 3616391"/>
              <a:gd name="connsiteX844" fmla="*/ 10330388 w 11761853"/>
              <a:gd name="connsiteY844" fmla="*/ 1244280 h 3616391"/>
              <a:gd name="connsiteX845" fmla="*/ 10347284 w 11761853"/>
              <a:gd name="connsiteY845" fmla="*/ 1238882 h 3616391"/>
              <a:gd name="connsiteX846" fmla="*/ 10371275 w 11761853"/>
              <a:gd name="connsiteY846" fmla="*/ 1225066 h 3616391"/>
              <a:gd name="connsiteX847" fmla="*/ 10387225 w 11761853"/>
              <a:gd name="connsiteY847" fmla="*/ 1216663 h 3616391"/>
              <a:gd name="connsiteX848" fmla="*/ 10394576 w 11761853"/>
              <a:gd name="connsiteY848" fmla="*/ 1215138 h 3616391"/>
              <a:gd name="connsiteX849" fmla="*/ 10415784 w 11761853"/>
              <a:gd name="connsiteY849" fmla="*/ 1202123 h 3616391"/>
              <a:gd name="connsiteX850" fmla="*/ 10422387 w 11761853"/>
              <a:gd name="connsiteY850" fmla="*/ 1177301 h 3616391"/>
              <a:gd name="connsiteX851" fmla="*/ 10369571 w 11761853"/>
              <a:gd name="connsiteY851" fmla="*/ 1190462 h 3616391"/>
              <a:gd name="connsiteX852" fmla="*/ 10354242 w 11761853"/>
              <a:gd name="connsiteY852" fmla="*/ 1196202 h 3616391"/>
              <a:gd name="connsiteX853" fmla="*/ 10433636 w 11761853"/>
              <a:gd name="connsiteY853" fmla="*/ 1173750 h 3616391"/>
              <a:gd name="connsiteX854" fmla="*/ 10428501 w 11761853"/>
              <a:gd name="connsiteY854" fmla="*/ 1175605 h 3616391"/>
              <a:gd name="connsiteX855" fmla="*/ 10432844 w 11761853"/>
              <a:gd name="connsiteY855" fmla="*/ 1174401 h 3616391"/>
              <a:gd name="connsiteX856" fmla="*/ 10433294 w 11761853"/>
              <a:gd name="connsiteY856" fmla="*/ 1174023 h 3616391"/>
              <a:gd name="connsiteX857" fmla="*/ 10511048 w 11761853"/>
              <a:gd name="connsiteY857" fmla="*/ 1172321 h 3616391"/>
              <a:gd name="connsiteX858" fmla="*/ 10470987 w 11761853"/>
              <a:gd name="connsiteY858" fmla="*/ 1188376 h 3616391"/>
              <a:gd name="connsiteX859" fmla="*/ 10443952 w 11761853"/>
              <a:gd name="connsiteY859" fmla="*/ 1205673 h 3616391"/>
              <a:gd name="connsiteX860" fmla="*/ 10443623 w 11761853"/>
              <a:gd name="connsiteY860" fmla="*/ 1209552 h 3616391"/>
              <a:gd name="connsiteX861" fmla="*/ 10449370 w 11761853"/>
              <a:gd name="connsiteY861" fmla="*/ 1205867 h 3616391"/>
              <a:gd name="connsiteX862" fmla="*/ 10458821 w 11761853"/>
              <a:gd name="connsiteY862" fmla="*/ 1202371 h 3616391"/>
              <a:gd name="connsiteX863" fmla="*/ 10467866 w 11761853"/>
              <a:gd name="connsiteY863" fmla="*/ 1196887 h 3616391"/>
              <a:gd name="connsiteX864" fmla="*/ 3523692 w 11761853"/>
              <a:gd name="connsiteY864" fmla="*/ 1145395 h 3616391"/>
              <a:gd name="connsiteX865" fmla="*/ 3531062 w 11761853"/>
              <a:gd name="connsiteY865" fmla="*/ 1147930 h 3616391"/>
              <a:gd name="connsiteX866" fmla="*/ 3548450 w 11761853"/>
              <a:gd name="connsiteY866" fmla="*/ 1151223 h 3616391"/>
              <a:gd name="connsiteX867" fmla="*/ 3549094 w 11761853"/>
              <a:gd name="connsiteY867" fmla="*/ 1151496 h 3616391"/>
              <a:gd name="connsiteX868" fmla="*/ 3628349 w 11761853"/>
              <a:gd name="connsiteY868" fmla="*/ 1184576 h 3616391"/>
              <a:gd name="connsiteX869" fmla="*/ 3548848 w 11761853"/>
              <a:gd name="connsiteY869" fmla="*/ 1190397 h 3616391"/>
              <a:gd name="connsiteX870" fmla="*/ 3542899 w 11761853"/>
              <a:gd name="connsiteY870" fmla="*/ 1189610 h 3616391"/>
              <a:gd name="connsiteX871" fmla="*/ 3545291 w 11761853"/>
              <a:gd name="connsiteY871" fmla="*/ 1174634 h 3616391"/>
              <a:gd name="connsiteX872" fmla="*/ 3496006 w 11761853"/>
              <a:gd name="connsiteY872" fmla="*/ 1163059 h 3616391"/>
              <a:gd name="connsiteX873" fmla="*/ 3507420 w 11761853"/>
              <a:gd name="connsiteY873" fmla="*/ 1157278 h 3616391"/>
              <a:gd name="connsiteX874" fmla="*/ 3525990 w 11761853"/>
              <a:gd name="connsiteY874" fmla="*/ 1158943 h 3616391"/>
              <a:gd name="connsiteX875" fmla="*/ 3523692 w 11761853"/>
              <a:gd name="connsiteY875" fmla="*/ 1145395 h 3616391"/>
              <a:gd name="connsiteX876" fmla="*/ 10198610 w 11761853"/>
              <a:gd name="connsiteY876" fmla="*/ 1142410 h 3616391"/>
              <a:gd name="connsiteX877" fmla="*/ 10197189 w 11761853"/>
              <a:gd name="connsiteY877" fmla="*/ 1142581 h 3616391"/>
              <a:gd name="connsiteX878" fmla="*/ 10174293 w 11761853"/>
              <a:gd name="connsiteY878" fmla="*/ 1146479 h 3616391"/>
              <a:gd name="connsiteX879" fmla="*/ 10159039 w 11761853"/>
              <a:gd name="connsiteY879" fmla="*/ 1154270 h 3616391"/>
              <a:gd name="connsiteX880" fmla="*/ 10166541 w 11761853"/>
              <a:gd name="connsiteY880" fmla="*/ 1155011 h 3616391"/>
              <a:gd name="connsiteX881" fmla="*/ 10180308 w 11761853"/>
              <a:gd name="connsiteY881" fmla="*/ 1152231 h 3616391"/>
              <a:gd name="connsiteX882" fmla="*/ 10288349 w 11761853"/>
              <a:gd name="connsiteY882" fmla="*/ 1141553 h 3616391"/>
              <a:gd name="connsiteX883" fmla="*/ 10284156 w 11761853"/>
              <a:gd name="connsiteY883" fmla="*/ 1142130 h 3616391"/>
              <a:gd name="connsiteX884" fmla="*/ 10283208 w 11761853"/>
              <a:gd name="connsiteY884" fmla="*/ 1142855 h 3616391"/>
              <a:gd name="connsiteX885" fmla="*/ 10287074 w 11761853"/>
              <a:gd name="connsiteY885" fmla="*/ 1141967 h 3616391"/>
              <a:gd name="connsiteX886" fmla="*/ 3523087 w 11761853"/>
              <a:gd name="connsiteY886" fmla="*/ 1140489 h 3616391"/>
              <a:gd name="connsiteX887" fmla="*/ 3526990 w 11761853"/>
              <a:gd name="connsiteY887" fmla="*/ 1142140 h 3616391"/>
              <a:gd name="connsiteX888" fmla="*/ 3526070 w 11761853"/>
              <a:gd name="connsiteY888" fmla="*/ 1141977 h 3616391"/>
              <a:gd name="connsiteX889" fmla="*/ 3520062 w 11761853"/>
              <a:gd name="connsiteY889" fmla="*/ 1140867 h 3616391"/>
              <a:gd name="connsiteX890" fmla="*/ 3562076 w 11761853"/>
              <a:gd name="connsiteY890" fmla="*/ 1135606 h 3616391"/>
              <a:gd name="connsiteX891" fmla="*/ 3678537 w 11761853"/>
              <a:gd name="connsiteY891" fmla="*/ 1180901 h 3616391"/>
              <a:gd name="connsiteX892" fmla="*/ 3653661 w 11761853"/>
              <a:gd name="connsiteY892" fmla="*/ 1182722 h 3616391"/>
              <a:gd name="connsiteX893" fmla="*/ 3549271 w 11761853"/>
              <a:gd name="connsiteY893" fmla="*/ 1137210 h 3616391"/>
              <a:gd name="connsiteX894" fmla="*/ 3610095 w 11761853"/>
              <a:gd name="connsiteY894" fmla="*/ 1129595 h 3616391"/>
              <a:gd name="connsiteX895" fmla="*/ 3662598 w 11761853"/>
              <a:gd name="connsiteY895" fmla="*/ 1150693 h 3616391"/>
              <a:gd name="connsiteX896" fmla="*/ 3726612 w 11761853"/>
              <a:gd name="connsiteY896" fmla="*/ 1176931 h 3616391"/>
              <a:gd name="connsiteX897" fmla="*/ 3710109 w 11761853"/>
              <a:gd name="connsiteY897" fmla="*/ 1178516 h 3616391"/>
              <a:gd name="connsiteX898" fmla="*/ 3657748 w 11761853"/>
              <a:gd name="connsiteY898" fmla="*/ 1156584 h 3616391"/>
              <a:gd name="connsiteX899" fmla="*/ 3603011 w 11761853"/>
              <a:gd name="connsiteY899" fmla="*/ 1130482 h 3616391"/>
              <a:gd name="connsiteX900" fmla="*/ 3646672 w 11761853"/>
              <a:gd name="connsiteY900" fmla="*/ 1125016 h 3616391"/>
              <a:gd name="connsiteX901" fmla="*/ 3774540 w 11761853"/>
              <a:gd name="connsiteY901" fmla="*/ 1172327 h 3616391"/>
              <a:gd name="connsiteX902" fmla="*/ 3738649 w 11761853"/>
              <a:gd name="connsiteY902" fmla="*/ 1175776 h 3616391"/>
              <a:gd name="connsiteX903" fmla="*/ 3686665 w 11761853"/>
              <a:gd name="connsiteY903" fmla="*/ 1156593 h 3616391"/>
              <a:gd name="connsiteX904" fmla="*/ 3628702 w 11761853"/>
              <a:gd name="connsiteY904" fmla="*/ 1127268 h 3616391"/>
              <a:gd name="connsiteX905" fmla="*/ 10630148 w 11761853"/>
              <a:gd name="connsiteY905" fmla="*/ 1124586 h 3616391"/>
              <a:gd name="connsiteX906" fmla="*/ 10529665 w 11761853"/>
              <a:gd name="connsiteY906" fmla="*/ 1164858 h 3616391"/>
              <a:gd name="connsiteX907" fmla="*/ 10480995 w 11761853"/>
              <a:gd name="connsiteY907" fmla="*/ 1197201 h 3616391"/>
              <a:gd name="connsiteX908" fmla="*/ 10504759 w 11761853"/>
              <a:gd name="connsiteY908" fmla="*/ 1192268 h 3616391"/>
              <a:gd name="connsiteX909" fmla="*/ 10496680 w 11761853"/>
              <a:gd name="connsiteY909" fmla="*/ 1197005 h 3616391"/>
              <a:gd name="connsiteX910" fmla="*/ 10530514 w 11761853"/>
              <a:gd name="connsiteY910" fmla="*/ 1183492 h 3616391"/>
              <a:gd name="connsiteX911" fmla="*/ 10597004 w 11761853"/>
              <a:gd name="connsiteY911" fmla="*/ 1156934 h 3616391"/>
              <a:gd name="connsiteX912" fmla="*/ 10630148 w 11761853"/>
              <a:gd name="connsiteY912" fmla="*/ 1124586 h 3616391"/>
              <a:gd name="connsiteX913" fmla="*/ 10569203 w 11761853"/>
              <a:gd name="connsiteY913" fmla="*/ 1122409 h 3616391"/>
              <a:gd name="connsiteX914" fmla="*/ 10561393 w 11761853"/>
              <a:gd name="connsiteY914" fmla="*/ 1127661 h 3616391"/>
              <a:gd name="connsiteX915" fmla="*/ 10558983 w 11761853"/>
              <a:gd name="connsiteY915" fmla="*/ 1128300 h 3616391"/>
              <a:gd name="connsiteX916" fmla="*/ 3717356 w 11761853"/>
              <a:gd name="connsiteY916" fmla="*/ 1116885 h 3616391"/>
              <a:gd name="connsiteX917" fmla="*/ 3847203 w 11761853"/>
              <a:gd name="connsiteY917" fmla="*/ 1165348 h 3616391"/>
              <a:gd name="connsiteX918" fmla="*/ 3793350 w 11761853"/>
              <a:gd name="connsiteY918" fmla="*/ 1170519 h 3616391"/>
              <a:gd name="connsiteX919" fmla="*/ 3670138 w 11761853"/>
              <a:gd name="connsiteY919" fmla="*/ 1122080 h 3616391"/>
              <a:gd name="connsiteX920" fmla="*/ 3699478 w 11761853"/>
              <a:gd name="connsiteY920" fmla="*/ 1118406 h 3616391"/>
              <a:gd name="connsiteX921" fmla="*/ 10287133 w 11761853"/>
              <a:gd name="connsiteY921" fmla="*/ 1114094 h 3616391"/>
              <a:gd name="connsiteX922" fmla="*/ 10262643 w 11761853"/>
              <a:gd name="connsiteY922" fmla="*/ 1121682 h 3616391"/>
              <a:gd name="connsiteX923" fmla="*/ 10233191 w 11761853"/>
              <a:gd name="connsiteY923" fmla="*/ 1130897 h 3616391"/>
              <a:gd name="connsiteX924" fmla="*/ 10223556 w 11761853"/>
              <a:gd name="connsiteY924" fmla="*/ 1136782 h 3616391"/>
              <a:gd name="connsiteX925" fmla="*/ 10245230 w 11761853"/>
              <a:gd name="connsiteY925" fmla="*/ 1128466 h 3616391"/>
              <a:gd name="connsiteX926" fmla="*/ 10272710 w 11761853"/>
              <a:gd name="connsiteY926" fmla="*/ 1119159 h 3616391"/>
              <a:gd name="connsiteX927" fmla="*/ 10282266 w 11761853"/>
              <a:gd name="connsiteY927" fmla="*/ 1116996 h 3616391"/>
              <a:gd name="connsiteX928" fmla="*/ 10778169 w 11761853"/>
              <a:gd name="connsiteY928" fmla="*/ 1111598 h 3616391"/>
              <a:gd name="connsiteX929" fmla="*/ 10517507 w 11761853"/>
              <a:gd name="connsiteY929" fmla="*/ 1211965 h 3616391"/>
              <a:gd name="connsiteX930" fmla="*/ 10666766 w 11761853"/>
              <a:gd name="connsiteY930" fmla="*/ 1170565 h 3616391"/>
              <a:gd name="connsiteX931" fmla="*/ 10671330 w 11761853"/>
              <a:gd name="connsiteY931" fmla="*/ 1169298 h 3616391"/>
              <a:gd name="connsiteX932" fmla="*/ 10743287 w 11761853"/>
              <a:gd name="connsiteY932" fmla="*/ 1140216 h 3616391"/>
              <a:gd name="connsiteX933" fmla="*/ 10778169 w 11761853"/>
              <a:gd name="connsiteY933" fmla="*/ 1111598 h 3616391"/>
              <a:gd name="connsiteX934" fmla="*/ 3806020 w 11761853"/>
              <a:gd name="connsiteY934" fmla="*/ 1109342 h 3616391"/>
              <a:gd name="connsiteX935" fmla="*/ 3870897 w 11761853"/>
              <a:gd name="connsiteY935" fmla="*/ 1133007 h 3616391"/>
              <a:gd name="connsiteX936" fmla="*/ 3948837 w 11761853"/>
              <a:gd name="connsiteY936" fmla="*/ 1155587 h 3616391"/>
              <a:gd name="connsiteX937" fmla="*/ 3864515 w 11761853"/>
              <a:gd name="connsiteY937" fmla="*/ 1163686 h 3616391"/>
              <a:gd name="connsiteX938" fmla="*/ 3733372 w 11761853"/>
              <a:gd name="connsiteY938" fmla="*/ 1115523 h 3616391"/>
              <a:gd name="connsiteX939" fmla="*/ 5536261 w 11761853"/>
              <a:gd name="connsiteY939" fmla="*/ 1107587 h 3616391"/>
              <a:gd name="connsiteX940" fmla="*/ 5510076 w 11761853"/>
              <a:gd name="connsiteY940" fmla="*/ 1111564 h 3616391"/>
              <a:gd name="connsiteX941" fmla="*/ 5470800 w 11761853"/>
              <a:gd name="connsiteY941" fmla="*/ 1140069 h 3616391"/>
              <a:gd name="connsiteX942" fmla="*/ 5492529 w 11761853"/>
              <a:gd name="connsiteY942" fmla="*/ 1138248 h 3616391"/>
              <a:gd name="connsiteX943" fmla="*/ 4431759 w 11761853"/>
              <a:gd name="connsiteY943" fmla="*/ 1102959 h 3616391"/>
              <a:gd name="connsiteX944" fmla="*/ 4406554 w 11761853"/>
              <a:gd name="connsiteY944" fmla="*/ 1106419 h 3616391"/>
              <a:gd name="connsiteX945" fmla="*/ 4405827 w 11761853"/>
              <a:gd name="connsiteY945" fmla="*/ 1103806 h 3616391"/>
              <a:gd name="connsiteX946" fmla="*/ 10188480 w 11761853"/>
              <a:gd name="connsiteY946" fmla="*/ 1021785 h 3616391"/>
              <a:gd name="connsiteX947" fmla="*/ 10185509 w 11761853"/>
              <a:gd name="connsiteY947" fmla="*/ 1022883 h 3616391"/>
              <a:gd name="connsiteX948" fmla="*/ 10185553 w 11761853"/>
              <a:gd name="connsiteY948" fmla="*/ 1021969 h 3616391"/>
              <a:gd name="connsiteX949" fmla="*/ 10188480 w 11761853"/>
              <a:gd name="connsiteY949" fmla="*/ 1021785 h 3616391"/>
              <a:gd name="connsiteX950" fmla="*/ 10227505 w 11761853"/>
              <a:gd name="connsiteY950" fmla="*/ 1010325 h 3616391"/>
              <a:gd name="connsiteX951" fmla="*/ 10216574 w 11761853"/>
              <a:gd name="connsiteY951" fmla="*/ 1014258 h 3616391"/>
              <a:gd name="connsiteX952" fmla="*/ 10205672 w 11761853"/>
              <a:gd name="connsiteY952" fmla="*/ 1019080 h 3616391"/>
              <a:gd name="connsiteX953" fmla="*/ 10222978 w 11761853"/>
              <a:gd name="connsiteY953" fmla="*/ 1012543 h 3616391"/>
              <a:gd name="connsiteX954" fmla="*/ 10422384 w 11761853"/>
              <a:gd name="connsiteY954" fmla="*/ 976897 h 3616391"/>
              <a:gd name="connsiteX955" fmla="*/ 10417663 w 11761853"/>
              <a:gd name="connsiteY955" fmla="*/ 979045 h 3616391"/>
              <a:gd name="connsiteX956" fmla="*/ 10415287 w 11761853"/>
              <a:gd name="connsiteY956" fmla="*/ 979386 h 3616391"/>
              <a:gd name="connsiteX957" fmla="*/ 10412244 w 11761853"/>
              <a:gd name="connsiteY957" fmla="*/ 979617 h 3616391"/>
              <a:gd name="connsiteX958" fmla="*/ 10422384 w 11761853"/>
              <a:gd name="connsiteY958" fmla="*/ 976897 h 3616391"/>
              <a:gd name="connsiteX959" fmla="*/ 9877822 w 11761853"/>
              <a:gd name="connsiteY959" fmla="*/ 927512 h 3616391"/>
              <a:gd name="connsiteX960" fmla="*/ 9831037 w 11761853"/>
              <a:gd name="connsiteY960" fmla="*/ 950216 h 3616391"/>
              <a:gd name="connsiteX961" fmla="*/ 9805652 w 11761853"/>
              <a:gd name="connsiteY961" fmla="*/ 958529 h 3616391"/>
              <a:gd name="connsiteX962" fmla="*/ 9805550 w 11761853"/>
              <a:gd name="connsiteY962" fmla="*/ 958584 h 3616391"/>
              <a:gd name="connsiteX963" fmla="*/ 9802618 w 11761853"/>
              <a:gd name="connsiteY963" fmla="*/ 960612 h 3616391"/>
              <a:gd name="connsiteX964" fmla="*/ 9825042 w 11761853"/>
              <a:gd name="connsiteY964" fmla="*/ 955595 h 3616391"/>
              <a:gd name="connsiteX965" fmla="*/ 9837144 w 11761853"/>
              <a:gd name="connsiteY965" fmla="*/ 952404 h 3616391"/>
              <a:gd name="connsiteX966" fmla="*/ 9840858 w 11761853"/>
              <a:gd name="connsiteY966" fmla="*/ 950640 h 3616391"/>
              <a:gd name="connsiteX967" fmla="*/ 9877822 w 11761853"/>
              <a:gd name="connsiteY967" fmla="*/ 927512 h 3616391"/>
              <a:gd name="connsiteX968" fmla="*/ 10145611 w 11761853"/>
              <a:gd name="connsiteY968" fmla="*/ 915860 h 3616391"/>
              <a:gd name="connsiteX969" fmla="*/ 10112346 w 11761853"/>
              <a:gd name="connsiteY969" fmla="*/ 927167 h 3616391"/>
              <a:gd name="connsiteX970" fmla="*/ 10071960 w 11761853"/>
              <a:gd name="connsiteY970" fmla="*/ 951338 h 3616391"/>
              <a:gd name="connsiteX971" fmla="*/ 10095216 w 11761853"/>
              <a:gd name="connsiteY971" fmla="*/ 945142 h 3616391"/>
              <a:gd name="connsiteX972" fmla="*/ 10113712 w 11761853"/>
              <a:gd name="connsiteY972" fmla="*/ 934204 h 3616391"/>
              <a:gd name="connsiteX973" fmla="*/ 9896460 w 11761853"/>
              <a:gd name="connsiteY973" fmla="*/ 911326 h 3616391"/>
              <a:gd name="connsiteX974" fmla="*/ 9898110 w 11761853"/>
              <a:gd name="connsiteY974" fmla="*/ 914796 h 3616391"/>
              <a:gd name="connsiteX975" fmla="*/ 9901942 w 11761853"/>
              <a:gd name="connsiteY975" fmla="*/ 915106 h 3616391"/>
              <a:gd name="connsiteX976" fmla="*/ 9896460 w 11761853"/>
              <a:gd name="connsiteY976" fmla="*/ 911326 h 3616391"/>
              <a:gd name="connsiteX977" fmla="*/ 10074732 w 11761853"/>
              <a:gd name="connsiteY977" fmla="*/ 903211 h 3616391"/>
              <a:gd name="connsiteX978" fmla="*/ 10065806 w 11761853"/>
              <a:gd name="connsiteY978" fmla="*/ 906314 h 3616391"/>
              <a:gd name="connsiteX979" fmla="*/ 10039072 w 11761853"/>
              <a:gd name="connsiteY979" fmla="*/ 912583 h 3616391"/>
              <a:gd name="connsiteX980" fmla="*/ 10041907 w 11761853"/>
              <a:gd name="connsiteY980" fmla="*/ 921104 h 3616391"/>
              <a:gd name="connsiteX981" fmla="*/ 10045732 w 11761853"/>
              <a:gd name="connsiteY981" fmla="*/ 919627 h 3616391"/>
              <a:gd name="connsiteX982" fmla="*/ 10072447 w 11761853"/>
              <a:gd name="connsiteY982" fmla="*/ 904949 h 3616391"/>
              <a:gd name="connsiteX983" fmla="*/ 10074249 w 11761853"/>
              <a:gd name="connsiteY983" fmla="*/ 903568 h 3616391"/>
              <a:gd name="connsiteX984" fmla="*/ 5845898 w 11761853"/>
              <a:gd name="connsiteY984" fmla="*/ 881024 h 3616391"/>
              <a:gd name="connsiteX985" fmla="*/ 5824493 w 11761853"/>
              <a:gd name="connsiteY985" fmla="*/ 884685 h 3616391"/>
              <a:gd name="connsiteX986" fmla="*/ 5820520 w 11761853"/>
              <a:gd name="connsiteY986" fmla="*/ 887937 h 3616391"/>
              <a:gd name="connsiteX987" fmla="*/ 5778763 w 11761853"/>
              <a:gd name="connsiteY987" fmla="*/ 923098 h 3616391"/>
              <a:gd name="connsiteX988" fmla="*/ 5600735 w 11761853"/>
              <a:gd name="connsiteY988" fmla="*/ 1045766 h 3616391"/>
              <a:gd name="connsiteX989" fmla="*/ 5558512 w 11761853"/>
              <a:gd name="connsiteY989" fmla="*/ 1076410 h 3616391"/>
              <a:gd name="connsiteX990" fmla="*/ 5584229 w 11761853"/>
              <a:gd name="connsiteY990" fmla="*/ 1073955 h 3616391"/>
              <a:gd name="connsiteX991" fmla="*/ 5626727 w 11761853"/>
              <a:gd name="connsiteY991" fmla="*/ 1044159 h 3616391"/>
              <a:gd name="connsiteX992" fmla="*/ 5814748 w 11761853"/>
              <a:gd name="connsiteY992" fmla="*/ 905977 h 3616391"/>
              <a:gd name="connsiteX993" fmla="*/ 10027634 w 11761853"/>
              <a:gd name="connsiteY993" fmla="*/ 865679 h 3616391"/>
              <a:gd name="connsiteX994" fmla="*/ 10029032 w 11761853"/>
              <a:gd name="connsiteY994" fmla="*/ 866573 h 3616391"/>
              <a:gd name="connsiteX995" fmla="*/ 10031889 w 11761853"/>
              <a:gd name="connsiteY995" fmla="*/ 868401 h 3616391"/>
              <a:gd name="connsiteX996" fmla="*/ 10029231 w 11761853"/>
              <a:gd name="connsiteY996" fmla="*/ 866699 h 3616391"/>
              <a:gd name="connsiteX997" fmla="*/ 10029032 w 11761853"/>
              <a:gd name="connsiteY997" fmla="*/ 866573 h 3616391"/>
              <a:gd name="connsiteX998" fmla="*/ 10027702 w 11761853"/>
              <a:gd name="connsiteY998" fmla="*/ 865721 h 3616391"/>
              <a:gd name="connsiteX999" fmla="*/ 10027634 w 11761853"/>
              <a:gd name="connsiteY999" fmla="*/ 865679 h 3616391"/>
              <a:gd name="connsiteX1000" fmla="*/ 9782556 w 11761853"/>
              <a:gd name="connsiteY1000" fmla="*/ 858907 h 3616391"/>
              <a:gd name="connsiteX1001" fmla="*/ 9780719 w 11761853"/>
              <a:gd name="connsiteY1001" fmla="*/ 859117 h 3616391"/>
              <a:gd name="connsiteX1002" fmla="*/ 9776129 w 11761853"/>
              <a:gd name="connsiteY1002" fmla="*/ 859866 h 3616391"/>
              <a:gd name="connsiteX1003" fmla="*/ 9744800 w 11761853"/>
              <a:gd name="connsiteY1003" fmla="*/ 874120 h 3616391"/>
              <a:gd name="connsiteX1004" fmla="*/ 9753019 w 11761853"/>
              <a:gd name="connsiteY1004" fmla="*/ 872520 h 3616391"/>
              <a:gd name="connsiteX1005" fmla="*/ 9754306 w 11761853"/>
              <a:gd name="connsiteY1005" fmla="*/ 871387 h 3616391"/>
              <a:gd name="connsiteX1006" fmla="*/ 9757024 w 11761853"/>
              <a:gd name="connsiteY1006" fmla="*/ 869307 h 3616391"/>
              <a:gd name="connsiteX1007" fmla="*/ 9757489 w 11761853"/>
              <a:gd name="connsiteY1007" fmla="*/ 869149 h 3616391"/>
              <a:gd name="connsiteX1008" fmla="*/ 9767605 w 11761853"/>
              <a:gd name="connsiteY1008" fmla="*/ 864506 h 3616391"/>
              <a:gd name="connsiteX1009" fmla="*/ 9762264 w 11761853"/>
              <a:gd name="connsiteY1009" fmla="*/ 869211 h 3616391"/>
              <a:gd name="connsiteX1010" fmla="*/ 9965556 w 11761853"/>
              <a:gd name="connsiteY1010" fmla="*/ 856292 h 3616391"/>
              <a:gd name="connsiteX1011" fmla="*/ 9960116 w 11761853"/>
              <a:gd name="connsiteY1011" fmla="*/ 858764 h 3616391"/>
              <a:gd name="connsiteX1012" fmla="*/ 9961396 w 11761853"/>
              <a:gd name="connsiteY1012" fmla="*/ 862320 h 3616391"/>
              <a:gd name="connsiteX1013" fmla="*/ 9965272 w 11761853"/>
              <a:gd name="connsiteY1013" fmla="*/ 860985 h 3616391"/>
              <a:gd name="connsiteX1014" fmla="*/ 9968904 w 11761853"/>
              <a:gd name="connsiteY1014" fmla="*/ 858290 h 3616391"/>
              <a:gd name="connsiteX1015" fmla="*/ 9965556 w 11761853"/>
              <a:gd name="connsiteY1015" fmla="*/ 856292 h 3616391"/>
              <a:gd name="connsiteX1016" fmla="*/ 10319908 w 11761853"/>
              <a:gd name="connsiteY1016" fmla="*/ 848857 h 3616391"/>
              <a:gd name="connsiteX1017" fmla="*/ 10325500 w 11761853"/>
              <a:gd name="connsiteY1017" fmla="*/ 851009 h 3616391"/>
              <a:gd name="connsiteX1018" fmla="*/ 10320724 w 11761853"/>
              <a:gd name="connsiteY1018" fmla="*/ 854028 h 3616391"/>
              <a:gd name="connsiteX1019" fmla="*/ 10301882 w 11761853"/>
              <a:gd name="connsiteY1019" fmla="*/ 855850 h 3616391"/>
              <a:gd name="connsiteX1020" fmla="*/ 10319908 w 11761853"/>
              <a:gd name="connsiteY1020" fmla="*/ 848857 h 3616391"/>
              <a:gd name="connsiteX1021" fmla="*/ 6569741 w 11761853"/>
              <a:gd name="connsiteY1021" fmla="*/ 847371 h 3616391"/>
              <a:gd name="connsiteX1022" fmla="*/ 6526459 w 11761853"/>
              <a:gd name="connsiteY1022" fmla="*/ 873400 h 3616391"/>
              <a:gd name="connsiteX1023" fmla="*/ 6483115 w 11761853"/>
              <a:gd name="connsiteY1023" fmla="*/ 907754 h 3616391"/>
              <a:gd name="connsiteX1024" fmla="*/ 6567025 w 11761853"/>
              <a:gd name="connsiteY1024" fmla="*/ 851193 h 3616391"/>
              <a:gd name="connsiteX1025" fmla="*/ 6569741 w 11761853"/>
              <a:gd name="connsiteY1025" fmla="*/ 847371 h 3616391"/>
              <a:gd name="connsiteX1026" fmla="*/ 6548587 w 11761853"/>
              <a:gd name="connsiteY1026" fmla="*/ 838748 h 3616391"/>
              <a:gd name="connsiteX1027" fmla="*/ 6542239 w 11761853"/>
              <a:gd name="connsiteY1027" fmla="*/ 844508 h 3616391"/>
              <a:gd name="connsiteX1028" fmla="*/ 6498385 w 11761853"/>
              <a:gd name="connsiteY1028" fmla="*/ 870305 h 3616391"/>
              <a:gd name="connsiteX1029" fmla="*/ 6461771 w 11761853"/>
              <a:gd name="connsiteY1029" fmla="*/ 907672 h 3616391"/>
              <a:gd name="connsiteX1030" fmla="*/ 6472825 w 11761853"/>
              <a:gd name="connsiteY1030" fmla="*/ 903558 h 3616391"/>
              <a:gd name="connsiteX1031" fmla="*/ 6542239 w 11761853"/>
              <a:gd name="connsiteY1031" fmla="*/ 844508 h 3616391"/>
              <a:gd name="connsiteX1032" fmla="*/ 6548071 w 11761853"/>
              <a:gd name="connsiteY1032" fmla="*/ 842471 h 3616391"/>
              <a:gd name="connsiteX1033" fmla="*/ 6549178 w 11761853"/>
              <a:gd name="connsiteY1033" fmla="*/ 841285 h 3616391"/>
              <a:gd name="connsiteX1034" fmla="*/ 6548587 w 11761853"/>
              <a:gd name="connsiteY1034" fmla="*/ 838748 h 3616391"/>
              <a:gd name="connsiteX1035" fmla="*/ 10256625 w 11761853"/>
              <a:gd name="connsiteY1035" fmla="*/ 837038 h 3616391"/>
              <a:gd name="connsiteX1036" fmla="*/ 10245704 w 11761853"/>
              <a:gd name="connsiteY1036" fmla="*/ 843881 h 3616391"/>
              <a:gd name="connsiteX1037" fmla="*/ 10242524 w 11761853"/>
              <a:gd name="connsiteY1037" fmla="*/ 844696 h 3616391"/>
              <a:gd name="connsiteX1038" fmla="*/ 6181304 w 11761853"/>
              <a:gd name="connsiteY1038" fmla="*/ 821855 h 3616391"/>
              <a:gd name="connsiteX1039" fmla="*/ 6180514 w 11761853"/>
              <a:gd name="connsiteY1039" fmla="*/ 822002 h 3616391"/>
              <a:gd name="connsiteX1040" fmla="*/ 6178758 w 11761853"/>
              <a:gd name="connsiteY1040" fmla="*/ 823487 h 3616391"/>
              <a:gd name="connsiteX1041" fmla="*/ 7256888 w 11761853"/>
              <a:gd name="connsiteY1041" fmla="*/ 809719 h 3616391"/>
              <a:gd name="connsiteX1042" fmla="*/ 7228599 w 11761853"/>
              <a:gd name="connsiteY1042" fmla="*/ 828506 h 3616391"/>
              <a:gd name="connsiteX1043" fmla="*/ 7198695 w 11761853"/>
              <a:gd name="connsiteY1043" fmla="*/ 848480 h 3616391"/>
              <a:gd name="connsiteX1044" fmla="*/ 7204222 w 11761853"/>
              <a:gd name="connsiteY1044" fmla="*/ 847143 h 3616391"/>
              <a:gd name="connsiteX1045" fmla="*/ 7208767 w 11761853"/>
              <a:gd name="connsiteY1045" fmla="*/ 843696 h 3616391"/>
              <a:gd name="connsiteX1046" fmla="*/ 7240345 w 11761853"/>
              <a:gd name="connsiteY1046" fmla="*/ 821572 h 3616391"/>
              <a:gd name="connsiteX1047" fmla="*/ 7251546 w 11761853"/>
              <a:gd name="connsiteY1047" fmla="*/ 815294 h 3616391"/>
              <a:gd name="connsiteX1048" fmla="*/ 6614432 w 11761853"/>
              <a:gd name="connsiteY1048" fmla="*/ 809715 h 3616391"/>
              <a:gd name="connsiteX1049" fmla="*/ 6575355 w 11761853"/>
              <a:gd name="connsiteY1049" fmla="*/ 833604 h 3616391"/>
              <a:gd name="connsiteX1050" fmla="*/ 6608992 w 11761853"/>
              <a:gd name="connsiteY1050" fmla="*/ 817333 h 3616391"/>
              <a:gd name="connsiteX1051" fmla="*/ 6613252 w 11761853"/>
              <a:gd name="connsiteY1051" fmla="*/ 812736 h 3616391"/>
              <a:gd name="connsiteX1052" fmla="*/ 6614432 w 11761853"/>
              <a:gd name="connsiteY1052" fmla="*/ 809715 h 3616391"/>
              <a:gd name="connsiteX1053" fmla="*/ 10110066 w 11761853"/>
              <a:gd name="connsiteY1053" fmla="*/ 799154 h 3616391"/>
              <a:gd name="connsiteX1054" fmla="*/ 10114705 w 11761853"/>
              <a:gd name="connsiteY1054" fmla="*/ 800652 h 3616391"/>
              <a:gd name="connsiteX1055" fmla="*/ 10065037 w 11761853"/>
              <a:gd name="connsiteY1055" fmla="*/ 823605 h 3616391"/>
              <a:gd name="connsiteX1056" fmla="*/ 10059429 w 11761853"/>
              <a:gd name="connsiteY1056" fmla="*/ 825354 h 3616391"/>
              <a:gd name="connsiteX1057" fmla="*/ 10107518 w 11761853"/>
              <a:gd name="connsiteY1057" fmla="*/ 799275 h 3616391"/>
              <a:gd name="connsiteX1058" fmla="*/ 6464257 w 11761853"/>
              <a:gd name="connsiteY1058" fmla="*/ 769336 h 3616391"/>
              <a:gd name="connsiteX1059" fmla="*/ 6459448 w 11761853"/>
              <a:gd name="connsiteY1059" fmla="*/ 770332 h 3616391"/>
              <a:gd name="connsiteX1060" fmla="*/ 6447488 w 11761853"/>
              <a:gd name="connsiteY1060" fmla="*/ 772548 h 3616391"/>
              <a:gd name="connsiteX1061" fmla="*/ 6291085 w 11761853"/>
              <a:gd name="connsiteY1061" fmla="*/ 893046 h 3616391"/>
              <a:gd name="connsiteX1062" fmla="*/ 6241618 w 11761853"/>
              <a:gd name="connsiteY1062" fmla="*/ 932610 h 3616391"/>
              <a:gd name="connsiteX1063" fmla="*/ 6240269 w 11761853"/>
              <a:gd name="connsiteY1063" fmla="*/ 935915 h 3616391"/>
              <a:gd name="connsiteX1064" fmla="*/ 6344493 w 11761853"/>
              <a:gd name="connsiteY1064" fmla="*/ 863441 h 3616391"/>
              <a:gd name="connsiteX1065" fmla="*/ 6635851 w 11761853"/>
              <a:gd name="connsiteY1065" fmla="*/ 767196 h 3616391"/>
              <a:gd name="connsiteX1066" fmla="*/ 6619573 w 11761853"/>
              <a:gd name="connsiteY1066" fmla="*/ 775844 h 3616391"/>
              <a:gd name="connsiteX1067" fmla="*/ 6603669 w 11761853"/>
              <a:gd name="connsiteY1067" fmla="*/ 785416 h 3616391"/>
              <a:gd name="connsiteX1068" fmla="*/ 6631170 w 11761853"/>
              <a:gd name="connsiteY1068" fmla="*/ 772551 h 3616391"/>
              <a:gd name="connsiteX1069" fmla="*/ 6635851 w 11761853"/>
              <a:gd name="connsiteY1069" fmla="*/ 767196 h 3616391"/>
              <a:gd name="connsiteX1070" fmla="*/ 7118231 w 11761853"/>
              <a:gd name="connsiteY1070" fmla="*/ 723187 h 3616391"/>
              <a:gd name="connsiteX1071" fmla="*/ 7114832 w 11761853"/>
              <a:gd name="connsiteY1071" fmla="*/ 725703 h 3616391"/>
              <a:gd name="connsiteX1072" fmla="*/ 7114705 w 11761853"/>
              <a:gd name="connsiteY1072" fmla="*/ 724479 h 3616391"/>
              <a:gd name="connsiteX1073" fmla="*/ 7118231 w 11761853"/>
              <a:gd name="connsiteY1073" fmla="*/ 723187 h 3616391"/>
              <a:gd name="connsiteX1074" fmla="*/ 7601928 w 11761853"/>
              <a:gd name="connsiteY1074" fmla="*/ 719697 h 3616391"/>
              <a:gd name="connsiteX1075" fmla="*/ 7593478 w 11761853"/>
              <a:gd name="connsiteY1075" fmla="*/ 729426 h 3616391"/>
              <a:gd name="connsiteX1076" fmla="*/ 7590672 w 11761853"/>
              <a:gd name="connsiteY1076" fmla="*/ 731132 h 3616391"/>
              <a:gd name="connsiteX1077" fmla="*/ 10286696 w 11761853"/>
              <a:gd name="connsiteY1077" fmla="*/ 719197 h 3616391"/>
              <a:gd name="connsiteX1078" fmla="*/ 10280597 w 11761853"/>
              <a:gd name="connsiteY1078" fmla="*/ 723530 h 3616391"/>
              <a:gd name="connsiteX1079" fmla="*/ 10264494 w 11761853"/>
              <a:gd name="connsiteY1079" fmla="*/ 735422 h 3616391"/>
              <a:gd name="connsiteX1080" fmla="*/ 10265312 w 11761853"/>
              <a:gd name="connsiteY1080" fmla="*/ 735803 h 3616391"/>
              <a:gd name="connsiteX1081" fmla="*/ 10229787 w 11761853"/>
              <a:gd name="connsiteY1081" fmla="*/ 746811 h 3616391"/>
              <a:gd name="connsiteX1082" fmla="*/ 10159533 w 11761853"/>
              <a:gd name="connsiteY1082" fmla="*/ 775342 h 3616391"/>
              <a:gd name="connsiteX1083" fmla="*/ 10143786 w 11761853"/>
              <a:gd name="connsiteY1083" fmla="*/ 779518 h 3616391"/>
              <a:gd name="connsiteX1084" fmla="*/ 10177682 w 11761853"/>
              <a:gd name="connsiteY1084" fmla="*/ 760217 h 3616391"/>
              <a:gd name="connsiteX1085" fmla="*/ 10201760 w 11761853"/>
              <a:gd name="connsiteY1085" fmla="*/ 743855 h 3616391"/>
              <a:gd name="connsiteX1086" fmla="*/ 10275320 w 11761853"/>
              <a:gd name="connsiteY1086" fmla="*/ 722174 h 3616391"/>
              <a:gd name="connsiteX1087" fmla="*/ 6714061 w 11761853"/>
              <a:gd name="connsiteY1087" fmla="*/ 717616 h 3616391"/>
              <a:gd name="connsiteX1088" fmla="*/ 6709833 w 11761853"/>
              <a:gd name="connsiteY1088" fmla="*/ 718492 h 3616391"/>
              <a:gd name="connsiteX1089" fmla="*/ 6697014 w 11761853"/>
              <a:gd name="connsiteY1089" fmla="*/ 728177 h 3616391"/>
              <a:gd name="connsiteX1090" fmla="*/ 6668717 w 11761853"/>
              <a:gd name="connsiteY1090" fmla="*/ 756701 h 3616391"/>
              <a:gd name="connsiteX1091" fmla="*/ 6617126 w 11761853"/>
              <a:gd name="connsiteY1091" fmla="*/ 803107 h 3616391"/>
              <a:gd name="connsiteX1092" fmla="*/ 6631683 w 11761853"/>
              <a:gd name="connsiteY1092" fmla="*/ 796838 h 3616391"/>
              <a:gd name="connsiteX1093" fmla="*/ 6680758 w 11761853"/>
              <a:gd name="connsiteY1093" fmla="*/ 753743 h 3616391"/>
              <a:gd name="connsiteX1094" fmla="*/ 9755834 w 11761853"/>
              <a:gd name="connsiteY1094" fmla="*/ 702041 h 3616391"/>
              <a:gd name="connsiteX1095" fmla="*/ 9742132 w 11761853"/>
              <a:gd name="connsiteY1095" fmla="*/ 706406 h 3616391"/>
              <a:gd name="connsiteX1096" fmla="*/ 9738565 w 11761853"/>
              <a:gd name="connsiteY1096" fmla="*/ 708643 h 3616391"/>
              <a:gd name="connsiteX1097" fmla="*/ 9719131 w 11761853"/>
              <a:gd name="connsiteY1097" fmla="*/ 722766 h 3616391"/>
              <a:gd name="connsiteX1098" fmla="*/ 9721709 w 11761853"/>
              <a:gd name="connsiteY1098" fmla="*/ 723680 h 3616391"/>
              <a:gd name="connsiteX1099" fmla="*/ 9725716 w 11761853"/>
              <a:gd name="connsiteY1099" fmla="*/ 723411 h 3616391"/>
              <a:gd name="connsiteX1100" fmla="*/ 9749512 w 11761853"/>
              <a:gd name="connsiteY1100" fmla="*/ 706967 h 3616391"/>
              <a:gd name="connsiteX1101" fmla="*/ 7163433 w 11761853"/>
              <a:gd name="connsiteY1101" fmla="*/ 694088 h 3616391"/>
              <a:gd name="connsiteX1102" fmla="*/ 7150917 w 11761853"/>
              <a:gd name="connsiteY1102" fmla="*/ 703194 h 3616391"/>
              <a:gd name="connsiteX1103" fmla="*/ 7138614 w 11761853"/>
              <a:gd name="connsiteY1103" fmla="*/ 713461 h 3616391"/>
              <a:gd name="connsiteX1104" fmla="*/ 7158368 w 11761853"/>
              <a:gd name="connsiteY1104" fmla="*/ 698636 h 3616391"/>
              <a:gd name="connsiteX1105" fmla="*/ 10394631 w 11761853"/>
              <a:gd name="connsiteY1105" fmla="*/ 692286 h 3616391"/>
              <a:gd name="connsiteX1106" fmla="*/ 10387444 w 11761853"/>
              <a:gd name="connsiteY1106" fmla="*/ 697661 h 3616391"/>
              <a:gd name="connsiteX1107" fmla="*/ 10381073 w 11761853"/>
              <a:gd name="connsiteY1107" fmla="*/ 701760 h 3616391"/>
              <a:gd name="connsiteX1108" fmla="*/ 10319477 w 11761853"/>
              <a:gd name="connsiteY1108" fmla="*/ 719321 h 3616391"/>
              <a:gd name="connsiteX1109" fmla="*/ 10324681 w 11761853"/>
              <a:gd name="connsiteY1109" fmla="*/ 715564 h 3616391"/>
              <a:gd name="connsiteX1110" fmla="*/ 10335619 w 11761853"/>
              <a:gd name="connsiteY1110" fmla="*/ 706394 h 3616391"/>
              <a:gd name="connsiteX1111" fmla="*/ 10364297 w 11761853"/>
              <a:gd name="connsiteY1111" fmla="*/ 698889 h 3616391"/>
              <a:gd name="connsiteX1112" fmla="*/ 9812390 w 11761853"/>
              <a:gd name="connsiteY1112" fmla="*/ 686606 h 3616391"/>
              <a:gd name="connsiteX1113" fmla="*/ 9790562 w 11761853"/>
              <a:gd name="connsiteY1113" fmla="*/ 692403 h 3616391"/>
              <a:gd name="connsiteX1114" fmla="*/ 9737920 w 11761853"/>
              <a:gd name="connsiteY1114" fmla="*/ 720533 h 3616391"/>
              <a:gd name="connsiteX1115" fmla="*/ 9752299 w 11761853"/>
              <a:gd name="connsiteY1115" fmla="*/ 716837 h 3616391"/>
              <a:gd name="connsiteX1116" fmla="*/ 9766279 w 11761853"/>
              <a:gd name="connsiteY1116" fmla="*/ 708847 h 3616391"/>
              <a:gd name="connsiteX1117" fmla="*/ 9786409 w 11761853"/>
              <a:gd name="connsiteY1117" fmla="*/ 701700 h 3616391"/>
              <a:gd name="connsiteX1118" fmla="*/ 9789053 w 11761853"/>
              <a:gd name="connsiteY1118" fmla="*/ 700164 h 3616391"/>
              <a:gd name="connsiteX1119" fmla="*/ 9789163 w 11761853"/>
              <a:gd name="connsiteY1119" fmla="*/ 699598 h 3616391"/>
              <a:gd name="connsiteX1120" fmla="*/ 9790117 w 11761853"/>
              <a:gd name="connsiteY1120" fmla="*/ 699545 h 3616391"/>
              <a:gd name="connsiteX1121" fmla="*/ 9844635 w 11761853"/>
              <a:gd name="connsiteY1121" fmla="*/ 684729 h 3616391"/>
              <a:gd name="connsiteX1122" fmla="*/ 9830007 w 11761853"/>
              <a:gd name="connsiteY1122" fmla="*/ 689792 h 3616391"/>
              <a:gd name="connsiteX1123" fmla="*/ 9815245 w 11761853"/>
              <a:gd name="connsiteY1123" fmla="*/ 696028 h 3616391"/>
              <a:gd name="connsiteX1124" fmla="*/ 9838463 w 11761853"/>
              <a:gd name="connsiteY1124" fmla="*/ 687603 h 3616391"/>
              <a:gd name="connsiteX1125" fmla="*/ 9157876 w 11761853"/>
              <a:gd name="connsiteY1125" fmla="*/ 679298 h 3616391"/>
              <a:gd name="connsiteX1126" fmla="*/ 9153293 w 11761853"/>
              <a:gd name="connsiteY1126" fmla="*/ 680883 h 3616391"/>
              <a:gd name="connsiteX1127" fmla="*/ 9150985 w 11761853"/>
              <a:gd name="connsiteY1127" fmla="*/ 681939 h 3616391"/>
              <a:gd name="connsiteX1128" fmla="*/ 9139720 w 11761853"/>
              <a:gd name="connsiteY1128" fmla="*/ 692451 h 3616391"/>
              <a:gd name="connsiteX1129" fmla="*/ 9138192 w 11761853"/>
              <a:gd name="connsiteY1129" fmla="*/ 693367 h 3616391"/>
              <a:gd name="connsiteX1130" fmla="*/ 9139054 w 11761853"/>
              <a:gd name="connsiteY1130" fmla="*/ 693699 h 3616391"/>
              <a:gd name="connsiteX1131" fmla="*/ 9139720 w 11761853"/>
              <a:gd name="connsiteY1131" fmla="*/ 692451 h 3616391"/>
              <a:gd name="connsiteX1132" fmla="*/ 9170994 w 11761853"/>
              <a:gd name="connsiteY1132" fmla="*/ 674762 h 3616391"/>
              <a:gd name="connsiteX1133" fmla="*/ 9164019 w 11761853"/>
              <a:gd name="connsiteY1133" fmla="*/ 677174 h 3616391"/>
              <a:gd name="connsiteX1134" fmla="*/ 9162167 w 11761853"/>
              <a:gd name="connsiteY1134" fmla="*/ 678312 h 3616391"/>
              <a:gd name="connsiteX1135" fmla="*/ 10193102 w 11761853"/>
              <a:gd name="connsiteY1135" fmla="*/ 659968 h 3616391"/>
              <a:gd name="connsiteX1136" fmla="*/ 10190423 w 11761853"/>
              <a:gd name="connsiteY1136" fmla="*/ 663362 h 3616391"/>
              <a:gd name="connsiteX1137" fmla="*/ 10188815 w 11761853"/>
              <a:gd name="connsiteY1137" fmla="*/ 664745 h 3616391"/>
              <a:gd name="connsiteX1138" fmla="*/ 10172248 w 11761853"/>
              <a:gd name="connsiteY1138" fmla="*/ 670732 h 3616391"/>
              <a:gd name="connsiteX1139" fmla="*/ 10114856 w 11761853"/>
              <a:gd name="connsiteY1139" fmla="*/ 685034 h 3616391"/>
              <a:gd name="connsiteX1140" fmla="*/ 10068086 w 11761853"/>
              <a:gd name="connsiteY1140" fmla="*/ 702551 h 3616391"/>
              <a:gd name="connsiteX1141" fmla="*/ 10103547 w 11761853"/>
              <a:gd name="connsiteY1141" fmla="*/ 681929 h 3616391"/>
              <a:gd name="connsiteX1142" fmla="*/ 10108827 w 11761853"/>
              <a:gd name="connsiteY1142" fmla="*/ 680734 h 3616391"/>
              <a:gd name="connsiteX1143" fmla="*/ 10144738 w 11761853"/>
              <a:gd name="connsiteY1143" fmla="*/ 671145 h 3616391"/>
              <a:gd name="connsiteX1144" fmla="*/ 10193102 w 11761853"/>
              <a:gd name="connsiteY1144" fmla="*/ 659968 h 3616391"/>
              <a:gd name="connsiteX1145" fmla="*/ 9164428 w 11761853"/>
              <a:gd name="connsiteY1145" fmla="*/ 657507 h 3616391"/>
              <a:gd name="connsiteX1146" fmla="*/ 9158805 w 11761853"/>
              <a:gd name="connsiteY1146" fmla="*/ 658995 h 3616391"/>
              <a:gd name="connsiteX1147" fmla="*/ 9159572 w 11761853"/>
              <a:gd name="connsiteY1147" fmla="*/ 660481 h 3616391"/>
              <a:gd name="connsiteX1148" fmla="*/ 9163241 w 11761853"/>
              <a:gd name="connsiteY1148" fmla="*/ 658655 h 3616391"/>
              <a:gd name="connsiteX1149" fmla="*/ 9913114 w 11761853"/>
              <a:gd name="connsiteY1149" fmla="*/ 654731 h 3616391"/>
              <a:gd name="connsiteX1150" fmla="*/ 9844179 w 11761853"/>
              <a:gd name="connsiteY1150" fmla="*/ 676896 h 3616391"/>
              <a:gd name="connsiteX1151" fmla="*/ 9823018 w 11761853"/>
              <a:gd name="connsiteY1151" fmla="*/ 689408 h 3616391"/>
              <a:gd name="connsiteX1152" fmla="*/ 9836320 w 11761853"/>
              <a:gd name="connsiteY1152" fmla="*/ 683332 h 3616391"/>
              <a:gd name="connsiteX1153" fmla="*/ 9862016 w 11761853"/>
              <a:gd name="connsiteY1153" fmla="*/ 675103 h 3616391"/>
              <a:gd name="connsiteX1154" fmla="*/ 9853685 w 11761853"/>
              <a:gd name="connsiteY1154" fmla="*/ 680208 h 3616391"/>
              <a:gd name="connsiteX1155" fmla="*/ 9849859 w 11761853"/>
              <a:gd name="connsiteY1155" fmla="*/ 684342 h 3616391"/>
              <a:gd name="connsiteX1156" fmla="*/ 9867549 w 11761853"/>
              <a:gd name="connsiteY1156" fmla="*/ 679505 h 3616391"/>
              <a:gd name="connsiteX1157" fmla="*/ 9870236 w 11761853"/>
              <a:gd name="connsiteY1157" fmla="*/ 678615 h 3616391"/>
              <a:gd name="connsiteX1158" fmla="*/ 6318274 w 11761853"/>
              <a:gd name="connsiteY1158" fmla="*/ 653005 h 3616391"/>
              <a:gd name="connsiteX1159" fmla="*/ 6294100 w 11761853"/>
              <a:gd name="connsiteY1159" fmla="*/ 671409 h 3616391"/>
              <a:gd name="connsiteX1160" fmla="*/ 6308469 w 11761853"/>
              <a:gd name="connsiteY1160" fmla="*/ 664582 h 3616391"/>
              <a:gd name="connsiteX1161" fmla="*/ 6314152 w 11761853"/>
              <a:gd name="connsiteY1161" fmla="*/ 659714 h 3616391"/>
              <a:gd name="connsiteX1162" fmla="*/ 6318274 w 11761853"/>
              <a:gd name="connsiteY1162" fmla="*/ 653005 h 3616391"/>
              <a:gd name="connsiteX1163" fmla="*/ 6996289 w 11761853"/>
              <a:gd name="connsiteY1163" fmla="*/ 651207 h 3616391"/>
              <a:gd name="connsiteX1164" fmla="*/ 6955406 w 11761853"/>
              <a:gd name="connsiteY1164" fmla="*/ 662221 h 3616391"/>
              <a:gd name="connsiteX1165" fmla="*/ 6949897 w 11761853"/>
              <a:gd name="connsiteY1165" fmla="*/ 666125 h 3616391"/>
              <a:gd name="connsiteX1166" fmla="*/ 6956318 w 11761853"/>
              <a:gd name="connsiteY1166" fmla="*/ 675517 h 3616391"/>
              <a:gd name="connsiteX1167" fmla="*/ 6993785 w 11761853"/>
              <a:gd name="connsiteY1167" fmla="*/ 652666 h 3616391"/>
              <a:gd name="connsiteX1168" fmla="*/ 9199691 w 11761853"/>
              <a:gd name="connsiteY1168" fmla="*/ 648996 h 3616391"/>
              <a:gd name="connsiteX1169" fmla="*/ 9185327 w 11761853"/>
              <a:gd name="connsiteY1169" fmla="*/ 652006 h 3616391"/>
              <a:gd name="connsiteX1170" fmla="*/ 9171910 w 11761853"/>
              <a:gd name="connsiteY1170" fmla="*/ 662582 h 3616391"/>
              <a:gd name="connsiteX1171" fmla="*/ 9194397 w 11761853"/>
              <a:gd name="connsiteY1171" fmla="*/ 652832 h 3616391"/>
              <a:gd name="connsiteX1172" fmla="*/ 9212274 w 11761853"/>
              <a:gd name="connsiteY1172" fmla="*/ 643475 h 3616391"/>
              <a:gd name="connsiteX1173" fmla="*/ 9211141 w 11761853"/>
              <a:gd name="connsiteY1173" fmla="*/ 644285 h 3616391"/>
              <a:gd name="connsiteX1174" fmla="*/ 9214303 w 11761853"/>
              <a:gd name="connsiteY1174" fmla="*/ 643891 h 3616391"/>
              <a:gd name="connsiteX1175" fmla="*/ 10098335 w 11761853"/>
              <a:gd name="connsiteY1175" fmla="*/ 642956 h 3616391"/>
              <a:gd name="connsiteX1176" fmla="*/ 10091930 w 11761853"/>
              <a:gd name="connsiteY1176" fmla="*/ 645735 h 3616391"/>
              <a:gd name="connsiteX1177" fmla="*/ 10088852 w 11761853"/>
              <a:gd name="connsiteY1177" fmla="*/ 646157 h 3616391"/>
              <a:gd name="connsiteX1178" fmla="*/ 10084943 w 11761853"/>
              <a:gd name="connsiteY1178" fmla="*/ 646424 h 3616391"/>
              <a:gd name="connsiteX1179" fmla="*/ 10098335 w 11761853"/>
              <a:gd name="connsiteY1179" fmla="*/ 642956 h 3616391"/>
              <a:gd name="connsiteX1180" fmla="*/ 9278692 w 11761853"/>
              <a:gd name="connsiteY1180" fmla="*/ 634398 h 3616391"/>
              <a:gd name="connsiteX1181" fmla="*/ 9264029 w 11761853"/>
              <a:gd name="connsiteY1181" fmla="*/ 637947 h 3616391"/>
              <a:gd name="connsiteX1182" fmla="*/ 9251090 w 11761853"/>
              <a:gd name="connsiteY1182" fmla="*/ 643000 h 3616391"/>
              <a:gd name="connsiteX1183" fmla="*/ 9246935 w 11761853"/>
              <a:gd name="connsiteY1183" fmla="*/ 648002 h 3616391"/>
              <a:gd name="connsiteX1184" fmla="*/ 9253649 w 11761853"/>
              <a:gd name="connsiteY1184" fmla="*/ 649497 h 3616391"/>
              <a:gd name="connsiteX1185" fmla="*/ 9278346 w 11761853"/>
              <a:gd name="connsiteY1185" fmla="*/ 641016 h 3616391"/>
              <a:gd name="connsiteX1186" fmla="*/ 9283761 w 11761853"/>
              <a:gd name="connsiteY1186" fmla="*/ 637860 h 3616391"/>
              <a:gd name="connsiteX1187" fmla="*/ 9285768 w 11761853"/>
              <a:gd name="connsiteY1187" fmla="*/ 635315 h 3616391"/>
              <a:gd name="connsiteX1188" fmla="*/ 9278692 w 11761853"/>
              <a:gd name="connsiteY1188" fmla="*/ 634398 h 3616391"/>
              <a:gd name="connsiteX1189" fmla="*/ 6637464 w 11761853"/>
              <a:gd name="connsiteY1189" fmla="*/ 615588 h 3616391"/>
              <a:gd name="connsiteX1190" fmla="*/ 6611695 w 11761853"/>
              <a:gd name="connsiteY1190" fmla="*/ 633260 h 3616391"/>
              <a:gd name="connsiteX1191" fmla="*/ 6566760 w 11761853"/>
              <a:gd name="connsiteY1191" fmla="*/ 673562 h 3616391"/>
              <a:gd name="connsiteX1192" fmla="*/ 6575056 w 11761853"/>
              <a:gd name="connsiteY1192" fmla="*/ 672073 h 3616391"/>
              <a:gd name="connsiteX1193" fmla="*/ 6627947 w 11761853"/>
              <a:gd name="connsiteY1193" fmla="*/ 624472 h 3616391"/>
              <a:gd name="connsiteX1194" fmla="*/ 6637464 w 11761853"/>
              <a:gd name="connsiteY1194" fmla="*/ 615588 h 3616391"/>
              <a:gd name="connsiteX1195" fmla="*/ 9318650 w 11761853"/>
              <a:gd name="connsiteY1195" fmla="*/ 600885 h 3616391"/>
              <a:gd name="connsiteX1196" fmla="*/ 9300560 w 11761853"/>
              <a:gd name="connsiteY1196" fmla="*/ 604412 h 3616391"/>
              <a:gd name="connsiteX1197" fmla="*/ 9282556 w 11761853"/>
              <a:gd name="connsiteY1197" fmla="*/ 608934 h 3616391"/>
              <a:gd name="connsiteX1198" fmla="*/ 9312613 w 11761853"/>
              <a:gd name="connsiteY1198" fmla="*/ 604643 h 3616391"/>
              <a:gd name="connsiteX1199" fmla="*/ 9318650 w 11761853"/>
              <a:gd name="connsiteY1199" fmla="*/ 600885 h 3616391"/>
              <a:gd name="connsiteX1200" fmla="*/ 7230288 w 11761853"/>
              <a:gd name="connsiteY1200" fmla="*/ 588824 h 3616391"/>
              <a:gd name="connsiteX1201" fmla="*/ 7160719 w 11761853"/>
              <a:gd name="connsiteY1201" fmla="*/ 606908 h 3616391"/>
              <a:gd name="connsiteX1202" fmla="*/ 7119174 w 11761853"/>
              <a:gd name="connsiteY1202" fmla="*/ 618101 h 3616391"/>
              <a:gd name="connsiteX1203" fmla="*/ 7115885 w 11761853"/>
              <a:gd name="connsiteY1203" fmla="*/ 620313 h 3616391"/>
              <a:gd name="connsiteX1204" fmla="*/ 7059598 w 11761853"/>
              <a:gd name="connsiteY1204" fmla="*/ 666319 h 3616391"/>
              <a:gd name="connsiteX1205" fmla="*/ 7144216 w 11761853"/>
              <a:gd name="connsiteY1205" fmla="*/ 622267 h 3616391"/>
              <a:gd name="connsiteX1206" fmla="*/ 7147783 w 11761853"/>
              <a:gd name="connsiteY1206" fmla="*/ 620245 h 3616391"/>
              <a:gd name="connsiteX1207" fmla="*/ 7104381 w 11761853"/>
              <a:gd name="connsiteY1207" fmla="*/ 670991 h 3616391"/>
              <a:gd name="connsiteX1208" fmla="*/ 7167169 w 11761853"/>
              <a:gd name="connsiteY1208" fmla="*/ 609856 h 3616391"/>
              <a:gd name="connsiteX1209" fmla="*/ 7181798 w 11761853"/>
              <a:gd name="connsiteY1209" fmla="*/ 606930 h 3616391"/>
              <a:gd name="connsiteX1210" fmla="*/ 7155687 w 11761853"/>
              <a:gd name="connsiteY1210" fmla="*/ 629896 h 3616391"/>
              <a:gd name="connsiteX1211" fmla="*/ 7217477 w 11761853"/>
              <a:gd name="connsiteY1211" fmla="*/ 597183 h 3616391"/>
              <a:gd name="connsiteX1212" fmla="*/ 6818735 w 11761853"/>
              <a:gd name="connsiteY1212" fmla="*/ 582772 h 3616391"/>
              <a:gd name="connsiteX1213" fmla="*/ 6813580 w 11761853"/>
              <a:gd name="connsiteY1213" fmla="*/ 584545 h 3616391"/>
              <a:gd name="connsiteX1214" fmla="*/ 6807455 w 11761853"/>
              <a:gd name="connsiteY1214" fmla="*/ 589757 h 3616391"/>
              <a:gd name="connsiteX1215" fmla="*/ 6807745 w 11761853"/>
              <a:gd name="connsiteY1215" fmla="*/ 593494 h 3616391"/>
              <a:gd name="connsiteX1216" fmla="*/ 6809729 w 11761853"/>
              <a:gd name="connsiteY1216" fmla="*/ 593994 h 3616391"/>
              <a:gd name="connsiteX1217" fmla="*/ 6814177 w 11761853"/>
              <a:gd name="connsiteY1217" fmla="*/ 590843 h 3616391"/>
              <a:gd name="connsiteX1218" fmla="*/ 6818056 w 11761853"/>
              <a:gd name="connsiteY1218" fmla="*/ 585986 h 3616391"/>
              <a:gd name="connsiteX1219" fmla="*/ 6818735 w 11761853"/>
              <a:gd name="connsiteY1219" fmla="*/ 582772 h 3616391"/>
              <a:gd name="connsiteX1220" fmla="*/ 6257133 w 11761853"/>
              <a:gd name="connsiteY1220" fmla="*/ 580550 h 3616391"/>
              <a:gd name="connsiteX1221" fmla="*/ 6209012 w 11761853"/>
              <a:gd name="connsiteY1221" fmla="*/ 616808 h 3616391"/>
              <a:gd name="connsiteX1222" fmla="*/ 6257133 w 11761853"/>
              <a:gd name="connsiteY1222" fmla="*/ 580550 h 3616391"/>
              <a:gd name="connsiteX1223" fmla="*/ 7393941 w 11761853"/>
              <a:gd name="connsiteY1223" fmla="*/ 580180 h 3616391"/>
              <a:gd name="connsiteX1224" fmla="*/ 7388624 w 11761853"/>
              <a:gd name="connsiteY1224" fmla="*/ 584705 h 3616391"/>
              <a:gd name="connsiteX1225" fmla="*/ 7385802 w 11761853"/>
              <a:gd name="connsiteY1225" fmla="*/ 586006 h 3616391"/>
              <a:gd name="connsiteX1226" fmla="*/ 7382142 w 11761853"/>
              <a:gd name="connsiteY1226" fmla="*/ 587401 h 3616391"/>
              <a:gd name="connsiteX1227" fmla="*/ 7393941 w 11761853"/>
              <a:gd name="connsiteY1227" fmla="*/ 580180 h 3616391"/>
              <a:gd name="connsiteX1228" fmla="*/ 9963870 w 11761853"/>
              <a:gd name="connsiteY1228" fmla="*/ 579150 h 3616391"/>
              <a:gd name="connsiteX1229" fmla="*/ 9962818 w 11761853"/>
              <a:gd name="connsiteY1229" fmla="*/ 582704 h 3616391"/>
              <a:gd name="connsiteX1230" fmla="*/ 9960961 w 11761853"/>
              <a:gd name="connsiteY1230" fmla="*/ 583367 h 3616391"/>
              <a:gd name="connsiteX1231" fmla="*/ 9963870 w 11761853"/>
              <a:gd name="connsiteY1231" fmla="*/ 579150 h 3616391"/>
              <a:gd name="connsiteX1232" fmla="*/ 6891038 w 11761853"/>
              <a:gd name="connsiteY1232" fmla="*/ 574708 h 3616391"/>
              <a:gd name="connsiteX1233" fmla="*/ 6892919 w 11761853"/>
              <a:gd name="connsiteY1233" fmla="*/ 575389 h 3616391"/>
              <a:gd name="connsiteX1234" fmla="*/ 6896764 w 11761853"/>
              <a:gd name="connsiteY1234" fmla="*/ 576781 h 3616391"/>
              <a:gd name="connsiteX1235" fmla="*/ 6893186 w 11761853"/>
              <a:gd name="connsiteY1235" fmla="*/ 575485 h 3616391"/>
              <a:gd name="connsiteX1236" fmla="*/ 6892919 w 11761853"/>
              <a:gd name="connsiteY1236" fmla="*/ 575389 h 3616391"/>
              <a:gd name="connsiteX1237" fmla="*/ 6891127 w 11761853"/>
              <a:gd name="connsiteY1237" fmla="*/ 574740 h 3616391"/>
              <a:gd name="connsiteX1238" fmla="*/ 6891038 w 11761853"/>
              <a:gd name="connsiteY1238" fmla="*/ 574708 h 3616391"/>
              <a:gd name="connsiteX1239" fmla="*/ 9971010 w 11761853"/>
              <a:gd name="connsiteY1239" fmla="*/ 574219 h 3616391"/>
              <a:gd name="connsiteX1240" fmla="*/ 9969948 w 11761853"/>
              <a:gd name="connsiteY1240" fmla="*/ 578579 h 3616391"/>
              <a:gd name="connsiteX1241" fmla="*/ 9968827 w 11761853"/>
              <a:gd name="connsiteY1241" fmla="*/ 579102 h 3616391"/>
              <a:gd name="connsiteX1242" fmla="*/ 9969336 w 11761853"/>
              <a:gd name="connsiteY1242" fmla="*/ 579420 h 3616391"/>
              <a:gd name="connsiteX1243" fmla="*/ 9963870 w 11761853"/>
              <a:gd name="connsiteY1243" fmla="*/ 579150 h 3616391"/>
              <a:gd name="connsiteX1244" fmla="*/ 9971010 w 11761853"/>
              <a:gd name="connsiteY1244" fmla="*/ 574219 h 3616391"/>
              <a:gd name="connsiteX1245" fmla="*/ 10149019 w 11761853"/>
              <a:gd name="connsiteY1245" fmla="*/ 573674 h 3616391"/>
              <a:gd name="connsiteX1246" fmla="*/ 10142987 w 11761853"/>
              <a:gd name="connsiteY1246" fmla="*/ 577924 h 3616391"/>
              <a:gd name="connsiteX1247" fmla="*/ 10149019 w 11761853"/>
              <a:gd name="connsiteY1247" fmla="*/ 573674 h 3616391"/>
              <a:gd name="connsiteX1248" fmla="*/ 9907131 w 11761853"/>
              <a:gd name="connsiteY1248" fmla="*/ 572012 h 3616391"/>
              <a:gd name="connsiteX1249" fmla="*/ 9884573 w 11761853"/>
              <a:gd name="connsiteY1249" fmla="*/ 579686 h 3616391"/>
              <a:gd name="connsiteX1250" fmla="*/ 9865133 w 11761853"/>
              <a:gd name="connsiteY1250" fmla="*/ 585954 h 3616391"/>
              <a:gd name="connsiteX1251" fmla="*/ 9809635 w 11761853"/>
              <a:gd name="connsiteY1251" fmla="*/ 619277 h 3616391"/>
              <a:gd name="connsiteX1252" fmla="*/ 9835744 w 11761853"/>
              <a:gd name="connsiteY1252" fmla="*/ 613123 h 3616391"/>
              <a:gd name="connsiteX1253" fmla="*/ 9416877 w 11761853"/>
              <a:gd name="connsiteY1253" fmla="*/ 571001 h 3616391"/>
              <a:gd name="connsiteX1254" fmla="*/ 9353149 w 11761853"/>
              <a:gd name="connsiteY1254" fmla="*/ 600425 h 3616391"/>
              <a:gd name="connsiteX1255" fmla="*/ 9290273 w 11761853"/>
              <a:gd name="connsiteY1255" fmla="*/ 629778 h 3616391"/>
              <a:gd name="connsiteX1256" fmla="*/ 9306024 w 11761853"/>
              <a:gd name="connsiteY1256" fmla="*/ 628025 h 3616391"/>
              <a:gd name="connsiteX1257" fmla="*/ 9416877 w 11761853"/>
              <a:gd name="connsiteY1257" fmla="*/ 571001 h 3616391"/>
              <a:gd name="connsiteX1258" fmla="*/ 6276186 w 11761853"/>
              <a:gd name="connsiteY1258" fmla="*/ 564072 h 3616391"/>
              <a:gd name="connsiteX1259" fmla="*/ 6270955 w 11761853"/>
              <a:gd name="connsiteY1259" fmla="*/ 566273 h 3616391"/>
              <a:gd name="connsiteX1260" fmla="*/ 6271546 w 11761853"/>
              <a:gd name="connsiteY1260" fmla="*/ 568142 h 3616391"/>
              <a:gd name="connsiteX1261" fmla="*/ 6274165 w 11761853"/>
              <a:gd name="connsiteY1261" fmla="*/ 569027 h 3616391"/>
              <a:gd name="connsiteX1262" fmla="*/ 6278386 w 11761853"/>
              <a:gd name="connsiteY1262" fmla="*/ 569305 h 3616391"/>
              <a:gd name="connsiteX1263" fmla="*/ 6276186 w 11761853"/>
              <a:gd name="connsiteY1263" fmla="*/ 564072 h 3616391"/>
              <a:gd name="connsiteX1264" fmla="*/ 10161189 w 11761853"/>
              <a:gd name="connsiteY1264" fmla="*/ 563694 h 3616391"/>
              <a:gd name="connsiteX1265" fmla="*/ 10165880 w 11761853"/>
              <a:gd name="connsiteY1265" fmla="*/ 567099 h 3616391"/>
              <a:gd name="connsiteX1266" fmla="*/ 10161189 w 11761853"/>
              <a:gd name="connsiteY1266" fmla="*/ 563694 h 3616391"/>
              <a:gd name="connsiteX1267" fmla="*/ 9443644 w 11761853"/>
              <a:gd name="connsiteY1267" fmla="*/ 549840 h 3616391"/>
              <a:gd name="connsiteX1268" fmla="*/ 9445068 w 11761853"/>
              <a:gd name="connsiteY1268" fmla="*/ 554449 h 3616391"/>
              <a:gd name="connsiteX1269" fmla="*/ 9449870 w 11761853"/>
              <a:gd name="connsiteY1269" fmla="*/ 554905 h 3616391"/>
              <a:gd name="connsiteX1270" fmla="*/ 9443644 w 11761853"/>
              <a:gd name="connsiteY1270" fmla="*/ 549840 h 3616391"/>
              <a:gd name="connsiteX1271" fmla="*/ 6450794 w 11761853"/>
              <a:gd name="connsiteY1271" fmla="*/ 542683 h 3616391"/>
              <a:gd name="connsiteX1272" fmla="*/ 6422026 w 11761853"/>
              <a:gd name="connsiteY1272" fmla="*/ 560428 h 3616391"/>
              <a:gd name="connsiteX1273" fmla="*/ 6335871 w 11761853"/>
              <a:gd name="connsiteY1273" fmla="*/ 640912 h 3616391"/>
              <a:gd name="connsiteX1274" fmla="*/ 6440584 w 11761853"/>
              <a:gd name="connsiteY1274" fmla="*/ 555791 h 3616391"/>
              <a:gd name="connsiteX1275" fmla="*/ 6448090 w 11761853"/>
              <a:gd name="connsiteY1275" fmla="*/ 548233 h 3616391"/>
              <a:gd name="connsiteX1276" fmla="*/ 6450794 w 11761853"/>
              <a:gd name="connsiteY1276" fmla="*/ 542683 h 3616391"/>
              <a:gd name="connsiteX1277" fmla="*/ 9191021 w 11761853"/>
              <a:gd name="connsiteY1277" fmla="*/ 529477 h 3616391"/>
              <a:gd name="connsiteX1278" fmla="*/ 9173761 w 11761853"/>
              <a:gd name="connsiteY1278" fmla="*/ 536439 h 3616391"/>
              <a:gd name="connsiteX1279" fmla="*/ 9150742 w 11761853"/>
              <a:gd name="connsiteY1279" fmla="*/ 554137 h 3616391"/>
              <a:gd name="connsiteX1280" fmla="*/ 9167321 w 11761853"/>
              <a:gd name="connsiteY1280" fmla="*/ 547702 h 3616391"/>
              <a:gd name="connsiteX1281" fmla="*/ 9933764 w 11761853"/>
              <a:gd name="connsiteY1281" fmla="*/ 516356 h 3616391"/>
              <a:gd name="connsiteX1282" fmla="*/ 9930790 w 11761853"/>
              <a:gd name="connsiteY1282" fmla="*/ 517454 h 3616391"/>
              <a:gd name="connsiteX1283" fmla="*/ 9930838 w 11761853"/>
              <a:gd name="connsiteY1283" fmla="*/ 516539 h 3616391"/>
              <a:gd name="connsiteX1284" fmla="*/ 9933764 w 11761853"/>
              <a:gd name="connsiteY1284" fmla="*/ 516356 h 3616391"/>
              <a:gd name="connsiteX1285" fmla="*/ 8893326 w 11761853"/>
              <a:gd name="connsiteY1285" fmla="*/ 509306 h 3616391"/>
              <a:gd name="connsiteX1286" fmla="*/ 8864998 w 11761853"/>
              <a:gd name="connsiteY1286" fmla="*/ 521500 h 3616391"/>
              <a:gd name="connsiteX1287" fmla="*/ 8883727 w 11761853"/>
              <a:gd name="connsiteY1287" fmla="*/ 516226 h 3616391"/>
              <a:gd name="connsiteX1288" fmla="*/ 9618863 w 11761853"/>
              <a:gd name="connsiteY1288" fmla="*/ 491136 h 3616391"/>
              <a:gd name="connsiteX1289" fmla="*/ 9620464 w 11761853"/>
              <a:gd name="connsiteY1289" fmla="*/ 492336 h 3616391"/>
              <a:gd name="connsiteX1290" fmla="*/ 9623736 w 11761853"/>
              <a:gd name="connsiteY1290" fmla="*/ 494788 h 3616391"/>
              <a:gd name="connsiteX1291" fmla="*/ 9620692 w 11761853"/>
              <a:gd name="connsiteY1291" fmla="*/ 492505 h 3616391"/>
              <a:gd name="connsiteX1292" fmla="*/ 9620464 w 11761853"/>
              <a:gd name="connsiteY1292" fmla="*/ 492336 h 3616391"/>
              <a:gd name="connsiteX1293" fmla="*/ 9618940 w 11761853"/>
              <a:gd name="connsiteY1293" fmla="*/ 491193 h 3616391"/>
              <a:gd name="connsiteX1294" fmla="*/ 9618863 w 11761853"/>
              <a:gd name="connsiteY1294" fmla="*/ 491136 h 3616391"/>
              <a:gd name="connsiteX1295" fmla="*/ 9541903 w 11761853"/>
              <a:gd name="connsiteY1295" fmla="*/ 477969 h 3616391"/>
              <a:gd name="connsiteX1296" fmla="*/ 9534524 w 11761853"/>
              <a:gd name="connsiteY1296" fmla="*/ 481169 h 3616391"/>
              <a:gd name="connsiteX1297" fmla="*/ 9533712 w 11761853"/>
              <a:gd name="connsiteY1297" fmla="*/ 484829 h 3616391"/>
              <a:gd name="connsiteX1298" fmla="*/ 9535464 w 11761853"/>
              <a:gd name="connsiteY1298" fmla="*/ 485884 h 3616391"/>
              <a:gd name="connsiteX1299" fmla="*/ 9540637 w 11761853"/>
              <a:gd name="connsiteY1299" fmla="*/ 484168 h 3616391"/>
              <a:gd name="connsiteX1300" fmla="*/ 9545764 w 11761853"/>
              <a:gd name="connsiteY1300" fmla="*/ 480653 h 3616391"/>
              <a:gd name="connsiteX1301" fmla="*/ 9541903 w 11761853"/>
              <a:gd name="connsiteY1301" fmla="*/ 477969 h 3616391"/>
              <a:gd name="connsiteX1302" fmla="*/ 9992946 w 11761853"/>
              <a:gd name="connsiteY1302" fmla="*/ 472504 h 3616391"/>
              <a:gd name="connsiteX1303" fmla="*/ 9999625 w 11761853"/>
              <a:gd name="connsiteY1303" fmla="*/ 475418 h 3616391"/>
              <a:gd name="connsiteX1304" fmla="*/ 9992986 w 11761853"/>
              <a:gd name="connsiteY1304" fmla="*/ 479348 h 3616391"/>
              <a:gd name="connsiteX1305" fmla="*/ 9968725 w 11761853"/>
              <a:gd name="connsiteY1305" fmla="*/ 481525 h 3616391"/>
              <a:gd name="connsiteX1306" fmla="*/ 9992946 w 11761853"/>
              <a:gd name="connsiteY1306" fmla="*/ 472504 h 3616391"/>
              <a:gd name="connsiteX1307" fmla="*/ 6978004 w 11761853"/>
              <a:gd name="connsiteY1307" fmla="*/ 457376 h 3616391"/>
              <a:gd name="connsiteX1308" fmla="*/ 6983953 w 11761853"/>
              <a:gd name="connsiteY1308" fmla="*/ 457692 h 3616391"/>
              <a:gd name="connsiteX1309" fmla="*/ 6928109 w 11761853"/>
              <a:gd name="connsiteY1309" fmla="*/ 505776 h 3616391"/>
              <a:gd name="connsiteX1310" fmla="*/ 6921632 w 11761853"/>
              <a:gd name="connsiteY1310" fmla="*/ 510094 h 3616391"/>
              <a:gd name="connsiteX1311" fmla="*/ 6974926 w 11761853"/>
              <a:gd name="connsiteY1311" fmla="*/ 458449 h 3616391"/>
              <a:gd name="connsiteX1312" fmla="*/ 9364386 w 11761853"/>
              <a:gd name="connsiteY1312" fmla="*/ 456329 h 3616391"/>
              <a:gd name="connsiteX1313" fmla="*/ 9334584 w 11761853"/>
              <a:gd name="connsiteY1313" fmla="*/ 465723 h 3616391"/>
              <a:gd name="connsiteX1314" fmla="*/ 9239925 w 11761853"/>
              <a:gd name="connsiteY1314" fmla="*/ 509748 h 3616391"/>
              <a:gd name="connsiteX1315" fmla="*/ 9203739 w 11761853"/>
              <a:gd name="connsiteY1315" fmla="*/ 524347 h 3616391"/>
              <a:gd name="connsiteX1316" fmla="*/ 9213008 w 11761853"/>
              <a:gd name="connsiteY1316" fmla="*/ 524211 h 3616391"/>
              <a:gd name="connsiteX1317" fmla="*/ 9201948 w 11761853"/>
              <a:gd name="connsiteY1317" fmla="*/ 533222 h 3616391"/>
              <a:gd name="connsiteX1318" fmla="*/ 9265906 w 11761853"/>
              <a:gd name="connsiteY1318" fmla="*/ 505450 h 3616391"/>
              <a:gd name="connsiteX1319" fmla="*/ 9352690 w 11761853"/>
              <a:gd name="connsiteY1319" fmla="*/ 462053 h 3616391"/>
              <a:gd name="connsiteX1320" fmla="*/ 9364386 w 11761853"/>
              <a:gd name="connsiteY1320" fmla="*/ 456329 h 3616391"/>
              <a:gd name="connsiteX1321" fmla="*/ 9024653 w 11761853"/>
              <a:gd name="connsiteY1321" fmla="*/ 455075 h 3616391"/>
              <a:gd name="connsiteX1322" fmla="*/ 8985249 w 11761853"/>
              <a:gd name="connsiteY1322" fmla="*/ 470511 h 3616391"/>
              <a:gd name="connsiteX1323" fmla="*/ 8948501 w 11761853"/>
              <a:gd name="connsiteY1323" fmla="*/ 497986 h 3616391"/>
              <a:gd name="connsiteX1324" fmla="*/ 8975583 w 11761853"/>
              <a:gd name="connsiteY1324" fmla="*/ 490360 h 3616391"/>
              <a:gd name="connsiteX1325" fmla="*/ 8991686 w 11761853"/>
              <a:gd name="connsiteY1325" fmla="*/ 478932 h 3616391"/>
              <a:gd name="connsiteX1326" fmla="*/ 7243446 w 11761853"/>
              <a:gd name="connsiteY1326" fmla="*/ 447848 h 3616391"/>
              <a:gd name="connsiteX1327" fmla="*/ 7250683 w 11761853"/>
              <a:gd name="connsiteY1327" fmla="*/ 448688 h 3616391"/>
              <a:gd name="connsiteX1328" fmla="*/ 7245479 w 11761853"/>
              <a:gd name="connsiteY1328" fmla="*/ 454384 h 3616391"/>
              <a:gd name="connsiteX1329" fmla="*/ 7222906 w 11761853"/>
              <a:gd name="connsiteY1329" fmla="*/ 463538 h 3616391"/>
              <a:gd name="connsiteX1330" fmla="*/ 7243446 w 11761853"/>
              <a:gd name="connsiteY1330" fmla="*/ 447848 h 3616391"/>
              <a:gd name="connsiteX1331" fmla="*/ 8980163 w 11761853"/>
              <a:gd name="connsiteY1331" fmla="*/ 446703 h 3616391"/>
              <a:gd name="connsiteX1332" fmla="*/ 8956023 w 11761853"/>
              <a:gd name="connsiteY1332" fmla="*/ 457544 h 3616391"/>
              <a:gd name="connsiteX1333" fmla="*/ 8950018 w 11761853"/>
              <a:gd name="connsiteY1333" fmla="*/ 460326 h 3616391"/>
              <a:gd name="connsiteX1334" fmla="*/ 8924991 w 11761853"/>
              <a:gd name="connsiteY1334" fmla="*/ 478989 h 3616391"/>
              <a:gd name="connsiteX1335" fmla="*/ 8933228 w 11761853"/>
              <a:gd name="connsiteY1335" fmla="*/ 476759 h 3616391"/>
              <a:gd name="connsiteX1336" fmla="*/ 8943092 w 11761853"/>
              <a:gd name="connsiteY1336" fmla="*/ 473429 h 3616391"/>
              <a:gd name="connsiteX1337" fmla="*/ 9086883 w 11761853"/>
              <a:gd name="connsiteY1337" fmla="*/ 430693 h 3616391"/>
              <a:gd name="connsiteX1338" fmla="*/ 9065737 w 11761853"/>
              <a:gd name="connsiteY1338" fmla="*/ 438980 h 3616391"/>
              <a:gd name="connsiteX1339" fmla="*/ 9059433 w 11761853"/>
              <a:gd name="connsiteY1339" fmla="*/ 441450 h 3616391"/>
              <a:gd name="connsiteX1340" fmla="*/ 9022728 w 11761853"/>
              <a:gd name="connsiteY1340" fmla="*/ 474685 h 3616391"/>
              <a:gd name="connsiteX1341" fmla="*/ 9035206 w 11761853"/>
              <a:gd name="connsiteY1341" fmla="*/ 470012 h 3616391"/>
              <a:gd name="connsiteX1342" fmla="*/ 9042084 w 11761853"/>
              <a:gd name="connsiteY1342" fmla="*/ 464713 h 3616391"/>
              <a:gd name="connsiteX1343" fmla="*/ 9736254 w 11761853"/>
              <a:gd name="connsiteY1343" fmla="*/ 404248 h 3616391"/>
              <a:gd name="connsiteX1344" fmla="*/ 9741851 w 11761853"/>
              <a:gd name="connsiteY1344" fmla="*/ 406284 h 3616391"/>
              <a:gd name="connsiteX1345" fmla="*/ 9674417 w 11761853"/>
              <a:gd name="connsiteY1345" fmla="*/ 436002 h 3616391"/>
              <a:gd name="connsiteX1346" fmla="*/ 9666962 w 11761853"/>
              <a:gd name="connsiteY1346" fmla="*/ 438246 h 3616391"/>
              <a:gd name="connsiteX1347" fmla="*/ 9732995 w 11761853"/>
              <a:gd name="connsiteY1347" fmla="*/ 404377 h 3616391"/>
              <a:gd name="connsiteX1348" fmla="*/ 7308010 w 11761853"/>
              <a:gd name="connsiteY1348" fmla="*/ 402100 h 3616391"/>
              <a:gd name="connsiteX1349" fmla="*/ 7226735 w 11761853"/>
              <a:gd name="connsiteY1349" fmla="*/ 437807 h 3616391"/>
              <a:gd name="connsiteX1350" fmla="*/ 7208530 w 11761853"/>
              <a:gd name="connsiteY1350" fmla="*/ 432577 h 3616391"/>
              <a:gd name="connsiteX1351" fmla="*/ 7308010 w 11761853"/>
              <a:gd name="connsiteY1351" fmla="*/ 402100 h 3616391"/>
              <a:gd name="connsiteX1352" fmla="*/ 9099374 w 11761853"/>
              <a:gd name="connsiteY1352" fmla="*/ 401000 h 3616391"/>
              <a:gd name="connsiteX1353" fmla="*/ 9057942 w 11761853"/>
              <a:gd name="connsiteY1353" fmla="*/ 417497 h 3616391"/>
              <a:gd name="connsiteX1354" fmla="*/ 9054888 w 11761853"/>
              <a:gd name="connsiteY1354" fmla="*/ 418446 h 3616391"/>
              <a:gd name="connsiteX1355" fmla="*/ 9017950 w 11761853"/>
              <a:gd name="connsiteY1355" fmla="*/ 446063 h 3616391"/>
              <a:gd name="connsiteX1356" fmla="*/ 9057382 w 11761853"/>
              <a:gd name="connsiteY1356" fmla="*/ 431389 h 3616391"/>
              <a:gd name="connsiteX1357" fmla="*/ 9041884 w 11761853"/>
              <a:gd name="connsiteY1357" fmla="*/ 399702 h 3616391"/>
              <a:gd name="connsiteX1358" fmla="*/ 9033436 w 11761853"/>
              <a:gd name="connsiteY1358" fmla="*/ 400535 h 3616391"/>
              <a:gd name="connsiteX1359" fmla="*/ 9019660 w 11761853"/>
              <a:gd name="connsiteY1359" fmla="*/ 409644 h 3616391"/>
              <a:gd name="connsiteX1360" fmla="*/ 9031108 w 11761853"/>
              <a:gd name="connsiteY1360" fmla="*/ 407940 h 3616391"/>
              <a:gd name="connsiteX1361" fmla="*/ 9000941 w 11761853"/>
              <a:gd name="connsiteY1361" fmla="*/ 386009 h 3616391"/>
              <a:gd name="connsiteX1362" fmla="*/ 8898601 w 11761853"/>
              <a:gd name="connsiteY1362" fmla="*/ 425400 h 3616391"/>
              <a:gd name="connsiteX1363" fmla="*/ 8801387 w 11761853"/>
              <a:gd name="connsiteY1363" fmla="*/ 459786 h 3616391"/>
              <a:gd name="connsiteX1364" fmla="*/ 8814992 w 11761853"/>
              <a:gd name="connsiteY1364" fmla="*/ 461652 h 3616391"/>
              <a:gd name="connsiteX1365" fmla="*/ 8970388 w 11761853"/>
              <a:gd name="connsiteY1365" fmla="*/ 407691 h 3616391"/>
              <a:gd name="connsiteX1366" fmla="*/ 7535596 w 11761853"/>
              <a:gd name="connsiteY1366" fmla="*/ 348500 h 3616391"/>
              <a:gd name="connsiteX1367" fmla="*/ 7514511 w 11761853"/>
              <a:gd name="connsiteY1367" fmla="*/ 359500 h 3616391"/>
              <a:gd name="connsiteX1368" fmla="*/ 7424620 w 11761853"/>
              <a:gd name="connsiteY1368" fmla="*/ 396914 h 3616391"/>
              <a:gd name="connsiteX1369" fmla="*/ 7385080 w 11761853"/>
              <a:gd name="connsiteY1369" fmla="*/ 397699 h 3616391"/>
              <a:gd name="connsiteX1370" fmla="*/ 7409868 w 11761853"/>
              <a:gd name="connsiteY1370" fmla="*/ 390630 h 3616391"/>
              <a:gd name="connsiteX1371" fmla="*/ 7449966 w 11761853"/>
              <a:gd name="connsiteY1371" fmla="*/ 372142 h 3616391"/>
              <a:gd name="connsiteX1372" fmla="*/ 7453158 w 11761853"/>
              <a:gd name="connsiteY1372" fmla="*/ 372479 h 3616391"/>
              <a:gd name="connsiteX1373" fmla="*/ 7454719 w 11761853"/>
              <a:gd name="connsiteY1373" fmla="*/ 369951 h 3616391"/>
              <a:gd name="connsiteX1374" fmla="*/ 7463722 w 11761853"/>
              <a:gd name="connsiteY1374" fmla="*/ 365801 h 3616391"/>
              <a:gd name="connsiteX1375" fmla="*/ 7492186 w 11761853"/>
              <a:gd name="connsiteY1375" fmla="*/ 353798 h 3616391"/>
              <a:gd name="connsiteX1376" fmla="*/ 7487824 w 11761853"/>
              <a:gd name="connsiteY1376" fmla="*/ 356673 h 3616391"/>
              <a:gd name="connsiteX1377" fmla="*/ 7517980 w 11761853"/>
              <a:gd name="connsiteY1377" fmla="*/ 354161 h 3616391"/>
              <a:gd name="connsiteX1378" fmla="*/ 7523062 w 11761853"/>
              <a:gd name="connsiteY1378" fmla="*/ 340807 h 3616391"/>
              <a:gd name="connsiteX1379" fmla="*/ 7522596 w 11761853"/>
              <a:gd name="connsiteY1379" fmla="*/ 340974 h 3616391"/>
              <a:gd name="connsiteX1380" fmla="*/ 7522936 w 11761853"/>
              <a:gd name="connsiteY1380" fmla="*/ 340830 h 3616391"/>
              <a:gd name="connsiteX1381" fmla="*/ 9126811 w 11761853"/>
              <a:gd name="connsiteY1381" fmla="*/ 334266 h 3616391"/>
              <a:gd name="connsiteX1382" fmla="*/ 9088713 w 11761853"/>
              <a:gd name="connsiteY1382" fmla="*/ 350969 h 3616391"/>
              <a:gd name="connsiteX1383" fmla="*/ 9062336 w 11761853"/>
              <a:gd name="connsiteY1383" fmla="*/ 371902 h 3616391"/>
              <a:gd name="connsiteX1384" fmla="*/ 9097101 w 11761853"/>
              <a:gd name="connsiteY1384" fmla="*/ 357497 h 3616391"/>
              <a:gd name="connsiteX1385" fmla="*/ 9114573 w 11761853"/>
              <a:gd name="connsiteY1385" fmla="*/ 344142 h 3616391"/>
              <a:gd name="connsiteX1386" fmla="*/ 9200222 w 11761853"/>
              <a:gd name="connsiteY1386" fmla="*/ 332131 h 3616391"/>
              <a:gd name="connsiteX1387" fmla="*/ 9174379 w 11761853"/>
              <a:gd name="connsiteY1387" fmla="*/ 340769 h 3616391"/>
              <a:gd name="connsiteX1388" fmla="*/ 9125175 w 11761853"/>
              <a:gd name="connsiteY1388" fmla="*/ 362661 h 3616391"/>
              <a:gd name="connsiteX1389" fmla="*/ 9106378 w 11761853"/>
              <a:gd name="connsiteY1389" fmla="*/ 378763 h 3616391"/>
              <a:gd name="connsiteX1390" fmla="*/ 9133151 w 11761853"/>
              <a:gd name="connsiteY1390" fmla="*/ 368948 h 3616391"/>
              <a:gd name="connsiteX1391" fmla="*/ 9193483 w 11761853"/>
              <a:gd name="connsiteY1391" fmla="*/ 341743 h 3616391"/>
              <a:gd name="connsiteX1392" fmla="*/ 9202867 w 11761853"/>
              <a:gd name="connsiteY1392" fmla="*/ 336702 h 3616391"/>
              <a:gd name="connsiteX1393" fmla="*/ 9200222 w 11761853"/>
              <a:gd name="connsiteY1393" fmla="*/ 332131 h 3616391"/>
              <a:gd name="connsiteX1394" fmla="*/ 6817612 w 11761853"/>
              <a:gd name="connsiteY1394" fmla="*/ 327963 h 3616391"/>
              <a:gd name="connsiteX1395" fmla="*/ 6817062 w 11761853"/>
              <a:gd name="connsiteY1395" fmla="*/ 337489 h 3616391"/>
              <a:gd name="connsiteX1396" fmla="*/ 6812026 w 11761853"/>
              <a:gd name="connsiteY1396" fmla="*/ 335140 h 3616391"/>
              <a:gd name="connsiteX1397" fmla="*/ 6817612 w 11761853"/>
              <a:gd name="connsiteY1397" fmla="*/ 327963 h 3616391"/>
              <a:gd name="connsiteX1398" fmla="*/ 9010781 w 11761853"/>
              <a:gd name="connsiteY1398" fmla="*/ 311956 h 3616391"/>
              <a:gd name="connsiteX1399" fmla="*/ 8954181 w 11761853"/>
              <a:gd name="connsiteY1399" fmla="*/ 332613 h 3616391"/>
              <a:gd name="connsiteX1400" fmla="*/ 9010781 w 11761853"/>
              <a:gd name="connsiteY1400" fmla="*/ 311956 h 3616391"/>
              <a:gd name="connsiteX1401" fmla="*/ 9033810 w 11761853"/>
              <a:gd name="connsiteY1401" fmla="*/ 301746 h 3616391"/>
              <a:gd name="connsiteX1402" fmla="*/ 9028165 w 11761853"/>
              <a:gd name="connsiteY1402" fmla="*/ 302327 h 3616391"/>
              <a:gd name="connsiteX1403" fmla="*/ 9028187 w 11761853"/>
              <a:gd name="connsiteY1403" fmla="*/ 304287 h 3616391"/>
              <a:gd name="connsiteX1404" fmla="*/ 9030432 w 11761853"/>
              <a:gd name="connsiteY1404" fmla="*/ 305898 h 3616391"/>
              <a:gd name="connsiteX1405" fmla="*/ 9034389 w 11761853"/>
              <a:gd name="connsiteY1405" fmla="*/ 307393 h 3616391"/>
              <a:gd name="connsiteX1406" fmla="*/ 9033810 w 11761853"/>
              <a:gd name="connsiteY1406" fmla="*/ 301746 h 3616391"/>
              <a:gd name="connsiteX1407" fmla="*/ 9975752 w 11761853"/>
              <a:gd name="connsiteY1407" fmla="*/ 300767 h 3616391"/>
              <a:gd name="connsiteX1408" fmla="*/ 9967180 w 11761853"/>
              <a:gd name="connsiteY1408" fmla="*/ 306419 h 3616391"/>
              <a:gd name="connsiteX1409" fmla="*/ 9944462 w 11761853"/>
              <a:gd name="connsiteY1409" fmla="*/ 321934 h 3616391"/>
              <a:gd name="connsiteX1410" fmla="*/ 9945424 w 11761853"/>
              <a:gd name="connsiteY1410" fmla="*/ 322449 h 3616391"/>
              <a:gd name="connsiteX1411" fmla="*/ 9898232 w 11761853"/>
              <a:gd name="connsiteY1411" fmla="*/ 336556 h 3616391"/>
              <a:gd name="connsiteX1412" fmla="*/ 9803600 w 11761853"/>
              <a:gd name="connsiteY1412" fmla="*/ 373392 h 3616391"/>
              <a:gd name="connsiteX1413" fmla="*/ 9782815 w 11761853"/>
              <a:gd name="connsiteY1413" fmla="*/ 378715 h 3616391"/>
              <a:gd name="connsiteX1414" fmla="*/ 9829536 w 11761853"/>
              <a:gd name="connsiteY1414" fmla="*/ 353629 h 3616391"/>
              <a:gd name="connsiteX1415" fmla="*/ 9863239 w 11761853"/>
              <a:gd name="connsiteY1415" fmla="*/ 332305 h 3616391"/>
              <a:gd name="connsiteX1416" fmla="*/ 9960744 w 11761853"/>
              <a:gd name="connsiteY1416" fmla="*/ 304561 h 3616391"/>
              <a:gd name="connsiteX1417" fmla="*/ 8086892 w 11761853"/>
              <a:gd name="connsiteY1417" fmla="*/ 290666 h 3616391"/>
              <a:gd name="connsiteX1418" fmla="*/ 8064513 w 11761853"/>
              <a:gd name="connsiteY1418" fmla="*/ 297984 h 3616391"/>
              <a:gd name="connsiteX1419" fmla="*/ 7939978 w 11761853"/>
              <a:gd name="connsiteY1419" fmla="*/ 354647 h 3616391"/>
              <a:gd name="connsiteX1420" fmla="*/ 7938871 w 11761853"/>
              <a:gd name="connsiteY1420" fmla="*/ 360294 h 3616391"/>
              <a:gd name="connsiteX1421" fmla="*/ 7960099 w 11761853"/>
              <a:gd name="connsiteY1421" fmla="*/ 353178 h 3616391"/>
              <a:gd name="connsiteX1422" fmla="*/ 8078342 w 11761853"/>
              <a:gd name="connsiteY1422" fmla="*/ 295078 h 3616391"/>
              <a:gd name="connsiteX1423" fmla="*/ 8086892 w 11761853"/>
              <a:gd name="connsiteY1423" fmla="*/ 290666 h 3616391"/>
              <a:gd name="connsiteX1424" fmla="*/ 7176940 w 11761853"/>
              <a:gd name="connsiteY1424" fmla="*/ 288580 h 3616391"/>
              <a:gd name="connsiteX1425" fmla="*/ 7170388 w 11761853"/>
              <a:gd name="connsiteY1425" fmla="*/ 296485 h 3616391"/>
              <a:gd name="connsiteX1426" fmla="*/ 7153179 w 11761853"/>
              <a:gd name="connsiteY1426" fmla="*/ 317948 h 3616391"/>
              <a:gd name="connsiteX1427" fmla="*/ 7154250 w 11761853"/>
              <a:gd name="connsiteY1427" fmla="*/ 318159 h 3616391"/>
              <a:gd name="connsiteX1428" fmla="*/ 7113218 w 11761853"/>
              <a:gd name="connsiteY1428" fmla="*/ 345411 h 3616391"/>
              <a:gd name="connsiteX1429" fmla="*/ 7033432 w 11761853"/>
              <a:gd name="connsiteY1429" fmla="*/ 408231 h 3616391"/>
              <a:gd name="connsiteX1430" fmla="*/ 7015102 w 11761853"/>
              <a:gd name="connsiteY1430" fmla="*/ 419380 h 3616391"/>
              <a:gd name="connsiteX1431" fmla="*/ 7052483 w 11761853"/>
              <a:gd name="connsiteY1431" fmla="*/ 381765 h 3616391"/>
              <a:gd name="connsiteX1432" fmla="*/ 7078506 w 11761853"/>
              <a:gd name="connsiteY1432" fmla="*/ 351543 h 3616391"/>
              <a:gd name="connsiteX1433" fmla="*/ 7163691 w 11761853"/>
              <a:gd name="connsiteY1433" fmla="*/ 296584 h 3616391"/>
              <a:gd name="connsiteX1434" fmla="*/ 10117881 w 11761853"/>
              <a:gd name="connsiteY1434" fmla="*/ 266537 h 3616391"/>
              <a:gd name="connsiteX1435" fmla="*/ 10107730 w 11761853"/>
              <a:gd name="connsiteY1435" fmla="*/ 273551 h 3616391"/>
              <a:gd name="connsiteX1436" fmla="*/ 10098854 w 11761853"/>
              <a:gd name="connsiteY1436" fmla="*/ 278886 h 3616391"/>
              <a:gd name="connsiteX1437" fmla="*/ 10017322 w 11761853"/>
              <a:gd name="connsiteY1437" fmla="*/ 301337 h 3616391"/>
              <a:gd name="connsiteX1438" fmla="*/ 10024648 w 11761853"/>
              <a:gd name="connsiteY1438" fmla="*/ 296433 h 3616391"/>
              <a:gd name="connsiteX1439" fmla="*/ 10040290 w 11761853"/>
              <a:gd name="connsiteY1439" fmla="*/ 284451 h 3616391"/>
              <a:gd name="connsiteX1440" fmla="*/ 10078120 w 11761853"/>
              <a:gd name="connsiteY1440" fmla="*/ 274887 h 3616391"/>
              <a:gd name="connsiteX1441" fmla="*/ 7051096 w 11761853"/>
              <a:gd name="connsiteY1441" fmla="*/ 243907 h 3616391"/>
              <a:gd name="connsiteX1442" fmla="*/ 7048519 w 11761853"/>
              <a:gd name="connsiteY1442" fmla="*/ 249346 h 3616391"/>
              <a:gd name="connsiteX1443" fmla="*/ 7046837 w 11761853"/>
              <a:gd name="connsiteY1443" fmla="*/ 251748 h 3616391"/>
              <a:gd name="connsiteX1444" fmla="*/ 7027876 w 11761853"/>
              <a:gd name="connsiteY1444" fmla="*/ 265584 h 3616391"/>
              <a:gd name="connsiteX1445" fmla="*/ 6960886 w 11761853"/>
              <a:gd name="connsiteY1445" fmla="*/ 305013 h 3616391"/>
              <a:gd name="connsiteX1446" fmla="*/ 6907473 w 11761853"/>
              <a:gd name="connsiteY1446" fmla="*/ 344883 h 3616391"/>
              <a:gd name="connsiteX1447" fmla="*/ 6946496 w 11761853"/>
              <a:gd name="connsiteY1447" fmla="*/ 304964 h 3616391"/>
              <a:gd name="connsiteX1448" fmla="*/ 6952683 w 11761853"/>
              <a:gd name="connsiteY1448" fmla="*/ 301494 h 3616391"/>
              <a:gd name="connsiteX1449" fmla="*/ 6994468 w 11761853"/>
              <a:gd name="connsiteY1449" fmla="*/ 275978 h 3616391"/>
              <a:gd name="connsiteX1450" fmla="*/ 7051096 w 11761853"/>
              <a:gd name="connsiteY1450" fmla="*/ 243907 h 3616391"/>
              <a:gd name="connsiteX1451" fmla="*/ 7898447 w 11761853"/>
              <a:gd name="connsiteY1451" fmla="*/ 239022 h 3616391"/>
              <a:gd name="connsiteX1452" fmla="*/ 7879558 w 11761853"/>
              <a:gd name="connsiteY1452" fmla="*/ 247648 h 3616391"/>
              <a:gd name="connsiteX1453" fmla="*/ 7869514 w 11761853"/>
              <a:gd name="connsiteY1453" fmla="*/ 251822 h 3616391"/>
              <a:gd name="connsiteX1454" fmla="*/ 7892942 w 11761853"/>
              <a:gd name="connsiteY1454" fmla="*/ 245324 h 3616391"/>
              <a:gd name="connsiteX1455" fmla="*/ 9620546 w 11761853"/>
              <a:gd name="connsiteY1455" fmla="*/ 233704 h 3616391"/>
              <a:gd name="connsiteX1456" fmla="*/ 9617244 w 11761853"/>
              <a:gd name="connsiteY1456" fmla="*/ 242656 h 3616391"/>
              <a:gd name="connsiteX1457" fmla="*/ 9613112 w 11761853"/>
              <a:gd name="connsiteY1457" fmla="*/ 238941 h 3616391"/>
              <a:gd name="connsiteX1458" fmla="*/ 9620546 w 11761853"/>
              <a:gd name="connsiteY1458" fmla="*/ 233704 h 3616391"/>
              <a:gd name="connsiteX1459" fmla="*/ 9868392 w 11761853"/>
              <a:gd name="connsiteY1459" fmla="*/ 221352 h 3616391"/>
              <a:gd name="connsiteX1460" fmla="*/ 9864342 w 11761853"/>
              <a:gd name="connsiteY1460" fmla="*/ 225804 h 3616391"/>
              <a:gd name="connsiteX1461" fmla="*/ 9862034 w 11761853"/>
              <a:gd name="connsiteY1461" fmla="*/ 227612 h 3616391"/>
              <a:gd name="connsiteX1462" fmla="*/ 9839862 w 11761853"/>
              <a:gd name="connsiteY1462" fmla="*/ 235320 h 3616391"/>
              <a:gd name="connsiteX1463" fmla="*/ 9764288 w 11761853"/>
              <a:gd name="connsiteY1463" fmla="*/ 253511 h 3616391"/>
              <a:gd name="connsiteX1464" fmla="*/ 9701574 w 11761853"/>
              <a:gd name="connsiteY1464" fmla="*/ 276081 h 3616391"/>
              <a:gd name="connsiteX1465" fmla="*/ 9750537 w 11761853"/>
              <a:gd name="connsiteY1465" fmla="*/ 249270 h 3616391"/>
              <a:gd name="connsiteX1466" fmla="*/ 9757468 w 11761853"/>
              <a:gd name="connsiteY1466" fmla="*/ 247754 h 3616391"/>
              <a:gd name="connsiteX1467" fmla="*/ 9804875 w 11761853"/>
              <a:gd name="connsiteY1467" fmla="*/ 235526 h 3616391"/>
              <a:gd name="connsiteX1468" fmla="*/ 9868392 w 11761853"/>
              <a:gd name="connsiteY1468" fmla="*/ 221352 h 3616391"/>
              <a:gd name="connsiteX1469" fmla="*/ 6755795 w 11761853"/>
              <a:gd name="connsiteY1469" fmla="*/ 219301 h 3616391"/>
              <a:gd name="connsiteX1470" fmla="*/ 6755229 w 11761853"/>
              <a:gd name="connsiteY1470" fmla="*/ 224368 h 3616391"/>
              <a:gd name="connsiteX1471" fmla="*/ 6753101 w 11761853"/>
              <a:gd name="connsiteY1471" fmla="*/ 225909 h 3616391"/>
              <a:gd name="connsiteX1472" fmla="*/ 6755795 w 11761853"/>
              <a:gd name="connsiteY1472" fmla="*/ 219301 h 3616391"/>
              <a:gd name="connsiteX1473" fmla="*/ 6877019 w 11761853"/>
              <a:gd name="connsiteY1473" fmla="*/ 215165 h 3616391"/>
              <a:gd name="connsiteX1474" fmla="*/ 6875130 w 11761853"/>
              <a:gd name="connsiteY1474" fmla="*/ 219030 h 3616391"/>
              <a:gd name="connsiteX1475" fmla="*/ 6869398 w 11761853"/>
              <a:gd name="connsiteY1475" fmla="*/ 224995 h 3616391"/>
              <a:gd name="connsiteX1476" fmla="*/ 6814433 w 11761853"/>
              <a:gd name="connsiteY1476" fmla="*/ 266176 h 3616391"/>
              <a:gd name="connsiteX1477" fmla="*/ 6813405 w 11761853"/>
              <a:gd name="connsiteY1477" fmla="*/ 266876 h 3616391"/>
              <a:gd name="connsiteX1478" fmla="*/ 6856929 w 11761853"/>
              <a:gd name="connsiteY1478" fmla="*/ 221452 h 3616391"/>
              <a:gd name="connsiteX1479" fmla="*/ 6869900 w 11761853"/>
              <a:gd name="connsiteY1479" fmla="*/ 215528 h 3616391"/>
              <a:gd name="connsiteX1480" fmla="*/ 6877019 w 11761853"/>
              <a:gd name="connsiteY1480" fmla="*/ 215165 h 3616391"/>
              <a:gd name="connsiteX1481" fmla="*/ 7302922 w 11761853"/>
              <a:gd name="connsiteY1481" fmla="*/ 214408 h 3616391"/>
              <a:gd name="connsiteX1482" fmla="*/ 7295254 w 11761853"/>
              <a:gd name="connsiteY1482" fmla="*/ 224077 h 3616391"/>
              <a:gd name="connsiteX1483" fmla="*/ 7288320 w 11761853"/>
              <a:gd name="connsiteY1483" fmla="*/ 231767 h 3616391"/>
              <a:gd name="connsiteX1484" fmla="*/ 7216871 w 11761853"/>
              <a:gd name="connsiteY1484" fmla="*/ 277008 h 3616391"/>
              <a:gd name="connsiteX1485" fmla="*/ 7222450 w 11761853"/>
              <a:gd name="connsiteY1485" fmla="*/ 270182 h 3616391"/>
              <a:gd name="connsiteX1486" fmla="*/ 7233920 w 11761853"/>
              <a:gd name="connsiteY1486" fmla="*/ 254161 h 3616391"/>
              <a:gd name="connsiteX1487" fmla="*/ 7267321 w 11761853"/>
              <a:gd name="connsiteY1487" fmla="*/ 233986 h 3616391"/>
              <a:gd name="connsiteX1488" fmla="*/ 6828401 w 11761853"/>
              <a:gd name="connsiteY1488" fmla="*/ 212934 h 3616391"/>
              <a:gd name="connsiteX1489" fmla="*/ 6826473 w 11761853"/>
              <a:gd name="connsiteY1489" fmla="*/ 225636 h 3616391"/>
              <a:gd name="connsiteX1490" fmla="*/ 6818766 w 11761853"/>
              <a:gd name="connsiteY1490" fmla="*/ 234680 h 3616391"/>
              <a:gd name="connsiteX1491" fmla="*/ 6808081 w 11761853"/>
              <a:gd name="connsiteY1491" fmla="*/ 241109 h 3616391"/>
              <a:gd name="connsiteX1492" fmla="*/ 6793947 w 11761853"/>
              <a:gd name="connsiteY1492" fmla="*/ 249924 h 3616391"/>
              <a:gd name="connsiteX1493" fmla="*/ 6798015 w 11761853"/>
              <a:gd name="connsiteY1493" fmla="*/ 244942 h 3616391"/>
              <a:gd name="connsiteX1494" fmla="*/ 6828401 w 11761853"/>
              <a:gd name="connsiteY1494" fmla="*/ 212934 h 3616391"/>
              <a:gd name="connsiteX1495" fmla="*/ 6763492 w 11761853"/>
              <a:gd name="connsiteY1495" fmla="*/ 210234 h 3616391"/>
              <a:gd name="connsiteX1496" fmla="*/ 6763080 w 11761853"/>
              <a:gd name="connsiteY1496" fmla="*/ 216372 h 3616391"/>
              <a:gd name="connsiteX1497" fmla="*/ 6761819 w 11761853"/>
              <a:gd name="connsiteY1497" fmla="*/ 217463 h 3616391"/>
              <a:gd name="connsiteX1498" fmla="*/ 6762505 w 11761853"/>
              <a:gd name="connsiteY1498" fmla="*/ 217698 h 3616391"/>
              <a:gd name="connsiteX1499" fmla="*/ 6755795 w 11761853"/>
              <a:gd name="connsiteY1499" fmla="*/ 219301 h 3616391"/>
              <a:gd name="connsiteX1500" fmla="*/ 6763492 w 11761853"/>
              <a:gd name="connsiteY1500" fmla="*/ 210234 h 3616391"/>
              <a:gd name="connsiteX1501" fmla="*/ 8031895 w 11761853"/>
              <a:gd name="connsiteY1501" fmla="*/ 197918 h 3616391"/>
              <a:gd name="connsiteX1502" fmla="*/ 8002968 w 11761853"/>
              <a:gd name="connsiteY1502" fmla="*/ 214012 h 3616391"/>
              <a:gd name="connsiteX1503" fmla="*/ 7920769 w 11761853"/>
              <a:gd name="connsiteY1503" fmla="*/ 249301 h 3616391"/>
              <a:gd name="connsiteX1504" fmla="*/ 7751034 w 11761853"/>
              <a:gd name="connsiteY1504" fmla="*/ 296785 h 3616391"/>
              <a:gd name="connsiteX1505" fmla="*/ 7611841 w 11761853"/>
              <a:gd name="connsiteY1505" fmla="*/ 328226 h 3616391"/>
              <a:gd name="connsiteX1506" fmla="*/ 7625151 w 11761853"/>
              <a:gd name="connsiteY1506" fmla="*/ 319900 h 3616391"/>
              <a:gd name="connsiteX1507" fmla="*/ 7801487 w 11761853"/>
              <a:gd name="connsiteY1507" fmla="*/ 265413 h 3616391"/>
              <a:gd name="connsiteX1508" fmla="*/ 7843321 w 11761853"/>
              <a:gd name="connsiteY1508" fmla="*/ 252572 h 3616391"/>
              <a:gd name="connsiteX1509" fmla="*/ 7897051 w 11761853"/>
              <a:gd name="connsiteY1509" fmla="*/ 238143 h 3616391"/>
              <a:gd name="connsiteX1510" fmla="*/ 7944087 w 11761853"/>
              <a:gd name="connsiteY1510" fmla="*/ 225646 h 3616391"/>
              <a:gd name="connsiteX1511" fmla="*/ 7955723 w 11761853"/>
              <a:gd name="connsiteY1511" fmla="*/ 222382 h 3616391"/>
              <a:gd name="connsiteX1512" fmla="*/ 7954976 w 11761853"/>
              <a:gd name="connsiteY1512" fmla="*/ 225322 h 3616391"/>
              <a:gd name="connsiteX1513" fmla="*/ 7970398 w 11761853"/>
              <a:gd name="connsiteY1513" fmla="*/ 218264 h 3616391"/>
              <a:gd name="connsiteX1514" fmla="*/ 7974660 w 11761853"/>
              <a:gd name="connsiteY1514" fmla="*/ 217069 h 3616391"/>
              <a:gd name="connsiteX1515" fmla="*/ 8550221 w 11761853"/>
              <a:gd name="connsiteY1515" fmla="*/ 168626 h 3616391"/>
              <a:gd name="connsiteX1516" fmla="*/ 8544122 w 11761853"/>
              <a:gd name="connsiteY1516" fmla="*/ 172960 h 3616391"/>
              <a:gd name="connsiteX1517" fmla="*/ 8528832 w 11761853"/>
              <a:gd name="connsiteY1517" fmla="*/ 184249 h 3616391"/>
              <a:gd name="connsiteX1518" fmla="*/ 8507191 w 11761853"/>
              <a:gd name="connsiteY1518" fmla="*/ 190484 h 3616391"/>
              <a:gd name="connsiteX1519" fmla="*/ 8431984 w 11761853"/>
              <a:gd name="connsiteY1519" fmla="*/ 214896 h 3616391"/>
              <a:gd name="connsiteX1520" fmla="*/ 8441204 w 11761853"/>
              <a:gd name="connsiteY1520" fmla="*/ 209646 h 3616391"/>
              <a:gd name="connsiteX1521" fmla="*/ 8465285 w 11761853"/>
              <a:gd name="connsiteY1521" fmla="*/ 193284 h 3616391"/>
              <a:gd name="connsiteX1522" fmla="*/ 8538844 w 11761853"/>
              <a:gd name="connsiteY1522" fmla="*/ 171603 h 3616391"/>
              <a:gd name="connsiteX1523" fmla="*/ 6706518 w 11761853"/>
              <a:gd name="connsiteY1523" fmla="*/ 147187 h 3616391"/>
              <a:gd name="connsiteX1524" fmla="*/ 6703119 w 11761853"/>
              <a:gd name="connsiteY1524" fmla="*/ 149701 h 3616391"/>
              <a:gd name="connsiteX1525" fmla="*/ 6702992 w 11761853"/>
              <a:gd name="connsiteY1525" fmla="*/ 148478 h 3616391"/>
              <a:gd name="connsiteX1526" fmla="*/ 6706518 w 11761853"/>
              <a:gd name="connsiteY1526" fmla="*/ 147187 h 3616391"/>
              <a:gd name="connsiteX1527" fmla="*/ 8658156 w 11761853"/>
              <a:gd name="connsiteY1527" fmla="*/ 141715 h 3616391"/>
              <a:gd name="connsiteX1528" fmla="*/ 8650969 w 11761853"/>
              <a:gd name="connsiteY1528" fmla="*/ 147091 h 3616391"/>
              <a:gd name="connsiteX1529" fmla="*/ 8645395 w 11761853"/>
              <a:gd name="connsiteY1529" fmla="*/ 150675 h 3616391"/>
              <a:gd name="connsiteX1530" fmla="*/ 8583242 w 11761853"/>
              <a:gd name="connsiteY1530" fmla="*/ 168578 h 3616391"/>
              <a:gd name="connsiteX1531" fmla="*/ 8588205 w 11761853"/>
              <a:gd name="connsiteY1531" fmla="*/ 164993 h 3616391"/>
              <a:gd name="connsiteX1532" fmla="*/ 8599143 w 11761853"/>
              <a:gd name="connsiteY1532" fmla="*/ 155821 h 3616391"/>
              <a:gd name="connsiteX1533" fmla="*/ 8627823 w 11761853"/>
              <a:gd name="connsiteY1533" fmla="*/ 148318 h 3616391"/>
              <a:gd name="connsiteX1534" fmla="*/ 9703336 w 11761853"/>
              <a:gd name="connsiteY1534" fmla="*/ 141392 h 3616391"/>
              <a:gd name="connsiteX1535" fmla="*/ 9710251 w 11761853"/>
              <a:gd name="connsiteY1535" fmla="*/ 143119 h 3616391"/>
              <a:gd name="connsiteX1536" fmla="*/ 9707318 w 11761853"/>
              <a:gd name="connsiteY1536" fmla="*/ 146267 h 3616391"/>
              <a:gd name="connsiteX1537" fmla="*/ 9700097 w 11761853"/>
              <a:gd name="connsiteY1537" fmla="*/ 150302 h 3616391"/>
              <a:gd name="connsiteX1538" fmla="*/ 9635515 w 11761853"/>
              <a:gd name="connsiteY1538" fmla="*/ 173674 h 3616391"/>
              <a:gd name="connsiteX1539" fmla="*/ 9634329 w 11761853"/>
              <a:gd name="connsiteY1539" fmla="*/ 174042 h 3616391"/>
              <a:gd name="connsiteX1540" fmla="*/ 9689202 w 11761853"/>
              <a:gd name="connsiteY1540" fmla="*/ 143277 h 3616391"/>
              <a:gd name="connsiteX1541" fmla="*/ 9664395 w 11761853"/>
              <a:gd name="connsiteY1541" fmla="*/ 126814 h 3616391"/>
              <a:gd name="connsiteX1542" fmla="*/ 9658848 w 11761853"/>
              <a:gd name="connsiteY1542" fmla="*/ 138402 h 3616391"/>
              <a:gd name="connsiteX1543" fmla="*/ 9648841 w 11761853"/>
              <a:gd name="connsiteY1543" fmla="*/ 144807 h 3616391"/>
              <a:gd name="connsiteX1544" fmla="*/ 9636745 w 11761853"/>
              <a:gd name="connsiteY1544" fmla="*/ 147844 h 3616391"/>
              <a:gd name="connsiteX1545" fmla="*/ 9620657 w 11761853"/>
              <a:gd name="connsiteY1545" fmla="*/ 152156 h 3616391"/>
              <a:gd name="connsiteX1546" fmla="*/ 9626000 w 11761853"/>
              <a:gd name="connsiteY1546" fmla="*/ 148576 h 3616391"/>
              <a:gd name="connsiteX1547" fmla="*/ 9664395 w 11761853"/>
              <a:gd name="connsiteY1547" fmla="*/ 126814 h 3616391"/>
              <a:gd name="connsiteX1548" fmla="*/ 8257104 w 11761853"/>
              <a:gd name="connsiteY1548" fmla="*/ 122438 h 3616391"/>
              <a:gd name="connsiteX1549" fmla="*/ 8257732 w 11761853"/>
              <a:gd name="connsiteY1549" fmla="*/ 124559 h 3616391"/>
              <a:gd name="connsiteX1550" fmla="*/ 8230683 w 11761853"/>
              <a:gd name="connsiteY1550" fmla="*/ 131813 h 3616391"/>
              <a:gd name="connsiteX1551" fmla="*/ 8248036 w 11761853"/>
              <a:gd name="connsiteY1551" fmla="*/ 131967 h 3616391"/>
              <a:gd name="connsiteX1552" fmla="*/ 8302924 w 11761853"/>
              <a:gd name="connsiteY1552" fmla="*/ 127287 h 3616391"/>
              <a:gd name="connsiteX1553" fmla="*/ 8262952 w 11761853"/>
              <a:gd name="connsiteY1553" fmla="*/ 143670 h 3616391"/>
              <a:gd name="connsiteX1554" fmla="*/ 8218946 w 11761853"/>
              <a:gd name="connsiteY1554" fmla="*/ 163148 h 3616391"/>
              <a:gd name="connsiteX1555" fmla="*/ 8226295 w 11761853"/>
              <a:gd name="connsiteY1555" fmla="*/ 163830 h 3616391"/>
              <a:gd name="connsiteX1556" fmla="*/ 7992094 w 11761853"/>
              <a:gd name="connsiteY1556" fmla="*/ 229348 h 3616391"/>
              <a:gd name="connsiteX1557" fmla="*/ 8086900 w 11761853"/>
              <a:gd name="connsiteY1557" fmla="*/ 181670 h 3616391"/>
              <a:gd name="connsiteX1558" fmla="*/ 8095357 w 11761853"/>
              <a:gd name="connsiteY1558" fmla="*/ 176684 h 3616391"/>
              <a:gd name="connsiteX1559" fmla="*/ 8144848 w 11761853"/>
              <a:gd name="connsiteY1559" fmla="*/ 160123 h 3616391"/>
              <a:gd name="connsiteX1560" fmla="*/ 8262982 w 11761853"/>
              <a:gd name="connsiteY1560" fmla="*/ 120547 h 3616391"/>
              <a:gd name="connsiteX1561" fmla="*/ 8261408 w 11761853"/>
              <a:gd name="connsiteY1561" fmla="*/ 127337 h 3616391"/>
              <a:gd name="connsiteX1562" fmla="*/ 8257732 w 11761853"/>
              <a:gd name="connsiteY1562" fmla="*/ 124559 h 3616391"/>
              <a:gd name="connsiteX1563" fmla="*/ 8262982 w 11761853"/>
              <a:gd name="connsiteY1563" fmla="*/ 120547 h 3616391"/>
              <a:gd name="connsiteX1564" fmla="*/ 9593087 w 11761853"/>
              <a:gd name="connsiteY1564" fmla="*/ 111741 h 3616391"/>
              <a:gd name="connsiteX1565" fmla="*/ 9591068 w 11761853"/>
              <a:gd name="connsiteY1565" fmla="*/ 116423 h 3616391"/>
              <a:gd name="connsiteX1566" fmla="*/ 9588583 w 11761853"/>
              <a:gd name="connsiteY1566" fmla="*/ 117277 h 3616391"/>
              <a:gd name="connsiteX1567" fmla="*/ 9593087 w 11761853"/>
              <a:gd name="connsiteY1567" fmla="*/ 111741 h 3616391"/>
              <a:gd name="connsiteX1568" fmla="*/ 9603092 w 11761853"/>
              <a:gd name="connsiteY1568" fmla="*/ 105313 h 3616391"/>
              <a:gd name="connsiteX1569" fmla="*/ 9600909 w 11761853"/>
              <a:gd name="connsiteY1569" fmla="*/ 111063 h 3616391"/>
              <a:gd name="connsiteX1570" fmla="*/ 9599384 w 11761853"/>
              <a:gd name="connsiteY1570" fmla="*/ 111739 h 3616391"/>
              <a:gd name="connsiteX1571" fmla="*/ 9599973 w 11761853"/>
              <a:gd name="connsiteY1571" fmla="*/ 112163 h 3616391"/>
              <a:gd name="connsiteX1572" fmla="*/ 9593087 w 11761853"/>
              <a:gd name="connsiteY1572" fmla="*/ 111741 h 3616391"/>
              <a:gd name="connsiteX1573" fmla="*/ 9603092 w 11761853"/>
              <a:gd name="connsiteY1573" fmla="*/ 105313 h 3616391"/>
              <a:gd name="connsiteX1574" fmla="*/ 9566970 w 11761853"/>
              <a:gd name="connsiteY1574" fmla="*/ 28396 h 3616391"/>
              <a:gd name="connsiteX1575" fmla="*/ 9562984 w 11761853"/>
              <a:gd name="connsiteY1575" fmla="*/ 29810 h 3616391"/>
              <a:gd name="connsiteX1576" fmla="*/ 9563220 w 11761853"/>
              <a:gd name="connsiteY1576" fmla="*/ 28603 h 3616391"/>
              <a:gd name="connsiteX1577" fmla="*/ 9566970 w 11761853"/>
              <a:gd name="connsiteY1577" fmla="*/ 28396 h 3616391"/>
              <a:gd name="connsiteX1578" fmla="*/ 9719056 w 11761853"/>
              <a:gd name="connsiteY1578" fmla="*/ 12 h 3616391"/>
              <a:gd name="connsiteX1579" fmla="*/ 9691628 w 11761853"/>
              <a:gd name="connsiteY1579" fmla="*/ 20935 h 3616391"/>
              <a:gd name="connsiteX1580" fmla="*/ 9661886 w 11761853"/>
              <a:gd name="connsiteY1580" fmla="*/ 38906 h 3616391"/>
              <a:gd name="connsiteX1581" fmla="*/ 9553248 w 11761853"/>
              <a:gd name="connsiteY1581" fmla="*/ 117666 h 3616391"/>
              <a:gd name="connsiteX1582" fmla="*/ 9230305 w 11761853"/>
              <a:gd name="connsiteY1582" fmla="*/ 288896 h 3616391"/>
              <a:gd name="connsiteX1583" fmla="*/ 9163807 w 11761853"/>
              <a:gd name="connsiteY1583" fmla="*/ 318048 h 3616391"/>
              <a:gd name="connsiteX1584" fmla="*/ 9163486 w 11761853"/>
              <a:gd name="connsiteY1584" fmla="*/ 318365 h 3616391"/>
              <a:gd name="connsiteX1585" fmla="*/ 9150009 w 11761853"/>
              <a:gd name="connsiteY1585" fmla="*/ 335574 h 3616391"/>
              <a:gd name="connsiteX1586" fmla="*/ 9193145 w 11761853"/>
              <a:gd name="connsiteY1586" fmla="*/ 317700 h 3616391"/>
              <a:gd name="connsiteX1587" fmla="*/ 9588583 w 11761853"/>
              <a:gd name="connsiteY1587" fmla="*/ 117277 h 3616391"/>
              <a:gd name="connsiteX1588" fmla="*/ 9256592 w 11761853"/>
              <a:gd name="connsiteY1588" fmla="*/ 307214 h 3616391"/>
              <a:gd name="connsiteX1589" fmla="*/ 9230978 w 11761853"/>
              <a:gd name="connsiteY1589" fmla="*/ 320111 h 3616391"/>
              <a:gd name="connsiteX1590" fmla="*/ 9219345 w 11761853"/>
              <a:gd name="connsiteY1590" fmla="*/ 334413 h 3616391"/>
              <a:gd name="connsiteX1591" fmla="*/ 9317463 w 11761853"/>
              <a:gd name="connsiteY1591" fmla="*/ 286197 h 3616391"/>
              <a:gd name="connsiteX1592" fmla="*/ 9601180 w 11761853"/>
              <a:gd name="connsiteY1592" fmla="*/ 132124 h 3616391"/>
              <a:gd name="connsiteX1593" fmla="*/ 9336569 w 11761853"/>
              <a:gd name="connsiteY1593" fmla="*/ 287171 h 3616391"/>
              <a:gd name="connsiteX1594" fmla="*/ 9319185 w 11761853"/>
              <a:gd name="connsiteY1594" fmla="*/ 296797 h 3616391"/>
              <a:gd name="connsiteX1595" fmla="*/ 9253826 w 11761853"/>
              <a:gd name="connsiteY1595" fmla="*/ 334097 h 3616391"/>
              <a:gd name="connsiteX1596" fmla="*/ 9109591 w 11761853"/>
              <a:gd name="connsiteY1596" fmla="*/ 396933 h 3616391"/>
              <a:gd name="connsiteX1597" fmla="*/ 9107818 w 11761853"/>
              <a:gd name="connsiteY1597" fmla="*/ 397637 h 3616391"/>
              <a:gd name="connsiteX1598" fmla="*/ 9079728 w 11761853"/>
              <a:gd name="connsiteY1598" fmla="*/ 423073 h 3616391"/>
              <a:gd name="connsiteX1599" fmla="*/ 9110464 w 11761853"/>
              <a:gd name="connsiteY1599" fmla="*/ 411636 h 3616391"/>
              <a:gd name="connsiteX1600" fmla="*/ 9114036 w 11761853"/>
              <a:gd name="connsiteY1600" fmla="*/ 410076 h 3616391"/>
              <a:gd name="connsiteX1601" fmla="*/ 9135905 w 11761853"/>
              <a:gd name="connsiteY1601" fmla="*/ 393470 h 3616391"/>
              <a:gd name="connsiteX1602" fmla="*/ 9119375 w 11761853"/>
              <a:gd name="connsiteY1602" fmla="*/ 407745 h 3616391"/>
              <a:gd name="connsiteX1603" fmla="*/ 9258423 w 11761853"/>
              <a:gd name="connsiteY1603" fmla="*/ 347036 h 3616391"/>
              <a:gd name="connsiteX1604" fmla="*/ 9597263 w 11761853"/>
              <a:gd name="connsiteY1604" fmla="*/ 167270 h 3616391"/>
              <a:gd name="connsiteX1605" fmla="*/ 9602408 w 11761853"/>
              <a:gd name="connsiteY1605" fmla="*/ 164091 h 3616391"/>
              <a:gd name="connsiteX1606" fmla="*/ 9605144 w 11761853"/>
              <a:gd name="connsiteY1606" fmla="*/ 164332 h 3616391"/>
              <a:gd name="connsiteX1607" fmla="*/ 9624230 w 11761853"/>
              <a:gd name="connsiteY1607" fmla="*/ 160559 h 3616391"/>
              <a:gd name="connsiteX1608" fmla="*/ 9620871 w 11761853"/>
              <a:gd name="connsiteY1608" fmla="*/ 162708 h 3616391"/>
              <a:gd name="connsiteX1609" fmla="*/ 9272647 w 11761853"/>
              <a:gd name="connsiteY1609" fmla="*/ 354008 h 3616391"/>
              <a:gd name="connsiteX1610" fmla="*/ 9179963 w 11761853"/>
              <a:gd name="connsiteY1610" fmla="*/ 393770 h 3616391"/>
              <a:gd name="connsiteX1611" fmla="*/ 9175736 w 11761853"/>
              <a:gd name="connsiteY1611" fmla="*/ 397573 h 3616391"/>
              <a:gd name="connsiteX1612" fmla="*/ 9166953 w 11761853"/>
              <a:gd name="connsiteY1612" fmla="*/ 401125 h 3616391"/>
              <a:gd name="connsiteX1613" fmla="*/ 9155325 w 11761853"/>
              <a:gd name="connsiteY1613" fmla="*/ 406052 h 3616391"/>
              <a:gd name="connsiteX1614" fmla="*/ 9158731 w 11761853"/>
              <a:gd name="connsiteY1614" fmla="*/ 402839 h 3616391"/>
              <a:gd name="connsiteX1615" fmla="*/ 9159466 w 11761853"/>
              <a:gd name="connsiteY1615" fmla="*/ 402253 h 3616391"/>
              <a:gd name="connsiteX1616" fmla="*/ 9097718 w 11761853"/>
              <a:gd name="connsiteY1616" fmla="*/ 426448 h 3616391"/>
              <a:gd name="connsiteX1617" fmla="*/ 9056517 w 11761853"/>
              <a:gd name="connsiteY1617" fmla="*/ 462031 h 3616391"/>
              <a:gd name="connsiteX1618" fmla="*/ 9110500 w 11761853"/>
              <a:gd name="connsiteY1618" fmla="*/ 441815 h 3616391"/>
              <a:gd name="connsiteX1619" fmla="*/ 9140291 w 11761853"/>
              <a:gd name="connsiteY1619" fmla="*/ 419712 h 3616391"/>
              <a:gd name="connsiteX1620" fmla="*/ 9143626 w 11761853"/>
              <a:gd name="connsiteY1620" fmla="*/ 416813 h 3616391"/>
              <a:gd name="connsiteX1621" fmla="*/ 9145812 w 11761853"/>
              <a:gd name="connsiteY1621" fmla="*/ 416691 h 3616391"/>
              <a:gd name="connsiteX1622" fmla="*/ 9159888 w 11761853"/>
              <a:gd name="connsiteY1622" fmla="*/ 411831 h 3616391"/>
              <a:gd name="connsiteX1623" fmla="*/ 9157725 w 11761853"/>
              <a:gd name="connsiteY1623" fmla="*/ 413779 h 3616391"/>
              <a:gd name="connsiteX1624" fmla="*/ 9135064 w 11761853"/>
              <a:gd name="connsiteY1624" fmla="*/ 432050 h 3616391"/>
              <a:gd name="connsiteX1625" fmla="*/ 9184261 w 11761853"/>
              <a:gd name="connsiteY1625" fmla="*/ 409867 h 3616391"/>
              <a:gd name="connsiteX1626" fmla="*/ 9206870 w 11761853"/>
              <a:gd name="connsiteY1626" fmla="*/ 392033 h 3616391"/>
              <a:gd name="connsiteX1627" fmla="*/ 9217485 w 11761853"/>
              <a:gd name="connsiteY1627" fmla="*/ 389102 h 3616391"/>
              <a:gd name="connsiteX1628" fmla="*/ 9223244 w 11761853"/>
              <a:gd name="connsiteY1628" fmla="*/ 389614 h 3616391"/>
              <a:gd name="connsiteX1629" fmla="*/ 9221623 w 11761853"/>
              <a:gd name="connsiteY1629" fmla="*/ 392247 h 3616391"/>
              <a:gd name="connsiteX1630" fmla="*/ 9219313 w 11761853"/>
              <a:gd name="connsiteY1630" fmla="*/ 394062 h 3616391"/>
              <a:gd name="connsiteX1631" fmla="*/ 9254913 w 11761853"/>
              <a:gd name="connsiteY1631" fmla="*/ 378010 h 3616391"/>
              <a:gd name="connsiteX1632" fmla="*/ 9385369 w 11761853"/>
              <a:gd name="connsiteY1632" fmla="*/ 312302 h 3616391"/>
              <a:gd name="connsiteX1633" fmla="*/ 9605807 w 11761853"/>
              <a:gd name="connsiteY1633" fmla="*/ 190033 h 3616391"/>
              <a:gd name="connsiteX1634" fmla="*/ 9606638 w 11761853"/>
              <a:gd name="connsiteY1634" fmla="*/ 189567 h 3616391"/>
              <a:gd name="connsiteX1635" fmla="*/ 9629007 w 11761853"/>
              <a:gd name="connsiteY1635" fmla="*/ 182318 h 3616391"/>
              <a:gd name="connsiteX1636" fmla="*/ 9638505 w 11761853"/>
              <a:gd name="connsiteY1636" fmla="*/ 177753 h 3616391"/>
              <a:gd name="connsiteX1637" fmla="*/ 9635327 w 11761853"/>
              <a:gd name="connsiteY1637" fmla="*/ 195897 h 3616391"/>
              <a:gd name="connsiteX1638" fmla="*/ 9659184 w 11761853"/>
              <a:gd name="connsiteY1638" fmla="*/ 190581 h 3616391"/>
              <a:gd name="connsiteX1639" fmla="*/ 9673736 w 11761853"/>
              <a:gd name="connsiteY1639" fmla="*/ 196236 h 3616391"/>
              <a:gd name="connsiteX1640" fmla="*/ 9610294 w 11761853"/>
              <a:gd name="connsiteY1640" fmla="*/ 219717 h 3616391"/>
              <a:gd name="connsiteX1641" fmla="*/ 9613112 w 11761853"/>
              <a:gd name="connsiteY1641" fmla="*/ 238941 h 3616391"/>
              <a:gd name="connsiteX1642" fmla="*/ 9577397 w 11761853"/>
              <a:gd name="connsiteY1642" fmla="*/ 248192 h 3616391"/>
              <a:gd name="connsiteX1643" fmla="*/ 9599384 w 11761853"/>
              <a:gd name="connsiteY1643" fmla="*/ 248609 h 3616391"/>
              <a:gd name="connsiteX1644" fmla="*/ 9669929 w 11761853"/>
              <a:gd name="connsiteY1644" fmla="*/ 243099 h 3616391"/>
              <a:gd name="connsiteX1645" fmla="*/ 9616058 w 11761853"/>
              <a:gd name="connsiteY1645" fmla="*/ 264257 h 3616391"/>
              <a:gd name="connsiteX1646" fmla="*/ 9570600 w 11761853"/>
              <a:gd name="connsiteY1646" fmla="*/ 290977 h 3616391"/>
              <a:gd name="connsiteX1647" fmla="*/ 9630170 w 11761853"/>
              <a:gd name="connsiteY1647" fmla="*/ 276409 h 3616391"/>
              <a:gd name="connsiteX1648" fmla="*/ 9683122 w 11761853"/>
              <a:gd name="connsiteY1648" fmla="*/ 263757 h 3616391"/>
              <a:gd name="connsiteX1649" fmla="*/ 9716848 w 11761853"/>
              <a:gd name="connsiteY1649" fmla="*/ 256609 h 3616391"/>
              <a:gd name="connsiteX1650" fmla="*/ 9707565 w 11761853"/>
              <a:gd name="connsiteY1650" fmla="*/ 261599 h 3616391"/>
              <a:gd name="connsiteX1651" fmla="*/ 9641660 w 11761853"/>
              <a:gd name="connsiteY1651" fmla="*/ 300345 h 3616391"/>
              <a:gd name="connsiteX1652" fmla="*/ 9605390 w 11761853"/>
              <a:gd name="connsiteY1652" fmla="*/ 315956 h 3616391"/>
              <a:gd name="connsiteX1653" fmla="*/ 9609327 w 11761853"/>
              <a:gd name="connsiteY1653" fmla="*/ 319258 h 3616391"/>
              <a:gd name="connsiteX1654" fmla="*/ 9609544 w 11761853"/>
              <a:gd name="connsiteY1654" fmla="*/ 319226 h 3616391"/>
              <a:gd name="connsiteX1655" fmla="*/ 9606698 w 11761853"/>
              <a:gd name="connsiteY1655" fmla="*/ 320899 h 3616391"/>
              <a:gd name="connsiteX1656" fmla="*/ 9498064 w 11761853"/>
              <a:gd name="connsiteY1656" fmla="*/ 380208 h 3616391"/>
              <a:gd name="connsiteX1657" fmla="*/ 9460814 w 11761853"/>
              <a:gd name="connsiteY1657" fmla="*/ 407409 h 3616391"/>
              <a:gd name="connsiteX1658" fmla="*/ 9523548 w 11761853"/>
              <a:gd name="connsiteY1658" fmla="*/ 373340 h 3616391"/>
              <a:gd name="connsiteX1659" fmla="*/ 9627339 w 11761853"/>
              <a:gd name="connsiteY1659" fmla="*/ 316659 h 3616391"/>
              <a:gd name="connsiteX1660" fmla="*/ 9635529 w 11761853"/>
              <a:gd name="connsiteY1660" fmla="*/ 315477 h 3616391"/>
              <a:gd name="connsiteX1661" fmla="*/ 9649793 w 11761853"/>
              <a:gd name="connsiteY1661" fmla="*/ 317374 h 3616391"/>
              <a:gd name="connsiteX1662" fmla="*/ 9560315 w 11761853"/>
              <a:gd name="connsiteY1662" fmla="*/ 364497 h 3616391"/>
              <a:gd name="connsiteX1663" fmla="*/ 9664729 w 11761853"/>
              <a:gd name="connsiteY1663" fmla="*/ 344849 h 3616391"/>
              <a:gd name="connsiteX1664" fmla="*/ 9653675 w 11761853"/>
              <a:gd name="connsiteY1664" fmla="*/ 374728 h 3616391"/>
              <a:gd name="connsiteX1665" fmla="*/ 9643379 w 11761853"/>
              <a:gd name="connsiteY1665" fmla="*/ 381979 h 3616391"/>
              <a:gd name="connsiteX1666" fmla="*/ 9671790 w 11761853"/>
              <a:gd name="connsiteY1666" fmla="*/ 384060 h 3616391"/>
              <a:gd name="connsiteX1667" fmla="*/ 9717930 w 11761853"/>
              <a:gd name="connsiteY1667" fmla="*/ 373650 h 3616391"/>
              <a:gd name="connsiteX1668" fmla="*/ 9723962 w 11761853"/>
              <a:gd name="connsiteY1668" fmla="*/ 371933 h 3616391"/>
              <a:gd name="connsiteX1669" fmla="*/ 9573791 w 11761853"/>
              <a:gd name="connsiteY1669" fmla="*/ 456377 h 3616391"/>
              <a:gd name="connsiteX1670" fmla="*/ 9570389 w 11761853"/>
              <a:gd name="connsiteY1670" fmla="*/ 467410 h 3616391"/>
              <a:gd name="connsiteX1671" fmla="*/ 9695146 w 11761853"/>
              <a:gd name="connsiteY1671" fmla="*/ 404060 h 3616391"/>
              <a:gd name="connsiteX1672" fmla="*/ 9646898 w 11761853"/>
              <a:gd name="connsiteY1672" fmla="*/ 436450 h 3616391"/>
              <a:gd name="connsiteX1673" fmla="*/ 9609794 w 11761853"/>
              <a:gd name="connsiteY1673" fmla="*/ 457331 h 3616391"/>
              <a:gd name="connsiteX1674" fmla="*/ 9603245 w 11761853"/>
              <a:gd name="connsiteY1674" fmla="*/ 459736 h 3616391"/>
              <a:gd name="connsiteX1675" fmla="*/ 9576162 w 11761853"/>
              <a:gd name="connsiteY1675" fmla="*/ 472201 h 3616391"/>
              <a:gd name="connsiteX1676" fmla="*/ 9580002 w 11761853"/>
              <a:gd name="connsiteY1676" fmla="*/ 474053 h 3616391"/>
              <a:gd name="connsiteX1677" fmla="*/ 9548137 w 11761853"/>
              <a:gd name="connsiteY1677" fmla="*/ 491906 h 3616391"/>
              <a:gd name="connsiteX1678" fmla="*/ 9499622 w 11761853"/>
              <a:gd name="connsiteY1678" fmla="*/ 524075 h 3616391"/>
              <a:gd name="connsiteX1679" fmla="*/ 9499622 w 11761853"/>
              <a:gd name="connsiteY1679" fmla="*/ 524075 h 3616391"/>
              <a:gd name="connsiteX1680" fmla="*/ 9531050 w 11761853"/>
              <a:gd name="connsiteY1680" fmla="*/ 507956 h 3616391"/>
              <a:gd name="connsiteX1681" fmla="*/ 9596454 w 11761853"/>
              <a:gd name="connsiteY1681" fmla="*/ 474410 h 3616391"/>
              <a:gd name="connsiteX1682" fmla="*/ 9601711 w 11761853"/>
              <a:gd name="connsiteY1682" fmla="*/ 474114 h 3616391"/>
              <a:gd name="connsiteX1683" fmla="*/ 9613925 w 11761853"/>
              <a:gd name="connsiteY1683" fmla="*/ 474305 h 3616391"/>
              <a:gd name="connsiteX1684" fmla="*/ 9532325 w 11761853"/>
              <a:gd name="connsiteY1684" fmla="*/ 509693 h 3616391"/>
              <a:gd name="connsiteX1685" fmla="*/ 9598758 w 11761853"/>
              <a:gd name="connsiteY1685" fmla="*/ 490292 h 3616391"/>
              <a:gd name="connsiteX1686" fmla="*/ 9665191 w 11761853"/>
              <a:gd name="connsiteY1686" fmla="*/ 470888 h 3616391"/>
              <a:gd name="connsiteX1687" fmla="*/ 9625431 w 11761853"/>
              <a:gd name="connsiteY1687" fmla="*/ 504198 h 3616391"/>
              <a:gd name="connsiteX1688" fmla="*/ 9722837 w 11761853"/>
              <a:gd name="connsiteY1688" fmla="*/ 490372 h 3616391"/>
              <a:gd name="connsiteX1689" fmla="*/ 9598087 w 11761853"/>
              <a:gd name="connsiteY1689" fmla="*/ 540249 h 3616391"/>
              <a:gd name="connsiteX1690" fmla="*/ 9517355 w 11761853"/>
              <a:gd name="connsiteY1690" fmla="*/ 569722 h 3616391"/>
              <a:gd name="connsiteX1691" fmla="*/ 9516575 w 11761853"/>
              <a:gd name="connsiteY1691" fmla="*/ 568658 h 3616391"/>
              <a:gd name="connsiteX1692" fmla="*/ 9515598 w 11761853"/>
              <a:gd name="connsiteY1692" fmla="*/ 567325 h 3616391"/>
              <a:gd name="connsiteX1693" fmla="*/ 9515014 w 11761853"/>
              <a:gd name="connsiteY1693" fmla="*/ 566528 h 3616391"/>
              <a:gd name="connsiteX1694" fmla="*/ 9515273 w 11761853"/>
              <a:gd name="connsiteY1694" fmla="*/ 566883 h 3616391"/>
              <a:gd name="connsiteX1695" fmla="*/ 9515598 w 11761853"/>
              <a:gd name="connsiteY1695" fmla="*/ 567325 h 3616391"/>
              <a:gd name="connsiteX1696" fmla="*/ 9517355 w 11761853"/>
              <a:gd name="connsiteY1696" fmla="*/ 569722 h 3616391"/>
              <a:gd name="connsiteX1697" fmla="*/ 9616498 w 11761853"/>
              <a:gd name="connsiteY1697" fmla="*/ 544069 h 3616391"/>
              <a:gd name="connsiteX1698" fmla="*/ 9626309 w 11761853"/>
              <a:gd name="connsiteY1698" fmla="*/ 564551 h 3616391"/>
              <a:gd name="connsiteX1699" fmla="*/ 9703183 w 11761853"/>
              <a:gd name="connsiteY1699" fmla="*/ 536911 h 3616391"/>
              <a:gd name="connsiteX1700" fmla="*/ 9724156 w 11761853"/>
              <a:gd name="connsiteY1700" fmla="*/ 544229 h 3616391"/>
              <a:gd name="connsiteX1701" fmla="*/ 9803578 w 11761853"/>
              <a:gd name="connsiteY1701" fmla="*/ 527165 h 3616391"/>
              <a:gd name="connsiteX1702" fmla="*/ 9968725 w 11761853"/>
              <a:gd name="connsiteY1702" fmla="*/ 481525 h 3616391"/>
              <a:gd name="connsiteX1703" fmla="*/ 9800401 w 11761853"/>
              <a:gd name="connsiteY1703" fmla="*/ 545309 h 3616391"/>
              <a:gd name="connsiteX1704" fmla="*/ 9713674 w 11761853"/>
              <a:gd name="connsiteY1704" fmla="*/ 573705 h 3616391"/>
              <a:gd name="connsiteX1705" fmla="*/ 9651925 w 11761853"/>
              <a:gd name="connsiteY1705" fmla="*/ 606596 h 3616391"/>
              <a:gd name="connsiteX1706" fmla="*/ 9734351 w 11761853"/>
              <a:gd name="connsiteY1706" fmla="*/ 586532 h 3616391"/>
              <a:gd name="connsiteX1707" fmla="*/ 9745901 w 11761853"/>
              <a:gd name="connsiteY1707" fmla="*/ 595186 h 3616391"/>
              <a:gd name="connsiteX1708" fmla="*/ 9815765 w 11761853"/>
              <a:gd name="connsiteY1708" fmla="*/ 573368 h 3616391"/>
              <a:gd name="connsiteX1709" fmla="*/ 9853215 w 11761853"/>
              <a:gd name="connsiteY1709" fmla="*/ 561016 h 3616391"/>
              <a:gd name="connsiteX1710" fmla="*/ 9858321 w 11761853"/>
              <a:gd name="connsiteY1710" fmla="*/ 559603 h 3616391"/>
              <a:gd name="connsiteX1711" fmla="*/ 9885987 w 11761853"/>
              <a:gd name="connsiteY1711" fmla="*/ 540682 h 3616391"/>
              <a:gd name="connsiteX1712" fmla="*/ 9913889 w 11761853"/>
              <a:gd name="connsiteY1712" fmla="*/ 523697 h 3616391"/>
              <a:gd name="connsiteX1713" fmla="*/ 9930790 w 11761853"/>
              <a:gd name="connsiteY1713" fmla="*/ 517454 h 3616391"/>
              <a:gd name="connsiteX1714" fmla="*/ 9930612 w 11761853"/>
              <a:gd name="connsiteY1714" fmla="*/ 520923 h 3616391"/>
              <a:gd name="connsiteX1715" fmla="*/ 9911006 w 11761853"/>
              <a:gd name="connsiteY1715" fmla="*/ 534749 h 3616391"/>
              <a:gd name="connsiteX1716" fmla="*/ 9931684 w 11761853"/>
              <a:gd name="connsiteY1716" fmla="*/ 524760 h 3616391"/>
              <a:gd name="connsiteX1717" fmla="*/ 9931688 w 11761853"/>
              <a:gd name="connsiteY1717" fmla="*/ 524777 h 3616391"/>
              <a:gd name="connsiteX1718" fmla="*/ 9931850 w 11761853"/>
              <a:gd name="connsiteY1718" fmla="*/ 524680 h 3616391"/>
              <a:gd name="connsiteX1719" fmla="*/ 9972790 w 11761853"/>
              <a:gd name="connsiteY1719" fmla="*/ 504897 h 3616391"/>
              <a:gd name="connsiteX1720" fmla="*/ 9947597 w 11761853"/>
              <a:gd name="connsiteY1720" fmla="*/ 515136 h 3616391"/>
              <a:gd name="connsiteX1721" fmla="*/ 9931850 w 11761853"/>
              <a:gd name="connsiteY1721" fmla="*/ 524680 h 3616391"/>
              <a:gd name="connsiteX1722" fmla="*/ 9931684 w 11761853"/>
              <a:gd name="connsiteY1722" fmla="*/ 524760 h 3616391"/>
              <a:gd name="connsiteX1723" fmla="*/ 9930612 w 11761853"/>
              <a:gd name="connsiteY1723" fmla="*/ 520923 h 3616391"/>
              <a:gd name="connsiteX1724" fmla="*/ 9985366 w 11761853"/>
              <a:gd name="connsiteY1724" fmla="*/ 497495 h 3616391"/>
              <a:gd name="connsiteX1725" fmla="*/ 9975319 w 11761853"/>
              <a:gd name="connsiteY1725" fmla="*/ 506643 h 3616391"/>
              <a:gd name="connsiteX1726" fmla="*/ 9974316 w 11761853"/>
              <a:gd name="connsiteY1726" fmla="*/ 518921 h 3616391"/>
              <a:gd name="connsiteX1727" fmla="*/ 9933254 w 11761853"/>
              <a:gd name="connsiteY1727" fmla="*/ 545055 h 3616391"/>
              <a:gd name="connsiteX1728" fmla="*/ 9896237 w 11761853"/>
              <a:gd name="connsiteY1728" fmla="*/ 567280 h 3616391"/>
              <a:gd name="connsiteX1729" fmla="*/ 9913084 w 11761853"/>
              <a:gd name="connsiteY1729" fmla="*/ 567114 h 3616391"/>
              <a:gd name="connsiteX1730" fmla="*/ 9914063 w 11761853"/>
              <a:gd name="connsiteY1730" fmla="*/ 568020 h 3616391"/>
              <a:gd name="connsiteX1731" fmla="*/ 9957827 w 11761853"/>
              <a:gd name="connsiteY1731" fmla="*/ 542817 h 3616391"/>
              <a:gd name="connsiteX1732" fmla="*/ 10040234 w 11761853"/>
              <a:gd name="connsiteY1732" fmla="*/ 496451 h 3616391"/>
              <a:gd name="connsiteX1733" fmla="*/ 10031018 w 11761853"/>
              <a:gd name="connsiteY1733" fmla="*/ 509804 h 3616391"/>
              <a:gd name="connsiteX1734" fmla="*/ 10009670 w 11761853"/>
              <a:gd name="connsiteY1734" fmla="*/ 523603 h 3616391"/>
              <a:gd name="connsiteX1735" fmla="*/ 9933196 w 11761853"/>
              <a:gd name="connsiteY1735" fmla="*/ 583919 h 3616391"/>
              <a:gd name="connsiteX1736" fmla="*/ 9872926 w 11761853"/>
              <a:gd name="connsiteY1736" fmla="*/ 617779 h 3616391"/>
              <a:gd name="connsiteX1737" fmla="*/ 9911029 w 11761853"/>
              <a:gd name="connsiteY1737" fmla="*/ 610406 h 3616391"/>
              <a:gd name="connsiteX1738" fmla="*/ 9960961 w 11761853"/>
              <a:gd name="connsiteY1738" fmla="*/ 583367 h 3616391"/>
              <a:gd name="connsiteX1739" fmla="*/ 9926510 w 11761853"/>
              <a:gd name="connsiteY1739" fmla="*/ 607224 h 3616391"/>
              <a:gd name="connsiteX1740" fmla="*/ 9990822 w 11761853"/>
              <a:gd name="connsiteY1740" fmla="*/ 588571 h 3616391"/>
              <a:gd name="connsiteX1741" fmla="*/ 10123787 w 11761853"/>
              <a:gd name="connsiteY1741" fmla="*/ 553451 h 3616391"/>
              <a:gd name="connsiteX1742" fmla="*/ 10139271 w 11761853"/>
              <a:gd name="connsiteY1742" fmla="*/ 550237 h 3616391"/>
              <a:gd name="connsiteX1743" fmla="*/ 10138480 w 11761853"/>
              <a:gd name="connsiteY1743" fmla="*/ 550798 h 3616391"/>
              <a:gd name="connsiteX1744" fmla="*/ 10063969 w 11761853"/>
              <a:gd name="connsiteY1744" fmla="*/ 594453 h 3616391"/>
              <a:gd name="connsiteX1745" fmla="*/ 10109463 w 11761853"/>
              <a:gd name="connsiteY1745" fmla="*/ 574727 h 3616391"/>
              <a:gd name="connsiteX1746" fmla="*/ 10145331 w 11761853"/>
              <a:gd name="connsiteY1746" fmla="*/ 554071 h 3616391"/>
              <a:gd name="connsiteX1747" fmla="*/ 10161282 w 11761853"/>
              <a:gd name="connsiteY1747" fmla="*/ 545669 h 3616391"/>
              <a:gd name="connsiteX1748" fmla="*/ 10218076 w 11761853"/>
              <a:gd name="connsiteY1748" fmla="*/ 533880 h 3616391"/>
              <a:gd name="connsiteX1749" fmla="*/ 10217680 w 11761853"/>
              <a:gd name="connsiteY1749" fmla="*/ 538558 h 3616391"/>
              <a:gd name="connsiteX1750" fmla="*/ 10223427 w 11761853"/>
              <a:gd name="connsiteY1750" fmla="*/ 534871 h 3616391"/>
              <a:gd name="connsiteX1751" fmla="*/ 10236366 w 11761853"/>
              <a:gd name="connsiteY1751" fmla="*/ 530084 h 3616391"/>
              <a:gd name="connsiteX1752" fmla="*/ 10278816 w 11761853"/>
              <a:gd name="connsiteY1752" fmla="*/ 521273 h 3616391"/>
              <a:gd name="connsiteX1753" fmla="*/ 10264896 w 11761853"/>
              <a:gd name="connsiteY1753" fmla="*/ 529434 h 3616391"/>
              <a:gd name="connsiteX1754" fmla="*/ 10260018 w 11761853"/>
              <a:gd name="connsiteY1754" fmla="*/ 535431 h 3616391"/>
              <a:gd name="connsiteX1755" fmla="*/ 10264896 w 11761853"/>
              <a:gd name="connsiteY1755" fmla="*/ 529434 h 3616391"/>
              <a:gd name="connsiteX1756" fmla="*/ 10268867 w 11761853"/>
              <a:gd name="connsiteY1756" fmla="*/ 538865 h 3616391"/>
              <a:gd name="connsiteX1757" fmla="*/ 10225878 w 11761853"/>
              <a:gd name="connsiteY1757" fmla="*/ 553114 h 3616391"/>
              <a:gd name="connsiteX1758" fmla="*/ 10189164 w 11761853"/>
              <a:gd name="connsiteY1758" fmla="*/ 562186 h 3616391"/>
              <a:gd name="connsiteX1759" fmla="*/ 10185510 w 11761853"/>
              <a:gd name="connsiteY1759" fmla="*/ 559448 h 3616391"/>
              <a:gd name="connsiteX1760" fmla="*/ 10184291 w 11761853"/>
              <a:gd name="connsiteY1760" fmla="*/ 558534 h 3616391"/>
              <a:gd name="connsiteX1761" fmla="*/ 10184832 w 11761853"/>
              <a:gd name="connsiteY1761" fmla="*/ 558940 h 3616391"/>
              <a:gd name="connsiteX1762" fmla="*/ 10185510 w 11761853"/>
              <a:gd name="connsiteY1762" fmla="*/ 559448 h 3616391"/>
              <a:gd name="connsiteX1763" fmla="*/ 10187539 w 11761853"/>
              <a:gd name="connsiteY1763" fmla="*/ 560969 h 3616391"/>
              <a:gd name="connsiteX1764" fmla="*/ 10189164 w 11761853"/>
              <a:gd name="connsiteY1764" fmla="*/ 562186 h 3616391"/>
              <a:gd name="connsiteX1765" fmla="*/ 10225878 w 11761853"/>
              <a:gd name="connsiteY1765" fmla="*/ 553114 h 3616391"/>
              <a:gd name="connsiteX1766" fmla="*/ 10271112 w 11761853"/>
              <a:gd name="connsiteY1766" fmla="*/ 545054 h 3616391"/>
              <a:gd name="connsiteX1767" fmla="*/ 10250144 w 11761853"/>
              <a:gd name="connsiteY1767" fmla="*/ 559310 h 3616391"/>
              <a:gd name="connsiteX1768" fmla="*/ 10241493 w 11761853"/>
              <a:gd name="connsiteY1768" fmla="*/ 565887 h 3616391"/>
              <a:gd name="connsiteX1769" fmla="*/ 10098900 w 11761853"/>
              <a:gd name="connsiteY1769" fmla="*/ 601137 h 3616391"/>
              <a:gd name="connsiteX1770" fmla="*/ 9959912 w 11761853"/>
              <a:gd name="connsiteY1770" fmla="*/ 639684 h 3616391"/>
              <a:gd name="connsiteX1771" fmla="*/ 9949981 w 11761853"/>
              <a:gd name="connsiteY1771" fmla="*/ 642877 h 3616391"/>
              <a:gd name="connsiteX1772" fmla="*/ 9915505 w 11761853"/>
              <a:gd name="connsiteY1772" fmla="*/ 663939 h 3616391"/>
              <a:gd name="connsiteX1773" fmla="*/ 9949778 w 11761853"/>
              <a:gd name="connsiteY1773" fmla="*/ 657723 h 3616391"/>
              <a:gd name="connsiteX1774" fmla="*/ 9982854 w 11761853"/>
              <a:gd name="connsiteY1774" fmla="*/ 638223 h 3616391"/>
              <a:gd name="connsiteX1775" fmla="*/ 9983454 w 11761853"/>
              <a:gd name="connsiteY1775" fmla="*/ 637865 h 3616391"/>
              <a:gd name="connsiteX1776" fmla="*/ 10000228 w 11761853"/>
              <a:gd name="connsiteY1776" fmla="*/ 632223 h 3616391"/>
              <a:gd name="connsiteX1777" fmla="*/ 10007180 w 11761853"/>
              <a:gd name="connsiteY1777" fmla="*/ 628703 h 3616391"/>
              <a:gd name="connsiteX1778" fmla="*/ 10006759 w 11761853"/>
              <a:gd name="connsiteY1778" fmla="*/ 642440 h 3616391"/>
              <a:gd name="connsiteX1779" fmla="*/ 10024925 w 11761853"/>
              <a:gd name="connsiteY1779" fmla="*/ 638245 h 3616391"/>
              <a:gd name="connsiteX1780" fmla="*/ 10037027 w 11761853"/>
              <a:gd name="connsiteY1780" fmla="*/ 642413 h 3616391"/>
              <a:gd name="connsiteX1781" fmla="*/ 10025884 w 11761853"/>
              <a:gd name="connsiteY1781" fmla="*/ 647032 h 3616391"/>
              <a:gd name="connsiteX1782" fmla="*/ 10041499 w 11761853"/>
              <a:gd name="connsiteY1782" fmla="*/ 642730 h 3616391"/>
              <a:gd name="connsiteX1783" fmla="*/ 10062931 w 11761853"/>
              <a:gd name="connsiteY1783" fmla="*/ 639617 h 3616391"/>
              <a:gd name="connsiteX1784" fmla="*/ 10081045 w 11761853"/>
              <a:gd name="connsiteY1784" fmla="*/ 648949 h 3616391"/>
              <a:gd name="connsiteX1785" fmla="*/ 10086902 w 11761853"/>
              <a:gd name="connsiteY1785" fmla="*/ 647917 h 3616391"/>
              <a:gd name="connsiteX1786" fmla="*/ 10091930 w 11761853"/>
              <a:gd name="connsiteY1786" fmla="*/ 645735 h 3616391"/>
              <a:gd name="connsiteX1787" fmla="*/ 10099961 w 11761853"/>
              <a:gd name="connsiteY1787" fmla="*/ 644635 h 3616391"/>
              <a:gd name="connsiteX1788" fmla="*/ 10101006 w 11761853"/>
              <a:gd name="connsiteY1788" fmla="*/ 645713 h 3616391"/>
              <a:gd name="connsiteX1789" fmla="*/ 10104329 w 11761853"/>
              <a:gd name="connsiteY1789" fmla="*/ 644036 h 3616391"/>
              <a:gd name="connsiteX1790" fmla="*/ 10099961 w 11761853"/>
              <a:gd name="connsiteY1790" fmla="*/ 644635 h 3616391"/>
              <a:gd name="connsiteX1791" fmla="*/ 10098335 w 11761853"/>
              <a:gd name="connsiteY1791" fmla="*/ 642956 h 3616391"/>
              <a:gd name="connsiteX1792" fmla="*/ 10125746 w 11761853"/>
              <a:gd name="connsiteY1792" fmla="*/ 644856 h 3616391"/>
              <a:gd name="connsiteX1793" fmla="*/ 10027030 w 11761853"/>
              <a:gd name="connsiteY1793" fmla="*/ 671093 h 3616391"/>
              <a:gd name="connsiteX1794" fmla="*/ 10019446 w 11761853"/>
              <a:gd name="connsiteY1794" fmla="*/ 679086 h 3616391"/>
              <a:gd name="connsiteX1795" fmla="*/ 10017407 w 11761853"/>
              <a:gd name="connsiteY1795" fmla="*/ 681235 h 3616391"/>
              <a:gd name="connsiteX1796" fmla="*/ 10017555 w 11761853"/>
              <a:gd name="connsiteY1796" fmla="*/ 681230 h 3616391"/>
              <a:gd name="connsiteX1797" fmla="*/ 10039401 w 11761853"/>
              <a:gd name="connsiteY1797" fmla="*/ 677858 h 3616391"/>
              <a:gd name="connsiteX1798" fmla="*/ 9999428 w 11761853"/>
              <a:gd name="connsiteY1798" fmla="*/ 694241 h 3616391"/>
              <a:gd name="connsiteX1799" fmla="*/ 9966713 w 11761853"/>
              <a:gd name="connsiteY1799" fmla="*/ 714766 h 3616391"/>
              <a:gd name="connsiteX1800" fmla="*/ 10011925 w 11761853"/>
              <a:gd name="connsiteY1800" fmla="*/ 703320 h 3616391"/>
              <a:gd name="connsiteX1801" fmla="*/ 10052147 w 11761853"/>
              <a:gd name="connsiteY1801" fmla="*/ 693371 h 3616391"/>
              <a:gd name="connsiteX1802" fmla="*/ 10077874 w 11761853"/>
              <a:gd name="connsiteY1802" fmla="*/ 687722 h 3616391"/>
              <a:gd name="connsiteX1803" fmla="*/ 10071140 w 11761853"/>
              <a:gd name="connsiteY1803" fmla="*/ 691561 h 3616391"/>
              <a:gd name="connsiteX1804" fmla="*/ 10023711 w 11761853"/>
              <a:gd name="connsiteY1804" fmla="*/ 721326 h 3616391"/>
              <a:gd name="connsiteX1805" fmla="*/ 9996955 w 11761853"/>
              <a:gd name="connsiteY1805" fmla="*/ 733388 h 3616391"/>
              <a:gd name="connsiteX1806" fmla="*/ 10000432 w 11761853"/>
              <a:gd name="connsiteY1806" fmla="*/ 735857 h 3616391"/>
              <a:gd name="connsiteX1807" fmla="*/ 10000600 w 11761853"/>
              <a:gd name="connsiteY1807" fmla="*/ 735830 h 3616391"/>
              <a:gd name="connsiteX1808" fmla="*/ 9998553 w 11761853"/>
              <a:gd name="connsiteY1808" fmla="*/ 737115 h 3616391"/>
              <a:gd name="connsiteX1809" fmla="*/ 9998418 w 11761853"/>
              <a:gd name="connsiteY1809" fmla="*/ 737193 h 3616391"/>
              <a:gd name="connsiteX1810" fmla="*/ 10004198 w 11761853"/>
              <a:gd name="connsiteY1810" fmla="*/ 735777 h 3616391"/>
              <a:gd name="connsiteX1811" fmla="*/ 10213599 w 11761853"/>
              <a:gd name="connsiteY1811" fmla="*/ 686470 h 3616391"/>
              <a:gd name="connsiteX1812" fmla="*/ 10227554 w 11761853"/>
              <a:gd name="connsiteY1812" fmla="*/ 683201 h 3616391"/>
              <a:gd name="connsiteX1813" fmla="*/ 10214980 w 11761853"/>
              <a:gd name="connsiteY1813" fmla="*/ 693528 h 3616391"/>
              <a:gd name="connsiteX1814" fmla="*/ 10210895 w 11761853"/>
              <a:gd name="connsiteY1814" fmla="*/ 697468 h 3616391"/>
              <a:gd name="connsiteX1815" fmla="*/ 10167594 w 11761853"/>
              <a:gd name="connsiteY1815" fmla="*/ 709045 h 3616391"/>
              <a:gd name="connsiteX1816" fmla="*/ 10055023 w 11761853"/>
              <a:gd name="connsiteY1816" fmla="*/ 738857 h 3616391"/>
              <a:gd name="connsiteX1817" fmla="*/ 10047973 w 11761853"/>
              <a:gd name="connsiteY1817" fmla="*/ 765915 h 3616391"/>
              <a:gd name="connsiteX1818" fmla="*/ 10044483 w 11761853"/>
              <a:gd name="connsiteY1818" fmla="*/ 767945 h 3616391"/>
              <a:gd name="connsiteX1819" fmla="*/ 10044478 w 11761853"/>
              <a:gd name="connsiteY1819" fmla="*/ 767962 h 3616391"/>
              <a:gd name="connsiteX1820" fmla="*/ 10041693 w 11761853"/>
              <a:gd name="connsiteY1820" fmla="*/ 777452 h 3616391"/>
              <a:gd name="connsiteX1821" fmla="*/ 10034420 w 11761853"/>
              <a:gd name="connsiteY1821" fmla="*/ 783007 h 3616391"/>
              <a:gd name="connsiteX1822" fmla="*/ 10057019 w 11761853"/>
              <a:gd name="connsiteY1822" fmla="*/ 784370 h 3616391"/>
              <a:gd name="connsiteX1823" fmla="*/ 10092138 w 11761853"/>
              <a:gd name="connsiteY1823" fmla="*/ 776166 h 3616391"/>
              <a:gd name="connsiteX1824" fmla="*/ 10096689 w 11761853"/>
              <a:gd name="connsiteY1824" fmla="*/ 774823 h 3616391"/>
              <a:gd name="connsiteX1825" fmla="*/ 9988181 w 11761853"/>
              <a:gd name="connsiteY1825" fmla="*/ 839740 h 3616391"/>
              <a:gd name="connsiteX1826" fmla="*/ 9986767 w 11761853"/>
              <a:gd name="connsiteY1826" fmla="*/ 848102 h 3616391"/>
              <a:gd name="connsiteX1827" fmla="*/ 10077692 w 11761853"/>
              <a:gd name="connsiteY1827" fmla="*/ 799315 h 3616391"/>
              <a:gd name="connsiteX1828" fmla="*/ 10043432 w 11761853"/>
              <a:gd name="connsiteY1828" fmla="*/ 824144 h 3616391"/>
              <a:gd name="connsiteX1829" fmla="*/ 10016622 w 11761853"/>
              <a:gd name="connsiteY1829" fmla="*/ 840197 h 3616391"/>
              <a:gd name="connsiteX1830" fmla="*/ 10011746 w 11761853"/>
              <a:gd name="connsiteY1830" fmla="*/ 842061 h 3616391"/>
              <a:gd name="connsiteX1831" fmla="*/ 9991858 w 11761853"/>
              <a:gd name="connsiteY1831" fmla="*/ 851681 h 3616391"/>
              <a:gd name="connsiteX1832" fmla="*/ 9995092 w 11761853"/>
              <a:gd name="connsiteY1832" fmla="*/ 853055 h 3616391"/>
              <a:gd name="connsiteX1833" fmla="*/ 9987721 w 11761853"/>
              <a:gd name="connsiteY1833" fmla="*/ 857446 h 3616391"/>
              <a:gd name="connsiteX1834" fmla="*/ 9989915 w 11761853"/>
              <a:gd name="connsiteY1834" fmla="*/ 856980 h 3616391"/>
              <a:gd name="connsiteX1835" fmla="*/ 9986573 w 11761853"/>
              <a:gd name="connsiteY1835" fmla="*/ 858860 h 3616391"/>
              <a:gd name="connsiteX1836" fmla="*/ 9969982 w 11761853"/>
              <a:gd name="connsiteY1836" fmla="*/ 868264 h 3616391"/>
              <a:gd name="connsiteX1837" fmla="*/ 9937566 w 11761853"/>
              <a:gd name="connsiteY1837" fmla="*/ 891442 h 3616391"/>
              <a:gd name="connsiteX1838" fmla="*/ 9937566 w 11761853"/>
              <a:gd name="connsiteY1838" fmla="*/ 891442 h 3616391"/>
              <a:gd name="connsiteX1839" fmla="*/ 9960453 w 11761853"/>
              <a:gd name="connsiteY1839" fmla="*/ 879031 h 3616391"/>
              <a:gd name="connsiteX1840" fmla="*/ 10008082 w 11761853"/>
              <a:gd name="connsiteY1840" fmla="*/ 853201 h 3616391"/>
              <a:gd name="connsiteX1841" fmla="*/ 10012185 w 11761853"/>
              <a:gd name="connsiteY1841" fmla="*/ 852938 h 3616391"/>
              <a:gd name="connsiteX1842" fmla="*/ 10021819 w 11761853"/>
              <a:gd name="connsiteY1842" fmla="*/ 852994 h 3616391"/>
              <a:gd name="connsiteX1843" fmla="*/ 9961656 w 11761853"/>
              <a:gd name="connsiteY1843" fmla="*/ 880336 h 3616391"/>
              <a:gd name="connsiteX1844" fmla="*/ 10011715 w 11761853"/>
              <a:gd name="connsiteY1844" fmla="*/ 865186 h 3616391"/>
              <a:gd name="connsiteX1845" fmla="*/ 10061776 w 11761853"/>
              <a:gd name="connsiteY1845" fmla="*/ 850038 h 3616391"/>
              <a:gd name="connsiteX1846" fmla="*/ 10034301 w 11761853"/>
              <a:gd name="connsiteY1846" fmla="*/ 875500 h 3616391"/>
              <a:gd name="connsiteX1847" fmla="*/ 10109375 w 11761853"/>
              <a:gd name="connsiteY1847" fmla="*/ 864338 h 3616391"/>
              <a:gd name="connsiteX1848" fmla="*/ 10016912 w 11761853"/>
              <a:gd name="connsiteY1848" fmla="*/ 902946 h 3616391"/>
              <a:gd name="connsiteX1849" fmla="*/ 9986682 w 11761853"/>
              <a:gd name="connsiteY1849" fmla="*/ 912816 h 3616391"/>
              <a:gd name="connsiteX1850" fmla="*/ 9979193 w 11761853"/>
              <a:gd name="connsiteY1850" fmla="*/ 916068 h 3616391"/>
              <a:gd name="connsiteX1851" fmla="*/ 9976202 w 11761853"/>
              <a:gd name="connsiteY1851" fmla="*/ 919084 h 3616391"/>
              <a:gd name="connsiteX1852" fmla="*/ 9966659 w 11761853"/>
              <a:gd name="connsiteY1852" fmla="*/ 922357 h 3616391"/>
              <a:gd name="connsiteX1853" fmla="*/ 9966786 w 11761853"/>
              <a:gd name="connsiteY1853" fmla="*/ 921455 h 3616391"/>
              <a:gd name="connsiteX1854" fmla="*/ 9956754 w 11761853"/>
              <a:gd name="connsiteY1854" fmla="*/ 925811 h 3616391"/>
              <a:gd name="connsiteX1855" fmla="*/ 9955096 w 11761853"/>
              <a:gd name="connsiteY1855" fmla="*/ 924013 h 3616391"/>
              <a:gd name="connsiteX1856" fmla="*/ 9954544 w 11761853"/>
              <a:gd name="connsiteY1856" fmla="*/ 923413 h 3616391"/>
              <a:gd name="connsiteX1857" fmla="*/ 9954788 w 11761853"/>
              <a:gd name="connsiteY1857" fmla="*/ 923679 h 3616391"/>
              <a:gd name="connsiteX1858" fmla="*/ 9955096 w 11761853"/>
              <a:gd name="connsiteY1858" fmla="*/ 924013 h 3616391"/>
              <a:gd name="connsiteX1859" fmla="*/ 9956016 w 11761853"/>
              <a:gd name="connsiteY1859" fmla="*/ 925011 h 3616391"/>
              <a:gd name="connsiteX1860" fmla="*/ 9956754 w 11761853"/>
              <a:gd name="connsiteY1860" fmla="*/ 925811 h 3616391"/>
              <a:gd name="connsiteX1861" fmla="*/ 9965257 w 11761853"/>
              <a:gd name="connsiteY1861" fmla="*/ 926411 h 3616391"/>
              <a:gd name="connsiteX1862" fmla="*/ 9976482 w 11761853"/>
              <a:gd name="connsiteY1862" fmla="*/ 920264 h 3616391"/>
              <a:gd name="connsiteX1863" fmla="*/ 9983409 w 11761853"/>
              <a:gd name="connsiteY1863" fmla="*/ 918749 h 3616391"/>
              <a:gd name="connsiteX1864" fmla="*/ 10008990 w 11761853"/>
              <a:gd name="connsiteY1864" fmla="*/ 912151 h 3616391"/>
              <a:gd name="connsiteX1865" fmla="*/ 10016930 w 11761853"/>
              <a:gd name="connsiteY1865" fmla="*/ 908543 h 3616391"/>
              <a:gd name="connsiteX1866" fmla="*/ 10031840 w 11761853"/>
              <a:gd name="connsiteY1866" fmla="*/ 905697 h 3616391"/>
              <a:gd name="connsiteX1867" fmla="*/ 10032349 w 11761853"/>
              <a:gd name="connsiteY1867" fmla="*/ 906148 h 3616391"/>
              <a:gd name="connsiteX1868" fmla="*/ 10051450 w 11761853"/>
              <a:gd name="connsiteY1868" fmla="*/ 901507 h 3616391"/>
              <a:gd name="connsiteX1869" fmla="*/ 10081290 w 11761853"/>
              <a:gd name="connsiteY1869" fmla="*/ 894280 h 3616391"/>
              <a:gd name="connsiteX1870" fmla="*/ 10089590 w 11761853"/>
              <a:gd name="connsiteY1870" fmla="*/ 893051 h 3616391"/>
              <a:gd name="connsiteX1871" fmla="*/ 10093897 w 11761853"/>
              <a:gd name="connsiteY1871" fmla="*/ 890198 h 3616391"/>
              <a:gd name="connsiteX1872" fmla="*/ 10118795 w 11761853"/>
              <a:gd name="connsiteY1872" fmla="*/ 885151 h 3616391"/>
              <a:gd name="connsiteX1873" fmla="*/ 10106491 w 11761853"/>
              <a:gd name="connsiteY1873" fmla="*/ 895110 h 3616391"/>
              <a:gd name="connsiteX1874" fmla="*/ 10096468 w 11761853"/>
              <a:gd name="connsiteY1874" fmla="*/ 900656 h 3616391"/>
              <a:gd name="connsiteX1875" fmla="*/ 10099242 w 11761853"/>
              <a:gd name="connsiteY1875" fmla="*/ 899654 h 3616391"/>
              <a:gd name="connsiteX1876" fmla="*/ 10110000 w 11761853"/>
              <a:gd name="connsiteY1876" fmla="*/ 902988 h 3616391"/>
              <a:gd name="connsiteX1877" fmla="*/ 10174165 w 11761853"/>
              <a:gd name="connsiteY1877" fmla="*/ 865026 h 3616391"/>
              <a:gd name="connsiteX1878" fmla="*/ 10217783 w 11761853"/>
              <a:gd name="connsiteY1878" fmla="*/ 847607 h 3616391"/>
              <a:gd name="connsiteX1879" fmla="*/ 10205154 w 11761853"/>
              <a:gd name="connsiteY1879" fmla="*/ 855632 h 3616391"/>
              <a:gd name="connsiteX1880" fmla="*/ 10185191 w 11761853"/>
              <a:gd name="connsiteY1880" fmla="*/ 862006 h 3616391"/>
              <a:gd name="connsiteX1881" fmla="*/ 10169092 w 11761853"/>
              <a:gd name="connsiteY1881" fmla="*/ 869327 h 3616391"/>
              <a:gd name="connsiteX1882" fmla="*/ 10174935 w 11761853"/>
              <a:gd name="connsiteY1882" fmla="*/ 873097 h 3616391"/>
              <a:gd name="connsiteX1883" fmla="*/ 10170284 w 11761853"/>
              <a:gd name="connsiteY1883" fmla="*/ 875668 h 3616391"/>
              <a:gd name="connsiteX1884" fmla="*/ 10132569 w 11761853"/>
              <a:gd name="connsiteY1884" fmla="*/ 899327 h 3616391"/>
              <a:gd name="connsiteX1885" fmla="*/ 10131110 w 11761853"/>
              <a:gd name="connsiteY1885" fmla="*/ 903455 h 3616391"/>
              <a:gd name="connsiteX1886" fmla="*/ 10143175 w 11761853"/>
              <a:gd name="connsiteY1886" fmla="*/ 902146 h 3616391"/>
              <a:gd name="connsiteX1887" fmla="*/ 10158965 w 11761853"/>
              <a:gd name="connsiteY1887" fmla="*/ 893007 h 3616391"/>
              <a:gd name="connsiteX1888" fmla="*/ 10193892 w 11761853"/>
              <a:gd name="connsiteY1888" fmla="*/ 871106 h 3616391"/>
              <a:gd name="connsiteX1889" fmla="*/ 10197983 w 11761853"/>
              <a:gd name="connsiteY1889" fmla="*/ 868884 h 3616391"/>
              <a:gd name="connsiteX1890" fmla="*/ 10198613 w 11761853"/>
              <a:gd name="connsiteY1890" fmla="*/ 868762 h 3616391"/>
              <a:gd name="connsiteX1891" fmla="*/ 10212737 w 11761853"/>
              <a:gd name="connsiteY1891" fmla="*/ 864543 h 3616391"/>
              <a:gd name="connsiteX1892" fmla="*/ 10161001 w 11761853"/>
              <a:gd name="connsiteY1892" fmla="*/ 896967 h 3616391"/>
              <a:gd name="connsiteX1893" fmla="*/ 10177137 w 11761853"/>
              <a:gd name="connsiteY1893" fmla="*/ 891551 h 3616391"/>
              <a:gd name="connsiteX1894" fmla="*/ 10209652 w 11761853"/>
              <a:gd name="connsiteY1894" fmla="*/ 881372 h 3616391"/>
              <a:gd name="connsiteX1895" fmla="*/ 10243983 w 11761853"/>
              <a:gd name="connsiteY1895" fmla="*/ 864319 h 3616391"/>
              <a:gd name="connsiteX1896" fmla="*/ 10223434 w 11761853"/>
              <a:gd name="connsiteY1896" fmla="*/ 877057 h 3616391"/>
              <a:gd name="connsiteX1897" fmla="*/ 10239510 w 11761853"/>
              <a:gd name="connsiteY1897" fmla="*/ 872024 h 3616391"/>
              <a:gd name="connsiteX1898" fmla="*/ 10301882 w 11761853"/>
              <a:gd name="connsiteY1898" fmla="*/ 855850 h 3616391"/>
              <a:gd name="connsiteX1899" fmla="*/ 10239449 w 11761853"/>
              <a:gd name="connsiteY1899" fmla="*/ 880733 h 3616391"/>
              <a:gd name="connsiteX1900" fmla="*/ 10179919 w 11761853"/>
              <a:gd name="connsiteY1900" fmla="*/ 904032 h 3616391"/>
              <a:gd name="connsiteX1901" fmla="*/ 10125249 w 11761853"/>
              <a:gd name="connsiteY1901" fmla="*/ 937921 h 3616391"/>
              <a:gd name="connsiteX1902" fmla="*/ 10129458 w 11761853"/>
              <a:gd name="connsiteY1902" fmla="*/ 936925 h 3616391"/>
              <a:gd name="connsiteX1903" fmla="*/ 10139540 w 11761853"/>
              <a:gd name="connsiteY1903" fmla="*/ 943380 h 3616391"/>
              <a:gd name="connsiteX1904" fmla="*/ 10139673 w 11761853"/>
              <a:gd name="connsiteY1904" fmla="*/ 943348 h 3616391"/>
              <a:gd name="connsiteX1905" fmla="*/ 10142660 w 11761853"/>
              <a:gd name="connsiteY1905" fmla="*/ 938490 h 3616391"/>
              <a:gd name="connsiteX1906" fmla="*/ 10148973 w 11761853"/>
              <a:gd name="connsiteY1906" fmla="*/ 938067 h 3616391"/>
              <a:gd name="connsiteX1907" fmla="*/ 10145435 w 11761853"/>
              <a:gd name="connsiteY1907" fmla="*/ 941966 h 3616391"/>
              <a:gd name="connsiteX1908" fmla="*/ 10167443 w 11761853"/>
              <a:gd name="connsiteY1908" fmla="*/ 936684 h 3616391"/>
              <a:gd name="connsiteX1909" fmla="*/ 10192023 w 11761853"/>
              <a:gd name="connsiteY1909" fmla="*/ 926379 h 3616391"/>
              <a:gd name="connsiteX1910" fmla="*/ 10244501 w 11761853"/>
              <a:gd name="connsiteY1910" fmla="*/ 913853 h 3616391"/>
              <a:gd name="connsiteX1911" fmla="*/ 10234402 w 11761853"/>
              <a:gd name="connsiteY1911" fmla="*/ 921569 h 3616391"/>
              <a:gd name="connsiteX1912" fmla="*/ 10246900 w 11761853"/>
              <a:gd name="connsiteY1912" fmla="*/ 930648 h 3616391"/>
              <a:gd name="connsiteX1913" fmla="*/ 10149193 w 11761853"/>
              <a:gd name="connsiteY1913" fmla="*/ 968048 h 3616391"/>
              <a:gd name="connsiteX1914" fmla="*/ 10220998 w 11761853"/>
              <a:gd name="connsiteY1914" fmla="*/ 954154 h 3616391"/>
              <a:gd name="connsiteX1915" fmla="*/ 10224047 w 11761853"/>
              <a:gd name="connsiteY1915" fmla="*/ 953449 h 3616391"/>
              <a:gd name="connsiteX1916" fmla="*/ 10194745 w 11761853"/>
              <a:gd name="connsiteY1916" fmla="*/ 973520 h 3616391"/>
              <a:gd name="connsiteX1917" fmla="*/ 10199928 w 11761853"/>
              <a:gd name="connsiteY1917" fmla="*/ 972208 h 3616391"/>
              <a:gd name="connsiteX1918" fmla="*/ 10240533 w 11761853"/>
              <a:gd name="connsiteY1918" fmla="*/ 950053 h 3616391"/>
              <a:gd name="connsiteX1919" fmla="*/ 10252385 w 11761853"/>
              <a:gd name="connsiteY1919" fmla="*/ 951049 h 3616391"/>
              <a:gd name="connsiteX1920" fmla="*/ 10229104 w 11761853"/>
              <a:gd name="connsiteY1920" fmla="*/ 962133 h 3616391"/>
              <a:gd name="connsiteX1921" fmla="*/ 10280984 w 11761853"/>
              <a:gd name="connsiteY1921" fmla="*/ 951716 h 3616391"/>
              <a:gd name="connsiteX1922" fmla="*/ 10282282 w 11761853"/>
              <a:gd name="connsiteY1922" fmla="*/ 951389 h 3616391"/>
              <a:gd name="connsiteX1923" fmla="*/ 10331538 w 11761853"/>
              <a:gd name="connsiteY1923" fmla="*/ 936586 h 3616391"/>
              <a:gd name="connsiteX1924" fmla="*/ 10432160 w 11761853"/>
              <a:gd name="connsiteY1924" fmla="*/ 909070 h 3616391"/>
              <a:gd name="connsiteX1925" fmla="*/ 10443977 w 11761853"/>
              <a:gd name="connsiteY1925" fmla="*/ 906528 h 3616391"/>
              <a:gd name="connsiteX1926" fmla="*/ 10443420 w 11761853"/>
              <a:gd name="connsiteY1926" fmla="*/ 906957 h 3616391"/>
              <a:gd name="connsiteX1927" fmla="*/ 10389780 w 11761853"/>
              <a:gd name="connsiteY1927" fmla="*/ 940494 h 3616391"/>
              <a:gd name="connsiteX1928" fmla="*/ 10423324 w 11761853"/>
              <a:gd name="connsiteY1928" fmla="*/ 925254 h 3616391"/>
              <a:gd name="connsiteX1929" fmla="*/ 10449188 w 11761853"/>
              <a:gd name="connsiteY1929" fmla="*/ 909381 h 3616391"/>
              <a:gd name="connsiteX1930" fmla="*/ 10460777 w 11761853"/>
              <a:gd name="connsiteY1930" fmla="*/ 902915 h 3616391"/>
              <a:gd name="connsiteX1931" fmla="*/ 10504123 w 11761853"/>
              <a:gd name="connsiteY1931" fmla="*/ 893590 h 3616391"/>
              <a:gd name="connsiteX1932" fmla="*/ 10504347 w 11761853"/>
              <a:gd name="connsiteY1932" fmla="*/ 897127 h 3616391"/>
              <a:gd name="connsiteX1933" fmla="*/ 10508448 w 11761853"/>
              <a:gd name="connsiteY1933" fmla="*/ 894300 h 3616391"/>
              <a:gd name="connsiteX1934" fmla="*/ 10518084 w 11761853"/>
              <a:gd name="connsiteY1934" fmla="*/ 890586 h 3616391"/>
              <a:gd name="connsiteX1935" fmla="*/ 10550482 w 11761853"/>
              <a:gd name="connsiteY1935" fmla="*/ 883618 h 3616391"/>
              <a:gd name="connsiteX1936" fmla="*/ 10540462 w 11761853"/>
              <a:gd name="connsiteY1936" fmla="*/ 889887 h 3616391"/>
              <a:gd name="connsiteX1937" fmla="*/ 10537310 w 11761853"/>
              <a:gd name="connsiteY1937" fmla="*/ 894452 h 3616391"/>
              <a:gd name="connsiteX1938" fmla="*/ 10540462 w 11761853"/>
              <a:gd name="connsiteY1938" fmla="*/ 889887 h 3616391"/>
              <a:gd name="connsiteX1939" fmla="*/ 10544669 w 11761853"/>
              <a:gd name="connsiteY1939" fmla="*/ 896985 h 3616391"/>
              <a:gd name="connsiteX1940" fmla="*/ 10512467 w 11761853"/>
              <a:gd name="connsiteY1940" fmla="*/ 908068 h 3616391"/>
              <a:gd name="connsiteX1941" fmla="*/ 10547142 w 11761853"/>
              <a:gd name="connsiteY1941" fmla="*/ 901644 h 3616391"/>
              <a:gd name="connsiteX1942" fmla="*/ 10532276 w 11761853"/>
              <a:gd name="connsiteY1942" fmla="*/ 912572 h 3616391"/>
              <a:gd name="connsiteX1943" fmla="*/ 10526221 w 11761853"/>
              <a:gd name="connsiteY1943" fmla="*/ 917606 h 3616391"/>
              <a:gd name="connsiteX1944" fmla="*/ 10418037 w 11761853"/>
              <a:gd name="connsiteY1944" fmla="*/ 945291 h 3616391"/>
              <a:gd name="connsiteX1945" fmla="*/ 10209266 w 11761853"/>
              <a:gd name="connsiteY1945" fmla="*/ 1010076 h 3616391"/>
              <a:gd name="connsiteX1946" fmla="*/ 10128922 w 11761853"/>
              <a:gd name="connsiteY1946" fmla="*/ 1038679 h 3616391"/>
              <a:gd name="connsiteX1947" fmla="*/ 10139413 w 11761853"/>
              <a:gd name="connsiteY1947" fmla="*/ 1040348 h 3616391"/>
              <a:gd name="connsiteX1948" fmla="*/ 10158516 w 11761853"/>
              <a:gd name="connsiteY1948" fmla="*/ 1035267 h 3616391"/>
              <a:gd name="connsiteX1949" fmla="*/ 10168603 w 11761853"/>
              <a:gd name="connsiteY1949" fmla="*/ 1029127 h 3616391"/>
              <a:gd name="connsiteX1950" fmla="*/ 10185509 w 11761853"/>
              <a:gd name="connsiteY1950" fmla="*/ 1022883 h 3616391"/>
              <a:gd name="connsiteX1951" fmla="*/ 10185328 w 11761853"/>
              <a:gd name="connsiteY1951" fmla="*/ 1026353 h 3616391"/>
              <a:gd name="connsiteX1952" fmla="*/ 10183516 w 11761853"/>
              <a:gd name="connsiteY1952" fmla="*/ 1027322 h 3616391"/>
              <a:gd name="connsiteX1953" fmla="*/ 10185128 w 11761853"/>
              <a:gd name="connsiteY1953" fmla="*/ 1026785 h 3616391"/>
              <a:gd name="connsiteX1954" fmla="*/ 10185328 w 11761853"/>
              <a:gd name="connsiteY1954" fmla="*/ 1026353 h 3616391"/>
              <a:gd name="connsiteX1955" fmla="*/ 10240083 w 11761853"/>
              <a:gd name="connsiteY1955" fmla="*/ 1002922 h 3616391"/>
              <a:gd name="connsiteX1956" fmla="*/ 10234112 w 11761853"/>
              <a:gd name="connsiteY1956" fmla="*/ 1006843 h 3616391"/>
              <a:gd name="connsiteX1957" fmla="*/ 10231573 w 11761853"/>
              <a:gd name="connsiteY1957" fmla="*/ 1009993 h 3616391"/>
              <a:gd name="connsiteX1958" fmla="*/ 10244941 w 11761853"/>
              <a:gd name="connsiteY1958" fmla="*/ 1006209 h 3616391"/>
              <a:gd name="connsiteX1959" fmla="*/ 10309377 w 11761853"/>
              <a:gd name="connsiteY1959" fmla="*/ 988728 h 3616391"/>
              <a:gd name="connsiteX1960" fmla="*/ 10321880 w 11761853"/>
              <a:gd name="connsiteY1960" fmla="*/ 993331 h 3616391"/>
              <a:gd name="connsiteX1961" fmla="*/ 10394139 w 11761853"/>
              <a:gd name="connsiteY1961" fmla="*/ 974634 h 3616391"/>
              <a:gd name="connsiteX1962" fmla="*/ 10409466 w 11761853"/>
              <a:gd name="connsiteY1962" fmla="*/ 981554 h 3616391"/>
              <a:gd name="connsiteX1963" fmla="*/ 10413957 w 11761853"/>
              <a:gd name="connsiteY1963" fmla="*/ 980730 h 3616391"/>
              <a:gd name="connsiteX1964" fmla="*/ 10417663 w 11761853"/>
              <a:gd name="connsiteY1964" fmla="*/ 979045 h 3616391"/>
              <a:gd name="connsiteX1965" fmla="*/ 10423857 w 11761853"/>
              <a:gd name="connsiteY1965" fmla="*/ 978155 h 3616391"/>
              <a:gd name="connsiteX1966" fmla="*/ 10424805 w 11761853"/>
              <a:gd name="connsiteY1966" fmla="*/ 978962 h 3616391"/>
              <a:gd name="connsiteX1967" fmla="*/ 10427227 w 11761853"/>
              <a:gd name="connsiteY1967" fmla="*/ 977668 h 3616391"/>
              <a:gd name="connsiteX1968" fmla="*/ 10423857 w 11761853"/>
              <a:gd name="connsiteY1968" fmla="*/ 978155 h 3616391"/>
              <a:gd name="connsiteX1969" fmla="*/ 10422384 w 11761853"/>
              <a:gd name="connsiteY1969" fmla="*/ 976897 h 3616391"/>
              <a:gd name="connsiteX1970" fmla="*/ 10444175 w 11761853"/>
              <a:gd name="connsiteY1970" fmla="*/ 978132 h 3616391"/>
              <a:gd name="connsiteX1971" fmla="*/ 10369492 w 11761853"/>
              <a:gd name="connsiteY1971" fmla="*/ 998683 h 3616391"/>
              <a:gd name="connsiteX1972" fmla="*/ 10359387 w 11761853"/>
              <a:gd name="connsiteY1972" fmla="*/ 1010875 h 3616391"/>
              <a:gd name="connsiteX1973" fmla="*/ 10294382 w 11761853"/>
              <a:gd name="connsiteY1973" fmla="*/ 1037444 h 3616391"/>
              <a:gd name="connsiteX1974" fmla="*/ 10242656 w 11761853"/>
              <a:gd name="connsiteY1974" fmla="*/ 1052190 h 3616391"/>
              <a:gd name="connsiteX1975" fmla="*/ 10242586 w 11761853"/>
              <a:gd name="connsiteY1975" fmla="*/ 1052209 h 3616391"/>
              <a:gd name="connsiteX1976" fmla="*/ 10232777 w 11761853"/>
              <a:gd name="connsiteY1976" fmla="*/ 1060070 h 3616391"/>
              <a:gd name="connsiteX1977" fmla="*/ 10211086 w 11761853"/>
              <a:gd name="connsiteY1977" fmla="*/ 1074225 h 3616391"/>
              <a:gd name="connsiteX1978" fmla="*/ 10213526 w 11761853"/>
              <a:gd name="connsiteY1978" fmla="*/ 1075029 h 3616391"/>
              <a:gd name="connsiteX1979" fmla="*/ 10219268 w 11761853"/>
              <a:gd name="connsiteY1979" fmla="*/ 1076206 h 3616391"/>
              <a:gd name="connsiteX1980" fmla="*/ 10249137 w 11761853"/>
              <a:gd name="connsiteY1980" fmla="*/ 1072013 h 3616391"/>
              <a:gd name="connsiteX1981" fmla="*/ 10296769 w 11761853"/>
              <a:gd name="connsiteY1981" fmla="*/ 1063192 h 3616391"/>
              <a:gd name="connsiteX1982" fmla="*/ 10358935 w 11761853"/>
              <a:gd name="connsiteY1982" fmla="*/ 1047733 h 3616391"/>
              <a:gd name="connsiteX1983" fmla="*/ 10518087 w 11761853"/>
              <a:gd name="connsiteY1983" fmla="*/ 1008937 h 3616391"/>
              <a:gd name="connsiteX1984" fmla="*/ 10528695 w 11761853"/>
              <a:gd name="connsiteY1984" fmla="*/ 1006365 h 3616391"/>
              <a:gd name="connsiteX1985" fmla="*/ 10519984 w 11761853"/>
              <a:gd name="connsiteY1985" fmla="*/ 1014260 h 3616391"/>
              <a:gd name="connsiteX1986" fmla="*/ 10517218 w 11761853"/>
              <a:gd name="connsiteY1986" fmla="*/ 1017269 h 3616391"/>
              <a:gd name="connsiteX1987" fmla="*/ 10484468 w 11761853"/>
              <a:gd name="connsiteY1987" fmla="*/ 1026333 h 3616391"/>
              <a:gd name="connsiteX1988" fmla="*/ 10399289 w 11761853"/>
              <a:gd name="connsiteY1988" fmla="*/ 1049689 h 3616391"/>
              <a:gd name="connsiteX1989" fmla="*/ 10396839 w 11761853"/>
              <a:gd name="connsiteY1989" fmla="*/ 1070189 h 3616391"/>
              <a:gd name="connsiteX1990" fmla="*/ 10359291 w 11761853"/>
              <a:gd name="connsiteY1990" fmla="*/ 1084721 h 3616391"/>
              <a:gd name="connsiteX1991" fmla="*/ 10324158 w 11761853"/>
              <a:gd name="connsiteY1991" fmla="*/ 1102624 h 3616391"/>
              <a:gd name="connsiteX1992" fmla="*/ 10312303 w 11761853"/>
              <a:gd name="connsiteY1992" fmla="*/ 1106296 h 3616391"/>
              <a:gd name="connsiteX1993" fmla="*/ 10312866 w 11761853"/>
              <a:gd name="connsiteY1993" fmla="*/ 1106314 h 3616391"/>
              <a:gd name="connsiteX1994" fmla="*/ 10314394 w 11761853"/>
              <a:gd name="connsiteY1994" fmla="*/ 1107432 h 3616391"/>
              <a:gd name="connsiteX1995" fmla="*/ 10307224 w 11761853"/>
              <a:gd name="connsiteY1995" fmla="*/ 1112935 h 3616391"/>
              <a:gd name="connsiteX1996" fmla="*/ 10298828 w 11761853"/>
              <a:gd name="connsiteY1996" fmla="*/ 1116713 h 3616391"/>
              <a:gd name="connsiteX1997" fmla="*/ 10303861 w 11761853"/>
              <a:gd name="connsiteY1997" fmla="*/ 1117759 h 3616391"/>
              <a:gd name="connsiteX1998" fmla="*/ 10311623 w 11761853"/>
              <a:gd name="connsiteY1998" fmla="*/ 1121143 h 3616391"/>
              <a:gd name="connsiteX1999" fmla="*/ 10349168 w 11761853"/>
              <a:gd name="connsiteY1999" fmla="*/ 1111086 h 3616391"/>
              <a:gd name="connsiteX2000" fmla="*/ 10379434 w 11761853"/>
              <a:gd name="connsiteY2000" fmla="*/ 1111060 h 3616391"/>
              <a:gd name="connsiteX2001" fmla="*/ 10324532 w 11761853"/>
              <a:gd name="connsiteY2001" fmla="*/ 1125439 h 3616391"/>
              <a:gd name="connsiteX2002" fmla="*/ 10312617 w 11761853"/>
              <a:gd name="connsiteY2002" fmla="*/ 1132587 h 3616391"/>
              <a:gd name="connsiteX2003" fmla="*/ 10311187 w 11761853"/>
              <a:gd name="connsiteY2003" fmla="*/ 1134157 h 3616391"/>
              <a:gd name="connsiteX2004" fmla="*/ 10545746 w 11761853"/>
              <a:gd name="connsiteY2004" fmla="*/ 1058177 h 3616391"/>
              <a:gd name="connsiteX2005" fmla="*/ 10333973 w 11761853"/>
              <a:gd name="connsiteY2005" fmla="*/ 1144986 h 3616391"/>
              <a:gd name="connsiteX2006" fmla="*/ 10331036 w 11761853"/>
              <a:gd name="connsiteY2006" fmla="*/ 1146811 h 3616391"/>
              <a:gd name="connsiteX2007" fmla="*/ 10348371 w 11761853"/>
              <a:gd name="connsiteY2007" fmla="*/ 1142341 h 3616391"/>
              <a:gd name="connsiteX2008" fmla="*/ 10361583 w 11761853"/>
              <a:gd name="connsiteY2008" fmla="*/ 1139436 h 3616391"/>
              <a:gd name="connsiteX2009" fmla="*/ 10359170 w 11761853"/>
              <a:gd name="connsiteY2009" fmla="*/ 1140879 h 3616391"/>
              <a:gd name="connsiteX2010" fmla="*/ 10339194 w 11761853"/>
              <a:gd name="connsiteY2010" fmla="*/ 1152933 h 3616391"/>
              <a:gd name="connsiteX2011" fmla="*/ 10306729 w 11761853"/>
              <a:gd name="connsiteY2011" fmla="*/ 1162143 h 3616391"/>
              <a:gd name="connsiteX2012" fmla="*/ 10306412 w 11761853"/>
              <a:gd name="connsiteY2012" fmla="*/ 1162227 h 3616391"/>
              <a:gd name="connsiteX2013" fmla="*/ 10299091 w 11761853"/>
              <a:gd name="connsiteY2013" fmla="*/ 1173609 h 3616391"/>
              <a:gd name="connsiteX2014" fmla="*/ 10321251 w 11761853"/>
              <a:gd name="connsiteY2014" fmla="*/ 1167462 h 3616391"/>
              <a:gd name="connsiteX2015" fmla="*/ 10293420 w 11761853"/>
              <a:gd name="connsiteY2015" fmla="*/ 1177460 h 3616391"/>
              <a:gd name="connsiteX2016" fmla="*/ 10299632 w 11761853"/>
              <a:gd name="connsiteY2016" fmla="*/ 1176505 h 3616391"/>
              <a:gd name="connsiteX2017" fmla="*/ 10283848 w 11761853"/>
              <a:gd name="connsiteY2017" fmla="*/ 1185563 h 3616391"/>
              <a:gd name="connsiteX2018" fmla="*/ 10288317 w 11761853"/>
              <a:gd name="connsiteY2018" fmla="*/ 1185142 h 3616391"/>
              <a:gd name="connsiteX2019" fmla="*/ 10294116 w 11761853"/>
              <a:gd name="connsiteY2019" fmla="*/ 1183285 h 3616391"/>
              <a:gd name="connsiteX2020" fmla="*/ 10289525 w 11761853"/>
              <a:gd name="connsiteY2020" fmla="*/ 1190296 h 3616391"/>
              <a:gd name="connsiteX2021" fmla="*/ 10350939 w 11761853"/>
              <a:gd name="connsiteY2021" fmla="*/ 1173261 h 3616391"/>
              <a:gd name="connsiteX2022" fmla="*/ 10321566 w 11761853"/>
              <a:gd name="connsiteY2022" fmla="*/ 1186319 h 3616391"/>
              <a:gd name="connsiteX2023" fmla="*/ 10300382 w 11761853"/>
              <a:gd name="connsiteY2023" fmla="*/ 1200342 h 3616391"/>
              <a:gd name="connsiteX2024" fmla="*/ 10306866 w 11761853"/>
              <a:gd name="connsiteY2024" fmla="*/ 1198800 h 3616391"/>
              <a:gd name="connsiteX2025" fmla="*/ 10307496 w 11761853"/>
              <a:gd name="connsiteY2025" fmla="*/ 1198661 h 3616391"/>
              <a:gd name="connsiteX2026" fmla="*/ 10426508 w 11761853"/>
              <a:gd name="connsiteY2026" fmla="*/ 1157211 h 3616391"/>
              <a:gd name="connsiteX2027" fmla="*/ 10365733 w 11761853"/>
              <a:gd name="connsiteY2027" fmla="*/ 1185576 h 3616391"/>
              <a:gd name="connsiteX2028" fmla="*/ 10399453 w 11761853"/>
              <a:gd name="connsiteY2028" fmla="*/ 1176572 h 3616391"/>
              <a:gd name="connsiteX2029" fmla="*/ 10437772 w 11761853"/>
              <a:gd name="connsiteY2029" fmla="*/ 1166952 h 3616391"/>
              <a:gd name="connsiteX2030" fmla="*/ 10444163 w 11761853"/>
              <a:gd name="connsiteY2030" fmla="*/ 1165964 h 3616391"/>
              <a:gd name="connsiteX2031" fmla="*/ 10447225 w 11761853"/>
              <a:gd name="connsiteY2031" fmla="*/ 1163776 h 3616391"/>
              <a:gd name="connsiteX2032" fmla="*/ 10466243 w 11761853"/>
              <a:gd name="connsiteY2032" fmla="*/ 1159779 h 3616391"/>
              <a:gd name="connsiteX2033" fmla="*/ 10453086 w 11761853"/>
              <a:gd name="connsiteY2033" fmla="*/ 1168787 h 3616391"/>
              <a:gd name="connsiteX2034" fmla="*/ 10453550 w 11761853"/>
              <a:gd name="connsiteY2034" fmla="*/ 1168658 h 3616391"/>
              <a:gd name="connsiteX2035" fmla="*/ 10467308 w 11761853"/>
              <a:gd name="connsiteY2035" fmla="*/ 1169567 h 3616391"/>
              <a:gd name="connsiteX2036" fmla="*/ 10507514 w 11761853"/>
              <a:gd name="connsiteY2036" fmla="*/ 1144163 h 3616391"/>
              <a:gd name="connsiteX2037" fmla="*/ 10539847 w 11761853"/>
              <a:gd name="connsiteY2037" fmla="*/ 1130681 h 3616391"/>
              <a:gd name="connsiteX2038" fmla="*/ 10530826 w 11761853"/>
              <a:gd name="connsiteY2038" fmla="*/ 1136839 h 3616391"/>
              <a:gd name="connsiteX2039" fmla="*/ 10515846 w 11761853"/>
              <a:gd name="connsiteY2039" fmla="*/ 1141802 h 3616391"/>
              <a:gd name="connsiteX2040" fmla="*/ 10504015 w 11761853"/>
              <a:gd name="connsiteY2040" fmla="*/ 1147453 h 3616391"/>
              <a:gd name="connsiteX2041" fmla="*/ 10509045 w 11761853"/>
              <a:gd name="connsiteY2041" fmla="*/ 1150259 h 3616391"/>
              <a:gd name="connsiteX2042" fmla="*/ 10505679 w 11761853"/>
              <a:gd name="connsiteY2042" fmla="*/ 1152235 h 3616391"/>
              <a:gd name="connsiteX2043" fmla="*/ 10477235 w 11761853"/>
              <a:gd name="connsiteY2043" fmla="*/ 1177220 h 3616391"/>
              <a:gd name="connsiteX2044" fmla="*/ 10523736 w 11761853"/>
              <a:gd name="connsiteY2044" fmla="*/ 1148616 h 3616391"/>
              <a:gd name="connsiteX2045" fmla="*/ 10526701 w 11761853"/>
              <a:gd name="connsiteY2045" fmla="*/ 1146905 h 3616391"/>
              <a:gd name="connsiteX2046" fmla="*/ 10527181 w 11761853"/>
              <a:gd name="connsiteY2046" fmla="*/ 1146808 h 3616391"/>
              <a:gd name="connsiteX2047" fmla="*/ 10537816 w 11761853"/>
              <a:gd name="connsiteY2047" fmla="*/ 1143517 h 3616391"/>
              <a:gd name="connsiteX2048" fmla="*/ 10483117 w 11761853"/>
              <a:gd name="connsiteY2048" fmla="*/ 1180299 h 3616391"/>
              <a:gd name="connsiteX2049" fmla="*/ 10539094 w 11761853"/>
              <a:gd name="connsiteY2049" fmla="*/ 1156366 h 3616391"/>
              <a:gd name="connsiteX2050" fmla="*/ 10562380 w 11761853"/>
              <a:gd name="connsiteY2050" fmla="*/ 1143119 h 3616391"/>
              <a:gd name="connsiteX2051" fmla="*/ 10548494 w 11761853"/>
              <a:gd name="connsiteY2051" fmla="*/ 1152347 h 3616391"/>
              <a:gd name="connsiteX2052" fmla="*/ 10708699 w 11761853"/>
              <a:gd name="connsiteY2052" fmla="*/ 1083850 h 3616391"/>
              <a:gd name="connsiteX2053" fmla="*/ 10732895 w 11761853"/>
              <a:gd name="connsiteY2053" fmla="*/ 1067315 h 3616391"/>
              <a:gd name="connsiteX2054" fmla="*/ 10835487 w 11761853"/>
              <a:gd name="connsiteY2054" fmla="*/ 1029737 h 3616391"/>
              <a:gd name="connsiteX2055" fmla="*/ 10739335 w 11761853"/>
              <a:gd name="connsiteY2055" fmla="*/ 1075351 h 3616391"/>
              <a:gd name="connsiteX2056" fmla="*/ 10710101 w 11761853"/>
              <a:gd name="connsiteY2056" fmla="*/ 1106617 h 3616391"/>
              <a:gd name="connsiteX2057" fmla="*/ 10969815 w 11761853"/>
              <a:gd name="connsiteY2057" fmla="*/ 1020545 h 3616391"/>
              <a:gd name="connsiteX2058" fmla="*/ 10987411 w 11761853"/>
              <a:gd name="connsiteY2058" fmla="*/ 1015664 h 3616391"/>
              <a:gd name="connsiteX2059" fmla="*/ 10895824 w 11761853"/>
              <a:gd name="connsiteY2059" fmla="*/ 1060014 h 3616391"/>
              <a:gd name="connsiteX2060" fmla="*/ 10860946 w 11761853"/>
              <a:gd name="connsiteY2060" fmla="*/ 1088636 h 3616391"/>
              <a:gd name="connsiteX2061" fmla="*/ 11134960 w 11761853"/>
              <a:gd name="connsiteY2061" fmla="*/ 1003509 h 3616391"/>
              <a:gd name="connsiteX2062" fmla="*/ 10903373 w 11761853"/>
              <a:gd name="connsiteY2062" fmla="*/ 1104936 h 3616391"/>
              <a:gd name="connsiteX2063" fmla="*/ 10864584 w 11761853"/>
              <a:gd name="connsiteY2063" fmla="*/ 1134641 h 3616391"/>
              <a:gd name="connsiteX2064" fmla="*/ 10860020 w 11761853"/>
              <a:gd name="connsiteY2064" fmla="*/ 1135906 h 3616391"/>
              <a:gd name="connsiteX2065" fmla="*/ 10607398 w 11761853"/>
              <a:gd name="connsiteY2065" fmla="*/ 1229835 h 3616391"/>
              <a:gd name="connsiteX2066" fmla="*/ 10647160 w 11761853"/>
              <a:gd name="connsiteY2066" fmla="*/ 1218807 h 3616391"/>
              <a:gd name="connsiteX2067" fmla="*/ 10447155 w 11761853"/>
              <a:gd name="connsiteY2067" fmla="*/ 1297441 h 3616391"/>
              <a:gd name="connsiteX2068" fmla="*/ 10481702 w 11761853"/>
              <a:gd name="connsiteY2068" fmla="*/ 1287857 h 3616391"/>
              <a:gd name="connsiteX2069" fmla="*/ 10456893 w 11761853"/>
              <a:gd name="connsiteY2069" fmla="*/ 1299653 h 3616391"/>
              <a:gd name="connsiteX2070" fmla="*/ 10418101 w 11761853"/>
              <a:gd name="connsiteY2070" fmla="*/ 1329359 h 3616391"/>
              <a:gd name="connsiteX2071" fmla="*/ 10545204 w 11761853"/>
              <a:gd name="connsiteY2071" fmla="*/ 1294104 h 3616391"/>
              <a:gd name="connsiteX2072" fmla="*/ 10489111 w 11761853"/>
              <a:gd name="connsiteY2072" fmla="*/ 1314573 h 3616391"/>
              <a:gd name="connsiteX2073" fmla="*/ 10741732 w 11761853"/>
              <a:gd name="connsiteY2073" fmla="*/ 1220644 h 3616391"/>
              <a:gd name="connsiteX2074" fmla="*/ 10712066 w 11761853"/>
              <a:gd name="connsiteY2074" fmla="*/ 1247819 h 3616391"/>
              <a:gd name="connsiteX2075" fmla="*/ 10502644 w 11761853"/>
              <a:gd name="connsiteY2075" fmla="*/ 1333626 h 3616391"/>
              <a:gd name="connsiteX2076" fmla="*/ 10447081 w 11761853"/>
              <a:gd name="connsiteY2076" fmla="*/ 1359466 h 3616391"/>
              <a:gd name="connsiteX2077" fmla="*/ 10440924 w 11761853"/>
              <a:gd name="connsiteY2077" fmla="*/ 1364523 h 3616391"/>
              <a:gd name="connsiteX2078" fmla="*/ 10436838 w 11761853"/>
              <a:gd name="connsiteY2078" fmla="*/ 1368463 h 3616391"/>
              <a:gd name="connsiteX2079" fmla="*/ 10415422 w 11761853"/>
              <a:gd name="connsiteY2079" fmla="*/ 1374189 h 3616391"/>
              <a:gd name="connsiteX2080" fmla="*/ 10331676 w 11761853"/>
              <a:gd name="connsiteY2080" fmla="*/ 1413134 h 3616391"/>
              <a:gd name="connsiteX2081" fmla="*/ 10353958 w 11761853"/>
              <a:gd name="connsiteY2081" fmla="*/ 1405082 h 3616391"/>
              <a:gd name="connsiteX2082" fmla="*/ 10371303 w 11761853"/>
              <a:gd name="connsiteY2082" fmla="*/ 1410459 h 3616391"/>
              <a:gd name="connsiteX2083" fmla="*/ 10386891 w 11761853"/>
              <a:gd name="connsiteY2083" fmla="*/ 1408768 h 3616391"/>
              <a:gd name="connsiteX2084" fmla="*/ 10507047 w 11761853"/>
              <a:gd name="connsiteY2084" fmla="*/ 1361526 h 3616391"/>
              <a:gd name="connsiteX2085" fmla="*/ 10456556 w 11761853"/>
              <a:gd name="connsiteY2085" fmla="*/ 1389247 h 3616391"/>
              <a:gd name="connsiteX2086" fmla="*/ 10494228 w 11761853"/>
              <a:gd name="connsiteY2086" fmla="*/ 1377453 h 3616391"/>
              <a:gd name="connsiteX2087" fmla="*/ 10556596 w 11761853"/>
              <a:gd name="connsiteY2087" fmla="*/ 1361280 h 3616391"/>
              <a:gd name="connsiteX2088" fmla="*/ 10431431 w 11761853"/>
              <a:gd name="connsiteY2088" fmla="*/ 1410715 h 3616391"/>
              <a:gd name="connsiteX2089" fmla="*/ 10406500 w 11761853"/>
              <a:gd name="connsiteY2089" fmla="*/ 1421289 h 3616391"/>
              <a:gd name="connsiteX2090" fmla="*/ 10389051 w 11761853"/>
              <a:gd name="connsiteY2090" fmla="*/ 1426308 h 3616391"/>
              <a:gd name="connsiteX2091" fmla="*/ 10367545 w 11761853"/>
              <a:gd name="connsiteY2091" fmla="*/ 1438114 h 3616391"/>
              <a:gd name="connsiteX2092" fmla="*/ 10356541 w 11761853"/>
              <a:gd name="connsiteY2092" fmla="*/ 1448892 h 3616391"/>
              <a:gd name="connsiteX2093" fmla="*/ 10384174 w 11761853"/>
              <a:gd name="connsiteY2093" fmla="*/ 1442351 h 3616391"/>
              <a:gd name="connsiteX2094" fmla="*/ 10385813 w 11761853"/>
              <a:gd name="connsiteY2094" fmla="*/ 1443193 h 3616391"/>
              <a:gd name="connsiteX2095" fmla="*/ 10571635 w 11761853"/>
              <a:gd name="connsiteY2095" fmla="*/ 1371678 h 3616391"/>
              <a:gd name="connsiteX2096" fmla="*/ 10576812 w 11761853"/>
              <a:gd name="connsiteY2096" fmla="*/ 1375154 h 3616391"/>
              <a:gd name="connsiteX2097" fmla="*/ 10579579 w 11761853"/>
              <a:gd name="connsiteY2097" fmla="*/ 1374388 h 3616391"/>
              <a:gd name="connsiteX2098" fmla="*/ 10594408 w 11761853"/>
              <a:gd name="connsiteY2098" fmla="*/ 1370275 h 3616391"/>
              <a:gd name="connsiteX2099" fmla="*/ 10573218 w 11761853"/>
              <a:gd name="connsiteY2099" fmla="*/ 1395099 h 3616391"/>
              <a:gd name="connsiteX2100" fmla="*/ 10823804 w 11761853"/>
              <a:gd name="connsiteY2100" fmla="*/ 1311559 h 3616391"/>
              <a:gd name="connsiteX2101" fmla="*/ 10858685 w 11761853"/>
              <a:gd name="connsiteY2101" fmla="*/ 1282935 h 3616391"/>
              <a:gd name="connsiteX2102" fmla="*/ 10888053 w 11761853"/>
              <a:gd name="connsiteY2102" fmla="*/ 1269876 h 3616391"/>
              <a:gd name="connsiteX2103" fmla="*/ 10942729 w 11761853"/>
              <a:gd name="connsiteY2103" fmla="*/ 1264535 h 3616391"/>
              <a:gd name="connsiteX2104" fmla="*/ 10826153 w 11761853"/>
              <a:gd name="connsiteY2104" fmla="*/ 1320027 h 3616391"/>
              <a:gd name="connsiteX2105" fmla="*/ 10791927 w 11761853"/>
              <a:gd name="connsiteY2105" fmla="*/ 1348467 h 3616391"/>
              <a:gd name="connsiteX2106" fmla="*/ 11028212 w 11761853"/>
              <a:gd name="connsiteY2106" fmla="*/ 1263980 h 3616391"/>
              <a:gd name="connsiteX2107" fmla="*/ 11037952 w 11761853"/>
              <a:gd name="connsiteY2107" fmla="*/ 1266192 h 3616391"/>
              <a:gd name="connsiteX2108" fmla="*/ 10876939 w 11761853"/>
              <a:gd name="connsiteY2108" fmla="*/ 1348744 h 3616391"/>
              <a:gd name="connsiteX2109" fmla="*/ 10842058 w 11761853"/>
              <a:gd name="connsiteY2109" fmla="*/ 1377367 h 3616391"/>
              <a:gd name="connsiteX2110" fmla="*/ 11256660 w 11761853"/>
              <a:gd name="connsiteY2110" fmla="*/ 1219562 h 3616391"/>
              <a:gd name="connsiteX2111" fmla="*/ 11278170 w 11761853"/>
              <a:gd name="connsiteY2111" fmla="*/ 1213594 h 3616391"/>
              <a:gd name="connsiteX2112" fmla="*/ 11314631 w 11761853"/>
              <a:gd name="connsiteY2112" fmla="*/ 1208395 h 3616391"/>
              <a:gd name="connsiteX2113" fmla="*/ 11281785 w 11761853"/>
              <a:gd name="connsiteY2113" fmla="*/ 1226626 h 3616391"/>
              <a:gd name="connsiteX2114" fmla="*/ 11257293 w 11761853"/>
              <a:gd name="connsiteY2114" fmla="*/ 1257278 h 3616391"/>
              <a:gd name="connsiteX2115" fmla="*/ 11489017 w 11761853"/>
              <a:gd name="connsiteY2115" fmla="*/ 1174057 h 3616391"/>
              <a:gd name="connsiteX2116" fmla="*/ 11721688 w 11761853"/>
              <a:gd name="connsiteY2116" fmla="*/ 1076537 h 3616391"/>
              <a:gd name="connsiteX2117" fmla="*/ 11735377 w 11761853"/>
              <a:gd name="connsiteY2117" fmla="*/ 1072741 h 3616391"/>
              <a:gd name="connsiteX2118" fmla="*/ 11398401 w 11761853"/>
              <a:gd name="connsiteY2118" fmla="*/ 1237083 h 3616391"/>
              <a:gd name="connsiteX2119" fmla="*/ 11364606 w 11761853"/>
              <a:gd name="connsiteY2119" fmla="*/ 1269615 h 3616391"/>
              <a:gd name="connsiteX2120" fmla="*/ 11235173 w 11761853"/>
              <a:gd name="connsiteY2120" fmla="*/ 1329374 h 3616391"/>
              <a:gd name="connsiteX2121" fmla="*/ 11217577 w 11761853"/>
              <a:gd name="connsiteY2121" fmla="*/ 1334256 h 3616391"/>
              <a:gd name="connsiteX2122" fmla="*/ 11231560 w 11761853"/>
              <a:gd name="connsiteY2122" fmla="*/ 1316341 h 3616391"/>
              <a:gd name="connsiteX2123" fmla="*/ 11202193 w 11761853"/>
              <a:gd name="connsiteY2123" fmla="*/ 1329400 h 3616391"/>
              <a:gd name="connsiteX2124" fmla="*/ 11234208 w 11761853"/>
              <a:gd name="connsiteY2124" fmla="*/ 1310696 h 3616391"/>
              <a:gd name="connsiteX2125" fmla="*/ 11260613 w 11761853"/>
              <a:gd name="connsiteY2125" fmla="*/ 1284423 h 3616391"/>
              <a:gd name="connsiteX2126" fmla="*/ 11071613 w 11761853"/>
              <a:gd name="connsiteY2126" fmla="*/ 1369830 h 3616391"/>
              <a:gd name="connsiteX2127" fmla="*/ 11241748 w 11761853"/>
              <a:gd name="connsiteY2127" fmla="*/ 1284747 h 3616391"/>
              <a:gd name="connsiteX2128" fmla="*/ 11274893 w 11761853"/>
              <a:gd name="connsiteY2128" fmla="*/ 1252396 h 3616391"/>
              <a:gd name="connsiteX2129" fmla="*/ 11106787 w 11761853"/>
              <a:gd name="connsiteY2129" fmla="*/ 1327093 h 3616391"/>
              <a:gd name="connsiteX2130" fmla="*/ 11139634 w 11761853"/>
              <a:gd name="connsiteY2130" fmla="*/ 1308859 h 3616391"/>
              <a:gd name="connsiteX2131" fmla="*/ 11173863 w 11761853"/>
              <a:gd name="connsiteY2131" fmla="*/ 1280419 h 3616391"/>
              <a:gd name="connsiteX2132" fmla="*/ 10848023 w 11761853"/>
              <a:gd name="connsiteY2132" fmla="*/ 1398868 h 3616391"/>
              <a:gd name="connsiteX2133" fmla="*/ 10838892 w 11761853"/>
              <a:gd name="connsiteY2133" fmla="*/ 1402014 h 3616391"/>
              <a:gd name="connsiteX2134" fmla="*/ 10783084 w 11761853"/>
              <a:gd name="connsiteY2134" fmla="*/ 1421247 h 3616391"/>
              <a:gd name="connsiteX2135" fmla="*/ 10780937 w 11761853"/>
              <a:gd name="connsiteY2135" fmla="*/ 1423034 h 3616391"/>
              <a:gd name="connsiteX2136" fmla="*/ 10773655 w 11761853"/>
              <a:gd name="connsiteY2136" fmla="*/ 1424897 h 3616391"/>
              <a:gd name="connsiteX2137" fmla="*/ 10744248 w 11761853"/>
              <a:gd name="connsiteY2137" fmla="*/ 1443880 h 3616391"/>
              <a:gd name="connsiteX2138" fmla="*/ 10735540 w 11761853"/>
              <a:gd name="connsiteY2138" fmla="*/ 1453927 h 3616391"/>
              <a:gd name="connsiteX2139" fmla="*/ 10804670 w 11761853"/>
              <a:gd name="connsiteY2139" fmla="*/ 1429839 h 3616391"/>
              <a:gd name="connsiteX2140" fmla="*/ 10873802 w 11761853"/>
              <a:gd name="connsiteY2140" fmla="*/ 1405754 h 3616391"/>
              <a:gd name="connsiteX2141" fmla="*/ 10882271 w 11761853"/>
              <a:gd name="connsiteY2141" fmla="*/ 1403403 h 3616391"/>
              <a:gd name="connsiteX2142" fmla="*/ 11035129 w 11761853"/>
              <a:gd name="connsiteY2142" fmla="*/ 1342057 h 3616391"/>
              <a:gd name="connsiteX2143" fmla="*/ 10901136 w 11761853"/>
              <a:gd name="connsiteY2143" fmla="*/ 1403083 h 3616391"/>
              <a:gd name="connsiteX2144" fmla="*/ 10767145 w 11761853"/>
              <a:gd name="connsiteY2144" fmla="*/ 1464107 h 3616391"/>
              <a:gd name="connsiteX2145" fmla="*/ 10733348 w 11761853"/>
              <a:gd name="connsiteY2145" fmla="*/ 1496639 h 3616391"/>
              <a:gd name="connsiteX2146" fmla="*/ 10892030 w 11761853"/>
              <a:gd name="connsiteY2146" fmla="*/ 1438588 h 3616391"/>
              <a:gd name="connsiteX2147" fmla="*/ 11043805 w 11761853"/>
              <a:gd name="connsiteY2147" fmla="*/ 1373334 h 3616391"/>
              <a:gd name="connsiteX2148" fmla="*/ 10995274 w 11761853"/>
              <a:gd name="connsiteY2148" fmla="*/ 1400829 h 3616391"/>
              <a:gd name="connsiteX2149" fmla="*/ 10977995 w 11761853"/>
              <a:gd name="connsiteY2149" fmla="*/ 1424568 h 3616391"/>
              <a:gd name="connsiteX2150" fmla="*/ 10997009 w 11761853"/>
              <a:gd name="connsiteY2150" fmla="*/ 1414995 h 3616391"/>
              <a:gd name="connsiteX2151" fmla="*/ 11010180 w 11761853"/>
              <a:gd name="connsiteY2151" fmla="*/ 1410996 h 3616391"/>
              <a:gd name="connsiteX2152" fmla="*/ 10923990 w 11761853"/>
              <a:gd name="connsiteY2152" fmla="*/ 1448144 h 3616391"/>
              <a:gd name="connsiteX2153" fmla="*/ 10838173 w 11761853"/>
              <a:gd name="connsiteY2153" fmla="*/ 1482298 h 3616391"/>
              <a:gd name="connsiteX2154" fmla="*/ 10749354 w 11761853"/>
              <a:gd name="connsiteY2154" fmla="*/ 1520082 h 3616391"/>
              <a:gd name="connsiteX2155" fmla="*/ 10772803 w 11761853"/>
              <a:gd name="connsiteY2155" fmla="*/ 1514366 h 3616391"/>
              <a:gd name="connsiteX2156" fmla="*/ 10783411 w 11761853"/>
              <a:gd name="connsiteY2156" fmla="*/ 1511792 h 3616391"/>
              <a:gd name="connsiteX2157" fmla="*/ 10774698 w 11761853"/>
              <a:gd name="connsiteY2157" fmla="*/ 1519690 h 3616391"/>
              <a:gd name="connsiteX2158" fmla="*/ 10771934 w 11761853"/>
              <a:gd name="connsiteY2158" fmla="*/ 1522697 h 3616391"/>
              <a:gd name="connsiteX2159" fmla="*/ 10739182 w 11761853"/>
              <a:gd name="connsiteY2159" fmla="*/ 1531762 h 3616391"/>
              <a:gd name="connsiteX2160" fmla="*/ 10715606 w 11761853"/>
              <a:gd name="connsiteY2160" fmla="*/ 1537073 h 3616391"/>
              <a:gd name="connsiteX2161" fmla="*/ 10651631 w 11761853"/>
              <a:gd name="connsiteY2161" fmla="*/ 1574882 h 3616391"/>
              <a:gd name="connsiteX2162" fmla="*/ 10651556 w 11761853"/>
              <a:gd name="connsiteY2162" fmla="*/ 1575617 h 3616391"/>
              <a:gd name="connsiteX2163" fmla="*/ 10647053 w 11761853"/>
              <a:gd name="connsiteY2163" fmla="*/ 1578409 h 3616391"/>
              <a:gd name="connsiteX2164" fmla="*/ 10643986 w 11761853"/>
              <a:gd name="connsiteY2164" fmla="*/ 1584754 h 3616391"/>
              <a:gd name="connsiteX2165" fmla="*/ 10672418 w 11761853"/>
              <a:gd name="connsiteY2165" fmla="*/ 1565465 h 3616391"/>
              <a:gd name="connsiteX2166" fmla="*/ 10744373 w 11761853"/>
              <a:gd name="connsiteY2166" fmla="*/ 1536383 h 3616391"/>
              <a:gd name="connsiteX2167" fmla="*/ 10742159 w 11761853"/>
              <a:gd name="connsiteY2167" fmla="*/ 1546121 h 3616391"/>
              <a:gd name="connsiteX2168" fmla="*/ 11201561 w 11761853"/>
              <a:gd name="connsiteY2168" fmla="*/ 1362558 h 3616391"/>
              <a:gd name="connsiteX2169" fmla="*/ 11282459 w 11761853"/>
              <a:gd name="connsiteY2169" fmla="*/ 1330294 h 3616391"/>
              <a:gd name="connsiteX2170" fmla="*/ 11252143 w 11761853"/>
              <a:gd name="connsiteY2170" fmla="*/ 1357648 h 3616391"/>
              <a:gd name="connsiteX2171" fmla="*/ 11053585 w 11761853"/>
              <a:gd name="connsiteY2171" fmla="*/ 1441495 h 3616391"/>
              <a:gd name="connsiteX2172" fmla="*/ 10852631 w 11761853"/>
              <a:gd name="connsiteY2172" fmla="*/ 1534425 h 3616391"/>
              <a:gd name="connsiteX2173" fmla="*/ 10822315 w 11761853"/>
              <a:gd name="connsiteY2173" fmla="*/ 1561779 h 3616391"/>
              <a:gd name="connsiteX2174" fmla="*/ 10928201 w 11761853"/>
              <a:gd name="connsiteY2174" fmla="*/ 1518375 h 3616391"/>
              <a:gd name="connsiteX2175" fmla="*/ 11034742 w 11761853"/>
              <a:gd name="connsiteY2175" fmla="*/ 1474788 h 3616391"/>
              <a:gd name="connsiteX2176" fmla="*/ 11024668 w 11761853"/>
              <a:gd name="connsiteY2176" fmla="*/ 1491618 h 3616391"/>
              <a:gd name="connsiteX2177" fmla="*/ 11063165 w 11761853"/>
              <a:gd name="connsiteY2177" fmla="*/ 1476027 h 3616391"/>
              <a:gd name="connsiteX2178" fmla="*/ 11105567 w 11761853"/>
              <a:gd name="connsiteY2178" fmla="*/ 1459353 h 3616391"/>
              <a:gd name="connsiteX2179" fmla="*/ 11098361 w 11761853"/>
              <a:gd name="connsiteY2179" fmla="*/ 1466264 h 3616391"/>
              <a:gd name="connsiteX2180" fmla="*/ 10558062 w 11761853"/>
              <a:gd name="connsiteY2180" fmla="*/ 1682091 h 3616391"/>
              <a:gd name="connsiteX2181" fmla="*/ 10519271 w 11761853"/>
              <a:gd name="connsiteY2181" fmla="*/ 1711798 h 3616391"/>
              <a:gd name="connsiteX2182" fmla="*/ 10509012 w 11761853"/>
              <a:gd name="connsiteY2182" fmla="*/ 1718924 h 3616391"/>
              <a:gd name="connsiteX2183" fmla="*/ 10559243 w 11761853"/>
              <a:gd name="connsiteY2183" fmla="*/ 1692123 h 3616391"/>
              <a:gd name="connsiteX2184" fmla="*/ 10547119 w 11761853"/>
              <a:gd name="connsiteY2184" fmla="*/ 1709694 h 3616391"/>
              <a:gd name="connsiteX2185" fmla="*/ 10523630 w 11761853"/>
              <a:gd name="connsiteY2185" fmla="*/ 1723931 h 3616391"/>
              <a:gd name="connsiteX2186" fmla="*/ 10632250 w 11761853"/>
              <a:gd name="connsiteY2186" fmla="*/ 1676251 h 3616391"/>
              <a:gd name="connsiteX2187" fmla="*/ 10615458 w 11761853"/>
              <a:gd name="connsiteY2187" fmla="*/ 1688649 h 3616391"/>
              <a:gd name="connsiteX2188" fmla="*/ 10613619 w 11761853"/>
              <a:gd name="connsiteY2188" fmla="*/ 1690758 h 3616391"/>
              <a:gd name="connsiteX2189" fmla="*/ 10613702 w 11761853"/>
              <a:gd name="connsiteY2189" fmla="*/ 1695428 h 3616391"/>
              <a:gd name="connsiteX2190" fmla="*/ 10846079 w 11761853"/>
              <a:gd name="connsiteY2190" fmla="*/ 1612027 h 3616391"/>
              <a:gd name="connsiteX2191" fmla="*/ 10956963 w 11761853"/>
              <a:gd name="connsiteY2191" fmla="*/ 1571447 h 3616391"/>
              <a:gd name="connsiteX2192" fmla="*/ 11070891 w 11761853"/>
              <a:gd name="connsiteY2192" fmla="*/ 1521601 h 3616391"/>
              <a:gd name="connsiteX2193" fmla="*/ 11193111 w 11761853"/>
              <a:gd name="connsiteY2193" fmla="*/ 1468753 h 3616391"/>
              <a:gd name="connsiteX2194" fmla="*/ 11195461 w 11761853"/>
              <a:gd name="connsiteY2194" fmla="*/ 1477225 h 3616391"/>
              <a:gd name="connsiteX2195" fmla="*/ 11330718 w 11761853"/>
              <a:gd name="connsiteY2195" fmla="*/ 1420760 h 3616391"/>
              <a:gd name="connsiteX2196" fmla="*/ 11034449 w 11761853"/>
              <a:gd name="connsiteY2196" fmla="*/ 1559777 h 3616391"/>
              <a:gd name="connsiteX2197" fmla="*/ 10959195 w 11761853"/>
              <a:gd name="connsiteY2197" fmla="*/ 1594684 h 3616391"/>
              <a:gd name="connsiteX2198" fmla="*/ 10882858 w 11761853"/>
              <a:gd name="connsiteY2198" fmla="*/ 1625683 h 3616391"/>
              <a:gd name="connsiteX2199" fmla="*/ 10819010 w 11761853"/>
              <a:gd name="connsiteY2199" fmla="*/ 1649210 h 3616391"/>
              <a:gd name="connsiteX2200" fmla="*/ 10812487 w 11761853"/>
              <a:gd name="connsiteY2200" fmla="*/ 1651611 h 3616391"/>
              <a:gd name="connsiteX2201" fmla="*/ 10736184 w 11761853"/>
              <a:gd name="connsiteY2201" fmla="*/ 1702318 h 3616391"/>
              <a:gd name="connsiteX2202" fmla="*/ 10822228 w 11761853"/>
              <a:gd name="connsiteY2202" fmla="*/ 1669341 h 3616391"/>
              <a:gd name="connsiteX2203" fmla="*/ 11018137 w 11761853"/>
              <a:gd name="connsiteY2203" fmla="*/ 1602194 h 3616391"/>
              <a:gd name="connsiteX2204" fmla="*/ 10951355 w 11761853"/>
              <a:gd name="connsiteY2204" fmla="*/ 1634750 h 3616391"/>
              <a:gd name="connsiteX2205" fmla="*/ 10745705 w 11761853"/>
              <a:gd name="connsiteY2205" fmla="*/ 1710741 h 3616391"/>
              <a:gd name="connsiteX2206" fmla="*/ 10740709 w 11761853"/>
              <a:gd name="connsiteY2206" fmla="*/ 1713631 h 3616391"/>
              <a:gd name="connsiteX2207" fmla="*/ 10739834 w 11761853"/>
              <a:gd name="connsiteY2207" fmla="*/ 1714739 h 3616391"/>
              <a:gd name="connsiteX2208" fmla="*/ 10738732 w 11761853"/>
              <a:gd name="connsiteY2208" fmla="*/ 1714772 h 3616391"/>
              <a:gd name="connsiteX2209" fmla="*/ 10731644 w 11761853"/>
              <a:gd name="connsiteY2209" fmla="*/ 1718869 h 3616391"/>
              <a:gd name="connsiteX2210" fmla="*/ 10726476 w 11761853"/>
              <a:gd name="connsiteY2210" fmla="*/ 1723160 h 3616391"/>
              <a:gd name="connsiteX2211" fmla="*/ 10716607 w 11761853"/>
              <a:gd name="connsiteY2211" fmla="*/ 1726530 h 3616391"/>
              <a:gd name="connsiteX2212" fmla="*/ 10725645 w 11761853"/>
              <a:gd name="connsiteY2212" fmla="*/ 1721218 h 3616391"/>
              <a:gd name="connsiteX2213" fmla="*/ 10711775 w 11761853"/>
              <a:gd name="connsiteY2213" fmla="*/ 1725063 h 3616391"/>
              <a:gd name="connsiteX2214" fmla="*/ 10704978 w 11761853"/>
              <a:gd name="connsiteY2214" fmla="*/ 1728090 h 3616391"/>
              <a:gd name="connsiteX2215" fmla="*/ 10667303 w 11761853"/>
              <a:gd name="connsiteY2215" fmla="*/ 1744864 h 3616391"/>
              <a:gd name="connsiteX2216" fmla="*/ 10618019 w 11761853"/>
              <a:gd name="connsiteY2216" fmla="*/ 1774699 h 3616391"/>
              <a:gd name="connsiteX2217" fmla="*/ 10605144 w 11761853"/>
              <a:gd name="connsiteY2217" fmla="*/ 1783585 h 3616391"/>
              <a:gd name="connsiteX2218" fmla="*/ 10533824 w 11761853"/>
              <a:gd name="connsiteY2218" fmla="*/ 1813511 h 3616391"/>
              <a:gd name="connsiteX2219" fmla="*/ 10421445 w 11761853"/>
              <a:gd name="connsiteY2219" fmla="*/ 1863239 h 3616391"/>
              <a:gd name="connsiteX2220" fmla="*/ 10407821 w 11761853"/>
              <a:gd name="connsiteY2220" fmla="*/ 1865816 h 3616391"/>
              <a:gd name="connsiteX2221" fmla="*/ 10392210 w 11761853"/>
              <a:gd name="connsiteY2221" fmla="*/ 1874732 h 3616391"/>
              <a:gd name="connsiteX2222" fmla="*/ 10387985 w 11761853"/>
              <a:gd name="connsiteY2222" fmla="*/ 1874267 h 3616391"/>
              <a:gd name="connsiteX2223" fmla="*/ 10381454 w 11761853"/>
              <a:gd name="connsiteY2223" fmla="*/ 1879803 h 3616391"/>
              <a:gd name="connsiteX2224" fmla="*/ 10377227 w 11761853"/>
              <a:gd name="connsiteY2224" fmla="*/ 1879337 h 3616391"/>
              <a:gd name="connsiteX2225" fmla="*/ 10370697 w 11761853"/>
              <a:gd name="connsiteY2225" fmla="*/ 1884873 h 3616391"/>
              <a:gd name="connsiteX2226" fmla="*/ 10381454 w 11761853"/>
              <a:gd name="connsiteY2226" fmla="*/ 1879803 h 3616391"/>
              <a:gd name="connsiteX2227" fmla="*/ 10392210 w 11761853"/>
              <a:gd name="connsiteY2227" fmla="*/ 1874732 h 3616391"/>
              <a:gd name="connsiteX2228" fmla="*/ 10421445 w 11761853"/>
              <a:gd name="connsiteY2228" fmla="*/ 1863239 h 3616391"/>
              <a:gd name="connsiteX2229" fmla="*/ 10554737 w 11761853"/>
              <a:gd name="connsiteY2229" fmla="*/ 1810312 h 3616391"/>
              <a:gd name="connsiteX2230" fmla="*/ 10596216 w 11761853"/>
              <a:gd name="connsiteY2230" fmla="*/ 1795308 h 3616391"/>
              <a:gd name="connsiteX2231" fmla="*/ 10595015 w 11761853"/>
              <a:gd name="connsiteY2231" fmla="*/ 1797214 h 3616391"/>
              <a:gd name="connsiteX2232" fmla="*/ 10598652 w 11761853"/>
              <a:gd name="connsiteY2232" fmla="*/ 1795221 h 3616391"/>
              <a:gd name="connsiteX2233" fmla="*/ 10586298 w 11761853"/>
              <a:gd name="connsiteY2233" fmla="*/ 1807771 h 3616391"/>
              <a:gd name="connsiteX2234" fmla="*/ 10562795 w 11761853"/>
              <a:gd name="connsiteY2234" fmla="*/ 1818836 h 3616391"/>
              <a:gd name="connsiteX2235" fmla="*/ 10479118 w 11761853"/>
              <a:gd name="connsiteY2235" fmla="*/ 1852875 h 3616391"/>
              <a:gd name="connsiteX2236" fmla="*/ 10481122 w 11761853"/>
              <a:gd name="connsiteY2236" fmla="*/ 1850303 h 3616391"/>
              <a:gd name="connsiteX2237" fmla="*/ 10482611 w 11761853"/>
              <a:gd name="connsiteY2237" fmla="*/ 1849325 h 3616391"/>
              <a:gd name="connsiteX2238" fmla="*/ 10443925 w 11761853"/>
              <a:gd name="connsiteY2238" fmla="*/ 1865321 h 3616391"/>
              <a:gd name="connsiteX2239" fmla="*/ 10483775 w 11761853"/>
              <a:gd name="connsiteY2239" fmla="*/ 1848562 h 3616391"/>
              <a:gd name="connsiteX2240" fmla="*/ 10487093 w 11761853"/>
              <a:gd name="connsiteY2240" fmla="*/ 1846383 h 3616391"/>
              <a:gd name="connsiteX2241" fmla="*/ 10432339 w 11761853"/>
              <a:gd name="connsiteY2241" fmla="*/ 1869813 h 3616391"/>
              <a:gd name="connsiteX2242" fmla="*/ 10432518 w 11761853"/>
              <a:gd name="connsiteY2242" fmla="*/ 1866344 h 3616391"/>
              <a:gd name="connsiteX2243" fmla="*/ 10435491 w 11761853"/>
              <a:gd name="connsiteY2243" fmla="*/ 1865243 h 3616391"/>
              <a:gd name="connsiteX2244" fmla="*/ 10432565 w 11761853"/>
              <a:gd name="connsiteY2244" fmla="*/ 1865430 h 3616391"/>
              <a:gd name="connsiteX2245" fmla="*/ 10432518 w 11761853"/>
              <a:gd name="connsiteY2245" fmla="*/ 1866344 h 3616391"/>
              <a:gd name="connsiteX2246" fmla="*/ 10415615 w 11761853"/>
              <a:gd name="connsiteY2246" fmla="*/ 1872586 h 3616391"/>
              <a:gd name="connsiteX2247" fmla="*/ 10387715 w 11761853"/>
              <a:gd name="connsiteY2247" fmla="*/ 1889572 h 3616391"/>
              <a:gd name="connsiteX2248" fmla="*/ 10381397 w 11761853"/>
              <a:gd name="connsiteY2248" fmla="*/ 1893892 h 3616391"/>
              <a:gd name="connsiteX2249" fmla="*/ 10266890 w 11761853"/>
              <a:gd name="connsiteY2249" fmla="*/ 1945616 h 3616391"/>
              <a:gd name="connsiteX2250" fmla="*/ 10333025 w 11761853"/>
              <a:gd name="connsiteY2250" fmla="*/ 1922934 h 3616391"/>
              <a:gd name="connsiteX2251" fmla="*/ 10314174 w 11761853"/>
              <a:gd name="connsiteY2251" fmla="*/ 1932918 h 3616391"/>
              <a:gd name="connsiteX2252" fmla="*/ 10419627 w 11761853"/>
              <a:gd name="connsiteY2252" fmla="*/ 1894372 h 3616391"/>
              <a:gd name="connsiteX2253" fmla="*/ 10394547 w 11761853"/>
              <a:gd name="connsiteY2253" fmla="*/ 1905234 h 3616391"/>
              <a:gd name="connsiteX2254" fmla="*/ 10297899 w 11761853"/>
              <a:gd name="connsiteY2254" fmla="*/ 1949464 h 3616391"/>
              <a:gd name="connsiteX2255" fmla="*/ 10312453 w 11761853"/>
              <a:gd name="connsiteY2255" fmla="*/ 1947121 h 3616391"/>
              <a:gd name="connsiteX2256" fmla="*/ 10313092 w 11761853"/>
              <a:gd name="connsiteY2256" fmla="*/ 1947082 h 3616391"/>
              <a:gd name="connsiteX2257" fmla="*/ 10317439 w 11761853"/>
              <a:gd name="connsiteY2257" fmla="*/ 1945411 h 3616391"/>
              <a:gd name="connsiteX2258" fmla="*/ 10386244 w 11761853"/>
              <a:gd name="connsiteY2258" fmla="*/ 1916905 h 3616391"/>
              <a:gd name="connsiteX2259" fmla="*/ 10341439 w 11761853"/>
              <a:gd name="connsiteY2259" fmla="*/ 1943963 h 3616391"/>
              <a:gd name="connsiteX2260" fmla="*/ 10336492 w 11761853"/>
              <a:gd name="connsiteY2260" fmla="*/ 1945907 h 3616391"/>
              <a:gd name="connsiteX2261" fmla="*/ 10341794 w 11761853"/>
              <a:gd name="connsiteY2261" fmla="*/ 1950406 h 3616391"/>
              <a:gd name="connsiteX2262" fmla="*/ 10324880 w 11761853"/>
              <a:gd name="connsiteY2262" fmla="*/ 1955567 h 3616391"/>
              <a:gd name="connsiteX2263" fmla="*/ 10304255 w 11761853"/>
              <a:gd name="connsiteY2263" fmla="*/ 1959287 h 3616391"/>
              <a:gd name="connsiteX2264" fmla="*/ 10290689 w 11761853"/>
              <a:gd name="connsiteY2264" fmla="*/ 1965598 h 3616391"/>
              <a:gd name="connsiteX2265" fmla="*/ 10336205 w 11761853"/>
              <a:gd name="connsiteY2265" fmla="*/ 1954011 h 3616391"/>
              <a:gd name="connsiteX2266" fmla="*/ 10472489 w 11761853"/>
              <a:gd name="connsiteY2266" fmla="*/ 1895809 h 3616391"/>
              <a:gd name="connsiteX2267" fmla="*/ 10513914 w 11761853"/>
              <a:gd name="connsiteY2267" fmla="*/ 1878695 h 3616391"/>
              <a:gd name="connsiteX2268" fmla="*/ 10628600 w 11761853"/>
              <a:gd name="connsiteY2268" fmla="*/ 1842266 h 3616391"/>
              <a:gd name="connsiteX2269" fmla="*/ 10579776 w 11761853"/>
              <a:gd name="connsiteY2269" fmla="*/ 1863424 h 3616391"/>
              <a:gd name="connsiteX2270" fmla="*/ 10474144 w 11761853"/>
              <a:gd name="connsiteY2270" fmla="*/ 1907731 h 3616391"/>
              <a:gd name="connsiteX2271" fmla="*/ 10393725 w 11761853"/>
              <a:gd name="connsiteY2271" fmla="*/ 1941268 h 3616391"/>
              <a:gd name="connsiteX2272" fmla="*/ 10442258 w 11761853"/>
              <a:gd name="connsiteY2272" fmla="*/ 1927677 h 3616391"/>
              <a:gd name="connsiteX2273" fmla="*/ 10510956 w 11761853"/>
              <a:gd name="connsiteY2273" fmla="*/ 1900929 h 3616391"/>
              <a:gd name="connsiteX2274" fmla="*/ 10502055 w 11761853"/>
              <a:gd name="connsiteY2274" fmla="*/ 1905334 h 3616391"/>
              <a:gd name="connsiteX2275" fmla="*/ 10471737 w 11761853"/>
              <a:gd name="connsiteY2275" fmla="*/ 1932689 h 3616391"/>
              <a:gd name="connsiteX2276" fmla="*/ 10717147 w 11761853"/>
              <a:gd name="connsiteY2276" fmla="*/ 1845675 h 3616391"/>
              <a:gd name="connsiteX2277" fmla="*/ 10696924 w 11761853"/>
              <a:gd name="connsiteY2277" fmla="*/ 1862597 h 3616391"/>
              <a:gd name="connsiteX2278" fmla="*/ 10695669 w 11761853"/>
              <a:gd name="connsiteY2278" fmla="*/ 1864597 h 3616391"/>
              <a:gd name="connsiteX2279" fmla="*/ 10638810 w 11761853"/>
              <a:gd name="connsiteY2279" fmla="*/ 1888864 h 3616391"/>
              <a:gd name="connsiteX2280" fmla="*/ 10692916 w 11761853"/>
              <a:gd name="connsiteY2280" fmla="*/ 1868980 h 3616391"/>
              <a:gd name="connsiteX2281" fmla="*/ 10692847 w 11761853"/>
              <a:gd name="connsiteY2281" fmla="*/ 1869090 h 3616391"/>
              <a:gd name="connsiteX2282" fmla="*/ 10695304 w 11761853"/>
              <a:gd name="connsiteY2282" fmla="*/ 1870678 h 3616391"/>
              <a:gd name="connsiteX2283" fmla="*/ 10836936 w 11761853"/>
              <a:gd name="connsiteY2283" fmla="*/ 1814420 h 3616391"/>
              <a:gd name="connsiteX2284" fmla="*/ 10884244 w 11761853"/>
              <a:gd name="connsiteY2284" fmla="*/ 1799599 h 3616391"/>
              <a:gd name="connsiteX2285" fmla="*/ 10915927 w 11761853"/>
              <a:gd name="connsiteY2285" fmla="*/ 1801084 h 3616391"/>
              <a:gd name="connsiteX2286" fmla="*/ 10628285 w 11761853"/>
              <a:gd name="connsiteY2286" fmla="*/ 1914958 h 3616391"/>
              <a:gd name="connsiteX2287" fmla="*/ 10606674 w 11761853"/>
              <a:gd name="connsiteY2287" fmla="*/ 1935385 h 3616391"/>
              <a:gd name="connsiteX2288" fmla="*/ 10800931 w 11761853"/>
              <a:gd name="connsiteY2288" fmla="*/ 1867305 h 3616391"/>
              <a:gd name="connsiteX2289" fmla="*/ 10835691 w 11761853"/>
              <a:gd name="connsiteY2289" fmla="*/ 1860788 h 3616391"/>
              <a:gd name="connsiteX2290" fmla="*/ 10674349 w 11761853"/>
              <a:gd name="connsiteY2290" fmla="*/ 1924406 h 3616391"/>
              <a:gd name="connsiteX2291" fmla="*/ 10609126 w 11761853"/>
              <a:gd name="connsiteY2291" fmla="*/ 1949345 h 3616391"/>
              <a:gd name="connsiteX2292" fmla="*/ 10622882 w 11761853"/>
              <a:gd name="connsiteY2292" fmla="*/ 1949136 h 3616391"/>
              <a:gd name="connsiteX2293" fmla="*/ 10588671 w 11761853"/>
              <a:gd name="connsiteY2293" fmla="*/ 1962006 h 3616391"/>
              <a:gd name="connsiteX2294" fmla="*/ 10567934 w 11761853"/>
              <a:gd name="connsiteY2294" fmla="*/ 1970127 h 3616391"/>
              <a:gd name="connsiteX2295" fmla="*/ 10567379 w 11761853"/>
              <a:gd name="connsiteY2295" fmla="*/ 1970344 h 3616391"/>
              <a:gd name="connsiteX2296" fmla="*/ 10550867 w 11761853"/>
              <a:gd name="connsiteY2296" fmla="*/ 1972616 h 3616391"/>
              <a:gd name="connsiteX2297" fmla="*/ 10521395 w 11761853"/>
              <a:gd name="connsiteY2297" fmla="*/ 1984559 h 3616391"/>
              <a:gd name="connsiteX2298" fmla="*/ 10517837 w 11761853"/>
              <a:gd name="connsiteY2298" fmla="*/ 1985988 h 3616391"/>
              <a:gd name="connsiteX2299" fmla="*/ 10529840 w 11761853"/>
              <a:gd name="connsiteY2299" fmla="*/ 1985044 h 3616391"/>
              <a:gd name="connsiteX2300" fmla="*/ 10518685 w 11761853"/>
              <a:gd name="connsiteY2300" fmla="*/ 1989412 h 3616391"/>
              <a:gd name="connsiteX2301" fmla="*/ 10422778 w 11761853"/>
              <a:gd name="connsiteY2301" fmla="*/ 2026968 h 3616391"/>
              <a:gd name="connsiteX2302" fmla="*/ 10254970 w 11761853"/>
              <a:gd name="connsiteY2302" fmla="*/ 2087547 h 3616391"/>
              <a:gd name="connsiteX2303" fmla="*/ 10216179 w 11761853"/>
              <a:gd name="connsiteY2303" fmla="*/ 2117253 h 3616391"/>
              <a:gd name="connsiteX2304" fmla="*/ 10426395 w 11761853"/>
              <a:gd name="connsiteY2304" fmla="*/ 2040000 h 3616391"/>
              <a:gd name="connsiteX2305" fmla="*/ 10565939 w 11761853"/>
              <a:gd name="connsiteY2305" fmla="*/ 1985309 h 3616391"/>
              <a:gd name="connsiteX2306" fmla="*/ 10581004 w 11761853"/>
              <a:gd name="connsiteY2306" fmla="*/ 1979404 h 3616391"/>
              <a:gd name="connsiteX2307" fmla="*/ 10605322 w 11761853"/>
              <a:gd name="connsiteY2307" fmla="*/ 1976629 h 3616391"/>
              <a:gd name="connsiteX2308" fmla="*/ 10617099 w 11761853"/>
              <a:gd name="connsiteY2308" fmla="*/ 1974566 h 3616391"/>
              <a:gd name="connsiteX2309" fmla="*/ 10577218 w 11761853"/>
              <a:gd name="connsiteY2309" fmla="*/ 1989041 h 3616391"/>
              <a:gd name="connsiteX2310" fmla="*/ 10547667 w 11761853"/>
              <a:gd name="connsiteY2310" fmla="*/ 2001448 h 3616391"/>
              <a:gd name="connsiteX2311" fmla="*/ 10533273 w 11761853"/>
              <a:gd name="connsiteY2311" fmla="*/ 2012097 h 3616391"/>
              <a:gd name="connsiteX2312" fmla="*/ 10526858 w 11761853"/>
              <a:gd name="connsiteY2312" fmla="*/ 2012479 h 3616391"/>
              <a:gd name="connsiteX2313" fmla="*/ 10485113 w 11761853"/>
              <a:gd name="connsiteY2313" fmla="*/ 2019283 h 3616391"/>
              <a:gd name="connsiteX2314" fmla="*/ 10482966 w 11761853"/>
              <a:gd name="connsiteY2314" fmla="*/ 2027546 h 3616391"/>
              <a:gd name="connsiteX2315" fmla="*/ 10516256 w 11761853"/>
              <a:gd name="connsiteY2315" fmla="*/ 2025123 h 3616391"/>
              <a:gd name="connsiteX2316" fmla="*/ 10508209 w 11761853"/>
              <a:gd name="connsiteY2316" fmla="*/ 2033214 h 3616391"/>
              <a:gd name="connsiteX2317" fmla="*/ 10510143 w 11761853"/>
              <a:gd name="connsiteY2317" fmla="*/ 2035716 h 3616391"/>
              <a:gd name="connsiteX2318" fmla="*/ 10545593 w 11761853"/>
              <a:gd name="connsiteY2318" fmla="*/ 2022362 h 3616391"/>
              <a:gd name="connsiteX2319" fmla="*/ 10552260 w 11761853"/>
              <a:gd name="connsiteY2319" fmla="*/ 2021692 h 3616391"/>
              <a:gd name="connsiteX2320" fmla="*/ 10573970 w 11761853"/>
              <a:gd name="connsiteY2320" fmla="*/ 2018361 h 3616391"/>
              <a:gd name="connsiteX2321" fmla="*/ 10576304 w 11761853"/>
              <a:gd name="connsiteY2321" fmla="*/ 2019928 h 3616391"/>
              <a:gd name="connsiteX2322" fmla="*/ 10470509 w 11761853"/>
              <a:gd name="connsiteY2322" fmla="*/ 2059794 h 3616391"/>
              <a:gd name="connsiteX2323" fmla="*/ 10469503 w 11761853"/>
              <a:gd name="connsiteY2323" fmla="*/ 2059896 h 3616391"/>
              <a:gd name="connsiteX2324" fmla="*/ 10462803 w 11761853"/>
              <a:gd name="connsiteY2324" fmla="*/ 2062698 h 3616391"/>
              <a:gd name="connsiteX2325" fmla="*/ 10460962 w 11761853"/>
              <a:gd name="connsiteY2325" fmla="*/ 2063392 h 3616391"/>
              <a:gd name="connsiteX2326" fmla="*/ 10460725 w 11761853"/>
              <a:gd name="connsiteY2326" fmla="*/ 2063566 h 3616391"/>
              <a:gd name="connsiteX2327" fmla="*/ 10448412 w 11761853"/>
              <a:gd name="connsiteY2327" fmla="*/ 2068715 h 3616391"/>
              <a:gd name="connsiteX2328" fmla="*/ 10446272 w 11761853"/>
              <a:gd name="connsiteY2328" fmla="*/ 2074260 h 3616391"/>
              <a:gd name="connsiteX2329" fmla="*/ 10431185 w 11761853"/>
              <a:gd name="connsiteY2329" fmla="*/ 2085421 h 3616391"/>
              <a:gd name="connsiteX2330" fmla="*/ 10421502 w 11761853"/>
              <a:gd name="connsiteY2330" fmla="*/ 2095157 h 3616391"/>
              <a:gd name="connsiteX2331" fmla="*/ 10423136 w 11761853"/>
              <a:gd name="connsiteY2331" fmla="*/ 2097272 h 3616391"/>
              <a:gd name="connsiteX2332" fmla="*/ 10383237 w 11761853"/>
              <a:gd name="connsiteY2332" fmla="*/ 2104427 h 3616391"/>
              <a:gd name="connsiteX2333" fmla="*/ 10322401 w 11761853"/>
              <a:gd name="connsiteY2333" fmla="*/ 2109518 h 3616391"/>
              <a:gd name="connsiteX2334" fmla="*/ 10277962 w 11761853"/>
              <a:gd name="connsiteY2334" fmla="*/ 2115355 h 3616391"/>
              <a:gd name="connsiteX2335" fmla="*/ 10273397 w 11761853"/>
              <a:gd name="connsiteY2335" fmla="*/ 2118730 h 3616391"/>
              <a:gd name="connsiteX2336" fmla="*/ 10259584 w 11761853"/>
              <a:gd name="connsiteY2336" fmla="*/ 2127331 h 3616391"/>
              <a:gd name="connsiteX2337" fmla="*/ 10273848 w 11761853"/>
              <a:gd name="connsiteY2337" fmla="*/ 2125907 h 3616391"/>
              <a:gd name="connsiteX2338" fmla="*/ 10434742 w 11761853"/>
              <a:gd name="connsiteY2338" fmla="*/ 2109663 h 3616391"/>
              <a:gd name="connsiteX2339" fmla="*/ 10427370 w 11761853"/>
              <a:gd name="connsiteY2339" fmla="*/ 2112794 h 3616391"/>
              <a:gd name="connsiteX2340" fmla="*/ 10317864 w 11761853"/>
              <a:gd name="connsiteY2340" fmla="*/ 2159921 h 3616391"/>
              <a:gd name="connsiteX2341" fmla="*/ 9820305 w 11761853"/>
              <a:gd name="connsiteY2341" fmla="*/ 2340035 h 3616391"/>
              <a:gd name="connsiteX2342" fmla="*/ 9780863 w 11761853"/>
              <a:gd name="connsiteY2342" fmla="*/ 2369923 h 3616391"/>
              <a:gd name="connsiteX2343" fmla="*/ 10244959 w 11761853"/>
              <a:gd name="connsiteY2343" fmla="*/ 2203301 h 3616391"/>
              <a:gd name="connsiteX2344" fmla="*/ 10253432 w 11761853"/>
              <a:gd name="connsiteY2344" fmla="*/ 2200950 h 3616391"/>
              <a:gd name="connsiteX2345" fmla="*/ 10287546 w 11761853"/>
              <a:gd name="connsiteY2345" fmla="*/ 2187277 h 3616391"/>
              <a:gd name="connsiteX2346" fmla="*/ 10500407 w 11761853"/>
              <a:gd name="connsiteY2346" fmla="*/ 2104376 h 3616391"/>
              <a:gd name="connsiteX2347" fmla="*/ 10505435 w 11761853"/>
              <a:gd name="connsiteY2347" fmla="*/ 2102446 h 3616391"/>
              <a:gd name="connsiteX2348" fmla="*/ 10543460 w 11761853"/>
              <a:gd name="connsiteY2348" fmla="*/ 2098436 h 3616391"/>
              <a:gd name="connsiteX2349" fmla="*/ 10347268 w 11761853"/>
              <a:gd name="connsiteY2349" fmla="*/ 2172291 h 3616391"/>
              <a:gd name="connsiteX2350" fmla="*/ 10139256 w 11761853"/>
              <a:gd name="connsiteY2350" fmla="*/ 2247356 h 3616391"/>
              <a:gd name="connsiteX2351" fmla="*/ 9932337 w 11761853"/>
              <a:gd name="connsiteY2351" fmla="*/ 2318784 h 3616391"/>
              <a:gd name="connsiteX2352" fmla="*/ 9720857 w 11761853"/>
              <a:gd name="connsiteY2352" fmla="*/ 2391478 h 3616391"/>
              <a:gd name="connsiteX2353" fmla="*/ 9300765 w 11761853"/>
              <a:gd name="connsiteY2353" fmla="*/ 2526951 h 3616391"/>
              <a:gd name="connsiteX2354" fmla="*/ 9091499 w 11761853"/>
              <a:gd name="connsiteY2354" fmla="*/ 2589907 h 3616391"/>
              <a:gd name="connsiteX2355" fmla="*/ 8876405 w 11761853"/>
              <a:gd name="connsiteY2355" fmla="*/ 2649570 h 3616391"/>
              <a:gd name="connsiteX2356" fmla="*/ 8450779 w 11761853"/>
              <a:gd name="connsiteY2356" fmla="*/ 2767627 h 3616391"/>
              <a:gd name="connsiteX2357" fmla="*/ 8022008 w 11761853"/>
              <a:gd name="connsiteY2357" fmla="*/ 2871822 h 3616391"/>
              <a:gd name="connsiteX2358" fmla="*/ 7805831 w 11761853"/>
              <a:gd name="connsiteY2358" fmla="*/ 2927577 h 3616391"/>
              <a:gd name="connsiteX2359" fmla="*/ 7591504 w 11761853"/>
              <a:gd name="connsiteY2359" fmla="*/ 2972288 h 3616391"/>
              <a:gd name="connsiteX2360" fmla="*/ 7159302 w 11761853"/>
              <a:gd name="connsiteY2360" fmla="*/ 3064105 h 3616391"/>
              <a:gd name="connsiteX2361" fmla="*/ 6763677 w 11761853"/>
              <a:gd name="connsiteY2361" fmla="*/ 3135949 h 3616391"/>
              <a:gd name="connsiteX2362" fmla="*/ 6565865 w 11761853"/>
              <a:gd name="connsiteY2362" fmla="*/ 3171871 h 3616391"/>
              <a:gd name="connsiteX2363" fmla="*/ 6366967 w 11761853"/>
              <a:gd name="connsiteY2363" fmla="*/ 3203885 h 3616391"/>
              <a:gd name="connsiteX2364" fmla="*/ 5968381 w 11761853"/>
              <a:gd name="connsiteY2364" fmla="*/ 3262517 h 3616391"/>
              <a:gd name="connsiteX2365" fmla="*/ 5772601 w 11761853"/>
              <a:gd name="connsiteY2365" fmla="*/ 3288051 h 3616391"/>
              <a:gd name="connsiteX2366" fmla="*/ 5571175 w 11761853"/>
              <a:gd name="connsiteY2366" fmla="*/ 3310942 h 3616391"/>
              <a:gd name="connsiteX2367" fmla="*/ 4545252 w 11761853"/>
              <a:gd name="connsiteY2367" fmla="*/ 3411970 h 3616391"/>
              <a:gd name="connsiteX2368" fmla="*/ 4414545 w 11761853"/>
              <a:gd name="connsiteY2368" fmla="*/ 3417742 h 3616391"/>
              <a:gd name="connsiteX2369" fmla="*/ 4414546 w 11761853"/>
              <a:gd name="connsiteY2369" fmla="*/ 3417742 h 3616391"/>
              <a:gd name="connsiteX2370" fmla="*/ 4406384 w 11761853"/>
              <a:gd name="connsiteY2370" fmla="*/ 3435039 h 3616391"/>
              <a:gd name="connsiteX2371" fmla="*/ 4415341 w 11761853"/>
              <a:gd name="connsiteY2371" fmla="*/ 3440847 h 3616391"/>
              <a:gd name="connsiteX2372" fmla="*/ 4408652 w 11761853"/>
              <a:gd name="connsiteY2372" fmla="*/ 3451162 h 3616391"/>
              <a:gd name="connsiteX2373" fmla="*/ 4408818 w 11761853"/>
              <a:gd name="connsiteY2373" fmla="*/ 3452008 h 3616391"/>
              <a:gd name="connsiteX2374" fmla="*/ 4394083 w 11761853"/>
              <a:gd name="connsiteY2374" fmla="*/ 3449893 h 3616391"/>
              <a:gd name="connsiteX2375" fmla="*/ 4212740 w 11761853"/>
              <a:gd name="connsiteY2375" fmla="*/ 3453009 h 3616391"/>
              <a:gd name="connsiteX2376" fmla="*/ 3942524 w 11761853"/>
              <a:gd name="connsiteY2376" fmla="*/ 3474991 h 3616391"/>
              <a:gd name="connsiteX2377" fmla="*/ 3670800 w 11761853"/>
              <a:gd name="connsiteY2377" fmla="*/ 3495383 h 3616391"/>
              <a:gd name="connsiteX2378" fmla="*/ 3428413 w 11761853"/>
              <a:gd name="connsiteY2378" fmla="*/ 3504271 h 3616391"/>
              <a:gd name="connsiteX2379" fmla="*/ 3419097 w 11761853"/>
              <a:gd name="connsiteY2379" fmla="*/ 3509220 h 3616391"/>
              <a:gd name="connsiteX2380" fmla="*/ 3480321 w 11761853"/>
              <a:gd name="connsiteY2380" fmla="*/ 3507404 h 3616391"/>
              <a:gd name="connsiteX2381" fmla="*/ 3564114 w 11761853"/>
              <a:gd name="connsiteY2381" fmla="*/ 3509233 h 3616391"/>
              <a:gd name="connsiteX2382" fmla="*/ 3726530 w 11761853"/>
              <a:gd name="connsiteY2382" fmla="*/ 3497329 h 3616391"/>
              <a:gd name="connsiteX2383" fmla="*/ 3974686 w 11761853"/>
              <a:gd name="connsiteY2383" fmla="*/ 3484246 h 3616391"/>
              <a:gd name="connsiteX2384" fmla="*/ 4045706 w 11761853"/>
              <a:gd name="connsiteY2384" fmla="*/ 3481454 h 3616391"/>
              <a:gd name="connsiteX2385" fmla="*/ 4034717 w 11761853"/>
              <a:gd name="connsiteY2385" fmla="*/ 3488984 h 3616391"/>
              <a:gd name="connsiteX2386" fmla="*/ 3969391 w 11761853"/>
              <a:gd name="connsiteY2386" fmla="*/ 3492412 h 3616391"/>
              <a:gd name="connsiteX2387" fmla="*/ 3709131 w 11761853"/>
              <a:gd name="connsiteY2387" fmla="*/ 3509250 h 3616391"/>
              <a:gd name="connsiteX2388" fmla="*/ 3364400 w 11761853"/>
              <a:gd name="connsiteY2388" fmla="*/ 3515879 h 3616391"/>
              <a:gd name="connsiteX2389" fmla="*/ 3191360 w 11761853"/>
              <a:gd name="connsiteY2389" fmla="*/ 3524554 h 3616391"/>
              <a:gd name="connsiteX2390" fmla="*/ 2752051 w 11761853"/>
              <a:gd name="connsiteY2390" fmla="*/ 3497330 h 3616391"/>
              <a:gd name="connsiteX2391" fmla="*/ 2685969 w 11761853"/>
              <a:gd name="connsiteY2391" fmla="*/ 3485129 h 3616391"/>
              <a:gd name="connsiteX2392" fmla="*/ 2667963 w 11761853"/>
              <a:gd name="connsiteY2392" fmla="*/ 3485808 h 3616391"/>
              <a:gd name="connsiteX2393" fmla="*/ 2667571 w 11761853"/>
              <a:gd name="connsiteY2393" fmla="*/ 3484982 h 3616391"/>
              <a:gd name="connsiteX2394" fmla="*/ 2664795 w 11761853"/>
              <a:gd name="connsiteY2394" fmla="*/ 3485927 h 3616391"/>
              <a:gd name="connsiteX2395" fmla="*/ 2667963 w 11761853"/>
              <a:gd name="connsiteY2395" fmla="*/ 3485808 h 3616391"/>
              <a:gd name="connsiteX2396" fmla="*/ 2669454 w 11761853"/>
              <a:gd name="connsiteY2396" fmla="*/ 3488947 h 3616391"/>
              <a:gd name="connsiteX2397" fmla="*/ 2609900 w 11761853"/>
              <a:gd name="connsiteY2397" fmla="*/ 3488184 h 3616391"/>
              <a:gd name="connsiteX2398" fmla="*/ 2622678 w 11761853"/>
              <a:gd name="connsiteY2398" fmla="*/ 3492806 h 3616391"/>
              <a:gd name="connsiteX2399" fmla="*/ 2628290 w 11761853"/>
              <a:gd name="connsiteY2399" fmla="*/ 3503771 h 3616391"/>
              <a:gd name="connsiteX2400" fmla="*/ 2676216 w 11761853"/>
              <a:gd name="connsiteY2400" fmla="*/ 3512261 h 3616391"/>
              <a:gd name="connsiteX2401" fmla="*/ 2753960 w 11761853"/>
              <a:gd name="connsiteY2401" fmla="*/ 3524352 h 3616391"/>
              <a:gd name="connsiteX2402" fmla="*/ 2821481 w 11761853"/>
              <a:gd name="connsiteY2402" fmla="*/ 3534163 h 3616391"/>
              <a:gd name="connsiteX2403" fmla="*/ 2804452 w 11761853"/>
              <a:gd name="connsiteY2403" fmla="*/ 3533372 h 3616391"/>
              <a:gd name="connsiteX2404" fmla="*/ 2717088 w 11761853"/>
              <a:gd name="connsiteY2404" fmla="*/ 3520374 h 3616391"/>
              <a:gd name="connsiteX2405" fmla="*/ 2535966 w 11761853"/>
              <a:gd name="connsiteY2405" fmla="*/ 3497560 h 3616391"/>
              <a:gd name="connsiteX2406" fmla="*/ 2440321 w 11761853"/>
              <a:gd name="connsiteY2406" fmla="*/ 3481636 h 3616391"/>
              <a:gd name="connsiteX2407" fmla="*/ 2352019 w 11761853"/>
              <a:gd name="connsiteY2407" fmla="*/ 3464978 h 3616391"/>
              <a:gd name="connsiteX2408" fmla="*/ 2456235 w 11761853"/>
              <a:gd name="connsiteY2408" fmla="*/ 3480049 h 3616391"/>
              <a:gd name="connsiteX2409" fmla="*/ 2491382 w 11761853"/>
              <a:gd name="connsiteY2409" fmla="*/ 3483915 h 3616391"/>
              <a:gd name="connsiteX2410" fmla="*/ 2461529 w 11761853"/>
              <a:gd name="connsiteY2410" fmla="*/ 3471884 h 3616391"/>
              <a:gd name="connsiteX2411" fmla="*/ 2355715 w 11761853"/>
              <a:gd name="connsiteY2411" fmla="*/ 3455581 h 3616391"/>
              <a:gd name="connsiteX2412" fmla="*/ 2337973 w 11761853"/>
              <a:gd name="connsiteY2412" fmla="*/ 3457531 h 3616391"/>
              <a:gd name="connsiteX2413" fmla="*/ 2318759 w 11761853"/>
              <a:gd name="connsiteY2413" fmla="*/ 3458207 h 3616391"/>
              <a:gd name="connsiteX2414" fmla="*/ 2320693 w 11761853"/>
              <a:gd name="connsiteY2414" fmla="*/ 3459928 h 3616391"/>
              <a:gd name="connsiteX2415" fmla="*/ 2317573 w 11761853"/>
              <a:gd name="connsiteY2415" fmla="*/ 3461109 h 3616391"/>
              <a:gd name="connsiteX2416" fmla="*/ 2312789 w 11761853"/>
              <a:gd name="connsiteY2416" fmla="*/ 3458416 h 3616391"/>
              <a:gd name="connsiteX2417" fmla="*/ 2267088 w 11761853"/>
              <a:gd name="connsiteY2417" fmla="*/ 3460026 h 3616391"/>
              <a:gd name="connsiteX2418" fmla="*/ 2200798 w 11761853"/>
              <a:gd name="connsiteY2418" fmla="*/ 3459546 h 3616391"/>
              <a:gd name="connsiteX2419" fmla="*/ 2014024 w 11761853"/>
              <a:gd name="connsiteY2419" fmla="*/ 3455657 h 3616391"/>
              <a:gd name="connsiteX2420" fmla="*/ 1929303 w 11761853"/>
              <a:gd name="connsiteY2420" fmla="*/ 3448256 h 3616391"/>
              <a:gd name="connsiteX2421" fmla="*/ 1869634 w 11761853"/>
              <a:gd name="connsiteY2421" fmla="*/ 3441080 h 3616391"/>
              <a:gd name="connsiteX2422" fmla="*/ 1875314 w 11761853"/>
              <a:gd name="connsiteY2422" fmla="*/ 3440640 h 3616391"/>
              <a:gd name="connsiteX2423" fmla="*/ 1920939 w 11761853"/>
              <a:gd name="connsiteY2423" fmla="*/ 3440805 h 3616391"/>
              <a:gd name="connsiteX2424" fmla="*/ 1925366 w 11761853"/>
              <a:gd name="connsiteY2424" fmla="*/ 3440507 h 3616391"/>
              <a:gd name="connsiteX2425" fmla="*/ 1949494 w 11761853"/>
              <a:gd name="connsiteY2425" fmla="*/ 3443393 h 3616391"/>
              <a:gd name="connsiteX2426" fmla="*/ 2027796 w 11761853"/>
              <a:gd name="connsiteY2426" fmla="*/ 3449324 h 3616391"/>
              <a:gd name="connsiteX2427" fmla="*/ 2195160 w 11761853"/>
              <a:gd name="connsiteY2427" fmla="*/ 3450779 h 3616391"/>
              <a:gd name="connsiteX2428" fmla="*/ 2308904 w 11761853"/>
              <a:gd name="connsiteY2428" fmla="*/ 3446950 h 3616391"/>
              <a:gd name="connsiteX2429" fmla="*/ 2229377 w 11761853"/>
              <a:gd name="connsiteY2429" fmla="*/ 3431241 h 3616391"/>
              <a:gd name="connsiteX2430" fmla="*/ 2337258 w 11761853"/>
              <a:gd name="connsiteY2430" fmla="*/ 3444875 h 3616391"/>
              <a:gd name="connsiteX2431" fmla="*/ 2343204 w 11761853"/>
              <a:gd name="connsiteY2431" fmla="*/ 3445795 h 3616391"/>
              <a:gd name="connsiteX2432" fmla="*/ 2364884 w 11761853"/>
              <a:gd name="connsiteY2432" fmla="*/ 3445065 h 3616391"/>
              <a:gd name="connsiteX2433" fmla="*/ 2383912 w 11761853"/>
              <a:gd name="connsiteY2433" fmla="*/ 3449467 h 3616391"/>
              <a:gd name="connsiteX2434" fmla="*/ 2377294 w 11761853"/>
              <a:gd name="connsiteY2434" fmla="*/ 3451070 h 3616391"/>
              <a:gd name="connsiteX2435" fmla="*/ 2445766 w 11761853"/>
              <a:gd name="connsiteY2435" fmla="*/ 3461662 h 3616391"/>
              <a:gd name="connsiteX2436" fmla="*/ 2462167 w 11761853"/>
              <a:gd name="connsiteY2436" fmla="*/ 3460698 h 3616391"/>
              <a:gd name="connsiteX2437" fmla="*/ 2447438 w 11761853"/>
              <a:gd name="connsiteY2437" fmla="*/ 3459084 h 3616391"/>
              <a:gd name="connsiteX2438" fmla="*/ 2328303 w 11761853"/>
              <a:gd name="connsiteY2438" fmla="*/ 3437695 h 3616391"/>
              <a:gd name="connsiteX2439" fmla="*/ 2252236 w 11761853"/>
              <a:gd name="connsiteY2439" fmla="*/ 3422237 h 3616391"/>
              <a:gd name="connsiteX2440" fmla="*/ 2263319 w 11761853"/>
              <a:gd name="connsiteY2440" fmla="*/ 3421222 h 3616391"/>
              <a:gd name="connsiteX2441" fmla="*/ 2263801 w 11761853"/>
              <a:gd name="connsiteY2441" fmla="*/ 3421126 h 3616391"/>
              <a:gd name="connsiteX2442" fmla="*/ 2267194 w 11761853"/>
              <a:gd name="connsiteY2442" fmla="*/ 3421574 h 3616391"/>
              <a:gd name="connsiteX2443" fmla="*/ 2321093 w 11761853"/>
              <a:gd name="connsiteY2443" fmla="*/ 3430271 h 3616391"/>
              <a:gd name="connsiteX2444" fmla="*/ 2303553 w 11761853"/>
              <a:gd name="connsiteY2444" fmla="*/ 3420044 h 3616391"/>
              <a:gd name="connsiteX2445" fmla="*/ 2292161 w 11761853"/>
              <a:gd name="connsiteY2445" fmla="*/ 3418790 h 3616391"/>
              <a:gd name="connsiteX2446" fmla="*/ 2225043 w 11761853"/>
              <a:gd name="connsiteY2446" fmla="*/ 3422155 h 3616391"/>
              <a:gd name="connsiteX2447" fmla="*/ 1785736 w 11761853"/>
              <a:gd name="connsiteY2447" fmla="*/ 3394931 h 3616391"/>
              <a:gd name="connsiteX2448" fmla="*/ 1719652 w 11761853"/>
              <a:gd name="connsiteY2448" fmla="*/ 3382731 h 3616391"/>
              <a:gd name="connsiteX2449" fmla="*/ 1701647 w 11761853"/>
              <a:gd name="connsiteY2449" fmla="*/ 3383410 h 3616391"/>
              <a:gd name="connsiteX2450" fmla="*/ 1701255 w 11761853"/>
              <a:gd name="connsiteY2450" fmla="*/ 3382584 h 3616391"/>
              <a:gd name="connsiteX2451" fmla="*/ 1698479 w 11761853"/>
              <a:gd name="connsiteY2451" fmla="*/ 3383530 h 3616391"/>
              <a:gd name="connsiteX2452" fmla="*/ 1701647 w 11761853"/>
              <a:gd name="connsiteY2452" fmla="*/ 3383410 h 3616391"/>
              <a:gd name="connsiteX2453" fmla="*/ 1703136 w 11761853"/>
              <a:gd name="connsiteY2453" fmla="*/ 3386550 h 3616391"/>
              <a:gd name="connsiteX2454" fmla="*/ 1643584 w 11761853"/>
              <a:gd name="connsiteY2454" fmla="*/ 3385786 h 3616391"/>
              <a:gd name="connsiteX2455" fmla="*/ 1656361 w 11761853"/>
              <a:gd name="connsiteY2455" fmla="*/ 3390409 h 3616391"/>
              <a:gd name="connsiteX2456" fmla="*/ 1661974 w 11761853"/>
              <a:gd name="connsiteY2456" fmla="*/ 3401375 h 3616391"/>
              <a:gd name="connsiteX2457" fmla="*/ 1709901 w 11761853"/>
              <a:gd name="connsiteY2457" fmla="*/ 3409864 h 3616391"/>
              <a:gd name="connsiteX2458" fmla="*/ 1787645 w 11761853"/>
              <a:gd name="connsiteY2458" fmla="*/ 3421953 h 3616391"/>
              <a:gd name="connsiteX2459" fmla="*/ 1855163 w 11761853"/>
              <a:gd name="connsiteY2459" fmla="*/ 3431766 h 3616391"/>
              <a:gd name="connsiteX2460" fmla="*/ 1838135 w 11761853"/>
              <a:gd name="connsiteY2460" fmla="*/ 3430975 h 3616391"/>
              <a:gd name="connsiteX2461" fmla="*/ 1750770 w 11761853"/>
              <a:gd name="connsiteY2461" fmla="*/ 3417976 h 3616391"/>
              <a:gd name="connsiteX2462" fmla="*/ 1569650 w 11761853"/>
              <a:gd name="connsiteY2462" fmla="*/ 3395162 h 3616391"/>
              <a:gd name="connsiteX2463" fmla="*/ 1474006 w 11761853"/>
              <a:gd name="connsiteY2463" fmla="*/ 3379239 h 3616391"/>
              <a:gd name="connsiteX2464" fmla="*/ 1385704 w 11761853"/>
              <a:gd name="connsiteY2464" fmla="*/ 3362579 h 3616391"/>
              <a:gd name="connsiteX2465" fmla="*/ 1489918 w 11761853"/>
              <a:gd name="connsiteY2465" fmla="*/ 3377650 h 3616391"/>
              <a:gd name="connsiteX2466" fmla="*/ 1525067 w 11761853"/>
              <a:gd name="connsiteY2466" fmla="*/ 3381518 h 3616391"/>
              <a:gd name="connsiteX2467" fmla="*/ 1495214 w 11761853"/>
              <a:gd name="connsiteY2467" fmla="*/ 3369486 h 3616391"/>
              <a:gd name="connsiteX2468" fmla="*/ 1263060 w 11761853"/>
              <a:gd name="connsiteY2468" fmla="*/ 3328842 h 3616391"/>
              <a:gd name="connsiteX2469" fmla="*/ 1479451 w 11761853"/>
              <a:gd name="connsiteY2469" fmla="*/ 3359264 h 3616391"/>
              <a:gd name="connsiteX2470" fmla="*/ 1495851 w 11761853"/>
              <a:gd name="connsiteY2470" fmla="*/ 3358299 h 3616391"/>
              <a:gd name="connsiteX2471" fmla="*/ 1481121 w 11761853"/>
              <a:gd name="connsiteY2471" fmla="*/ 3356686 h 3616391"/>
              <a:gd name="connsiteX2472" fmla="*/ 1361987 w 11761853"/>
              <a:gd name="connsiteY2472" fmla="*/ 3335297 h 3616391"/>
              <a:gd name="connsiteX2473" fmla="*/ 1285921 w 11761853"/>
              <a:gd name="connsiteY2473" fmla="*/ 3319838 h 3616391"/>
              <a:gd name="connsiteX2474" fmla="*/ 1297004 w 11761853"/>
              <a:gd name="connsiteY2474" fmla="*/ 3318823 h 3616391"/>
              <a:gd name="connsiteX2475" fmla="*/ 1297486 w 11761853"/>
              <a:gd name="connsiteY2475" fmla="*/ 3318729 h 3616391"/>
              <a:gd name="connsiteX2476" fmla="*/ 1300879 w 11761853"/>
              <a:gd name="connsiteY2476" fmla="*/ 3319176 h 3616391"/>
              <a:gd name="connsiteX2477" fmla="*/ 1354776 w 11761853"/>
              <a:gd name="connsiteY2477" fmla="*/ 3327875 h 3616391"/>
              <a:gd name="connsiteX2478" fmla="*/ 1318952 w 11761853"/>
              <a:gd name="connsiteY2478" fmla="*/ 3315634 h 3616391"/>
              <a:gd name="connsiteX2479" fmla="*/ 1315085 w 11761853"/>
              <a:gd name="connsiteY2479" fmla="*/ 3315090 h 3616391"/>
              <a:gd name="connsiteX2480" fmla="*/ 1318664 w 11761853"/>
              <a:gd name="connsiteY2480" fmla="*/ 3310576 h 3616391"/>
              <a:gd name="connsiteX2481" fmla="*/ 1305573 w 11761853"/>
              <a:gd name="connsiteY2481" fmla="*/ 3309870 h 3616391"/>
              <a:gd name="connsiteX2482" fmla="*/ 1289831 w 11761853"/>
              <a:gd name="connsiteY2482" fmla="*/ 3310996 h 3616391"/>
              <a:gd name="connsiteX2483" fmla="*/ 1279144 w 11761853"/>
              <a:gd name="connsiteY2483" fmla="*/ 3308749 h 3616391"/>
              <a:gd name="connsiteX2484" fmla="*/ 1314174 w 11761853"/>
              <a:gd name="connsiteY2484" fmla="*/ 3308872 h 3616391"/>
              <a:gd name="connsiteX2485" fmla="*/ 1518462 w 11761853"/>
              <a:gd name="connsiteY2485" fmla="*/ 3343047 h 3616391"/>
              <a:gd name="connsiteX2486" fmla="*/ 1599191 w 11761853"/>
              <a:gd name="connsiteY2486" fmla="*/ 3349605 h 3616391"/>
              <a:gd name="connsiteX2487" fmla="*/ 1588284 w 11761853"/>
              <a:gd name="connsiteY2487" fmla="*/ 3346806 h 3616391"/>
              <a:gd name="connsiteX2488" fmla="*/ 1421295 w 11761853"/>
              <a:gd name="connsiteY2488" fmla="*/ 3317893 h 3616391"/>
              <a:gd name="connsiteX2489" fmla="*/ 1358282 w 11761853"/>
              <a:gd name="connsiteY2489" fmla="*/ 3307558 h 3616391"/>
              <a:gd name="connsiteX2490" fmla="*/ 1395742 w 11761853"/>
              <a:gd name="connsiteY2490" fmla="*/ 3308649 h 3616391"/>
              <a:gd name="connsiteX2491" fmla="*/ 1583308 w 11761853"/>
              <a:gd name="connsiteY2491" fmla="*/ 3335643 h 3616391"/>
              <a:gd name="connsiteX2492" fmla="*/ 1657787 w 11761853"/>
              <a:gd name="connsiteY2492" fmla="*/ 3342424 h 3616391"/>
              <a:gd name="connsiteX2493" fmla="*/ 1605402 w 11761853"/>
              <a:gd name="connsiteY2493" fmla="*/ 3335316 h 3616391"/>
              <a:gd name="connsiteX2494" fmla="*/ 1552818 w 11761853"/>
              <a:gd name="connsiteY2494" fmla="*/ 3323808 h 3616391"/>
              <a:gd name="connsiteX2495" fmla="*/ 1646683 w 11761853"/>
              <a:gd name="connsiteY2495" fmla="*/ 3335222 h 3616391"/>
              <a:gd name="connsiteX2496" fmla="*/ 1677054 w 11761853"/>
              <a:gd name="connsiteY2496" fmla="*/ 3332327 h 3616391"/>
              <a:gd name="connsiteX2497" fmla="*/ 1784533 w 11761853"/>
              <a:gd name="connsiteY2497" fmla="*/ 3341577 h 3616391"/>
              <a:gd name="connsiteX2498" fmla="*/ 1800934 w 11761853"/>
              <a:gd name="connsiteY2498" fmla="*/ 3340614 h 3616391"/>
              <a:gd name="connsiteX2499" fmla="*/ 1773426 w 11761853"/>
              <a:gd name="connsiteY2499" fmla="*/ 3334378 h 3616391"/>
              <a:gd name="connsiteX2500" fmla="*/ 1546051 w 11761853"/>
              <a:gd name="connsiteY2500" fmla="*/ 3300498 h 3616391"/>
              <a:gd name="connsiteX2501" fmla="*/ 1737244 w 11761853"/>
              <a:gd name="connsiteY2501" fmla="*/ 3321905 h 3616391"/>
              <a:gd name="connsiteX2502" fmla="*/ 1760810 w 11761853"/>
              <a:gd name="connsiteY2502" fmla="*/ 3314598 h 3616391"/>
              <a:gd name="connsiteX2503" fmla="*/ 1535943 w 11761853"/>
              <a:gd name="connsiteY2503" fmla="*/ 3282342 h 3616391"/>
              <a:gd name="connsiteX2504" fmla="*/ 1518031 w 11761853"/>
              <a:gd name="connsiteY2504" fmla="*/ 3270728 h 3616391"/>
              <a:gd name="connsiteX2505" fmla="*/ 1669137 w 11761853"/>
              <a:gd name="connsiteY2505" fmla="*/ 3285680 h 3616391"/>
              <a:gd name="connsiteX2506" fmla="*/ 1695689 w 11761853"/>
              <a:gd name="connsiteY2506" fmla="*/ 3283970 h 3616391"/>
              <a:gd name="connsiteX2507" fmla="*/ 1569582 w 11761853"/>
              <a:gd name="connsiteY2507" fmla="*/ 3266074 h 3616391"/>
              <a:gd name="connsiteX2508" fmla="*/ 1518668 w 11761853"/>
              <a:gd name="connsiteY2508" fmla="*/ 3259443 h 3616391"/>
              <a:gd name="connsiteX2509" fmla="*/ 1541468 w 11761853"/>
              <a:gd name="connsiteY2509" fmla="*/ 3253888 h 3616391"/>
              <a:gd name="connsiteX2510" fmla="*/ 1506629 w 11761853"/>
              <a:gd name="connsiteY2510" fmla="*/ 3248875 h 3616391"/>
              <a:gd name="connsiteX2511" fmla="*/ 1473105 w 11761853"/>
              <a:gd name="connsiteY2511" fmla="*/ 3252749 h 3616391"/>
              <a:gd name="connsiteX2512" fmla="*/ 1450042 w 11761853"/>
              <a:gd name="connsiteY2512" fmla="*/ 3249231 h 3616391"/>
              <a:gd name="connsiteX2513" fmla="*/ 1447257 w 11761853"/>
              <a:gd name="connsiteY2513" fmla="*/ 3248817 h 3616391"/>
              <a:gd name="connsiteX2514" fmla="*/ 1460580 w 11761853"/>
              <a:gd name="connsiteY2514" fmla="*/ 3246460 h 3616391"/>
              <a:gd name="connsiteX2515" fmla="*/ 1513484 w 11761853"/>
              <a:gd name="connsiteY2515" fmla="*/ 3239061 h 3616391"/>
              <a:gd name="connsiteX2516" fmla="*/ 1638229 w 11761853"/>
              <a:gd name="connsiteY2516" fmla="*/ 3227020 h 3616391"/>
              <a:gd name="connsiteX2517" fmla="*/ 1599417 w 11761853"/>
              <a:gd name="connsiteY2517" fmla="*/ 3224010 h 3616391"/>
              <a:gd name="connsiteX2518" fmla="*/ 1540978 w 11761853"/>
              <a:gd name="connsiteY2518" fmla="*/ 3227405 h 3616391"/>
              <a:gd name="connsiteX2519" fmla="*/ 1519858 w 11761853"/>
              <a:gd name="connsiteY2519" fmla="*/ 3221765 h 3616391"/>
              <a:gd name="connsiteX2520" fmla="*/ 1497778 w 11761853"/>
              <a:gd name="connsiteY2520" fmla="*/ 3227513 h 3616391"/>
              <a:gd name="connsiteX2521" fmla="*/ 1476166 w 11761853"/>
              <a:gd name="connsiteY2521" fmla="*/ 3221742 h 3616391"/>
              <a:gd name="connsiteX2522" fmla="*/ 1419933 w 11761853"/>
              <a:gd name="connsiteY2522" fmla="*/ 3229402 h 3616391"/>
              <a:gd name="connsiteX2523" fmla="*/ 1447918 w 11761853"/>
              <a:gd name="connsiteY2523" fmla="*/ 3217876 h 3616391"/>
              <a:gd name="connsiteX2524" fmla="*/ 1486458 w 11761853"/>
              <a:gd name="connsiteY2524" fmla="*/ 3212846 h 3616391"/>
              <a:gd name="connsiteX2525" fmla="*/ 1500440 w 11761853"/>
              <a:gd name="connsiteY2525" fmla="*/ 3201256 h 3616391"/>
              <a:gd name="connsiteX2526" fmla="*/ 1550622 w 11761853"/>
              <a:gd name="connsiteY2526" fmla="*/ 3194281 h 3616391"/>
              <a:gd name="connsiteX2527" fmla="*/ 1610721 w 11761853"/>
              <a:gd name="connsiteY2527" fmla="*/ 3192770 h 3616391"/>
              <a:gd name="connsiteX2528" fmla="*/ 1609419 w 11761853"/>
              <a:gd name="connsiteY2528" fmla="*/ 3192948 h 3616391"/>
              <a:gd name="connsiteX2529" fmla="*/ 1606282 w 11761853"/>
              <a:gd name="connsiteY2529" fmla="*/ 3193327 h 3616391"/>
              <a:gd name="connsiteX2530" fmla="*/ 1606982 w 11761853"/>
              <a:gd name="connsiteY2530" fmla="*/ 3193280 h 3616391"/>
              <a:gd name="connsiteX2531" fmla="*/ 1609419 w 11761853"/>
              <a:gd name="connsiteY2531" fmla="*/ 3192948 h 3616391"/>
              <a:gd name="connsiteX2532" fmla="*/ 1610932 w 11761853"/>
              <a:gd name="connsiteY2532" fmla="*/ 3192763 h 3616391"/>
              <a:gd name="connsiteX2533" fmla="*/ 1610721 w 11761853"/>
              <a:gd name="connsiteY2533" fmla="*/ 3192770 h 3616391"/>
              <a:gd name="connsiteX2534" fmla="*/ 1618467 w 11761853"/>
              <a:gd name="connsiteY2534" fmla="*/ 3191714 h 3616391"/>
              <a:gd name="connsiteX2535" fmla="*/ 1640139 w 11761853"/>
              <a:gd name="connsiteY2535" fmla="*/ 3185243 h 3616391"/>
              <a:gd name="connsiteX2536" fmla="*/ 1598653 w 11761853"/>
              <a:gd name="connsiteY2536" fmla="*/ 3189486 h 3616391"/>
              <a:gd name="connsiteX2537" fmla="*/ 1467805 w 11761853"/>
              <a:gd name="connsiteY2537" fmla="*/ 3200510 h 3616391"/>
              <a:gd name="connsiteX2538" fmla="*/ 1428500 w 11761853"/>
              <a:gd name="connsiteY2538" fmla="*/ 3197368 h 3616391"/>
              <a:gd name="connsiteX2539" fmla="*/ 1388247 w 11761853"/>
              <a:gd name="connsiteY2539" fmla="*/ 3198264 h 3616391"/>
              <a:gd name="connsiteX2540" fmla="*/ 1378160 w 11761853"/>
              <a:gd name="connsiteY2540" fmla="*/ 3180249 h 3616391"/>
              <a:gd name="connsiteX2541" fmla="*/ 1290513 w 11761853"/>
              <a:gd name="connsiteY2541" fmla="*/ 3191165 h 3616391"/>
              <a:gd name="connsiteX2542" fmla="*/ 1256785 w 11761853"/>
              <a:gd name="connsiteY2542" fmla="*/ 3195283 h 3616391"/>
              <a:gd name="connsiteX2543" fmla="*/ 1253079 w 11761853"/>
              <a:gd name="connsiteY2543" fmla="*/ 3193558 h 3616391"/>
              <a:gd name="connsiteX2544" fmla="*/ 1242016 w 11761853"/>
              <a:gd name="connsiteY2544" fmla="*/ 3189583 h 3616391"/>
              <a:gd name="connsiteX2545" fmla="*/ 1252802 w 11761853"/>
              <a:gd name="connsiteY2545" fmla="*/ 3187913 h 3616391"/>
              <a:gd name="connsiteX2546" fmla="*/ 1414715 w 11761853"/>
              <a:gd name="connsiteY2546" fmla="*/ 3163044 h 3616391"/>
              <a:gd name="connsiteX2547" fmla="*/ 1478076 w 11761853"/>
              <a:gd name="connsiteY2547" fmla="*/ 3153611 h 3616391"/>
              <a:gd name="connsiteX2548" fmla="*/ 1525469 w 11761853"/>
              <a:gd name="connsiteY2548" fmla="*/ 3143590 h 3616391"/>
              <a:gd name="connsiteX2549" fmla="*/ 1554679 w 11761853"/>
              <a:gd name="connsiteY2549" fmla="*/ 3136068 h 3616391"/>
              <a:gd name="connsiteX2550" fmla="*/ 1571617 w 11761853"/>
              <a:gd name="connsiteY2550" fmla="*/ 3117917 h 3616391"/>
              <a:gd name="connsiteX2551" fmla="*/ 1470459 w 11761853"/>
              <a:gd name="connsiteY2551" fmla="*/ 3128901 h 3616391"/>
              <a:gd name="connsiteX2552" fmla="*/ 1400232 w 11761853"/>
              <a:gd name="connsiteY2552" fmla="*/ 3129148 h 3616391"/>
              <a:gd name="connsiteX2553" fmla="*/ 1386240 w 11761853"/>
              <a:gd name="connsiteY2553" fmla="*/ 3121733 h 3616391"/>
              <a:gd name="connsiteX2554" fmla="*/ 1350676 w 11761853"/>
              <a:gd name="connsiteY2554" fmla="*/ 3127130 h 3616391"/>
              <a:gd name="connsiteX2555" fmla="*/ 1356993 w 11761853"/>
              <a:gd name="connsiteY2555" fmla="*/ 3128591 h 3616391"/>
              <a:gd name="connsiteX2556" fmla="*/ 1311056 w 11761853"/>
              <a:gd name="connsiteY2556" fmla="*/ 3136656 h 3616391"/>
              <a:gd name="connsiteX2557" fmla="*/ 1173880 w 11761853"/>
              <a:gd name="connsiteY2557" fmla="*/ 3138673 h 3616391"/>
              <a:gd name="connsiteX2558" fmla="*/ 987105 w 11761853"/>
              <a:gd name="connsiteY2558" fmla="*/ 3134783 h 3616391"/>
              <a:gd name="connsiteX2559" fmla="*/ 902384 w 11761853"/>
              <a:gd name="connsiteY2559" fmla="*/ 3127379 h 3616391"/>
              <a:gd name="connsiteX2560" fmla="*/ 842716 w 11761853"/>
              <a:gd name="connsiteY2560" fmla="*/ 3120206 h 3616391"/>
              <a:gd name="connsiteX2561" fmla="*/ 848396 w 11761853"/>
              <a:gd name="connsiteY2561" fmla="*/ 3119765 h 3616391"/>
              <a:gd name="connsiteX2562" fmla="*/ 894023 w 11761853"/>
              <a:gd name="connsiteY2562" fmla="*/ 3119931 h 3616391"/>
              <a:gd name="connsiteX2563" fmla="*/ 898446 w 11761853"/>
              <a:gd name="connsiteY2563" fmla="*/ 3119634 h 3616391"/>
              <a:gd name="connsiteX2564" fmla="*/ 922576 w 11761853"/>
              <a:gd name="connsiteY2564" fmla="*/ 3122520 h 3616391"/>
              <a:gd name="connsiteX2565" fmla="*/ 1000879 w 11761853"/>
              <a:gd name="connsiteY2565" fmla="*/ 3128450 h 3616391"/>
              <a:gd name="connsiteX2566" fmla="*/ 1168243 w 11761853"/>
              <a:gd name="connsiteY2566" fmla="*/ 3129906 h 3616391"/>
              <a:gd name="connsiteX2567" fmla="*/ 1322969 w 11761853"/>
              <a:gd name="connsiteY2567" fmla="*/ 3124696 h 3616391"/>
              <a:gd name="connsiteX2568" fmla="*/ 1329035 w 11761853"/>
              <a:gd name="connsiteY2568" fmla="*/ 3121779 h 3616391"/>
              <a:gd name="connsiteX2569" fmla="*/ 1328154 w 11761853"/>
              <a:gd name="connsiteY2569" fmla="*/ 3123503 h 3616391"/>
              <a:gd name="connsiteX2570" fmla="*/ 1324855 w 11761853"/>
              <a:gd name="connsiteY2570" fmla="*/ 3124340 h 3616391"/>
              <a:gd name="connsiteX2571" fmla="*/ 1327056 w 11761853"/>
              <a:gd name="connsiteY2571" fmla="*/ 3124558 h 3616391"/>
              <a:gd name="connsiteX2572" fmla="*/ 1327624 w 11761853"/>
              <a:gd name="connsiteY2572" fmla="*/ 3124540 h 3616391"/>
              <a:gd name="connsiteX2573" fmla="*/ 1328154 w 11761853"/>
              <a:gd name="connsiteY2573" fmla="*/ 3123503 h 3616391"/>
              <a:gd name="connsiteX2574" fmla="*/ 1334223 w 11761853"/>
              <a:gd name="connsiteY2574" fmla="*/ 3121962 h 3616391"/>
              <a:gd name="connsiteX2575" fmla="*/ 1338289 w 11761853"/>
              <a:gd name="connsiteY2575" fmla="*/ 3122107 h 3616391"/>
              <a:gd name="connsiteX2576" fmla="*/ 1342754 w 11761853"/>
              <a:gd name="connsiteY2576" fmla="*/ 3121153 h 3616391"/>
              <a:gd name="connsiteX2577" fmla="*/ 1354280 w 11761853"/>
              <a:gd name="connsiteY2577" fmla="*/ 3108908 h 3616391"/>
              <a:gd name="connsiteX2578" fmla="*/ 1428207 w 11761853"/>
              <a:gd name="connsiteY2578" fmla="*/ 3098620 h 3616391"/>
              <a:gd name="connsiteX2579" fmla="*/ 1432647 w 11761853"/>
              <a:gd name="connsiteY2579" fmla="*/ 3095362 h 3616391"/>
              <a:gd name="connsiteX2580" fmla="*/ 1435013 w 11761853"/>
              <a:gd name="connsiteY2580" fmla="*/ 3092815 h 3616391"/>
              <a:gd name="connsiteX2581" fmla="*/ 1371168 w 11761853"/>
              <a:gd name="connsiteY2581" fmla="*/ 3092605 h 3616391"/>
              <a:gd name="connsiteX2582" fmla="*/ 1275054 w 11761853"/>
              <a:gd name="connsiteY2582" fmla="*/ 3097424 h 3616391"/>
              <a:gd name="connsiteX2583" fmla="*/ 1210432 w 11761853"/>
              <a:gd name="connsiteY2583" fmla="*/ 3106596 h 3616391"/>
              <a:gd name="connsiteX2584" fmla="*/ 1202916 w 11761853"/>
              <a:gd name="connsiteY2584" fmla="*/ 3104253 h 3616391"/>
              <a:gd name="connsiteX2585" fmla="*/ 1189967 w 11761853"/>
              <a:gd name="connsiteY2585" fmla="*/ 3101053 h 3616391"/>
              <a:gd name="connsiteX2586" fmla="*/ 979501 w 11761853"/>
              <a:gd name="connsiteY2586" fmla="*/ 3095204 h 3616391"/>
              <a:gd name="connsiteX2587" fmla="*/ 758818 w 11761853"/>
              <a:gd name="connsiteY2587" fmla="*/ 3074058 h 3616391"/>
              <a:gd name="connsiteX2588" fmla="*/ 692734 w 11761853"/>
              <a:gd name="connsiteY2588" fmla="*/ 3061857 h 3616391"/>
              <a:gd name="connsiteX2589" fmla="*/ 674730 w 11761853"/>
              <a:gd name="connsiteY2589" fmla="*/ 3062537 h 3616391"/>
              <a:gd name="connsiteX2590" fmla="*/ 674338 w 11761853"/>
              <a:gd name="connsiteY2590" fmla="*/ 3061709 h 3616391"/>
              <a:gd name="connsiteX2591" fmla="*/ 671561 w 11761853"/>
              <a:gd name="connsiteY2591" fmla="*/ 3062656 h 3616391"/>
              <a:gd name="connsiteX2592" fmla="*/ 674730 w 11761853"/>
              <a:gd name="connsiteY2592" fmla="*/ 3062537 h 3616391"/>
              <a:gd name="connsiteX2593" fmla="*/ 676219 w 11761853"/>
              <a:gd name="connsiteY2593" fmla="*/ 3065676 h 3616391"/>
              <a:gd name="connsiteX2594" fmla="*/ 616666 w 11761853"/>
              <a:gd name="connsiteY2594" fmla="*/ 3064912 h 3616391"/>
              <a:gd name="connsiteX2595" fmla="*/ 629443 w 11761853"/>
              <a:gd name="connsiteY2595" fmla="*/ 3069533 h 3616391"/>
              <a:gd name="connsiteX2596" fmla="*/ 635057 w 11761853"/>
              <a:gd name="connsiteY2596" fmla="*/ 3080499 h 3616391"/>
              <a:gd name="connsiteX2597" fmla="*/ 682983 w 11761853"/>
              <a:gd name="connsiteY2597" fmla="*/ 3088987 h 3616391"/>
              <a:gd name="connsiteX2598" fmla="*/ 760727 w 11761853"/>
              <a:gd name="connsiteY2598" fmla="*/ 3101079 h 3616391"/>
              <a:gd name="connsiteX2599" fmla="*/ 828246 w 11761853"/>
              <a:gd name="connsiteY2599" fmla="*/ 3110892 h 3616391"/>
              <a:gd name="connsiteX2600" fmla="*/ 811217 w 11761853"/>
              <a:gd name="connsiteY2600" fmla="*/ 3110100 h 3616391"/>
              <a:gd name="connsiteX2601" fmla="*/ 723852 w 11761853"/>
              <a:gd name="connsiteY2601" fmla="*/ 3097102 h 3616391"/>
              <a:gd name="connsiteX2602" fmla="*/ 542732 w 11761853"/>
              <a:gd name="connsiteY2602" fmla="*/ 3074289 h 3616391"/>
              <a:gd name="connsiteX2603" fmla="*/ 447086 w 11761853"/>
              <a:gd name="connsiteY2603" fmla="*/ 3058364 h 3616391"/>
              <a:gd name="connsiteX2604" fmla="*/ 358786 w 11761853"/>
              <a:gd name="connsiteY2604" fmla="*/ 3041706 h 3616391"/>
              <a:gd name="connsiteX2605" fmla="*/ 462999 w 11761853"/>
              <a:gd name="connsiteY2605" fmla="*/ 3056777 h 3616391"/>
              <a:gd name="connsiteX2606" fmla="*/ 498149 w 11761853"/>
              <a:gd name="connsiteY2606" fmla="*/ 3060643 h 3616391"/>
              <a:gd name="connsiteX2607" fmla="*/ 468296 w 11761853"/>
              <a:gd name="connsiteY2607" fmla="*/ 3048612 h 3616391"/>
              <a:gd name="connsiteX2608" fmla="*/ 236142 w 11761853"/>
              <a:gd name="connsiteY2608" fmla="*/ 3007969 h 3616391"/>
              <a:gd name="connsiteX2609" fmla="*/ 452532 w 11761853"/>
              <a:gd name="connsiteY2609" fmla="*/ 3038390 h 3616391"/>
              <a:gd name="connsiteX2610" fmla="*/ 468934 w 11761853"/>
              <a:gd name="connsiteY2610" fmla="*/ 3037424 h 3616391"/>
              <a:gd name="connsiteX2611" fmla="*/ 454203 w 11761853"/>
              <a:gd name="connsiteY2611" fmla="*/ 3035812 h 3616391"/>
              <a:gd name="connsiteX2612" fmla="*/ 335069 w 11761853"/>
              <a:gd name="connsiteY2612" fmla="*/ 3014422 h 3616391"/>
              <a:gd name="connsiteX2613" fmla="*/ 259002 w 11761853"/>
              <a:gd name="connsiteY2613" fmla="*/ 2998962 h 3616391"/>
              <a:gd name="connsiteX2614" fmla="*/ 270086 w 11761853"/>
              <a:gd name="connsiteY2614" fmla="*/ 2997948 h 3616391"/>
              <a:gd name="connsiteX2615" fmla="*/ 270567 w 11761853"/>
              <a:gd name="connsiteY2615" fmla="*/ 2997855 h 3616391"/>
              <a:gd name="connsiteX2616" fmla="*/ 273961 w 11761853"/>
              <a:gd name="connsiteY2616" fmla="*/ 2998303 h 3616391"/>
              <a:gd name="connsiteX2617" fmla="*/ 327859 w 11761853"/>
              <a:gd name="connsiteY2617" fmla="*/ 3006999 h 3616391"/>
              <a:gd name="connsiteX2618" fmla="*/ 292033 w 11761853"/>
              <a:gd name="connsiteY2618" fmla="*/ 2994760 h 3616391"/>
              <a:gd name="connsiteX2619" fmla="*/ 288168 w 11761853"/>
              <a:gd name="connsiteY2619" fmla="*/ 2994217 h 3616391"/>
              <a:gd name="connsiteX2620" fmla="*/ 291746 w 11761853"/>
              <a:gd name="connsiteY2620" fmla="*/ 2989703 h 3616391"/>
              <a:gd name="connsiteX2621" fmla="*/ 278653 w 11761853"/>
              <a:gd name="connsiteY2621" fmla="*/ 2988996 h 3616391"/>
              <a:gd name="connsiteX2622" fmla="*/ 262913 w 11761853"/>
              <a:gd name="connsiteY2622" fmla="*/ 2990123 h 3616391"/>
              <a:gd name="connsiteX2623" fmla="*/ 252227 w 11761853"/>
              <a:gd name="connsiteY2623" fmla="*/ 2987874 h 3616391"/>
              <a:gd name="connsiteX2624" fmla="*/ 287256 w 11761853"/>
              <a:gd name="connsiteY2624" fmla="*/ 2987999 h 3616391"/>
              <a:gd name="connsiteX2625" fmla="*/ 491544 w 11761853"/>
              <a:gd name="connsiteY2625" fmla="*/ 3022171 h 3616391"/>
              <a:gd name="connsiteX2626" fmla="*/ 572272 w 11761853"/>
              <a:gd name="connsiteY2626" fmla="*/ 3028730 h 3616391"/>
              <a:gd name="connsiteX2627" fmla="*/ 561367 w 11761853"/>
              <a:gd name="connsiteY2627" fmla="*/ 3025929 h 3616391"/>
              <a:gd name="connsiteX2628" fmla="*/ 394377 w 11761853"/>
              <a:gd name="connsiteY2628" fmla="*/ 2997019 h 3616391"/>
              <a:gd name="connsiteX2629" fmla="*/ 331363 w 11761853"/>
              <a:gd name="connsiteY2629" fmla="*/ 2986683 h 3616391"/>
              <a:gd name="connsiteX2630" fmla="*/ 368822 w 11761853"/>
              <a:gd name="connsiteY2630" fmla="*/ 2987774 h 3616391"/>
              <a:gd name="connsiteX2631" fmla="*/ 556390 w 11761853"/>
              <a:gd name="connsiteY2631" fmla="*/ 3014769 h 3616391"/>
              <a:gd name="connsiteX2632" fmla="*/ 630869 w 11761853"/>
              <a:gd name="connsiteY2632" fmla="*/ 3021548 h 3616391"/>
              <a:gd name="connsiteX2633" fmla="*/ 578484 w 11761853"/>
              <a:gd name="connsiteY2633" fmla="*/ 3014442 h 3616391"/>
              <a:gd name="connsiteX2634" fmla="*/ 525900 w 11761853"/>
              <a:gd name="connsiteY2634" fmla="*/ 3002934 h 3616391"/>
              <a:gd name="connsiteX2635" fmla="*/ 619762 w 11761853"/>
              <a:gd name="connsiteY2635" fmla="*/ 3014348 h 3616391"/>
              <a:gd name="connsiteX2636" fmla="*/ 650136 w 11761853"/>
              <a:gd name="connsiteY2636" fmla="*/ 3011454 h 3616391"/>
              <a:gd name="connsiteX2637" fmla="*/ 757615 w 11761853"/>
              <a:gd name="connsiteY2637" fmla="*/ 3020705 h 3616391"/>
              <a:gd name="connsiteX2638" fmla="*/ 774016 w 11761853"/>
              <a:gd name="connsiteY2638" fmla="*/ 3019739 h 3616391"/>
              <a:gd name="connsiteX2639" fmla="*/ 746509 w 11761853"/>
              <a:gd name="connsiteY2639" fmla="*/ 3013503 h 3616391"/>
              <a:gd name="connsiteX2640" fmla="*/ 519134 w 11761853"/>
              <a:gd name="connsiteY2640" fmla="*/ 2979623 h 3616391"/>
              <a:gd name="connsiteX2641" fmla="*/ 710326 w 11761853"/>
              <a:gd name="connsiteY2641" fmla="*/ 3001030 h 3616391"/>
              <a:gd name="connsiteX2642" fmla="*/ 733892 w 11761853"/>
              <a:gd name="connsiteY2642" fmla="*/ 2993725 h 3616391"/>
              <a:gd name="connsiteX2643" fmla="*/ 509025 w 11761853"/>
              <a:gd name="connsiteY2643" fmla="*/ 2961469 h 3616391"/>
              <a:gd name="connsiteX2644" fmla="*/ 491114 w 11761853"/>
              <a:gd name="connsiteY2644" fmla="*/ 2949853 h 3616391"/>
              <a:gd name="connsiteX2645" fmla="*/ 642218 w 11761853"/>
              <a:gd name="connsiteY2645" fmla="*/ 2964806 h 3616391"/>
              <a:gd name="connsiteX2646" fmla="*/ 668769 w 11761853"/>
              <a:gd name="connsiteY2646" fmla="*/ 2963095 h 3616391"/>
              <a:gd name="connsiteX2647" fmla="*/ 542662 w 11761853"/>
              <a:gd name="connsiteY2647" fmla="*/ 2945199 h 3616391"/>
              <a:gd name="connsiteX2648" fmla="*/ 491750 w 11761853"/>
              <a:gd name="connsiteY2648" fmla="*/ 2938570 h 3616391"/>
              <a:gd name="connsiteX2649" fmla="*/ 514549 w 11761853"/>
              <a:gd name="connsiteY2649" fmla="*/ 2933014 h 3616391"/>
              <a:gd name="connsiteX2650" fmla="*/ 479710 w 11761853"/>
              <a:gd name="connsiteY2650" fmla="*/ 2928001 h 3616391"/>
              <a:gd name="connsiteX2651" fmla="*/ 446188 w 11761853"/>
              <a:gd name="connsiteY2651" fmla="*/ 2931874 h 3616391"/>
              <a:gd name="connsiteX2652" fmla="*/ 423124 w 11761853"/>
              <a:gd name="connsiteY2652" fmla="*/ 2928356 h 3616391"/>
              <a:gd name="connsiteX2653" fmla="*/ 420341 w 11761853"/>
              <a:gd name="connsiteY2653" fmla="*/ 2927944 h 3616391"/>
              <a:gd name="connsiteX2654" fmla="*/ 433664 w 11761853"/>
              <a:gd name="connsiteY2654" fmla="*/ 2925587 h 3616391"/>
              <a:gd name="connsiteX2655" fmla="*/ 486565 w 11761853"/>
              <a:gd name="connsiteY2655" fmla="*/ 2918185 h 3616391"/>
              <a:gd name="connsiteX2656" fmla="*/ 611312 w 11761853"/>
              <a:gd name="connsiteY2656" fmla="*/ 2906145 h 3616391"/>
              <a:gd name="connsiteX2657" fmla="*/ 572500 w 11761853"/>
              <a:gd name="connsiteY2657" fmla="*/ 2903134 h 3616391"/>
              <a:gd name="connsiteX2658" fmla="*/ 514060 w 11761853"/>
              <a:gd name="connsiteY2658" fmla="*/ 2906528 h 3616391"/>
              <a:gd name="connsiteX2659" fmla="*/ 492941 w 11761853"/>
              <a:gd name="connsiteY2659" fmla="*/ 2900889 h 3616391"/>
              <a:gd name="connsiteX2660" fmla="*/ 470858 w 11761853"/>
              <a:gd name="connsiteY2660" fmla="*/ 2906638 h 3616391"/>
              <a:gd name="connsiteX2661" fmla="*/ 449248 w 11761853"/>
              <a:gd name="connsiteY2661" fmla="*/ 2900868 h 3616391"/>
              <a:gd name="connsiteX2662" fmla="*/ 393013 w 11761853"/>
              <a:gd name="connsiteY2662" fmla="*/ 2908525 h 3616391"/>
              <a:gd name="connsiteX2663" fmla="*/ 420998 w 11761853"/>
              <a:gd name="connsiteY2663" fmla="*/ 2897001 h 3616391"/>
              <a:gd name="connsiteX2664" fmla="*/ 459539 w 11761853"/>
              <a:gd name="connsiteY2664" fmla="*/ 2891970 h 3616391"/>
              <a:gd name="connsiteX2665" fmla="*/ 473521 w 11761853"/>
              <a:gd name="connsiteY2665" fmla="*/ 2880383 h 3616391"/>
              <a:gd name="connsiteX2666" fmla="*/ 499430 w 11761853"/>
              <a:gd name="connsiteY2666" fmla="*/ 2876780 h 3616391"/>
              <a:gd name="connsiteX2667" fmla="*/ 486964 w 11761853"/>
              <a:gd name="connsiteY2667" fmla="*/ 2875753 h 3616391"/>
              <a:gd name="connsiteX2668" fmla="*/ 440888 w 11761853"/>
              <a:gd name="connsiteY2668" fmla="*/ 2879636 h 3616391"/>
              <a:gd name="connsiteX2669" fmla="*/ 401582 w 11761853"/>
              <a:gd name="connsiteY2669" fmla="*/ 2876494 h 3616391"/>
              <a:gd name="connsiteX2670" fmla="*/ 361329 w 11761853"/>
              <a:gd name="connsiteY2670" fmla="*/ 2877390 h 3616391"/>
              <a:gd name="connsiteX2671" fmla="*/ 354296 w 11761853"/>
              <a:gd name="connsiteY2671" fmla="*/ 2864826 h 3616391"/>
              <a:gd name="connsiteX2672" fmla="*/ 351933 w 11761853"/>
              <a:gd name="connsiteY2672" fmla="*/ 2864631 h 3616391"/>
              <a:gd name="connsiteX2673" fmla="*/ 324071 w 11761853"/>
              <a:gd name="connsiteY2673" fmla="*/ 2861349 h 3616391"/>
              <a:gd name="connsiteX2674" fmla="*/ 309528 w 11761853"/>
              <a:gd name="connsiteY2674" fmla="*/ 2862409 h 3616391"/>
              <a:gd name="connsiteX2675" fmla="*/ 263598 w 11761853"/>
              <a:gd name="connsiteY2675" fmla="*/ 2870290 h 3616391"/>
              <a:gd name="connsiteX2676" fmla="*/ 229866 w 11761853"/>
              <a:gd name="connsiteY2676" fmla="*/ 2874408 h 3616391"/>
              <a:gd name="connsiteX2677" fmla="*/ 226163 w 11761853"/>
              <a:gd name="connsiteY2677" fmla="*/ 2872683 h 3616391"/>
              <a:gd name="connsiteX2678" fmla="*/ 215095 w 11761853"/>
              <a:gd name="connsiteY2678" fmla="*/ 2868709 h 3616391"/>
              <a:gd name="connsiteX2679" fmla="*/ 225885 w 11761853"/>
              <a:gd name="connsiteY2679" fmla="*/ 2867039 h 3616391"/>
              <a:gd name="connsiteX2680" fmla="*/ 289452 w 11761853"/>
              <a:gd name="connsiteY2680" fmla="*/ 2857276 h 3616391"/>
              <a:gd name="connsiteX2681" fmla="*/ 176328 w 11761853"/>
              <a:gd name="connsiteY2681" fmla="*/ 2843957 h 3616391"/>
              <a:gd name="connsiteX2682" fmla="*/ 182430 w 11761853"/>
              <a:gd name="connsiteY2682" fmla="*/ 2838107 h 3616391"/>
              <a:gd name="connsiteX2683" fmla="*/ 181816 w 11761853"/>
              <a:gd name="connsiteY2683" fmla="*/ 2838031 h 3616391"/>
              <a:gd name="connsiteX2684" fmla="*/ 147988 w 11761853"/>
              <a:gd name="connsiteY2684" fmla="*/ 2835613 h 3616391"/>
              <a:gd name="connsiteX2685" fmla="*/ 64273 w 11761853"/>
              <a:gd name="connsiteY2685" fmla="*/ 2832234 h 3616391"/>
              <a:gd name="connsiteX2686" fmla="*/ 64856 w 11761853"/>
              <a:gd name="connsiteY2686" fmla="*/ 2829673 h 3616391"/>
              <a:gd name="connsiteX2687" fmla="*/ 3203 w 11761853"/>
              <a:gd name="connsiteY2687" fmla="*/ 2825268 h 3616391"/>
              <a:gd name="connsiteX2688" fmla="*/ 1 w 11761853"/>
              <a:gd name="connsiteY2688" fmla="*/ 2824872 h 3616391"/>
              <a:gd name="connsiteX2689" fmla="*/ 0 w 11761853"/>
              <a:gd name="connsiteY2689" fmla="*/ 1666182 h 3616391"/>
              <a:gd name="connsiteX2690" fmla="*/ 218 w 11761853"/>
              <a:gd name="connsiteY2690" fmla="*/ 1666033 h 3616391"/>
              <a:gd name="connsiteX2691" fmla="*/ 0 w 11761853"/>
              <a:gd name="connsiteY2691" fmla="*/ 1665993 h 3616391"/>
              <a:gd name="connsiteX2692" fmla="*/ 0 w 11761853"/>
              <a:gd name="connsiteY2692" fmla="*/ 1658043 h 3616391"/>
              <a:gd name="connsiteX2693" fmla="*/ 6333 w 11761853"/>
              <a:gd name="connsiteY2693" fmla="*/ 1658725 h 3616391"/>
              <a:gd name="connsiteX2694" fmla="*/ 15652 w 11761853"/>
              <a:gd name="connsiteY2694" fmla="*/ 1656816 h 3616391"/>
              <a:gd name="connsiteX2695" fmla="*/ 0 w 11761853"/>
              <a:gd name="connsiteY2695" fmla="*/ 1652439 h 3616391"/>
              <a:gd name="connsiteX2696" fmla="*/ 0 w 11761853"/>
              <a:gd name="connsiteY2696" fmla="*/ 1566037 h 3616391"/>
              <a:gd name="connsiteX2697" fmla="*/ 86482 w 11761853"/>
              <a:gd name="connsiteY2697" fmla="*/ 1575991 h 3616391"/>
              <a:gd name="connsiteX2698" fmla="*/ 185113 w 11761853"/>
              <a:gd name="connsiteY2698" fmla="*/ 1581199 h 3616391"/>
              <a:gd name="connsiteX2699" fmla="*/ 183081 w 11761853"/>
              <a:gd name="connsiteY2699" fmla="*/ 1579500 h 3616391"/>
              <a:gd name="connsiteX2700" fmla="*/ 134618 w 11761853"/>
              <a:gd name="connsiteY2700" fmla="*/ 1573468 h 3616391"/>
              <a:gd name="connsiteX2701" fmla="*/ 0 w 11761853"/>
              <a:gd name="connsiteY2701" fmla="*/ 1559359 h 3616391"/>
              <a:gd name="connsiteX2702" fmla="*/ 1 w 11761853"/>
              <a:gd name="connsiteY2702" fmla="*/ 1466989 h 3616391"/>
              <a:gd name="connsiteX2703" fmla="*/ 86620 w 11761853"/>
              <a:gd name="connsiteY2703" fmla="*/ 1475848 h 3616391"/>
              <a:gd name="connsiteX2704" fmla="*/ 193775 w 11761853"/>
              <a:gd name="connsiteY2704" fmla="*/ 1477314 h 3616391"/>
              <a:gd name="connsiteX2705" fmla="*/ 134229 w 11761853"/>
              <a:gd name="connsiteY2705" fmla="*/ 1469177 h 3616391"/>
              <a:gd name="connsiteX2706" fmla="*/ 159538 w 11761853"/>
              <a:gd name="connsiteY2706" fmla="*/ 1468220 h 3616391"/>
              <a:gd name="connsiteX2707" fmla="*/ 224929 w 11761853"/>
              <a:gd name="connsiteY2707" fmla="*/ 1472398 h 3616391"/>
              <a:gd name="connsiteX2708" fmla="*/ 149089 w 11761853"/>
              <a:gd name="connsiteY2708" fmla="*/ 1486031 h 3616391"/>
              <a:gd name="connsiteX2709" fmla="*/ 43778 w 11761853"/>
              <a:gd name="connsiteY2709" fmla="*/ 1497481 h 3616391"/>
              <a:gd name="connsiteX2710" fmla="*/ 30420 w 11761853"/>
              <a:gd name="connsiteY2710" fmla="*/ 1505119 h 3616391"/>
              <a:gd name="connsiteX2711" fmla="*/ 25970 w 11761853"/>
              <a:gd name="connsiteY2711" fmla="*/ 1507665 h 3616391"/>
              <a:gd name="connsiteX2712" fmla="*/ 27947 w 11761853"/>
              <a:gd name="connsiteY2712" fmla="*/ 1506536 h 3616391"/>
              <a:gd name="connsiteX2713" fmla="*/ 30420 w 11761853"/>
              <a:gd name="connsiteY2713" fmla="*/ 1505119 h 3616391"/>
              <a:gd name="connsiteX2714" fmla="*/ 37843 w 11761853"/>
              <a:gd name="connsiteY2714" fmla="*/ 1500878 h 3616391"/>
              <a:gd name="connsiteX2715" fmla="*/ 43778 w 11761853"/>
              <a:gd name="connsiteY2715" fmla="*/ 1497481 h 3616391"/>
              <a:gd name="connsiteX2716" fmla="*/ 635829 w 11761853"/>
              <a:gd name="connsiteY2716" fmla="*/ 1496526 h 3616391"/>
              <a:gd name="connsiteX2717" fmla="*/ 634734 w 11761853"/>
              <a:gd name="connsiteY2717" fmla="*/ 1500410 h 3616391"/>
              <a:gd name="connsiteX2718" fmla="*/ 638741 w 11761853"/>
              <a:gd name="connsiteY2718" fmla="*/ 1496522 h 3616391"/>
              <a:gd name="connsiteX2719" fmla="*/ 842031 w 11761853"/>
              <a:gd name="connsiteY2719" fmla="*/ 1496193 h 3616391"/>
              <a:gd name="connsiteX2720" fmla="*/ 1649547 w 11761853"/>
              <a:gd name="connsiteY2720" fmla="*/ 1476158 h 3616391"/>
              <a:gd name="connsiteX2721" fmla="*/ 2410083 w 11761853"/>
              <a:gd name="connsiteY2721" fmla="*/ 1445899 h 3616391"/>
              <a:gd name="connsiteX2722" fmla="*/ 2402065 w 11761853"/>
              <a:gd name="connsiteY2722" fmla="*/ 1445354 h 3616391"/>
              <a:gd name="connsiteX2723" fmla="*/ 2061088 w 11761853"/>
              <a:gd name="connsiteY2723" fmla="*/ 1383835 h 3616391"/>
              <a:gd name="connsiteX2724" fmla="*/ 1971933 w 11761853"/>
              <a:gd name="connsiteY2724" fmla="*/ 1375132 h 3616391"/>
              <a:gd name="connsiteX2725" fmla="*/ 1918761 w 11761853"/>
              <a:gd name="connsiteY2725" fmla="*/ 1350749 h 3616391"/>
              <a:gd name="connsiteX2726" fmla="*/ 1932199 w 11761853"/>
              <a:gd name="connsiteY2726" fmla="*/ 1350818 h 3616391"/>
              <a:gd name="connsiteX2727" fmla="*/ 2085955 w 11761853"/>
              <a:gd name="connsiteY2727" fmla="*/ 1369765 h 3616391"/>
              <a:gd name="connsiteX2728" fmla="*/ 2129626 w 11761853"/>
              <a:gd name="connsiteY2728" fmla="*/ 1357651 h 3616391"/>
              <a:gd name="connsiteX2729" fmla="*/ 2121632 w 11761853"/>
              <a:gd name="connsiteY2729" fmla="*/ 1356360 h 3616391"/>
              <a:gd name="connsiteX2730" fmla="*/ 2107279 w 11761853"/>
              <a:gd name="connsiteY2730" fmla="*/ 1354039 h 3616391"/>
              <a:gd name="connsiteX2731" fmla="*/ 2165799 w 11761853"/>
              <a:gd name="connsiteY2731" fmla="*/ 1357335 h 3616391"/>
              <a:gd name="connsiteX2732" fmla="*/ 2249193 w 11761853"/>
              <a:gd name="connsiteY2732" fmla="*/ 1365092 h 3616391"/>
              <a:gd name="connsiteX2733" fmla="*/ 3105651 w 11761853"/>
              <a:gd name="connsiteY2733" fmla="*/ 1407022 h 3616391"/>
              <a:gd name="connsiteX2734" fmla="*/ 3290386 w 11761853"/>
              <a:gd name="connsiteY2734" fmla="*/ 1409472 h 3616391"/>
              <a:gd name="connsiteX2735" fmla="*/ 3405476 w 11761853"/>
              <a:gd name="connsiteY2735" fmla="*/ 1396637 h 3616391"/>
              <a:gd name="connsiteX2736" fmla="*/ 3453397 w 11761853"/>
              <a:gd name="connsiteY2736" fmla="*/ 1398841 h 3616391"/>
              <a:gd name="connsiteX2737" fmla="*/ 3300045 w 11761853"/>
              <a:gd name="connsiteY2737" fmla="*/ 1409601 h 3616391"/>
              <a:gd name="connsiteX2738" fmla="*/ 3401779 w 11761853"/>
              <a:gd name="connsiteY2738" fmla="*/ 1410950 h 3616391"/>
              <a:gd name="connsiteX2739" fmla="*/ 3877169 w 11761853"/>
              <a:gd name="connsiteY2739" fmla="*/ 1392692 h 3616391"/>
              <a:gd name="connsiteX2740" fmla="*/ 3922337 w 11761853"/>
              <a:gd name="connsiteY2740" fmla="*/ 1389548 h 3616391"/>
              <a:gd name="connsiteX2741" fmla="*/ 4008488 w 11761853"/>
              <a:gd name="connsiteY2741" fmla="*/ 1411310 h 3616391"/>
              <a:gd name="connsiteX2742" fmla="*/ 4028545 w 11761853"/>
              <a:gd name="connsiteY2742" fmla="*/ 1416425 h 3616391"/>
              <a:gd name="connsiteX2743" fmla="*/ 4062660 w 11761853"/>
              <a:gd name="connsiteY2743" fmla="*/ 1416940 h 3616391"/>
              <a:gd name="connsiteX2744" fmla="*/ 4054978 w 11761853"/>
              <a:gd name="connsiteY2744" fmla="*/ 1415058 h 3616391"/>
              <a:gd name="connsiteX2745" fmla="*/ 3943413 w 11761853"/>
              <a:gd name="connsiteY2745" fmla="*/ 1388080 h 3616391"/>
              <a:gd name="connsiteX2746" fmla="*/ 4045518 w 11761853"/>
              <a:gd name="connsiteY2746" fmla="*/ 1380975 h 3616391"/>
              <a:gd name="connsiteX2747" fmla="*/ 4149724 w 11761853"/>
              <a:gd name="connsiteY2747" fmla="*/ 1374802 h 3616391"/>
              <a:gd name="connsiteX2748" fmla="*/ 4218501 w 11761853"/>
              <a:gd name="connsiteY2748" fmla="*/ 1370754 h 3616391"/>
              <a:gd name="connsiteX2749" fmla="*/ 4483261 w 11761853"/>
              <a:gd name="connsiteY2749" fmla="*/ 1334466 h 3616391"/>
              <a:gd name="connsiteX2750" fmla="*/ 4616643 w 11761853"/>
              <a:gd name="connsiteY2750" fmla="*/ 1315166 h 3616391"/>
              <a:gd name="connsiteX2751" fmla="*/ 4830610 w 11761853"/>
              <a:gd name="connsiteY2751" fmla="*/ 1356236 h 3616391"/>
              <a:gd name="connsiteX2752" fmla="*/ 4853296 w 11761853"/>
              <a:gd name="connsiteY2752" fmla="*/ 1353000 h 3616391"/>
              <a:gd name="connsiteX2753" fmla="*/ 4853805 w 11761853"/>
              <a:gd name="connsiteY2753" fmla="*/ 1352858 h 3616391"/>
              <a:gd name="connsiteX2754" fmla="*/ 4849254 w 11761853"/>
              <a:gd name="connsiteY2754" fmla="*/ 1351864 h 3616391"/>
              <a:gd name="connsiteX2755" fmla="*/ 4724412 w 11761853"/>
              <a:gd name="connsiteY2755" fmla="*/ 1327011 h 3616391"/>
              <a:gd name="connsiteX2756" fmla="*/ 4647025 w 11761853"/>
              <a:gd name="connsiteY2756" fmla="*/ 1310770 h 3616391"/>
              <a:gd name="connsiteX2757" fmla="*/ 4665884 w 11761853"/>
              <a:gd name="connsiteY2757" fmla="*/ 1308042 h 3616391"/>
              <a:gd name="connsiteX2758" fmla="*/ 4662644 w 11761853"/>
              <a:gd name="connsiteY2758" fmla="*/ 1306212 h 3616391"/>
              <a:gd name="connsiteX2759" fmla="*/ 4820451 w 11761853"/>
              <a:gd name="connsiteY2759" fmla="*/ 1334818 h 3616391"/>
              <a:gd name="connsiteX2760" fmla="*/ 4901474 w 11761853"/>
              <a:gd name="connsiteY2760" fmla="*/ 1348617 h 3616391"/>
              <a:gd name="connsiteX2761" fmla="*/ 4945517 w 11761853"/>
              <a:gd name="connsiteY2761" fmla="*/ 1346367 h 3616391"/>
              <a:gd name="connsiteX2762" fmla="*/ 4929053 w 11761853"/>
              <a:gd name="connsiteY2762" fmla="*/ 1353316 h 3616391"/>
              <a:gd name="connsiteX2763" fmla="*/ 4953330 w 11761853"/>
              <a:gd name="connsiteY2763" fmla="*/ 1357451 h 3616391"/>
              <a:gd name="connsiteX2764" fmla="*/ 5004777 w 11761853"/>
              <a:gd name="connsiteY2764" fmla="*/ 1366672 h 3616391"/>
              <a:gd name="connsiteX2765" fmla="*/ 5061954 w 11761853"/>
              <a:gd name="connsiteY2765" fmla="*/ 1356171 h 3616391"/>
              <a:gd name="connsiteX2766" fmla="*/ 5075937 w 11761853"/>
              <a:gd name="connsiteY2766" fmla="*/ 1338259 h 3616391"/>
              <a:gd name="connsiteX2767" fmla="*/ 4952430 w 11761853"/>
              <a:gd name="connsiteY2767" fmla="*/ 1353570 h 3616391"/>
              <a:gd name="connsiteX2768" fmla="*/ 5096180 w 11761853"/>
              <a:gd name="connsiteY2768" fmla="*/ 1327730 h 3616391"/>
              <a:gd name="connsiteX2769" fmla="*/ 5110163 w 11761853"/>
              <a:gd name="connsiteY2769" fmla="*/ 1309818 h 3616391"/>
              <a:gd name="connsiteX2770" fmla="*/ 5007742 w 11761853"/>
              <a:gd name="connsiteY2770" fmla="*/ 1321737 h 3616391"/>
              <a:gd name="connsiteX2771" fmla="*/ 4967280 w 11761853"/>
              <a:gd name="connsiteY2771" fmla="*/ 1326222 h 3616391"/>
              <a:gd name="connsiteX2772" fmla="*/ 4993454 w 11761853"/>
              <a:gd name="connsiteY2772" fmla="*/ 1322105 h 3616391"/>
              <a:gd name="connsiteX2773" fmla="*/ 5071354 w 11761853"/>
              <a:gd name="connsiteY2773" fmla="*/ 1306548 h 3616391"/>
              <a:gd name="connsiteX2774" fmla="*/ 5089901 w 11761853"/>
              <a:gd name="connsiteY2774" fmla="*/ 1287371 h 3616391"/>
              <a:gd name="connsiteX2775" fmla="*/ 5080778 w 11761853"/>
              <a:gd name="connsiteY2775" fmla="*/ 1289902 h 3616391"/>
              <a:gd name="connsiteX2776" fmla="*/ 5090849 w 11761853"/>
              <a:gd name="connsiteY2776" fmla="*/ 1273074 h 3616391"/>
              <a:gd name="connsiteX2777" fmla="*/ 5055650 w 11761853"/>
              <a:gd name="connsiteY2777" fmla="*/ 1282836 h 3616391"/>
              <a:gd name="connsiteX2778" fmla="*/ 5069635 w 11761853"/>
              <a:gd name="connsiteY2778" fmla="*/ 1264923 h 3616391"/>
              <a:gd name="connsiteX2779" fmla="*/ 5024701 w 11761853"/>
              <a:gd name="connsiteY2779" fmla="*/ 1272476 h 3616391"/>
              <a:gd name="connsiteX2780" fmla="*/ 5029559 w 11761853"/>
              <a:gd name="connsiteY2780" fmla="*/ 1257095 h 3616391"/>
              <a:gd name="connsiteX2781" fmla="*/ 4889401 w 11761853"/>
              <a:gd name="connsiteY2781" fmla="*/ 1262989 h 3616391"/>
              <a:gd name="connsiteX2782" fmla="*/ 4745330 w 11761853"/>
              <a:gd name="connsiteY2782" fmla="*/ 1269970 h 3616391"/>
              <a:gd name="connsiteX2783" fmla="*/ 4744065 w 11761853"/>
              <a:gd name="connsiteY2783" fmla="*/ 1265409 h 3616391"/>
              <a:gd name="connsiteX2784" fmla="*/ 4664230 w 11761853"/>
              <a:gd name="connsiteY2784" fmla="*/ 1268608 h 3616391"/>
              <a:gd name="connsiteX2785" fmla="*/ 4645368 w 11761853"/>
              <a:gd name="connsiteY2785" fmla="*/ 1268929 h 3616391"/>
              <a:gd name="connsiteX2786" fmla="*/ 4719375 w 11761853"/>
              <a:gd name="connsiteY2786" fmla="*/ 1262435 h 3616391"/>
              <a:gd name="connsiteX2787" fmla="*/ 4737921 w 11761853"/>
              <a:gd name="connsiteY2787" fmla="*/ 1243256 h 3616391"/>
              <a:gd name="connsiteX2788" fmla="*/ 4601060 w 11761853"/>
              <a:gd name="connsiteY2788" fmla="*/ 1243325 h 3616391"/>
              <a:gd name="connsiteX2789" fmla="*/ 4577744 w 11761853"/>
              <a:gd name="connsiteY2789" fmla="*/ 1259265 h 3616391"/>
              <a:gd name="connsiteX2790" fmla="*/ 4577919 w 11761853"/>
              <a:gd name="connsiteY2790" fmla="*/ 1263076 h 3616391"/>
              <a:gd name="connsiteX2791" fmla="*/ 4575053 w 11761853"/>
              <a:gd name="connsiteY2791" fmla="*/ 1263433 h 3616391"/>
              <a:gd name="connsiteX2792" fmla="*/ 4522806 w 11761853"/>
              <a:gd name="connsiteY2792" fmla="*/ 1269944 h 3616391"/>
              <a:gd name="connsiteX2793" fmla="*/ 4529582 w 11761853"/>
              <a:gd name="connsiteY2793" fmla="*/ 1258942 h 3616391"/>
              <a:gd name="connsiteX2794" fmla="*/ 4523754 w 11761853"/>
              <a:gd name="connsiteY2794" fmla="*/ 1255645 h 3616391"/>
              <a:gd name="connsiteX2795" fmla="*/ 4515282 w 11761853"/>
              <a:gd name="connsiteY2795" fmla="*/ 1257995 h 3616391"/>
              <a:gd name="connsiteX2796" fmla="*/ 4525789 w 11761853"/>
              <a:gd name="connsiteY2796" fmla="*/ 1245256 h 3616391"/>
              <a:gd name="connsiteX2797" fmla="*/ 4478503 w 11761853"/>
              <a:gd name="connsiteY2797" fmla="*/ 1244340 h 3616391"/>
              <a:gd name="connsiteX2798" fmla="*/ 4481149 w 11761853"/>
              <a:gd name="connsiteY2798" fmla="*/ 1238695 h 3616391"/>
              <a:gd name="connsiteX2799" fmla="*/ 4538822 w 11761853"/>
              <a:gd name="connsiteY2799" fmla="*/ 1241641 h 3616391"/>
              <a:gd name="connsiteX2800" fmla="*/ 4554070 w 11761853"/>
              <a:gd name="connsiteY2800" fmla="*/ 1228291 h 3616391"/>
              <a:gd name="connsiteX2801" fmla="*/ 4715737 w 11761853"/>
              <a:gd name="connsiteY2801" fmla="*/ 1216428 h 3616391"/>
              <a:gd name="connsiteX2802" fmla="*/ 4735549 w 11761853"/>
              <a:gd name="connsiteY2802" fmla="*/ 1201809 h 3616391"/>
              <a:gd name="connsiteX2803" fmla="*/ 4558931 w 11761853"/>
              <a:gd name="connsiteY2803" fmla="*/ 1212909 h 3616391"/>
              <a:gd name="connsiteX2804" fmla="*/ 4543071 w 11761853"/>
              <a:gd name="connsiteY2804" fmla="*/ 1221518 h 3616391"/>
              <a:gd name="connsiteX2805" fmla="*/ 4428802 w 11761853"/>
              <a:gd name="connsiteY2805" fmla="*/ 1222464 h 3616391"/>
              <a:gd name="connsiteX2806" fmla="*/ 4688760 w 11761853"/>
              <a:gd name="connsiteY2806" fmla="*/ 1193272 h 3616391"/>
              <a:gd name="connsiteX2807" fmla="*/ 5272003 w 11761853"/>
              <a:gd name="connsiteY2807" fmla="*/ 1156726 h 3616391"/>
              <a:gd name="connsiteX2808" fmla="*/ 5447981 w 11761853"/>
              <a:gd name="connsiteY2808" fmla="*/ 1141981 h 3616391"/>
              <a:gd name="connsiteX2809" fmla="*/ 5488946 w 11761853"/>
              <a:gd name="connsiteY2809" fmla="*/ 1114187 h 3616391"/>
              <a:gd name="connsiteX2810" fmla="*/ 5369180 w 11761853"/>
              <a:gd name="connsiteY2810" fmla="*/ 1127618 h 3616391"/>
              <a:gd name="connsiteX2811" fmla="*/ 5080314 w 11761853"/>
              <a:gd name="connsiteY2811" fmla="*/ 1140803 h 3616391"/>
              <a:gd name="connsiteX2812" fmla="*/ 4871566 w 11761853"/>
              <a:gd name="connsiteY2812" fmla="*/ 1160243 h 3616391"/>
              <a:gd name="connsiteX2813" fmla="*/ 4899907 w 11761853"/>
              <a:gd name="connsiteY2813" fmla="*/ 1142754 h 3616391"/>
              <a:gd name="connsiteX2814" fmla="*/ 5321979 w 11761853"/>
              <a:gd name="connsiteY2814" fmla="*/ 1098986 h 3616391"/>
              <a:gd name="connsiteX2815" fmla="*/ 5541379 w 11761853"/>
              <a:gd name="connsiteY2815" fmla="*/ 1078045 h 3616391"/>
              <a:gd name="connsiteX2816" fmla="*/ 5657900 w 11761853"/>
              <a:gd name="connsiteY2816" fmla="*/ 997138 h 3616391"/>
              <a:gd name="connsiteX2817" fmla="*/ 5784406 w 11761853"/>
              <a:gd name="connsiteY2817" fmla="*/ 902517 h 3616391"/>
              <a:gd name="connsiteX2818" fmla="*/ 5803864 w 11761853"/>
              <a:gd name="connsiteY2818" fmla="*/ 888214 h 3616391"/>
              <a:gd name="connsiteX2819" fmla="*/ 5456188 w 11761853"/>
              <a:gd name="connsiteY2819" fmla="*/ 947687 h 3616391"/>
              <a:gd name="connsiteX2820" fmla="*/ 4864057 w 11761853"/>
              <a:gd name="connsiteY2820" fmla="*/ 1043606 h 3616391"/>
              <a:gd name="connsiteX2821" fmla="*/ 4537566 w 11761853"/>
              <a:gd name="connsiteY2821" fmla="*/ 1088432 h 3616391"/>
              <a:gd name="connsiteX2822" fmla="*/ 4541285 w 11761853"/>
              <a:gd name="connsiteY2822" fmla="*/ 1080969 h 3616391"/>
              <a:gd name="connsiteX2823" fmla="*/ 4518512 w 11761853"/>
              <a:gd name="connsiteY2823" fmla="*/ 1082374 h 3616391"/>
              <a:gd name="connsiteX2824" fmla="*/ 4557618 w 11761853"/>
              <a:gd name="connsiteY2824" fmla="*/ 1071527 h 3616391"/>
              <a:gd name="connsiteX2825" fmla="*/ 4554974 w 11761853"/>
              <a:gd name="connsiteY2825" fmla="*/ 1077171 h 3616391"/>
              <a:gd name="connsiteX2826" fmla="*/ 4690867 w 11761853"/>
              <a:gd name="connsiteY2826" fmla="*/ 1058425 h 3616391"/>
              <a:gd name="connsiteX2827" fmla="*/ 4764875 w 11761853"/>
              <a:gd name="connsiteY2827" fmla="*/ 1051931 h 3616391"/>
              <a:gd name="connsiteX2828" fmla="*/ 4784504 w 11761853"/>
              <a:gd name="connsiteY2828" fmla="*/ 1036662 h 3616391"/>
              <a:gd name="connsiteX2829" fmla="*/ 4751521 w 11761853"/>
              <a:gd name="connsiteY2829" fmla="*/ 1036689 h 3616391"/>
              <a:gd name="connsiteX2830" fmla="*/ 4755431 w 11761853"/>
              <a:gd name="connsiteY2830" fmla="*/ 1035603 h 3616391"/>
              <a:gd name="connsiteX2831" fmla="*/ 4769418 w 11761853"/>
              <a:gd name="connsiteY2831" fmla="*/ 1017691 h 3616391"/>
              <a:gd name="connsiteX2832" fmla="*/ 4763585 w 11761853"/>
              <a:gd name="connsiteY2832" fmla="*/ 1014395 h 3616391"/>
              <a:gd name="connsiteX2833" fmla="*/ 4755112 w 11761853"/>
              <a:gd name="connsiteY2833" fmla="*/ 1016745 h 3616391"/>
              <a:gd name="connsiteX2834" fmla="*/ 4746641 w 11761853"/>
              <a:gd name="connsiteY2834" fmla="*/ 1019096 h 3616391"/>
              <a:gd name="connsiteX2835" fmla="*/ 4650472 w 11761853"/>
              <a:gd name="connsiteY2835" fmla="*/ 1031736 h 3616391"/>
              <a:gd name="connsiteX2836" fmla="*/ 4633958 w 11761853"/>
              <a:gd name="connsiteY2836" fmla="*/ 1040528 h 3616391"/>
              <a:gd name="connsiteX2837" fmla="*/ 4630045 w 11761853"/>
              <a:gd name="connsiteY2837" fmla="*/ 1041613 h 3616391"/>
              <a:gd name="connsiteX2838" fmla="*/ 4622187 w 11761853"/>
              <a:gd name="connsiteY2838" fmla="*/ 1048704 h 3616391"/>
              <a:gd name="connsiteX2839" fmla="*/ 4613711 w 11761853"/>
              <a:gd name="connsiteY2839" fmla="*/ 1051055 h 3616391"/>
              <a:gd name="connsiteX2840" fmla="*/ 4623136 w 11761853"/>
              <a:gd name="connsiteY2840" fmla="*/ 1034407 h 3616391"/>
              <a:gd name="connsiteX2841" fmla="*/ 4591233 w 11761853"/>
              <a:gd name="connsiteY2841" fmla="*/ 1038344 h 3616391"/>
              <a:gd name="connsiteX2842" fmla="*/ 4646861 w 11761853"/>
              <a:gd name="connsiteY2842" fmla="*/ 1018705 h 3616391"/>
              <a:gd name="connsiteX2843" fmla="*/ 4658255 w 11761853"/>
              <a:gd name="connsiteY2843" fmla="*/ 1010508 h 3616391"/>
              <a:gd name="connsiteX2844" fmla="*/ 4671428 w 11761853"/>
              <a:gd name="connsiteY2844" fmla="*/ 1007907 h 3616391"/>
              <a:gd name="connsiteX2845" fmla="*/ 4669018 w 11761853"/>
              <a:gd name="connsiteY2845" fmla="*/ 1012558 h 3616391"/>
              <a:gd name="connsiteX2846" fmla="*/ 4938627 w 11761853"/>
              <a:gd name="connsiteY2846" fmla="*/ 979877 h 3616391"/>
              <a:gd name="connsiteX2847" fmla="*/ 4957787 w 11761853"/>
              <a:gd name="connsiteY2847" fmla="*/ 965441 h 3616391"/>
              <a:gd name="connsiteX2848" fmla="*/ 4929183 w 11761853"/>
              <a:gd name="connsiteY2848" fmla="*/ 963551 h 3616391"/>
              <a:gd name="connsiteX2849" fmla="*/ 4984511 w 11761853"/>
              <a:gd name="connsiteY2849" fmla="*/ 958028 h 3616391"/>
              <a:gd name="connsiteX2850" fmla="*/ 4993840 w 11761853"/>
              <a:gd name="connsiteY2850" fmla="*/ 949914 h 3616391"/>
              <a:gd name="connsiteX2851" fmla="*/ 4997555 w 11761853"/>
              <a:gd name="connsiteY2851" fmla="*/ 944804 h 3616391"/>
              <a:gd name="connsiteX2852" fmla="*/ 5050188 w 11761853"/>
              <a:gd name="connsiteY2852" fmla="*/ 936468 h 3616391"/>
              <a:gd name="connsiteX2853" fmla="*/ 5122433 w 11761853"/>
              <a:gd name="connsiteY2853" fmla="*/ 928894 h 3616391"/>
              <a:gd name="connsiteX2854" fmla="*/ 5230555 w 11761853"/>
              <a:gd name="connsiteY2854" fmla="*/ 908727 h 3616391"/>
              <a:gd name="connsiteX2855" fmla="*/ 5239029 w 11761853"/>
              <a:gd name="connsiteY2855" fmla="*/ 906376 h 3616391"/>
              <a:gd name="connsiteX2856" fmla="*/ 5249087 w 11761853"/>
              <a:gd name="connsiteY2856" fmla="*/ 904087 h 3616391"/>
              <a:gd name="connsiteX2857" fmla="*/ 5608543 w 11761853"/>
              <a:gd name="connsiteY2857" fmla="*/ 842328 h 3616391"/>
              <a:gd name="connsiteX2858" fmla="*/ 5983014 w 11761853"/>
              <a:gd name="connsiteY2858" fmla="*/ 771182 h 3616391"/>
              <a:gd name="connsiteX2859" fmla="*/ 5992478 w 11761853"/>
              <a:gd name="connsiteY2859" fmla="*/ 763599 h 3616391"/>
              <a:gd name="connsiteX2860" fmla="*/ 6179550 w 11761853"/>
              <a:gd name="connsiteY2860" fmla="*/ 628562 h 3616391"/>
              <a:gd name="connsiteX2861" fmla="*/ 6622449 w 11761853"/>
              <a:gd name="connsiteY2861" fmla="*/ 232373 h 3616391"/>
              <a:gd name="connsiteX2862" fmla="*/ 6683799 w 11761853"/>
              <a:gd name="connsiteY2862" fmla="*/ 163996 h 3616391"/>
              <a:gd name="connsiteX2863" fmla="*/ 6703119 w 11761853"/>
              <a:gd name="connsiteY2863" fmla="*/ 149701 h 3616391"/>
              <a:gd name="connsiteX2864" fmla="*/ 6703599 w 11761853"/>
              <a:gd name="connsiteY2864" fmla="*/ 154346 h 3616391"/>
              <a:gd name="connsiteX2865" fmla="*/ 6751721 w 11761853"/>
              <a:gd name="connsiteY2865" fmla="*/ 118086 h 3616391"/>
              <a:gd name="connsiteX2866" fmla="*/ 6705683 w 11761853"/>
              <a:gd name="connsiteY2866" fmla="*/ 159047 h 3616391"/>
              <a:gd name="connsiteX2867" fmla="*/ 6703599 w 11761853"/>
              <a:gd name="connsiteY2867" fmla="*/ 154346 h 3616391"/>
              <a:gd name="connsiteX2868" fmla="*/ 6765542 w 11761853"/>
              <a:gd name="connsiteY2868" fmla="*/ 103812 h 3616391"/>
              <a:gd name="connsiteX2869" fmla="*/ 6755151 w 11761853"/>
              <a:gd name="connsiteY2869" fmla="*/ 119485 h 3616391"/>
              <a:gd name="connsiteX2870" fmla="*/ 6756399 w 11761853"/>
              <a:gd name="connsiteY2870" fmla="*/ 136050 h 3616391"/>
              <a:gd name="connsiteX2871" fmla="*/ 6711669 w 11761853"/>
              <a:gd name="connsiteY2871" fmla="*/ 185253 h 3616391"/>
              <a:gd name="connsiteX2872" fmla="*/ 6404028 w 11761853"/>
              <a:gd name="connsiteY2872" fmla="*/ 493359 h 3616391"/>
              <a:gd name="connsiteX2873" fmla="*/ 6229499 w 11761853"/>
              <a:gd name="connsiteY2873" fmla="*/ 634634 h 3616391"/>
              <a:gd name="connsiteX2874" fmla="*/ 6066621 w 11761853"/>
              <a:gd name="connsiteY2874" fmla="*/ 756099 h 3616391"/>
              <a:gd name="connsiteX2875" fmla="*/ 6098585 w 11761853"/>
              <a:gd name="connsiteY2875" fmla="*/ 750934 h 3616391"/>
              <a:gd name="connsiteX2876" fmla="*/ 6120876 w 11761853"/>
              <a:gd name="connsiteY2876" fmla="*/ 735150 h 3616391"/>
              <a:gd name="connsiteX2877" fmla="*/ 6229291 w 11761853"/>
              <a:gd name="connsiteY2877" fmla="*/ 648840 h 3616391"/>
              <a:gd name="connsiteX2878" fmla="*/ 6422589 w 11761853"/>
              <a:gd name="connsiteY2878" fmla="*/ 488724 h 3616391"/>
              <a:gd name="connsiteX2879" fmla="*/ 6741131 w 11761853"/>
              <a:gd name="connsiteY2879" fmla="*/ 173500 h 3616391"/>
              <a:gd name="connsiteX2880" fmla="*/ 6832122 w 11761853"/>
              <a:gd name="connsiteY2880" fmla="*/ 82786 h 3616391"/>
              <a:gd name="connsiteX2881" fmla="*/ 6843729 w 11761853"/>
              <a:gd name="connsiteY2881" fmla="*/ 75706 h 3616391"/>
              <a:gd name="connsiteX2882" fmla="*/ 6823591 w 11761853"/>
              <a:gd name="connsiteY2882" fmla="*/ 103714 h 3616391"/>
              <a:gd name="connsiteX2883" fmla="*/ 6800377 w 11761853"/>
              <a:gd name="connsiteY2883" fmla="*/ 129575 h 3616391"/>
              <a:gd name="connsiteX2884" fmla="*/ 6719413 w 11761853"/>
              <a:gd name="connsiteY2884" fmla="*/ 236580 h 3616391"/>
              <a:gd name="connsiteX2885" fmla="*/ 6182890 w 11761853"/>
              <a:gd name="connsiteY2885" fmla="*/ 721766 h 3616391"/>
              <a:gd name="connsiteX2886" fmla="*/ 6155605 w 11761853"/>
              <a:gd name="connsiteY2886" fmla="*/ 741722 h 3616391"/>
              <a:gd name="connsiteX2887" fmla="*/ 6170367 w 11761853"/>
              <a:gd name="connsiteY2887" fmla="*/ 739337 h 3616391"/>
              <a:gd name="connsiteX2888" fmla="*/ 6275838 w 11761853"/>
              <a:gd name="connsiteY2888" fmla="*/ 662438 h 3616391"/>
              <a:gd name="connsiteX2889" fmla="*/ 6433251 w 11761853"/>
              <a:gd name="connsiteY2889" fmla="*/ 532890 h 3616391"/>
              <a:gd name="connsiteX2890" fmla="*/ 6753101 w 11761853"/>
              <a:gd name="connsiteY2890" fmla="*/ 225909 h 3616391"/>
              <a:gd name="connsiteX2891" fmla="*/ 6490888 w 11761853"/>
              <a:gd name="connsiteY2891" fmla="*/ 504366 h 3616391"/>
              <a:gd name="connsiteX2892" fmla="*/ 6470145 w 11761853"/>
              <a:gd name="connsiteY2892" fmla="*/ 524170 h 3616391"/>
              <a:gd name="connsiteX2893" fmla="*/ 6463186 w 11761853"/>
              <a:gd name="connsiteY2893" fmla="*/ 541241 h 3616391"/>
              <a:gd name="connsiteX2894" fmla="*/ 6542989 w 11761853"/>
              <a:gd name="connsiteY2894" fmla="*/ 466519 h 3616391"/>
              <a:gd name="connsiteX2895" fmla="*/ 6769478 w 11761853"/>
              <a:gd name="connsiteY2895" fmla="*/ 236439 h 3616391"/>
              <a:gd name="connsiteX2896" fmla="*/ 6561550 w 11761853"/>
              <a:gd name="connsiteY2896" fmla="*/ 461883 h 3616391"/>
              <a:gd name="connsiteX2897" fmla="*/ 6547728 w 11761853"/>
              <a:gd name="connsiteY2897" fmla="*/ 476157 h 3616391"/>
              <a:gd name="connsiteX2898" fmla="*/ 6496077 w 11761853"/>
              <a:gd name="connsiteY2898" fmla="*/ 530888 h 3616391"/>
              <a:gd name="connsiteX2899" fmla="*/ 6376421 w 11761853"/>
              <a:gd name="connsiteY2899" fmla="*/ 633036 h 3616391"/>
              <a:gd name="connsiteX2900" fmla="*/ 6293225 w 11761853"/>
              <a:gd name="connsiteY2900" fmla="*/ 694816 h 3616391"/>
              <a:gd name="connsiteX2901" fmla="*/ 6275015 w 11761853"/>
              <a:gd name="connsiteY2901" fmla="*/ 711477 h 3616391"/>
              <a:gd name="connsiteX2902" fmla="*/ 6259627 w 11761853"/>
              <a:gd name="connsiteY2902" fmla="*/ 724915 h 3616391"/>
              <a:gd name="connsiteX2903" fmla="*/ 6284553 w 11761853"/>
              <a:gd name="connsiteY2903" fmla="*/ 720888 h 3616391"/>
              <a:gd name="connsiteX2904" fmla="*/ 6381541 w 11761853"/>
              <a:gd name="connsiteY2904" fmla="*/ 646846 h 3616391"/>
              <a:gd name="connsiteX2905" fmla="*/ 6504246 w 11761853"/>
              <a:gd name="connsiteY2905" fmla="*/ 541925 h 3616391"/>
              <a:gd name="connsiteX2906" fmla="*/ 6775975 w 11761853"/>
              <a:gd name="connsiteY2906" fmla="*/ 271201 h 3616391"/>
              <a:gd name="connsiteX2907" fmla="*/ 6779972 w 11761853"/>
              <a:gd name="connsiteY2907" fmla="*/ 266659 h 3616391"/>
              <a:gd name="connsiteX2908" fmla="*/ 6782657 w 11761853"/>
              <a:gd name="connsiteY2908" fmla="*/ 266092 h 3616391"/>
              <a:gd name="connsiteX2909" fmla="*/ 6799815 w 11761853"/>
              <a:gd name="connsiteY2909" fmla="*/ 256921 h 3616391"/>
              <a:gd name="connsiteX2910" fmla="*/ 6797228 w 11761853"/>
              <a:gd name="connsiteY2910" fmla="*/ 259956 h 3616391"/>
              <a:gd name="connsiteX2911" fmla="*/ 6519886 w 11761853"/>
              <a:gd name="connsiteY2911" fmla="*/ 544448 h 3616391"/>
              <a:gd name="connsiteX2912" fmla="*/ 6346727 w 11761853"/>
              <a:gd name="connsiteY2912" fmla="*/ 686041 h 3616391"/>
              <a:gd name="connsiteX2913" fmla="*/ 6307315 w 11761853"/>
              <a:gd name="connsiteY2913" fmla="*/ 717211 h 3616391"/>
              <a:gd name="connsiteX2914" fmla="*/ 6343957 w 11761853"/>
              <a:gd name="connsiteY2914" fmla="*/ 711290 h 3616391"/>
              <a:gd name="connsiteX2915" fmla="*/ 6404907 w 11761853"/>
              <a:gd name="connsiteY2915" fmla="*/ 664561 h 3616391"/>
              <a:gd name="connsiteX2916" fmla="*/ 6615556 w 11761853"/>
              <a:gd name="connsiteY2916" fmla="*/ 471697 h 3616391"/>
              <a:gd name="connsiteX2917" fmla="*/ 6790782 w 11761853"/>
              <a:gd name="connsiteY2917" fmla="*/ 290485 h 3616391"/>
              <a:gd name="connsiteX2918" fmla="*/ 6791442 w 11761853"/>
              <a:gd name="connsiteY2918" fmla="*/ 289797 h 3616391"/>
              <a:gd name="connsiteX2919" fmla="*/ 6810727 w 11761853"/>
              <a:gd name="connsiteY2919" fmla="*/ 276342 h 3616391"/>
              <a:gd name="connsiteX2920" fmla="*/ 6818483 w 11761853"/>
              <a:gd name="connsiteY2920" fmla="*/ 269207 h 3616391"/>
              <a:gd name="connsiteX2921" fmla="*/ 6820732 w 11761853"/>
              <a:gd name="connsiteY2921" fmla="*/ 287489 h 3616391"/>
              <a:gd name="connsiteX2922" fmla="*/ 6842002 w 11761853"/>
              <a:gd name="connsiteY2922" fmla="*/ 275451 h 3616391"/>
              <a:gd name="connsiteX2923" fmla="*/ 6857571 w 11761853"/>
              <a:gd name="connsiteY2923" fmla="*/ 276619 h 3616391"/>
              <a:gd name="connsiteX2924" fmla="*/ 6803727 w 11761853"/>
              <a:gd name="connsiteY2924" fmla="*/ 317571 h 3616391"/>
              <a:gd name="connsiteX2925" fmla="*/ 6812026 w 11761853"/>
              <a:gd name="connsiteY2925" fmla="*/ 335140 h 3616391"/>
              <a:gd name="connsiteX2926" fmla="*/ 6780559 w 11761853"/>
              <a:gd name="connsiteY2926" fmla="*/ 354400 h 3616391"/>
              <a:gd name="connsiteX2927" fmla="*/ 6801713 w 11761853"/>
              <a:gd name="connsiteY2927" fmla="*/ 348390 h 3616391"/>
              <a:gd name="connsiteX2928" fmla="*/ 6867590 w 11761853"/>
              <a:gd name="connsiteY2928" fmla="*/ 322557 h 3616391"/>
              <a:gd name="connsiteX2929" fmla="*/ 6822225 w 11761853"/>
              <a:gd name="connsiteY2929" fmla="*/ 358498 h 3616391"/>
              <a:gd name="connsiteX2930" fmla="*/ 6786528 w 11761853"/>
              <a:gd name="connsiteY2930" fmla="*/ 397308 h 3616391"/>
              <a:gd name="connsiteX2931" fmla="*/ 6839265 w 11761853"/>
              <a:gd name="connsiteY2931" fmla="*/ 366009 h 3616391"/>
              <a:gd name="connsiteX2932" fmla="*/ 6886229 w 11761853"/>
              <a:gd name="connsiteY2932" fmla="*/ 338472 h 3616391"/>
              <a:gd name="connsiteX2933" fmla="*/ 6916409 w 11761853"/>
              <a:gd name="connsiteY2933" fmla="*/ 321804 h 3616391"/>
              <a:gd name="connsiteX2934" fmla="*/ 6908983 w 11761853"/>
              <a:gd name="connsiteY2934" fmla="*/ 329283 h 3616391"/>
              <a:gd name="connsiteX2935" fmla="*/ 6857232 w 11761853"/>
              <a:gd name="connsiteY2935" fmla="*/ 385556 h 3616391"/>
              <a:gd name="connsiteX2936" fmla="*/ 6827088 w 11761853"/>
              <a:gd name="connsiteY2936" fmla="*/ 411061 h 3616391"/>
              <a:gd name="connsiteX2937" fmla="*/ 6831817 w 11761853"/>
              <a:gd name="connsiteY2937" fmla="*/ 413073 h 3616391"/>
              <a:gd name="connsiteX2938" fmla="*/ 6832014 w 11761853"/>
              <a:gd name="connsiteY2938" fmla="*/ 412979 h 3616391"/>
              <a:gd name="connsiteX2939" fmla="*/ 6829780 w 11761853"/>
              <a:gd name="connsiteY2939" fmla="*/ 415409 h 3616391"/>
              <a:gd name="connsiteX2940" fmla="*/ 6743150 w 11761853"/>
              <a:gd name="connsiteY2940" fmla="*/ 503806 h 3616391"/>
              <a:gd name="connsiteX2941" fmla="*/ 6715447 w 11761853"/>
              <a:gd name="connsiteY2941" fmla="*/ 540684 h 3616391"/>
              <a:gd name="connsiteX2942" fmla="*/ 6765527 w 11761853"/>
              <a:gd name="connsiteY2942" fmla="*/ 489809 h 3616391"/>
              <a:gd name="connsiteX2943" fmla="*/ 6848289 w 11761853"/>
              <a:gd name="connsiteY2943" fmla="*/ 405336 h 3616391"/>
              <a:gd name="connsiteX2944" fmla="*/ 6855779 w 11761853"/>
              <a:gd name="connsiteY2944" fmla="*/ 401819 h 3616391"/>
              <a:gd name="connsiteX2945" fmla="*/ 6869977 w 11761853"/>
              <a:gd name="connsiteY2945" fmla="*/ 399476 h 3616391"/>
              <a:gd name="connsiteX2946" fmla="*/ 6798119 w 11761853"/>
              <a:gd name="connsiteY2946" fmla="*/ 470634 h 3616391"/>
              <a:gd name="connsiteX2947" fmla="*/ 6892272 w 11761853"/>
              <a:gd name="connsiteY2947" fmla="*/ 421405 h 3616391"/>
              <a:gd name="connsiteX2948" fmla="*/ 6890407 w 11761853"/>
              <a:gd name="connsiteY2948" fmla="*/ 453207 h 3616391"/>
              <a:gd name="connsiteX2949" fmla="*/ 6882673 w 11761853"/>
              <a:gd name="connsiteY2949" fmla="*/ 463145 h 3616391"/>
              <a:gd name="connsiteX2950" fmla="*/ 6910456 w 11761853"/>
              <a:gd name="connsiteY2950" fmla="*/ 456855 h 3616391"/>
              <a:gd name="connsiteX2951" fmla="*/ 6951557 w 11761853"/>
              <a:gd name="connsiteY2951" fmla="*/ 433448 h 3616391"/>
              <a:gd name="connsiteX2952" fmla="*/ 6956828 w 11761853"/>
              <a:gd name="connsiteY2952" fmla="*/ 430047 h 3616391"/>
              <a:gd name="connsiteX2953" fmla="*/ 6837792 w 11761853"/>
              <a:gd name="connsiteY2953" fmla="*/ 554596 h 3616391"/>
              <a:gd name="connsiteX2954" fmla="*/ 6837753 w 11761853"/>
              <a:gd name="connsiteY2954" fmla="*/ 566141 h 3616391"/>
              <a:gd name="connsiteX2955" fmla="*/ 6938628 w 11761853"/>
              <a:gd name="connsiteY2955" fmla="*/ 469179 h 3616391"/>
              <a:gd name="connsiteX2956" fmla="*/ 6901915 w 11761853"/>
              <a:gd name="connsiteY2956" fmla="*/ 514224 h 3616391"/>
              <a:gd name="connsiteX2957" fmla="*/ 6872508 w 11761853"/>
              <a:gd name="connsiteY2957" fmla="*/ 545015 h 3616391"/>
              <a:gd name="connsiteX2958" fmla="*/ 6866946 w 11761853"/>
              <a:gd name="connsiteY2958" fmla="*/ 549224 h 3616391"/>
              <a:gd name="connsiteX2959" fmla="*/ 6844671 w 11761853"/>
              <a:gd name="connsiteY2959" fmla="*/ 569041 h 3616391"/>
              <a:gd name="connsiteX2960" fmla="*/ 6848884 w 11761853"/>
              <a:gd name="connsiteY2960" fmla="*/ 569694 h 3616391"/>
              <a:gd name="connsiteX2961" fmla="*/ 6823607 w 11761853"/>
              <a:gd name="connsiteY2961" fmla="*/ 596059 h 3616391"/>
              <a:gd name="connsiteX2962" fmla="*/ 6796656 w 11761853"/>
              <a:gd name="connsiteY2962" fmla="*/ 628746 h 3616391"/>
              <a:gd name="connsiteX2963" fmla="*/ 6799902 w 11761853"/>
              <a:gd name="connsiteY2963" fmla="*/ 628058 h 3616391"/>
              <a:gd name="connsiteX2964" fmla="*/ 6811941 w 11761853"/>
              <a:gd name="connsiteY2964" fmla="*/ 616392 h 3616391"/>
              <a:gd name="connsiteX2965" fmla="*/ 6864726 w 11761853"/>
              <a:gd name="connsiteY2965" fmla="*/ 565239 h 3616391"/>
              <a:gd name="connsiteX2966" fmla="*/ 6869668 w 11761853"/>
              <a:gd name="connsiteY2966" fmla="*/ 563425 h 3616391"/>
              <a:gd name="connsiteX2967" fmla="*/ 6881408 w 11761853"/>
              <a:gd name="connsiteY2967" fmla="*/ 560048 h 3616391"/>
              <a:gd name="connsiteX2968" fmla="*/ 6813666 w 11761853"/>
              <a:gd name="connsiteY2968" fmla="*/ 617683 h 3616391"/>
              <a:gd name="connsiteX2969" fmla="*/ 6871559 w 11761853"/>
              <a:gd name="connsiteY2969" fmla="*/ 579760 h 3616391"/>
              <a:gd name="connsiteX2970" fmla="*/ 6929452 w 11761853"/>
              <a:gd name="connsiteY2970" fmla="*/ 541836 h 3616391"/>
              <a:gd name="connsiteX2971" fmla="*/ 6901127 w 11761853"/>
              <a:gd name="connsiteY2971" fmla="*/ 585288 h 3616391"/>
              <a:gd name="connsiteX2972" fmla="*/ 6990273 w 11761853"/>
              <a:gd name="connsiteY2972" fmla="*/ 543671 h 3616391"/>
              <a:gd name="connsiteX2973" fmla="*/ 6933004 w 11761853"/>
              <a:gd name="connsiteY2973" fmla="*/ 584027 h 3616391"/>
              <a:gd name="connsiteX2974" fmla="*/ 6911230 w 11761853"/>
              <a:gd name="connsiteY2974" fmla="*/ 604057 h 3616391"/>
              <a:gd name="connsiteX2975" fmla="*/ 7066844 w 11761853"/>
              <a:gd name="connsiteY2975" fmla="*/ 563267 h 3616391"/>
              <a:gd name="connsiteX2976" fmla="*/ 7078233 w 11761853"/>
              <a:gd name="connsiteY2976" fmla="*/ 555332 h 3616391"/>
              <a:gd name="connsiteX2977" fmla="*/ 7222906 w 11761853"/>
              <a:gd name="connsiteY2977" fmla="*/ 463538 h 3616391"/>
              <a:gd name="connsiteX2978" fmla="*/ 7151911 w 11761853"/>
              <a:gd name="connsiteY2978" fmla="*/ 518739 h 3616391"/>
              <a:gd name="connsiteX2979" fmla="*/ 7107991 w 11761853"/>
              <a:gd name="connsiteY2979" fmla="*/ 552481 h 3616391"/>
              <a:gd name="connsiteX2980" fmla="*/ 7425240 w 11761853"/>
              <a:gd name="connsiteY2980" fmla="*/ 469322 h 3616391"/>
              <a:gd name="connsiteX2981" fmla="*/ 7425797 w 11761853"/>
              <a:gd name="connsiteY2981" fmla="*/ 468770 h 3616391"/>
              <a:gd name="connsiteX2982" fmla="*/ 7476690 w 11761853"/>
              <a:gd name="connsiteY2982" fmla="*/ 440939 h 3616391"/>
              <a:gd name="connsiteX2983" fmla="*/ 7477674 w 11761853"/>
              <a:gd name="connsiteY2983" fmla="*/ 445529 h 3616391"/>
              <a:gd name="connsiteX2984" fmla="*/ 7482097 w 11761853"/>
              <a:gd name="connsiteY2984" fmla="*/ 440327 h 3616391"/>
              <a:gd name="connsiteX2985" fmla="*/ 7493080 w 11761853"/>
              <a:gd name="connsiteY2985" fmla="*/ 431976 h 3616391"/>
              <a:gd name="connsiteX2986" fmla="*/ 7531117 w 11761853"/>
              <a:gd name="connsiteY2986" fmla="*/ 411175 h 3616391"/>
              <a:gd name="connsiteX2987" fmla="*/ 7520180 w 11761853"/>
              <a:gd name="connsiteY2987" fmla="*/ 423038 h 3616391"/>
              <a:gd name="connsiteX2988" fmla="*/ 7517262 w 11761853"/>
              <a:gd name="connsiteY2988" fmla="*/ 430196 h 3616391"/>
              <a:gd name="connsiteX2989" fmla="*/ 7520180 w 11761853"/>
              <a:gd name="connsiteY2989" fmla="*/ 423038 h 3616391"/>
              <a:gd name="connsiteX2990" fmla="*/ 7526728 w 11761853"/>
              <a:gd name="connsiteY2990" fmla="*/ 430902 h 3616391"/>
              <a:gd name="connsiteX2991" fmla="*/ 7501234 w 11761853"/>
              <a:gd name="connsiteY2991" fmla="*/ 448944 h 3616391"/>
              <a:gd name="connsiteX2992" fmla="*/ 7510849 w 11761853"/>
              <a:gd name="connsiteY2992" fmla="*/ 446295 h 3616391"/>
              <a:gd name="connsiteX2993" fmla="*/ 7530678 w 11761853"/>
              <a:gd name="connsiteY2993" fmla="*/ 436169 h 3616391"/>
              <a:gd name="connsiteX2994" fmla="*/ 7525854 w 11761853"/>
              <a:gd name="connsiteY2994" fmla="*/ 442160 h 3616391"/>
              <a:gd name="connsiteX2995" fmla="*/ 8052712 w 11761853"/>
              <a:gd name="connsiteY2995" fmla="*/ 297007 h 3616391"/>
              <a:gd name="connsiteX2996" fmla="*/ 8337628 w 11761853"/>
              <a:gd name="connsiteY2996" fmla="*/ 211300 h 3616391"/>
              <a:gd name="connsiteX2997" fmla="*/ 8350174 w 11761853"/>
              <a:gd name="connsiteY2997" fmla="*/ 208318 h 3616391"/>
              <a:gd name="connsiteX2998" fmla="*/ 8310419 w 11761853"/>
              <a:gd name="connsiteY2998" fmla="*/ 229409 h 3616391"/>
              <a:gd name="connsiteX2999" fmla="*/ 8308115 w 11761853"/>
              <a:gd name="connsiteY2999" fmla="*/ 230632 h 3616391"/>
              <a:gd name="connsiteX3000" fmla="*/ 8326200 w 11761853"/>
              <a:gd name="connsiteY3000" fmla="*/ 227425 h 3616391"/>
              <a:gd name="connsiteX3001" fmla="*/ 8320542 w 11761853"/>
              <a:gd name="connsiteY3001" fmla="*/ 233799 h 3616391"/>
              <a:gd name="connsiteX3002" fmla="*/ 8355661 w 11761853"/>
              <a:gd name="connsiteY3002" fmla="*/ 225595 h 3616391"/>
              <a:gd name="connsiteX3003" fmla="*/ 8360212 w 11761853"/>
              <a:gd name="connsiteY3003" fmla="*/ 224252 h 3616391"/>
              <a:gd name="connsiteX3004" fmla="*/ 8302043 w 11761853"/>
              <a:gd name="connsiteY3004" fmla="*/ 259053 h 3616391"/>
              <a:gd name="connsiteX3005" fmla="*/ 8145149 w 11761853"/>
              <a:gd name="connsiteY3005" fmla="*/ 315435 h 3616391"/>
              <a:gd name="connsiteX3006" fmla="*/ 8058073 w 11761853"/>
              <a:gd name="connsiteY3006" fmla="*/ 347288 h 3616391"/>
              <a:gd name="connsiteX3007" fmla="*/ 8054784 w 11761853"/>
              <a:gd name="connsiteY3007" fmla="*/ 341500 h 3616391"/>
              <a:gd name="connsiteX3008" fmla="*/ 8052870 w 11761853"/>
              <a:gd name="connsiteY3008" fmla="*/ 346696 h 3616391"/>
              <a:gd name="connsiteX3009" fmla="*/ 8055498 w 11761853"/>
              <a:gd name="connsiteY3009" fmla="*/ 348230 h 3616391"/>
              <a:gd name="connsiteX3010" fmla="*/ 7921626 w 11761853"/>
              <a:gd name="connsiteY3010" fmla="*/ 397199 h 3616391"/>
              <a:gd name="connsiteX3011" fmla="*/ 7448484 w 11761853"/>
              <a:gd name="connsiteY3011" fmla="*/ 536753 h 3616391"/>
              <a:gd name="connsiteX3012" fmla="*/ 7353438 w 11761853"/>
              <a:gd name="connsiteY3012" fmla="*/ 558356 h 3616391"/>
              <a:gd name="connsiteX3013" fmla="*/ 7260574 w 11761853"/>
              <a:gd name="connsiteY3013" fmla="*/ 617397 h 3616391"/>
              <a:gd name="connsiteX3014" fmla="*/ 7141179 w 11761853"/>
              <a:gd name="connsiteY3014" fmla="*/ 700290 h 3616391"/>
              <a:gd name="connsiteX3015" fmla="*/ 7049128 w 11761853"/>
              <a:gd name="connsiteY3015" fmla="*/ 766815 h 3616391"/>
              <a:gd name="connsiteX3016" fmla="*/ 7062234 w 11761853"/>
              <a:gd name="connsiteY3016" fmla="*/ 765266 h 3616391"/>
              <a:gd name="connsiteX3017" fmla="*/ 7084465 w 11761853"/>
              <a:gd name="connsiteY3017" fmla="*/ 751715 h 3616391"/>
              <a:gd name="connsiteX3018" fmla="*/ 7095511 w 11761853"/>
              <a:gd name="connsiteY3018" fmla="*/ 739996 h 3616391"/>
              <a:gd name="connsiteX3019" fmla="*/ 7114832 w 11761853"/>
              <a:gd name="connsiteY3019" fmla="*/ 725703 h 3616391"/>
              <a:gd name="connsiteX3020" fmla="*/ 7115312 w 11761853"/>
              <a:gd name="connsiteY3020" fmla="*/ 730347 h 3616391"/>
              <a:gd name="connsiteX3021" fmla="*/ 7113301 w 11761853"/>
              <a:gd name="connsiteY3021" fmla="*/ 732275 h 3616391"/>
              <a:gd name="connsiteX3022" fmla="*/ 7115155 w 11761853"/>
              <a:gd name="connsiteY3022" fmla="*/ 730990 h 3616391"/>
              <a:gd name="connsiteX3023" fmla="*/ 7115312 w 11761853"/>
              <a:gd name="connsiteY3023" fmla="*/ 730347 h 3616391"/>
              <a:gd name="connsiteX3024" fmla="*/ 7177254 w 11761853"/>
              <a:gd name="connsiteY3024" fmla="*/ 679813 h 3616391"/>
              <a:gd name="connsiteX3025" fmla="*/ 7170772 w 11761853"/>
              <a:gd name="connsiteY3025" fmla="*/ 687125 h 3616391"/>
              <a:gd name="connsiteX3026" fmla="*/ 7168318 w 11761853"/>
              <a:gd name="connsiteY3026" fmla="*/ 692194 h 3616391"/>
              <a:gd name="connsiteX3027" fmla="*/ 7183830 w 11761853"/>
              <a:gd name="connsiteY3027" fmla="*/ 682411 h 3616391"/>
              <a:gd name="connsiteX3028" fmla="*/ 7258751 w 11761853"/>
              <a:gd name="connsiteY3028" fmla="*/ 636263 h 3616391"/>
              <a:gd name="connsiteX3029" fmla="*/ 7274898 w 11761853"/>
              <a:gd name="connsiteY3029" fmla="*/ 637864 h 3616391"/>
              <a:gd name="connsiteX3030" fmla="*/ 7359102 w 11761853"/>
              <a:gd name="connsiteY3030" fmla="*/ 587306 h 3616391"/>
              <a:gd name="connsiteX3031" fmla="*/ 7379150 w 11761853"/>
              <a:gd name="connsiteY3031" fmla="*/ 590952 h 3616391"/>
              <a:gd name="connsiteX3032" fmla="*/ 7384451 w 11761853"/>
              <a:gd name="connsiteY3032" fmla="*/ 588258 h 3616391"/>
              <a:gd name="connsiteX3033" fmla="*/ 7388624 w 11761853"/>
              <a:gd name="connsiteY3033" fmla="*/ 584705 h 3616391"/>
              <a:gd name="connsiteX3034" fmla="*/ 7395986 w 11761853"/>
              <a:gd name="connsiteY3034" fmla="*/ 581312 h 3616391"/>
              <a:gd name="connsiteX3035" fmla="*/ 7397301 w 11761853"/>
              <a:gd name="connsiteY3035" fmla="*/ 582038 h 3616391"/>
              <a:gd name="connsiteX3036" fmla="*/ 7399990 w 11761853"/>
              <a:gd name="connsiteY3036" fmla="*/ 579465 h 3616391"/>
              <a:gd name="connsiteX3037" fmla="*/ 7395986 w 11761853"/>
              <a:gd name="connsiteY3037" fmla="*/ 581312 h 3616391"/>
              <a:gd name="connsiteX3038" fmla="*/ 7393941 w 11761853"/>
              <a:gd name="connsiteY3038" fmla="*/ 580180 h 3616391"/>
              <a:gd name="connsiteX3039" fmla="*/ 7420716 w 11761853"/>
              <a:gd name="connsiteY3039" fmla="*/ 574008 h 3616391"/>
              <a:gd name="connsiteX3040" fmla="*/ 7333934 w 11761853"/>
              <a:gd name="connsiteY3040" fmla="*/ 627880 h 3616391"/>
              <a:gd name="connsiteX3041" fmla="*/ 7324084 w 11761853"/>
              <a:gd name="connsiteY3041" fmla="*/ 647591 h 3616391"/>
              <a:gd name="connsiteX3042" fmla="*/ 7250295 w 11761853"/>
              <a:gd name="connsiteY3042" fmla="*/ 705941 h 3616391"/>
              <a:gd name="connsiteX3043" fmla="*/ 7190295 w 11761853"/>
              <a:gd name="connsiteY3043" fmla="*/ 743926 h 3616391"/>
              <a:gd name="connsiteX3044" fmla="*/ 7190211 w 11761853"/>
              <a:gd name="connsiteY3044" fmla="*/ 743980 h 3616391"/>
              <a:gd name="connsiteX3045" fmla="*/ 7179854 w 11761853"/>
              <a:gd name="connsiteY3045" fmla="*/ 757864 h 3616391"/>
              <a:gd name="connsiteX3046" fmla="*/ 7156293 w 11761853"/>
              <a:gd name="connsiteY3046" fmla="*/ 784320 h 3616391"/>
              <a:gd name="connsiteX3047" fmla="*/ 7159428 w 11761853"/>
              <a:gd name="connsiteY3047" fmla="*/ 784508 h 3616391"/>
              <a:gd name="connsiteX3048" fmla="*/ 7166655 w 11761853"/>
              <a:gd name="connsiteY3048" fmla="*/ 784006 h 3616391"/>
              <a:gd name="connsiteX3049" fmla="*/ 7202171 w 11761853"/>
              <a:gd name="connsiteY3049" fmla="*/ 767776 h 3616391"/>
              <a:gd name="connsiteX3050" fmla="*/ 7258378 w 11761853"/>
              <a:gd name="connsiteY3050" fmla="*/ 739076 h 3616391"/>
              <a:gd name="connsiteX3051" fmla="*/ 7330947 w 11761853"/>
              <a:gd name="connsiteY3051" fmla="*/ 696409 h 3616391"/>
              <a:gd name="connsiteX3052" fmla="*/ 7516883 w 11761853"/>
              <a:gd name="connsiteY3052" fmla="*/ 588208 h 3616391"/>
              <a:gd name="connsiteX3053" fmla="*/ 7529280 w 11761853"/>
              <a:gd name="connsiteY3053" fmla="*/ 581013 h 3616391"/>
              <a:gd name="connsiteX3054" fmla="*/ 7520262 w 11761853"/>
              <a:gd name="connsiteY3054" fmla="*/ 594556 h 3616391"/>
              <a:gd name="connsiteX3055" fmla="*/ 7517502 w 11761853"/>
              <a:gd name="connsiteY3055" fmla="*/ 599517 h 3616391"/>
              <a:gd name="connsiteX3056" fmla="*/ 7479456 w 11761853"/>
              <a:gd name="connsiteY3056" fmla="*/ 623211 h 3616391"/>
              <a:gd name="connsiteX3057" fmla="*/ 7380463 w 11761853"/>
              <a:gd name="connsiteY3057" fmla="*/ 684541 h 3616391"/>
              <a:gd name="connsiteX3058" fmla="*/ 7381606 w 11761853"/>
              <a:gd name="connsiteY3058" fmla="*/ 712480 h 3616391"/>
              <a:gd name="connsiteX3059" fmla="*/ 7338818 w 11761853"/>
              <a:gd name="connsiteY3059" fmla="*/ 745109 h 3616391"/>
              <a:gd name="connsiteX3060" fmla="*/ 7299651 w 11761853"/>
              <a:gd name="connsiteY3060" fmla="*/ 781319 h 3616391"/>
              <a:gd name="connsiteX3061" fmla="*/ 7285958 w 11761853"/>
              <a:gd name="connsiteY3061" fmla="*/ 790413 h 3616391"/>
              <a:gd name="connsiteX3062" fmla="*/ 7286648 w 11761853"/>
              <a:gd name="connsiteY3062" fmla="*/ 790236 h 3616391"/>
              <a:gd name="connsiteX3063" fmla="*/ 7288732 w 11761853"/>
              <a:gd name="connsiteY3063" fmla="*/ 791166 h 3616391"/>
              <a:gd name="connsiteX3064" fmla="*/ 7281109 w 11761853"/>
              <a:gd name="connsiteY3064" fmla="*/ 800997 h 3616391"/>
              <a:gd name="connsiteX3065" fmla="*/ 7271651 w 11761853"/>
              <a:gd name="connsiteY3065" fmla="*/ 808989 h 3616391"/>
              <a:gd name="connsiteX3066" fmla="*/ 7277985 w 11761853"/>
              <a:gd name="connsiteY3066" fmla="*/ 808570 h 3616391"/>
              <a:gd name="connsiteX3067" fmla="*/ 7288116 w 11761853"/>
              <a:gd name="connsiteY3067" fmla="*/ 810255 h 3616391"/>
              <a:gd name="connsiteX3068" fmla="*/ 7331796 w 11761853"/>
              <a:gd name="connsiteY3068" fmla="*/ 783537 h 3616391"/>
              <a:gd name="connsiteX3069" fmla="*/ 7368636 w 11761853"/>
              <a:gd name="connsiteY3069" fmla="*/ 772664 h 3616391"/>
              <a:gd name="connsiteX3070" fmla="*/ 7304694 w 11761853"/>
              <a:gd name="connsiteY3070" fmla="*/ 811303 h 3616391"/>
              <a:gd name="connsiteX3071" fmla="*/ 7291628 w 11761853"/>
              <a:gd name="connsiteY3071" fmla="*/ 825005 h 3616391"/>
              <a:gd name="connsiteX3072" fmla="*/ 7291004 w 11761853"/>
              <a:gd name="connsiteY3072" fmla="*/ 826138 h 3616391"/>
              <a:gd name="connsiteX3073" fmla="*/ 7534258 w 11761853"/>
              <a:gd name="connsiteY3073" fmla="*/ 767259 h 3616391"/>
              <a:gd name="connsiteX3074" fmla="*/ 7537019 w 11761853"/>
              <a:gd name="connsiteY3074" fmla="*/ 764323 h 3616391"/>
              <a:gd name="connsiteX3075" fmla="*/ 7567854 w 11761853"/>
              <a:gd name="connsiteY3075" fmla="*/ 741128 h 3616391"/>
              <a:gd name="connsiteX3076" fmla="*/ 7558112 w 11761853"/>
              <a:gd name="connsiteY3076" fmla="*/ 752486 h 3616391"/>
              <a:gd name="connsiteX3077" fmla="*/ 7540873 w 11761853"/>
              <a:gd name="connsiteY3077" fmla="*/ 764402 h 3616391"/>
              <a:gd name="connsiteX3078" fmla="*/ 7538911 w 11761853"/>
              <a:gd name="connsiteY3078" fmla="*/ 766132 h 3616391"/>
              <a:gd name="connsiteX3079" fmla="*/ 7567250 w 11761853"/>
              <a:gd name="connsiteY3079" fmla="*/ 759273 h 3616391"/>
              <a:gd name="connsiteX3080" fmla="*/ 7567964 w 11761853"/>
              <a:gd name="connsiteY3080" fmla="*/ 758799 h 3616391"/>
              <a:gd name="connsiteX3081" fmla="*/ 7567632 w 11761853"/>
              <a:gd name="connsiteY3081" fmla="*/ 759181 h 3616391"/>
              <a:gd name="connsiteX3082" fmla="*/ 7594364 w 11761853"/>
              <a:gd name="connsiteY3082" fmla="*/ 752710 h 3616391"/>
              <a:gd name="connsiteX3083" fmla="*/ 7597787 w 11761853"/>
              <a:gd name="connsiteY3083" fmla="*/ 749479 h 3616391"/>
              <a:gd name="connsiteX3084" fmla="*/ 7595110 w 11761853"/>
              <a:gd name="connsiteY3084" fmla="*/ 752530 h 3616391"/>
              <a:gd name="connsiteX3085" fmla="*/ 7623952 w 11761853"/>
              <a:gd name="connsiteY3085" fmla="*/ 745548 h 3616391"/>
              <a:gd name="connsiteX3086" fmla="*/ 7801500 w 11761853"/>
              <a:gd name="connsiteY3086" fmla="*/ 696436 h 3616391"/>
              <a:gd name="connsiteX3087" fmla="*/ 7971261 w 11761853"/>
              <a:gd name="connsiteY3087" fmla="*/ 644708 h 3616391"/>
              <a:gd name="connsiteX3088" fmla="*/ 8316142 w 11761853"/>
              <a:gd name="connsiteY3088" fmla="*/ 535790 h 3616391"/>
              <a:gd name="connsiteX3089" fmla="*/ 8620936 w 11761853"/>
              <a:gd name="connsiteY3089" fmla="*/ 427231 h 3616391"/>
              <a:gd name="connsiteX3090" fmla="*/ 8634062 w 11761853"/>
              <a:gd name="connsiteY3090" fmla="*/ 428707 h 3616391"/>
              <a:gd name="connsiteX3091" fmla="*/ 8557206 w 11761853"/>
              <a:gd name="connsiteY3091" fmla="*/ 456655 h 3616391"/>
              <a:gd name="connsiteX3092" fmla="*/ 8453339 w 11761853"/>
              <a:gd name="connsiteY3092" fmla="*/ 500195 h 3616391"/>
              <a:gd name="connsiteX3093" fmla="*/ 8247286 w 11761853"/>
              <a:gd name="connsiteY3093" fmla="*/ 565645 h 3616391"/>
              <a:gd name="connsiteX3094" fmla="*/ 8127829 w 11761853"/>
              <a:gd name="connsiteY3094" fmla="*/ 606166 h 3616391"/>
              <a:gd name="connsiteX3095" fmla="*/ 8157267 w 11761853"/>
              <a:gd name="connsiteY3095" fmla="*/ 598022 h 3616391"/>
              <a:gd name="connsiteX3096" fmla="*/ 8550861 w 11761853"/>
              <a:gd name="connsiteY3096" fmla="*/ 471122 h 3616391"/>
              <a:gd name="connsiteX3097" fmla="*/ 8704265 w 11761853"/>
              <a:gd name="connsiteY3097" fmla="*/ 409915 h 3616391"/>
              <a:gd name="connsiteX3098" fmla="*/ 8922574 w 11761853"/>
              <a:gd name="connsiteY3098" fmla="*/ 335269 h 3616391"/>
              <a:gd name="connsiteX3099" fmla="*/ 9461719 w 11761853"/>
              <a:gd name="connsiteY3099" fmla="*/ 85378 h 3616391"/>
              <a:gd name="connsiteX3100" fmla="*/ 9540337 w 11761853"/>
              <a:gd name="connsiteY3100" fmla="*/ 37853 h 3616391"/>
              <a:gd name="connsiteX3101" fmla="*/ 9562984 w 11761853"/>
              <a:gd name="connsiteY3101" fmla="*/ 29810 h 3616391"/>
              <a:gd name="connsiteX3102" fmla="*/ 9562091 w 11761853"/>
              <a:gd name="connsiteY3102" fmla="*/ 34393 h 3616391"/>
              <a:gd name="connsiteX3103" fmla="*/ 9618691 w 11761853"/>
              <a:gd name="connsiteY3103" fmla="*/ 13734 h 3616391"/>
              <a:gd name="connsiteX3104" fmla="*/ 9562713 w 11761853"/>
              <a:gd name="connsiteY3104" fmla="*/ 39497 h 3616391"/>
              <a:gd name="connsiteX3105" fmla="*/ 9562091 w 11761853"/>
              <a:gd name="connsiteY3105" fmla="*/ 34393 h 3616391"/>
              <a:gd name="connsiteX3106" fmla="*/ 9636073 w 11761853"/>
              <a:gd name="connsiteY3106" fmla="*/ 4108 h 3616391"/>
              <a:gd name="connsiteX3107" fmla="*/ 9621566 w 11761853"/>
              <a:gd name="connsiteY3107" fmla="*/ 16073 h 3616391"/>
              <a:gd name="connsiteX3108" fmla="*/ 9617930 w 11761853"/>
              <a:gd name="connsiteY3108" fmla="*/ 32282 h 3616391"/>
              <a:gd name="connsiteX3109" fmla="*/ 9560801 w 11761853"/>
              <a:gd name="connsiteY3109" fmla="*/ 66311 h 3616391"/>
              <a:gd name="connsiteX3110" fmla="*/ 9176713 w 11761853"/>
              <a:gd name="connsiteY3110" fmla="*/ 271368 h 3616391"/>
              <a:gd name="connsiteX3111" fmla="*/ 8755317 w 11761853"/>
              <a:gd name="connsiteY3111" fmla="*/ 432277 h 3616391"/>
              <a:gd name="connsiteX3112" fmla="*/ 8732953 w 11761853"/>
              <a:gd name="connsiteY3112" fmla="*/ 447051 h 3616391"/>
              <a:gd name="connsiteX3113" fmla="*/ 8792672 w 11761853"/>
              <a:gd name="connsiteY3113" fmla="*/ 434298 h 3616391"/>
              <a:gd name="connsiteX3114" fmla="*/ 8964244 w 11761853"/>
              <a:gd name="connsiteY3114" fmla="*/ 369166 h 3616391"/>
              <a:gd name="connsiteX3115" fmla="*/ 9082046 w 11761853"/>
              <a:gd name="connsiteY3115" fmla="*/ 322680 h 3616391"/>
              <a:gd name="connsiteX3116" fmla="*/ 9084405 w 11761853"/>
              <a:gd name="connsiteY3116" fmla="*/ 321636 h 3616391"/>
              <a:gd name="connsiteX3117" fmla="*/ 9084401 w 11761853"/>
              <a:gd name="connsiteY3117" fmla="*/ 321591 h 3616391"/>
              <a:gd name="connsiteX3118" fmla="*/ 9084594 w 11761853"/>
              <a:gd name="connsiteY3118" fmla="*/ 321553 h 3616391"/>
              <a:gd name="connsiteX3119" fmla="*/ 9106173 w 11761853"/>
              <a:gd name="connsiteY3119" fmla="*/ 312006 h 3616391"/>
              <a:gd name="connsiteX3120" fmla="*/ 9117714 w 11761853"/>
              <a:gd name="connsiteY3120" fmla="*/ 304486 h 3616391"/>
              <a:gd name="connsiteX3121" fmla="*/ 9136000 w 11761853"/>
              <a:gd name="connsiteY3121" fmla="*/ 295632 h 3616391"/>
              <a:gd name="connsiteX3122" fmla="*/ 9130586 w 11761853"/>
              <a:gd name="connsiteY3122" fmla="*/ 300291 h 3616391"/>
              <a:gd name="connsiteX3123" fmla="*/ 9129861 w 11761853"/>
              <a:gd name="connsiteY3123" fmla="*/ 301525 h 3616391"/>
              <a:gd name="connsiteX3124" fmla="*/ 9195818 w 11761853"/>
              <a:gd name="connsiteY3124" fmla="*/ 272344 h 3616391"/>
              <a:gd name="connsiteX3125" fmla="*/ 9592409 w 11761853"/>
              <a:gd name="connsiteY3125" fmla="*/ 63655 h 3616391"/>
              <a:gd name="connsiteX3126" fmla="*/ 9705891 w 11761853"/>
              <a:gd name="connsiteY3126" fmla="*/ 3402 h 3616391"/>
              <a:gd name="connsiteX3127" fmla="*/ 9719056 w 11761853"/>
              <a:gd name="connsiteY3127" fmla="*/ 12 h 361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</a:cxnLst>
            <a:rect l="l" t="t" r="r" b="b"/>
            <a:pathLst>
              <a:path w="11761853" h="3616391">
                <a:moveTo>
                  <a:pt x="3694715" y="3609178"/>
                </a:moveTo>
                <a:cubicBezTo>
                  <a:pt x="3696806" y="3608700"/>
                  <a:pt x="3697479" y="3610209"/>
                  <a:pt x="3697155" y="3611984"/>
                </a:cubicBezTo>
                <a:cubicBezTo>
                  <a:pt x="3696833" y="3613758"/>
                  <a:pt x="3695511" y="3615798"/>
                  <a:pt x="3693598" y="3616391"/>
                </a:cubicBezTo>
                <a:close/>
                <a:moveTo>
                  <a:pt x="3302575" y="3581404"/>
                </a:moveTo>
                <a:cubicBezTo>
                  <a:pt x="3323357" y="3583891"/>
                  <a:pt x="3305282" y="3587433"/>
                  <a:pt x="3292983" y="3586784"/>
                </a:cubicBezTo>
                <a:lnTo>
                  <a:pt x="3155297" y="3592993"/>
                </a:lnTo>
                <a:lnTo>
                  <a:pt x="2984905" y="3581514"/>
                </a:lnTo>
                <a:lnTo>
                  <a:pt x="3091951" y="3585725"/>
                </a:lnTo>
                <a:cubicBezTo>
                  <a:pt x="3136498" y="3586354"/>
                  <a:pt x="3180975" y="3585891"/>
                  <a:pt x="3225311" y="3584419"/>
                </a:cubicBezTo>
                <a:cubicBezTo>
                  <a:pt x="3241710" y="3583453"/>
                  <a:pt x="3280205" y="3582162"/>
                  <a:pt x="3302575" y="3581404"/>
                </a:cubicBezTo>
                <a:close/>
                <a:moveTo>
                  <a:pt x="2891681" y="3542904"/>
                </a:moveTo>
                <a:lnTo>
                  <a:pt x="2915809" y="3545792"/>
                </a:lnTo>
                <a:cubicBezTo>
                  <a:pt x="2942524" y="3548490"/>
                  <a:pt x="2968786" y="3550562"/>
                  <a:pt x="2994112" y="3551721"/>
                </a:cubicBezTo>
                <a:cubicBezTo>
                  <a:pt x="3105413" y="3559787"/>
                  <a:pt x="3216755" y="3548955"/>
                  <a:pt x="3331200" y="3547464"/>
                </a:cubicBezTo>
                <a:cubicBezTo>
                  <a:pt x="3333349" y="3548857"/>
                  <a:pt x="3351899" y="3549285"/>
                  <a:pt x="3350228" y="3551862"/>
                </a:cubicBezTo>
                <a:cubicBezTo>
                  <a:pt x="3348555" y="3554443"/>
                  <a:pt x="3306440" y="3561322"/>
                  <a:pt x="3304289" y="3559930"/>
                </a:cubicBezTo>
                <a:cubicBezTo>
                  <a:pt x="3263488" y="3563996"/>
                  <a:pt x="3201787" y="3561839"/>
                  <a:pt x="3167114" y="3561946"/>
                </a:cubicBezTo>
                <a:cubicBezTo>
                  <a:pt x="3097769" y="3562157"/>
                  <a:pt x="3046697" y="3563230"/>
                  <a:pt x="2980342" y="3558054"/>
                </a:cubicBezTo>
                <a:cubicBezTo>
                  <a:pt x="2950953" y="3556093"/>
                  <a:pt x="2922922" y="3553560"/>
                  <a:pt x="2895618" y="3550651"/>
                </a:cubicBezTo>
                <a:lnTo>
                  <a:pt x="2835950" y="3543478"/>
                </a:lnTo>
                <a:lnTo>
                  <a:pt x="2841629" y="3543038"/>
                </a:lnTo>
                <a:cubicBezTo>
                  <a:pt x="2855082" y="3542794"/>
                  <a:pt x="2871992" y="3543495"/>
                  <a:pt x="2887256" y="3543203"/>
                </a:cubicBezTo>
                <a:close/>
                <a:moveTo>
                  <a:pt x="3167794" y="3531861"/>
                </a:moveTo>
                <a:cubicBezTo>
                  <a:pt x="3154021" y="3538192"/>
                  <a:pt x="3137420" y="3534755"/>
                  <a:pt x="3122693" y="3533140"/>
                </a:cubicBezTo>
                <a:cubicBezTo>
                  <a:pt x="3136942" y="3530783"/>
                  <a:pt x="3153064" y="3530248"/>
                  <a:pt x="3167794" y="3531861"/>
                </a:cubicBezTo>
                <a:close/>
                <a:moveTo>
                  <a:pt x="3108243" y="3531099"/>
                </a:moveTo>
                <a:cubicBezTo>
                  <a:pt x="3109317" y="3531795"/>
                  <a:pt x="3108410" y="3533191"/>
                  <a:pt x="3107237" y="3534414"/>
                </a:cubicBezTo>
                <a:cubicBezTo>
                  <a:pt x="3106063" y="3535637"/>
                  <a:pt x="3104619" y="3536685"/>
                  <a:pt x="3104619" y="3536685"/>
                </a:cubicBezTo>
                <a:cubicBezTo>
                  <a:pt x="3100320" y="3533899"/>
                  <a:pt x="3106092" y="3529705"/>
                  <a:pt x="3108243" y="3531099"/>
                </a:cubicBezTo>
                <a:close/>
                <a:moveTo>
                  <a:pt x="2728396" y="3506781"/>
                </a:moveTo>
                <a:cubicBezTo>
                  <a:pt x="2730486" y="3506303"/>
                  <a:pt x="2731163" y="3507810"/>
                  <a:pt x="2730838" y="3509586"/>
                </a:cubicBezTo>
                <a:cubicBezTo>
                  <a:pt x="2730516" y="3511360"/>
                  <a:pt x="2729193" y="3513401"/>
                  <a:pt x="2727282" y="3513993"/>
                </a:cubicBezTo>
                <a:close/>
                <a:moveTo>
                  <a:pt x="2669742" y="3492891"/>
                </a:moveTo>
                <a:lnTo>
                  <a:pt x="2669927" y="3492903"/>
                </a:lnTo>
                <a:lnTo>
                  <a:pt x="2669928" y="3492920"/>
                </a:lnTo>
                <a:close/>
                <a:moveTo>
                  <a:pt x="2651545" y="3490079"/>
                </a:moveTo>
                <a:lnTo>
                  <a:pt x="2669742" y="3492891"/>
                </a:lnTo>
                <a:lnTo>
                  <a:pt x="2624351" y="3490228"/>
                </a:lnTo>
                <a:cubicBezTo>
                  <a:pt x="2629386" y="3489524"/>
                  <a:pt x="2641199" y="3489554"/>
                  <a:pt x="2651545" y="3490079"/>
                </a:cubicBezTo>
                <a:close/>
                <a:moveTo>
                  <a:pt x="2669454" y="3488947"/>
                </a:moveTo>
                <a:cubicBezTo>
                  <a:pt x="2705039" y="3492334"/>
                  <a:pt x="2734917" y="3496139"/>
                  <a:pt x="2692851" y="3494246"/>
                </a:cubicBezTo>
                <a:lnTo>
                  <a:pt x="2669927" y="3492903"/>
                </a:lnTo>
                <a:close/>
                <a:moveTo>
                  <a:pt x="2504171" y="3482438"/>
                </a:moveTo>
                <a:cubicBezTo>
                  <a:pt x="2501216" y="3483269"/>
                  <a:pt x="2499961" y="3485204"/>
                  <a:pt x="2502291" y="3486712"/>
                </a:cubicBezTo>
                <a:cubicBezTo>
                  <a:pt x="2502291" y="3486712"/>
                  <a:pt x="2513777" y="3487981"/>
                  <a:pt x="2516799" y="3486850"/>
                </a:cubicBezTo>
                <a:cubicBezTo>
                  <a:pt x="2517808" y="3486474"/>
                  <a:pt x="2517876" y="3485830"/>
                  <a:pt x="2516263" y="3484786"/>
                </a:cubicBezTo>
                <a:cubicBezTo>
                  <a:pt x="2511785" y="3481881"/>
                  <a:pt x="2507127" y="3481609"/>
                  <a:pt x="2504171" y="3482438"/>
                </a:cubicBezTo>
                <a:close/>
                <a:moveTo>
                  <a:pt x="4086983" y="3481360"/>
                </a:moveTo>
                <a:cubicBezTo>
                  <a:pt x="4084095" y="3483457"/>
                  <a:pt x="4081610" y="3484743"/>
                  <a:pt x="4079781" y="3485009"/>
                </a:cubicBezTo>
                <a:cubicBezTo>
                  <a:pt x="4077957" y="3485276"/>
                  <a:pt x="4076792" y="3484520"/>
                  <a:pt x="4076553" y="3482533"/>
                </a:cubicBezTo>
                <a:cubicBezTo>
                  <a:pt x="4078505" y="3479526"/>
                  <a:pt x="4082326" y="3478341"/>
                  <a:pt x="4086983" y="3481360"/>
                </a:cubicBezTo>
                <a:close/>
                <a:moveTo>
                  <a:pt x="2336260" y="3479008"/>
                </a:moveTo>
                <a:cubicBezTo>
                  <a:pt x="2357038" y="3481493"/>
                  <a:pt x="2338968" y="3485036"/>
                  <a:pt x="2326665" y="3484386"/>
                </a:cubicBezTo>
                <a:lnTo>
                  <a:pt x="2188982" y="3490595"/>
                </a:lnTo>
                <a:lnTo>
                  <a:pt x="2018587" y="3479118"/>
                </a:lnTo>
                <a:lnTo>
                  <a:pt x="2125635" y="3483327"/>
                </a:lnTo>
                <a:cubicBezTo>
                  <a:pt x="2170182" y="3483956"/>
                  <a:pt x="2214658" y="3483493"/>
                  <a:pt x="2258995" y="3482019"/>
                </a:cubicBezTo>
                <a:cubicBezTo>
                  <a:pt x="2275396" y="3481056"/>
                  <a:pt x="2313889" y="3479764"/>
                  <a:pt x="2336260" y="3479008"/>
                </a:cubicBezTo>
                <a:close/>
                <a:moveTo>
                  <a:pt x="2329171" y="3461762"/>
                </a:moveTo>
                <a:cubicBezTo>
                  <a:pt x="2336815" y="3459391"/>
                  <a:pt x="2345571" y="3460796"/>
                  <a:pt x="2352019" y="3464978"/>
                </a:cubicBezTo>
                <a:cubicBezTo>
                  <a:pt x="2348059" y="3466378"/>
                  <a:pt x="2345005" y="3466382"/>
                  <a:pt x="2341611" y="3465631"/>
                </a:cubicBezTo>
                <a:cubicBezTo>
                  <a:pt x="2338217" y="3464880"/>
                  <a:pt x="2334485" y="3463376"/>
                  <a:pt x="2329171" y="3461762"/>
                </a:cubicBezTo>
                <a:close/>
                <a:moveTo>
                  <a:pt x="2325379" y="3458388"/>
                </a:moveTo>
                <a:cubicBezTo>
                  <a:pt x="2326812" y="3459317"/>
                  <a:pt x="2328097" y="3461067"/>
                  <a:pt x="2329171" y="3461762"/>
                </a:cubicBezTo>
                <a:cubicBezTo>
                  <a:pt x="2328335" y="3463051"/>
                  <a:pt x="2327381" y="3463347"/>
                  <a:pt x="2326051" y="3462945"/>
                </a:cubicBezTo>
                <a:cubicBezTo>
                  <a:pt x="2324722" y="3462542"/>
                  <a:pt x="2323020" y="3461437"/>
                  <a:pt x="2320693" y="3459928"/>
                </a:cubicBezTo>
                <a:cubicBezTo>
                  <a:pt x="2322363" y="3457348"/>
                  <a:pt x="2323948" y="3457460"/>
                  <a:pt x="2325379" y="3458388"/>
                </a:cubicBezTo>
                <a:close/>
                <a:moveTo>
                  <a:pt x="2201478" y="3429463"/>
                </a:moveTo>
                <a:cubicBezTo>
                  <a:pt x="2187704" y="3435794"/>
                  <a:pt x="2171105" y="3432358"/>
                  <a:pt x="2156377" y="3430743"/>
                </a:cubicBezTo>
                <a:cubicBezTo>
                  <a:pt x="2170627" y="3428385"/>
                  <a:pt x="2186749" y="3427849"/>
                  <a:pt x="2201478" y="3429463"/>
                </a:cubicBezTo>
                <a:close/>
                <a:moveTo>
                  <a:pt x="2141926" y="3428700"/>
                </a:moveTo>
                <a:cubicBezTo>
                  <a:pt x="2143002" y="3429398"/>
                  <a:pt x="2142096" y="3430794"/>
                  <a:pt x="2140920" y="3432016"/>
                </a:cubicBezTo>
                <a:cubicBezTo>
                  <a:pt x="2139745" y="3433239"/>
                  <a:pt x="2138302" y="3434287"/>
                  <a:pt x="2138302" y="3434287"/>
                </a:cubicBezTo>
                <a:cubicBezTo>
                  <a:pt x="2134005" y="3431501"/>
                  <a:pt x="2139776" y="3427305"/>
                  <a:pt x="2141926" y="3428700"/>
                </a:cubicBezTo>
                <a:close/>
                <a:moveTo>
                  <a:pt x="2511550" y="3422205"/>
                </a:moveTo>
                <a:cubicBezTo>
                  <a:pt x="2513671" y="3422664"/>
                  <a:pt x="2515909" y="3424116"/>
                  <a:pt x="2519134" y="3426208"/>
                </a:cubicBezTo>
                <a:cubicBezTo>
                  <a:pt x="2517222" y="3426799"/>
                  <a:pt x="2514775" y="3427044"/>
                  <a:pt x="2512220" y="3426762"/>
                </a:cubicBezTo>
                <a:cubicBezTo>
                  <a:pt x="2509669" y="3426481"/>
                  <a:pt x="2507012" y="3425673"/>
                  <a:pt x="2504683" y="3424164"/>
                </a:cubicBezTo>
                <a:cubicBezTo>
                  <a:pt x="2507429" y="3422281"/>
                  <a:pt x="2509430" y="3421747"/>
                  <a:pt x="2511550" y="3422205"/>
                </a:cubicBezTo>
                <a:close/>
                <a:moveTo>
                  <a:pt x="2352104" y="3415785"/>
                </a:moveTo>
                <a:lnTo>
                  <a:pt x="2316696" y="3417560"/>
                </a:lnTo>
                <a:lnTo>
                  <a:pt x="2387396" y="3429843"/>
                </a:lnTo>
                <a:cubicBezTo>
                  <a:pt x="2421286" y="3435259"/>
                  <a:pt x="2453590" y="3440177"/>
                  <a:pt x="2484778" y="3445444"/>
                </a:cubicBezTo>
                <a:cubicBezTo>
                  <a:pt x="2490748" y="3445653"/>
                  <a:pt x="2562361" y="3461563"/>
                  <a:pt x="2565506" y="3452003"/>
                </a:cubicBezTo>
                <a:cubicBezTo>
                  <a:pt x="2566701" y="3445450"/>
                  <a:pt x="2517104" y="3439542"/>
                  <a:pt x="2554600" y="3449204"/>
                </a:cubicBezTo>
                <a:cubicBezTo>
                  <a:pt x="2496043" y="3437488"/>
                  <a:pt x="2444297" y="3430184"/>
                  <a:pt x="2387611" y="3420291"/>
                </a:cubicBezTo>
                <a:cubicBezTo>
                  <a:pt x="2386537" y="3419595"/>
                  <a:pt x="2371530" y="3418409"/>
                  <a:pt x="2356417" y="3416700"/>
                </a:cubicBezTo>
                <a:close/>
                <a:moveTo>
                  <a:pt x="2398086" y="3413480"/>
                </a:moveTo>
                <a:lnTo>
                  <a:pt x="2384706" y="3414151"/>
                </a:lnTo>
                <a:lnTo>
                  <a:pt x="2457274" y="3424099"/>
                </a:lnTo>
                <a:cubicBezTo>
                  <a:pt x="2485904" y="3428013"/>
                  <a:pt x="2514059" y="3432074"/>
                  <a:pt x="2549625" y="3438041"/>
                </a:cubicBezTo>
                <a:cubicBezTo>
                  <a:pt x="2555596" y="3438249"/>
                  <a:pt x="2622631" y="3451801"/>
                  <a:pt x="2624102" y="3444820"/>
                </a:cubicBezTo>
                <a:cubicBezTo>
                  <a:pt x="2621118" y="3439222"/>
                  <a:pt x="2565747" y="3437506"/>
                  <a:pt x="2571719" y="3437715"/>
                </a:cubicBezTo>
                <a:cubicBezTo>
                  <a:pt x="2552968" y="3432885"/>
                  <a:pt x="2540669" y="3432235"/>
                  <a:pt x="2519134" y="3426208"/>
                </a:cubicBezTo>
                <a:cubicBezTo>
                  <a:pt x="2551656" y="3424708"/>
                  <a:pt x="2582147" y="3436540"/>
                  <a:pt x="2612998" y="3437620"/>
                </a:cubicBezTo>
                <a:cubicBezTo>
                  <a:pt x="2621118" y="3439222"/>
                  <a:pt x="2631072" y="3434076"/>
                  <a:pt x="2643370" y="3434725"/>
                </a:cubicBezTo>
                <a:cubicBezTo>
                  <a:pt x="2675536" y="3432994"/>
                  <a:pt x="2719998" y="3442898"/>
                  <a:pt x="2750848" y="3443977"/>
                </a:cubicBezTo>
                <a:cubicBezTo>
                  <a:pt x="2740698" y="3444721"/>
                  <a:pt x="2765577" y="3445590"/>
                  <a:pt x="2767249" y="3443012"/>
                </a:cubicBezTo>
                <a:cubicBezTo>
                  <a:pt x="2772544" y="3434846"/>
                  <a:pt x="2741893" y="3438169"/>
                  <a:pt x="2739745" y="3436776"/>
                </a:cubicBezTo>
                <a:cubicBezTo>
                  <a:pt x="2700176" y="3431877"/>
                  <a:pt x="2661235" y="3427383"/>
                  <a:pt x="2623233" y="3422126"/>
                </a:cubicBezTo>
                <a:lnTo>
                  <a:pt x="2574924" y="3413747"/>
                </a:lnTo>
                <a:lnTo>
                  <a:pt x="2567941" y="3414032"/>
                </a:lnTo>
                <a:cubicBezTo>
                  <a:pt x="2510252" y="3414324"/>
                  <a:pt x="2453399" y="3413326"/>
                  <a:pt x="2398086" y="3413480"/>
                </a:cubicBezTo>
                <a:close/>
                <a:moveTo>
                  <a:pt x="2672476" y="3409739"/>
                </a:moveTo>
                <a:lnTo>
                  <a:pt x="2597969" y="3412801"/>
                </a:lnTo>
                <a:lnTo>
                  <a:pt x="2608636" y="3414033"/>
                </a:lnTo>
                <a:cubicBezTo>
                  <a:pt x="2638714" y="3419344"/>
                  <a:pt x="2668568" y="3424507"/>
                  <a:pt x="2703560" y="3424303"/>
                </a:cubicBezTo>
                <a:cubicBezTo>
                  <a:pt x="2701608" y="3427310"/>
                  <a:pt x="2750331" y="3420443"/>
                  <a:pt x="2727125" y="3416995"/>
                </a:cubicBezTo>
                <a:close/>
                <a:moveTo>
                  <a:pt x="2584089" y="3397399"/>
                </a:moveTo>
                <a:lnTo>
                  <a:pt x="2462097" y="3401873"/>
                </a:lnTo>
                <a:cubicBezTo>
                  <a:pt x="2455947" y="3401547"/>
                  <a:pt x="2442761" y="3402459"/>
                  <a:pt x="2436541" y="3403616"/>
                </a:cubicBezTo>
                <a:cubicBezTo>
                  <a:pt x="2430320" y="3404772"/>
                  <a:pt x="2431066" y="3406172"/>
                  <a:pt x="2452781" y="3406820"/>
                </a:cubicBezTo>
                <a:cubicBezTo>
                  <a:pt x="2472725" y="3405100"/>
                  <a:pt x="2495097" y="3404344"/>
                  <a:pt x="2514004" y="3405006"/>
                </a:cubicBezTo>
                <a:lnTo>
                  <a:pt x="2526053" y="3405268"/>
                </a:lnTo>
                <a:lnTo>
                  <a:pt x="2512369" y="3402895"/>
                </a:lnTo>
                <a:lnTo>
                  <a:pt x="2534473" y="3405453"/>
                </a:lnTo>
                <a:lnTo>
                  <a:pt x="2597797" y="3406836"/>
                </a:lnTo>
                <a:lnTo>
                  <a:pt x="2632138" y="3404383"/>
                </a:lnTo>
                <a:lnTo>
                  <a:pt x="2611692" y="3401669"/>
                </a:lnTo>
                <a:close/>
                <a:moveTo>
                  <a:pt x="1703427" y="3390494"/>
                </a:moveTo>
                <a:lnTo>
                  <a:pt x="1703611" y="3390503"/>
                </a:lnTo>
                <a:lnTo>
                  <a:pt x="1703612" y="3390521"/>
                </a:lnTo>
                <a:close/>
                <a:moveTo>
                  <a:pt x="1685228" y="3387680"/>
                </a:moveTo>
                <a:lnTo>
                  <a:pt x="1703427" y="3390494"/>
                </a:lnTo>
                <a:lnTo>
                  <a:pt x="1658034" y="3387828"/>
                </a:lnTo>
                <a:cubicBezTo>
                  <a:pt x="1663068" y="3387127"/>
                  <a:pt x="1674882" y="3387155"/>
                  <a:pt x="1685228" y="3387680"/>
                </a:cubicBezTo>
                <a:close/>
                <a:moveTo>
                  <a:pt x="1703136" y="3386550"/>
                </a:moveTo>
                <a:cubicBezTo>
                  <a:pt x="1738723" y="3389936"/>
                  <a:pt x="1768600" y="3393741"/>
                  <a:pt x="1726534" y="3391849"/>
                </a:cubicBezTo>
                <a:lnTo>
                  <a:pt x="1703611" y="3390503"/>
                </a:lnTo>
                <a:close/>
                <a:moveTo>
                  <a:pt x="1537856" y="3380041"/>
                </a:moveTo>
                <a:cubicBezTo>
                  <a:pt x="1534898" y="3380871"/>
                  <a:pt x="1533645" y="3382805"/>
                  <a:pt x="1535974" y="3384314"/>
                </a:cubicBezTo>
                <a:cubicBezTo>
                  <a:pt x="1535974" y="3384314"/>
                  <a:pt x="1547460" y="3385583"/>
                  <a:pt x="1550485" y="3384452"/>
                </a:cubicBezTo>
                <a:cubicBezTo>
                  <a:pt x="1551491" y="3384075"/>
                  <a:pt x="1551559" y="3383432"/>
                  <a:pt x="1549946" y="3382388"/>
                </a:cubicBezTo>
                <a:cubicBezTo>
                  <a:pt x="1545468" y="3379483"/>
                  <a:pt x="1540811" y="3379210"/>
                  <a:pt x="1537856" y="3380041"/>
                </a:cubicBezTo>
                <a:close/>
                <a:moveTo>
                  <a:pt x="1362855" y="3359365"/>
                </a:moveTo>
                <a:cubicBezTo>
                  <a:pt x="1370499" y="3356996"/>
                  <a:pt x="1379257" y="3358399"/>
                  <a:pt x="1385704" y="3362579"/>
                </a:cubicBezTo>
                <a:cubicBezTo>
                  <a:pt x="1381744" y="3363981"/>
                  <a:pt x="1378687" y="3363983"/>
                  <a:pt x="1375295" y="3363234"/>
                </a:cubicBezTo>
                <a:cubicBezTo>
                  <a:pt x="1371901" y="3362482"/>
                  <a:pt x="1368169" y="3360978"/>
                  <a:pt x="1362855" y="3359365"/>
                </a:cubicBezTo>
                <a:close/>
                <a:moveTo>
                  <a:pt x="1359063" y="3355991"/>
                </a:moveTo>
                <a:cubicBezTo>
                  <a:pt x="1360498" y="3356919"/>
                  <a:pt x="1361781" y="3358667"/>
                  <a:pt x="1362855" y="3359365"/>
                </a:cubicBezTo>
                <a:cubicBezTo>
                  <a:pt x="1362019" y="3360654"/>
                  <a:pt x="1361063" y="3360949"/>
                  <a:pt x="1359735" y="3360545"/>
                </a:cubicBezTo>
                <a:cubicBezTo>
                  <a:pt x="1358407" y="3360144"/>
                  <a:pt x="1356704" y="3359039"/>
                  <a:pt x="1354376" y="3357530"/>
                </a:cubicBezTo>
                <a:cubicBezTo>
                  <a:pt x="1356049" y="3354950"/>
                  <a:pt x="1357631" y="3355062"/>
                  <a:pt x="1359063" y="3355991"/>
                </a:cubicBezTo>
                <a:close/>
                <a:moveTo>
                  <a:pt x="1350585" y="3354156"/>
                </a:moveTo>
                <a:cubicBezTo>
                  <a:pt x="1352018" y="3355085"/>
                  <a:pt x="1353302" y="3356833"/>
                  <a:pt x="1354376" y="3357530"/>
                </a:cubicBezTo>
                <a:cubicBezTo>
                  <a:pt x="1353539" y="3358819"/>
                  <a:pt x="1352586" y="3359114"/>
                  <a:pt x="1351259" y="3358710"/>
                </a:cubicBezTo>
                <a:cubicBezTo>
                  <a:pt x="1349928" y="3358307"/>
                  <a:pt x="1348227" y="3357205"/>
                  <a:pt x="1345898" y="3355694"/>
                </a:cubicBezTo>
                <a:cubicBezTo>
                  <a:pt x="1347570" y="3353116"/>
                  <a:pt x="1349152" y="3353225"/>
                  <a:pt x="1350585" y="3354156"/>
                </a:cubicBezTo>
                <a:close/>
                <a:moveTo>
                  <a:pt x="1545234" y="3319808"/>
                </a:moveTo>
                <a:cubicBezTo>
                  <a:pt x="1547354" y="3320266"/>
                  <a:pt x="1549593" y="3321718"/>
                  <a:pt x="1552818" y="3323808"/>
                </a:cubicBezTo>
                <a:cubicBezTo>
                  <a:pt x="1550906" y="3324403"/>
                  <a:pt x="1548459" y="3324646"/>
                  <a:pt x="1545906" y="3324364"/>
                </a:cubicBezTo>
                <a:cubicBezTo>
                  <a:pt x="1543354" y="3324082"/>
                  <a:pt x="1540696" y="3323277"/>
                  <a:pt x="1538367" y="3321767"/>
                </a:cubicBezTo>
                <a:cubicBezTo>
                  <a:pt x="1541113" y="3319883"/>
                  <a:pt x="1543114" y="3319349"/>
                  <a:pt x="1545234" y="3319808"/>
                </a:cubicBezTo>
                <a:close/>
                <a:moveTo>
                  <a:pt x="1248850" y="3312305"/>
                </a:moveTo>
                <a:lnTo>
                  <a:pt x="1260546" y="3313849"/>
                </a:lnTo>
                <a:lnTo>
                  <a:pt x="1258075" y="3314179"/>
                </a:lnTo>
                <a:close/>
                <a:moveTo>
                  <a:pt x="1467294" y="3286976"/>
                </a:moveTo>
                <a:cubicBezTo>
                  <a:pt x="1469902" y="3286681"/>
                  <a:pt x="1473046" y="3286737"/>
                  <a:pt x="1475196" y="3288130"/>
                </a:cubicBezTo>
                <a:cubicBezTo>
                  <a:pt x="1476898" y="3289233"/>
                  <a:pt x="1476994" y="3290020"/>
                  <a:pt x="1476168" y="3290516"/>
                </a:cubicBezTo>
                <a:cubicBezTo>
                  <a:pt x="1474934" y="3291263"/>
                  <a:pt x="1471636" y="3291353"/>
                  <a:pt x="1468603" y="3290890"/>
                </a:cubicBezTo>
                <a:cubicBezTo>
                  <a:pt x="1465567" y="3290422"/>
                  <a:pt x="1462796" y="3289400"/>
                  <a:pt x="1462616" y="3287910"/>
                </a:cubicBezTo>
                <a:cubicBezTo>
                  <a:pt x="1462616" y="3287910"/>
                  <a:pt x="1464686" y="3287269"/>
                  <a:pt x="1467294" y="3286976"/>
                </a:cubicBezTo>
                <a:close/>
                <a:moveTo>
                  <a:pt x="1309342" y="3158132"/>
                </a:moveTo>
                <a:cubicBezTo>
                  <a:pt x="1330121" y="3160617"/>
                  <a:pt x="1312049" y="3164161"/>
                  <a:pt x="1299747" y="3163511"/>
                </a:cubicBezTo>
                <a:lnTo>
                  <a:pt x="1162064" y="3169721"/>
                </a:lnTo>
                <a:lnTo>
                  <a:pt x="991671" y="3158243"/>
                </a:lnTo>
                <a:lnTo>
                  <a:pt x="1098717" y="3162453"/>
                </a:lnTo>
                <a:cubicBezTo>
                  <a:pt x="1143263" y="3163083"/>
                  <a:pt x="1187741" y="3162618"/>
                  <a:pt x="1232077" y="3161146"/>
                </a:cubicBezTo>
                <a:cubicBezTo>
                  <a:pt x="1248477" y="3160180"/>
                  <a:pt x="1286971" y="3158890"/>
                  <a:pt x="1309342" y="3158132"/>
                </a:cubicBezTo>
                <a:close/>
                <a:moveTo>
                  <a:pt x="1339449" y="3120423"/>
                </a:moveTo>
                <a:cubicBezTo>
                  <a:pt x="1339664" y="3120480"/>
                  <a:pt x="1338836" y="3120758"/>
                  <a:pt x="1336546" y="3121372"/>
                </a:cubicBezTo>
                <a:lnTo>
                  <a:pt x="1334223" y="3121962"/>
                </a:lnTo>
                <a:lnTo>
                  <a:pt x="1329035" y="3121779"/>
                </a:lnTo>
                <a:cubicBezTo>
                  <a:pt x="1334422" y="3121073"/>
                  <a:pt x="1339018" y="3120309"/>
                  <a:pt x="1339449" y="3120423"/>
                </a:cubicBezTo>
                <a:close/>
                <a:moveTo>
                  <a:pt x="1174560" y="3108590"/>
                </a:moveTo>
                <a:cubicBezTo>
                  <a:pt x="1160785" y="3114921"/>
                  <a:pt x="1144187" y="3111484"/>
                  <a:pt x="1129458" y="3109868"/>
                </a:cubicBezTo>
                <a:cubicBezTo>
                  <a:pt x="1143709" y="3107511"/>
                  <a:pt x="1159831" y="3106975"/>
                  <a:pt x="1174560" y="3108590"/>
                </a:cubicBezTo>
                <a:close/>
                <a:moveTo>
                  <a:pt x="1115008" y="3107826"/>
                </a:moveTo>
                <a:cubicBezTo>
                  <a:pt x="1116082" y="3108522"/>
                  <a:pt x="1115176" y="3109919"/>
                  <a:pt x="1114002" y="3111142"/>
                </a:cubicBezTo>
                <a:cubicBezTo>
                  <a:pt x="1112826" y="3112365"/>
                  <a:pt x="1111385" y="3113414"/>
                  <a:pt x="1111385" y="3113414"/>
                </a:cubicBezTo>
                <a:cubicBezTo>
                  <a:pt x="1107086" y="3110627"/>
                  <a:pt x="1112859" y="3106432"/>
                  <a:pt x="1115008" y="3107826"/>
                </a:cubicBezTo>
                <a:close/>
                <a:moveTo>
                  <a:pt x="1555713" y="3076578"/>
                </a:moveTo>
                <a:lnTo>
                  <a:pt x="1435179" y="3080999"/>
                </a:lnTo>
                <a:lnTo>
                  <a:pt x="1414487" y="3082409"/>
                </a:lnTo>
                <a:lnTo>
                  <a:pt x="1410004" y="3082817"/>
                </a:lnTo>
                <a:lnTo>
                  <a:pt x="1425863" y="3085946"/>
                </a:lnTo>
                <a:lnTo>
                  <a:pt x="1466770" y="3084733"/>
                </a:lnTo>
                <a:lnTo>
                  <a:pt x="1480008" y="3082498"/>
                </a:lnTo>
                <a:cubicBezTo>
                  <a:pt x="1496271" y="3081555"/>
                  <a:pt x="1513143" y="3081157"/>
                  <a:pt x="1525656" y="3078677"/>
                </a:cubicBezTo>
                <a:close/>
                <a:moveTo>
                  <a:pt x="676509" y="3069618"/>
                </a:moveTo>
                <a:lnTo>
                  <a:pt x="676693" y="3069629"/>
                </a:lnTo>
                <a:lnTo>
                  <a:pt x="676696" y="3069647"/>
                </a:lnTo>
                <a:close/>
                <a:moveTo>
                  <a:pt x="658310" y="3066807"/>
                </a:moveTo>
                <a:lnTo>
                  <a:pt x="676509" y="3069618"/>
                </a:lnTo>
                <a:lnTo>
                  <a:pt x="631116" y="3066955"/>
                </a:lnTo>
                <a:cubicBezTo>
                  <a:pt x="636152" y="3066252"/>
                  <a:pt x="647965" y="3066282"/>
                  <a:pt x="658310" y="3066807"/>
                </a:cubicBezTo>
                <a:close/>
                <a:moveTo>
                  <a:pt x="676219" y="3065676"/>
                </a:moveTo>
                <a:cubicBezTo>
                  <a:pt x="711805" y="3069062"/>
                  <a:pt x="741684" y="3072866"/>
                  <a:pt x="699617" y="3070974"/>
                </a:cubicBezTo>
                <a:lnTo>
                  <a:pt x="676693" y="3069629"/>
                </a:lnTo>
                <a:close/>
                <a:moveTo>
                  <a:pt x="510938" y="3059167"/>
                </a:moveTo>
                <a:cubicBezTo>
                  <a:pt x="507983" y="3059997"/>
                  <a:pt x="506726" y="3061932"/>
                  <a:pt x="509057" y="3063441"/>
                </a:cubicBezTo>
                <a:cubicBezTo>
                  <a:pt x="509057" y="3063441"/>
                  <a:pt x="520543" y="3064710"/>
                  <a:pt x="523566" y="3063578"/>
                </a:cubicBezTo>
                <a:cubicBezTo>
                  <a:pt x="524573" y="3063202"/>
                  <a:pt x="524641" y="3062558"/>
                  <a:pt x="523030" y="3061512"/>
                </a:cubicBezTo>
                <a:cubicBezTo>
                  <a:pt x="518551" y="3058609"/>
                  <a:pt x="513894" y="3058336"/>
                  <a:pt x="510938" y="3059167"/>
                </a:cubicBezTo>
                <a:close/>
                <a:moveTo>
                  <a:pt x="335937" y="3038489"/>
                </a:moveTo>
                <a:cubicBezTo>
                  <a:pt x="343581" y="3036120"/>
                  <a:pt x="352338" y="3037524"/>
                  <a:pt x="358786" y="3041706"/>
                </a:cubicBezTo>
                <a:cubicBezTo>
                  <a:pt x="354827" y="3043106"/>
                  <a:pt x="351769" y="3043109"/>
                  <a:pt x="348377" y="3042358"/>
                </a:cubicBezTo>
                <a:cubicBezTo>
                  <a:pt x="344984" y="3041607"/>
                  <a:pt x="341251" y="3040104"/>
                  <a:pt x="335937" y="3038489"/>
                </a:cubicBezTo>
                <a:close/>
                <a:moveTo>
                  <a:pt x="332146" y="3035116"/>
                </a:moveTo>
                <a:cubicBezTo>
                  <a:pt x="333578" y="3036045"/>
                  <a:pt x="334863" y="3037794"/>
                  <a:pt x="335937" y="3038489"/>
                </a:cubicBezTo>
                <a:cubicBezTo>
                  <a:pt x="335101" y="3039779"/>
                  <a:pt x="334147" y="3040076"/>
                  <a:pt x="332817" y="3039671"/>
                </a:cubicBezTo>
                <a:cubicBezTo>
                  <a:pt x="331489" y="3039268"/>
                  <a:pt x="329786" y="3038165"/>
                  <a:pt x="327459" y="3036655"/>
                </a:cubicBezTo>
                <a:cubicBezTo>
                  <a:pt x="329131" y="3034076"/>
                  <a:pt x="330713" y="3034186"/>
                  <a:pt x="332146" y="3035116"/>
                </a:cubicBezTo>
                <a:close/>
                <a:moveTo>
                  <a:pt x="323665" y="3033281"/>
                </a:moveTo>
                <a:cubicBezTo>
                  <a:pt x="325101" y="3034210"/>
                  <a:pt x="326384" y="3035958"/>
                  <a:pt x="327459" y="3036655"/>
                </a:cubicBezTo>
                <a:cubicBezTo>
                  <a:pt x="326623" y="3037944"/>
                  <a:pt x="325668" y="3038239"/>
                  <a:pt x="324338" y="3037837"/>
                </a:cubicBezTo>
                <a:cubicBezTo>
                  <a:pt x="323011" y="3037434"/>
                  <a:pt x="321308" y="3036329"/>
                  <a:pt x="318979" y="3034821"/>
                </a:cubicBezTo>
                <a:cubicBezTo>
                  <a:pt x="320652" y="3032242"/>
                  <a:pt x="322235" y="3032351"/>
                  <a:pt x="323665" y="3033281"/>
                </a:cubicBezTo>
                <a:close/>
                <a:moveTo>
                  <a:pt x="518317" y="2998933"/>
                </a:moveTo>
                <a:cubicBezTo>
                  <a:pt x="520436" y="2999392"/>
                  <a:pt x="522675" y="3000843"/>
                  <a:pt x="525900" y="3002934"/>
                </a:cubicBezTo>
                <a:cubicBezTo>
                  <a:pt x="523988" y="3003527"/>
                  <a:pt x="521540" y="3003772"/>
                  <a:pt x="518987" y="3003490"/>
                </a:cubicBezTo>
                <a:cubicBezTo>
                  <a:pt x="516434" y="3003209"/>
                  <a:pt x="513779" y="3002401"/>
                  <a:pt x="511449" y="3000891"/>
                </a:cubicBezTo>
                <a:cubicBezTo>
                  <a:pt x="514196" y="2999009"/>
                  <a:pt x="516197" y="2998475"/>
                  <a:pt x="518317" y="2998933"/>
                </a:cubicBezTo>
                <a:close/>
                <a:moveTo>
                  <a:pt x="221935" y="2991429"/>
                </a:moveTo>
                <a:lnTo>
                  <a:pt x="233628" y="2992975"/>
                </a:lnTo>
                <a:lnTo>
                  <a:pt x="231156" y="2993305"/>
                </a:lnTo>
                <a:close/>
                <a:moveTo>
                  <a:pt x="509012" y="2975096"/>
                </a:moveTo>
                <a:cubicBezTo>
                  <a:pt x="511219" y="2974868"/>
                  <a:pt x="511724" y="2976500"/>
                  <a:pt x="511170" y="2978279"/>
                </a:cubicBezTo>
                <a:cubicBezTo>
                  <a:pt x="510616" y="2980060"/>
                  <a:pt x="509002" y="2981988"/>
                  <a:pt x="506967" y="2982357"/>
                </a:cubicBezTo>
                <a:close/>
                <a:moveTo>
                  <a:pt x="440377" y="2966100"/>
                </a:moveTo>
                <a:cubicBezTo>
                  <a:pt x="442984" y="2965808"/>
                  <a:pt x="446129" y="2965863"/>
                  <a:pt x="448279" y="2967256"/>
                </a:cubicBezTo>
                <a:cubicBezTo>
                  <a:pt x="449980" y="2968359"/>
                  <a:pt x="450075" y="2969146"/>
                  <a:pt x="449251" y="2969642"/>
                </a:cubicBezTo>
                <a:cubicBezTo>
                  <a:pt x="448016" y="2970387"/>
                  <a:pt x="444718" y="2970480"/>
                  <a:pt x="441684" y="2970015"/>
                </a:cubicBezTo>
                <a:cubicBezTo>
                  <a:pt x="438649" y="2969549"/>
                  <a:pt x="435878" y="2968526"/>
                  <a:pt x="435700" y="2967035"/>
                </a:cubicBezTo>
                <a:cubicBezTo>
                  <a:pt x="435700" y="2967035"/>
                  <a:pt x="437769" y="2966393"/>
                  <a:pt x="440377" y="2966100"/>
                </a:cubicBezTo>
                <a:close/>
                <a:moveTo>
                  <a:pt x="0" y="2887512"/>
                </a:moveTo>
                <a:lnTo>
                  <a:pt x="30540" y="2890935"/>
                </a:lnTo>
                <a:cubicBezTo>
                  <a:pt x="47485" y="2891998"/>
                  <a:pt x="87140" y="2895491"/>
                  <a:pt x="110185" y="2897515"/>
                </a:cubicBezTo>
                <a:cubicBezTo>
                  <a:pt x="131193" y="2902667"/>
                  <a:pt x="112209" y="2904039"/>
                  <a:pt x="99668" y="2901834"/>
                </a:cubicBezTo>
                <a:lnTo>
                  <a:pt x="0" y="2894209"/>
                </a:lnTo>
                <a:close/>
                <a:moveTo>
                  <a:pt x="0" y="2853625"/>
                </a:moveTo>
                <a:lnTo>
                  <a:pt x="143800" y="2866277"/>
                </a:lnTo>
                <a:cubicBezTo>
                  <a:pt x="145829" y="2867976"/>
                  <a:pt x="164808" y="2870738"/>
                  <a:pt x="162769" y="2873174"/>
                </a:cubicBezTo>
                <a:cubicBezTo>
                  <a:pt x="160732" y="2875609"/>
                  <a:pt x="116663" y="2877395"/>
                  <a:pt x="114632" y="2875698"/>
                </a:cubicBezTo>
                <a:cubicBezTo>
                  <a:pt x="93447" y="2875230"/>
                  <a:pt x="67097" y="2872511"/>
                  <a:pt x="41595" y="2869382"/>
                </a:cubicBezTo>
                <a:lnTo>
                  <a:pt x="1" y="2864002"/>
                </a:lnTo>
                <a:close/>
                <a:moveTo>
                  <a:pt x="10439264" y="2091485"/>
                </a:moveTo>
                <a:lnTo>
                  <a:pt x="10437897" y="2094624"/>
                </a:lnTo>
                <a:lnTo>
                  <a:pt x="10425526" y="2096843"/>
                </a:lnTo>
                <a:close/>
                <a:moveTo>
                  <a:pt x="10623330" y="2027593"/>
                </a:moveTo>
                <a:lnTo>
                  <a:pt x="10620667" y="2028785"/>
                </a:lnTo>
                <a:lnTo>
                  <a:pt x="10585466" y="2034460"/>
                </a:lnTo>
                <a:lnTo>
                  <a:pt x="10601507" y="2028204"/>
                </a:lnTo>
                <a:lnTo>
                  <a:pt x="10622143" y="2027816"/>
                </a:lnTo>
                <a:close/>
                <a:moveTo>
                  <a:pt x="10619205" y="1994635"/>
                </a:moveTo>
                <a:lnTo>
                  <a:pt x="10616098" y="1996264"/>
                </a:lnTo>
                <a:lnTo>
                  <a:pt x="10614880" y="1996264"/>
                </a:lnTo>
                <a:close/>
                <a:moveTo>
                  <a:pt x="10265780" y="1965262"/>
                </a:moveTo>
                <a:lnTo>
                  <a:pt x="10262520" y="1965654"/>
                </a:lnTo>
                <a:lnTo>
                  <a:pt x="10250802" y="1971018"/>
                </a:lnTo>
                <a:close/>
                <a:moveTo>
                  <a:pt x="10753514" y="1953197"/>
                </a:moveTo>
                <a:lnTo>
                  <a:pt x="10710884" y="1969225"/>
                </a:lnTo>
                <a:lnTo>
                  <a:pt x="10673211" y="1977119"/>
                </a:lnTo>
                <a:lnTo>
                  <a:pt x="10659551" y="1979438"/>
                </a:lnTo>
                <a:lnTo>
                  <a:pt x="10715259" y="1958455"/>
                </a:lnTo>
                <a:close/>
                <a:moveTo>
                  <a:pt x="10649182" y="1953050"/>
                </a:moveTo>
                <a:lnTo>
                  <a:pt x="10654201" y="1955224"/>
                </a:lnTo>
                <a:cubicBezTo>
                  <a:pt x="10654501" y="1957157"/>
                  <a:pt x="10650794" y="1958898"/>
                  <a:pt x="10644794" y="1960413"/>
                </a:cubicBezTo>
                <a:lnTo>
                  <a:pt x="10622438" y="1963165"/>
                </a:lnTo>
                <a:lnTo>
                  <a:pt x="10634693" y="1958362"/>
                </a:lnTo>
                <a:close/>
                <a:moveTo>
                  <a:pt x="10549412" y="1924198"/>
                </a:moveTo>
                <a:cubicBezTo>
                  <a:pt x="10547700" y="1923665"/>
                  <a:pt x="10543399" y="1924625"/>
                  <a:pt x="10539522" y="1926199"/>
                </a:cubicBezTo>
                <a:cubicBezTo>
                  <a:pt x="10535644" y="1927774"/>
                  <a:pt x="10532190" y="1929964"/>
                  <a:pt x="10532173" y="1931892"/>
                </a:cubicBezTo>
                <a:cubicBezTo>
                  <a:pt x="10532173" y="1931892"/>
                  <a:pt x="10543305" y="1932414"/>
                  <a:pt x="10548491" y="1927511"/>
                </a:cubicBezTo>
                <a:cubicBezTo>
                  <a:pt x="10550544" y="1925572"/>
                  <a:pt x="10550554" y="1924553"/>
                  <a:pt x="10549412" y="1924198"/>
                </a:cubicBezTo>
                <a:close/>
                <a:moveTo>
                  <a:pt x="10432339" y="1869813"/>
                </a:moveTo>
                <a:lnTo>
                  <a:pt x="10432863" y="1871691"/>
                </a:lnTo>
                <a:lnTo>
                  <a:pt x="10417946" y="1877759"/>
                </a:lnTo>
                <a:close/>
                <a:moveTo>
                  <a:pt x="10474518" y="1853786"/>
                </a:moveTo>
                <a:lnTo>
                  <a:pt x="10461963" y="1859853"/>
                </a:lnTo>
                <a:lnTo>
                  <a:pt x="10444468" y="1866970"/>
                </a:lnTo>
                <a:lnTo>
                  <a:pt x="10449325" y="1864027"/>
                </a:lnTo>
                <a:cubicBezTo>
                  <a:pt x="10458686" y="1859592"/>
                  <a:pt x="10469595" y="1855059"/>
                  <a:pt x="10474518" y="1853786"/>
                </a:cubicBezTo>
                <a:close/>
                <a:moveTo>
                  <a:pt x="10535153" y="1840154"/>
                </a:moveTo>
                <a:lnTo>
                  <a:pt x="10501647" y="1858852"/>
                </a:lnTo>
                <a:lnTo>
                  <a:pt x="10465573" y="1874474"/>
                </a:lnTo>
                <a:lnTo>
                  <a:pt x="10476045" y="1867809"/>
                </a:lnTo>
                <a:lnTo>
                  <a:pt x="10476862" y="1862738"/>
                </a:lnTo>
                <a:close/>
                <a:moveTo>
                  <a:pt x="10538909" y="1838058"/>
                </a:moveTo>
                <a:lnTo>
                  <a:pt x="10538076" y="1838522"/>
                </a:lnTo>
                <a:lnTo>
                  <a:pt x="10535837" y="1839194"/>
                </a:lnTo>
                <a:close/>
                <a:moveTo>
                  <a:pt x="10582632" y="1800729"/>
                </a:moveTo>
                <a:cubicBezTo>
                  <a:pt x="10579581" y="1801089"/>
                  <a:pt x="10575381" y="1803118"/>
                  <a:pt x="10572350" y="1807509"/>
                </a:cubicBezTo>
                <a:cubicBezTo>
                  <a:pt x="10571259" y="1809091"/>
                  <a:pt x="10571567" y="1809660"/>
                  <a:pt x="10572642" y="1809623"/>
                </a:cubicBezTo>
                <a:cubicBezTo>
                  <a:pt x="10575868" y="1809516"/>
                  <a:pt x="10586000" y="1803961"/>
                  <a:pt x="10586000" y="1803961"/>
                </a:cubicBezTo>
                <a:cubicBezTo>
                  <a:pt x="10587577" y="1801677"/>
                  <a:pt x="10585681" y="1800369"/>
                  <a:pt x="10582632" y="1800729"/>
                </a:cubicBezTo>
                <a:close/>
                <a:moveTo>
                  <a:pt x="10630363" y="1782452"/>
                </a:moveTo>
                <a:lnTo>
                  <a:pt x="10616371" y="1791156"/>
                </a:lnTo>
                <a:lnTo>
                  <a:pt x="10613687" y="1786986"/>
                </a:lnTo>
                <a:lnTo>
                  <a:pt x="10614082" y="1786769"/>
                </a:lnTo>
                <a:lnTo>
                  <a:pt x="10621527" y="1784300"/>
                </a:lnTo>
                <a:close/>
                <a:moveTo>
                  <a:pt x="10634251" y="1756616"/>
                </a:moveTo>
                <a:cubicBezTo>
                  <a:pt x="10634726" y="1756238"/>
                  <a:pt x="10633298" y="1756842"/>
                  <a:pt x="10628688" y="1759237"/>
                </a:cubicBezTo>
                <a:lnTo>
                  <a:pt x="10632820" y="1756733"/>
                </a:lnTo>
                <a:lnTo>
                  <a:pt x="10613956" y="1763702"/>
                </a:lnTo>
                <a:lnTo>
                  <a:pt x="10613159" y="1764603"/>
                </a:lnTo>
                <a:cubicBezTo>
                  <a:pt x="10614282" y="1767712"/>
                  <a:pt x="10632827" y="1757749"/>
                  <a:pt x="10634251" y="1756616"/>
                </a:cubicBezTo>
                <a:close/>
                <a:moveTo>
                  <a:pt x="10581313" y="1742378"/>
                </a:moveTo>
                <a:lnTo>
                  <a:pt x="10550241" y="1755135"/>
                </a:lnTo>
                <a:cubicBezTo>
                  <a:pt x="10542074" y="1759856"/>
                  <a:pt x="10530413" y="1769055"/>
                  <a:pt x="10522345" y="1776028"/>
                </a:cubicBezTo>
                <a:lnTo>
                  <a:pt x="10519237" y="1779736"/>
                </a:lnTo>
                <a:lnTo>
                  <a:pt x="10523676" y="1777035"/>
                </a:lnTo>
                <a:close/>
                <a:moveTo>
                  <a:pt x="10829117" y="1733992"/>
                </a:moveTo>
                <a:lnTo>
                  <a:pt x="10828828" y="1734857"/>
                </a:lnTo>
                <a:lnTo>
                  <a:pt x="10828219" y="1735120"/>
                </a:lnTo>
                <a:lnTo>
                  <a:pt x="10824983" y="1734876"/>
                </a:lnTo>
                <a:close/>
                <a:moveTo>
                  <a:pt x="10830622" y="1727322"/>
                </a:moveTo>
                <a:lnTo>
                  <a:pt x="10830602" y="1729565"/>
                </a:lnTo>
                <a:lnTo>
                  <a:pt x="10810582" y="1735710"/>
                </a:lnTo>
                <a:close/>
                <a:moveTo>
                  <a:pt x="10716607" y="1726530"/>
                </a:moveTo>
                <a:lnTo>
                  <a:pt x="10669489" y="1757263"/>
                </a:lnTo>
                <a:lnTo>
                  <a:pt x="10656921" y="1761912"/>
                </a:lnTo>
                <a:close/>
                <a:moveTo>
                  <a:pt x="10678566" y="1702456"/>
                </a:moveTo>
                <a:lnTo>
                  <a:pt x="10627940" y="1723238"/>
                </a:lnTo>
                <a:lnTo>
                  <a:pt x="10560591" y="1765740"/>
                </a:lnTo>
                <a:lnTo>
                  <a:pt x="10603932" y="1748398"/>
                </a:lnTo>
                <a:lnTo>
                  <a:pt x="10670499" y="1707553"/>
                </a:lnTo>
                <a:close/>
                <a:moveTo>
                  <a:pt x="10739546" y="1678486"/>
                </a:moveTo>
                <a:lnTo>
                  <a:pt x="10733398" y="1680751"/>
                </a:lnTo>
                <a:lnTo>
                  <a:pt x="10731951" y="1682649"/>
                </a:lnTo>
                <a:close/>
                <a:moveTo>
                  <a:pt x="10969433" y="1666377"/>
                </a:moveTo>
                <a:lnTo>
                  <a:pt x="10965490" y="1669252"/>
                </a:lnTo>
                <a:cubicBezTo>
                  <a:pt x="10959739" y="1673827"/>
                  <a:pt x="10954123" y="1678895"/>
                  <a:pt x="10950432" y="1682023"/>
                </a:cubicBezTo>
                <a:cubicBezTo>
                  <a:pt x="10921062" y="1695081"/>
                  <a:pt x="10891691" y="1708140"/>
                  <a:pt x="10861487" y="1720728"/>
                </a:cubicBezTo>
                <a:cubicBezTo>
                  <a:pt x="10861487" y="1720728"/>
                  <a:pt x="10861487" y="1720728"/>
                  <a:pt x="10834783" y="1732280"/>
                </a:cubicBezTo>
                <a:lnTo>
                  <a:pt x="10832494" y="1733271"/>
                </a:lnTo>
                <a:lnTo>
                  <a:pt x="10829117" y="1733992"/>
                </a:lnTo>
                <a:lnTo>
                  <a:pt x="10830602" y="1729565"/>
                </a:lnTo>
                <a:cubicBezTo>
                  <a:pt x="10861114" y="1718988"/>
                  <a:pt x="10888301" y="1709006"/>
                  <a:pt x="10886916" y="1708299"/>
                </a:cubicBezTo>
                <a:cubicBezTo>
                  <a:pt x="10886223" y="1707945"/>
                  <a:pt x="10878387" y="1709909"/>
                  <a:pt x="10860251" y="1715276"/>
                </a:cubicBezTo>
                <a:lnTo>
                  <a:pt x="10856980" y="1716290"/>
                </a:lnTo>
                <a:lnTo>
                  <a:pt x="10881300" y="1706110"/>
                </a:lnTo>
                <a:close/>
                <a:moveTo>
                  <a:pt x="10998546" y="1653250"/>
                </a:moveTo>
                <a:lnTo>
                  <a:pt x="10969433" y="1666377"/>
                </a:lnTo>
                <a:lnTo>
                  <a:pt x="10973993" y="1663056"/>
                </a:lnTo>
                <a:cubicBezTo>
                  <a:pt x="10976710" y="1661314"/>
                  <a:pt x="10979244" y="1659998"/>
                  <a:pt x="10981363" y="1659409"/>
                </a:cubicBezTo>
                <a:close/>
                <a:moveTo>
                  <a:pt x="10810285" y="1652423"/>
                </a:moveTo>
                <a:lnTo>
                  <a:pt x="10759580" y="1671104"/>
                </a:lnTo>
                <a:lnTo>
                  <a:pt x="10728118" y="1692261"/>
                </a:lnTo>
                <a:lnTo>
                  <a:pt x="10676875" y="1725045"/>
                </a:lnTo>
                <a:lnTo>
                  <a:pt x="10699200" y="1716490"/>
                </a:lnTo>
                <a:lnTo>
                  <a:pt x="10722580" y="1702315"/>
                </a:lnTo>
                <a:close/>
                <a:moveTo>
                  <a:pt x="1729523" y="1597801"/>
                </a:moveTo>
                <a:cubicBezTo>
                  <a:pt x="1722180" y="1598535"/>
                  <a:pt x="1704198" y="1598895"/>
                  <a:pt x="1706045" y="1599575"/>
                </a:cubicBezTo>
                <a:cubicBezTo>
                  <a:pt x="1706662" y="1599804"/>
                  <a:pt x="1709479" y="1600067"/>
                  <a:pt x="1715629" y="1600393"/>
                </a:cubicBezTo>
                <a:lnTo>
                  <a:pt x="1786414" y="1605013"/>
                </a:lnTo>
                <a:lnTo>
                  <a:pt x="1742613" y="1598267"/>
                </a:lnTo>
                <a:close/>
                <a:moveTo>
                  <a:pt x="11079891" y="1596995"/>
                </a:moveTo>
                <a:lnTo>
                  <a:pt x="10964711" y="1649996"/>
                </a:lnTo>
                <a:lnTo>
                  <a:pt x="10772715" y="1729378"/>
                </a:lnTo>
                <a:lnTo>
                  <a:pt x="10773901" y="1726744"/>
                </a:lnTo>
                <a:lnTo>
                  <a:pt x="10943203" y="1655959"/>
                </a:lnTo>
                <a:lnTo>
                  <a:pt x="10960573" y="1647503"/>
                </a:lnTo>
                <a:lnTo>
                  <a:pt x="11021699" y="1623186"/>
                </a:lnTo>
                <a:lnTo>
                  <a:pt x="10999680" y="1629735"/>
                </a:lnTo>
                <a:lnTo>
                  <a:pt x="10984838" y="1635692"/>
                </a:lnTo>
                <a:lnTo>
                  <a:pt x="11023213" y="1617013"/>
                </a:lnTo>
                <a:lnTo>
                  <a:pt x="11046327" y="1605520"/>
                </a:lnTo>
                <a:lnTo>
                  <a:pt x="11046612" y="1605470"/>
                </a:lnTo>
                <a:close/>
                <a:moveTo>
                  <a:pt x="1534080" y="1582669"/>
                </a:moveTo>
                <a:lnTo>
                  <a:pt x="1531645" y="1590907"/>
                </a:lnTo>
                <a:lnTo>
                  <a:pt x="1546212" y="1588925"/>
                </a:lnTo>
                <a:cubicBezTo>
                  <a:pt x="1555777" y="1585657"/>
                  <a:pt x="1555772" y="1583932"/>
                  <a:pt x="1550426" y="1583069"/>
                </a:cubicBezTo>
                <a:close/>
                <a:moveTo>
                  <a:pt x="1535622" y="1574384"/>
                </a:moveTo>
                <a:lnTo>
                  <a:pt x="1534781" y="1579321"/>
                </a:lnTo>
                <a:lnTo>
                  <a:pt x="1574675" y="1584697"/>
                </a:lnTo>
                <a:cubicBezTo>
                  <a:pt x="1583073" y="1585870"/>
                  <a:pt x="1623079" y="1597158"/>
                  <a:pt x="1626702" y="1591569"/>
                </a:cubicBezTo>
                <a:cubicBezTo>
                  <a:pt x="1630047" y="1586412"/>
                  <a:pt x="1597045" y="1583940"/>
                  <a:pt x="1594537" y="1582315"/>
                </a:cubicBezTo>
                <a:close/>
                <a:moveTo>
                  <a:pt x="11205623" y="1557214"/>
                </a:moveTo>
                <a:lnTo>
                  <a:pt x="11170363" y="1574005"/>
                </a:lnTo>
                <a:cubicBezTo>
                  <a:pt x="11129042" y="1594588"/>
                  <a:pt x="11083336" y="1617089"/>
                  <a:pt x="11042015" y="1637674"/>
                </a:cubicBezTo>
                <a:cubicBezTo>
                  <a:pt x="11042015" y="1637674"/>
                  <a:pt x="11042015" y="1637674"/>
                  <a:pt x="11016427" y="1646844"/>
                </a:cubicBezTo>
                <a:lnTo>
                  <a:pt x="10998546" y="1653250"/>
                </a:lnTo>
                <a:lnTo>
                  <a:pt x="11020358" y="1643418"/>
                </a:lnTo>
                <a:cubicBezTo>
                  <a:pt x="11066880" y="1621655"/>
                  <a:pt x="11113814" y="1599163"/>
                  <a:pt x="11161889" y="1576354"/>
                </a:cubicBezTo>
                <a:lnTo>
                  <a:pt x="11194242" y="1560936"/>
                </a:lnTo>
                <a:close/>
                <a:moveTo>
                  <a:pt x="11247802" y="1543597"/>
                </a:moveTo>
                <a:lnTo>
                  <a:pt x="11221893" y="1554800"/>
                </a:lnTo>
                <a:lnTo>
                  <a:pt x="11222045" y="1551845"/>
                </a:lnTo>
                <a:lnTo>
                  <a:pt x="11243563" y="1544811"/>
                </a:lnTo>
                <a:close/>
                <a:moveTo>
                  <a:pt x="11343339" y="1516251"/>
                </a:moveTo>
                <a:lnTo>
                  <a:pt x="11339437" y="1517986"/>
                </a:lnTo>
                <a:lnTo>
                  <a:pt x="11339828" y="1517256"/>
                </a:lnTo>
                <a:close/>
                <a:moveTo>
                  <a:pt x="2961766" y="1483242"/>
                </a:moveTo>
                <a:cubicBezTo>
                  <a:pt x="2959213" y="1483724"/>
                  <a:pt x="2956181" y="1485253"/>
                  <a:pt x="2953592" y="1487246"/>
                </a:cubicBezTo>
                <a:cubicBezTo>
                  <a:pt x="2948411" y="1491235"/>
                  <a:pt x="2945001" y="1497083"/>
                  <a:pt x="2950735" y="1500129"/>
                </a:cubicBezTo>
                <a:lnTo>
                  <a:pt x="2967065" y="1485522"/>
                </a:lnTo>
                <a:cubicBezTo>
                  <a:pt x="2966392" y="1483326"/>
                  <a:pt x="2964319" y="1482761"/>
                  <a:pt x="2961766" y="1483242"/>
                </a:cubicBezTo>
                <a:close/>
                <a:moveTo>
                  <a:pt x="3187037" y="1482899"/>
                </a:moveTo>
                <a:lnTo>
                  <a:pt x="3189738" y="1485460"/>
                </a:lnTo>
                <a:lnTo>
                  <a:pt x="3197655" y="1483084"/>
                </a:lnTo>
                <a:close/>
                <a:moveTo>
                  <a:pt x="3146976" y="1482191"/>
                </a:moveTo>
                <a:lnTo>
                  <a:pt x="3157414" y="1485235"/>
                </a:lnTo>
                <a:lnTo>
                  <a:pt x="3167751" y="1482557"/>
                </a:lnTo>
                <a:close/>
                <a:moveTo>
                  <a:pt x="3053922" y="1480549"/>
                </a:moveTo>
                <a:lnTo>
                  <a:pt x="3009020" y="1491877"/>
                </a:lnTo>
                <a:cubicBezTo>
                  <a:pt x="3029714" y="1496742"/>
                  <a:pt x="3068978" y="1494319"/>
                  <a:pt x="3095314" y="1486248"/>
                </a:cubicBezTo>
                <a:lnTo>
                  <a:pt x="3135362" y="1481988"/>
                </a:lnTo>
                <a:lnTo>
                  <a:pt x="3107234" y="1481490"/>
                </a:lnTo>
                <a:lnTo>
                  <a:pt x="3095314" y="1486248"/>
                </a:lnTo>
                <a:lnTo>
                  <a:pt x="3062751" y="1480705"/>
                </a:lnTo>
                <a:close/>
                <a:moveTo>
                  <a:pt x="2271715" y="1474786"/>
                </a:moveTo>
                <a:cubicBezTo>
                  <a:pt x="2269811" y="1478940"/>
                  <a:pt x="2267144" y="1484755"/>
                  <a:pt x="2268286" y="1482263"/>
                </a:cubicBezTo>
                <a:close/>
                <a:moveTo>
                  <a:pt x="2281654" y="1467386"/>
                </a:moveTo>
                <a:lnTo>
                  <a:pt x="2154276" y="1473000"/>
                </a:lnTo>
                <a:cubicBezTo>
                  <a:pt x="1781666" y="1486908"/>
                  <a:pt x="1407991" y="1497339"/>
                  <a:pt x="1031273" y="1513504"/>
                </a:cubicBezTo>
                <a:cubicBezTo>
                  <a:pt x="999285" y="1510298"/>
                  <a:pt x="920129" y="1518416"/>
                  <a:pt x="901874" y="1525854"/>
                </a:cubicBezTo>
                <a:cubicBezTo>
                  <a:pt x="890919" y="1530315"/>
                  <a:pt x="901888" y="1534534"/>
                  <a:pt x="958123" y="1535915"/>
                </a:cubicBezTo>
                <a:cubicBezTo>
                  <a:pt x="1302108" y="1542186"/>
                  <a:pt x="1650633" y="1507444"/>
                  <a:pt x="2008612" y="1489613"/>
                </a:cubicBezTo>
                <a:lnTo>
                  <a:pt x="2285364" y="1481920"/>
                </a:lnTo>
                <a:lnTo>
                  <a:pt x="2273430" y="1471046"/>
                </a:lnTo>
                <a:close/>
                <a:moveTo>
                  <a:pt x="2551486" y="1455490"/>
                </a:moveTo>
                <a:lnTo>
                  <a:pt x="2284739" y="1467248"/>
                </a:lnTo>
                <a:lnTo>
                  <a:pt x="2303864" y="1474842"/>
                </a:lnTo>
                <a:lnTo>
                  <a:pt x="2291252" y="1481756"/>
                </a:lnTo>
                <a:lnTo>
                  <a:pt x="2311467" y="1481196"/>
                </a:lnTo>
                <a:lnTo>
                  <a:pt x="2303864" y="1474842"/>
                </a:lnTo>
                <a:cubicBezTo>
                  <a:pt x="2303864" y="1474842"/>
                  <a:pt x="2306925" y="1473706"/>
                  <a:pt x="2310557" y="1474098"/>
                </a:cubicBezTo>
                <a:lnTo>
                  <a:pt x="2318802" y="1480991"/>
                </a:lnTo>
                <a:lnTo>
                  <a:pt x="2369928" y="1479570"/>
                </a:lnTo>
                <a:cubicBezTo>
                  <a:pt x="2380054" y="1481271"/>
                  <a:pt x="2385113" y="1482121"/>
                  <a:pt x="2390414" y="1483099"/>
                </a:cubicBezTo>
                <a:lnTo>
                  <a:pt x="2399219" y="1484823"/>
                </a:lnTo>
                <a:lnTo>
                  <a:pt x="2414296" y="1485261"/>
                </a:lnTo>
                <a:lnTo>
                  <a:pt x="2426748" y="1471766"/>
                </a:lnTo>
                <a:cubicBezTo>
                  <a:pt x="2431139" y="1470422"/>
                  <a:pt x="2432596" y="1475179"/>
                  <a:pt x="2434052" y="1479933"/>
                </a:cubicBezTo>
                <a:lnTo>
                  <a:pt x="2439467" y="1485991"/>
                </a:lnTo>
                <a:lnTo>
                  <a:pt x="2444963" y="1486151"/>
                </a:lnTo>
                <a:lnTo>
                  <a:pt x="2453818" y="1481357"/>
                </a:lnTo>
                <a:cubicBezTo>
                  <a:pt x="2470351" y="1471415"/>
                  <a:pt x="2496967" y="1455457"/>
                  <a:pt x="2514505" y="1465690"/>
                </a:cubicBezTo>
                <a:cubicBezTo>
                  <a:pt x="2514505" y="1465690"/>
                  <a:pt x="2502331" y="1488631"/>
                  <a:pt x="2511109" y="1485944"/>
                </a:cubicBezTo>
                <a:cubicBezTo>
                  <a:pt x="2519886" y="1483253"/>
                  <a:pt x="2534751" y="1469095"/>
                  <a:pt x="2553772" y="1463267"/>
                </a:cubicBezTo>
                <a:cubicBezTo>
                  <a:pt x="2562548" y="1460576"/>
                  <a:pt x="2587353" y="1460580"/>
                  <a:pt x="2614690" y="1461009"/>
                </a:cubicBezTo>
                <a:lnTo>
                  <a:pt x="2638709" y="1461406"/>
                </a:lnTo>
                <a:close/>
                <a:moveTo>
                  <a:pt x="0" y="1447891"/>
                </a:moveTo>
                <a:lnTo>
                  <a:pt x="4902" y="1451515"/>
                </a:lnTo>
                <a:lnTo>
                  <a:pt x="0" y="1450848"/>
                </a:lnTo>
                <a:close/>
                <a:moveTo>
                  <a:pt x="11551834" y="1425726"/>
                </a:moveTo>
                <a:lnTo>
                  <a:pt x="11541621" y="1430765"/>
                </a:lnTo>
                <a:cubicBezTo>
                  <a:pt x="11523971" y="1439257"/>
                  <a:pt x="11506344" y="1447831"/>
                  <a:pt x="11487729" y="1457905"/>
                </a:cubicBezTo>
                <a:cubicBezTo>
                  <a:pt x="11486466" y="1453345"/>
                  <a:pt x="11486466" y="1453345"/>
                  <a:pt x="11481902" y="1454611"/>
                </a:cubicBezTo>
                <a:cubicBezTo>
                  <a:pt x="11481902" y="1454611"/>
                  <a:pt x="11481902" y="1454611"/>
                  <a:pt x="11421800" y="1481347"/>
                </a:cubicBezTo>
                <a:lnTo>
                  <a:pt x="11393650" y="1493870"/>
                </a:lnTo>
                <a:lnTo>
                  <a:pt x="11345941" y="1505808"/>
                </a:lnTo>
                <a:lnTo>
                  <a:pt x="11348677" y="1500686"/>
                </a:lnTo>
                <a:cubicBezTo>
                  <a:pt x="11348677" y="1500686"/>
                  <a:pt x="11347593" y="1496776"/>
                  <a:pt x="11344113" y="1501953"/>
                </a:cubicBezTo>
                <a:lnTo>
                  <a:pt x="11312961" y="1515424"/>
                </a:lnTo>
                <a:lnTo>
                  <a:pt x="11252359" y="1533238"/>
                </a:lnTo>
                <a:lnTo>
                  <a:pt x="11301464" y="1509835"/>
                </a:lnTo>
                <a:lnTo>
                  <a:pt x="11417848" y="1457643"/>
                </a:lnTo>
                <a:lnTo>
                  <a:pt x="11539372" y="1428318"/>
                </a:lnTo>
                <a:close/>
                <a:moveTo>
                  <a:pt x="49990" y="1417764"/>
                </a:moveTo>
                <a:cubicBezTo>
                  <a:pt x="46261" y="1417923"/>
                  <a:pt x="42530" y="1419116"/>
                  <a:pt x="38291" y="1419712"/>
                </a:cubicBezTo>
                <a:cubicBezTo>
                  <a:pt x="39899" y="1421057"/>
                  <a:pt x="41613" y="1421973"/>
                  <a:pt x="43419" y="1422567"/>
                </a:cubicBezTo>
                <a:cubicBezTo>
                  <a:pt x="45223" y="1423161"/>
                  <a:pt x="47119" y="1423430"/>
                  <a:pt x="49089" y="1423482"/>
                </a:cubicBezTo>
                <a:cubicBezTo>
                  <a:pt x="53029" y="1423586"/>
                  <a:pt x="57269" y="1422819"/>
                  <a:pt x="61679" y="1422018"/>
                </a:cubicBezTo>
                <a:cubicBezTo>
                  <a:pt x="57447" y="1418480"/>
                  <a:pt x="53719" y="1417605"/>
                  <a:pt x="49990" y="1417764"/>
                </a:cubicBezTo>
                <a:close/>
                <a:moveTo>
                  <a:pt x="11020398" y="1407894"/>
                </a:moveTo>
                <a:lnTo>
                  <a:pt x="11010180" y="1410996"/>
                </a:lnTo>
                <a:lnTo>
                  <a:pt x="11011927" y="1410244"/>
                </a:lnTo>
                <a:cubicBezTo>
                  <a:pt x="11020398" y="1407894"/>
                  <a:pt x="11020398" y="1407894"/>
                  <a:pt x="11020398" y="1407894"/>
                </a:cubicBezTo>
                <a:close/>
                <a:moveTo>
                  <a:pt x="4546860" y="1402368"/>
                </a:moveTo>
                <a:lnTo>
                  <a:pt x="4545893" y="1404609"/>
                </a:lnTo>
                <a:lnTo>
                  <a:pt x="4548002" y="1404667"/>
                </a:lnTo>
                <a:close/>
                <a:moveTo>
                  <a:pt x="0" y="1397934"/>
                </a:moveTo>
                <a:lnTo>
                  <a:pt x="72039" y="1407999"/>
                </a:lnTo>
                <a:lnTo>
                  <a:pt x="218622" y="1419210"/>
                </a:lnTo>
                <a:lnTo>
                  <a:pt x="18297" y="1434461"/>
                </a:lnTo>
                <a:lnTo>
                  <a:pt x="0" y="1432182"/>
                </a:lnTo>
                <a:lnTo>
                  <a:pt x="1" y="1416877"/>
                </a:lnTo>
                <a:lnTo>
                  <a:pt x="21684" y="1418933"/>
                </a:lnTo>
                <a:lnTo>
                  <a:pt x="0" y="1413382"/>
                </a:lnTo>
                <a:close/>
                <a:moveTo>
                  <a:pt x="523867" y="1390641"/>
                </a:moveTo>
                <a:cubicBezTo>
                  <a:pt x="535153" y="1392963"/>
                  <a:pt x="512705" y="1416647"/>
                  <a:pt x="499736" y="1397810"/>
                </a:cubicBezTo>
                <a:cubicBezTo>
                  <a:pt x="512595" y="1391469"/>
                  <a:pt x="520105" y="1389868"/>
                  <a:pt x="523867" y="1390641"/>
                </a:cubicBezTo>
                <a:close/>
                <a:moveTo>
                  <a:pt x="3471644" y="1389261"/>
                </a:moveTo>
                <a:lnTo>
                  <a:pt x="3509126" y="1392704"/>
                </a:lnTo>
                <a:lnTo>
                  <a:pt x="3529180" y="1393525"/>
                </a:lnTo>
                <a:lnTo>
                  <a:pt x="3472505" y="1397501"/>
                </a:lnTo>
                <a:lnTo>
                  <a:pt x="3454705" y="1392799"/>
                </a:lnTo>
                <a:lnTo>
                  <a:pt x="3451282" y="1391531"/>
                </a:lnTo>
                <a:close/>
                <a:moveTo>
                  <a:pt x="11426574" y="1389260"/>
                </a:moveTo>
                <a:lnTo>
                  <a:pt x="11422626" y="1391241"/>
                </a:lnTo>
                <a:lnTo>
                  <a:pt x="11422009" y="1390526"/>
                </a:lnTo>
                <a:cubicBezTo>
                  <a:pt x="11426574" y="1389260"/>
                  <a:pt x="11426574" y="1389260"/>
                  <a:pt x="11426574" y="1389260"/>
                </a:cubicBezTo>
                <a:close/>
                <a:moveTo>
                  <a:pt x="3440004" y="1387355"/>
                </a:moveTo>
                <a:lnTo>
                  <a:pt x="3450538" y="1387955"/>
                </a:lnTo>
                <a:lnTo>
                  <a:pt x="3444406" y="1388159"/>
                </a:lnTo>
                <a:lnTo>
                  <a:pt x="3442157" y="1388152"/>
                </a:lnTo>
                <a:close/>
                <a:moveTo>
                  <a:pt x="3535861" y="1382939"/>
                </a:moveTo>
                <a:lnTo>
                  <a:pt x="3534598" y="1384017"/>
                </a:lnTo>
                <a:lnTo>
                  <a:pt x="3534419" y="1384169"/>
                </a:lnTo>
                <a:cubicBezTo>
                  <a:pt x="3533300" y="1385127"/>
                  <a:pt x="3532021" y="1386221"/>
                  <a:pt x="3532021" y="1386221"/>
                </a:cubicBezTo>
                <a:lnTo>
                  <a:pt x="3534598" y="1384017"/>
                </a:lnTo>
                <a:lnTo>
                  <a:pt x="3535804" y="1382991"/>
                </a:lnTo>
                <a:cubicBezTo>
                  <a:pt x="3536101" y="1382735"/>
                  <a:pt x="3536181" y="1382668"/>
                  <a:pt x="3535861" y="1382939"/>
                </a:cubicBezTo>
                <a:close/>
                <a:moveTo>
                  <a:pt x="4948275" y="1375826"/>
                </a:moveTo>
                <a:lnTo>
                  <a:pt x="4949578" y="1377495"/>
                </a:lnTo>
                <a:lnTo>
                  <a:pt x="4953639" y="1376592"/>
                </a:lnTo>
                <a:close/>
                <a:moveTo>
                  <a:pt x="3499901" y="1372118"/>
                </a:moveTo>
                <a:cubicBezTo>
                  <a:pt x="3501940" y="1369186"/>
                  <a:pt x="3551567" y="1380273"/>
                  <a:pt x="3551567" y="1380273"/>
                </a:cubicBezTo>
                <a:cubicBezTo>
                  <a:pt x="3564130" y="1381263"/>
                  <a:pt x="3572006" y="1383681"/>
                  <a:pt x="3579259" y="1385662"/>
                </a:cubicBezTo>
                <a:lnTo>
                  <a:pt x="3599228" y="1387967"/>
                </a:lnTo>
                <a:lnTo>
                  <a:pt x="3580105" y="1389952"/>
                </a:lnTo>
                <a:lnTo>
                  <a:pt x="3530398" y="1393439"/>
                </a:lnTo>
                <a:close/>
                <a:moveTo>
                  <a:pt x="3553523" y="1367905"/>
                </a:moveTo>
                <a:lnTo>
                  <a:pt x="3604240" y="1386973"/>
                </a:lnTo>
                <a:lnTo>
                  <a:pt x="3605226" y="1387343"/>
                </a:lnTo>
                <a:lnTo>
                  <a:pt x="3601009" y="1387781"/>
                </a:lnTo>
                <a:lnTo>
                  <a:pt x="3566644" y="1377755"/>
                </a:lnTo>
                <a:cubicBezTo>
                  <a:pt x="3551938" y="1374191"/>
                  <a:pt x="3538866" y="1371045"/>
                  <a:pt x="3539887" y="1369579"/>
                </a:cubicBezTo>
                <a:cubicBezTo>
                  <a:pt x="3540396" y="1368847"/>
                  <a:pt x="3544448" y="1368505"/>
                  <a:pt x="3549422" y="1368207"/>
                </a:cubicBezTo>
                <a:close/>
                <a:moveTo>
                  <a:pt x="3596071" y="1365145"/>
                </a:moveTo>
                <a:cubicBezTo>
                  <a:pt x="3590819" y="1364528"/>
                  <a:pt x="3591005" y="1366014"/>
                  <a:pt x="3593030" y="1367584"/>
                </a:cubicBezTo>
                <a:cubicBezTo>
                  <a:pt x="3594040" y="1368370"/>
                  <a:pt x="3595513" y="1369179"/>
                  <a:pt x="3596993" y="1369757"/>
                </a:cubicBezTo>
                <a:cubicBezTo>
                  <a:pt x="3598475" y="1370333"/>
                  <a:pt x="3599969" y="1370680"/>
                  <a:pt x="3601018" y="1370547"/>
                </a:cubicBezTo>
                <a:cubicBezTo>
                  <a:pt x="3602417" y="1370371"/>
                  <a:pt x="3603032" y="1369337"/>
                  <a:pt x="3601796" y="1366851"/>
                </a:cubicBezTo>
                <a:cubicBezTo>
                  <a:pt x="3600069" y="1364958"/>
                  <a:pt x="3597801" y="1367036"/>
                  <a:pt x="3596071" y="1365145"/>
                </a:cubicBezTo>
                <a:close/>
                <a:moveTo>
                  <a:pt x="4908039" y="1364699"/>
                </a:moveTo>
                <a:lnTo>
                  <a:pt x="4902628" y="1370822"/>
                </a:lnTo>
                <a:lnTo>
                  <a:pt x="4906160" y="1371547"/>
                </a:lnTo>
                <a:cubicBezTo>
                  <a:pt x="4915885" y="1373062"/>
                  <a:pt x="4938552" y="1374308"/>
                  <a:pt x="4918689" y="1367023"/>
                </a:cubicBezTo>
                <a:close/>
                <a:moveTo>
                  <a:pt x="3370003" y="1358206"/>
                </a:moveTo>
                <a:lnTo>
                  <a:pt x="3372568" y="1360528"/>
                </a:lnTo>
                <a:cubicBezTo>
                  <a:pt x="3374439" y="1365100"/>
                  <a:pt x="3376101" y="1369992"/>
                  <a:pt x="3381414" y="1371607"/>
                </a:cubicBezTo>
                <a:close/>
                <a:moveTo>
                  <a:pt x="4867674" y="1355885"/>
                </a:moveTo>
                <a:lnTo>
                  <a:pt x="4847293" y="1359505"/>
                </a:lnTo>
                <a:lnTo>
                  <a:pt x="4879240" y="1366039"/>
                </a:lnTo>
                <a:lnTo>
                  <a:pt x="4886225" y="1360356"/>
                </a:lnTo>
                <a:lnTo>
                  <a:pt x="4886405" y="1359974"/>
                </a:lnTo>
                <a:close/>
                <a:moveTo>
                  <a:pt x="10574625" y="1354285"/>
                </a:moveTo>
                <a:cubicBezTo>
                  <a:pt x="10578742" y="1353871"/>
                  <a:pt x="10580782" y="1354981"/>
                  <a:pt x="10580215" y="1356438"/>
                </a:cubicBezTo>
                <a:cubicBezTo>
                  <a:pt x="10579836" y="1357408"/>
                  <a:pt x="10578298" y="1358532"/>
                  <a:pt x="10575440" y="1359456"/>
                </a:cubicBezTo>
                <a:cubicBezTo>
                  <a:pt x="10571632" y="1360692"/>
                  <a:pt x="10565476" y="1361574"/>
                  <a:pt x="10556596" y="1361280"/>
                </a:cubicBezTo>
                <a:cubicBezTo>
                  <a:pt x="10564322" y="1356636"/>
                  <a:pt x="10570509" y="1354698"/>
                  <a:pt x="10574625" y="1354285"/>
                </a:cubicBezTo>
                <a:close/>
                <a:moveTo>
                  <a:pt x="350269" y="1350775"/>
                </a:moveTo>
                <a:cubicBezTo>
                  <a:pt x="356796" y="1350367"/>
                  <a:pt x="370439" y="1351082"/>
                  <a:pt x="376708" y="1352186"/>
                </a:cubicBezTo>
                <a:cubicBezTo>
                  <a:pt x="421783" y="1356074"/>
                  <a:pt x="463726" y="1359239"/>
                  <a:pt x="504651" y="1362501"/>
                </a:cubicBezTo>
                <a:lnTo>
                  <a:pt x="533858" y="1365116"/>
                </a:lnTo>
                <a:lnTo>
                  <a:pt x="514271" y="1371070"/>
                </a:lnTo>
                <a:lnTo>
                  <a:pt x="512747" y="1373874"/>
                </a:lnTo>
                <a:lnTo>
                  <a:pt x="473837" y="1367956"/>
                </a:lnTo>
                <a:cubicBezTo>
                  <a:pt x="460831" y="1365963"/>
                  <a:pt x="447361" y="1364013"/>
                  <a:pt x="429569" y="1361897"/>
                </a:cubicBezTo>
                <a:cubicBezTo>
                  <a:pt x="410255" y="1358851"/>
                  <a:pt x="387207" y="1356827"/>
                  <a:pt x="366532" y="1356095"/>
                </a:cubicBezTo>
                <a:cubicBezTo>
                  <a:pt x="344334" y="1352712"/>
                  <a:pt x="343744" y="1351181"/>
                  <a:pt x="350269" y="1350775"/>
                </a:cubicBezTo>
                <a:close/>
                <a:moveTo>
                  <a:pt x="5134229" y="1345948"/>
                </a:moveTo>
                <a:lnTo>
                  <a:pt x="5018235" y="1369083"/>
                </a:lnTo>
                <a:lnTo>
                  <a:pt x="5087507" y="1381500"/>
                </a:lnTo>
                <a:lnTo>
                  <a:pt x="5092752" y="1382641"/>
                </a:lnTo>
                <a:lnTo>
                  <a:pt x="5128283" y="1358344"/>
                </a:lnTo>
                <a:lnTo>
                  <a:pt x="5134175" y="1351138"/>
                </a:lnTo>
                <a:cubicBezTo>
                  <a:pt x="5136119" y="1347705"/>
                  <a:pt x="5136510" y="1345315"/>
                  <a:pt x="5134229" y="1345948"/>
                </a:cubicBezTo>
                <a:close/>
                <a:moveTo>
                  <a:pt x="59447" y="1343535"/>
                </a:moveTo>
                <a:cubicBezTo>
                  <a:pt x="74355" y="1347033"/>
                  <a:pt x="90954" y="1352638"/>
                  <a:pt x="105879" y="1347866"/>
                </a:cubicBezTo>
                <a:cubicBezTo>
                  <a:pt x="90969" y="1344367"/>
                  <a:pt x="74361" y="1342898"/>
                  <a:pt x="59447" y="1343535"/>
                </a:cubicBezTo>
                <a:close/>
                <a:moveTo>
                  <a:pt x="44876" y="1339628"/>
                </a:moveTo>
                <a:cubicBezTo>
                  <a:pt x="42845" y="1337929"/>
                  <a:pt x="36400" y="1341512"/>
                  <a:pt x="40463" y="1344907"/>
                </a:cubicBezTo>
                <a:cubicBezTo>
                  <a:pt x="40463" y="1344907"/>
                  <a:pt x="42072" y="1344013"/>
                  <a:pt x="43431" y="1342905"/>
                </a:cubicBezTo>
                <a:cubicBezTo>
                  <a:pt x="44789" y="1341799"/>
                  <a:pt x="45894" y="1340478"/>
                  <a:pt x="44876" y="1339628"/>
                </a:cubicBezTo>
                <a:close/>
                <a:moveTo>
                  <a:pt x="622466" y="1337132"/>
                </a:moveTo>
                <a:lnTo>
                  <a:pt x="666859" y="1343345"/>
                </a:lnTo>
                <a:lnTo>
                  <a:pt x="665070" y="1344012"/>
                </a:lnTo>
                <a:close/>
                <a:moveTo>
                  <a:pt x="2902221" y="1336834"/>
                </a:moveTo>
                <a:cubicBezTo>
                  <a:pt x="2897563" y="1333815"/>
                  <a:pt x="2893741" y="1334999"/>
                  <a:pt x="2891790" y="1338007"/>
                </a:cubicBezTo>
                <a:cubicBezTo>
                  <a:pt x="2892029" y="1339995"/>
                  <a:pt x="2893194" y="1340749"/>
                  <a:pt x="2895019" y="1340484"/>
                </a:cubicBezTo>
                <a:cubicBezTo>
                  <a:pt x="2896846" y="1340217"/>
                  <a:pt x="2899332" y="1338931"/>
                  <a:pt x="2902221" y="1336834"/>
                </a:cubicBezTo>
                <a:close/>
                <a:moveTo>
                  <a:pt x="4907474" y="1328149"/>
                </a:moveTo>
                <a:cubicBezTo>
                  <a:pt x="4907474" y="1328149"/>
                  <a:pt x="4907474" y="1328149"/>
                  <a:pt x="4913301" y="1331443"/>
                </a:cubicBezTo>
                <a:lnTo>
                  <a:pt x="4936137" y="1329673"/>
                </a:lnTo>
                <a:lnTo>
                  <a:pt x="4908739" y="1332710"/>
                </a:lnTo>
                <a:cubicBezTo>
                  <a:pt x="4908739" y="1332710"/>
                  <a:pt x="4908739" y="1332710"/>
                  <a:pt x="4907474" y="1328149"/>
                </a:cubicBezTo>
                <a:close/>
                <a:moveTo>
                  <a:pt x="3447644" y="1328095"/>
                </a:moveTo>
                <a:lnTo>
                  <a:pt x="3498847" y="1347347"/>
                </a:lnTo>
                <a:lnTo>
                  <a:pt x="3493053" y="1346381"/>
                </a:lnTo>
                <a:cubicBezTo>
                  <a:pt x="3474267" y="1343143"/>
                  <a:pt x="3455975" y="1339083"/>
                  <a:pt x="3440711" y="1330442"/>
                </a:cubicBezTo>
                <a:cubicBezTo>
                  <a:pt x="3439385" y="1329689"/>
                  <a:pt x="3441368" y="1328942"/>
                  <a:pt x="3445100" y="1328323"/>
                </a:cubicBezTo>
                <a:close/>
                <a:moveTo>
                  <a:pt x="4967280" y="1326222"/>
                </a:moveTo>
                <a:lnTo>
                  <a:pt x="4954285" y="1328266"/>
                </a:lnTo>
                <a:lnTo>
                  <a:pt x="4936137" y="1329673"/>
                </a:lnTo>
                <a:close/>
                <a:moveTo>
                  <a:pt x="0" y="1326086"/>
                </a:moveTo>
                <a:lnTo>
                  <a:pt x="19182" y="1329478"/>
                </a:lnTo>
                <a:cubicBezTo>
                  <a:pt x="56432" y="1335188"/>
                  <a:pt x="93689" y="1339913"/>
                  <a:pt x="130969" y="1343320"/>
                </a:cubicBezTo>
                <a:cubicBezTo>
                  <a:pt x="191978" y="1347422"/>
                  <a:pt x="252646" y="1351240"/>
                  <a:pt x="309585" y="1356081"/>
                </a:cubicBezTo>
                <a:cubicBezTo>
                  <a:pt x="366349" y="1362846"/>
                  <a:pt x="424552" y="1370988"/>
                  <a:pt x="483776" y="1377911"/>
                </a:cubicBezTo>
                <a:lnTo>
                  <a:pt x="509429" y="1379977"/>
                </a:lnTo>
                <a:lnTo>
                  <a:pt x="499736" y="1397810"/>
                </a:lnTo>
                <a:lnTo>
                  <a:pt x="240856" y="1417517"/>
                </a:lnTo>
                <a:lnTo>
                  <a:pt x="237953" y="1415568"/>
                </a:lnTo>
                <a:cubicBezTo>
                  <a:pt x="214907" y="1413543"/>
                  <a:pt x="175253" y="1410050"/>
                  <a:pt x="158306" y="1408986"/>
                </a:cubicBezTo>
                <a:lnTo>
                  <a:pt x="0" y="1387289"/>
                </a:lnTo>
                <a:lnTo>
                  <a:pt x="0" y="1366156"/>
                </a:lnTo>
                <a:lnTo>
                  <a:pt x="4448" y="1366894"/>
                </a:lnTo>
                <a:cubicBezTo>
                  <a:pt x="34905" y="1370977"/>
                  <a:pt x="65830" y="1374416"/>
                  <a:pt x="101414" y="1378646"/>
                </a:cubicBezTo>
                <a:cubicBezTo>
                  <a:pt x="136999" y="1382877"/>
                  <a:pt x="200030" y="1392814"/>
                  <a:pt x="242399" y="1393747"/>
                </a:cubicBezTo>
                <a:cubicBezTo>
                  <a:pt x="244430" y="1395446"/>
                  <a:pt x="288499" y="1393663"/>
                  <a:pt x="290537" y="1391227"/>
                </a:cubicBezTo>
                <a:cubicBezTo>
                  <a:pt x="292576" y="1388789"/>
                  <a:pt x="273598" y="1386027"/>
                  <a:pt x="271568" y="1384329"/>
                </a:cubicBezTo>
                <a:cubicBezTo>
                  <a:pt x="212769" y="1377932"/>
                  <a:pt x="154473" y="1374027"/>
                  <a:pt x="96730" y="1368945"/>
                </a:cubicBezTo>
                <a:lnTo>
                  <a:pt x="0" y="1356289"/>
                </a:lnTo>
                <a:close/>
                <a:moveTo>
                  <a:pt x="703366" y="1304868"/>
                </a:moveTo>
                <a:lnTo>
                  <a:pt x="803193" y="1316931"/>
                </a:lnTo>
                <a:lnTo>
                  <a:pt x="775698" y="1320458"/>
                </a:lnTo>
                <a:close/>
                <a:moveTo>
                  <a:pt x="3147881" y="1303665"/>
                </a:moveTo>
                <a:cubicBezTo>
                  <a:pt x="3188784" y="1303172"/>
                  <a:pt x="3230074" y="1305220"/>
                  <a:pt x="3270119" y="1314092"/>
                </a:cubicBezTo>
                <a:cubicBezTo>
                  <a:pt x="3272268" y="1315486"/>
                  <a:pt x="3302003" y="1323777"/>
                  <a:pt x="3305826" y="1322593"/>
                </a:cubicBezTo>
                <a:cubicBezTo>
                  <a:pt x="3307499" y="1320014"/>
                  <a:pt x="3283617" y="1308191"/>
                  <a:pt x="3277284" y="1307750"/>
                </a:cubicBezTo>
                <a:cubicBezTo>
                  <a:pt x="3258537" y="1302919"/>
                  <a:pt x="3289585" y="1308400"/>
                  <a:pt x="3296193" y="1308412"/>
                </a:cubicBezTo>
                <a:cubicBezTo>
                  <a:pt x="3309631" y="1311628"/>
                  <a:pt x="3331344" y="1321892"/>
                  <a:pt x="3349493" y="1334119"/>
                </a:cubicBezTo>
                <a:lnTo>
                  <a:pt x="3370003" y="1358206"/>
                </a:lnTo>
                <a:lnTo>
                  <a:pt x="3362467" y="1351383"/>
                </a:lnTo>
                <a:cubicBezTo>
                  <a:pt x="3354546" y="1354185"/>
                  <a:pt x="3380696" y="1382130"/>
                  <a:pt x="3380220" y="1378158"/>
                </a:cubicBezTo>
                <a:cubicBezTo>
                  <a:pt x="3381295" y="1378855"/>
                  <a:pt x="3380094" y="1381889"/>
                  <a:pt x="3378409" y="1385072"/>
                </a:cubicBezTo>
                <a:lnTo>
                  <a:pt x="3376676" y="1387960"/>
                </a:lnTo>
                <a:lnTo>
                  <a:pt x="3171378" y="1387356"/>
                </a:lnTo>
                <a:cubicBezTo>
                  <a:pt x="3077738" y="1384981"/>
                  <a:pt x="2982081" y="1380760"/>
                  <a:pt x="2886284" y="1375466"/>
                </a:cubicBezTo>
                <a:lnTo>
                  <a:pt x="2621006" y="1358471"/>
                </a:lnTo>
                <a:lnTo>
                  <a:pt x="2784629" y="1347887"/>
                </a:lnTo>
                <a:cubicBezTo>
                  <a:pt x="2804851" y="1345737"/>
                  <a:pt x="2829730" y="1346606"/>
                  <a:pt x="2849953" y="1344457"/>
                </a:cubicBezTo>
                <a:cubicBezTo>
                  <a:pt x="2859745" y="1343479"/>
                  <a:pt x="2881997" y="1338985"/>
                  <a:pt x="2860941" y="1336929"/>
                </a:cubicBezTo>
                <a:cubicBezTo>
                  <a:pt x="2836699" y="1335863"/>
                  <a:pt x="2806047" y="1339186"/>
                  <a:pt x="2789923" y="1339721"/>
                </a:cubicBezTo>
                <a:cubicBezTo>
                  <a:pt x="2700477" y="1345823"/>
                  <a:pt x="2623210" y="1348839"/>
                  <a:pt x="2541764" y="1352804"/>
                </a:cubicBezTo>
                <a:lnTo>
                  <a:pt x="2541268" y="1352842"/>
                </a:lnTo>
                <a:lnTo>
                  <a:pt x="2499821" y="1349822"/>
                </a:lnTo>
                <a:lnTo>
                  <a:pt x="2757760" y="1330466"/>
                </a:lnTo>
                <a:cubicBezTo>
                  <a:pt x="2849635" y="1325327"/>
                  <a:pt x="2933950" y="1312230"/>
                  <a:pt x="3027973" y="1308484"/>
                </a:cubicBezTo>
                <a:cubicBezTo>
                  <a:pt x="3066464" y="1307193"/>
                  <a:pt x="3106980" y="1304158"/>
                  <a:pt x="3147881" y="1303665"/>
                </a:cubicBezTo>
                <a:close/>
                <a:moveTo>
                  <a:pt x="1150411" y="1299459"/>
                </a:moveTo>
                <a:cubicBezTo>
                  <a:pt x="1174270" y="1301963"/>
                  <a:pt x="1203343" y="1303022"/>
                  <a:pt x="1231945" y="1304911"/>
                </a:cubicBezTo>
                <a:lnTo>
                  <a:pt x="1227466" y="1308704"/>
                </a:lnTo>
                <a:lnTo>
                  <a:pt x="1185755" y="1310328"/>
                </a:lnTo>
                <a:lnTo>
                  <a:pt x="1194219" y="1305552"/>
                </a:lnTo>
                <a:cubicBezTo>
                  <a:pt x="1194219" y="1305552"/>
                  <a:pt x="1194219" y="1305552"/>
                  <a:pt x="1150411" y="1299459"/>
                </a:cubicBezTo>
                <a:close/>
                <a:moveTo>
                  <a:pt x="3820926" y="1298313"/>
                </a:moveTo>
                <a:cubicBezTo>
                  <a:pt x="3812532" y="1294462"/>
                  <a:pt x="3795795" y="1308804"/>
                  <a:pt x="3812585" y="1316505"/>
                </a:cubicBezTo>
                <a:cubicBezTo>
                  <a:pt x="3812585" y="1316505"/>
                  <a:pt x="3829319" y="1302160"/>
                  <a:pt x="3820926" y="1298313"/>
                </a:cubicBezTo>
                <a:close/>
                <a:moveTo>
                  <a:pt x="3295296" y="1288898"/>
                </a:moveTo>
                <a:lnTo>
                  <a:pt x="3346718" y="1289590"/>
                </a:lnTo>
                <a:lnTo>
                  <a:pt x="3353542" y="1289475"/>
                </a:lnTo>
                <a:lnTo>
                  <a:pt x="3372796" y="1299005"/>
                </a:lnTo>
                <a:lnTo>
                  <a:pt x="3409015" y="1313486"/>
                </a:lnTo>
                <a:lnTo>
                  <a:pt x="3392844" y="1311504"/>
                </a:lnTo>
                <a:cubicBezTo>
                  <a:pt x="3369046" y="1304497"/>
                  <a:pt x="3344744" y="1298221"/>
                  <a:pt x="3319343" y="1292857"/>
                </a:cubicBezTo>
                <a:close/>
                <a:moveTo>
                  <a:pt x="11761853" y="1287139"/>
                </a:moveTo>
                <a:cubicBezTo>
                  <a:pt x="11699639" y="1318430"/>
                  <a:pt x="11647157" y="1351933"/>
                  <a:pt x="11595331" y="1385255"/>
                </a:cubicBezTo>
                <a:cubicBezTo>
                  <a:pt x="11592032" y="1391082"/>
                  <a:pt x="11555889" y="1415141"/>
                  <a:pt x="11569576" y="1411345"/>
                </a:cubicBezTo>
                <a:cubicBezTo>
                  <a:pt x="11578051" y="1408995"/>
                  <a:pt x="11587176" y="1406463"/>
                  <a:pt x="11595648" y="1404112"/>
                </a:cubicBezTo>
                <a:lnTo>
                  <a:pt x="11576041" y="1413785"/>
                </a:lnTo>
                <a:lnTo>
                  <a:pt x="11452232" y="1439344"/>
                </a:lnTo>
                <a:lnTo>
                  <a:pt x="11472008" y="1424637"/>
                </a:lnTo>
                <a:cubicBezTo>
                  <a:pt x="11479918" y="1417093"/>
                  <a:pt x="11484240" y="1411157"/>
                  <a:pt x="11480003" y="1412332"/>
                </a:cubicBezTo>
                <a:lnTo>
                  <a:pt x="11357642" y="1468899"/>
                </a:lnTo>
                <a:lnTo>
                  <a:pt x="11227304" y="1510407"/>
                </a:lnTo>
                <a:lnTo>
                  <a:pt x="11336274" y="1478776"/>
                </a:lnTo>
                <a:lnTo>
                  <a:pt x="11222422" y="1531408"/>
                </a:lnTo>
                <a:lnTo>
                  <a:pt x="11134040" y="1572078"/>
                </a:lnTo>
                <a:lnTo>
                  <a:pt x="11115693" y="1578292"/>
                </a:lnTo>
                <a:lnTo>
                  <a:pt x="11057626" y="1599901"/>
                </a:lnTo>
                <a:lnTo>
                  <a:pt x="11097003" y="1580318"/>
                </a:lnTo>
                <a:cubicBezTo>
                  <a:pt x="11104213" y="1573405"/>
                  <a:pt x="11147566" y="1542434"/>
                  <a:pt x="11134530" y="1546052"/>
                </a:cubicBezTo>
                <a:cubicBezTo>
                  <a:pt x="11108457" y="1553284"/>
                  <a:pt x="11085032" y="1554868"/>
                  <a:pt x="11055664" y="1567926"/>
                </a:cubicBezTo>
                <a:cubicBezTo>
                  <a:pt x="11122657" y="1537416"/>
                  <a:pt x="11187582" y="1507654"/>
                  <a:pt x="11249657" y="1478066"/>
                </a:cubicBezTo>
                <a:lnTo>
                  <a:pt x="11422626" y="1391241"/>
                </a:lnTo>
                <a:lnTo>
                  <a:pt x="11429589" y="1399311"/>
                </a:lnTo>
                <a:cubicBezTo>
                  <a:pt x="11447149" y="1402236"/>
                  <a:pt x="11492285" y="1388926"/>
                  <a:pt x="11543781" y="1371485"/>
                </a:cubicBezTo>
                <a:cubicBezTo>
                  <a:pt x="11617471" y="1346134"/>
                  <a:pt x="11701198" y="1308877"/>
                  <a:pt x="11761853" y="1287139"/>
                </a:cubicBezTo>
                <a:close/>
                <a:moveTo>
                  <a:pt x="972663" y="1284949"/>
                </a:moveTo>
                <a:lnTo>
                  <a:pt x="1139482" y="1312130"/>
                </a:lnTo>
                <a:lnTo>
                  <a:pt x="1098097" y="1313741"/>
                </a:lnTo>
                <a:lnTo>
                  <a:pt x="1037319" y="1314119"/>
                </a:lnTo>
                <a:lnTo>
                  <a:pt x="1055811" y="1311751"/>
                </a:lnTo>
                <a:cubicBezTo>
                  <a:pt x="1066967" y="1309271"/>
                  <a:pt x="1074355" y="1306170"/>
                  <a:pt x="1066664" y="1303743"/>
                </a:cubicBezTo>
                <a:cubicBezTo>
                  <a:pt x="1066664" y="1303743"/>
                  <a:pt x="1066664" y="1303743"/>
                  <a:pt x="995457" y="1291521"/>
                </a:cubicBezTo>
                <a:lnTo>
                  <a:pt x="957330" y="1284977"/>
                </a:lnTo>
                <a:close/>
                <a:moveTo>
                  <a:pt x="795119" y="1283411"/>
                </a:moveTo>
                <a:lnTo>
                  <a:pt x="804827" y="1283896"/>
                </a:lnTo>
                <a:lnTo>
                  <a:pt x="892275" y="1296818"/>
                </a:lnTo>
                <a:lnTo>
                  <a:pt x="886125" y="1297016"/>
                </a:lnTo>
                <a:lnTo>
                  <a:pt x="908561" y="1299224"/>
                </a:lnTo>
                <a:lnTo>
                  <a:pt x="1010491" y="1314286"/>
                </a:lnTo>
                <a:lnTo>
                  <a:pt x="957373" y="1314616"/>
                </a:lnTo>
                <a:lnTo>
                  <a:pt x="842683" y="1314630"/>
                </a:lnTo>
                <a:lnTo>
                  <a:pt x="855794" y="1310306"/>
                </a:lnTo>
                <a:cubicBezTo>
                  <a:pt x="873392" y="1305424"/>
                  <a:pt x="886426" y="1301807"/>
                  <a:pt x="876688" y="1299597"/>
                </a:cubicBezTo>
                <a:lnTo>
                  <a:pt x="865438" y="1297365"/>
                </a:lnTo>
                <a:lnTo>
                  <a:pt x="866357" y="1294292"/>
                </a:lnTo>
                <a:cubicBezTo>
                  <a:pt x="864884" y="1293343"/>
                  <a:pt x="862178" y="1294310"/>
                  <a:pt x="860580" y="1295988"/>
                </a:cubicBezTo>
                <a:lnTo>
                  <a:pt x="860641" y="1296413"/>
                </a:lnTo>
                <a:close/>
                <a:moveTo>
                  <a:pt x="1455532" y="1275872"/>
                </a:moveTo>
                <a:cubicBezTo>
                  <a:pt x="1455532" y="1275872"/>
                  <a:pt x="1455532" y="1275872"/>
                  <a:pt x="1514294" y="1282731"/>
                </a:cubicBezTo>
                <a:cubicBezTo>
                  <a:pt x="1496695" y="1287613"/>
                  <a:pt x="1487569" y="1290144"/>
                  <a:pt x="1493398" y="1293439"/>
                </a:cubicBezTo>
                <a:lnTo>
                  <a:pt x="1521729" y="1297247"/>
                </a:lnTo>
                <a:lnTo>
                  <a:pt x="1374116" y="1302994"/>
                </a:lnTo>
                <a:lnTo>
                  <a:pt x="1382986" y="1300295"/>
                </a:lnTo>
                <a:cubicBezTo>
                  <a:pt x="1388206" y="1298231"/>
                  <a:pt x="1390007" y="1296505"/>
                  <a:pt x="1385139" y="1295397"/>
                </a:cubicBezTo>
                <a:cubicBezTo>
                  <a:pt x="1360447" y="1292423"/>
                  <a:pt x="1340499" y="1288834"/>
                  <a:pt x="1316460" y="1285679"/>
                </a:cubicBezTo>
                <a:cubicBezTo>
                  <a:pt x="1359363" y="1288514"/>
                  <a:pt x="1402737" y="1290516"/>
                  <a:pt x="1441549" y="1293786"/>
                </a:cubicBezTo>
                <a:cubicBezTo>
                  <a:pt x="1450023" y="1291437"/>
                  <a:pt x="1500605" y="1286527"/>
                  <a:pt x="1480657" y="1282938"/>
                </a:cubicBezTo>
                <a:cubicBezTo>
                  <a:pt x="1480657" y="1282938"/>
                  <a:pt x="1480657" y="1282938"/>
                  <a:pt x="1455532" y="1275872"/>
                </a:cubicBezTo>
                <a:close/>
                <a:moveTo>
                  <a:pt x="3930423" y="1270177"/>
                </a:moveTo>
                <a:lnTo>
                  <a:pt x="3933525" y="1271110"/>
                </a:lnTo>
                <a:lnTo>
                  <a:pt x="4004583" y="1287938"/>
                </a:lnTo>
                <a:lnTo>
                  <a:pt x="3973279" y="1288923"/>
                </a:lnTo>
                <a:lnTo>
                  <a:pt x="3968164" y="1287517"/>
                </a:lnTo>
                <a:lnTo>
                  <a:pt x="3909870" y="1271493"/>
                </a:lnTo>
                <a:close/>
                <a:moveTo>
                  <a:pt x="4582515" y="1262504"/>
                </a:moveTo>
                <a:cubicBezTo>
                  <a:pt x="4577951" y="1263770"/>
                  <a:pt x="4577951" y="1263770"/>
                  <a:pt x="4577951" y="1263770"/>
                </a:cubicBezTo>
                <a:lnTo>
                  <a:pt x="4577919" y="1263076"/>
                </a:lnTo>
                <a:lnTo>
                  <a:pt x="4581581" y="1262620"/>
                </a:lnTo>
                <a:cubicBezTo>
                  <a:pt x="4582515" y="1262504"/>
                  <a:pt x="4582515" y="1262504"/>
                  <a:pt x="4582515" y="1262504"/>
                </a:cubicBezTo>
                <a:close/>
                <a:moveTo>
                  <a:pt x="10307527" y="1261315"/>
                </a:moveTo>
                <a:lnTo>
                  <a:pt x="10302398" y="1262198"/>
                </a:lnTo>
                <a:lnTo>
                  <a:pt x="10301698" y="1262648"/>
                </a:lnTo>
                <a:lnTo>
                  <a:pt x="10301706" y="1264592"/>
                </a:lnTo>
                <a:lnTo>
                  <a:pt x="10301778" y="1264558"/>
                </a:lnTo>
                <a:close/>
                <a:moveTo>
                  <a:pt x="4286510" y="1238443"/>
                </a:moveTo>
                <a:lnTo>
                  <a:pt x="4414886" y="1272248"/>
                </a:lnTo>
                <a:lnTo>
                  <a:pt x="4556127" y="1302821"/>
                </a:lnTo>
                <a:lnTo>
                  <a:pt x="4307035" y="1325747"/>
                </a:lnTo>
                <a:cubicBezTo>
                  <a:pt x="4210836" y="1335533"/>
                  <a:pt x="4115236" y="1345731"/>
                  <a:pt x="4019758" y="1354981"/>
                </a:cubicBezTo>
                <a:lnTo>
                  <a:pt x="4007116" y="1356016"/>
                </a:lnTo>
                <a:lnTo>
                  <a:pt x="3995468" y="1357742"/>
                </a:lnTo>
                <a:lnTo>
                  <a:pt x="3994600" y="1357043"/>
                </a:lnTo>
                <a:lnTo>
                  <a:pt x="3912776" y="1363763"/>
                </a:lnTo>
                <a:lnTo>
                  <a:pt x="3907765" y="1364476"/>
                </a:lnTo>
                <a:lnTo>
                  <a:pt x="3907447" y="1364201"/>
                </a:lnTo>
                <a:lnTo>
                  <a:pt x="3867202" y="1367505"/>
                </a:lnTo>
                <a:lnTo>
                  <a:pt x="3758030" y="1334962"/>
                </a:lnTo>
                <a:cubicBezTo>
                  <a:pt x="3750735" y="1333824"/>
                  <a:pt x="3733243" y="1329651"/>
                  <a:pt x="3734860" y="1330776"/>
                </a:cubicBezTo>
                <a:cubicBezTo>
                  <a:pt x="3735398" y="1331150"/>
                  <a:pt x="3738060" y="1332112"/>
                  <a:pt x="3743932" y="1333976"/>
                </a:cubicBezTo>
                <a:lnTo>
                  <a:pt x="3849661" y="1368944"/>
                </a:lnTo>
                <a:lnTo>
                  <a:pt x="3733187" y="1378507"/>
                </a:lnTo>
                <a:lnTo>
                  <a:pt x="3670095" y="1380615"/>
                </a:lnTo>
                <a:lnTo>
                  <a:pt x="3610770" y="1386769"/>
                </a:lnTo>
                <a:lnTo>
                  <a:pt x="3591063" y="1376424"/>
                </a:lnTo>
                <a:lnTo>
                  <a:pt x="3566372" y="1365977"/>
                </a:lnTo>
                <a:lnTo>
                  <a:pt x="3569385" y="1364178"/>
                </a:lnTo>
                <a:cubicBezTo>
                  <a:pt x="3567572" y="1362672"/>
                  <a:pt x="3561440" y="1360518"/>
                  <a:pt x="3548370" y="1357372"/>
                </a:cubicBezTo>
                <a:lnTo>
                  <a:pt x="3543285" y="1356191"/>
                </a:lnTo>
                <a:lnTo>
                  <a:pt x="3514529" y="1343960"/>
                </a:lnTo>
                <a:cubicBezTo>
                  <a:pt x="3501888" y="1338129"/>
                  <a:pt x="3489395" y="1331692"/>
                  <a:pt x="3477195" y="1324050"/>
                </a:cubicBezTo>
                <a:cubicBezTo>
                  <a:pt x="3510776" y="1332666"/>
                  <a:pt x="3541180" y="1347670"/>
                  <a:pt x="3573938" y="1359937"/>
                </a:cubicBezTo>
                <a:cubicBezTo>
                  <a:pt x="3599530" y="1368926"/>
                  <a:pt x="3580868" y="1357644"/>
                  <a:pt x="3571397" y="1351847"/>
                </a:cubicBezTo>
                <a:lnTo>
                  <a:pt x="3455025" y="1302389"/>
                </a:lnTo>
                <a:lnTo>
                  <a:pt x="3459713" y="1303097"/>
                </a:lnTo>
                <a:cubicBezTo>
                  <a:pt x="3480158" y="1306503"/>
                  <a:pt x="3535253" y="1315925"/>
                  <a:pt x="3495628" y="1306417"/>
                </a:cubicBezTo>
                <a:cubicBezTo>
                  <a:pt x="3461135" y="1295732"/>
                  <a:pt x="3505451" y="1303814"/>
                  <a:pt x="3517824" y="1301975"/>
                </a:cubicBezTo>
                <a:cubicBezTo>
                  <a:pt x="3515173" y="1300473"/>
                  <a:pt x="3512516" y="1298969"/>
                  <a:pt x="3509864" y="1297464"/>
                </a:cubicBezTo>
                <a:cubicBezTo>
                  <a:pt x="3511188" y="1298218"/>
                  <a:pt x="3508516" y="1293639"/>
                  <a:pt x="3505801" y="1288449"/>
                </a:cubicBezTo>
                <a:lnTo>
                  <a:pt x="3505290" y="1286922"/>
                </a:lnTo>
                <a:lnTo>
                  <a:pt x="3614951" y="1285075"/>
                </a:lnTo>
                <a:lnTo>
                  <a:pt x="3621667" y="1288420"/>
                </a:lnTo>
                <a:cubicBezTo>
                  <a:pt x="3635296" y="1295481"/>
                  <a:pt x="3656396" y="1306444"/>
                  <a:pt x="3660080" y="1303071"/>
                </a:cubicBezTo>
                <a:cubicBezTo>
                  <a:pt x="3664615" y="1298921"/>
                  <a:pt x="3633300" y="1288227"/>
                  <a:pt x="3631280" y="1286024"/>
                </a:cubicBezTo>
                <a:lnTo>
                  <a:pt x="3628403" y="1284848"/>
                </a:lnTo>
                <a:lnTo>
                  <a:pt x="3727231" y="1283185"/>
                </a:lnTo>
                <a:lnTo>
                  <a:pt x="3870148" y="1274037"/>
                </a:lnTo>
                <a:lnTo>
                  <a:pt x="3919870" y="1290994"/>
                </a:lnTo>
                <a:lnTo>
                  <a:pt x="3927462" y="1292809"/>
                </a:lnTo>
                <a:lnTo>
                  <a:pt x="3872005" y="1301410"/>
                </a:lnTo>
                <a:cubicBezTo>
                  <a:pt x="3863612" y="1297560"/>
                  <a:pt x="3855214" y="1293710"/>
                  <a:pt x="3851363" y="1302107"/>
                </a:cubicBezTo>
                <a:cubicBezTo>
                  <a:pt x="3855558" y="1304034"/>
                  <a:pt x="3859759" y="1305957"/>
                  <a:pt x="3863386" y="1306350"/>
                </a:cubicBezTo>
                <a:cubicBezTo>
                  <a:pt x="3867020" y="1306745"/>
                  <a:pt x="3870078" y="1305609"/>
                  <a:pt x="3872005" y="1301410"/>
                </a:cubicBezTo>
                <a:cubicBezTo>
                  <a:pt x="3891399" y="1302046"/>
                  <a:pt x="3911885" y="1303424"/>
                  <a:pt x="3932164" y="1303692"/>
                </a:cubicBezTo>
                <a:lnTo>
                  <a:pt x="3963327" y="1301385"/>
                </a:lnTo>
                <a:lnTo>
                  <a:pt x="4021457" y="1315286"/>
                </a:lnTo>
                <a:cubicBezTo>
                  <a:pt x="4055937" y="1321851"/>
                  <a:pt x="4090584" y="1326888"/>
                  <a:pt x="4124031" y="1330423"/>
                </a:cubicBezTo>
                <a:lnTo>
                  <a:pt x="3999926" y="1296261"/>
                </a:lnTo>
                <a:lnTo>
                  <a:pt x="4016065" y="1290656"/>
                </a:lnTo>
                <a:lnTo>
                  <a:pt x="4052459" y="1299276"/>
                </a:lnTo>
                <a:cubicBezTo>
                  <a:pt x="4054189" y="1301165"/>
                  <a:pt x="4088688" y="1305471"/>
                  <a:pt x="4088688" y="1305471"/>
                </a:cubicBezTo>
                <a:cubicBezTo>
                  <a:pt x="4093222" y="1301319"/>
                  <a:pt x="4067095" y="1296296"/>
                  <a:pt x="4053624" y="1290683"/>
                </a:cubicBezTo>
                <a:cubicBezTo>
                  <a:pt x="4034048" y="1283715"/>
                  <a:pt x="4017931" y="1280524"/>
                  <a:pt x="4010186" y="1276617"/>
                </a:cubicBezTo>
                <a:cubicBezTo>
                  <a:pt x="3996998" y="1276245"/>
                  <a:pt x="3986096" y="1273633"/>
                  <a:pt x="3974465" y="1270316"/>
                </a:cubicBezTo>
                <a:lnTo>
                  <a:pt x="3965408" y="1267938"/>
                </a:lnTo>
                <a:lnTo>
                  <a:pt x="4075307" y="1260902"/>
                </a:lnTo>
                <a:lnTo>
                  <a:pt x="4163673" y="1279659"/>
                </a:lnTo>
                <a:cubicBezTo>
                  <a:pt x="4175414" y="1283380"/>
                  <a:pt x="4193800" y="1284496"/>
                  <a:pt x="4174310" y="1276867"/>
                </a:cubicBezTo>
                <a:cubicBezTo>
                  <a:pt x="4152470" y="1271971"/>
                  <a:pt x="4114888" y="1263540"/>
                  <a:pt x="4098772" y="1260349"/>
                </a:cubicBezTo>
                <a:lnTo>
                  <a:pt x="4095977" y="1259579"/>
                </a:lnTo>
                <a:lnTo>
                  <a:pt x="4101344" y="1259236"/>
                </a:lnTo>
                <a:lnTo>
                  <a:pt x="4162674" y="1252349"/>
                </a:lnTo>
                <a:lnTo>
                  <a:pt x="4181371" y="1256510"/>
                </a:lnTo>
                <a:cubicBezTo>
                  <a:pt x="4183099" y="1258400"/>
                  <a:pt x="4225593" y="1262335"/>
                  <a:pt x="4227861" y="1260257"/>
                </a:cubicBezTo>
                <a:cubicBezTo>
                  <a:pt x="4230129" y="1258183"/>
                  <a:pt x="4212280" y="1253103"/>
                  <a:pt x="4210551" y="1251213"/>
                </a:cubicBezTo>
                <a:lnTo>
                  <a:pt x="4197950" y="1248387"/>
                </a:lnTo>
                <a:close/>
                <a:moveTo>
                  <a:pt x="4418134" y="1223662"/>
                </a:moveTo>
                <a:lnTo>
                  <a:pt x="4403685" y="1230533"/>
                </a:lnTo>
                <a:cubicBezTo>
                  <a:pt x="4398995" y="1234815"/>
                  <a:pt x="4396638" y="1238978"/>
                  <a:pt x="4400877" y="1237803"/>
                </a:cubicBezTo>
                <a:cubicBezTo>
                  <a:pt x="4400877" y="1237803"/>
                  <a:pt x="4400877" y="1237803"/>
                  <a:pt x="4406707" y="1241098"/>
                </a:cubicBezTo>
                <a:cubicBezTo>
                  <a:pt x="4406707" y="1241098"/>
                  <a:pt x="4406707" y="1241098"/>
                  <a:pt x="4387844" y="1241418"/>
                </a:cubicBezTo>
                <a:lnTo>
                  <a:pt x="4351974" y="1241757"/>
                </a:lnTo>
                <a:lnTo>
                  <a:pt x="4436881" y="1260144"/>
                </a:lnTo>
                <a:cubicBezTo>
                  <a:pt x="4475712" y="1268518"/>
                  <a:pt x="4513553" y="1276853"/>
                  <a:pt x="4552335" y="1286215"/>
                </a:cubicBezTo>
                <a:lnTo>
                  <a:pt x="4644147" y="1302859"/>
                </a:lnTo>
                <a:lnTo>
                  <a:pt x="4624333" y="1301424"/>
                </a:lnTo>
                <a:cubicBezTo>
                  <a:pt x="4612064" y="1300917"/>
                  <a:pt x="4601100" y="1300415"/>
                  <a:pt x="4597951" y="1298972"/>
                </a:cubicBezTo>
                <a:lnTo>
                  <a:pt x="4591636" y="1299553"/>
                </a:lnTo>
                <a:lnTo>
                  <a:pt x="4525546" y="1287581"/>
                </a:lnTo>
                <a:cubicBezTo>
                  <a:pt x="4497877" y="1283247"/>
                  <a:pt x="4470253" y="1278867"/>
                  <a:pt x="4445593" y="1272791"/>
                </a:cubicBezTo>
                <a:cubicBezTo>
                  <a:pt x="4415629" y="1264333"/>
                  <a:pt x="4398537" y="1258562"/>
                  <a:pt x="4364953" y="1249946"/>
                </a:cubicBezTo>
                <a:lnTo>
                  <a:pt x="4330016" y="1241966"/>
                </a:lnTo>
                <a:lnTo>
                  <a:pt x="4317129" y="1242087"/>
                </a:lnTo>
                <a:lnTo>
                  <a:pt x="4323190" y="1240404"/>
                </a:lnTo>
                <a:lnTo>
                  <a:pt x="4305343" y="1236327"/>
                </a:lnTo>
                <a:lnTo>
                  <a:pt x="4319542" y="1234733"/>
                </a:lnTo>
                <a:lnTo>
                  <a:pt x="4334263" y="1237921"/>
                </a:lnTo>
                <a:lnTo>
                  <a:pt x="4393783" y="1229946"/>
                </a:lnTo>
                <a:lnTo>
                  <a:pt x="4399226" y="1225786"/>
                </a:lnTo>
                <a:close/>
                <a:moveTo>
                  <a:pt x="10350597" y="1222660"/>
                </a:moveTo>
                <a:lnTo>
                  <a:pt x="10342862" y="1226004"/>
                </a:lnTo>
                <a:lnTo>
                  <a:pt x="10346178" y="1225252"/>
                </a:lnTo>
                <a:close/>
                <a:moveTo>
                  <a:pt x="10599875" y="1217890"/>
                </a:moveTo>
                <a:cubicBezTo>
                  <a:pt x="10590748" y="1220421"/>
                  <a:pt x="10583359" y="1226680"/>
                  <a:pt x="10570323" y="1230296"/>
                </a:cubicBezTo>
                <a:cubicBezTo>
                  <a:pt x="10562464" y="1237388"/>
                  <a:pt x="10555255" y="1244299"/>
                  <a:pt x="10568294" y="1240683"/>
                </a:cubicBezTo>
                <a:cubicBezTo>
                  <a:pt x="10572853" y="1239418"/>
                  <a:pt x="10581328" y="1237068"/>
                  <a:pt x="10585889" y="1235802"/>
                </a:cubicBezTo>
                <a:cubicBezTo>
                  <a:pt x="10597661" y="1227626"/>
                  <a:pt x="10608347" y="1215538"/>
                  <a:pt x="10599875" y="1217890"/>
                </a:cubicBezTo>
                <a:close/>
                <a:moveTo>
                  <a:pt x="3343799" y="1201810"/>
                </a:moveTo>
                <a:lnTo>
                  <a:pt x="3369253" y="1203548"/>
                </a:lnTo>
                <a:lnTo>
                  <a:pt x="3347443" y="1205144"/>
                </a:lnTo>
                <a:lnTo>
                  <a:pt x="3346915" y="1204806"/>
                </a:lnTo>
                <a:close/>
                <a:moveTo>
                  <a:pt x="10486638" y="1198256"/>
                </a:moveTo>
                <a:lnTo>
                  <a:pt x="10486402" y="1201110"/>
                </a:lnTo>
                <a:lnTo>
                  <a:pt x="10489648" y="1199814"/>
                </a:lnTo>
                <a:close/>
                <a:moveTo>
                  <a:pt x="10264276" y="1197298"/>
                </a:moveTo>
                <a:lnTo>
                  <a:pt x="10262800" y="1197645"/>
                </a:lnTo>
                <a:lnTo>
                  <a:pt x="10262584" y="1197768"/>
                </a:lnTo>
                <a:close/>
                <a:moveTo>
                  <a:pt x="10343400" y="1196000"/>
                </a:moveTo>
                <a:lnTo>
                  <a:pt x="10326447" y="1203912"/>
                </a:lnTo>
                <a:lnTo>
                  <a:pt x="10332846" y="1202139"/>
                </a:lnTo>
                <a:close/>
                <a:moveTo>
                  <a:pt x="3537149" y="1186354"/>
                </a:moveTo>
                <a:cubicBezTo>
                  <a:pt x="3537149" y="1186354"/>
                  <a:pt x="3539802" y="1187856"/>
                  <a:pt x="3542899" y="1189610"/>
                </a:cubicBezTo>
                <a:lnTo>
                  <a:pt x="3541577" y="1190929"/>
                </a:lnTo>
                <a:lnTo>
                  <a:pt x="3538969" y="1191120"/>
                </a:lnTo>
                <a:close/>
                <a:moveTo>
                  <a:pt x="10454141" y="1177888"/>
                </a:moveTo>
                <a:lnTo>
                  <a:pt x="10397385" y="1202427"/>
                </a:lnTo>
                <a:lnTo>
                  <a:pt x="10340669" y="1237701"/>
                </a:lnTo>
                <a:lnTo>
                  <a:pt x="10330388" y="1244280"/>
                </a:lnTo>
                <a:lnTo>
                  <a:pt x="10347284" y="1238882"/>
                </a:lnTo>
                <a:lnTo>
                  <a:pt x="10371275" y="1225066"/>
                </a:lnTo>
                <a:lnTo>
                  <a:pt x="10387225" y="1216663"/>
                </a:lnTo>
                <a:lnTo>
                  <a:pt x="10394576" y="1215138"/>
                </a:lnTo>
                <a:lnTo>
                  <a:pt x="10415784" y="1202123"/>
                </a:lnTo>
                <a:close/>
                <a:moveTo>
                  <a:pt x="10422387" y="1177301"/>
                </a:moveTo>
                <a:lnTo>
                  <a:pt x="10369571" y="1190462"/>
                </a:lnTo>
                <a:lnTo>
                  <a:pt x="10354242" y="1196202"/>
                </a:lnTo>
                <a:close/>
                <a:moveTo>
                  <a:pt x="10433636" y="1173750"/>
                </a:moveTo>
                <a:lnTo>
                  <a:pt x="10428501" y="1175605"/>
                </a:lnTo>
                <a:lnTo>
                  <a:pt x="10432844" y="1174401"/>
                </a:lnTo>
                <a:lnTo>
                  <a:pt x="10433294" y="1174023"/>
                </a:lnTo>
                <a:close/>
                <a:moveTo>
                  <a:pt x="10511048" y="1172321"/>
                </a:moveTo>
                <a:lnTo>
                  <a:pt x="10470987" y="1188376"/>
                </a:lnTo>
                <a:lnTo>
                  <a:pt x="10443952" y="1205673"/>
                </a:lnTo>
                <a:lnTo>
                  <a:pt x="10443623" y="1209552"/>
                </a:lnTo>
                <a:cubicBezTo>
                  <a:pt x="10442905" y="1208968"/>
                  <a:pt x="10445247" y="1207616"/>
                  <a:pt x="10449370" y="1205867"/>
                </a:cubicBezTo>
                <a:lnTo>
                  <a:pt x="10458821" y="1202371"/>
                </a:lnTo>
                <a:lnTo>
                  <a:pt x="10467866" y="1196887"/>
                </a:lnTo>
                <a:close/>
                <a:moveTo>
                  <a:pt x="3523692" y="1145395"/>
                </a:moveTo>
                <a:cubicBezTo>
                  <a:pt x="3522519" y="1145751"/>
                  <a:pt x="3525658" y="1146722"/>
                  <a:pt x="3531062" y="1147930"/>
                </a:cubicBezTo>
                <a:lnTo>
                  <a:pt x="3548450" y="1151223"/>
                </a:lnTo>
                <a:lnTo>
                  <a:pt x="3549094" y="1151496"/>
                </a:lnTo>
                <a:lnTo>
                  <a:pt x="3628349" y="1184576"/>
                </a:lnTo>
                <a:lnTo>
                  <a:pt x="3548848" y="1190397"/>
                </a:lnTo>
                <a:lnTo>
                  <a:pt x="3542899" y="1189610"/>
                </a:lnTo>
                <a:cubicBezTo>
                  <a:pt x="3543873" y="1181998"/>
                  <a:pt x="3545291" y="1174634"/>
                  <a:pt x="3545291" y="1174634"/>
                </a:cubicBezTo>
                <a:cubicBezTo>
                  <a:pt x="3539983" y="1171628"/>
                  <a:pt x="3507063" y="1169324"/>
                  <a:pt x="3496006" y="1163059"/>
                </a:cubicBezTo>
                <a:cubicBezTo>
                  <a:pt x="3496006" y="1163059"/>
                  <a:pt x="3479635" y="1153792"/>
                  <a:pt x="3507420" y="1157278"/>
                </a:cubicBezTo>
                <a:cubicBezTo>
                  <a:pt x="3528644" y="1160446"/>
                  <a:pt x="3511137" y="1163462"/>
                  <a:pt x="3525990" y="1158943"/>
                </a:cubicBezTo>
                <a:cubicBezTo>
                  <a:pt x="3515826" y="1162036"/>
                  <a:pt x="3516964" y="1149751"/>
                  <a:pt x="3523692" y="1145395"/>
                </a:cubicBezTo>
                <a:close/>
                <a:moveTo>
                  <a:pt x="10198610" y="1142410"/>
                </a:moveTo>
                <a:lnTo>
                  <a:pt x="10197189" y="1142581"/>
                </a:lnTo>
                <a:cubicBezTo>
                  <a:pt x="10193149" y="1143091"/>
                  <a:pt x="10183083" y="1144459"/>
                  <a:pt x="10174293" y="1146479"/>
                </a:cubicBezTo>
                <a:cubicBezTo>
                  <a:pt x="10165502" y="1148497"/>
                  <a:pt x="10157983" y="1151165"/>
                  <a:pt x="10159039" y="1154270"/>
                </a:cubicBezTo>
                <a:cubicBezTo>
                  <a:pt x="10159037" y="1155575"/>
                  <a:pt x="10162165" y="1155607"/>
                  <a:pt x="10166541" y="1155011"/>
                </a:cubicBezTo>
                <a:lnTo>
                  <a:pt x="10180308" y="1152231"/>
                </a:lnTo>
                <a:close/>
                <a:moveTo>
                  <a:pt x="10288349" y="1141553"/>
                </a:moveTo>
                <a:lnTo>
                  <a:pt x="10284156" y="1142130"/>
                </a:lnTo>
                <a:lnTo>
                  <a:pt x="10283208" y="1142855"/>
                </a:lnTo>
                <a:lnTo>
                  <a:pt x="10287074" y="1141967"/>
                </a:lnTo>
                <a:close/>
                <a:moveTo>
                  <a:pt x="3523087" y="1140489"/>
                </a:moveTo>
                <a:lnTo>
                  <a:pt x="3526990" y="1142140"/>
                </a:lnTo>
                <a:lnTo>
                  <a:pt x="3526070" y="1141977"/>
                </a:lnTo>
                <a:lnTo>
                  <a:pt x="3520062" y="1140867"/>
                </a:lnTo>
                <a:close/>
                <a:moveTo>
                  <a:pt x="3562076" y="1135606"/>
                </a:moveTo>
                <a:lnTo>
                  <a:pt x="3678537" y="1180901"/>
                </a:lnTo>
                <a:lnTo>
                  <a:pt x="3653661" y="1182722"/>
                </a:lnTo>
                <a:lnTo>
                  <a:pt x="3549271" y="1137210"/>
                </a:lnTo>
                <a:close/>
                <a:moveTo>
                  <a:pt x="3610095" y="1129595"/>
                </a:moveTo>
                <a:lnTo>
                  <a:pt x="3662598" y="1150693"/>
                </a:lnTo>
                <a:lnTo>
                  <a:pt x="3726612" y="1176931"/>
                </a:lnTo>
                <a:lnTo>
                  <a:pt x="3710109" y="1178516"/>
                </a:lnTo>
                <a:lnTo>
                  <a:pt x="3657748" y="1156584"/>
                </a:lnTo>
                <a:lnTo>
                  <a:pt x="3603011" y="1130482"/>
                </a:lnTo>
                <a:close/>
                <a:moveTo>
                  <a:pt x="3646672" y="1125016"/>
                </a:moveTo>
                <a:lnTo>
                  <a:pt x="3774540" y="1172327"/>
                </a:lnTo>
                <a:lnTo>
                  <a:pt x="3738649" y="1175776"/>
                </a:lnTo>
                <a:lnTo>
                  <a:pt x="3686665" y="1156593"/>
                </a:lnTo>
                <a:lnTo>
                  <a:pt x="3628702" y="1127268"/>
                </a:lnTo>
                <a:close/>
                <a:moveTo>
                  <a:pt x="10630148" y="1124586"/>
                </a:moveTo>
                <a:lnTo>
                  <a:pt x="10529665" y="1164858"/>
                </a:lnTo>
                <a:lnTo>
                  <a:pt x="10480995" y="1197201"/>
                </a:lnTo>
                <a:lnTo>
                  <a:pt x="10504759" y="1192268"/>
                </a:lnTo>
                <a:lnTo>
                  <a:pt x="10496680" y="1197005"/>
                </a:lnTo>
                <a:lnTo>
                  <a:pt x="10530514" y="1183492"/>
                </a:lnTo>
                <a:cubicBezTo>
                  <a:pt x="10546688" y="1177031"/>
                  <a:pt x="10568252" y="1168418"/>
                  <a:pt x="10597004" y="1156934"/>
                </a:cubicBezTo>
                <a:cubicBezTo>
                  <a:pt x="10613521" y="1148143"/>
                  <a:pt x="10643185" y="1120969"/>
                  <a:pt x="10630148" y="1124586"/>
                </a:cubicBezTo>
                <a:close/>
                <a:moveTo>
                  <a:pt x="10569203" y="1122409"/>
                </a:moveTo>
                <a:lnTo>
                  <a:pt x="10561393" y="1127661"/>
                </a:lnTo>
                <a:lnTo>
                  <a:pt x="10558983" y="1128300"/>
                </a:lnTo>
                <a:close/>
                <a:moveTo>
                  <a:pt x="3717356" y="1116885"/>
                </a:moveTo>
                <a:lnTo>
                  <a:pt x="3847203" y="1165348"/>
                </a:lnTo>
                <a:lnTo>
                  <a:pt x="3793350" y="1170519"/>
                </a:lnTo>
                <a:lnTo>
                  <a:pt x="3670138" y="1122080"/>
                </a:lnTo>
                <a:lnTo>
                  <a:pt x="3699478" y="1118406"/>
                </a:lnTo>
                <a:close/>
                <a:moveTo>
                  <a:pt x="10287133" y="1114094"/>
                </a:moveTo>
                <a:lnTo>
                  <a:pt x="10262643" y="1121682"/>
                </a:lnTo>
                <a:lnTo>
                  <a:pt x="10233191" y="1130897"/>
                </a:lnTo>
                <a:lnTo>
                  <a:pt x="10223556" y="1136782"/>
                </a:lnTo>
                <a:lnTo>
                  <a:pt x="10245230" y="1128466"/>
                </a:lnTo>
                <a:cubicBezTo>
                  <a:pt x="10254920" y="1124787"/>
                  <a:pt x="10264309" y="1121481"/>
                  <a:pt x="10272710" y="1119159"/>
                </a:cubicBezTo>
                <a:lnTo>
                  <a:pt x="10282266" y="1116996"/>
                </a:lnTo>
                <a:close/>
                <a:moveTo>
                  <a:pt x="10778169" y="1111598"/>
                </a:moveTo>
                <a:cubicBezTo>
                  <a:pt x="10692525" y="1144474"/>
                  <a:pt x="10603149" y="1179088"/>
                  <a:pt x="10517507" y="1211965"/>
                </a:cubicBezTo>
                <a:cubicBezTo>
                  <a:pt x="10565742" y="1198586"/>
                  <a:pt x="10618538" y="1183942"/>
                  <a:pt x="10666766" y="1170565"/>
                </a:cubicBezTo>
                <a:cubicBezTo>
                  <a:pt x="10671330" y="1169298"/>
                  <a:pt x="10671330" y="1169298"/>
                  <a:pt x="10671330" y="1169298"/>
                </a:cubicBezTo>
                <a:cubicBezTo>
                  <a:pt x="10696139" y="1157504"/>
                  <a:pt x="10718300" y="1151359"/>
                  <a:pt x="10743287" y="1140216"/>
                </a:cubicBezTo>
                <a:cubicBezTo>
                  <a:pt x="10760885" y="1135335"/>
                  <a:pt x="10791205" y="1107980"/>
                  <a:pt x="10778169" y="1111598"/>
                </a:cubicBezTo>
                <a:close/>
                <a:moveTo>
                  <a:pt x="3806020" y="1109342"/>
                </a:moveTo>
                <a:lnTo>
                  <a:pt x="3870897" y="1133007"/>
                </a:lnTo>
                <a:lnTo>
                  <a:pt x="3948837" y="1155587"/>
                </a:lnTo>
                <a:lnTo>
                  <a:pt x="3864515" y="1163686"/>
                </a:lnTo>
                <a:lnTo>
                  <a:pt x="3733372" y="1115523"/>
                </a:lnTo>
                <a:close/>
                <a:moveTo>
                  <a:pt x="5536261" y="1107587"/>
                </a:moveTo>
                <a:lnTo>
                  <a:pt x="5510076" y="1111564"/>
                </a:lnTo>
                <a:lnTo>
                  <a:pt x="5470800" y="1140069"/>
                </a:lnTo>
                <a:lnTo>
                  <a:pt x="5492529" y="1138248"/>
                </a:lnTo>
                <a:close/>
                <a:moveTo>
                  <a:pt x="4431759" y="1102959"/>
                </a:moveTo>
                <a:lnTo>
                  <a:pt x="4406554" y="1106419"/>
                </a:lnTo>
                <a:lnTo>
                  <a:pt x="4405827" y="1103806"/>
                </a:lnTo>
                <a:close/>
                <a:moveTo>
                  <a:pt x="10188480" y="1021785"/>
                </a:moveTo>
                <a:lnTo>
                  <a:pt x="10185509" y="1022883"/>
                </a:lnTo>
                <a:lnTo>
                  <a:pt x="10185553" y="1021969"/>
                </a:lnTo>
                <a:cubicBezTo>
                  <a:pt x="10186159" y="1021090"/>
                  <a:pt x="10187217" y="1020911"/>
                  <a:pt x="10188480" y="1021785"/>
                </a:cubicBezTo>
                <a:close/>
                <a:moveTo>
                  <a:pt x="10227505" y="1010325"/>
                </a:moveTo>
                <a:cubicBezTo>
                  <a:pt x="10225046" y="1010960"/>
                  <a:pt x="10221086" y="1012412"/>
                  <a:pt x="10216574" y="1014258"/>
                </a:cubicBezTo>
                <a:lnTo>
                  <a:pt x="10205672" y="1019080"/>
                </a:lnTo>
                <a:lnTo>
                  <a:pt x="10222978" y="1012543"/>
                </a:lnTo>
                <a:close/>
                <a:moveTo>
                  <a:pt x="10422384" y="976897"/>
                </a:moveTo>
                <a:lnTo>
                  <a:pt x="10417663" y="979045"/>
                </a:lnTo>
                <a:lnTo>
                  <a:pt x="10415287" y="979386"/>
                </a:lnTo>
                <a:cubicBezTo>
                  <a:pt x="10412938" y="979693"/>
                  <a:pt x="10412067" y="979753"/>
                  <a:pt x="10412244" y="979617"/>
                </a:cubicBezTo>
                <a:cubicBezTo>
                  <a:pt x="10412597" y="979348"/>
                  <a:pt x="10417136" y="978299"/>
                  <a:pt x="10422384" y="976897"/>
                </a:cubicBezTo>
                <a:close/>
                <a:moveTo>
                  <a:pt x="9877822" y="927512"/>
                </a:moveTo>
                <a:cubicBezTo>
                  <a:pt x="9861220" y="929024"/>
                  <a:pt x="9853703" y="939919"/>
                  <a:pt x="9831037" y="950216"/>
                </a:cubicBezTo>
                <a:lnTo>
                  <a:pt x="9805652" y="958529"/>
                </a:lnTo>
                <a:lnTo>
                  <a:pt x="9805550" y="958584"/>
                </a:lnTo>
                <a:lnTo>
                  <a:pt x="9802618" y="960612"/>
                </a:lnTo>
                <a:lnTo>
                  <a:pt x="9825042" y="955595"/>
                </a:lnTo>
                <a:lnTo>
                  <a:pt x="9837144" y="952404"/>
                </a:lnTo>
                <a:lnTo>
                  <a:pt x="9840858" y="950640"/>
                </a:lnTo>
                <a:cubicBezTo>
                  <a:pt x="9854509" y="942809"/>
                  <a:pt x="9867027" y="934588"/>
                  <a:pt x="9877822" y="927512"/>
                </a:cubicBezTo>
                <a:close/>
                <a:moveTo>
                  <a:pt x="10145611" y="915860"/>
                </a:moveTo>
                <a:lnTo>
                  <a:pt x="10112346" y="927167"/>
                </a:lnTo>
                <a:lnTo>
                  <a:pt x="10071960" y="951338"/>
                </a:lnTo>
                <a:lnTo>
                  <a:pt x="10095216" y="945142"/>
                </a:lnTo>
                <a:lnTo>
                  <a:pt x="10113712" y="934204"/>
                </a:lnTo>
                <a:close/>
                <a:moveTo>
                  <a:pt x="9896460" y="911326"/>
                </a:moveTo>
                <a:cubicBezTo>
                  <a:pt x="9895734" y="912380"/>
                  <a:pt x="9896740" y="913853"/>
                  <a:pt x="9898110" y="914796"/>
                </a:cubicBezTo>
                <a:cubicBezTo>
                  <a:pt x="9899483" y="915742"/>
                  <a:pt x="9901215" y="916160"/>
                  <a:pt x="9901942" y="915106"/>
                </a:cubicBezTo>
                <a:cubicBezTo>
                  <a:pt x="9905928" y="914744"/>
                  <a:pt x="9896460" y="911326"/>
                  <a:pt x="9896460" y="911326"/>
                </a:cubicBezTo>
                <a:close/>
                <a:moveTo>
                  <a:pt x="10074732" y="903211"/>
                </a:moveTo>
                <a:lnTo>
                  <a:pt x="10065806" y="906314"/>
                </a:lnTo>
                <a:lnTo>
                  <a:pt x="10039072" y="912583"/>
                </a:lnTo>
                <a:lnTo>
                  <a:pt x="10041907" y="921104"/>
                </a:lnTo>
                <a:lnTo>
                  <a:pt x="10045732" y="919627"/>
                </a:lnTo>
                <a:lnTo>
                  <a:pt x="10072447" y="904949"/>
                </a:lnTo>
                <a:cubicBezTo>
                  <a:pt x="10072447" y="904949"/>
                  <a:pt x="10073099" y="904437"/>
                  <a:pt x="10074249" y="903568"/>
                </a:cubicBezTo>
                <a:close/>
                <a:moveTo>
                  <a:pt x="5845898" y="881024"/>
                </a:moveTo>
                <a:lnTo>
                  <a:pt x="5824493" y="884685"/>
                </a:lnTo>
                <a:lnTo>
                  <a:pt x="5820520" y="887937"/>
                </a:lnTo>
                <a:cubicBezTo>
                  <a:pt x="5807433" y="898980"/>
                  <a:pt x="5794871" y="909755"/>
                  <a:pt x="5778763" y="923098"/>
                </a:cubicBezTo>
                <a:cubicBezTo>
                  <a:pt x="5725091" y="964801"/>
                  <a:pt x="5654980" y="1004298"/>
                  <a:pt x="5600735" y="1045766"/>
                </a:cubicBezTo>
                <a:lnTo>
                  <a:pt x="5558512" y="1076410"/>
                </a:lnTo>
                <a:lnTo>
                  <a:pt x="5584229" y="1073955"/>
                </a:lnTo>
                <a:lnTo>
                  <a:pt x="5626727" y="1044159"/>
                </a:lnTo>
                <a:cubicBezTo>
                  <a:pt x="5691681" y="1000955"/>
                  <a:pt x="5754073" y="953816"/>
                  <a:pt x="5814748" y="905977"/>
                </a:cubicBezTo>
                <a:close/>
                <a:moveTo>
                  <a:pt x="10027634" y="865679"/>
                </a:moveTo>
                <a:lnTo>
                  <a:pt x="10029032" y="866573"/>
                </a:lnTo>
                <a:lnTo>
                  <a:pt x="10031889" y="868401"/>
                </a:lnTo>
                <a:cubicBezTo>
                  <a:pt x="10031889" y="868401"/>
                  <a:pt x="10030471" y="867495"/>
                  <a:pt x="10029231" y="866699"/>
                </a:cubicBezTo>
                <a:lnTo>
                  <a:pt x="10029032" y="866573"/>
                </a:lnTo>
                <a:lnTo>
                  <a:pt x="10027702" y="865721"/>
                </a:lnTo>
                <a:cubicBezTo>
                  <a:pt x="10027369" y="865508"/>
                  <a:pt x="10027282" y="865451"/>
                  <a:pt x="10027634" y="865679"/>
                </a:cubicBezTo>
                <a:close/>
                <a:moveTo>
                  <a:pt x="9782556" y="858907"/>
                </a:moveTo>
                <a:lnTo>
                  <a:pt x="9780719" y="859117"/>
                </a:lnTo>
                <a:lnTo>
                  <a:pt x="9776129" y="859866"/>
                </a:lnTo>
                <a:lnTo>
                  <a:pt x="9744800" y="874120"/>
                </a:lnTo>
                <a:lnTo>
                  <a:pt x="9753019" y="872520"/>
                </a:lnTo>
                <a:lnTo>
                  <a:pt x="9754306" y="871387"/>
                </a:lnTo>
                <a:lnTo>
                  <a:pt x="9757024" y="869307"/>
                </a:lnTo>
                <a:lnTo>
                  <a:pt x="9757489" y="869149"/>
                </a:lnTo>
                <a:lnTo>
                  <a:pt x="9767605" y="864506"/>
                </a:lnTo>
                <a:lnTo>
                  <a:pt x="9762264" y="869211"/>
                </a:lnTo>
                <a:close/>
                <a:moveTo>
                  <a:pt x="9965556" y="856292"/>
                </a:moveTo>
                <a:cubicBezTo>
                  <a:pt x="9964103" y="858398"/>
                  <a:pt x="9961573" y="856655"/>
                  <a:pt x="9960116" y="858764"/>
                </a:cubicBezTo>
                <a:cubicBezTo>
                  <a:pt x="9959233" y="861395"/>
                  <a:pt x="9959985" y="862335"/>
                  <a:pt x="9961396" y="862320"/>
                </a:cubicBezTo>
                <a:cubicBezTo>
                  <a:pt x="9962454" y="862309"/>
                  <a:pt x="9963884" y="861760"/>
                  <a:pt x="9965272" y="860985"/>
                </a:cubicBezTo>
                <a:cubicBezTo>
                  <a:pt x="9966660" y="860209"/>
                  <a:pt x="9968008" y="859208"/>
                  <a:pt x="9968904" y="858290"/>
                </a:cubicBezTo>
                <a:cubicBezTo>
                  <a:pt x="9970694" y="856458"/>
                  <a:pt x="9970675" y="854960"/>
                  <a:pt x="9965556" y="856292"/>
                </a:cubicBezTo>
                <a:close/>
                <a:moveTo>
                  <a:pt x="10319908" y="848857"/>
                </a:moveTo>
                <a:cubicBezTo>
                  <a:pt x="10324025" y="848441"/>
                  <a:pt x="10326066" y="849555"/>
                  <a:pt x="10325500" y="851009"/>
                </a:cubicBezTo>
                <a:cubicBezTo>
                  <a:pt x="10325122" y="851979"/>
                  <a:pt x="10323580" y="853103"/>
                  <a:pt x="10320724" y="854028"/>
                </a:cubicBezTo>
                <a:cubicBezTo>
                  <a:pt x="10316915" y="855262"/>
                  <a:pt x="10310759" y="856147"/>
                  <a:pt x="10301882" y="855850"/>
                </a:cubicBezTo>
                <a:cubicBezTo>
                  <a:pt x="10309606" y="851207"/>
                  <a:pt x="10315793" y="849269"/>
                  <a:pt x="10319908" y="848857"/>
                </a:cubicBezTo>
                <a:close/>
                <a:moveTo>
                  <a:pt x="6569741" y="847371"/>
                </a:moveTo>
                <a:cubicBezTo>
                  <a:pt x="6569005" y="839365"/>
                  <a:pt x="6531236" y="871495"/>
                  <a:pt x="6526459" y="873400"/>
                </a:cubicBezTo>
                <a:cubicBezTo>
                  <a:pt x="6513412" y="884138"/>
                  <a:pt x="6486035" y="900593"/>
                  <a:pt x="6483115" y="907754"/>
                </a:cubicBezTo>
                <a:cubicBezTo>
                  <a:pt x="6483529" y="925343"/>
                  <a:pt x="6552169" y="866992"/>
                  <a:pt x="6567025" y="851193"/>
                </a:cubicBezTo>
                <a:cubicBezTo>
                  <a:pt x="6569146" y="848935"/>
                  <a:pt x="6570171" y="847547"/>
                  <a:pt x="6569741" y="847371"/>
                </a:cubicBezTo>
                <a:close/>
                <a:moveTo>
                  <a:pt x="6548587" y="838748"/>
                </a:moveTo>
                <a:cubicBezTo>
                  <a:pt x="6548587" y="838748"/>
                  <a:pt x="6545158" y="837349"/>
                  <a:pt x="6542239" y="844508"/>
                </a:cubicBezTo>
                <a:cubicBezTo>
                  <a:pt x="6530764" y="851392"/>
                  <a:pt x="6516208" y="857661"/>
                  <a:pt x="6498385" y="870305"/>
                </a:cubicBezTo>
                <a:cubicBezTo>
                  <a:pt x="6491769" y="879169"/>
                  <a:pt x="6462290" y="903638"/>
                  <a:pt x="6461771" y="907672"/>
                </a:cubicBezTo>
                <a:cubicBezTo>
                  <a:pt x="6461597" y="909016"/>
                  <a:pt x="6464642" y="908090"/>
                  <a:pt x="6472825" y="903558"/>
                </a:cubicBezTo>
                <a:cubicBezTo>
                  <a:pt x="6496426" y="884919"/>
                  <a:pt x="6525152" y="865160"/>
                  <a:pt x="6542239" y="844508"/>
                </a:cubicBezTo>
                <a:cubicBezTo>
                  <a:pt x="6544740" y="843280"/>
                  <a:pt x="6546847" y="843017"/>
                  <a:pt x="6548071" y="842471"/>
                </a:cubicBezTo>
                <a:cubicBezTo>
                  <a:pt x="6548682" y="842199"/>
                  <a:pt x="6549072" y="841854"/>
                  <a:pt x="6549178" y="841285"/>
                </a:cubicBezTo>
                <a:cubicBezTo>
                  <a:pt x="6549285" y="840717"/>
                  <a:pt x="6549108" y="839923"/>
                  <a:pt x="6548587" y="838748"/>
                </a:cubicBezTo>
                <a:close/>
                <a:moveTo>
                  <a:pt x="10256625" y="837038"/>
                </a:moveTo>
                <a:lnTo>
                  <a:pt x="10245704" y="843881"/>
                </a:lnTo>
                <a:lnTo>
                  <a:pt x="10242524" y="844696"/>
                </a:lnTo>
                <a:close/>
                <a:moveTo>
                  <a:pt x="6181304" y="821855"/>
                </a:moveTo>
                <a:lnTo>
                  <a:pt x="6180514" y="822002"/>
                </a:lnTo>
                <a:lnTo>
                  <a:pt x="6178758" y="823487"/>
                </a:lnTo>
                <a:close/>
                <a:moveTo>
                  <a:pt x="7256888" y="809719"/>
                </a:moveTo>
                <a:lnTo>
                  <a:pt x="7228599" y="828506"/>
                </a:lnTo>
                <a:lnTo>
                  <a:pt x="7198695" y="848480"/>
                </a:lnTo>
                <a:lnTo>
                  <a:pt x="7204222" y="847143"/>
                </a:lnTo>
                <a:lnTo>
                  <a:pt x="7208767" y="843696"/>
                </a:lnTo>
                <a:cubicBezTo>
                  <a:pt x="7219823" y="835372"/>
                  <a:pt x="7230585" y="827645"/>
                  <a:pt x="7240345" y="821572"/>
                </a:cubicBezTo>
                <a:lnTo>
                  <a:pt x="7251546" y="815294"/>
                </a:lnTo>
                <a:close/>
                <a:moveTo>
                  <a:pt x="6614432" y="809715"/>
                </a:moveTo>
                <a:cubicBezTo>
                  <a:pt x="6611777" y="804779"/>
                  <a:pt x="6576701" y="830299"/>
                  <a:pt x="6575355" y="833604"/>
                </a:cubicBezTo>
                <a:cubicBezTo>
                  <a:pt x="6574728" y="842501"/>
                  <a:pt x="6598067" y="827570"/>
                  <a:pt x="6608992" y="817333"/>
                </a:cubicBezTo>
                <a:cubicBezTo>
                  <a:pt x="6610814" y="815626"/>
                  <a:pt x="6612289" y="814049"/>
                  <a:pt x="6613252" y="812736"/>
                </a:cubicBezTo>
                <a:cubicBezTo>
                  <a:pt x="6614215" y="811422"/>
                  <a:pt x="6614664" y="810372"/>
                  <a:pt x="6614432" y="809715"/>
                </a:cubicBezTo>
                <a:close/>
                <a:moveTo>
                  <a:pt x="10110066" y="799154"/>
                </a:moveTo>
                <a:cubicBezTo>
                  <a:pt x="10113849" y="799256"/>
                  <a:pt x="10115916" y="799726"/>
                  <a:pt x="10114705" y="800652"/>
                </a:cubicBezTo>
                <a:cubicBezTo>
                  <a:pt x="10100768" y="811300"/>
                  <a:pt x="10083205" y="817828"/>
                  <a:pt x="10065037" y="823605"/>
                </a:cubicBezTo>
                <a:lnTo>
                  <a:pt x="10059429" y="825354"/>
                </a:lnTo>
                <a:lnTo>
                  <a:pt x="10107518" y="799275"/>
                </a:lnTo>
                <a:close/>
                <a:moveTo>
                  <a:pt x="6464257" y="769336"/>
                </a:moveTo>
                <a:lnTo>
                  <a:pt x="6459448" y="770332"/>
                </a:lnTo>
                <a:lnTo>
                  <a:pt x="6447488" y="772548"/>
                </a:lnTo>
                <a:lnTo>
                  <a:pt x="6291085" y="893046"/>
                </a:lnTo>
                <a:cubicBezTo>
                  <a:pt x="6278039" y="903785"/>
                  <a:pt x="6242964" y="929306"/>
                  <a:pt x="6241618" y="932610"/>
                </a:cubicBezTo>
                <a:lnTo>
                  <a:pt x="6240269" y="935915"/>
                </a:lnTo>
                <a:cubicBezTo>
                  <a:pt x="6273161" y="925560"/>
                  <a:pt x="6309643" y="888411"/>
                  <a:pt x="6344493" y="863441"/>
                </a:cubicBezTo>
                <a:close/>
                <a:moveTo>
                  <a:pt x="6635851" y="767196"/>
                </a:moveTo>
                <a:cubicBezTo>
                  <a:pt x="6635393" y="766477"/>
                  <a:pt x="6630874" y="768570"/>
                  <a:pt x="6619573" y="775844"/>
                </a:cubicBezTo>
                <a:cubicBezTo>
                  <a:pt x="6619573" y="775844"/>
                  <a:pt x="6605016" y="782112"/>
                  <a:pt x="6603669" y="785416"/>
                </a:cubicBezTo>
                <a:cubicBezTo>
                  <a:pt x="6602441" y="793947"/>
                  <a:pt x="6621928" y="780645"/>
                  <a:pt x="6631170" y="772551"/>
                </a:cubicBezTo>
                <a:cubicBezTo>
                  <a:pt x="6634251" y="769853"/>
                  <a:pt x="6636193" y="767735"/>
                  <a:pt x="6635851" y="767196"/>
                </a:cubicBezTo>
                <a:close/>
                <a:moveTo>
                  <a:pt x="7118231" y="723187"/>
                </a:moveTo>
                <a:lnTo>
                  <a:pt x="7114832" y="725703"/>
                </a:lnTo>
                <a:lnTo>
                  <a:pt x="7114705" y="724479"/>
                </a:lnTo>
                <a:cubicBezTo>
                  <a:pt x="7115266" y="723102"/>
                  <a:pt x="7116516" y="722488"/>
                  <a:pt x="7118231" y="723187"/>
                </a:cubicBezTo>
                <a:close/>
                <a:moveTo>
                  <a:pt x="7601928" y="719697"/>
                </a:moveTo>
                <a:lnTo>
                  <a:pt x="7593478" y="729426"/>
                </a:lnTo>
                <a:lnTo>
                  <a:pt x="7590672" y="731132"/>
                </a:lnTo>
                <a:close/>
                <a:moveTo>
                  <a:pt x="10286696" y="719197"/>
                </a:moveTo>
                <a:lnTo>
                  <a:pt x="10280597" y="723530"/>
                </a:lnTo>
                <a:cubicBezTo>
                  <a:pt x="10271329" y="729972"/>
                  <a:pt x="10266405" y="733613"/>
                  <a:pt x="10264494" y="735422"/>
                </a:cubicBezTo>
                <a:lnTo>
                  <a:pt x="10265312" y="735803"/>
                </a:lnTo>
                <a:lnTo>
                  <a:pt x="10229787" y="746811"/>
                </a:lnTo>
                <a:cubicBezTo>
                  <a:pt x="10205361" y="755601"/>
                  <a:pt x="10182145" y="765145"/>
                  <a:pt x="10159533" y="775342"/>
                </a:cubicBezTo>
                <a:lnTo>
                  <a:pt x="10143786" y="779518"/>
                </a:lnTo>
                <a:lnTo>
                  <a:pt x="10177682" y="760217"/>
                </a:lnTo>
                <a:lnTo>
                  <a:pt x="10201760" y="743855"/>
                </a:lnTo>
                <a:lnTo>
                  <a:pt x="10275320" y="722174"/>
                </a:lnTo>
                <a:close/>
                <a:moveTo>
                  <a:pt x="6714061" y="717616"/>
                </a:moveTo>
                <a:lnTo>
                  <a:pt x="6709833" y="718492"/>
                </a:lnTo>
                <a:lnTo>
                  <a:pt x="6697014" y="728177"/>
                </a:lnTo>
                <a:cubicBezTo>
                  <a:pt x="6689596" y="736151"/>
                  <a:pt x="6681476" y="745846"/>
                  <a:pt x="6668717" y="756701"/>
                </a:cubicBezTo>
                <a:cubicBezTo>
                  <a:pt x="6662592" y="761912"/>
                  <a:pt x="6613960" y="789612"/>
                  <a:pt x="6617126" y="803107"/>
                </a:cubicBezTo>
                <a:cubicBezTo>
                  <a:pt x="6620556" y="804505"/>
                  <a:pt x="6631683" y="796838"/>
                  <a:pt x="6631683" y="796838"/>
                </a:cubicBezTo>
                <a:cubicBezTo>
                  <a:pt x="6649221" y="784078"/>
                  <a:pt x="6665717" y="768966"/>
                  <a:pt x="6680758" y="753743"/>
                </a:cubicBezTo>
                <a:close/>
                <a:moveTo>
                  <a:pt x="9755834" y="702041"/>
                </a:moveTo>
                <a:lnTo>
                  <a:pt x="9742132" y="706406"/>
                </a:lnTo>
                <a:lnTo>
                  <a:pt x="9738565" y="708643"/>
                </a:lnTo>
                <a:lnTo>
                  <a:pt x="9719131" y="722766"/>
                </a:lnTo>
                <a:lnTo>
                  <a:pt x="9721709" y="723680"/>
                </a:lnTo>
                <a:lnTo>
                  <a:pt x="9725716" y="723411"/>
                </a:lnTo>
                <a:lnTo>
                  <a:pt x="9749512" y="706967"/>
                </a:lnTo>
                <a:close/>
                <a:moveTo>
                  <a:pt x="7163433" y="694088"/>
                </a:moveTo>
                <a:cubicBezTo>
                  <a:pt x="7160566" y="695808"/>
                  <a:pt x="7156040" y="699141"/>
                  <a:pt x="7150917" y="703194"/>
                </a:cubicBezTo>
                <a:lnTo>
                  <a:pt x="7138614" y="713461"/>
                </a:lnTo>
                <a:lnTo>
                  <a:pt x="7158368" y="698636"/>
                </a:lnTo>
                <a:close/>
                <a:moveTo>
                  <a:pt x="10394631" y="692286"/>
                </a:moveTo>
                <a:lnTo>
                  <a:pt x="10387444" y="697661"/>
                </a:lnTo>
                <a:lnTo>
                  <a:pt x="10381073" y="701760"/>
                </a:lnTo>
                <a:lnTo>
                  <a:pt x="10319477" y="719321"/>
                </a:lnTo>
                <a:lnTo>
                  <a:pt x="10324681" y="715564"/>
                </a:lnTo>
                <a:lnTo>
                  <a:pt x="10335619" y="706394"/>
                </a:lnTo>
                <a:lnTo>
                  <a:pt x="10364297" y="698889"/>
                </a:lnTo>
                <a:close/>
                <a:moveTo>
                  <a:pt x="9812390" y="686606"/>
                </a:moveTo>
                <a:lnTo>
                  <a:pt x="9790562" y="692403"/>
                </a:lnTo>
                <a:lnTo>
                  <a:pt x="9737920" y="720533"/>
                </a:lnTo>
                <a:lnTo>
                  <a:pt x="9752299" y="716837"/>
                </a:lnTo>
                <a:lnTo>
                  <a:pt x="9766279" y="708847"/>
                </a:lnTo>
                <a:lnTo>
                  <a:pt x="9786409" y="701700"/>
                </a:lnTo>
                <a:lnTo>
                  <a:pt x="9789053" y="700164"/>
                </a:lnTo>
                <a:lnTo>
                  <a:pt x="9789163" y="699598"/>
                </a:lnTo>
                <a:lnTo>
                  <a:pt x="9790117" y="699545"/>
                </a:lnTo>
                <a:close/>
                <a:moveTo>
                  <a:pt x="9844635" y="684729"/>
                </a:moveTo>
                <a:cubicBezTo>
                  <a:pt x="9841390" y="685539"/>
                  <a:pt x="9836089" y="687408"/>
                  <a:pt x="9830007" y="689792"/>
                </a:cubicBezTo>
                <a:lnTo>
                  <a:pt x="9815245" y="696028"/>
                </a:lnTo>
                <a:lnTo>
                  <a:pt x="9838463" y="687603"/>
                </a:lnTo>
                <a:close/>
                <a:moveTo>
                  <a:pt x="9157876" y="679298"/>
                </a:moveTo>
                <a:lnTo>
                  <a:pt x="9153293" y="680883"/>
                </a:lnTo>
                <a:lnTo>
                  <a:pt x="9150985" y="681939"/>
                </a:lnTo>
                <a:lnTo>
                  <a:pt x="9139720" y="692451"/>
                </a:lnTo>
                <a:lnTo>
                  <a:pt x="9138192" y="693367"/>
                </a:lnTo>
                <a:lnTo>
                  <a:pt x="9139054" y="693699"/>
                </a:lnTo>
                <a:lnTo>
                  <a:pt x="9139720" y="692451"/>
                </a:lnTo>
                <a:close/>
                <a:moveTo>
                  <a:pt x="9170994" y="674762"/>
                </a:moveTo>
                <a:lnTo>
                  <a:pt x="9164019" y="677174"/>
                </a:lnTo>
                <a:lnTo>
                  <a:pt x="9162167" y="678312"/>
                </a:lnTo>
                <a:close/>
                <a:moveTo>
                  <a:pt x="10193102" y="659968"/>
                </a:moveTo>
                <a:lnTo>
                  <a:pt x="10190423" y="663362"/>
                </a:lnTo>
                <a:lnTo>
                  <a:pt x="10188815" y="664745"/>
                </a:lnTo>
                <a:lnTo>
                  <a:pt x="10172248" y="670732"/>
                </a:lnTo>
                <a:cubicBezTo>
                  <a:pt x="10151642" y="676628"/>
                  <a:pt x="10123941" y="681447"/>
                  <a:pt x="10114856" y="685034"/>
                </a:cubicBezTo>
                <a:lnTo>
                  <a:pt x="10068086" y="702551"/>
                </a:lnTo>
                <a:lnTo>
                  <a:pt x="10103547" y="681929"/>
                </a:lnTo>
                <a:lnTo>
                  <a:pt x="10108827" y="680734"/>
                </a:lnTo>
                <a:cubicBezTo>
                  <a:pt x="10118875" y="678284"/>
                  <a:pt x="10130304" y="675279"/>
                  <a:pt x="10144738" y="671145"/>
                </a:cubicBezTo>
                <a:cubicBezTo>
                  <a:pt x="10150187" y="670334"/>
                  <a:pt x="10185385" y="659788"/>
                  <a:pt x="10193102" y="659968"/>
                </a:cubicBezTo>
                <a:close/>
                <a:moveTo>
                  <a:pt x="9164428" y="657507"/>
                </a:moveTo>
                <a:lnTo>
                  <a:pt x="9158805" y="658995"/>
                </a:lnTo>
                <a:lnTo>
                  <a:pt x="9159572" y="660481"/>
                </a:lnTo>
                <a:cubicBezTo>
                  <a:pt x="9160620" y="660331"/>
                  <a:pt x="9161964" y="659604"/>
                  <a:pt x="9163241" y="658655"/>
                </a:cubicBezTo>
                <a:close/>
                <a:moveTo>
                  <a:pt x="9913114" y="654731"/>
                </a:moveTo>
                <a:lnTo>
                  <a:pt x="9844179" y="676896"/>
                </a:lnTo>
                <a:lnTo>
                  <a:pt x="9823018" y="689408"/>
                </a:lnTo>
                <a:lnTo>
                  <a:pt x="9836320" y="683332"/>
                </a:lnTo>
                <a:cubicBezTo>
                  <a:pt x="9850331" y="677482"/>
                  <a:pt x="9860580" y="673934"/>
                  <a:pt x="9862016" y="675103"/>
                </a:cubicBezTo>
                <a:cubicBezTo>
                  <a:pt x="9860580" y="673934"/>
                  <a:pt x="9856953" y="676925"/>
                  <a:pt x="9853685" y="680208"/>
                </a:cubicBezTo>
                <a:lnTo>
                  <a:pt x="9849859" y="684342"/>
                </a:lnTo>
                <a:lnTo>
                  <a:pt x="9867549" y="679505"/>
                </a:lnTo>
                <a:lnTo>
                  <a:pt x="9870236" y="678615"/>
                </a:lnTo>
                <a:close/>
                <a:moveTo>
                  <a:pt x="6318274" y="653005"/>
                </a:moveTo>
                <a:cubicBezTo>
                  <a:pt x="6308492" y="657367"/>
                  <a:pt x="6299713" y="657640"/>
                  <a:pt x="6294100" y="671409"/>
                </a:cubicBezTo>
                <a:cubicBezTo>
                  <a:pt x="6299277" y="669345"/>
                  <a:pt x="6304252" y="667360"/>
                  <a:pt x="6308469" y="664582"/>
                </a:cubicBezTo>
                <a:cubicBezTo>
                  <a:pt x="6310577" y="663194"/>
                  <a:pt x="6312494" y="661607"/>
                  <a:pt x="6314152" y="659714"/>
                </a:cubicBezTo>
                <a:cubicBezTo>
                  <a:pt x="6315809" y="657820"/>
                  <a:pt x="6317206" y="655620"/>
                  <a:pt x="6318274" y="653005"/>
                </a:cubicBezTo>
                <a:close/>
                <a:moveTo>
                  <a:pt x="6996289" y="651207"/>
                </a:moveTo>
                <a:lnTo>
                  <a:pt x="6955406" y="662221"/>
                </a:lnTo>
                <a:lnTo>
                  <a:pt x="6949897" y="666125"/>
                </a:lnTo>
                <a:cubicBezTo>
                  <a:pt x="6931338" y="679973"/>
                  <a:pt x="6923166" y="688709"/>
                  <a:pt x="6956318" y="675517"/>
                </a:cubicBezTo>
                <a:cubicBezTo>
                  <a:pt x="6962136" y="671571"/>
                  <a:pt x="6978122" y="661912"/>
                  <a:pt x="6993785" y="652666"/>
                </a:cubicBezTo>
                <a:close/>
                <a:moveTo>
                  <a:pt x="9199691" y="648996"/>
                </a:moveTo>
                <a:lnTo>
                  <a:pt x="9185327" y="652006"/>
                </a:lnTo>
                <a:lnTo>
                  <a:pt x="9171910" y="662582"/>
                </a:lnTo>
                <a:lnTo>
                  <a:pt x="9194397" y="652832"/>
                </a:lnTo>
                <a:close/>
                <a:moveTo>
                  <a:pt x="9212274" y="643475"/>
                </a:moveTo>
                <a:lnTo>
                  <a:pt x="9211141" y="644285"/>
                </a:lnTo>
                <a:lnTo>
                  <a:pt x="9214303" y="643891"/>
                </a:lnTo>
                <a:close/>
                <a:moveTo>
                  <a:pt x="10098335" y="642956"/>
                </a:moveTo>
                <a:lnTo>
                  <a:pt x="10091930" y="645735"/>
                </a:lnTo>
                <a:lnTo>
                  <a:pt x="10088852" y="646157"/>
                </a:lnTo>
                <a:cubicBezTo>
                  <a:pt x="10085807" y="646534"/>
                  <a:pt x="10084692" y="646602"/>
                  <a:pt x="10084943" y="646424"/>
                </a:cubicBezTo>
                <a:cubicBezTo>
                  <a:pt x="10085443" y="646074"/>
                  <a:pt x="10091406" y="644744"/>
                  <a:pt x="10098335" y="642956"/>
                </a:cubicBezTo>
                <a:close/>
                <a:moveTo>
                  <a:pt x="9278692" y="634398"/>
                </a:moveTo>
                <a:cubicBezTo>
                  <a:pt x="9274660" y="634998"/>
                  <a:pt x="9269363" y="636343"/>
                  <a:pt x="9264029" y="637947"/>
                </a:cubicBezTo>
                <a:lnTo>
                  <a:pt x="9251090" y="643000"/>
                </a:lnTo>
                <a:lnTo>
                  <a:pt x="9246935" y="648002"/>
                </a:lnTo>
                <a:lnTo>
                  <a:pt x="9253649" y="649497"/>
                </a:lnTo>
                <a:cubicBezTo>
                  <a:pt x="9261600" y="647842"/>
                  <a:pt x="9271628" y="644320"/>
                  <a:pt x="9278346" y="641016"/>
                </a:cubicBezTo>
                <a:cubicBezTo>
                  <a:pt x="9280586" y="639915"/>
                  <a:pt x="9282457" y="638836"/>
                  <a:pt x="9283761" y="637860"/>
                </a:cubicBezTo>
                <a:cubicBezTo>
                  <a:pt x="9285064" y="636884"/>
                  <a:pt x="9285799" y="636010"/>
                  <a:pt x="9285768" y="635315"/>
                </a:cubicBezTo>
                <a:cubicBezTo>
                  <a:pt x="9285493" y="633941"/>
                  <a:pt x="9282725" y="633797"/>
                  <a:pt x="9278692" y="634398"/>
                </a:cubicBezTo>
                <a:close/>
                <a:moveTo>
                  <a:pt x="6637464" y="615588"/>
                </a:moveTo>
                <a:cubicBezTo>
                  <a:pt x="6638958" y="613305"/>
                  <a:pt x="6619872" y="627923"/>
                  <a:pt x="6611695" y="633260"/>
                </a:cubicBezTo>
                <a:lnTo>
                  <a:pt x="6566760" y="673562"/>
                </a:lnTo>
                <a:lnTo>
                  <a:pt x="6575056" y="672073"/>
                </a:lnTo>
                <a:lnTo>
                  <a:pt x="6627947" y="624472"/>
                </a:lnTo>
                <a:cubicBezTo>
                  <a:pt x="6634183" y="618985"/>
                  <a:pt x="6636967" y="616347"/>
                  <a:pt x="6637464" y="615588"/>
                </a:cubicBezTo>
                <a:close/>
                <a:moveTo>
                  <a:pt x="9318650" y="600885"/>
                </a:moveTo>
                <a:cubicBezTo>
                  <a:pt x="9318423" y="600064"/>
                  <a:pt x="9313490" y="600748"/>
                  <a:pt x="9300560" y="604412"/>
                </a:cubicBezTo>
                <a:cubicBezTo>
                  <a:pt x="9300560" y="604412"/>
                  <a:pt x="9284808" y="606165"/>
                  <a:pt x="9282556" y="608934"/>
                </a:cubicBezTo>
                <a:cubicBezTo>
                  <a:pt x="9278895" y="616736"/>
                  <a:pt x="9301413" y="609691"/>
                  <a:pt x="9312613" y="604643"/>
                </a:cubicBezTo>
                <a:cubicBezTo>
                  <a:pt x="9316347" y="602960"/>
                  <a:pt x="9318822" y="601500"/>
                  <a:pt x="9318650" y="600885"/>
                </a:cubicBezTo>
                <a:close/>
                <a:moveTo>
                  <a:pt x="7230288" y="588824"/>
                </a:moveTo>
                <a:lnTo>
                  <a:pt x="7160719" y="606908"/>
                </a:lnTo>
                <a:lnTo>
                  <a:pt x="7119174" y="618101"/>
                </a:lnTo>
                <a:lnTo>
                  <a:pt x="7115885" y="620313"/>
                </a:lnTo>
                <a:cubicBezTo>
                  <a:pt x="7098918" y="631969"/>
                  <a:pt x="7081760" y="644900"/>
                  <a:pt x="7059598" y="666319"/>
                </a:cubicBezTo>
                <a:cubicBezTo>
                  <a:pt x="7073964" y="664620"/>
                  <a:pt x="7116423" y="638735"/>
                  <a:pt x="7144216" y="622267"/>
                </a:cubicBezTo>
                <a:lnTo>
                  <a:pt x="7147783" y="620245"/>
                </a:lnTo>
                <a:lnTo>
                  <a:pt x="7104381" y="670991"/>
                </a:lnTo>
                <a:lnTo>
                  <a:pt x="7167169" y="609856"/>
                </a:lnTo>
                <a:lnTo>
                  <a:pt x="7181798" y="606930"/>
                </a:lnTo>
                <a:cubicBezTo>
                  <a:pt x="7188220" y="607722"/>
                  <a:pt x="7168713" y="619333"/>
                  <a:pt x="7155687" y="629896"/>
                </a:cubicBezTo>
                <a:cubicBezTo>
                  <a:pt x="7177328" y="620320"/>
                  <a:pt x="7197737" y="609166"/>
                  <a:pt x="7217477" y="597183"/>
                </a:cubicBezTo>
                <a:close/>
                <a:moveTo>
                  <a:pt x="6818735" y="582772"/>
                </a:moveTo>
                <a:cubicBezTo>
                  <a:pt x="6818135" y="582345"/>
                  <a:pt x="6816563" y="582751"/>
                  <a:pt x="6813580" y="584545"/>
                </a:cubicBezTo>
                <a:cubicBezTo>
                  <a:pt x="6812233" y="587850"/>
                  <a:pt x="6808803" y="586451"/>
                  <a:pt x="6807455" y="589757"/>
                </a:cubicBezTo>
                <a:cubicBezTo>
                  <a:pt x="6807182" y="591652"/>
                  <a:pt x="6807323" y="592843"/>
                  <a:pt x="6807745" y="593494"/>
                </a:cubicBezTo>
                <a:cubicBezTo>
                  <a:pt x="6808167" y="594145"/>
                  <a:pt x="6808871" y="594258"/>
                  <a:pt x="6809729" y="593994"/>
                </a:cubicBezTo>
                <a:cubicBezTo>
                  <a:pt x="6811014" y="593600"/>
                  <a:pt x="6812643" y="592363"/>
                  <a:pt x="6814177" y="590843"/>
                </a:cubicBezTo>
                <a:cubicBezTo>
                  <a:pt x="6815712" y="589323"/>
                  <a:pt x="6817152" y="587517"/>
                  <a:pt x="6818056" y="585986"/>
                </a:cubicBezTo>
                <a:cubicBezTo>
                  <a:pt x="6818963" y="584456"/>
                  <a:pt x="6819335" y="583199"/>
                  <a:pt x="6818735" y="582772"/>
                </a:cubicBezTo>
                <a:close/>
                <a:moveTo>
                  <a:pt x="6257133" y="580550"/>
                </a:moveTo>
                <a:cubicBezTo>
                  <a:pt x="6240657" y="589890"/>
                  <a:pt x="6223406" y="602766"/>
                  <a:pt x="6209012" y="616808"/>
                </a:cubicBezTo>
                <a:cubicBezTo>
                  <a:pt x="6227572" y="612172"/>
                  <a:pt x="6242741" y="594592"/>
                  <a:pt x="6257133" y="580550"/>
                </a:cubicBezTo>
                <a:close/>
                <a:moveTo>
                  <a:pt x="7393941" y="580180"/>
                </a:moveTo>
                <a:lnTo>
                  <a:pt x="7388624" y="584705"/>
                </a:lnTo>
                <a:lnTo>
                  <a:pt x="7385802" y="586006"/>
                </a:lnTo>
                <a:cubicBezTo>
                  <a:pt x="7383000" y="587254"/>
                  <a:pt x="7381954" y="587644"/>
                  <a:pt x="7382142" y="587401"/>
                </a:cubicBezTo>
                <a:cubicBezTo>
                  <a:pt x="7382517" y="586920"/>
                  <a:pt x="7387835" y="583910"/>
                  <a:pt x="7393941" y="580180"/>
                </a:cubicBezTo>
                <a:close/>
                <a:moveTo>
                  <a:pt x="9963870" y="579150"/>
                </a:moveTo>
                <a:cubicBezTo>
                  <a:pt x="9964408" y="581077"/>
                  <a:pt x="9963681" y="582131"/>
                  <a:pt x="9962818" y="582704"/>
                </a:cubicBezTo>
                <a:cubicBezTo>
                  <a:pt x="9961958" y="583276"/>
                  <a:pt x="9960961" y="583367"/>
                  <a:pt x="9960961" y="583367"/>
                </a:cubicBezTo>
                <a:cubicBezTo>
                  <a:pt x="9959887" y="579513"/>
                  <a:pt x="9963870" y="579150"/>
                  <a:pt x="9963870" y="579150"/>
                </a:cubicBezTo>
                <a:close/>
                <a:moveTo>
                  <a:pt x="6891038" y="574708"/>
                </a:moveTo>
                <a:lnTo>
                  <a:pt x="6892919" y="575389"/>
                </a:lnTo>
                <a:lnTo>
                  <a:pt x="6896764" y="576781"/>
                </a:lnTo>
                <a:cubicBezTo>
                  <a:pt x="6896764" y="576781"/>
                  <a:pt x="6894855" y="576090"/>
                  <a:pt x="6893186" y="575485"/>
                </a:cubicBezTo>
                <a:lnTo>
                  <a:pt x="6892919" y="575389"/>
                </a:lnTo>
                <a:lnTo>
                  <a:pt x="6891127" y="574740"/>
                </a:lnTo>
                <a:cubicBezTo>
                  <a:pt x="6890681" y="574578"/>
                  <a:pt x="6890561" y="574535"/>
                  <a:pt x="6891038" y="574708"/>
                </a:cubicBezTo>
                <a:close/>
                <a:moveTo>
                  <a:pt x="9971010" y="574219"/>
                </a:moveTo>
                <a:lnTo>
                  <a:pt x="9969948" y="578579"/>
                </a:lnTo>
                <a:lnTo>
                  <a:pt x="9968827" y="579102"/>
                </a:lnTo>
                <a:lnTo>
                  <a:pt x="9969336" y="579420"/>
                </a:lnTo>
                <a:lnTo>
                  <a:pt x="9963870" y="579150"/>
                </a:lnTo>
                <a:cubicBezTo>
                  <a:pt x="9967023" y="574582"/>
                  <a:pt x="9968478" y="572473"/>
                  <a:pt x="9971010" y="574219"/>
                </a:cubicBezTo>
                <a:close/>
                <a:moveTo>
                  <a:pt x="10149019" y="573674"/>
                </a:moveTo>
                <a:cubicBezTo>
                  <a:pt x="10149019" y="573674"/>
                  <a:pt x="10140976" y="579340"/>
                  <a:pt x="10142987" y="577924"/>
                </a:cubicBezTo>
                <a:cubicBezTo>
                  <a:pt x="10143657" y="577452"/>
                  <a:pt x="10145445" y="576193"/>
                  <a:pt x="10149019" y="573674"/>
                </a:cubicBezTo>
                <a:close/>
                <a:moveTo>
                  <a:pt x="9907131" y="572012"/>
                </a:moveTo>
                <a:lnTo>
                  <a:pt x="9884573" y="579686"/>
                </a:lnTo>
                <a:lnTo>
                  <a:pt x="9865133" y="585954"/>
                </a:lnTo>
                <a:lnTo>
                  <a:pt x="9809635" y="619277"/>
                </a:lnTo>
                <a:lnTo>
                  <a:pt x="9835744" y="613123"/>
                </a:lnTo>
                <a:close/>
                <a:moveTo>
                  <a:pt x="9416877" y="571001"/>
                </a:moveTo>
                <a:cubicBezTo>
                  <a:pt x="9395523" y="572795"/>
                  <a:pt x="9383889" y="587097"/>
                  <a:pt x="9353149" y="600425"/>
                </a:cubicBezTo>
                <a:cubicBezTo>
                  <a:pt x="9345772" y="603625"/>
                  <a:pt x="9291176" y="615947"/>
                  <a:pt x="9290273" y="629778"/>
                </a:cubicBezTo>
                <a:cubicBezTo>
                  <a:pt x="9293147" y="632115"/>
                  <a:pt x="9306024" y="628025"/>
                  <a:pt x="9306024" y="628025"/>
                </a:cubicBezTo>
                <a:cubicBezTo>
                  <a:pt x="9347015" y="613836"/>
                  <a:pt x="9386763" y="589436"/>
                  <a:pt x="9416877" y="571001"/>
                </a:cubicBezTo>
                <a:close/>
                <a:moveTo>
                  <a:pt x="6276186" y="564072"/>
                </a:moveTo>
                <a:cubicBezTo>
                  <a:pt x="6274159" y="563727"/>
                  <a:pt x="6271628" y="564622"/>
                  <a:pt x="6270955" y="566273"/>
                </a:cubicBezTo>
                <a:cubicBezTo>
                  <a:pt x="6270618" y="567100"/>
                  <a:pt x="6270914" y="567703"/>
                  <a:pt x="6271546" y="568142"/>
                </a:cubicBezTo>
                <a:cubicBezTo>
                  <a:pt x="6272181" y="568581"/>
                  <a:pt x="6273152" y="568856"/>
                  <a:pt x="6274165" y="569027"/>
                </a:cubicBezTo>
                <a:cubicBezTo>
                  <a:pt x="6276192" y="569373"/>
                  <a:pt x="6278386" y="569305"/>
                  <a:pt x="6278386" y="569305"/>
                </a:cubicBezTo>
                <a:cubicBezTo>
                  <a:pt x="6279734" y="566000"/>
                  <a:pt x="6278212" y="564417"/>
                  <a:pt x="6276186" y="564072"/>
                </a:cubicBezTo>
                <a:close/>
                <a:moveTo>
                  <a:pt x="10161189" y="563694"/>
                </a:moveTo>
                <a:cubicBezTo>
                  <a:pt x="10159625" y="562560"/>
                  <a:pt x="10165880" y="567099"/>
                  <a:pt x="10165880" y="567099"/>
                </a:cubicBezTo>
                <a:cubicBezTo>
                  <a:pt x="10163100" y="565081"/>
                  <a:pt x="10161710" y="564072"/>
                  <a:pt x="10161189" y="563694"/>
                </a:cubicBezTo>
                <a:close/>
                <a:moveTo>
                  <a:pt x="9443644" y="549840"/>
                </a:moveTo>
                <a:cubicBezTo>
                  <a:pt x="9442517" y="551224"/>
                  <a:pt x="9443512" y="553181"/>
                  <a:pt x="9445068" y="554449"/>
                </a:cubicBezTo>
                <a:cubicBezTo>
                  <a:pt x="9446624" y="555715"/>
                  <a:pt x="9448744" y="556289"/>
                  <a:pt x="9449870" y="554905"/>
                </a:cubicBezTo>
                <a:cubicBezTo>
                  <a:pt x="9454997" y="554475"/>
                  <a:pt x="9443644" y="549840"/>
                  <a:pt x="9443644" y="549840"/>
                </a:cubicBezTo>
                <a:close/>
                <a:moveTo>
                  <a:pt x="6450794" y="542683"/>
                </a:moveTo>
                <a:cubicBezTo>
                  <a:pt x="6448082" y="541323"/>
                  <a:pt x="6431471" y="551212"/>
                  <a:pt x="6422026" y="560428"/>
                </a:cubicBezTo>
                <a:cubicBezTo>
                  <a:pt x="6389033" y="590650"/>
                  <a:pt x="6360308" y="610410"/>
                  <a:pt x="6335871" y="640912"/>
                </a:cubicBezTo>
                <a:cubicBezTo>
                  <a:pt x="6369599" y="618695"/>
                  <a:pt x="6413718" y="580804"/>
                  <a:pt x="6440584" y="555791"/>
                </a:cubicBezTo>
                <a:cubicBezTo>
                  <a:pt x="6443943" y="552665"/>
                  <a:pt x="6446397" y="550173"/>
                  <a:pt x="6448090" y="548233"/>
                </a:cubicBezTo>
                <a:cubicBezTo>
                  <a:pt x="6451056" y="544838"/>
                  <a:pt x="6451697" y="543135"/>
                  <a:pt x="6450794" y="542683"/>
                </a:cubicBezTo>
                <a:close/>
                <a:moveTo>
                  <a:pt x="9191021" y="529477"/>
                </a:moveTo>
                <a:lnTo>
                  <a:pt x="9173761" y="536439"/>
                </a:lnTo>
                <a:lnTo>
                  <a:pt x="9150742" y="554137"/>
                </a:lnTo>
                <a:lnTo>
                  <a:pt x="9167321" y="547702"/>
                </a:lnTo>
                <a:close/>
                <a:moveTo>
                  <a:pt x="9933764" y="516356"/>
                </a:moveTo>
                <a:lnTo>
                  <a:pt x="9930790" y="517454"/>
                </a:lnTo>
                <a:lnTo>
                  <a:pt x="9930838" y="516539"/>
                </a:lnTo>
                <a:cubicBezTo>
                  <a:pt x="9931443" y="515663"/>
                  <a:pt x="9932498" y="515483"/>
                  <a:pt x="9933764" y="516356"/>
                </a:cubicBezTo>
                <a:close/>
                <a:moveTo>
                  <a:pt x="8893326" y="509306"/>
                </a:moveTo>
                <a:lnTo>
                  <a:pt x="8864998" y="521500"/>
                </a:lnTo>
                <a:lnTo>
                  <a:pt x="8883727" y="516226"/>
                </a:lnTo>
                <a:close/>
                <a:moveTo>
                  <a:pt x="9618863" y="491136"/>
                </a:moveTo>
                <a:lnTo>
                  <a:pt x="9620464" y="492336"/>
                </a:lnTo>
                <a:lnTo>
                  <a:pt x="9623736" y="494788"/>
                </a:lnTo>
                <a:cubicBezTo>
                  <a:pt x="9623736" y="494788"/>
                  <a:pt x="9622112" y="493571"/>
                  <a:pt x="9620692" y="492505"/>
                </a:cubicBezTo>
                <a:lnTo>
                  <a:pt x="9620464" y="492336"/>
                </a:lnTo>
                <a:lnTo>
                  <a:pt x="9618940" y="491193"/>
                </a:lnTo>
                <a:cubicBezTo>
                  <a:pt x="9618559" y="490908"/>
                  <a:pt x="9618458" y="490831"/>
                  <a:pt x="9618863" y="491136"/>
                </a:cubicBezTo>
                <a:close/>
                <a:moveTo>
                  <a:pt x="9541903" y="477969"/>
                </a:moveTo>
                <a:cubicBezTo>
                  <a:pt x="9539650" y="480738"/>
                  <a:pt x="9536777" y="478400"/>
                  <a:pt x="9534524" y="481169"/>
                </a:cubicBezTo>
                <a:cubicBezTo>
                  <a:pt x="9533711" y="482902"/>
                  <a:pt x="9533498" y="484083"/>
                  <a:pt x="9533712" y="484829"/>
                </a:cubicBezTo>
                <a:cubicBezTo>
                  <a:pt x="9533925" y="485574"/>
                  <a:pt x="9534567" y="485887"/>
                  <a:pt x="9535464" y="485884"/>
                </a:cubicBezTo>
                <a:cubicBezTo>
                  <a:pt x="9536809" y="485883"/>
                  <a:pt x="9538727" y="485175"/>
                  <a:pt x="9540637" y="484168"/>
                </a:cubicBezTo>
                <a:cubicBezTo>
                  <a:pt x="9542549" y="483160"/>
                  <a:pt x="9544451" y="481854"/>
                  <a:pt x="9545764" y="480653"/>
                </a:cubicBezTo>
                <a:cubicBezTo>
                  <a:pt x="9548389" y="478252"/>
                  <a:pt x="9548654" y="476275"/>
                  <a:pt x="9541903" y="477969"/>
                </a:cubicBezTo>
                <a:close/>
                <a:moveTo>
                  <a:pt x="9992946" y="472504"/>
                </a:moveTo>
                <a:cubicBezTo>
                  <a:pt x="9998247" y="472008"/>
                  <a:pt x="10000625" y="473502"/>
                  <a:pt x="9999625" y="475418"/>
                </a:cubicBezTo>
                <a:cubicBezTo>
                  <a:pt x="9998959" y="476696"/>
                  <a:pt x="9996789" y="478161"/>
                  <a:pt x="9992986" y="479348"/>
                </a:cubicBezTo>
                <a:cubicBezTo>
                  <a:pt x="9987914" y="480934"/>
                  <a:pt x="9979934" y="482026"/>
                  <a:pt x="9968725" y="481525"/>
                </a:cubicBezTo>
                <a:cubicBezTo>
                  <a:pt x="9979420" y="475484"/>
                  <a:pt x="9987645" y="472999"/>
                  <a:pt x="9992946" y="472504"/>
                </a:cubicBezTo>
                <a:close/>
                <a:moveTo>
                  <a:pt x="6978004" y="457376"/>
                </a:moveTo>
                <a:cubicBezTo>
                  <a:pt x="6982630" y="456156"/>
                  <a:pt x="6985242" y="456036"/>
                  <a:pt x="6983953" y="457692"/>
                </a:cubicBezTo>
                <a:cubicBezTo>
                  <a:pt x="6969130" y="476739"/>
                  <a:pt x="6949062" y="491645"/>
                  <a:pt x="6928109" y="505776"/>
                </a:cubicBezTo>
                <a:lnTo>
                  <a:pt x="6921632" y="510094"/>
                </a:lnTo>
                <a:lnTo>
                  <a:pt x="6974926" y="458449"/>
                </a:lnTo>
                <a:close/>
                <a:moveTo>
                  <a:pt x="9364386" y="456329"/>
                </a:moveTo>
                <a:cubicBezTo>
                  <a:pt x="9366479" y="454582"/>
                  <a:pt x="9343960" y="463001"/>
                  <a:pt x="9334584" y="465723"/>
                </a:cubicBezTo>
                <a:cubicBezTo>
                  <a:pt x="9303087" y="481695"/>
                  <a:pt x="9271547" y="496191"/>
                  <a:pt x="9239925" y="509748"/>
                </a:cubicBezTo>
                <a:lnTo>
                  <a:pt x="9203739" y="524347"/>
                </a:lnTo>
                <a:lnTo>
                  <a:pt x="9213008" y="524211"/>
                </a:lnTo>
                <a:lnTo>
                  <a:pt x="9201948" y="533222"/>
                </a:lnTo>
                <a:lnTo>
                  <a:pt x="9265906" y="505450"/>
                </a:lnTo>
                <a:cubicBezTo>
                  <a:pt x="9294857" y="492058"/>
                  <a:pt x="9323851" y="477693"/>
                  <a:pt x="9352690" y="462053"/>
                </a:cubicBezTo>
                <a:cubicBezTo>
                  <a:pt x="9360257" y="458623"/>
                  <a:pt x="9363687" y="456911"/>
                  <a:pt x="9364386" y="456329"/>
                </a:cubicBezTo>
                <a:close/>
                <a:moveTo>
                  <a:pt x="9024653" y="455075"/>
                </a:moveTo>
                <a:lnTo>
                  <a:pt x="8985249" y="470511"/>
                </a:lnTo>
                <a:lnTo>
                  <a:pt x="8948501" y="497986"/>
                </a:lnTo>
                <a:lnTo>
                  <a:pt x="8975583" y="490360"/>
                </a:lnTo>
                <a:lnTo>
                  <a:pt x="8991686" y="478932"/>
                </a:lnTo>
                <a:close/>
                <a:moveTo>
                  <a:pt x="7243446" y="447848"/>
                </a:moveTo>
                <a:cubicBezTo>
                  <a:pt x="7248372" y="445829"/>
                  <a:pt x="7251081" y="446565"/>
                  <a:pt x="7250683" y="448688"/>
                </a:cubicBezTo>
                <a:cubicBezTo>
                  <a:pt x="7250418" y="450105"/>
                  <a:pt x="7248771" y="452139"/>
                  <a:pt x="7245479" y="454384"/>
                </a:cubicBezTo>
                <a:cubicBezTo>
                  <a:pt x="7241089" y="457378"/>
                  <a:pt x="7233774" y="460749"/>
                  <a:pt x="7222906" y="463538"/>
                </a:cubicBezTo>
                <a:cubicBezTo>
                  <a:pt x="7231376" y="454642"/>
                  <a:pt x="7238519" y="449867"/>
                  <a:pt x="7243446" y="447848"/>
                </a:cubicBezTo>
                <a:close/>
                <a:moveTo>
                  <a:pt x="8980163" y="446703"/>
                </a:moveTo>
                <a:lnTo>
                  <a:pt x="8956023" y="457544"/>
                </a:lnTo>
                <a:lnTo>
                  <a:pt x="8950018" y="460326"/>
                </a:lnTo>
                <a:lnTo>
                  <a:pt x="8924991" y="478989"/>
                </a:lnTo>
                <a:lnTo>
                  <a:pt x="8933228" y="476759"/>
                </a:lnTo>
                <a:lnTo>
                  <a:pt x="8943092" y="473429"/>
                </a:lnTo>
                <a:close/>
                <a:moveTo>
                  <a:pt x="9086883" y="430693"/>
                </a:moveTo>
                <a:lnTo>
                  <a:pt x="9065737" y="438980"/>
                </a:lnTo>
                <a:lnTo>
                  <a:pt x="9059433" y="441450"/>
                </a:lnTo>
                <a:lnTo>
                  <a:pt x="9022728" y="474685"/>
                </a:lnTo>
                <a:lnTo>
                  <a:pt x="9035206" y="470012"/>
                </a:lnTo>
                <a:lnTo>
                  <a:pt x="9042084" y="464713"/>
                </a:lnTo>
                <a:close/>
                <a:moveTo>
                  <a:pt x="9736254" y="404248"/>
                </a:moveTo>
                <a:cubicBezTo>
                  <a:pt x="9741034" y="404429"/>
                  <a:pt x="9743568" y="405076"/>
                  <a:pt x="9741851" y="406284"/>
                </a:cubicBezTo>
                <a:cubicBezTo>
                  <a:pt x="9722120" y="420182"/>
                  <a:pt x="9698580" y="428592"/>
                  <a:pt x="9674417" y="436002"/>
                </a:cubicBezTo>
                <a:lnTo>
                  <a:pt x="9666962" y="438246"/>
                </a:lnTo>
                <a:lnTo>
                  <a:pt x="9732995" y="404377"/>
                </a:lnTo>
                <a:close/>
                <a:moveTo>
                  <a:pt x="7308010" y="402100"/>
                </a:moveTo>
                <a:cubicBezTo>
                  <a:pt x="7315091" y="409537"/>
                  <a:pt x="7265657" y="427084"/>
                  <a:pt x="7226735" y="437807"/>
                </a:cubicBezTo>
                <a:cubicBezTo>
                  <a:pt x="7187812" y="448532"/>
                  <a:pt x="7159402" y="452432"/>
                  <a:pt x="7208530" y="432577"/>
                </a:cubicBezTo>
                <a:cubicBezTo>
                  <a:pt x="7208530" y="432577"/>
                  <a:pt x="7297772" y="405237"/>
                  <a:pt x="7308010" y="402100"/>
                </a:cubicBezTo>
                <a:close/>
                <a:moveTo>
                  <a:pt x="9099374" y="401000"/>
                </a:moveTo>
                <a:lnTo>
                  <a:pt x="9057942" y="417497"/>
                </a:lnTo>
                <a:lnTo>
                  <a:pt x="9054888" y="418446"/>
                </a:lnTo>
                <a:lnTo>
                  <a:pt x="9017950" y="446063"/>
                </a:lnTo>
                <a:lnTo>
                  <a:pt x="9057382" y="431389"/>
                </a:lnTo>
                <a:close/>
                <a:moveTo>
                  <a:pt x="9041884" y="399702"/>
                </a:moveTo>
                <a:lnTo>
                  <a:pt x="9033436" y="400535"/>
                </a:lnTo>
                <a:cubicBezTo>
                  <a:pt x="9028817" y="401568"/>
                  <a:pt x="9024351" y="403877"/>
                  <a:pt x="9019660" y="409644"/>
                </a:cubicBezTo>
                <a:lnTo>
                  <a:pt x="9031108" y="407940"/>
                </a:lnTo>
                <a:close/>
                <a:moveTo>
                  <a:pt x="9000941" y="386009"/>
                </a:moveTo>
                <a:lnTo>
                  <a:pt x="8898601" y="425400"/>
                </a:lnTo>
                <a:cubicBezTo>
                  <a:pt x="8877866" y="432301"/>
                  <a:pt x="8829497" y="449687"/>
                  <a:pt x="8801387" y="459786"/>
                </a:cubicBezTo>
                <a:cubicBezTo>
                  <a:pt x="8776250" y="473073"/>
                  <a:pt x="8799859" y="468511"/>
                  <a:pt x="8814992" y="461652"/>
                </a:cubicBezTo>
                <a:lnTo>
                  <a:pt x="8970388" y="407691"/>
                </a:lnTo>
                <a:close/>
                <a:moveTo>
                  <a:pt x="7535596" y="348500"/>
                </a:moveTo>
                <a:lnTo>
                  <a:pt x="7514511" y="359500"/>
                </a:lnTo>
                <a:cubicBezTo>
                  <a:pt x="7486484" y="373516"/>
                  <a:pt x="7451688" y="389408"/>
                  <a:pt x="7424620" y="396914"/>
                </a:cubicBezTo>
                <a:cubicBezTo>
                  <a:pt x="7406574" y="401919"/>
                  <a:pt x="7391963" y="403193"/>
                  <a:pt x="7385080" y="397699"/>
                </a:cubicBezTo>
                <a:cubicBezTo>
                  <a:pt x="7385863" y="400260"/>
                  <a:pt x="7395443" y="396925"/>
                  <a:pt x="7409868" y="390630"/>
                </a:cubicBezTo>
                <a:lnTo>
                  <a:pt x="7449966" y="372142"/>
                </a:lnTo>
                <a:lnTo>
                  <a:pt x="7453158" y="372479"/>
                </a:lnTo>
                <a:lnTo>
                  <a:pt x="7454719" y="369951"/>
                </a:lnTo>
                <a:lnTo>
                  <a:pt x="7463722" y="365801"/>
                </a:lnTo>
                <a:lnTo>
                  <a:pt x="7492186" y="353798"/>
                </a:lnTo>
                <a:lnTo>
                  <a:pt x="7487824" y="356673"/>
                </a:lnTo>
                <a:cubicBezTo>
                  <a:pt x="7485961" y="360850"/>
                  <a:pt x="7507372" y="357030"/>
                  <a:pt x="7517980" y="354161"/>
                </a:cubicBezTo>
                <a:close/>
                <a:moveTo>
                  <a:pt x="7523062" y="340807"/>
                </a:moveTo>
                <a:lnTo>
                  <a:pt x="7522596" y="340974"/>
                </a:lnTo>
                <a:lnTo>
                  <a:pt x="7522936" y="340830"/>
                </a:lnTo>
                <a:close/>
                <a:moveTo>
                  <a:pt x="9126811" y="334266"/>
                </a:moveTo>
                <a:lnTo>
                  <a:pt x="9088713" y="350969"/>
                </a:lnTo>
                <a:lnTo>
                  <a:pt x="9062336" y="371902"/>
                </a:lnTo>
                <a:lnTo>
                  <a:pt x="9097101" y="357497"/>
                </a:lnTo>
                <a:lnTo>
                  <a:pt x="9114573" y="344142"/>
                </a:lnTo>
                <a:close/>
                <a:moveTo>
                  <a:pt x="9200222" y="332131"/>
                </a:moveTo>
                <a:cubicBezTo>
                  <a:pt x="9193141" y="333329"/>
                  <a:pt x="9182194" y="336728"/>
                  <a:pt x="9174379" y="340769"/>
                </a:cubicBezTo>
                <a:lnTo>
                  <a:pt x="9125175" y="362661"/>
                </a:lnTo>
                <a:lnTo>
                  <a:pt x="9106378" y="378763"/>
                </a:lnTo>
                <a:lnTo>
                  <a:pt x="9133151" y="368948"/>
                </a:lnTo>
                <a:cubicBezTo>
                  <a:pt x="9155429" y="359662"/>
                  <a:pt x="9176989" y="349792"/>
                  <a:pt x="9193483" y="341743"/>
                </a:cubicBezTo>
                <a:cubicBezTo>
                  <a:pt x="9197608" y="339732"/>
                  <a:pt x="9200680" y="338063"/>
                  <a:pt x="9202867" y="336702"/>
                </a:cubicBezTo>
                <a:cubicBezTo>
                  <a:pt x="9210520" y="331937"/>
                  <a:pt x="9207304" y="330933"/>
                  <a:pt x="9200222" y="332131"/>
                </a:cubicBezTo>
                <a:close/>
                <a:moveTo>
                  <a:pt x="6817612" y="327963"/>
                </a:moveTo>
                <a:cubicBezTo>
                  <a:pt x="6818578" y="334366"/>
                  <a:pt x="6818195" y="336916"/>
                  <a:pt x="6817062" y="337489"/>
                </a:cubicBezTo>
                <a:cubicBezTo>
                  <a:pt x="6815931" y="338062"/>
                  <a:pt x="6814051" y="336656"/>
                  <a:pt x="6812026" y="335140"/>
                </a:cubicBezTo>
                <a:cubicBezTo>
                  <a:pt x="6815034" y="331275"/>
                  <a:pt x="6817612" y="327963"/>
                  <a:pt x="6817612" y="327963"/>
                </a:cubicBezTo>
                <a:close/>
                <a:moveTo>
                  <a:pt x="9010781" y="311956"/>
                </a:moveTo>
                <a:cubicBezTo>
                  <a:pt x="8992299" y="316088"/>
                  <a:pt x="8972044" y="323376"/>
                  <a:pt x="8954181" y="332613"/>
                </a:cubicBezTo>
                <a:cubicBezTo>
                  <a:pt x="8973287" y="333589"/>
                  <a:pt x="8992920" y="321193"/>
                  <a:pt x="9010781" y="311956"/>
                </a:cubicBezTo>
                <a:close/>
                <a:moveTo>
                  <a:pt x="9033810" y="301746"/>
                </a:moveTo>
                <a:cubicBezTo>
                  <a:pt x="9031973" y="300826"/>
                  <a:pt x="9029290" y="300944"/>
                  <a:pt x="9028165" y="302327"/>
                </a:cubicBezTo>
                <a:cubicBezTo>
                  <a:pt x="9027600" y="303020"/>
                  <a:pt x="9027709" y="303683"/>
                  <a:pt x="9028187" y="304287"/>
                </a:cubicBezTo>
                <a:cubicBezTo>
                  <a:pt x="9028664" y="304892"/>
                  <a:pt x="9029514" y="305438"/>
                  <a:pt x="9030432" y="305898"/>
                </a:cubicBezTo>
                <a:cubicBezTo>
                  <a:pt x="9032271" y="306819"/>
                  <a:pt x="9034389" y="307393"/>
                  <a:pt x="9034389" y="307393"/>
                </a:cubicBezTo>
                <a:cubicBezTo>
                  <a:pt x="9036642" y="304625"/>
                  <a:pt x="9035648" y="302666"/>
                  <a:pt x="9033810" y="301746"/>
                </a:cubicBezTo>
                <a:close/>
                <a:moveTo>
                  <a:pt x="9975752" y="300767"/>
                </a:moveTo>
                <a:lnTo>
                  <a:pt x="9967180" y="306419"/>
                </a:lnTo>
                <a:cubicBezTo>
                  <a:pt x="9954180" y="314819"/>
                  <a:pt x="9947234" y="319566"/>
                  <a:pt x="9944462" y="321934"/>
                </a:cubicBezTo>
                <a:lnTo>
                  <a:pt x="9945424" y="322449"/>
                </a:lnTo>
                <a:lnTo>
                  <a:pt x="9898232" y="336556"/>
                </a:lnTo>
                <a:cubicBezTo>
                  <a:pt x="9865547" y="347871"/>
                  <a:pt x="9834252" y="360194"/>
                  <a:pt x="9803600" y="373392"/>
                </a:cubicBezTo>
                <a:lnTo>
                  <a:pt x="9782815" y="378715"/>
                </a:lnTo>
                <a:lnTo>
                  <a:pt x="9829536" y="353629"/>
                </a:lnTo>
                <a:lnTo>
                  <a:pt x="9863239" y="332305"/>
                </a:lnTo>
                <a:lnTo>
                  <a:pt x="9960744" y="304561"/>
                </a:lnTo>
                <a:close/>
                <a:moveTo>
                  <a:pt x="8086892" y="290666"/>
                </a:moveTo>
                <a:cubicBezTo>
                  <a:pt x="8088340" y="289331"/>
                  <a:pt x="8071582" y="295858"/>
                  <a:pt x="8064513" y="297984"/>
                </a:cubicBezTo>
                <a:lnTo>
                  <a:pt x="7939978" y="354647"/>
                </a:lnTo>
                <a:lnTo>
                  <a:pt x="7938871" y="360294"/>
                </a:lnTo>
                <a:lnTo>
                  <a:pt x="7960099" y="353178"/>
                </a:lnTo>
                <a:lnTo>
                  <a:pt x="8078342" y="295078"/>
                </a:lnTo>
                <a:cubicBezTo>
                  <a:pt x="8083906" y="292431"/>
                  <a:pt x="8086410" y="291112"/>
                  <a:pt x="8086892" y="290666"/>
                </a:cubicBezTo>
                <a:close/>
                <a:moveTo>
                  <a:pt x="7176940" y="288580"/>
                </a:moveTo>
                <a:lnTo>
                  <a:pt x="7170388" y="296485"/>
                </a:lnTo>
                <a:cubicBezTo>
                  <a:pt x="7160401" y="308309"/>
                  <a:pt x="7155141" y="314875"/>
                  <a:pt x="7153179" y="317948"/>
                </a:cubicBezTo>
                <a:lnTo>
                  <a:pt x="7154250" y="318159"/>
                </a:lnTo>
                <a:lnTo>
                  <a:pt x="7113218" y="345411"/>
                </a:lnTo>
                <a:cubicBezTo>
                  <a:pt x="7085252" y="365760"/>
                  <a:pt x="7058907" y="386671"/>
                  <a:pt x="7033432" y="408231"/>
                </a:cubicBezTo>
                <a:lnTo>
                  <a:pt x="7015102" y="419380"/>
                </a:lnTo>
                <a:lnTo>
                  <a:pt x="7052483" y="381765"/>
                </a:lnTo>
                <a:lnTo>
                  <a:pt x="7078506" y="351543"/>
                </a:lnTo>
                <a:lnTo>
                  <a:pt x="7163691" y="296584"/>
                </a:lnTo>
                <a:close/>
                <a:moveTo>
                  <a:pt x="10117881" y="266537"/>
                </a:moveTo>
                <a:lnTo>
                  <a:pt x="10107730" y="273551"/>
                </a:lnTo>
                <a:lnTo>
                  <a:pt x="10098854" y="278886"/>
                </a:lnTo>
                <a:lnTo>
                  <a:pt x="10017322" y="301337"/>
                </a:lnTo>
                <a:lnTo>
                  <a:pt x="10024648" y="296433"/>
                </a:lnTo>
                <a:lnTo>
                  <a:pt x="10040290" y="284451"/>
                </a:lnTo>
                <a:lnTo>
                  <a:pt x="10078120" y="274887"/>
                </a:lnTo>
                <a:close/>
                <a:moveTo>
                  <a:pt x="7051096" y="243907"/>
                </a:moveTo>
                <a:lnTo>
                  <a:pt x="7048519" y="249346"/>
                </a:lnTo>
                <a:lnTo>
                  <a:pt x="7046837" y="251748"/>
                </a:lnTo>
                <a:lnTo>
                  <a:pt x="7027876" y="265584"/>
                </a:lnTo>
                <a:cubicBezTo>
                  <a:pt x="7003974" y="280745"/>
                  <a:pt x="6971223" y="297023"/>
                  <a:pt x="6960886" y="305013"/>
                </a:cubicBezTo>
                <a:lnTo>
                  <a:pt x="6907473" y="344883"/>
                </a:lnTo>
                <a:lnTo>
                  <a:pt x="6946496" y="304964"/>
                </a:lnTo>
                <a:lnTo>
                  <a:pt x="6952683" y="301494"/>
                </a:lnTo>
                <a:cubicBezTo>
                  <a:pt x="6964421" y="294662"/>
                  <a:pt x="6977730" y="286604"/>
                  <a:pt x="6994468" y="275978"/>
                </a:cubicBezTo>
                <a:cubicBezTo>
                  <a:pt x="7000938" y="272958"/>
                  <a:pt x="7041664" y="246431"/>
                  <a:pt x="7051096" y="243907"/>
                </a:cubicBezTo>
                <a:close/>
                <a:moveTo>
                  <a:pt x="7898447" y="239022"/>
                </a:moveTo>
                <a:lnTo>
                  <a:pt x="7879558" y="247648"/>
                </a:lnTo>
                <a:lnTo>
                  <a:pt x="7869514" y="251822"/>
                </a:lnTo>
                <a:lnTo>
                  <a:pt x="7892942" y="245324"/>
                </a:lnTo>
                <a:close/>
                <a:moveTo>
                  <a:pt x="9620546" y="233704"/>
                </a:moveTo>
                <a:cubicBezTo>
                  <a:pt x="9619605" y="240110"/>
                  <a:pt x="9618495" y="242438"/>
                  <a:pt x="9617244" y="242656"/>
                </a:cubicBezTo>
                <a:cubicBezTo>
                  <a:pt x="9615995" y="242874"/>
                  <a:pt x="9614606" y="240981"/>
                  <a:pt x="9613112" y="238941"/>
                </a:cubicBezTo>
                <a:cubicBezTo>
                  <a:pt x="9617115" y="236120"/>
                  <a:pt x="9620546" y="233704"/>
                  <a:pt x="9620546" y="233704"/>
                </a:cubicBezTo>
                <a:close/>
                <a:moveTo>
                  <a:pt x="9868392" y="221352"/>
                </a:moveTo>
                <a:lnTo>
                  <a:pt x="9864342" y="225804"/>
                </a:lnTo>
                <a:lnTo>
                  <a:pt x="9862034" y="227612"/>
                </a:lnTo>
                <a:lnTo>
                  <a:pt x="9839862" y="235320"/>
                </a:lnTo>
                <a:cubicBezTo>
                  <a:pt x="9812580" y="242857"/>
                  <a:pt x="9776507" y="248882"/>
                  <a:pt x="9764288" y="253511"/>
                </a:cubicBezTo>
                <a:lnTo>
                  <a:pt x="9701574" y="276081"/>
                </a:lnTo>
                <a:lnTo>
                  <a:pt x="9750537" y="249270"/>
                </a:lnTo>
                <a:lnTo>
                  <a:pt x="9757468" y="247754"/>
                </a:lnTo>
                <a:cubicBezTo>
                  <a:pt x="9770687" y="244641"/>
                  <a:pt x="9785768" y="240811"/>
                  <a:pt x="9804875" y="235526"/>
                </a:cubicBezTo>
                <a:cubicBezTo>
                  <a:pt x="9811944" y="234522"/>
                  <a:pt x="9858635" y="221018"/>
                  <a:pt x="9868392" y="221352"/>
                </a:cubicBezTo>
                <a:close/>
                <a:moveTo>
                  <a:pt x="6755795" y="219301"/>
                </a:moveTo>
                <a:cubicBezTo>
                  <a:pt x="6756838" y="221651"/>
                  <a:pt x="6756164" y="223304"/>
                  <a:pt x="6755229" y="224368"/>
                </a:cubicBezTo>
                <a:cubicBezTo>
                  <a:pt x="6754296" y="225432"/>
                  <a:pt x="6753101" y="225909"/>
                  <a:pt x="6753101" y="225909"/>
                </a:cubicBezTo>
                <a:cubicBezTo>
                  <a:pt x="6751020" y="221206"/>
                  <a:pt x="6755795" y="219301"/>
                  <a:pt x="6755795" y="219301"/>
                </a:cubicBezTo>
                <a:close/>
                <a:moveTo>
                  <a:pt x="6877019" y="215165"/>
                </a:moveTo>
                <a:cubicBezTo>
                  <a:pt x="6877150" y="216027"/>
                  <a:pt x="6876460" y="217354"/>
                  <a:pt x="6875130" y="219030"/>
                </a:cubicBezTo>
                <a:cubicBezTo>
                  <a:pt x="6873800" y="220707"/>
                  <a:pt x="6871830" y="222734"/>
                  <a:pt x="6869398" y="224995"/>
                </a:cubicBezTo>
                <a:cubicBezTo>
                  <a:pt x="6854804" y="238563"/>
                  <a:pt x="6823594" y="260581"/>
                  <a:pt x="6814433" y="266176"/>
                </a:cubicBezTo>
                <a:lnTo>
                  <a:pt x="6813405" y="266876"/>
                </a:lnTo>
                <a:lnTo>
                  <a:pt x="6856929" y="221452"/>
                </a:lnTo>
                <a:lnTo>
                  <a:pt x="6869900" y="215528"/>
                </a:lnTo>
                <a:cubicBezTo>
                  <a:pt x="6874059" y="214042"/>
                  <a:pt x="6876797" y="213687"/>
                  <a:pt x="6877019" y="215165"/>
                </a:cubicBezTo>
                <a:close/>
                <a:moveTo>
                  <a:pt x="7302922" y="214408"/>
                </a:moveTo>
                <a:lnTo>
                  <a:pt x="7295254" y="224077"/>
                </a:lnTo>
                <a:lnTo>
                  <a:pt x="7288320" y="231767"/>
                </a:lnTo>
                <a:lnTo>
                  <a:pt x="7216871" y="277008"/>
                </a:lnTo>
                <a:lnTo>
                  <a:pt x="7222450" y="270182"/>
                </a:lnTo>
                <a:lnTo>
                  <a:pt x="7233920" y="254161"/>
                </a:lnTo>
                <a:lnTo>
                  <a:pt x="7267321" y="233986"/>
                </a:lnTo>
                <a:close/>
                <a:moveTo>
                  <a:pt x="6828401" y="212934"/>
                </a:moveTo>
                <a:cubicBezTo>
                  <a:pt x="6839027" y="207311"/>
                  <a:pt x="6835027" y="214673"/>
                  <a:pt x="6826473" y="225636"/>
                </a:cubicBezTo>
                <a:lnTo>
                  <a:pt x="6818766" y="234680"/>
                </a:lnTo>
                <a:lnTo>
                  <a:pt x="6808081" y="241109"/>
                </a:lnTo>
                <a:lnTo>
                  <a:pt x="6793947" y="249924"/>
                </a:lnTo>
                <a:lnTo>
                  <a:pt x="6798015" y="244942"/>
                </a:lnTo>
                <a:cubicBezTo>
                  <a:pt x="6808200" y="232637"/>
                  <a:pt x="6819775" y="219372"/>
                  <a:pt x="6828401" y="212934"/>
                </a:cubicBezTo>
                <a:close/>
                <a:moveTo>
                  <a:pt x="6763492" y="210234"/>
                </a:moveTo>
                <a:lnTo>
                  <a:pt x="6763080" y="216372"/>
                </a:lnTo>
                <a:lnTo>
                  <a:pt x="6761819" y="217463"/>
                </a:lnTo>
                <a:lnTo>
                  <a:pt x="6762505" y="217698"/>
                </a:lnTo>
                <a:lnTo>
                  <a:pt x="6755795" y="219301"/>
                </a:lnTo>
                <a:cubicBezTo>
                  <a:pt x="6758714" y="212141"/>
                  <a:pt x="6760061" y="208836"/>
                  <a:pt x="6763492" y="210234"/>
                </a:cubicBezTo>
                <a:close/>
                <a:moveTo>
                  <a:pt x="8031895" y="197918"/>
                </a:moveTo>
                <a:lnTo>
                  <a:pt x="8002968" y="214012"/>
                </a:lnTo>
                <a:lnTo>
                  <a:pt x="7920769" y="249301"/>
                </a:lnTo>
                <a:lnTo>
                  <a:pt x="7751034" y="296785"/>
                </a:lnTo>
                <a:cubicBezTo>
                  <a:pt x="7742259" y="299475"/>
                  <a:pt x="7608892" y="349938"/>
                  <a:pt x="7611841" y="328226"/>
                </a:cubicBezTo>
                <a:lnTo>
                  <a:pt x="7625151" y="319900"/>
                </a:lnTo>
                <a:lnTo>
                  <a:pt x="7801487" y="265413"/>
                </a:lnTo>
                <a:lnTo>
                  <a:pt x="7843321" y="252572"/>
                </a:lnTo>
                <a:lnTo>
                  <a:pt x="7897051" y="238143"/>
                </a:lnTo>
                <a:cubicBezTo>
                  <a:pt x="7914793" y="233459"/>
                  <a:pt x="7930814" y="229226"/>
                  <a:pt x="7944087" y="225646"/>
                </a:cubicBezTo>
                <a:lnTo>
                  <a:pt x="7955723" y="222382"/>
                </a:lnTo>
                <a:lnTo>
                  <a:pt x="7954976" y="225322"/>
                </a:lnTo>
                <a:lnTo>
                  <a:pt x="7970398" y="218264"/>
                </a:lnTo>
                <a:lnTo>
                  <a:pt x="7974660" y="217069"/>
                </a:lnTo>
                <a:close/>
                <a:moveTo>
                  <a:pt x="8550221" y="168626"/>
                </a:moveTo>
                <a:lnTo>
                  <a:pt x="8544122" y="172960"/>
                </a:lnTo>
                <a:lnTo>
                  <a:pt x="8528832" y="184249"/>
                </a:lnTo>
                <a:lnTo>
                  <a:pt x="8507191" y="190484"/>
                </a:lnTo>
                <a:lnTo>
                  <a:pt x="8431984" y="214896"/>
                </a:lnTo>
                <a:lnTo>
                  <a:pt x="8441204" y="209646"/>
                </a:lnTo>
                <a:lnTo>
                  <a:pt x="8465285" y="193284"/>
                </a:lnTo>
                <a:lnTo>
                  <a:pt x="8538844" y="171603"/>
                </a:lnTo>
                <a:close/>
                <a:moveTo>
                  <a:pt x="6706518" y="147187"/>
                </a:moveTo>
                <a:lnTo>
                  <a:pt x="6703119" y="149701"/>
                </a:lnTo>
                <a:lnTo>
                  <a:pt x="6702992" y="148478"/>
                </a:lnTo>
                <a:cubicBezTo>
                  <a:pt x="6703554" y="147101"/>
                  <a:pt x="6704805" y="146487"/>
                  <a:pt x="6706518" y="147187"/>
                </a:cubicBezTo>
                <a:close/>
                <a:moveTo>
                  <a:pt x="8658156" y="141715"/>
                </a:moveTo>
                <a:lnTo>
                  <a:pt x="8650969" y="147091"/>
                </a:lnTo>
                <a:lnTo>
                  <a:pt x="8645395" y="150675"/>
                </a:lnTo>
                <a:lnTo>
                  <a:pt x="8583242" y="168578"/>
                </a:lnTo>
                <a:lnTo>
                  <a:pt x="8588205" y="164993"/>
                </a:lnTo>
                <a:lnTo>
                  <a:pt x="8599143" y="155821"/>
                </a:lnTo>
                <a:lnTo>
                  <a:pt x="8627823" y="148318"/>
                </a:lnTo>
                <a:close/>
                <a:moveTo>
                  <a:pt x="9703336" y="141392"/>
                </a:moveTo>
                <a:cubicBezTo>
                  <a:pt x="9707749" y="141182"/>
                  <a:pt x="9710469" y="141641"/>
                  <a:pt x="9710251" y="143119"/>
                </a:cubicBezTo>
                <a:cubicBezTo>
                  <a:pt x="9710126" y="143981"/>
                  <a:pt x="9709080" y="145050"/>
                  <a:pt x="9707318" y="146267"/>
                </a:cubicBezTo>
                <a:cubicBezTo>
                  <a:pt x="9705558" y="147482"/>
                  <a:pt x="9703081" y="148847"/>
                  <a:pt x="9700097" y="150302"/>
                </a:cubicBezTo>
                <a:cubicBezTo>
                  <a:pt x="9682183" y="159026"/>
                  <a:pt x="9645908" y="170992"/>
                  <a:pt x="9635515" y="173674"/>
                </a:cubicBezTo>
                <a:lnTo>
                  <a:pt x="9634329" y="174042"/>
                </a:lnTo>
                <a:lnTo>
                  <a:pt x="9689202" y="143277"/>
                </a:lnTo>
                <a:close/>
                <a:moveTo>
                  <a:pt x="9664395" y="126814"/>
                </a:moveTo>
                <a:cubicBezTo>
                  <a:pt x="9676199" y="124533"/>
                  <a:pt x="9670227" y="130409"/>
                  <a:pt x="9658848" y="138402"/>
                </a:cubicBezTo>
                <a:lnTo>
                  <a:pt x="9648841" y="144807"/>
                </a:lnTo>
                <a:lnTo>
                  <a:pt x="9636745" y="147844"/>
                </a:lnTo>
                <a:lnTo>
                  <a:pt x="9620657" y="152156"/>
                </a:lnTo>
                <a:lnTo>
                  <a:pt x="9626000" y="148576"/>
                </a:lnTo>
                <a:cubicBezTo>
                  <a:pt x="9639328" y="139773"/>
                  <a:pt x="9654268" y="130459"/>
                  <a:pt x="9664395" y="126814"/>
                </a:cubicBezTo>
                <a:close/>
                <a:moveTo>
                  <a:pt x="8257104" y="122438"/>
                </a:moveTo>
                <a:lnTo>
                  <a:pt x="8257732" y="124559"/>
                </a:lnTo>
                <a:cubicBezTo>
                  <a:pt x="8248042" y="127492"/>
                  <a:pt x="8230683" y="131813"/>
                  <a:pt x="8230683" y="131813"/>
                </a:cubicBezTo>
                <a:cubicBezTo>
                  <a:pt x="8227844" y="142923"/>
                  <a:pt x="8248036" y="131967"/>
                  <a:pt x="8248036" y="131967"/>
                </a:cubicBezTo>
                <a:cubicBezTo>
                  <a:pt x="8260546" y="132096"/>
                  <a:pt x="8305343" y="129909"/>
                  <a:pt x="8302924" y="127287"/>
                </a:cubicBezTo>
                <a:cubicBezTo>
                  <a:pt x="8307754" y="137008"/>
                  <a:pt x="8283136" y="137935"/>
                  <a:pt x="8262952" y="143670"/>
                </a:cubicBezTo>
                <a:cubicBezTo>
                  <a:pt x="8253564" y="147489"/>
                  <a:pt x="8220332" y="159051"/>
                  <a:pt x="8218946" y="163148"/>
                </a:cubicBezTo>
                <a:lnTo>
                  <a:pt x="8226295" y="163830"/>
                </a:lnTo>
                <a:lnTo>
                  <a:pt x="7992094" y="229348"/>
                </a:lnTo>
                <a:lnTo>
                  <a:pt x="8086900" y="181670"/>
                </a:lnTo>
                <a:lnTo>
                  <a:pt x="8095357" y="176684"/>
                </a:lnTo>
                <a:lnTo>
                  <a:pt x="8144848" y="160123"/>
                </a:lnTo>
                <a:close/>
                <a:moveTo>
                  <a:pt x="8262982" y="120547"/>
                </a:moveTo>
                <a:cubicBezTo>
                  <a:pt x="8262976" y="125396"/>
                  <a:pt x="8262369" y="127164"/>
                  <a:pt x="8261408" y="127337"/>
                </a:cubicBezTo>
                <a:cubicBezTo>
                  <a:pt x="8260452" y="127511"/>
                  <a:pt x="8259140" y="126089"/>
                  <a:pt x="8257732" y="124559"/>
                </a:cubicBezTo>
                <a:cubicBezTo>
                  <a:pt x="8260558" y="122400"/>
                  <a:pt x="8262982" y="120547"/>
                  <a:pt x="8262982" y="120547"/>
                </a:cubicBezTo>
                <a:close/>
                <a:moveTo>
                  <a:pt x="9593087" y="111741"/>
                </a:moveTo>
                <a:cubicBezTo>
                  <a:pt x="9593399" y="114294"/>
                  <a:pt x="9592273" y="115678"/>
                  <a:pt x="9591068" y="116423"/>
                </a:cubicBezTo>
                <a:cubicBezTo>
                  <a:pt x="9589865" y="117169"/>
                  <a:pt x="9588583" y="117277"/>
                  <a:pt x="9588583" y="117277"/>
                </a:cubicBezTo>
                <a:cubicBezTo>
                  <a:pt x="9587963" y="112171"/>
                  <a:pt x="9593087" y="111741"/>
                  <a:pt x="9593087" y="111741"/>
                </a:cubicBezTo>
                <a:close/>
                <a:moveTo>
                  <a:pt x="9603092" y="105313"/>
                </a:moveTo>
                <a:lnTo>
                  <a:pt x="9600909" y="111063"/>
                </a:lnTo>
                <a:lnTo>
                  <a:pt x="9599384" y="111739"/>
                </a:lnTo>
                <a:lnTo>
                  <a:pt x="9599973" y="112163"/>
                </a:lnTo>
                <a:lnTo>
                  <a:pt x="9593087" y="111741"/>
                </a:lnTo>
                <a:cubicBezTo>
                  <a:pt x="9597966" y="105743"/>
                  <a:pt x="9600218" y="102975"/>
                  <a:pt x="9603092" y="105313"/>
                </a:cubicBezTo>
                <a:close/>
                <a:moveTo>
                  <a:pt x="9566970" y="28396"/>
                </a:moveTo>
                <a:lnTo>
                  <a:pt x="9562984" y="29810"/>
                </a:lnTo>
                <a:lnTo>
                  <a:pt x="9563220" y="28603"/>
                </a:lnTo>
                <a:cubicBezTo>
                  <a:pt x="9564159" y="27450"/>
                  <a:pt x="9565534" y="27227"/>
                  <a:pt x="9566970" y="28396"/>
                </a:cubicBezTo>
                <a:close/>
                <a:moveTo>
                  <a:pt x="9719056" y="12"/>
                </a:moveTo>
                <a:cubicBezTo>
                  <a:pt x="9724890" y="408"/>
                  <a:pt x="9710480" y="10968"/>
                  <a:pt x="9691628" y="20935"/>
                </a:cubicBezTo>
                <a:cubicBezTo>
                  <a:pt x="9681999" y="26900"/>
                  <a:pt x="9678648" y="24174"/>
                  <a:pt x="9661886" y="38906"/>
                </a:cubicBezTo>
                <a:cubicBezTo>
                  <a:pt x="9643744" y="67081"/>
                  <a:pt x="9593370" y="92804"/>
                  <a:pt x="9553248" y="117666"/>
                </a:cubicBezTo>
                <a:cubicBezTo>
                  <a:pt x="9447682" y="180909"/>
                  <a:pt x="9339724" y="237796"/>
                  <a:pt x="9230305" y="288896"/>
                </a:cubicBezTo>
                <a:lnTo>
                  <a:pt x="9163807" y="318048"/>
                </a:lnTo>
                <a:lnTo>
                  <a:pt x="9163486" y="318365"/>
                </a:lnTo>
                <a:lnTo>
                  <a:pt x="9150009" y="335574"/>
                </a:lnTo>
                <a:lnTo>
                  <a:pt x="9193145" y="317700"/>
                </a:lnTo>
                <a:cubicBezTo>
                  <a:pt x="9329860" y="253346"/>
                  <a:pt x="9457473" y="181591"/>
                  <a:pt x="9588583" y="117277"/>
                </a:cubicBezTo>
                <a:cubicBezTo>
                  <a:pt x="9487077" y="187271"/>
                  <a:pt x="9375693" y="257665"/>
                  <a:pt x="9256592" y="307214"/>
                </a:cubicBezTo>
                <a:cubicBezTo>
                  <a:pt x="9250612" y="307716"/>
                  <a:pt x="9240983" y="313683"/>
                  <a:pt x="9230978" y="320111"/>
                </a:cubicBezTo>
                <a:cubicBezTo>
                  <a:pt x="9464230" y="173286"/>
                  <a:pt x="9196497" y="320428"/>
                  <a:pt x="9219345" y="334413"/>
                </a:cubicBezTo>
                <a:cubicBezTo>
                  <a:pt x="9225092" y="339089"/>
                  <a:pt x="9302707" y="292595"/>
                  <a:pt x="9317463" y="286197"/>
                </a:cubicBezTo>
                <a:cubicBezTo>
                  <a:pt x="9407583" y="236073"/>
                  <a:pt x="9513311" y="179480"/>
                  <a:pt x="9601180" y="132124"/>
                </a:cubicBezTo>
                <a:cubicBezTo>
                  <a:pt x="9509678" y="195690"/>
                  <a:pt x="9421187" y="237940"/>
                  <a:pt x="9336569" y="287171"/>
                </a:cubicBezTo>
                <a:cubicBezTo>
                  <a:pt x="9328569" y="285264"/>
                  <a:pt x="9323689" y="291261"/>
                  <a:pt x="9319185" y="296797"/>
                </a:cubicBezTo>
                <a:cubicBezTo>
                  <a:pt x="9335664" y="301003"/>
                  <a:pt x="9271687" y="324859"/>
                  <a:pt x="9253826" y="334097"/>
                </a:cubicBezTo>
                <a:cubicBezTo>
                  <a:pt x="9206080" y="356590"/>
                  <a:pt x="9157958" y="379545"/>
                  <a:pt x="9109591" y="396933"/>
                </a:cubicBezTo>
                <a:lnTo>
                  <a:pt x="9107818" y="397637"/>
                </a:lnTo>
                <a:lnTo>
                  <a:pt x="9079728" y="423073"/>
                </a:lnTo>
                <a:lnTo>
                  <a:pt x="9110464" y="411636"/>
                </a:lnTo>
                <a:lnTo>
                  <a:pt x="9114036" y="410076"/>
                </a:lnTo>
                <a:lnTo>
                  <a:pt x="9135905" y="393470"/>
                </a:lnTo>
                <a:lnTo>
                  <a:pt x="9119375" y="407745"/>
                </a:lnTo>
                <a:lnTo>
                  <a:pt x="9258423" y="347036"/>
                </a:lnTo>
                <a:cubicBezTo>
                  <a:pt x="9391783" y="279955"/>
                  <a:pt x="9483534" y="221956"/>
                  <a:pt x="9597263" y="167270"/>
                </a:cubicBezTo>
                <a:lnTo>
                  <a:pt x="9602408" y="164091"/>
                </a:lnTo>
                <a:lnTo>
                  <a:pt x="9605144" y="164332"/>
                </a:lnTo>
                <a:lnTo>
                  <a:pt x="9624230" y="160559"/>
                </a:lnTo>
                <a:lnTo>
                  <a:pt x="9620871" y="162708"/>
                </a:lnTo>
                <a:cubicBezTo>
                  <a:pt x="9505760" y="230836"/>
                  <a:pt x="9388629" y="296554"/>
                  <a:pt x="9272647" y="354008"/>
                </a:cubicBezTo>
                <a:lnTo>
                  <a:pt x="9179963" y="393770"/>
                </a:lnTo>
                <a:lnTo>
                  <a:pt x="9175736" y="397573"/>
                </a:lnTo>
                <a:lnTo>
                  <a:pt x="9166953" y="401125"/>
                </a:lnTo>
                <a:lnTo>
                  <a:pt x="9155325" y="406052"/>
                </a:lnTo>
                <a:lnTo>
                  <a:pt x="9158731" y="402839"/>
                </a:lnTo>
                <a:lnTo>
                  <a:pt x="9159466" y="402253"/>
                </a:lnTo>
                <a:lnTo>
                  <a:pt x="9097718" y="426448"/>
                </a:lnTo>
                <a:lnTo>
                  <a:pt x="9056517" y="462031"/>
                </a:lnTo>
                <a:lnTo>
                  <a:pt x="9110500" y="441815"/>
                </a:lnTo>
                <a:lnTo>
                  <a:pt x="9140291" y="419712"/>
                </a:lnTo>
                <a:lnTo>
                  <a:pt x="9143626" y="416813"/>
                </a:lnTo>
                <a:lnTo>
                  <a:pt x="9145812" y="416691"/>
                </a:lnTo>
                <a:lnTo>
                  <a:pt x="9159888" y="411831"/>
                </a:lnTo>
                <a:lnTo>
                  <a:pt x="9157725" y="413779"/>
                </a:lnTo>
                <a:lnTo>
                  <a:pt x="9135064" y="432050"/>
                </a:lnTo>
                <a:lnTo>
                  <a:pt x="9184261" y="409867"/>
                </a:lnTo>
                <a:lnTo>
                  <a:pt x="9206870" y="392033"/>
                </a:lnTo>
                <a:lnTo>
                  <a:pt x="9217485" y="389102"/>
                </a:lnTo>
                <a:cubicBezTo>
                  <a:pt x="9220881" y="388466"/>
                  <a:pt x="9223100" y="388504"/>
                  <a:pt x="9223244" y="389614"/>
                </a:cubicBezTo>
                <a:cubicBezTo>
                  <a:pt x="9223327" y="390263"/>
                  <a:pt x="9222737" y="391160"/>
                  <a:pt x="9221623" y="392247"/>
                </a:cubicBezTo>
                <a:lnTo>
                  <a:pt x="9219313" y="394062"/>
                </a:lnTo>
                <a:lnTo>
                  <a:pt x="9254913" y="378010"/>
                </a:lnTo>
                <a:cubicBezTo>
                  <a:pt x="9297908" y="357688"/>
                  <a:pt x="9341435" y="335979"/>
                  <a:pt x="9385369" y="312302"/>
                </a:cubicBezTo>
                <a:cubicBezTo>
                  <a:pt x="9456553" y="273224"/>
                  <a:pt x="9531016" y="231830"/>
                  <a:pt x="9605807" y="190033"/>
                </a:cubicBezTo>
                <a:lnTo>
                  <a:pt x="9606638" y="189567"/>
                </a:lnTo>
                <a:lnTo>
                  <a:pt x="9629007" y="182318"/>
                </a:lnTo>
                <a:cubicBezTo>
                  <a:pt x="9635958" y="179823"/>
                  <a:pt x="9640005" y="178022"/>
                  <a:pt x="9638505" y="177753"/>
                </a:cubicBezTo>
                <a:cubicBezTo>
                  <a:pt x="9647064" y="182328"/>
                  <a:pt x="9648316" y="198235"/>
                  <a:pt x="9635327" y="195897"/>
                </a:cubicBezTo>
                <a:cubicBezTo>
                  <a:pt x="9654312" y="199314"/>
                  <a:pt x="9631896" y="198313"/>
                  <a:pt x="9659184" y="190581"/>
                </a:cubicBezTo>
                <a:cubicBezTo>
                  <a:pt x="9694897" y="181328"/>
                  <a:pt x="9673736" y="196236"/>
                  <a:pt x="9673736" y="196236"/>
                </a:cubicBezTo>
                <a:cubicBezTo>
                  <a:pt x="9659438" y="206308"/>
                  <a:pt x="9617157" y="214882"/>
                  <a:pt x="9610294" y="219717"/>
                </a:cubicBezTo>
                <a:cubicBezTo>
                  <a:pt x="9610294" y="219717"/>
                  <a:pt x="9611989" y="229127"/>
                  <a:pt x="9613112" y="238941"/>
                </a:cubicBezTo>
                <a:cubicBezTo>
                  <a:pt x="9600253" y="242696"/>
                  <a:pt x="9577397" y="248192"/>
                  <a:pt x="9577397" y="248192"/>
                </a:cubicBezTo>
                <a:cubicBezTo>
                  <a:pt x="9571656" y="262839"/>
                  <a:pt x="9599384" y="248609"/>
                  <a:pt x="9599384" y="248609"/>
                </a:cubicBezTo>
                <a:cubicBezTo>
                  <a:pt x="9615233" y="248933"/>
                  <a:pt x="9672494" y="246596"/>
                  <a:pt x="9669929" y="243099"/>
                </a:cubicBezTo>
                <a:cubicBezTo>
                  <a:pt x="9674189" y="256006"/>
                  <a:pt x="9642775" y="256927"/>
                  <a:pt x="9616058" y="264257"/>
                </a:cubicBezTo>
                <a:cubicBezTo>
                  <a:pt x="9599196" y="270833"/>
                  <a:pt x="9525902" y="295070"/>
                  <a:pt x="9570600" y="290977"/>
                </a:cubicBezTo>
                <a:cubicBezTo>
                  <a:pt x="9590025" y="287897"/>
                  <a:pt x="9607314" y="281906"/>
                  <a:pt x="9630170" y="276409"/>
                </a:cubicBezTo>
                <a:cubicBezTo>
                  <a:pt x="9651741" y="270935"/>
                  <a:pt x="9668669" y="266963"/>
                  <a:pt x="9683122" y="263757"/>
                </a:cubicBezTo>
                <a:lnTo>
                  <a:pt x="9716848" y="256609"/>
                </a:lnTo>
                <a:lnTo>
                  <a:pt x="9707565" y="261599"/>
                </a:lnTo>
                <a:lnTo>
                  <a:pt x="9641660" y="300345"/>
                </a:lnTo>
                <a:lnTo>
                  <a:pt x="9605390" y="315956"/>
                </a:lnTo>
                <a:cubicBezTo>
                  <a:pt x="9581885" y="324118"/>
                  <a:pt x="9592563" y="322120"/>
                  <a:pt x="9609327" y="319258"/>
                </a:cubicBezTo>
                <a:lnTo>
                  <a:pt x="9609544" y="319226"/>
                </a:lnTo>
                <a:lnTo>
                  <a:pt x="9606698" y="320899"/>
                </a:lnTo>
                <a:cubicBezTo>
                  <a:pt x="9572401" y="340436"/>
                  <a:pt x="9536808" y="359975"/>
                  <a:pt x="9498064" y="380208"/>
                </a:cubicBezTo>
                <a:cubicBezTo>
                  <a:pt x="9495435" y="383438"/>
                  <a:pt x="9455067" y="402733"/>
                  <a:pt x="9460814" y="407409"/>
                </a:cubicBezTo>
                <a:cubicBezTo>
                  <a:pt x="9467042" y="412474"/>
                  <a:pt x="9513440" y="378917"/>
                  <a:pt x="9523548" y="373340"/>
                </a:cubicBezTo>
                <a:lnTo>
                  <a:pt x="9627339" y="316659"/>
                </a:lnTo>
                <a:lnTo>
                  <a:pt x="9635529" y="315477"/>
                </a:lnTo>
                <a:cubicBezTo>
                  <a:pt x="9643443" y="314777"/>
                  <a:pt x="9649369" y="315021"/>
                  <a:pt x="9649793" y="317374"/>
                </a:cubicBezTo>
                <a:cubicBezTo>
                  <a:pt x="9655345" y="324950"/>
                  <a:pt x="9508623" y="367331"/>
                  <a:pt x="9560315" y="364497"/>
                </a:cubicBezTo>
                <a:cubicBezTo>
                  <a:pt x="9573745" y="360339"/>
                  <a:pt x="9659604" y="337856"/>
                  <a:pt x="9664729" y="344849"/>
                </a:cubicBezTo>
                <a:cubicBezTo>
                  <a:pt x="9667720" y="348928"/>
                  <a:pt x="9650244" y="377145"/>
                  <a:pt x="9653675" y="374728"/>
                </a:cubicBezTo>
                <a:cubicBezTo>
                  <a:pt x="9650244" y="377145"/>
                  <a:pt x="9646812" y="379564"/>
                  <a:pt x="9643379" y="381979"/>
                </a:cubicBezTo>
                <a:cubicBezTo>
                  <a:pt x="9659229" y="382304"/>
                  <a:pt x="9716236" y="364239"/>
                  <a:pt x="9671790" y="384060"/>
                </a:cubicBezTo>
                <a:cubicBezTo>
                  <a:pt x="9620778" y="403202"/>
                  <a:pt x="9691641" y="381563"/>
                  <a:pt x="9717930" y="373650"/>
                </a:cubicBezTo>
                <a:lnTo>
                  <a:pt x="9723962" y="371933"/>
                </a:lnTo>
                <a:lnTo>
                  <a:pt x="9573791" y="456377"/>
                </a:lnTo>
                <a:cubicBezTo>
                  <a:pt x="9561536" y="465575"/>
                  <a:pt x="9537398" y="483506"/>
                  <a:pt x="9570389" y="467410"/>
                </a:cubicBezTo>
                <a:cubicBezTo>
                  <a:pt x="9612635" y="445809"/>
                  <a:pt x="9651903" y="421017"/>
                  <a:pt x="9695146" y="404060"/>
                </a:cubicBezTo>
                <a:cubicBezTo>
                  <a:pt x="9679355" y="416132"/>
                  <a:pt x="9663218" y="426676"/>
                  <a:pt x="9646898" y="436450"/>
                </a:cubicBezTo>
                <a:lnTo>
                  <a:pt x="9609794" y="457331"/>
                </a:lnTo>
                <a:lnTo>
                  <a:pt x="9603245" y="459736"/>
                </a:lnTo>
                <a:cubicBezTo>
                  <a:pt x="9586420" y="466065"/>
                  <a:pt x="9578515" y="469922"/>
                  <a:pt x="9576162" y="472201"/>
                </a:cubicBezTo>
                <a:lnTo>
                  <a:pt x="9580002" y="474053"/>
                </a:lnTo>
                <a:lnTo>
                  <a:pt x="9548137" y="491906"/>
                </a:lnTo>
                <a:cubicBezTo>
                  <a:pt x="9531758" y="501631"/>
                  <a:pt x="9515531" y="512100"/>
                  <a:pt x="9499622" y="524075"/>
                </a:cubicBezTo>
                <a:cubicBezTo>
                  <a:pt x="9490522" y="516672"/>
                  <a:pt x="9493113" y="537947"/>
                  <a:pt x="9499622" y="524075"/>
                </a:cubicBezTo>
                <a:lnTo>
                  <a:pt x="9531050" y="507956"/>
                </a:lnTo>
                <a:lnTo>
                  <a:pt x="9596454" y="474410"/>
                </a:lnTo>
                <a:lnTo>
                  <a:pt x="9601711" y="474114"/>
                </a:lnTo>
                <a:cubicBezTo>
                  <a:pt x="9608089" y="473666"/>
                  <a:pt x="9613285" y="473431"/>
                  <a:pt x="9613925" y="474305"/>
                </a:cubicBezTo>
                <a:cubicBezTo>
                  <a:pt x="9616488" y="477801"/>
                  <a:pt x="9546624" y="499621"/>
                  <a:pt x="9532325" y="509693"/>
                </a:cubicBezTo>
                <a:cubicBezTo>
                  <a:pt x="9558171" y="508276"/>
                  <a:pt x="9566476" y="497125"/>
                  <a:pt x="9598758" y="490292"/>
                </a:cubicBezTo>
                <a:cubicBezTo>
                  <a:pt x="9598758" y="490292"/>
                  <a:pt x="9662628" y="467393"/>
                  <a:pt x="9665191" y="470888"/>
                </a:cubicBezTo>
                <a:lnTo>
                  <a:pt x="9625431" y="504198"/>
                </a:lnTo>
                <a:cubicBezTo>
                  <a:pt x="9627993" y="507695"/>
                  <a:pt x="9802996" y="461300"/>
                  <a:pt x="9722837" y="490372"/>
                </a:cubicBezTo>
                <a:cubicBezTo>
                  <a:pt x="9673692" y="503782"/>
                  <a:pt x="9636111" y="518767"/>
                  <a:pt x="9598087" y="540249"/>
                </a:cubicBezTo>
                <a:cubicBezTo>
                  <a:pt x="9570359" y="554479"/>
                  <a:pt x="9545381" y="549982"/>
                  <a:pt x="9517355" y="569722"/>
                </a:cubicBezTo>
                <a:cubicBezTo>
                  <a:pt x="9517355" y="569722"/>
                  <a:pt x="9517008" y="569249"/>
                  <a:pt x="9516575" y="568658"/>
                </a:cubicBezTo>
                <a:lnTo>
                  <a:pt x="9515598" y="567325"/>
                </a:lnTo>
                <a:lnTo>
                  <a:pt x="9515014" y="566528"/>
                </a:lnTo>
                <a:cubicBezTo>
                  <a:pt x="9514753" y="566172"/>
                  <a:pt x="9514927" y="566409"/>
                  <a:pt x="9515273" y="566883"/>
                </a:cubicBezTo>
                <a:lnTo>
                  <a:pt x="9515598" y="567325"/>
                </a:lnTo>
                <a:lnTo>
                  <a:pt x="9517355" y="569722"/>
                </a:lnTo>
                <a:cubicBezTo>
                  <a:pt x="9534030" y="585371"/>
                  <a:pt x="9601518" y="537831"/>
                  <a:pt x="9616498" y="544069"/>
                </a:cubicBezTo>
                <a:cubicBezTo>
                  <a:pt x="9620502" y="541250"/>
                  <a:pt x="9629740" y="562135"/>
                  <a:pt x="9626309" y="564551"/>
                </a:cubicBezTo>
                <a:cubicBezTo>
                  <a:pt x="9655160" y="560135"/>
                  <a:pt x="9677763" y="538913"/>
                  <a:pt x="9703183" y="536911"/>
                </a:cubicBezTo>
                <a:cubicBezTo>
                  <a:pt x="9713035" y="536156"/>
                  <a:pt x="9715599" y="539653"/>
                  <a:pt x="9724156" y="544229"/>
                </a:cubicBezTo>
                <a:cubicBezTo>
                  <a:pt x="9749135" y="548726"/>
                  <a:pt x="9776291" y="534899"/>
                  <a:pt x="9803578" y="527165"/>
                </a:cubicBezTo>
                <a:cubicBezTo>
                  <a:pt x="9862576" y="513001"/>
                  <a:pt x="9910596" y="489778"/>
                  <a:pt x="9968725" y="481525"/>
                </a:cubicBezTo>
                <a:cubicBezTo>
                  <a:pt x="9907847" y="508505"/>
                  <a:pt x="9861705" y="518915"/>
                  <a:pt x="9800401" y="545309"/>
                </a:cubicBezTo>
                <a:cubicBezTo>
                  <a:pt x="9786102" y="555382"/>
                  <a:pt x="9753819" y="562216"/>
                  <a:pt x="9713674" y="573705"/>
                </a:cubicBezTo>
                <a:cubicBezTo>
                  <a:pt x="9693381" y="582697"/>
                  <a:pt x="9580809" y="612509"/>
                  <a:pt x="9651925" y="606596"/>
                </a:cubicBezTo>
                <a:cubicBezTo>
                  <a:pt x="9665355" y="602438"/>
                  <a:pt x="9724354" y="588274"/>
                  <a:pt x="9734351" y="586532"/>
                </a:cubicBezTo>
                <a:cubicBezTo>
                  <a:pt x="9740346" y="587612"/>
                  <a:pt x="9745901" y="595186"/>
                  <a:pt x="9745901" y="595186"/>
                </a:cubicBezTo>
                <a:cubicBezTo>
                  <a:pt x="9771319" y="593188"/>
                  <a:pt x="9795045" y="581778"/>
                  <a:pt x="9815765" y="573368"/>
                </a:cubicBezTo>
                <a:cubicBezTo>
                  <a:pt x="9825476" y="571829"/>
                  <a:pt x="9839839" y="565689"/>
                  <a:pt x="9853215" y="561016"/>
                </a:cubicBezTo>
                <a:lnTo>
                  <a:pt x="9858321" y="559603"/>
                </a:lnTo>
                <a:lnTo>
                  <a:pt x="9885987" y="540682"/>
                </a:lnTo>
                <a:cubicBezTo>
                  <a:pt x="9895208" y="534309"/>
                  <a:pt x="9904326" y="528358"/>
                  <a:pt x="9913889" y="523697"/>
                </a:cubicBezTo>
                <a:lnTo>
                  <a:pt x="9930790" y="517454"/>
                </a:lnTo>
                <a:lnTo>
                  <a:pt x="9930612" y="520923"/>
                </a:lnTo>
                <a:cubicBezTo>
                  <a:pt x="9899010" y="537635"/>
                  <a:pt x="9872846" y="552551"/>
                  <a:pt x="9911006" y="534749"/>
                </a:cubicBezTo>
                <a:lnTo>
                  <a:pt x="9931684" y="524760"/>
                </a:lnTo>
                <a:lnTo>
                  <a:pt x="9931688" y="524777"/>
                </a:lnTo>
                <a:lnTo>
                  <a:pt x="9931850" y="524680"/>
                </a:lnTo>
                <a:lnTo>
                  <a:pt x="9972790" y="504897"/>
                </a:lnTo>
                <a:cubicBezTo>
                  <a:pt x="9967867" y="506168"/>
                  <a:pt x="9956959" y="510702"/>
                  <a:pt x="9947597" y="515136"/>
                </a:cubicBezTo>
                <a:lnTo>
                  <a:pt x="9931850" y="524680"/>
                </a:lnTo>
                <a:lnTo>
                  <a:pt x="9931684" y="524760"/>
                </a:lnTo>
                <a:lnTo>
                  <a:pt x="9930612" y="520923"/>
                </a:lnTo>
                <a:cubicBezTo>
                  <a:pt x="9954733" y="508518"/>
                  <a:pt x="9982837" y="495748"/>
                  <a:pt x="9985366" y="497495"/>
                </a:cubicBezTo>
                <a:cubicBezTo>
                  <a:pt x="9982837" y="495748"/>
                  <a:pt x="9975319" y="506643"/>
                  <a:pt x="9975319" y="506643"/>
                </a:cubicBezTo>
                <a:cubicBezTo>
                  <a:pt x="9970954" y="512968"/>
                  <a:pt x="9980378" y="510135"/>
                  <a:pt x="9974316" y="518921"/>
                </a:cubicBezTo>
                <a:cubicBezTo>
                  <a:pt x="9967421" y="523499"/>
                  <a:pt x="9947286" y="535542"/>
                  <a:pt x="9933254" y="545055"/>
                </a:cubicBezTo>
                <a:lnTo>
                  <a:pt x="9896237" y="567280"/>
                </a:lnTo>
                <a:lnTo>
                  <a:pt x="9913084" y="567114"/>
                </a:lnTo>
                <a:lnTo>
                  <a:pt x="9914063" y="568020"/>
                </a:lnTo>
                <a:lnTo>
                  <a:pt x="9957827" y="542817"/>
                </a:lnTo>
                <a:cubicBezTo>
                  <a:pt x="9986554" y="523732"/>
                  <a:pt x="10004990" y="514150"/>
                  <a:pt x="10040234" y="496451"/>
                </a:cubicBezTo>
                <a:cubicBezTo>
                  <a:pt x="10061199" y="488611"/>
                  <a:pt x="10049274" y="499577"/>
                  <a:pt x="10031018" y="509804"/>
                </a:cubicBezTo>
                <a:cubicBezTo>
                  <a:pt x="10024124" y="514383"/>
                  <a:pt x="10021173" y="512346"/>
                  <a:pt x="10009670" y="523603"/>
                </a:cubicBezTo>
                <a:cubicBezTo>
                  <a:pt x="9998620" y="545026"/>
                  <a:pt x="9961923" y="564837"/>
                  <a:pt x="9933196" y="583919"/>
                </a:cubicBezTo>
                <a:lnTo>
                  <a:pt x="9872926" y="617779"/>
                </a:lnTo>
                <a:lnTo>
                  <a:pt x="9911029" y="610406"/>
                </a:lnTo>
                <a:lnTo>
                  <a:pt x="9960961" y="583367"/>
                </a:lnTo>
                <a:lnTo>
                  <a:pt x="9926510" y="607224"/>
                </a:lnTo>
                <a:lnTo>
                  <a:pt x="9990822" y="588571"/>
                </a:lnTo>
                <a:cubicBezTo>
                  <a:pt x="10034611" y="574955"/>
                  <a:pt x="10078081" y="560904"/>
                  <a:pt x="10123787" y="553451"/>
                </a:cubicBezTo>
                <a:lnTo>
                  <a:pt x="10139271" y="550237"/>
                </a:lnTo>
                <a:lnTo>
                  <a:pt x="10138480" y="550798"/>
                </a:lnTo>
                <a:cubicBezTo>
                  <a:pt x="10126599" y="559533"/>
                  <a:pt x="10080730" y="579719"/>
                  <a:pt x="10063969" y="594453"/>
                </a:cubicBezTo>
                <a:cubicBezTo>
                  <a:pt x="10042329" y="615185"/>
                  <a:pt x="10102086" y="577925"/>
                  <a:pt x="10109463" y="574727"/>
                </a:cubicBezTo>
                <a:cubicBezTo>
                  <a:pt x="10123839" y="566105"/>
                  <a:pt x="10135261" y="559585"/>
                  <a:pt x="10145331" y="554071"/>
                </a:cubicBezTo>
                <a:lnTo>
                  <a:pt x="10161282" y="545669"/>
                </a:lnTo>
                <a:lnTo>
                  <a:pt x="10218076" y="533880"/>
                </a:lnTo>
                <a:lnTo>
                  <a:pt x="10217680" y="538558"/>
                </a:lnTo>
                <a:cubicBezTo>
                  <a:pt x="10216960" y="537974"/>
                  <a:pt x="10219305" y="536621"/>
                  <a:pt x="10223427" y="534871"/>
                </a:cubicBezTo>
                <a:lnTo>
                  <a:pt x="10236366" y="530084"/>
                </a:lnTo>
                <a:lnTo>
                  <a:pt x="10278816" y="521273"/>
                </a:lnTo>
                <a:lnTo>
                  <a:pt x="10264896" y="529434"/>
                </a:lnTo>
                <a:cubicBezTo>
                  <a:pt x="10261544" y="526707"/>
                  <a:pt x="10258670" y="524368"/>
                  <a:pt x="10260018" y="535431"/>
                </a:cubicBezTo>
                <a:cubicBezTo>
                  <a:pt x="10260018" y="535431"/>
                  <a:pt x="10262270" y="532662"/>
                  <a:pt x="10264896" y="529434"/>
                </a:cubicBezTo>
                <a:lnTo>
                  <a:pt x="10268867" y="538865"/>
                </a:lnTo>
                <a:lnTo>
                  <a:pt x="10225878" y="553114"/>
                </a:lnTo>
                <a:cubicBezTo>
                  <a:pt x="10212890" y="550776"/>
                  <a:pt x="10200030" y="554531"/>
                  <a:pt x="10189164" y="562186"/>
                </a:cubicBezTo>
                <a:lnTo>
                  <a:pt x="10185510" y="559448"/>
                </a:lnTo>
                <a:lnTo>
                  <a:pt x="10184291" y="558534"/>
                </a:lnTo>
                <a:cubicBezTo>
                  <a:pt x="10183751" y="558130"/>
                  <a:pt x="10184111" y="558399"/>
                  <a:pt x="10184832" y="558940"/>
                </a:cubicBezTo>
                <a:lnTo>
                  <a:pt x="10185510" y="559448"/>
                </a:lnTo>
                <a:lnTo>
                  <a:pt x="10187539" y="560969"/>
                </a:lnTo>
                <a:cubicBezTo>
                  <a:pt x="10188442" y="561645"/>
                  <a:pt x="10189164" y="562186"/>
                  <a:pt x="10189164" y="562186"/>
                </a:cubicBezTo>
                <a:cubicBezTo>
                  <a:pt x="10197722" y="566761"/>
                  <a:pt x="10211578" y="563186"/>
                  <a:pt x="10225878" y="553114"/>
                </a:cubicBezTo>
                <a:lnTo>
                  <a:pt x="10271112" y="545054"/>
                </a:lnTo>
                <a:lnTo>
                  <a:pt x="10250144" y="559310"/>
                </a:lnTo>
                <a:lnTo>
                  <a:pt x="10241493" y="565887"/>
                </a:lnTo>
                <a:lnTo>
                  <a:pt x="10098900" y="601137"/>
                </a:lnTo>
                <a:cubicBezTo>
                  <a:pt x="10052409" y="613285"/>
                  <a:pt x="10006110" y="625989"/>
                  <a:pt x="9959912" y="639684"/>
                </a:cubicBezTo>
                <a:lnTo>
                  <a:pt x="9949981" y="642877"/>
                </a:lnTo>
                <a:lnTo>
                  <a:pt x="9915505" y="663939"/>
                </a:lnTo>
                <a:lnTo>
                  <a:pt x="9949778" y="657723"/>
                </a:lnTo>
                <a:lnTo>
                  <a:pt x="9982854" y="638223"/>
                </a:lnTo>
                <a:lnTo>
                  <a:pt x="9983454" y="637865"/>
                </a:lnTo>
                <a:lnTo>
                  <a:pt x="10000228" y="632223"/>
                </a:lnTo>
                <a:cubicBezTo>
                  <a:pt x="10005411" y="630286"/>
                  <a:pt x="10008391" y="628896"/>
                  <a:pt x="10007180" y="628703"/>
                </a:cubicBezTo>
                <a:cubicBezTo>
                  <a:pt x="10014440" y="632099"/>
                  <a:pt x="10017250" y="644111"/>
                  <a:pt x="10006759" y="642440"/>
                </a:cubicBezTo>
                <a:cubicBezTo>
                  <a:pt x="10022092" y="644884"/>
                  <a:pt x="10004337" y="644290"/>
                  <a:pt x="10024925" y="638245"/>
                </a:cubicBezTo>
                <a:cubicBezTo>
                  <a:pt x="10051972" y="630992"/>
                  <a:pt x="10037027" y="642413"/>
                  <a:pt x="10037027" y="642413"/>
                </a:cubicBezTo>
                <a:lnTo>
                  <a:pt x="10025884" y="647032"/>
                </a:lnTo>
                <a:lnTo>
                  <a:pt x="10041499" y="642730"/>
                </a:lnTo>
                <a:cubicBezTo>
                  <a:pt x="10049945" y="640757"/>
                  <a:pt x="10057435" y="639513"/>
                  <a:pt x="10062931" y="639617"/>
                </a:cubicBezTo>
                <a:cubicBezTo>
                  <a:pt x="10073357" y="638460"/>
                  <a:pt x="10081045" y="648949"/>
                  <a:pt x="10081045" y="648949"/>
                </a:cubicBezTo>
                <a:cubicBezTo>
                  <a:pt x="10081045" y="648949"/>
                  <a:pt x="10083510" y="648759"/>
                  <a:pt x="10086902" y="647917"/>
                </a:cubicBezTo>
                <a:lnTo>
                  <a:pt x="10091930" y="645735"/>
                </a:lnTo>
                <a:lnTo>
                  <a:pt x="10099961" y="644635"/>
                </a:lnTo>
                <a:lnTo>
                  <a:pt x="10101006" y="645713"/>
                </a:lnTo>
                <a:cubicBezTo>
                  <a:pt x="10101756" y="645848"/>
                  <a:pt x="10102613" y="645244"/>
                  <a:pt x="10104329" y="644036"/>
                </a:cubicBezTo>
                <a:lnTo>
                  <a:pt x="10099961" y="644635"/>
                </a:lnTo>
                <a:lnTo>
                  <a:pt x="10098335" y="642956"/>
                </a:lnTo>
                <a:cubicBezTo>
                  <a:pt x="10110325" y="645115"/>
                  <a:pt x="10125746" y="644856"/>
                  <a:pt x="10125746" y="644856"/>
                </a:cubicBezTo>
                <a:cubicBezTo>
                  <a:pt x="10130430" y="658346"/>
                  <a:pt x="10061621" y="652028"/>
                  <a:pt x="10027030" y="671093"/>
                </a:cubicBezTo>
                <a:cubicBezTo>
                  <a:pt x="10025314" y="672302"/>
                  <a:pt x="10022380" y="675694"/>
                  <a:pt x="10019446" y="679086"/>
                </a:cubicBezTo>
                <a:lnTo>
                  <a:pt x="10017407" y="681235"/>
                </a:lnTo>
                <a:lnTo>
                  <a:pt x="10017555" y="681230"/>
                </a:lnTo>
                <a:cubicBezTo>
                  <a:pt x="10030015" y="680372"/>
                  <a:pt x="10040610" y="679170"/>
                  <a:pt x="10039401" y="677858"/>
                </a:cubicBezTo>
                <a:cubicBezTo>
                  <a:pt x="10044229" y="687580"/>
                  <a:pt x="10019613" y="688505"/>
                  <a:pt x="9999428" y="694241"/>
                </a:cubicBezTo>
                <a:cubicBezTo>
                  <a:pt x="9986911" y="699334"/>
                  <a:pt x="9932005" y="718187"/>
                  <a:pt x="9966713" y="714766"/>
                </a:cubicBezTo>
                <a:cubicBezTo>
                  <a:pt x="9981648" y="712297"/>
                  <a:pt x="9994568" y="707642"/>
                  <a:pt x="10011925" y="703320"/>
                </a:cubicBezTo>
                <a:cubicBezTo>
                  <a:pt x="10028277" y="699026"/>
                  <a:pt x="10041142" y="695901"/>
                  <a:pt x="10052147" y="693371"/>
                </a:cubicBezTo>
                <a:lnTo>
                  <a:pt x="10077874" y="687722"/>
                </a:lnTo>
                <a:lnTo>
                  <a:pt x="10071140" y="691561"/>
                </a:lnTo>
                <a:lnTo>
                  <a:pt x="10023711" y="721326"/>
                </a:lnTo>
                <a:lnTo>
                  <a:pt x="9996955" y="733388"/>
                </a:lnTo>
                <a:cubicBezTo>
                  <a:pt x="9979395" y="739729"/>
                  <a:pt x="9987568" y="738141"/>
                  <a:pt x="10000432" y="735857"/>
                </a:cubicBezTo>
                <a:lnTo>
                  <a:pt x="10000600" y="735830"/>
                </a:lnTo>
                <a:lnTo>
                  <a:pt x="9998553" y="737115"/>
                </a:lnTo>
                <a:lnTo>
                  <a:pt x="9998418" y="737193"/>
                </a:lnTo>
                <a:lnTo>
                  <a:pt x="10004198" y="735777"/>
                </a:lnTo>
                <a:cubicBezTo>
                  <a:pt x="10078407" y="719292"/>
                  <a:pt x="10146868" y="702657"/>
                  <a:pt x="10213599" y="686470"/>
                </a:cubicBezTo>
                <a:lnTo>
                  <a:pt x="10227554" y="683201"/>
                </a:lnTo>
                <a:lnTo>
                  <a:pt x="10214980" y="693528"/>
                </a:lnTo>
                <a:lnTo>
                  <a:pt x="10210895" y="697468"/>
                </a:lnTo>
                <a:lnTo>
                  <a:pt x="10167594" y="709045"/>
                </a:lnTo>
                <a:cubicBezTo>
                  <a:pt x="10140880" y="716376"/>
                  <a:pt x="10072751" y="726369"/>
                  <a:pt x="10055023" y="738857"/>
                </a:cubicBezTo>
                <a:cubicBezTo>
                  <a:pt x="10048160" y="743691"/>
                  <a:pt x="10055849" y="754181"/>
                  <a:pt x="10047973" y="765915"/>
                </a:cubicBezTo>
                <a:lnTo>
                  <a:pt x="10044483" y="767945"/>
                </a:lnTo>
                <a:lnTo>
                  <a:pt x="10044478" y="767962"/>
                </a:lnTo>
                <a:cubicBezTo>
                  <a:pt x="10042505" y="773477"/>
                  <a:pt x="10040480" y="778377"/>
                  <a:pt x="10041693" y="777452"/>
                </a:cubicBezTo>
                <a:cubicBezTo>
                  <a:pt x="10039268" y="779303"/>
                  <a:pt x="10036844" y="781154"/>
                  <a:pt x="10034420" y="783007"/>
                </a:cubicBezTo>
                <a:cubicBezTo>
                  <a:pt x="10046932" y="783135"/>
                  <a:pt x="10089725" y="769066"/>
                  <a:pt x="10057019" y="784370"/>
                </a:cubicBezTo>
                <a:cubicBezTo>
                  <a:pt x="10019064" y="799211"/>
                  <a:pt x="10072356" y="782337"/>
                  <a:pt x="10092138" y="776166"/>
                </a:cubicBezTo>
                <a:lnTo>
                  <a:pt x="10096689" y="774823"/>
                </a:lnTo>
                <a:lnTo>
                  <a:pt x="9988181" y="839740"/>
                </a:lnTo>
                <a:cubicBezTo>
                  <a:pt x="9979588" y="846779"/>
                  <a:pt x="9962646" y="860509"/>
                  <a:pt x="9986767" y="848102"/>
                </a:cubicBezTo>
                <a:cubicBezTo>
                  <a:pt x="10017537" y="831470"/>
                  <a:pt x="10045603" y="812443"/>
                  <a:pt x="10077692" y="799315"/>
                </a:cubicBezTo>
                <a:cubicBezTo>
                  <a:pt x="10066649" y="808552"/>
                  <a:pt x="10055157" y="816639"/>
                  <a:pt x="10043432" y="824144"/>
                </a:cubicBezTo>
                <a:lnTo>
                  <a:pt x="10016622" y="840197"/>
                </a:lnTo>
                <a:lnTo>
                  <a:pt x="10011746" y="842061"/>
                </a:lnTo>
                <a:cubicBezTo>
                  <a:pt x="9999230" y="846969"/>
                  <a:pt x="9993449" y="849942"/>
                  <a:pt x="9991858" y="851681"/>
                </a:cubicBezTo>
                <a:lnTo>
                  <a:pt x="9995092" y="853055"/>
                </a:lnTo>
                <a:lnTo>
                  <a:pt x="9987721" y="857446"/>
                </a:lnTo>
                <a:lnTo>
                  <a:pt x="9989915" y="856980"/>
                </a:lnTo>
                <a:lnTo>
                  <a:pt x="9986573" y="858860"/>
                </a:lnTo>
                <a:lnTo>
                  <a:pt x="9969982" y="868264"/>
                </a:lnTo>
                <a:lnTo>
                  <a:pt x="9937566" y="891442"/>
                </a:lnTo>
                <a:cubicBezTo>
                  <a:pt x="9929554" y="885916"/>
                  <a:pt x="9934031" y="901974"/>
                  <a:pt x="9937566" y="891442"/>
                </a:cubicBezTo>
                <a:lnTo>
                  <a:pt x="9960453" y="879031"/>
                </a:lnTo>
                <a:lnTo>
                  <a:pt x="10008082" y="853201"/>
                </a:lnTo>
                <a:lnTo>
                  <a:pt x="10012185" y="852938"/>
                </a:lnTo>
                <a:cubicBezTo>
                  <a:pt x="10017155" y="852553"/>
                  <a:pt x="10021215" y="852339"/>
                  <a:pt x="10021819" y="852994"/>
                </a:cubicBezTo>
                <a:cubicBezTo>
                  <a:pt x="10024238" y="855618"/>
                  <a:pt x="9971752" y="872619"/>
                  <a:pt x="9961656" y="880336"/>
                </a:cubicBezTo>
                <a:cubicBezTo>
                  <a:pt x="9981836" y="879076"/>
                  <a:pt x="9987091" y="870588"/>
                  <a:pt x="10011715" y="865186"/>
                </a:cubicBezTo>
                <a:cubicBezTo>
                  <a:pt x="10011715" y="865186"/>
                  <a:pt x="10059358" y="847413"/>
                  <a:pt x="10061776" y="850038"/>
                </a:cubicBezTo>
                <a:lnTo>
                  <a:pt x="10034301" y="875500"/>
                </a:lnTo>
                <a:cubicBezTo>
                  <a:pt x="10036719" y="878123"/>
                  <a:pt x="10169130" y="841781"/>
                  <a:pt x="10109375" y="864338"/>
                </a:cubicBezTo>
                <a:cubicBezTo>
                  <a:pt x="10072236" y="874832"/>
                  <a:pt x="10044375" y="886434"/>
                  <a:pt x="10016912" y="902946"/>
                </a:cubicBezTo>
                <a:cubicBezTo>
                  <a:pt x="10006816" y="908424"/>
                  <a:pt x="9996724" y="910360"/>
                  <a:pt x="9986682" y="912816"/>
                </a:cubicBezTo>
                <a:lnTo>
                  <a:pt x="9979193" y="916068"/>
                </a:lnTo>
                <a:lnTo>
                  <a:pt x="9976202" y="919084"/>
                </a:lnTo>
                <a:cubicBezTo>
                  <a:pt x="9972565" y="921151"/>
                  <a:pt x="9968425" y="922661"/>
                  <a:pt x="9966659" y="922357"/>
                </a:cubicBezTo>
                <a:lnTo>
                  <a:pt x="9966786" y="921455"/>
                </a:lnTo>
                <a:lnTo>
                  <a:pt x="9956754" y="925811"/>
                </a:lnTo>
                <a:lnTo>
                  <a:pt x="9955096" y="924013"/>
                </a:lnTo>
                <a:lnTo>
                  <a:pt x="9954544" y="923413"/>
                </a:lnTo>
                <a:cubicBezTo>
                  <a:pt x="9954297" y="923146"/>
                  <a:pt x="9954460" y="923324"/>
                  <a:pt x="9954788" y="923679"/>
                </a:cubicBezTo>
                <a:lnTo>
                  <a:pt x="9955096" y="924013"/>
                </a:lnTo>
                <a:lnTo>
                  <a:pt x="9956016" y="925011"/>
                </a:lnTo>
                <a:cubicBezTo>
                  <a:pt x="9956426" y="925456"/>
                  <a:pt x="9956754" y="925811"/>
                  <a:pt x="9956754" y="925811"/>
                </a:cubicBezTo>
                <a:lnTo>
                  <a:pt x="9965257" y="926411"/>
                </a:lnTo>
                <a:lnTo>
                  <a:pt x="9976482" y="920264"/>
                </a:lnTo>
                <a:lnTo>
                  <a:pt x="9983409" y="918749"/>
                </a:lnTo>
                <a:lnTo>
                  <a:pt x="10008990" y="912151"/>
                </a:lnTo>
                <a:lnTo>
                  <a:pt x="10016930" y="908543"/>
                </a:lnTo>
                <a:cubicBezTo>
                  <a:pt x="10023391" y="905958"/>
                  <a:pt x="10028714" y="904546"/>
                  <a:pt x="10031840" y="905697"/>
                </a:cubicBezTo>
                <a:lnTo>
                  <a:pt x="10032349" y="906148"/>
                </a:lnTo>
                <a:lnTo>
                  <a:pt x="10051450" y="901507"/>
                </a:lnTo>
                <a:cubicBezTo>
                  <a:pt x="10061207" y="899004"/>
                  <a:pt x="10072499" y="896132"/>
                  <a:pt x="10081290" y="894280"/>
                </a:cubicBezTo>
                <a:lnTo>
                  <a:pt x="10089590" y="893051"/>
                </a:lnTo>
                <a:lnTo>
                  <a:pt x="10093897" y="890198"/>
                </a:lnTo>
                <a:cubicBezTo>
                  <a:pt x="10104910" y="883631"/>
                  <a:pt x="10116498" y="878681"/>
                  <a:pt x="10118795" y="885151"/>
                </a:cubicBezTo>
                <a:cubicBezTo>
                  <a:pt x="10118293" y="887234"/>
                  <a:pt x="10113474" y="890836"/>
                  <a:pt x="10106491" y="895110"/>
                </a:cubicBezTo>
                <a:lnTo>
                  <a:pt x="10096468" y="900656"/>
                </a:lnTo>
                <a:lnTo>
                  <a:pt x="10099242" y="899654"/>
                </a:lnTo>
                <a:lnTo>
                  <a:pt x="10110000" y="902988"/>
                </a:lnTo>
                <a:lnTo>
                  <a:pt x="10174165" y="865026"/>
                </a:lnTo>
                <a:cubicBezTo>
                  <a:pt x="10174165" y="865026"/>
                  <a:pt x="10221665" y="836966"/>
                  <a:pt x="10217783" y="847607"/>
                </a:cubicBezTo>
                <a:lnTo>
                  <a:pt x="10205154" y="855632"/>
                </a:lnTo>
                <a:lnTo>
                  <a:pt x="10185191" y="862006"/>
                </a:lnTo>
                <a:cubicBezTo>
                  <a:pt x="10177449" y="864754"/>
                  <a:pt x="10171415" y="867320"/>
                  <a:pt x="10169092" y="869327"/>
                </a:cubicBezTo>
                <a:lnTo>
                  <a:pt x="10174935" y="873097"/>
                </a:lnTo>
                <a:lnTo>
                  <a:pt x="10170284" y="875668"/>
                </a:lnTo>
                <a:cubicBezTo>
                  <a:pt x="10173661" y="871517"/>
                  <a:pt x="10143849" y="887802"/>
                  <a:pt x="10132569" y="899327"/>
                </a:cubicBezTo>
                <a:lnTo>
                  <a:pt x="10131110" y="903455"/>
                </a:lnTo>
                <a:lnTo>
                  <a:pt x="10143175" y="902146"/>
                </a:lnTo>
                <a:lnTo>
                  <a:pt x="10158965" y="893007"/>
                </a:lnTo>
                <a:cubicBezTo>
                  <a:pt x="10173482" y="884212"/>
                  <a:pt x="10188888" y="874321"/>
                  <a:pt x="10193892" y="871106"/>
                </a:cubicBezTo>
                <a:lnTo>
                  <a:pt x="10197983" y="868884"/>
                </a:lnTo>
                <a:lnTo>
                  <a:pt x="10198613" y="868762"/>
                </a:lnTo>
                <a:lnTo>
                  <a:pt x="10212737" y="864543"/>
                </a:lnTo>
                <a:lnTo>
                  <a:pt x="10161001" y="896967"/>
                </a:lnTo>
                <a:lnTo>
                  <a:pt x="10177137" y="891551"/>
                </a:lnTo>
                <a:lnTo>
                  <a:pt x="10209652" y="881372"/>
                </a:lnTo>
                <a:lnTo>
                  <a:pt x="10243983" y="864319"/>
                </a:lnTo>
                <a:lnTo>
                  <a:pt x="10223434" y="877057"/>
                </a:lnTo>
                <a:lnTo>
                  <a:pt x="10239510" y="872024"/>
                </a:lnTo>
                <a:cubicBezTo>
                  <a:pt x="10259496" y="865324"/>
                  <a:pt x="10279480" y="859183"/>
                  <a:pt x="10301882" y="855850"/>
                </a:cubicBezTo>
                <a:cubicBezTo>
                  <a:pt x="10279470" y="866268"/>
                  <a:pt x="10259486" y="873528"/>
                  <a:pt x="10239449" y="880733"/>
                </a:cubicBezTo>
                <a:lnTo>
                  <a:pt x="10179919" y="904032"/>
                </a:lnTo>
                <a:lnTo>
                  <a:pt x="10125249" y="937921"/>
                </a:lnTo>
                <a:lnTo>
                  <a:pt x="10129458" y="936925"/>
                </a:lnTo>
                <a:cubicBezTo>
                  <a:pt x="10134301" y="937697"/>
                  <a:pt x="10139540" y="943380"/>
                  <a:pt x="10139540" y="943380"/>
                </a:cubicBezTo>
                <a:lnTo>
                  <a:pt x="10139673" y="943348"/>
                </a:lnTo>
                <a:lnTo>
                  <a:pt x="10142660" y="938490"/>
                </a:lnTo>
                <a:cubicBezTo>
                  <a:pt x="10144161" y="936644"/>
                  <a:pt x="10146100" y="935729"/>
                  <a:pt x="10148973" y="938067"/>
                </a:cubicBezTo>
                <a:lnTo>
                  <a:pt x="10145435" y="941966"/>
                </a:lnTo>
                <a:lnTo>
                  <a:pt x="10167443" y="936684"/>
                </a:lnTo>
                <a:cubicBezTo>
                  <a:pt x="10176174" y="933459"/>
                  <a:pt x="10184352" y="929633"/>
                  <a:pt x="10192023" y="926379"/>
                </a:cubicBezTo>
                <a:cubicBezTo>
                  <a:pt x="10206959" y="923911"/>
                  <a:pt x="10234421" y="907395"/>
                  <a:pt x="10244501" y="913853"/>
                </a:cubicBezTo>
                <a:cubicBezTo>
                  <a:pt x="10254581" y="920311"/>
                  <a:pt x="10219070" y="919126"/>
                  <a:pt x="10234402" y="921569"/>
                </a:cubicBezTo>
                <a:cubicBezTo>
                  <a:pt x="10254576" y="924785"/>
                  <a:pt x="10299385" y="913648"/>
                  <a:pt x="10246900" y="930648"/>
                </a:cubicBezTo>
                <a:cubicBezTo>
                  <a:pt x="10209350" y="945183"/>
                  <a:pt x="10189172" y="946440"/>
                  <a:pt x="10149193" y="968048"/>
                </a:cubicBezTo>
                <a:cubicBezTo>
                  <a:pt x="10160691" y="969880"/>
                  <a:pt x="10197176" y="960167"/>
                  <a:pt x="10220998" y="954154"/>
                </a:cubicBezTo>
                <a:lnTo>
                  <a:pt x="10224047" y="953449"/>
                </a:lnTo>
                <a:lnTo>
                  <a:pt x="10194745" y="973520"/>
                </a:lnTo>
                <a:lnTo>
                  <a:pt x="10199928" y="972208"/>
                </a:lnTo>
                <a:lnTo>
                  <a:pt x="10240533" y="950053"/>
                </a:lnTo>
                <a:lnTo>
                  <a:pt x="10252385" y="951049"/>
                </a:lnTo>
                <a:cubicBezTo>
                  <a:pt x="10257339" y="952992"/>
                  <a:pt x="10240611" y="957252"/>
                  <a:pt x="10229104" y="962133"/>
                </a:cubicBezTo>
                <a:lnTo>
                  <a:pt x="10280984" y="951716"/>
                </a:lnTo>
                <a:lnTo>
                  <a:pt x="10282282" y="951389"/>
                </a:lnTo>
                <a:lnTo>
                  <a:pt x="10331538" y="936586"/>
                </a:lnTo>
                <a:cubicBezTo>
                  <a:pt x="10364442" y="925976"/>
                  <a:pt x="10397043" y="915037"/>
                  <a:pt x="10432160" y="909070"/>
                </a:cubicBezTo>
                <a:lnTo>
                  <a:pt x="10443977" y="906528"/>
                </a:lnTo>
                <a:lnTo>
                  <a:pt x="10443420" y="906957"/>
                </a:lnTo>
                <a:cubicBezTo>
                  <a:pt x="10435069" y="913645"/>
                  <a:pt x="10401283" y="929238"/>
                  <a:pt x="10389780" y="940494"/>
                </a:cubicBezTo>
                <a:cubicBezTo>
                  <a:pt x="10375127" y="956320"/>
                  <a:pt x="10417884" y="927724"/>
                  <a:pt x="10423324" y="925254"/>
                </a:cubicBezTo>
                <a:cubicBezTo>
                  <a:pt x="10433649" y="918632"/>
                  <a:pt x="10441893" y="913620"/>
                  <a:pt x="10449188" y="909381"/>
                </a:cubicBezTo>
                <a:lnTo>
                  <a:pt x="10460777" y="902915"/>
                </a:lnTo>
                <a:lnTo>
                  <a:pt x="10504123" y="893590"/>
                </a:lnTo>
                <a:lnTo>
                  <a:pt x="10504347" y="897127"/>
                </a:lnTo>
                <a:cubicBezTo>
                  <a:pt x="10503712" y="896691"/>
                  <a:pt x="10505404" y="895652"/>
                  <a:pt x="10508448" y="894300"/>
                </a:cubicBezTo>
                <a:lnTo>
                  <a:pt x="10518084" y="890586"/>
                </a:lnTo>
                <a:lnTo>
                  <a:pt x="10550482" y="883618"/>
                </a:lnTo>
                <a:lnTo>
                  <a:pt x="10540462" y="889887"/>
                </a:lnTo>
                <a:cubicBezTo>
                  <a:pt x="10537511" y="887851"/>
                  <a:pt x="10534981" y="886104"/>
                  <a:pt x="10537310" y="894452"/>
                </a:cubicBezTo>
                <a:cubicBezTo>
                  <a:pt x="10537310" y="894452"/>
                  <a:pt x="10538764" y="892345"/>
                  <a:pt x="10540462" y="889887"/>
                </a:cubicBezTo>
                <a:lnTo>
                  <a:pt x="10544669" y="896985"/>
                </a:lnTo>
                <a:lnTo>
                  <a:pt x="10512467" y="908068"/>
                </a:lnTo>
                <a:lnTo>
                  <a:pt x="10547142" y="901644"/>
                </a:lnTo>
                <a:lnTo>
                  <a:pt x="10532276" y="912572"/>
                </a:lnTo>
                <a:lnTo>
                  <a:pt x="10526221" y="917606"/>
                </a:lnTo>
                <a:lnTo>
                  <a:pt x="10418037" y="945291"/>
                </a:lnTo>
                <a:cubicBezTo>
                  <a:pt x="10347644" y="964332"/>
                  <a:pt x="10278105" y="985050"/>
                  <a:pt x="10209266" y="1010076"/>
                </a:cubicBezTo>
                <a:cubicBezTo>
                  <a:pt x="10196750" y="1015170"/>
                  <a:pt x="10131762" y="1027567"/>
                  <a:pt x="10128922" y="1038679"/>
                </a:cubicBezTo>
                <a:cubicBezTo>
                  <a:pt x="10131743" y="1041739"/>
                  <a:pt x="10139413" y="1040348"/>
                  <a:pt x="10139413" y="1040348"/>
                </a:cubicBezTo>
                <a:lnTo>
                  <a:pt x="10158516" y="1035267"/>
                </a:lnTo>
                <a:lnTo>
                  <a:pt x="10168603" y="1029127"/>
                </a:lnTo>
                <a:lnTo>
                  <a:pt x="10185509" y="1022883"/>
                </a:lnTo>
                <a:lnTo>
                  <a:pt x="10185328" y="1026353"/>
                </a:lnTo>
                <a:lnTo>
                  <a:pt x="10183516" y="1027322"/>
                </a:lnTo>
                <a:lnTo>
                  <a:pt x="10185128" y="1026785"/>
                </a:lnTo>
                <a:lnTo>
                  <a:pt x="10185328" y="1026353"/>
                </a:lnTo>
                <a:cubicBezTo>
                  <a:pt x="10209449" y="1013946"/>
                  <a:pt x="10237554" y="1001179"/>
                  <a:pt x="10240083" y="1002922"/>
                </a:cubicBezTo>
                <a:cubicBezTo>
                  <a:pt x="10238818" y="1002051"/>
                  <a:pt x="10236306" y="1004337"/>
                  <a:pt x="10234112" y="1006843"/>
                </a:cubicBezTo>
                <a:lnTo>
                  <a:pt x="10231573" y="1009993"/>
                </a:lnTo>
                <a:lnTo>
                  <a:pt x="10244941" y="1006209"/>
                </a:lnTo>
                <a:cubicBezTo>
                  <a:pt x="10267215" y="998727"/>
                  <a:pt x="10292730" y="988034"/>
                  <a:pt x="10309377" y="988728"/>
                </a:cubicBezTo>
                <a:cubicBezTo>
                  <a:pt x="10314217" y="989501"/>
                  <a:pt x="10319458" y="995185"/>
                  <a:pt x="10321880" y="993331"/>
                </a:cubicBezTo>
                <a:cubicBezTo>
                  <a:pt x="10336815" y="990864"/>
                  <a:pt x="10376788" y="974479"/>
                  <a:pt x="10394139" y="974634"/>
                </a:cubicBezTo>
                <a:cubicBezTo>
                  <a:pt x="10402212" y="973683"/>
                  <a:pt x="10409466" y="981554"/>
                  <a:pt x="10409466" y="981554"/>
                </a:cubicBezTo>
                <a:cubicBezTo>
                  <a:pt x="10409466" y="981554"/>
                  <a:pt x="10411383" y="981391"/>
                  <a:pt x="10413957" y="980730"/>
                </a:cubicBezTo>
                <a:lnTo>
                  <a:pt x="10417663" y="979045"/>
                </a:lnTo>
                <a:lnTo>
                  <a:pt x="10423857" y="978155"/>
                </a:lnTo>
                <a:lnTo>
                  <a:pt x="10424805" y="978962"/>
                </a:lnTo>
                <a:cubicBezTo>
                  <a:pt x="10425408" y="979058"/>
                  <a:pt x="10426014" y="978596"/>
                  <a:pt x="10427227" y="977668"/>
                </a:cubicBezTo>
                <a:lnTo>
                  <a:pt x="10423857" y="978155"/>
                </a:lnTo>
                <a:lnTo>
                  <a:pt x="10422384" y="976897"/>
                </a:lnTo>
                <a:cubicBezTo>
                  <a:pt x="10432067" y="978440"/>
                  <a:pt x="10444175" y="978132"/>
                  <a:pt x="10444175" y="978132"/>
                </a:cubicBezTo>
                <a:cubicBezTo>
                  <a:pt x="10449407" y="988293"/>
                  <a:pt x="10394531" y="984023"/>
                  <a:pt x="10369492" y="998683"/>
                </a:cubicBezTo>
                <a:cubicBezTo>
                  <a:pt x="10367067" y="1000536"/>
                  <a:pt x="10361811" y="1009022"/>
                  <a:pt x="10359387" y="1010875"/>
                </a:cubicBezTo>
                <a:cubicBezTo>
                  <a:pt x="10342023" y="1019671"/>
                  <a:pt x="10319010" y="1027570"/>
                  <a:pt x="10294382" y="1037444"/>
                </a:cubicBezTo>
                <a:cubicBezTo>
                  <a:pt x="10289333" y="1039065"/>
                  <a:pt x="10265515" y="1045712"/>
                  <a:pt x="10242656" y="1052190"/>
                </a:cubicBezTo>
                <a:lnTo>
                  <a:pt x="10242586" y="1052209"/>
                </a:lnTo>
                <a:lnTo>
                  <a:pt x="10232777" y="1060070"/>
                </a:lnTo>
                <a:lnTo>
                  <a:pt x="10211086" y="1074225"/>
                </a:lnTo>
                <a:lnTo>
                  <a:pt x="10213526" y="1075029"/>
                </a:lnTo>
                <a:cubicBezTo>
                  <a:pt x="10215890" y="1075667"/>
                  <a:pt x="10217958" y="1076090"/>
                  <a:pt x="10219268" y="1076206"/>
                </a:cubicBezTo>
                <a:cubicBezTo>
                  <a:pt x="10226534" y="1075125"/>
                  <a:pt x="10286687" y="1056735"/>
                  <a:pt x="10249137" y="1072013"/>
                </a:cubicBezTo>
                <a:cubicBezTo>
                  <a:pt x="10209162" y="1088398"/>
                  <a:pt x="10286677" y="1066433"/>
                  <a:pt x="10296769" y="1063192"/>
                </a:cubicBezTo>
                <a:cubicBezTo>
                  <a:pt x="10324623" y="1056067"/>
                  <a:pt x="10349247" y="1050667"/>
                  <a:pt x="10358935" y="1047733"/>
                </a:cubicBezTo>
                <a:cubicBezTo>
                  <a:pt x="10415449" y="1034732"/>
                  <a:pt x="10467424" y="1021659"/>
                  <a:pt x="10518087" y="1008937"/>
                </a:cubicBezTo>
                <a:lnTo>
                  <a:pt x="10528695" y="1006365"/>
                </a:lnTo>
                <a:lnTo>
                  <a:pt x="10519984" y="1014260"/>
                </a:lnTo>
                <a:lnTo>
                  <a:pt x="10517218" y="1017269"/>
                </a:lnTo>
                <a:lnTo>
                  <a:pt x="10484468" y="1026333"/>
                </a:lnTo>
                <a:cubicBezTo>
                  <a:pt x="10464283" y="1032070"/>
                  <a:pt x="10411810" y="1040120"/>
                  <a:pt x="10399289" y="1049689"/>
                </a:cubicBezTo>
                <a:cubicBezTo>
                  <a:pt x="10394440" y="1053393"/>
                  <a:pt x="10401695" y="1061263"/>
                  <a:pt x="10396839" y="1070189"/>
                </a:cubicBezTo>
                <a:cubicBezTo>
                  <a:pt x="10389157" y="1080528"/>
                  <a:pt x="10379072" y="1078547"/>
                  <a:pt x="10359291" y="1084721"/>
                </a:cubicBezTo>
                <a:cubicBezTo>
                  <a:pt x="10344350" y="1091666"/>
                  <a:pt x="10334253" y="1099383"/>
                  <a:pt x="10324158" y="1102624"/>
                </a:cubicBezTo>
                <a:lnTo>
                  <a:pt x="10312303" y="1106296"/>
                </a:lnTo>
                <a:lnTo>
                  <a:pt x="10312866" y="1106314"/>
                </a:lnTo>
                <a:cubicBezTo>
                  <a:pt x="10313847" y="1106513"/>
                  <a:pt x="10314393" y="1106874"/>
                  <a:pt x="10314394" y="1107432"/>
                </a:cubicBezTo>
                <a:cubicBezTo>
                  <a:pt x="10314392" y="1108739"/>
                  <a:pt x="10311588" y="1110694"/>
                  <a:pt x="10307224" y="1112935"/>
                </a:cubicBezTo>
                <a:lnTo>
                  <a:pt x="10298828" y="1116713"/>
                </a:lnTo>
                <a:lnTo>
                  <a:pt x="10303861" y="1117759"/>
                </a:lnTo>
                <a:cubicBezTo>
                  <a:pt x="10306683" y="1119144"/>
                  <a:pt x="10309202" y="1120756"/>
                  <a:pt x="10311623" y="1121143"/>
                </a:cubicBezTo>
                <a:cubicBezTo>
                  <a:pt x="10319294" y="1119754"/>
                  <a:pt x="10333830" y="1113117"/>
                  <a:pt x="10349168" y="1111086"/>
                </a:cubicBezTo>
                <a:cubicBezTo>
                  <a:pt x="10359260" y="1107844"/>
                  <a:pt x="10409314" y="1097171"/>
                  <a:pt x="10379434" y="1111060"/>
                </a:cubicBezTo>
                <a:cubicBezTo>
                  <a:pt x="10361666" y="1120165"/>
                  <a:pt x="10334219" y="1122505"/>
                  <a:pt x="10324532" y="1125439"/>
                </a:cubicBezTo>
                <a:cubicBezTo>
                  <a:pt x="10319283" y="1126840"/>
                  <a:pt x="10315448" y="1129773"/>
                  <a:pt x="10312617" y="1132587"/>
                </a:cubicBezTo>
                <a:lnTo>
                  <a:pt x="10311187" y="1134157"/>
                </a:lnTo>
                <a:lnTo>
                  <a:pt x="10545746" y="1058177"/>
                </a:lnTo>
                <a:cubicBezTo>
                  <a:pt x="10472525" y="1082698"/>
                  <a:pt x="10400098" y="1112611"/>
                  <a:pt x="10333973" y="1144986"/>
                </a:cubicBezTo>
                <a:lnTo>
                  <a:pt x="10331036" y="1146811"/>
                </a:lnTo>
                <a:lnTo>
                  <a:pt x="10348371" y="1142341"/>
                </a:lnTo>
                <a:lnTo>
                  <a:pt x="10361583" y="1139436"/>
                </a:lnTo>
                <a:lnTo>
                  <a:pt x="10359170" y="1140879"/>
                </a:lnTo>
                <a:lnTo>
                  <a:pt x="10339194" y="1152933"/>
                </a:lnTo>
                <a:lnTo>
                  <a:pt x="10306729" y="1162143"/>
                </a:lnTo>
                <a:lnTo>
                  <a:pt x="10306412" y="1162227"/>
                </a:lnTo>
                <a:lnTo>
                  <a:pt x="10299091" y="1173609"/>
                </a:lnTo>
                <a:cubicBezTo>
                  <a:pt x="10299091" y="1173609"/>
                  <a:pt x="10299091" y="1173609"/>
                  <a:pt x="10321251" y="1167462"/>
                </a:cubicBezTo>
                <a:lnTo>
                  <a:pt x="10293420" y="1177460"/>
                </a:lnTo>
                <a:lnTo>
                  <a:pt x="10299632" y="1176505"/>
                </a:lnTo>
                <a:lnTo>
                  <a:pt x="10283848" y="1185563"/>
                </a:lnTo>
                <a:lnTo>
                  <a:pt x="10288317" y="1185142"/>
                </a:lnTo>
                <a:cubicBezTo>
                  <a:pt x="10292376" y="1184570"/>
                  <a:pt x="10294721" y="1183942"/>
                  <a:pt x="10294116" y="1183285"/>
                </a:cubicBezTo>
                <a:lnTo>
                  <a:pt x="10289525" y="1190296"/>
                </a:lnTo>
                <a:lnTo>
                  <a:pt x="10350939" y="1173261"/>
                </a:lnTo>
                <a:cubicBezTo>
                  <a:pt x="10350939" y="1173261"/>
                  <a:pt x="10350939" y="1173261"/>
                  <a:pt x="10321566" y="1186319"/>
                </a:cubicBezTo>
                <a:lnTo>
                  <a:pt x="10300382" y="1200342"/>
                </a:lnTo>
                <a:lnTo>
                  <a:pt x="10306866" y="1198800"/>
                </a:lnTo>
                <a:lnTo>
                  <a:pt x="10307496" y="1198661"/>
                </a:lnTo>
                <a:lnTo>
                  <a:pt x="10426508" y="1157211"/>
                </a:lnTo>
                <a:lnTo>
                  <a:pt x="10365733" y="1185576"/>
                </a:lnTo>
                <a:lnTo>
                  <a:pt x="10399453" y="1176572"/>
                </a:lnTo>
                <a:cubicBezTo>
                  <a:pt x="10403539" y="1175965"/>
                  <a:pt x="10424359" y="1169881"/>
                  <a:pt x="10437772" y="1166952"/>
                </a:cubicBezTo>
                <a:lnTo>
                  <a:pt x="10444163" y="1165964"/>
                </a:lnTo>
                <a:lnTo>
                  <a:pt x="10447225" y="1163776"/>
                </a:lnTo>
                <a:cubicBezTo>
                  <a:pt x="10455141" y="1158732"/>
                  <a:pt x="10463693" y="1154907"/>
                  <a:pt x="10466243" y="1159779"/>
                </a:cubicBezTo>
                <a:lnTo>
                  <a:pt x="10453086" y="1168787"/>
                </a:lnTo>
                <a:lnTo>
                  <a:pt x="10453550" y="1168658"/>
                </a:lnTo>
                <a:lnTo>
                  <a:pt x="10467308" y="1169567"/>
                </a:lnTo>
                <a:lnTo>
                  <a:pt x="10507514" y="1144163"/>
                </a:lnTo>
                <a:cubicBezTo>
                  <a:pt x="10507514" y="1144163"/>
                  <a:pt x="10541682" y="1122610"/>
                  <a:pt x="10539847" y="1130681"/>
                </a:cubicBezTo>
                <a:lnTo>
                  <a:pt x="10530826" y="1136839"/>
                </a:lnTo>
                <a:lnTo>
                  <a:pt x="10515846" y="1141802"/>
                </a:lnTo>
                <a:cubicBezTo>
                  <a:pt x="10510066" y="1143934"/>
                  <a:pt x="10505612" y="1145917"/>
                  <a:pt x="10504015" y="1147453"/>
                </a:cubicBezTo>
                <a:lnTo>
                  <a:pt x="10509045" y="1150259"/>
                </a:lnTo>
                <a:lnTo>
                  <a:pt x="10505679" y="1152235"/>
                </a:lnTo>
                <a:cubicBezTo>
                  <a:pt x="10508589" y="1148018"/>
                  <a:pt x="10469223" y="1171693"/>
                  <a:pt x="10477235" y="1177220"/>
                </a:cubicBezTo>
                <a:cubicBezTo>
                  <a:pt x="10479764" y="1178965"/>
                  <a:pt x="10516599" y="1153546"/>
                  <a:pt x="10523736" y="1148616"/>
                </a:cubicBezTo>
                <a:lnTo>
                  <a:pt x="10526701" y="1146905"/>
                </a:lnTo>
                <a:lnTo>
                  <a:pt x="10527181" y="1146808"/>
                </a:lnTo>
                <a:lnTo>
                  <a:pt x="10537816" y="1143517"/>
                </a:lnTo>
                <a:lnTo>
                  <a:pt x="10483117" y="1180299"/>
                </a:lnTo>
                <a:lnTo>
                  <a:pt x="10539094" y="1156366"/>
                </a:lnTo>
                <a:lnTo>
                  <a:pt x="10562380" y="1143119"/>
                </a:lnTo>
                <a:lnTo>
                  <a:pt x="10548494" y="1152347"/>
                </a:lnTo>
                <a:lnTo>
                  <a:pt x="10708699" y="1083850"/>
                </a:lnTo>
                <a:cubicBezTo>
                  <a:pt x="10713259" y="1082586"/>
                  <a:pt x="10725032" y="1074407"/>
                  <a:pt x="10732895" y="1067315"/>
                </a:cubicBezTo>
                <a:cubicBezTo>
                  <a:pt x="10767439" y="1057733"/>
                  <a:pt x="10801552" y="1044062"/>
                  <a:pt x="10835487" y="1029737"/>
                </a:cubicBezTo>
                <a:cubicBezTo>
                  <a:pt x="10806114" y="1042796"/>
                  <a:pt x="10773266" y="1061027"/>
                  <a:pt x="10739335" y="1075351"/>
                </a:cubicBezTo>
                <a:cubicBezTo>
                  <a:pt x="10731945" y="1081613"/>
                  <a:pt x="10688592" y="1112584"/>
                  <a:pt x="10710101" y="1106617"/>
                </a:cubicBezTo>
                <a:cubicBezTo>
                  <a:pt x="10798094" y="1082210"/>
                  <a:pt x="10883089" y="1049514"/>
                  <a:pt x="10969815" y="1020545"/>
                </a:cubicBezTo>
                <a:cubicBezTo>
                  <a:pt x="10974379" y="1019280"/>
                  <a:pt x="10982847" y="1016931"/>
                  <a:pt x="10987411" y="1015664"/>
                </a:cubicBezTo>
                <a:cubicBezTo>
                  <a:pt x="10953481" y="1029988"/>
                  <a:pt x="10924110" y="1043046"/>
                  <a:pt x="10895824" y="1060014"/>
                </a:cubicBezTo>
                <a:cubicBezTo>
                  <a:pt x="10882790" y="1063628"/>
                  <a:pt x="10843348" y="1093516"/>
                  <a:pt x="10860946" y="1088636"/>
                </a:cubicBezTo>
                <a:cubicBezTo>
                  <a:pt x="10948941" y="1064228"/>
                  <a:pt x="11044141" y="1032909"/>
                  <a:pt x="11134960" y="1003509"/>
                </a:cubicBezTo>
                <a:cubicBezTo>
                  <a:pt x="11059705" y="1038415"/>
                  <a:pt x="10979890" y="1074587"/>
                  <a:pt x="10903373" y="1104936"/>
                </a:cubicBezTo>
                <a:cubicBezTo>
                  <a:pt x="10894900" y="1107286"/>
                  <a:pt x="10867882" y="1128814"/>
                  <a:pt x="10864584" y="1134641"/>
                </a:cubicBezTo>
                <a:lnTo>
                  <a:pt x="10860020" y="1135906"/>
                </a:lnTo>
                <a:cubicBezTo>
                  <a:pt x="10779120" y="1168172"/>
                  <a:pt x="10694128" y="1200869"/>
                  <a:pt x="10607398" y="1229835"/>
                </a:cubicBezTo>
                <a:cubicBezTo>
                  <a:pt x="10621085" y="1226039"/>
                  <a:pt x="10634124" y="1222424"/>
                  <a:pt x="10647160" y="1218807"/>
                </a:cubicBezTo>
                <a:cubicBezTo>
                  <a:pt x="10579117" y="1246804"/>
                  <a:pt x="10510638" y="1270710"/>
                  <a:pt x="10447155" y="1297441"/>
                </a:cubicBezTo>
                <a:cubicBezTo>
                  <a:pt x="10447155" y="1297441"/>
                  <a:pt x="10447155" y="1297441"/>
                  <a:pt x="10481702" y="1287857"/>
                </a:cubicBezTo>
                <a:cubicBezTo>
                  <a:pt x="10474493" y="1294769"/>
                  <a:pt x="10465364" y="1297301"/>
                  <a:pt x="10456893" y="1299653"/>
                </a:cubicBezTo>
                <a:cubicBezTo>
                  <a:pt x="10449684" y="1306564"/>
                  <a:pt x="10425310" y="1322447"/>
                  <a:pt x="10418101" y="1329359"/>
                </a:cubicBezTo>
                <a:cubicBezTo>
                  <a:pt x="10461774" y="1317245"/>
                  <a:pt x="10505444" y="1305132"/>
                  <a:pt x="10545204" y="1294104"/>
                </a:cubicBezTo>
                <a:cubicBezTo>
                  <a:pt x="10527606" y="1298985"/>
                  <a:pt x="10510006" y="1303865"/>
                  <a:pt x="10489111" y="1314573"/>
                </a:cubicBezTo>
                <a:cubicBezTo>
                  <a:pt x="10572539" y="1291434"/>
                  <a:pt x="10656920" y="1253994"/>
                  <a:pt x="10741732" y="1220644"/>
                </a:cubicBezTo>
                <a:cubicBezTo>
                  <a:pt x="10725395" y="1230087"/>
                  <a:pt x="10710800" y="1243260"/>
                  <a:pt x="10712066" y="1247819"/>
                </a:cubicBezTo>
                <a:cubicBezTo>
                  <a:pt x="10641521" y="1274404"/>
                  <a:pt x="10571612" y="1303268"/>
                  <a:pt x="10502644" y="1333626"/>
                </a:cubicBezTo>
                <a:lnTo>
                  <a:pt x="10447081" y="1359466"/>
                </a:lnTo>
                <a:lnTo>
                  <a:pt x="10440924" y="1364523"/>
                </a:lnTo>
                <a:lnTo>
                  <a:pt x="10436838" y="1368463"/>
                </a:lnTo>
                <a:lnTo>
                  <a:pt x="10415422" y="1374189"/>
                </a:lnTo>
                <a:lnTo>
                  <a:pt x="10331676" y="1413134"/>
                </a:lnTo>
                <a:lnTo>
                  <a:pt x="10353958" y="1405082"/>
                </a:lnTo>
                <a:cubicBezTo>
                  <a:pt x="10361625" y="1404439"/>
                  <a:pt x="10364044" y="1407062"/>
                  <a:pt x="10371303" y="1410459"/>
                </a:cubicBezTo>
                <a:lnTo>
                  <a:pt x="10386891" y="1408768"/>
                </a:lnTo>
                <a:lnTo>
                  <a:pt x="10507047" y="1361526"/>
                </a:lnTo>
                <a:lnTo>
                  <a:pt x="10456556" y="1389247"/>
                </a:lnTo>
                <a:lnTo>
                  <a:pt x="10494228" y="1377453"/>
                </a:lnTo>
                <a:cubicBezTo>
                  <a:pt x="10514211" y="1370753"/>
                  <a:pt x="10534195" y="1364610"/>
                  <a:pt x="10556596" y="1361280"/>
                </a:cubicBezTo>
                <a:cubicBezTo>
                  <a:pt x="10511776" y="1382113"/>
                  <a:pt x="10476656" y="1390320"/>
                  <a:pt x="10431431" y="1410715"/>
                </a:cubicBezTo>
                <a:cubicBezTo>
                  <a:pt x="10426382" y="1414573"/>
                  <a:pt x="10417701" y="1417855"/>
                  <a:pt x="10406500" y="1421289"/>
                </a:cubicBezTo>
                <a:lnTo>
                  <a:pt x="10389051" y="1426308"/>
                </a:lnTo>
                <a:lnTo>
                  <a:pt x="10367545" y="1438114"/>
                </a:lnTo>
                <a:lnTo>
                  <a:pt x="10356541" y="1448892"/>
                </a:lnTo>
                <a:lnTo>
                  <a:pt x="10384174" y="1442351"/>
                </a:lnTo>
                <a:lnTo>
                  <a:pt x="10385813" y="1443193"/>
                </a:lnTo>
                <a:lnTo>
                  <a:pt x="10571635" y="1371678"/>
                </a:lnTo>
                <a:cubicBezTo>
                  <a:pt x="10568338" y="1377507"/>
                  <a:pt x="10568338" y="1377507"/>
                  <a:pt x="10576812" y="1375154"/>
                </a:cubicBezTo>
                <a:cubicBezTo>
                  <a:pt x="10576812" y="1375154"/>
                  <a:pt x="10576812" y="1375154"/>
                  <a:pt x="10579579" y="1374388"/>
                </a:cubicBezTo>
                <a:lnTo>
                  <a:pt x="10594408" y="1370275"/>
                </a:lnTo>
                <a:cubicBezTo>
                  <a:pt x="10590499" y="1371359"/>
                  <a:pt x="10555620" y="1399978"/>
                  <a:pt x="10573218" y="1395099"/>
                </a:cubicBezTo>
                <a:cubicBezTo>
                  <a:pt x="10656645" y="1371957"/>
                  <a:pt x="10737549" y="1339692"/>
                  <a:pt x="10823804" y="1311559"/>
                </a:cubicBezTo>
                <a:cubicBezTo>
                  <a:pt x="10835577" y="1303382"/>
                  <a:pt x="10855386" y="1288762"/>
                  <a:pt x="10858685" y="1282935"/>
                </a:cubicBezTo>
                <a:cubicBezTo>
                  <a:pt x="10858685" y="1282935"/>
                  <a:pt x="10858685" y="1282935"/>
                  <a:pt x="10888053" y="1269876"/>
                </a:cubicBezTo>
                <a:cubicBezTo>
                  <a:pt x="10906919" y="1269557"/>
                  <a:pt x="10924517" y="1264674"/>
                  <a:pt x="10942729" y="1264535"/>
                </a:cubicBezTo>
                <a:cubicBezTo>
                  <a:pt x="10901408" y="1285119"/>
                  <a:pt x="10863566" y="1300529"/>
                  <a:pt x="10826153" y="1320027"/>
                </a:cubicBezTo>
                <a:cubicBezTo>
                  <a:pt x="10814383" y="1328205"/>
                  <a:pt x="10775594" y="1357910"/>
                  <a:pt x="10791927" y="1348467"/>
                </a:cubicBezTo>
                <a:cubicBezTo>
                  <a:pt x="10874705" y="1325507"/>
                  <a:pt x="10951044" y="1294509"/>
                  <a:pt x="11028212" y="1263980"/>
                </a:cubicBezTo>
                <a:cubicBezTo>
                  <a:pt x="11032121" y="1262896"/>
                  <a:pt x="11033388" y="1267456"/>
                  <a:pt x="11037952" y="1266192"/>
                </a:cubicBezTo>
                <a:cubicBezTo>
                  <a:pt x="10983595" y="1290391"/>
                  <a:pt x="10929849" y="1319332"/>
                  <a:pt x="10876939" y="1348744"/>
                </a:cubicBezTo>
                <a:cubicBezTo>
                  <a:pt x="10867812" y="1351276"/>
                  <a:pt x="10824462" y="1382247"/>
                  <a:pt x="10842058" y="1377367"/>
                </a:cubicBezTo>
                <a:cubicBezTo>
                  <a:pt x="10979666" y="1329373"/>
                  <a:pt x="11120751" y="1276206"/>
                  <a:pt x="11256660" y="1219562"/>
                </a:cubicBezTo>
                <a:cubicBezTo>
                  <a:pt x="11260570" y="1218478"/>
                  <a:pt x="11269696" y="1215945"/>
                  <a:pt x="11278170" y="1213594"/>
                </a:cubicBezTo>
                <a:cubicBezTo>
                  <a:pt x="11283997" y="1216891"/>
                  <a:pt x="11301596" y="1212009"/>
                  <a:pt x="11314631" y="1208395"/>
                </a:cubicBezTo>
                <a:cubicBezTo>
                  <a:pt x="11314631" y="1208395"/>
                  <a:pt x="11314631" y="1208395"/>
                  <a:pt x="11281785" y="1226626"/>
                </a:cubicBezTo>
                <a:cubicBezTo>
                  <a:pt x="11274576" y="1233536"/>
                  <a:pt x="11235785" y="1263245"/>
                  <a:pt x="11257293" y="1257278"/>
                </a:cubicBezTo>
                <a:cubicBezTo>
                  <a:pt x="11330987" y="1231925"/>
                  <a:pt x="11411415" y="1200493"/>
                  <a:pt x="11489017" y="1174057"/>
                </a:cubicBezTo>
                <a:cubicBezTo>
                  <a:pt x="11568833" y="1137882"/>
                  <a:pt x="11645170" y="1106884"/>
                  <a:pt x="11721688" y="1076537"/>
                </a:cubicBezTo>
                <a:cubicBezTo>
                  <a:pt x="11721688" y="1076537"/>
                  <a:pt x="11721688" y="1076537"/>
                  <a:pt x="11735377" y="1072741"/>
                </a:cubicBezTo>
                <a:cubicBezTo>
                  <a:pt x="11622712" y="1127149"/>
                  <a:pt x="11511496" y="1186767"/>
                  <a:pt x="11398401" y="1237083"/>
                </a:cubicBezTo>
                <a:cubicBezTo>
                  <a:pt x="11389274" y="1239616"/>
                  <a:pt x="11351568" y="1273231"/>
                  <a:pt x="11364606" y="1269615"/>
                </a:cubicBezTo>
                <a:cubicBezTo>
                  <a:pt x="11364606" y="1269615"/>
                  <a:pt x="11364606" y="1269615"/>
                  <a:pt x="11235173" y="1329374"/>
                </a:cubicBezTo>
                <a:cubicBezTo>
                  <a:pt x="11235173" y="1329374"/>
                  <a:pt x="11235173" y="1329374"/>
                  <a:pt x="11217577" y="1334256"/>
                </a:cubicBezTo>
                <a:cubicBezTo>
                  <a:pt x="11233910" y="1324813"/>
                  <a:pt x="11251805" y="1305814"/>
                  <a:pt x="11231560" y="1316341"/>
                </a:cubicBezTo>
                <a:cubicBezTo>
                  <a:pt x="11222436" y="1318873"/>
                  <a:pt x="11213962" y="1321226"/>
                  <a:pt x="11202193" y="1329400"/>
                </a:cubicBezTo>
                <a:cubicBezTo>
                  <a:pt x="11213962" y="1321226"/>
                  <a:pt x="11222436" y="1318873"/>
                  <a:pt x="11234208" y="1310696"/>
                </a:cubicBezTo>
                <a:cubicBezTo>
                  <a:pt x="11246628" y="1302338"/>
                  <a:pt x="11285420" y="1272632"/>
                  <a:pt x="11260613" y="1284423"/>
                </a:cubicBezTo>
                <a:cubicBezTo>
                  <a:pt x="11197312" y="1311807"/>
                  <a:pt x="11135095" y="1343101"/>
                  <a:pt x="11071613" y="1369830"/>
                </a:cubicBezTo>
                <a:cubicBezTo>
                  <a:pt x="11129268" y="1339804"/>
                  <a:pt x="11186920" y="1309778"/>
                  <a:pt x="11241748" y="1284747"/>
                </a:cubicBezTo>
                <a:cubicBezTo>
                  <a:pt x="11253702" y="1277221"/>
                  <a:pt x="11287930" y="1248780"/>
                  <a:pt x="11274893" y="1252396"/>
                </a:cubicBezTo>
                <a:cubicBezTo>
                  <a:pt x="11215973" y="1277863"/>
                  <a:pt x="11161144" y="1302893"/>
                  <a:pt x="11106787" y="1327093"/>
                </a:cubicBezTo>
                <a:cubicBezTo>
                  <a:pt x="11106787" y="1327093"/>
                  <a:pt x="11106787" y="1327093"/>
                  <a:pt x="11139634" y="1308859"/>
                </a:cubicBezTo>
                <a:cubicBezTo>
                  <a:pt x="11144198" y="1307594"/>
                  <a:pt x="11187553" y="1276622"/>
                  <a:pt x="11173863" y="1280419"/>
                </a:cubicBezTo>
                <a:cubicBezTo>
                  <a:pt x="11064358" y="1310794"/>
                  <a:pt x="10958472" y="1354198"/>
                  <a:pt x="10848023" y="1398868"/>
                </a:cubicBezTo>
                <a:cubicBezTo>
                  <a:pt x="10848023" y="1398868"/>
                  <a:pt x="10848023" y="1398868"/>
                  <a:pt x="10838892" y="1402014"/>
                </a:cubicBezTo>
                <a:lnTo>
                  <a:pt x="10783084" y="1421247"/>
                </a:lnTo>
                <a:lnTo>
                  <a:pt x="10780937" y="1423034"/>
                </a:lnTo>
                <a:lnTo>
                  <a:pt x="10773655" y="1424897"/>
                </a:lnTo>
                <a:lnTo>
                  <a:pt x="10744248" y="1443880"/>
                </a:lnTo>
                <a:cubicBezTo>
                  <a:pt x="10735116" y="1451765"/>
                  <a:pt x="10729655" y="1458017"/>
                  <a:pt x="10735540" y="1453927"/>
                </a:cubicBezTo>
                <a:cubicBezTo>
                  <a:pt x="10762265" y="1446515"/>
                  <a:pt x="10783771" y="1440548"/>
                  <a:pt x="10804670" y="1429839"/>
                </a:cubicBezTo>
                <a:cubicBezTo>
                  <a:pt x="10804670" y="1429839"/>
                  <a:pt x="10804670" y="1429839"/>
                  <a:pt x="10873802" y="1405754"/>
                </a:cubicBezTo>
                <a:cubicBezTo>
                  <a:pt x="10878363" y="1404488"/>
                  <a:pt x="10878363" y="1404488"/>
                  <a:pt x="10882271" y="1403403"/>
                </a:cubicBezTo>
                <a:cubicBezTo>
                  <a:pt x="10933985" y="1384849"/>
                  <a:pt x="10984249" y="1361082"/>
                  <a:pt x="11035129" y="1342057"/>
                </a:cubicBezTo>
                <a:cubicBezTo>
                  <a:pt x="10989426" y="1364559"/>
                  <a:pt x="10943542" y="1386409"/>
                  <a:pt x="10901136" y="1403083"/>
                </a:cubicBezTo>
                <a:cubicBezTo>
                  <a:pt x="10855431" y="1425584"/>
                  <a:pt x="10808284" y="1442871"/>
                  <a:pt x="10767145" y="1464107"/>
                </a:cubicBezTo>
                <a:cubicBezTo>
                  <a:pt x="10759283" y="1471200"/>
                  <a:pt x="10715750" y="1501517"/>
                  <a:pt x="10733348" y="1496639"/>
                </a:cubicBezTo>
                <a:cubicBezTo>
                  <a:pt x="10785061" y="1478084"/>
                  <a:pt x="10841155" y="1457613"/>
                  <a:pt x="10892030" y="1438588"/>
                </a:cubicBezTo>
                <a:cubicBezTo>
                  <a:pt x="10942481" y="1415473"/>
                  <a:pt x="10992742" y="1391706"/>
                  <a:pt x="11043805" y="1373334"/>
                </a:cubicBezTo>
                <a:cubicBezTo>
                  <a:pt x="11027941" y="1381944"/>
                  <a:pt x="11011608" y="1391387"/>
                  <a:pt x="10995274" y="1400829"/>
                </a:cubicBezTo>
                <a:cubicBezTo>
                  <a:pt x="10990710" y="1402095"/>
                  <a:pt x="10955831" y="1430716"/>
                  <a:pt x="10977995" y="1424568"/>
                </a:cubicBezTo>
                <a:cubicBezTo>
                  <a:pt x="10983877" y="1420481"/>
                  <a:pt x="10990079" y="1417533"/>
                  <a:pt x="10997009" y="1414995"/>
                </a:cubicBezTo>
                <a:lnTo>
                  <a:pt x="11010180" y="1410996"/>
                </a:lnTo>
                <a:lnTo>
                  <a:pt x="10923990" y="1448144"/>
                </a:lnTo>
                <a:cubicBezTo>
                  <a:pt x="10894928" y="1460415"/>
                  <a:pt x="10866221" y="1472061"/>
                  <a:pt x="10838173" y="1482298"/>
                </a:cubicBezTo>
                <a:lnTo>
                  <a:pt x="10749354" y="1520082"/>
                </a:lnTo>
                <a:lnTo>
                  <a:pt x="10772803" y="1514366"/>
                </a:lnTo>
                <a:lnTo>
                  <a:pt x="10783411" y="1511792"/>
                </a:lnTo>
                <a:lnTo>
                  <a:pt x="10774698" y="1519690"/>
                </a:lnTo>
                <a:lnTo>
                  <a:pt x="10771934" y="1522697"/>
                </a:lnTo>
                <a:lnTo>
                  <a:pt x="10739182" y="1531762"/>
                </a:lnTo>
                <a:lnTo>
                  <a:pt x="10715606" y="1537073"/>
                </a:lnTo>
                <a:lnTo>
                  <a:pt x="10651631" y="1574882"/>
                </a:lnTo>
                <a:lnTo>
                  <a:pt x="10651556" y="1575617"/>
                </a:lnTo>
                <a:lnTo>
                  <a:pt x="10647053" y="1578409"/>
                </a:lnTo>
                <a:lnTo>
                  <a:pt x="10643986" y="1584754"/>
                </a:lnTo>
                <a:cubicBezTo>
                  <a:pt x="10651763" y="1580843"/>
                  <a:pt x="10664883" y="1572467"/>
                  <a:pt x="10672418" y="1565465"/>
                </a:cubicBezTo>
                <a:cubicBezTo>
                  <a:pt x="10680890" y="1563115"/>
                  <a:pt x="10715003" y="1549442"/>
                  <a:pt x="10744373" y="1536383"/>
                </a:cubicBezTo>
                <a:cubicBezTo>
                  <a:pt x="10737166" y="1543296"/>
                  <a:pt x="10729124" y="1549735"/>
                  <a:pt x="10742159" y="1546121"/>
                </a:cubicBezTo>
                <a:cubicBezTo>
                  <a:pt x="10900550" y="1502186"/>
                  <a:pt x="11051054" y="1432373"/>
                  <a:pt x="11201561" y="1362558"/>
                </a:cubicBezTo>
                <a:cubicBezTo>
                  <a:pt x="11201561" y="1362558"/>
                  <a:pt x="11201561" y="1362558"/>
                  <a:pt x="11282459" y="1330294"/>
                </a:cubicBezTo>
                <a:cubicBezTo>
                  <a:pt x="11270691" y="1338470"/>
                  <a:pt x="11250877" y="1353086"/>
                  <a:pt x="11252143" y="1357648"/>
                </a:cubicBezTo>
                <a:cubicBezTo>
                  <a:pt x="11184280" y="1386297"/>
                  <a:pt x="11116887" y="1414111"/>
                  <a:pt x="11053585" y="1441495"/>
                </a:cubicBezTo>
                <a:cubicBezTo>
                  <a:pt x="10986805" y="1474051"/>
                  <a:pt x="10919411" y="1501866"/>
                  <a:pt x="10852631" y="1534425"/>
                </a:cubicBezTo>
                <a:cubicBezTo>
                  <a:pt x="10839594" y="1538041"/>
                  <a:pt x="10809280" y="1565396"/>
                  <a:pt x="10822315" y="1561779"/>
                </a:cubicBezTo>
                <a:cubicBezTo>
                  <a:pt x="10856246" y="1547456"/>
                  <a:pt x="10890360" y="1533784"/>
                  <a:pt x="10928201" y="1518375"/>
                </a:cubicBezTo>
                <a:cubicBezTo>
                  <a:pt x="10962135" y="1504052"/>
                  <a:pt x="11000628" y="1488462"/>
                  <a:pt x="11034742" y="1474788"/>
                </a:cubicBezTo>
                <a:cubicBezTo>
                  <a:pt x="11022138" y="1482495"/>
                  <a:pt x="11011633" y="1495233"/>
                  <a:pt x="11024668" y="1491618"/>
                </a:cubicBezTo>
                <a:cubicBezTo>
                  <a:pt x="11038356" y="1487820"/>
                  <a:pt x="11050127" y="1479643"/>
                  <a:pt x="11063165" y="1476027"/>
                </a:cubicBezTo>
                <a:cubicBezTo>
                  <a:pt x="11080761" y="1471146"/>
                  <a:pt x="11092534" y="1462970"/>
                  <a:pt x="11105567" y="1459353"/>
                </a:cubicBezTo>
                <a:cubicBezTo>
                  <a:pt x="11101659" y="1460438"/>
                  <a:pt x="11102923" y="1464999"/>
                  <a:pt x="11098361" y="1466264"/>
                </a:cubicBezTo>
                <a:cubicBezTo>
                  <a:pt x="10920045" y="1539584"/>
                  <a:pt x="10735290" y="1604865"/>
                  <a:pt x="10558062" y="1682091"/>
                </a:cubicBezTo>
                <a:cubicBezTo>
                  <a:pt x="10545024" y="1685709"/>
                  <a:pt x="10514705" y="1713064"/>
                  <a:pt x="10519271" y="1711798"/>
                </a:cubicBezTo>
                <a:lnTo>
                  <a:pt x="10509012" y="1718924"/>
                </a:lnTo>
                <a:lnTo>
                  <a:pt x="10559243" y="1692123"/>
                </a:lnTo>
                <a:cubicBezTo>
                  <a:pt x="10594486" y="1674420"/>
                  <a:pt x="10561814" y="1700120"/>
                  <a:pt x="10547119" y="1709694"/>
                </a:cubicBezTo>
                <a:lnTo>
                  <a:pt x="10523630" y="1723931"/>
                </a:lnTo>
                <a:lnTo>
                  <a:pt x="10632250" y="1676251"/>
                </a:lnTo>
                <a:lnTo>
                  <a:pt x="10615458" y="1688649"/>
                </a:lnTo>
                <a:lnTo>
                  <a:pt x="10613619" y="1690758"/>
                </a:lnTo>
                <a:lnTo>
                  <a:pt x="10613702" y="1695428"/>
                </a:lnTo>
                <a:cubicBezTo>
                  <a:pt x="10691957" y="1668810"/>
                  <a:pt x="10768907" y="1642555"/>
                  <a:pt x="10846079" y="1612027"/>
                </a:cubicBezTo>
                <a:cubicBezTo>
                  <a:pt x="10883922" y="1596618"/>
                  <a:pt x="10923684" y="1585588"/>
                  <a:pt x="10956963" y="1571447"/>
                </a:cubicBezTo>
                <a:cubicBezTo>
                  <a:pt x="10995636" y="1556510"/>
                  <a:pt x="11034132" y="1540919"/>
                  <a:pt x="11070891" y="1521601"/>
                </a:cubicBezTo>
                <a:cubicBezTo>
                  <a:pt x="11113948" y="1504747"/>
                  <a:pt x="11151792" y="1489336"/>
                  <a:pt x="11193111" y="1468753"/>
                </a:cubicBezTo>
                <a:cubicBezTo>
                  <a:pt x="11190285" y="1473748"/>
                  <a:pt x="11186987" y="1479575"/>
                  <a:pt x="11195461" y="1477225"/>
                </a:cubicBezTo>
                <a:cubicBezTo>
                  <a:pt x="11238520" y="1460367"/>
                  <a:pt x="11285667" y="1443081"/>
                  <a:pt x="11330718" y="1420760"/>
                </a:cubicBezTo>
                <a:cubicBezTo>
                  <a:pt x="11236488" y="1470758"/>
                  <a:pt x="11134506" y="1513078"/>
                  <a:pt x="11034449" y="1559777"/>
                </a:cubicBezTo>
                <a:cubicBezTo>
                  <a:pt x="11034449" y="1559777"/>
                  <a:pt x="11034449" y="1559777"/>
                  <a:pt x="10959195" y="1594684"/>
                </a:cubicBezTo>
                <a:cubicBezTo>
                  <a:pt x="10933125" y="1601916"/>
                  <a:pt x="10907664" y="1613890"/>
                  <a:pt x="10882858" y="1625683"/>
                </a:cubicBezTo>
                <a:lnTo>
                  <a:pt x="10819010" y="1649210"/>
                </a:lnTo>
                <a:lnTo>
                  <a:pt x="10812487" y="1651611"/>
                </a:lnTo>
                <a:lnTo>
                  <a:pt x="10736184" y="1702318"/>
                </a:lnTo>
                <a:lnTo>
                  <a:pt x="10822228" y="1669341"/>
                </a:lnTo>
                <a:cubicBezTo>
                  <a:pt x="10888943" y="1643820"/>
                  <a:pt x="10956543" y="1619279"/>
                  <a:pt x="11018137" y="1602194"/>
                </a:cubicBezTo>
                <a:cubicBezTo>
                  <a:pt x="10992679" y="1614167"/>
                  <a:pt x="10971602" y="1624226"/>
                  <a:pt x="10951355" y="1634750"/>
                </a:cubicBezTo>
                <a:cubicBezTo>
                  <a:pt x="10880960" y="1654279"/>
                  <a:pt x="10813568" y="1682092"/>
                  <a:pt x="10745705" y="1710741"/>
                </a:cubicBezTo>
                <a:lnTo>
                  <a:pt x="10740709" y="1713631"/>
                </a:lnTo>
                <a:lnTo>
                  <a:pt x="10739834" y="1714739"/>
                </a:lnTo>
                <a:lnTo>
                  <a:pt x="10738732" y="1714772"/>
                </a:lnTo>
                <a:lnTo>
                  <a:pt x="10731644" y="1718869"/>
                </a:lnTo>
                <a:lnTo>
                  <a:pt x="10726476" y="1723160"/>
                </a:lnTo>
                <a:cubicBezTo>
                  <a:pt x="10723628" y="1725149"/>
                  <a:pt x="10720801" y="1726313"/>
                  <a:pt x="10716607" y="1726530"/>
                </a:cubicBezTo>
                <a:lnTo>
                  <a:pt x="10725645" y="1721218"/>
                </a:lnTo>
                <a:lnTo>
                  <a:pt x="10711775" y="1725063"/>
                </a:lnTo>
                <a:cubicBezTo>
                  <a:pt x="10711775" y="1725063"/>
                  <a:pt x="10711775" y="1725063"/>
                  <a:pt x="10704978" y="1728090"/>
                </a:cubicBezTo>
                <a:lnTo>
                  <a:pt x="10667303" y="1744864"/>
                </a:lnTo>
                <a:lnTo>
                  <a:pt x="10618019" y="1774699"/>
                </a:lnTo>
                <a:lnTo>
                  <a:pt x="10605144" y="1783585"/>
                </a:lnTo>
                <a:lnTo>
                  <a:pt x="10533824" y="1813511"/>
                </a:lnTo>
                <a:cubicBezTo>
                  <a:pt x="10494152" y="1829984"/>
                  <a:pt x="10456089" y="1846210"/>
                  <a:pt x="10421445" y="1863239"/>
                </a:cubicBezTo>
                <a:cubicBezTo>
                  <a:pt x="10416096" y="1862774"/>
                  <a:pt x="10412124" y="1863767"/>
                  <a:pt x="10407821" y="1865816"/>
                </a:cubicBezTo>
                <a:cubicBezTo>
                  <a:pt x="10403518" y="1867866"/>
                  <a:pt x="10398885" y="1870972"/>
                  <a:pt x="10392210" y="1874732"/>
                </a:cubicBezTo>
                <a:cubicBezTo>
                  <a:pt x="10390939" y="1873386"/>
                  <a:pt x="10389652" y="1873325"/>
                  <a:pt x="10387985" y="1874267"/>
                </a:cubicBezTo>
                <a:cubicBezTo>
                  <a:pt x="10386316" y="1875206"/>
                  <a:pt x="10384263" y="1877148"/>
                  <a:pt x="10381454" y="1879803"/>
                </a:cubicBezTo>
                <a:cubicBezTo>
                  <a:pt x="10380182" y="1878457"/>
                  <a:pt x="10378897" y="1878396"/>
                  <a:pt x="10377227" y="1879337"/>
                </a:cubicBezTo>
                <a:cubicBezTo>
                  <a:pt x="10375559" y="1880276"/>
                  <a:pt x="10373506" y="1882217"/>
                  <a:pt x="10370697" y="1884873"/>
                </a:cubicBezTo>
                <a:cubicBezTo>
                  <a:pt x="10375786" y="1890258"/>
                  <a:pt x="10378860" y="1882254"/>
                  <a:pt x="10381454" y="1879803"/>
                </a:cubicBezTo>
                <a:cubicBezTo>
                  <a:pt x="10386542" y="1885187"/>
                  <a:pt x="10389617" y="1877184"/>
                  <a:pt x="10392210" y="1874732"/>
                </a:cubicBezTo>
                <a:cubicBezTo>
                  <a:pt x="10402487" y="1875214"/>
                  <a:pt x="10413667" y="1870593"/>
                  <a:pt x="10421445" y="1863239"/>
                </a:cubicBezTo>
                <a:cubicBezTo>
                  <a:pt x="10464417" y="1848959"/>
                  <a:pt x="10511717" y="1829735"/>
                  <a:pt x="10554737" y="1810312"/>
                </a:cubicBezTo>
                <a:lnTo>
                  <a:pt x="10596216" y="1795308"/>
                </a:lnTo>
                <a:lnTo>
                  <a:pt x="10595015" y="1797214"/>
                </a:lnTo>
                <a:lnTo>
                  <a:pt x="10598652" y="1795221"/>
                </a:lnTo>
                <a:lnTo>
                  <a:pt x="10586298" y="1807771"/>
                </a:lnTo>
                <a:cubicBezTo>
                  <a:pt x="10577306" y="1812977"/>
                  <a:pt x="10566660" y="1817731"/>
                  <a:pt x="10562795" y="1818836"/>
                </a:cubicBezTo>
                <a:lnTo>
                  <a:pt x="10479118" y="1852875"/>
                </a:lnTo>
                <a:lnTo>
                  <a:pt x="10481122" y="1850303"/>
                </a:lnTo>
                <a:lnTo>
                  <a:pt x="10482611" y="1849325"/>
                </a:lnTo>
                <a:lnTo>
                  <a:pt x="10443925" y="1865321"/>
                </a:lnTo>
                <a:lnTo>
                  <a:pt x="10483775" y="1848562"/>
                </a:lnTo>
                <a:lnTo>
                  <a:pt x="10487093" y="1846383"/>
                </a:lnTo>
                <a:cubicBezTo>
                  <a:pt x="10484565" y="1844638"/>
                  <a:pt x="10456459" y="1857407"/>
                  <a:pt x="10432339" y="1869813"/>
                </a:cubicBezTo>
                <a:lnTo>
                  <a:pt x="10432518" y="1866344"/>
                </a:lnTo>
                <a:lnTo>
                  <a:pt x="10435491" y="1865243"/>
                </a:lnTo>
                <a:cubicBezTo>
                  <a:pt x="10434227" y="1864371"/>
                  <a:pt x="10433171" y="1864549"/>
                  <a:pt x="10432565" y="1865430"/>
                </a:cubicBezTo>
                <a:lnTo>
                  <a:pt x="10432518" y="1866344"/>
                </a:lnTo>
                <a:lnTo>
                  <a:pt x="10415615" y="1872586"/>
                </a:lnTo>
                <a:cubicBezTo>
                  <a:pt x="10406055" y="1877247"/>
                  <a:pt x="10396937" y="1883199"/>
                  <a:pt x="10387715" y="1889572"/>
                </a:cubicBezTo>
                <a:lnTo>
                  <a:pt x="10381397" y="1893892"/>
                </a:lnTo>
                <a:lnTo>
                  <a:pt x="10266890" y="1945616"/>
                </a:lnTo>
                <a:lnTo>
                  <a:pt x="10333025" y="1922934"/>
                </a:lnTo>
                <a:lnTo>
                  <a:pt x="10314174" y="1932918"/>
                </a:lnTo>
                <a:lnTo>
                  <a:pt x="10419627" y="1894372"/>
                </a:lnTo>
                <a:lnTo>
                  <a:pt x="10394547" y="1905234"/>
                </a:lnTo>
                <a:lnTo>
                  <a:pt x="10297899" y="1949464"/>
                </a:lnTo>
                <a:lnTo>
                  <a:pt x="10312453" y="1947121"/>
                </a:lnTo>
                <a:lnTo>
                  <a:pt x="10313092" y="1947082"/>
                </a:lnTo>
                <a:lnTo>
                  <a:pt x="10317439" y="1945411"/>
                </a:lnTo>
                <a:cubicBezTo>
                  <a:pt x="10328194" y="1940341"/>
                  <a:pt x="10383699" y="1914213"/>
                  <a:pt x="10386244" y="1916905"/>
                </a:cubicBezTo>
                <a:cubicBezTo>
                  <a:pt x="10394302" y="1925431"/>
                  <a:pt x="10336254" y="1948866"/>
                  <a:pt x="10341439" y="1943963"/>
                </a:cubicBezTo>
                <a:lnTo>
                  <a:pt x="10336492" y="1945907"/>
                </a:lnTo>
                <a:lnTo>
                  <a:pt x="10341794" y="1950406"/>
                </a:lnTo>
                <a:cubicBezTo>
                  <a:pt x="10339231" y="1952094"/>
                  <a:pt x="10332915" y="1953853"/>
                  <a:pt x="10324880" y="1955567"/>
                </a:cubicBezTo>
                <a:lnTo>
                  <a:pt x="10304255" y="1959287"/>
                </a:lnTo>
                <a:lnTo>
                  <a:pt x="10290689" y="1965598"/>
                </a:lnTo>
                <a:cubicBezTo>
                  <a:pt x="10285454" y="1975643"/>
                  <a:pt x="10336205" y="1954011"/>
                  <a:pt x="10336205" y="1954011"/>
                </a:cubicBezTo>
                <a:cubicBezTo>
                  <a:pt x="10383954" y="1932664"/>
                  <a:pt x="10429217" y="1913666"/>
                  <a:pt x="10472489" y="1895809"/>
                </a:cubicBezTo>
                <a:lnTo>
                  <a:pt x="10513914" y="1878695"/>
                </a:lnTo>
                <a:lnTo>
                  <a:pt x="10628600" y="1842266"/>
                </a:lnTo>
                <a:lnTo>
                  <a:pt x="10579776" y="1863424"/>
                </a:lnTo>
                <a:cubicBezTo>
                  <a:pt x="10544888" y="1878030"/>
                  <a:pt x="10510272" y="1892273"/>
                  <a:pt x="10474144" y="1907731"/>
                </a:cubicBezTo>
                <a:cubicBezTo>
                  <a:pt x="10471549" y="1910183"/>
                  <a:pt x="10396798" y="1933267"/>
                  <a:pt x="10393725" y="1941268"/>
                </a:cubicBezTo>
                <a:cubicBezTo>
                  <a:pt x="10396596" y="1954697"/>
                  <a:pt x="10442258" y="1927677"/>
                  <a:pt x="10442258" y="1927677"/>
                </a:cubicBezTo>
                <a:lnTo>
                  <a:pt x="10510956" y="1900929"/>
                </a:lnTo>
                <a:lnTo>
                  <a:pt x="10502055" y="1905334"/>
                </a:lnTo>
                <a:cubicBezTo>
                  <a:pt x="10494846" y="1912246"/>
                  <a:pt x="10455404" y="1942133"/>
                  <a:pt x="10471737" y="1932689"/>
                </a:cubicBezTo>
                <a:cubicBezTo>
                  <a:pt x="10554085" y="1905640"/>
                  <a:pt x="10636250" y="1877937"/>
                  <a:pt x="10717147" y="1845675"/>
                </a:cubicBezTo>
                <a:cubicBezTo>
                  <a:pt x="10708981" y="1850395"/>
                  <a:pt x="10701403" y="1857234"/>
                  <a:pt x="10696924" y="1862597"/>
                </a:cubicBezTo>
                <a:lnTo>
                  <a:pt x="10695669" y="1864597"/>
                </a:lnTo>
                <a:lnTo>
                  <a:pt x="10638810" y="1888864"/>
                </a:lnTo>
                <a:lnTo>
                  <a:pt x="10692916" y="1868980"/>
                </a:lnTo>
                <a:lnTo>
                  <a:pt x="10692847" y="1869090"/>
                </a:lnTo>
                <a:cubicBezTo>
                  <a:pt x="10692472" y="1870587"/>
                  <a:pt x="10693187" y="1871266"/>
                  <a:pt x="10695304" y="1870678"/>
                </a:cubicBezTo>
                <a:lnTo>
                  <a:pt x="10836936" y="1814420"/>
                </a:lnTo>
                <a:lnTo>
                  <a:pt x="10884244" y="1799599"/>
                </a:lnTo>
                <a:cubicBezTo>
                  <a:pt x="10881273" y="1796458"/>
                  <a:pt x="10945594" y="1789183"/>
                  <a:pt x="10915927" y="1801084"/>
                </a:cubicBezTo>
                <a:cubicBezTo>
                  <a:pt x="10811882" y="1841661"/>
                  <a:pt x="10721620" y="1874308"/>
                  <a:pt x="10628285" y="1914958"/>
                </a:cubicBezTo>
                <a:cubicBezTo>
                  <a:pt x="10606346" y="1924649"/>
                  <a:pt x="10555971" y="1951877"/>
                  <a:pt x="10606674" y="1935385"/>
                </a:cubicBezTo>
                <a:cubicBezTo>
                  <a:pt x="10667699" y="1914232"/>
                  <a:pt x="10734719" y="1893361"/>
                  <a:pt x="10800931" y="1867305"/>
                </a:cubicBezTo>
                <a:cubicBezTo>
                  <a:pt x="10819844" y="1860473"/>
                  <a:pt x="10889033" y="1836701"/>
                  <a:pt x="10835691" y="1860788"/>
                </a:cubicBezTo>
                <a:cubicBezTo>
                  <a:pt x="10784941" y="1882422"/>
                  <a:pt x="10728946" y="1903703"/>
                  <a:pt x="10674349" y="1924406"/>
                </a:cubicBezTo>
                <a:lnTo>
                  <a:pt x="10609126" y="1949345"/>
                </a:lnTo>
                <a:lnTo>
                  <a:pt x="10622882" y="1949136"/>
                </a:lnTo>
                <a:lnTo>
                  <a:pt x="10588671" y="1962006"/>
                </a:lnTo>
                <a:cubicBezTo>
                  <a:pt x="10588671" y="1962006"/>
                  <a:pt x="10588671" y="1962006"/>
                  <a:pt x="10567934" y="1970127"/>
                </a:cubicBezTo>
                <a:lnTo>
                  <a:pt x="10567379" y="1970344"/>
                </a:lnTo>
                <a:lnTo>
                  <a:pt x="10550867" y="1972616"/>
                </a:lnTo>
                <a:lnTo>
                  <a:pt x="10521395" y="1984559"/>
                </a:lnTo>
                <a:lnTo>
                  <a:pt x="10517837" y="1985988"/>
                </a:lnTo>
                <a:lnTo>
                  <a:pt x="10529840" y="1985044"/>
                </a:lnTo>
                <a:lnTo>
                  <a:pt x="10518685" y="1989412"/>
                </a:lnTo>
                <a:cubicBezTo>
                  <a:pt x="10495357" y="1998548"/>
                  <a:pt x="10464251" y="2010728"/>
                  <a:pt x="10422778" y="2026968"/>
                </a:cubicBezTo>
                <a:cubicBezTo>
                  <a:pt x="10366688" y="2047437"/>
                  <a:pt x="10311065" y="2067077"/>
                  <a:pt x="10254970" y="2087547"/>
                </a:cubicBezTo>
                <a:cubicBezTo>
                  <a:pt x="10233463" y="2093513"/>
                  <a:pt x="10203145" y="2120870"/>
                  <a:pt x="10216179" y="2117253"/>
                </a:cubicBezTo>
                <a:cubicBezTo>
                  <a:pt x="10285308" y="2093166"/>
                  <a:pt x="10358349" y="2067996"/>
                  <a:pt x="10426395" y="2040000"/>
                </a:cubicBezTo>
                <a:cubicBezTo>
                  <a:pt x="10426395" y="2040000"/>
                  <a:pt x="10426395" y="2040000"/>
                  <a:pt x="10565939" y="1985309"/>
                </a:cubicBezTo>
                <a:lnTo>
                  <a:pt x="10581004" y="1979404"/>
                </a:lnTo>
                <a:lnTo>
                  <a:pt x="10605322" y="1976629"/>
                </a:lnTo>
                <a:lnTo>
                  <a:pt x="10617099" y="1974566"/>
                </a:lnTo>
                <a:lnTo>
                  <a:pt x="10577218" y="1989041"/>
                </a:lnTo>
                <a:cubicBezTo>
                  <a:pt x="10577218" y="1989041"/>
                  <a:pt x="10577218" y="1989041"/>
                  <a:pt x="10547667" y="2001448"/>
                </a:cubicBezTo>
                <a:lnTo>
                  <a:pt x="10533273" y="2012097"/>
                </a:lnTo>
                <a:lnTo>
                  <a:pt x="10526858" y="2012479"/>
                </a:lnTo>
                <a:cubicBezTo>
                  <a:pt x="10513167" y="2013338"/>
                  <a:pt x="10497927" y="2015009"/>
                  <a:pt x="10485113" y="2019283"/>
                </a:cubicBezTo>
                <a:cubicBezTo>
                  <a:pt x="10463821" y="2025555"/>
                  <a:pt x="10469866" y="2027483"/>
                  <a:pt x="10482966" y="2027546"/>
                </a:cubicBezTo>
                <a:lnTo>
                  <a:pt x="10516256" y="2025123"/>
                </a:lnTo>
                <a:lnTo>
                  <a:pt x="10508209" y="2033214"/>
                </a:lnTo>
                <a:cubicBezTo>
                  <a:pt x="10506579" y="2035520"/>
                  <a:pt x="10506884" y="2036620"/>
                  <a:pt x="10510143" y="2035716"/>
                </a:cubicBezTo>
                <a:lnTo>
                  <a:pt x="10545593" y="2022362"/>
                </a:lnTo>
                <a:lnTo>
                  <a:pt x="10552260" y="2021692"/>
                </a:lnTo>
                <a:cubicBezTo>
                  <a:pt x="10561197" y="2020166"/>
                  <a:pt x="10568900" y="2018573"/>
                  <a:pt x="10573970" y="2018361"/>
                </a:cubicBezTo>
                <a:lnTo>
                  <a:pt x="10576304" y="2019928"/>
                </a:lnTo>
                <a:lnTo>
                  <a:pt x="10470509" y="2059794"/>
                </a:lnTo>
                <a:lnTo>
                  <a:pt x="10469503" y="2059896"/>
                </a:lnTo>
                <a:lnTo>
                  <a:pt x="10462803" y="2062698"/>
                </a:lnTo>
                <a:lnTo>
                  <a:pt x="10460962" y="2063392"/>
                </a:lnTo>
                <a:lnTo>
                  <a:pt x="10460725" y="2063566"/>
                </a:lnTo>
                <a:lnTo>
                  <a:pt x="10448412" y="2068715"/>
                </a:lnTo>
                <a:lnTo>
                  <a:pt x="10446272" y="2074260"/>
                </a:lnTo>
                <a:lnTo>
                  <a:pt x="10431185" y="2085421"/>
                </a:lnTo>
                <a:cubicBezTo>
                  <a:pt x="10426700" y="2089341"/>
                  <a:pt x="10423133" y="2092852"/>
                  <a:pt x="10421502" y="2095157"/>
                </a:cubicBezTo>
                <a:lnTo>
                  <a:pt x="10423136" y="2097272"/>
                </a:lnTo>
                <a:lnTo>
                  <a:pt x="10383237" y="2104427"/>
                </a:lnTo>
                <a:cubicBezTo>
                  <a:pt x="10360194" y="2106419"/>
                  <a:pt x="10336122" y="2107624"/>
                  <a:pt x="10322401" y="2109518"/>
                </a:cubicBezTo>
                <a:lnTo>
                  <a:pt x="10277962" y="2115355"/>
                </a:lnTo>
                <a:lnTo>
                  <a:pt x="10273397" y="2118730"/>
                </a:lnTo>
                <a:lnTo>
                  <a:pt x="10259584" y="2127331"/>
                </a:lnTo>
                <a:lnTo>
                  <a:pt x="10273848" y="2125907"/>
                </a:lnTo>
                <a:lnTo>
                  <a:pt x="10434742" y="2109663"/>
                </a:lnTo>
                <a:lnTo>
                  <a:pt x="10427370" y="2112794"/>
                </a:lnTo>
                <a:cubicBezTo>
                  <a:pt x="10390509" y="2128896"/>
                  <a:pt x="10353752" y="2145055"/>
                  <a:pt x="10317864" y="2159921"/>
                </a:cubicBezTo>
                <a:cubicBezTo>
                  <a:pt x="10154618" y="2219237"/>
                  <a:pt x="9988723" y="2284197"/>
                  <a:pt x="9820305" y="2340035"/>
                </a:cubicBezTo>
                <a:cubicBezTo>
                  <a:pt x="9798143" y="2346182"/>
                  <a:pt x="9767825" y="2373538"/>
                  <a:pt x="9780863" y="2369923"/>
                </a:cubicBezTo>
                <a:cubicBezTo>
                  <a:pt x="9936246" y="2317700"/>
                  <a:pt x="10091021" y="2260736"/>
                  <a:pt x="10244959" y="2203301"/>
                </a:cubicBezTo>
                <a:cubicBezTo>
                  <a:pt x="10241663" y="2209127"/>
                  <a:pt x="10246225" y="2207862"/>
                  <a:pt x="10253432" y="2200950"/>
                </a:cubicBezTo>
                <a:cubicBezTo>
                  <a:pt x="10267121" y="2197152"/>
                  <a:pt x="10275595" y="2194803"/>
                  <a:pt x="10287546" y="2187277"/>
                </a:cubicBezTo>
                <a:cubicBezTo>
                  <a:pt x="10356678" y="2163191"/>
                  <a:pt x="10428453" y="2133458"/>
                  <a:pt x="10500407" y="2104376"/>
                </a:cubicBezTo>
                <a:lnTo>
                  <a:pt x="10505435" y="2102446"/>
                </a:lnTo>
                <a:lnTo>
                  <a:pt x="10543460" y="2098436"/>
                </a:lnTo>
                <a:lnTo>
                  <a:pt x="10347268" y="2172291"/>
                </a:lnTo>
                <a:cubicBezTo>
                  <a:pt x="10277415" y="2196930"/>
                  <a:pt x="10207426" y="2221079"/>
                  <a:pt x="10139256" y="2247356"/>
                </a:cubicBezTo>
                <a:cubicBezTo>
                  <a:pt x="10139256" y="2247356"/>
                  <a:pt x="10139256" y="2247356"/>
                  <a:pt x="9932337" y="2318784"/>
                </a:cubicBezTo>
                <a:cubicBezTo>
                  <a:pt x="9863028" y="2342221"/>
                  <a:pt x="9791251" y="2371954"/>
                  <a:pt x="9720857" y="2391478"/>
                </a:cubicBezTo>
                <a:cubicBezTo>
                  <a:pt x="9720857" y="2391478"/>
                  <a:pt x="9720857" y="2391478"/>
                  <a:pt x="9300765" y="2526951"/>
                </a:cubicBezTo>
                <a:cubicBezTo>
                  <a:pt x="9230368" y="2546477"/>
                  <a:pt x="9161240" y="2570562"/>
                  <a:pt x="9091499" y="2589907"/>
                </a:cubicBezTo>
                <a:cubicBezTo>
                  <a:pt x="9091499" y="2589907"/>
                  <a:pt x="9091499" y="2589907"/>
                  <a:pt x="8876405" y="2649570"/>
                </a:cubicBezTo>
                <a:cubicBezTo>
                  <a:pt x="8876405" y="2649570"/>
                  <a:pt x="8876405" y="2649570"/>
                  <a:pt x="8450779" y="2767627"/>
                </a:cubicBezTo>
                <a:cubicBezTo>
                  <a:pt x="8450779" y="2767627"/>
                  <a:pt x="8450779" y="2767627"/>
                  <a:pt x="8022008" y="2871822"/>
                </a:cubicBezTo>
                <a:cubicBezTo>
                  <a:pt x="8022008" y="2871822"/>
                  <a:pt x="8022008" y="2871822"/>
                  <a:pt x="7805831" y="2927577"/>
                </a:cubicBezTo>
                <a:cubicBezTo>
                  <a:pt x="7805831" y="2927577"/>
                  <a:pt x="7805831" y="2927577"/>
                  <a:pt x="7591504" y="2972288"/>
                </a:cubicBezTo>
                <a:cubicBezTo>
                  <a:pt x="7591504" y="2972288"/>
                  <a:pt x="7591504" y="2972288"/>
                  <a:pt x="7159302" y="3064105"/>
                </a:cubicBezTo>
                <a:cubicBezTo>
                  <a:pt x="7025289" y="3092153"/>
                  <a:pt x="6894392" y="3113725"/>
                  <a:pt x="6763677" y="3135949"/>
                </a:cubicBezTo>
                <a:cubicBezTo>
                  <a:pt x="6763677" y="3135949"/>
                  <a:pt x="6763677" y="3135949"/>
                  <a:pt x="6565865" y="3171871"/>
                </a:cubicBezTo>
                <a:cubicBezTo>
                  <a:pt x="6497683" y="3181664"/>
                  <a:pt x="6435149" y="3194094"/>
                  <a:pt x="6366967" y="3203885"/>
                </a:cubicBezTo>
                <a:cubicBezTo>
                  <a:pt x="6234988" y="3221546"/>
                  <a:pt x="6104271" y="3243768"/>
                  <a:pt x="5968381" y="3262517"/>
                </a:cubicBezTo>
                <a:cubicBezTo>
                  <a:pt x="5968381" y="3262517"/>
                  <a:pt x="5968381" y="3262517"/>
                  <a:pt x="5772601" y="3288051"/>
                </a:cubicBezTo>
                <a:cubicBezTo>
                  <a:pt x="5704418" y="3297840"/>
                  <a:pt x="5636057" y="3306979"/>
                  <a:pt x="5571175" y="3310942"/>
                </a:cubicBezTo>
                <a:cubicBezTo>
                  <a:pt x="5233805" y="3358734"/>
                  <a:pt x="4889704" y="3392209"/>
                  <a:pt x="4545252" y="3411970"/>
                </a:cubicBezTo>
                <a:lnTo>
                  <a:pt x="4414545" y="3417742"/>
                </a:lnTo>
                <a:lnTo>
                  <a:pt x="4414546" y="3417742"/>
                </a:lnTo>
                <a:cubicBezTo>
                  <a:pt x="4413830" y="3428270"/>
                  <a:pt x="4406384" y="3435039"/>
                  <a:pt x="4406384" y="3435039"/>
                </a:cubicBezTo>
                <a:cubicBezTo>
                  <a:pt x="4406384" y="3435039"/>
                  <a:pt x="4418126" y="3431056"/>
                  <a:pt x="4415341" y="3440847"/>
                </a:cubicBezTo>
                <a:cubicBezTo>
                  <a:pt x="4415818" y="3444819"/>
                  <a:pt x="4410325" y="3448584"/>
                  <a:pt x="4408652" y="3451162"/>
                </a:cubicBezTo>
                <a:lnTo>
                  <a:pt x="4408818" y="3452008"/>
                </a:lnTo>
                <a:lnTo>
                  <a:pt x="4394083" y="3449893"/>
                </a:lnTo>
                <a:cubicBezTo>
                  <a:pt x="4332761" y="3445216"/>
                  <a:pt x="4270473" y="3451074"/>
                  <a:pt x="4212740" y="3453009"/>
                </a:cubicBezTo>
                <a:cubicBezTo>
                  <a:pt x="4118711" y="3456756"/>
                  <a:pt x="4034401" y="3469852"/>
                  <a:pt x="3942524" y="3474991"/>
                </a:cubicBezTo>
                <a:cubicBezTo>
                  <a:pt x="3855585" y="3482722"/>
                  <a:pt x="3766495" y="3489056"/>
                  <a:pt x="3670800" y="3495383"/>
                </a:cubicBezTo>
                <a:cubicBezTo>
                  <a:pt x="3591024" y="3496769"/>
                  <a:pt x="3515908" y="3501176"/>
                  <a:pt x="3428413" y="3504271"/>
                </a:cubicBezTo>
                <a:cubicBezTo>
                  <a:pt x="3416112" y="3503620"/>
                  <a:pt x="3375670" y="3507921"/>
                  <a:pt x="3419097" y="3509220"/>
                </a:cubicBezTo>
                <a:cubicBezTo>
                  <a:pt x="3439041" y="3507499"/>
                  <a:pt x="3461414" y="3506741"/>
                  <a:pt x="3480321" y="3507404"/>
                </a:cubicBezTo>
                <a:cubicBezTo>
                  <a:pt x="3514992" y="3507298"/>
                  <a:pt x="3532985" y="3508584"/>
                  <a:pt x="3564114" y="3509233"/>
                </a:cubicBezTo>
                <a:cubicBezTo>
                  <a:pt x="3614907" y="3508593"/>
                  <a:pt x="3675454" y="3498402"/>
                  <a:pt x="3726530" y="3497329"/>
                </a:cubicBezTo>
                <a:cubicBezTo>
                  <a:pt x="3807975" y="3493364"/>
                  <a:pt x="3885241" y="3490350"/>
                  <a:pt x="3974686" y="3484246"/>
                </a:cubicBezTo>
                <a:cubicBezTo>
                  <a:pt x="3990809" y="3483712"/>
                  <a:pt x="4021464" y="3480388"/>
                  <a:pt x="4045706" y="3481454"/>
                </a:cubicBezTo>
                <a:cubicBezTo>
                  <a:pt x="4066763" y="3483511"/>
                  <a:pt x="4044509" y="3488005"/>
                  <a:pt x="4034717" y="3488984"/>
                </a:cubicBezTo>
                <a:cubicBezTo>
                  <a:pt x="4014495" y="3491133"/>
                  <a:pt x="3989614" y="3490263"/>
                  <a:pt x="3969391" y="3492412"/>
                </a:cubicBezTo>
                <a:cubicBezTo>
                  <a:pt x="3876124" y="3499703"/>
                  <a:pt x="3792529" y="3502274"/>
                  <a:pt x="3709131" y="3509250"/>
                </a:cubicBezTo>
                <a:cubicBezTo>
                  <a:pt x="3591818" y="3519872"/>
                  <a:pt x="3475025" y="3515570"/>
                  <a:pt x="3364400" y="3515879"/>
                </a:cubicBezTo>
                <a:cubicBezTo>
                  <a:pt x="3309149" y="3517902"/>
                  <a:pt x="3250434" y="3521343"/>
                  <a:pt x="3191360" y="3524554"/>
                </a:cubicBezTo>
                <a:cubicBezTo>
                  <a:pt x="3046542" y="3528940"/>
                  <a:pt x="2899616" y="3513035"/>
                  <a:pt x="2752051" y="3497330"/>
                </a:cubicBezTo>
                <a:cubicBezTo>
                  <a:pt x="2728764" y="3493218"/>
                  <a:pt x="2707203" y="3486449"/>
                  <a:pt x="2685969" y="3485129"/>
                </a:cubicBezTo>
                <a:lnTo>
                  <a:pt x="2667963" y="3485808"/>
                </a:lnTo>
                <a:lnTo>
                  <a:pt x="2667571" y="3484982"/>
                </a:lnTo>
                <a:cubicBezTo>
                  <a:pt x="2666676" y="3484400"/>
                  <a:pt x="2665632" y="3484639"/>
                  <a:pt x="2664795" y="3485927"/>
                </a:cubicBezTo>
                <a:lnTo>
                  <a:pt x="2667963" y="3485808"/>
                </a:lnTo>
                <a:lnTo>
                  <a:pt x="2669454" y="3488947"/>
                </a:lnTo>
                <a:cubicBezTo>
                  <a:pt x="2642423" y="3486684"/>
                  <a:pt x="2611571" y="3485606"/>
                  <a:pt x="2609900" y="3488184"/>
                </a:cubicBezTo>
                <a:cubicBezTo>
                  <a:pt x="2611571" y="3485606"/>
                  <a:pt x="2622678" y="3492806"/>
                  <a:pt x="2622678" y="3492806"/>
                </a:cubicBezTo>
                <a:cubicBezTo>
                  <a:pt x="2629126" y="3496989"/>
                  <a:pt x="2619333" y="3497964"/>
                  <a:pt x="2628290" y="3503771"/>
                </a:cubicBezTo>
                <a:cubicBezTo>
                  <a:pt x="2636411" y="3505375"/>
                  <a:pt x="2659618" y="3508822"/>
                  <a:pt x="2676216" y="3512261"/>
                </a:cubicBezTo>
                <a:cubicBezTo>
                  <a:pt x="2701296" y="3516159"/>
                  <a:pt x="2727371" y="3520284"/>
                  <a:pt x="2753960" y="3524352"/>
                </a:cubicBezTo>
                <a:lnTo>
                  <a:pt x="2821481" y="3534163"/>
                </a:lnTo>
                <a:lnTo>
                  <a:pt x="2804452" y="3533372"/>
                </a:lnTo>
                <a:cubicBezTo>
                  <a:pt x="2774657" y="3530078"/>
                  <a:pt x="2745429" y="3525322"/>
                  <a:pt x="2717088" y="3520374"/>
                </a:cubicBezTo>
                <a:cubicBezTo>
                  <a:pt x="2660683" y="3510052"/>
                  <a:pt x="2596830" y="3506502"/>
                  <a:pt x="2535966" y="3497560"/>
                </a:cubicBezTo>
                <a:cubicBezTo>
                  <a:pt x="2503703" y="3491598"/>
                  <a:pt x="2471400" y="3486678"/>
                  <a:pt x="2440321" y="3481636"/>
                </a:cubicBezTo>
                <a:cubicBezTo>
                  <a:pt x="2409241" y="3476593"/>
                  <a:pt x="2379386" y="3471428"/>
                  <a:pt x="2352019" y="3464978"/>
                </a:cubicBezTo>
                <a:cubicBezTo>
                  <a:pt x="2385379" y="3467683"/>
                  <a:pt x="2422398" y="3473371"/>
                  <a:pt x="2456235" y="3480049"/>
                </a:cubicBezTo>
                <a:lnTo>
                  <a:pt x="2491382" y="3483915"/>
                </a:lnTo>
                <a:cubicBezTo>
                  <a:pt x="2495006" y="3478329"/>
                  <a:pt x="2467498" y="3472091"/>
                  <a:pt x="2461529" y="3471884"/>
                </a:cubicBezTo>
                <a:lnTo>
                  <a:pt x="2355715" y="3455581"/>
                </a:lnTo>
                <a:lnTo>
                  <a:pt x="2337973" y="3457531"/>
                </a:lnTo>
                <a:lnTo>
                  <a:pt x="2318759" y="3458207"/>
                </a:lnTo>
                <a:lnTo>
                  <a:pt x="2320693" y="3459928"/>
                </a:lnTo>
                <a:cubicBezTo>
                  <a:pt x="2319857" y="3461215"/>
                  <a:pt x="2318901" y="3461513"/>
                  <a:pt x="2317573" y="3461109"/>
                </a:cubicBezTo>
                <a:lnTo>
                  <a:pt x="2312789" y="3458416"/>
                </a:lnTo>
                <a:lnTo>
                  <a:pt x="2267088" y="3460026"/>
                </a:lnTo>
                <a:cubicBezTo>
                  <a:pt x="2242227" y="3460007"/>
                  <a:pt x="2218133" y="3459494"/>
                  <a:pt x="2200798" y="3459546"/>
                </a:cubicBezTo>
                <a:cubicBezTo>
                  <a:pt x="2131454" y="3459760"/>
                  <a:pt x="2080382" y="3460832"/>
                  <a:pt x="2014024" y="3455657"/>
                </a:cubicBezTo>
                <a:cubicBezTo>
                  <a:pt x="1984636" y="3453695"/>
                  <a:pt x="1956604" y="3451163"/>
                  <a:pt x="1929303" y="3448256"/>
                </a:cubicBezTo>
                <a:lnTo>
                  <a:pt x="1869634" y="3441080"/>
                </a:lnTo>
                <a:lnTo>
                  <a:pt x="1875314" y="3440640"/>
                </a:lnTo>
                <a:cubicBezTo>
                  <a:pt x="1888767" y="3440395"/>
                  <a:pt x="1905676" y="3441096"/>
                  <a:pt x="1920939" y="3440805"/>
                </a:cubicBezTo>
                <a:lnTo>
                  <a:pt x="1925366" y="3440507"/>
                </a:lnTo>
                <a:lnTo>
                  <a:pt x="1949494" y="3443393"/>
                </a:lnTo>
                <a:cubicBezTo>
                  <a:pt x="1976207" y="3446093"/>
                  <a:pt x="2002471" y="3448164"/>
                  <a:pt x="2027796" y="3449324"/>
                </a:cubicBezTo>
                <a:cubicBezTo>
                  <a:pt x="2083445" y="3453358"/>
                  <a:pt x="2139108" y="3452666"/>
                  <a:pt x="2195160" y="3450779"/>
                </a:cubicBezTo>
                <a:lnTo>
                  <a:pt x="2308904" y="3446950"/>
                </a:lnTo>
                <a:lnTo>
                  <a:pt x="2229377" y="3431241"/>
                </a:lnTo>
                <a:cubicBezTo>
                  <a:pt x="2263212" y="3432423"/>
                  <a:pt x="2300182" y="3438387"/>
                  <a:pt x="2337258" y="3444875"/>
                </a:cubicBezTo>
                <a:lnTo>
                  <a:pt x="2343204" y="3445795"/>
                </a:lnTo>
                <a:lnTo>
                  <a:pt x="2364884" y="3445065"/>
                </a:lnTo>
                <a:cubicBezTo>
                  <a:pt x="2367033" y="3446459"/>
                  <a:pt x="2385583" y="3446888"/>
                  <a:pt x="2383912" y="3449467"/>
                </a:cubicBezTo>
                <a:lnTo>
                  <a:pt x="2377294" y="3451070"/>
                </a:lnTo>
                <a:lnTo>
                  <a:pt x="2445766" y="3461662"/>
                </a:lnTo>
                <a:cubicBezTo>
                  <a:pt x="2425067" y="3459840"/>
                  <a:pt x="2462366" y="3465100"/>
                  <a:pt x="2462167" y="3460698"/>
                </a:cubicBezTo>
                <a:cubicBezTo>
                  <a:pt x="2461212" y="3452751"/>
                  <a:pt x="2447438" y="3459084"/>
                  <a:pt x="2447438" y="3459084"/>
                </a:cubicBezTo>
                <a:cubicBezTo>
                  <a:pt x="2406556" y="3451502"/>
                  <a:pt x="2366929" y="3444730"/>
                  <a:pt x="2328303" y="3437695"/>
                </a:cubicBezTo>
                <a:lnTo>
                  <a:pt x="2252236" y="3422237"/>
                </a:lnTo>
                <a:lnTo>
                  <a:pt x="2263319" y="3421222"/>
                </a:lnTo>
                <a:lnTo>
                  <a:pt x="2263801" y="3421126"/>
                </a:lnTo>
                <a:lnTo>
                  <a:pt x="2267194" y="3421574"/>
                </a:lnTo>
                <a:cubicBezTo>
                  <a:pt x="2275674" y="3423411"/>
                  <a:pt x="2319421" y="3432851"/>
                  <a:pt x="2321093" y="3430271"/>
                </a:cubicBezTo>
                <a:cubicBezTo>
                  <a:pt x="2323740" y="3426189"/>
                  <a:pt x="2313709" y="3422433"/>
                  <a:pt x="2303553" y="3420044"/>
                </a:cubicBezTo>
                <a:lnTo>
                  <a:pt x="2292161" y="3418790"/>
                </a:lnTo>
                <a:lnTo>
                  <a:pt x="2225043" y="3422155"/>
                </a:lnTo>
                <a:cubicBezTo>
                  <a:pt x="2080225" y="3426544"/>
                  <a:pt x="1933300" y="3410640"/>
                  <a:pt x="1785736" y="3394931"/>
                </a:cubicBezTo>
                <a:cubicBezTo>
                  <a:pt x="1762449" y="3390820"/>
                  <a:pt x="1740885" y="3384050"/>
                  <a:pt x="1719652" y="3382731"/>
                </a:cubicBezTo>
                <a:lnTo>
                  <a:pt x="1701647" y="3383410"/>
                </a:lnTo>
                <a:lnTo>
                  <a:pt x="1701255" y="3382584"/>
                </a:lnTo>
                <a:cubicBezTo>
                  <a:pt x="1700359" y="3382003"/>
                  <a:pt x="1699315" y="3382239"/>
                  <a:pt x="1698479" y="3383530"/>
                </a:cubicBezTo>
                <a:lnTo>
                  <a:pt x="1701647" y="3383410"/>
                </a:lnTo>
                <a:lnTo>
                  <a:pt x="1703136" y="3386550"/>
                </a:lnTo>
                <a:cubicBezTo>
                  <a:pt x="1676107" y="3384286"/>
                  <a:pt x="1645255" y="3383207"/>
                  <a:pt x="1643584" y="3385786"/>
                </a:cubicBezTo>
                <a:cubicBezTo>
                  <a:pt x="1645255" y="3383207"/>
                  <a:pt x="1656361" y="3390409"/>
                  <a:pt x="1656361" y="3390409"/>
                </a:cubicBezTo>
                <a:cubicBezTo>
                  <a:pt x="1662810" y="3394590"/>
                  <a:pt x="1653018" y="3395566"/>
                  <a:pt x="1661974" y="3401375"/>
                </a:cubicBezTo>
                <a:cubicBezTo>
                  <a:pt x="1670095" y="3402975"/>
                  <a:pt x="1693302" y="3406425"/>
                  <a:pt x="1709901" y="3409864"/>
                </a:cubicBezTo>
                <a:cubicBezTo>
                  <a:pt x="1734980" y="3413760"/>
                  <a:pt x="1761056" y="3417887"/>
                  <a:pt x="1787645" y="3421953"/>
                </a:cubicBezTo>
                <a:lnTo>
                  <a:pt x="1855163" y="3431766"/>
                </a:lnTo>
                <a:lnTo>
                  <a:pt x="1838135" y="3430975"/>
                </a:lnTo>
                <a:cubicBezTo>
                  <a:pt x="1808341" y="3427682"/>
                  <a:pt x="1779114" y="3422924"/>
                  <a:pt x="1750770" y="3417976"/>
                </a:cubicBezTo>
                <a:cubicBezTo>
                  <a:pt x="1694364" y="3407652"/>
                  <a:pt x="1630514" y="3404103"/>
                  <a:pt x="1569650" y="3395162"/>
                </a:cubicBezTo>
                <a:cubicBezTo>
                  <a:pt x="1537387" y="3389200"/>
                  <a:pt x="1505084" y="3384281"/>
                  <a:pt x="1474006" y="3379239"/>
                </a:cubicBezTo>
                <a:cubicBezTo>
                  <a:pt x="1442927" y="3374195"/>
                  <a:pt x="1413071" y="3369032"/>
                  <a:pt x="1385704" y="3362579"/>
                </a:cubicBezTo>
                <a:cubicBezTo>
                  <a:pt x="1419062" y="3365284"/>
                  <a:pt x="1456082" y="3370974"/>
                  <a:pt x="1489918" y="3377650"/>
                </a:cubicBezTo>
                <a:lnTo>
                  <a:pt x="1525067" y="3381518"/>
                </a:lnTo>
                <a:cubicBezTo>
                  <a:pt x="1528691" y="3375931"/>
                  <a:pt x="1501183" y="3369695"/>
                  <a:pt x="1495214" y="3369486"/>
                </a:cubicBezTo>
                <a:cubicBezTo>
                  <a:pt x="1419423" y="3354529"/>
                  <a:pt x="1328543" y="3348715"/>
                  <a:pt x="1263060" y="3328842"/>
                </a:cubicBezTo>
                <a:cubicBezTo>
                  <a:pt x="1330734" y="3331208"/>
                  <a:pt x="1410942" y="3352695"/>
                  <a:pt x="1479451" y="3359264"/>
                </a:cubicBezTo>
                <a:cubicBezTo>
                  <a:pt x="1458753" y="3357441"/>
                  <a:pt x="1496050" y="3362702"/>
                  <a:pt x="1495851" y="3358299"/>
                </a:cubicBezTo>
                <a:cubicBezTo>
                  <a:pt x="1494895" y="3350355"/>
                  <a:pt x="1481121" y="3356686"/>
                  <a:pt x="1481121" y="3356686"/>
                </a:cubicBezTo>
                <a:cubicBezTo>
                  <a:pt x="1440241" y="3349102"/>
                  <a:pt x="1400614" y="3342334"/>
                  <a:pt x="1361987" y="3335297"/>
                </a:cubicBezTo>
                <a:lnTo>
                  <a:pt x="1285921" y="3319838"/>
                </a:lnTo>
                <a:lnTo>
                  <a:pt x="1297004" y="3318823"/>
                </a:lnTo>
                <a:lnTo>
                  <a:pt x="1297486" y="3318729"/>
                </a:lnTo>
                <a:lnTo>
                  <a:pt x="1300879" y="3319176"/>
                </a:lnTo>
                <a:cubicBezTo>
                  <a:pt x="1309358" y="3321013"/>
                  <a:pt x="1353106" y="3330453"/>
                  <a:pt x="1354776" y="3327875"/>
                </a:cubicBezTo>
                <a:cubicBezTo>
                  <a:pt x="1360071" y="3319708"/>
                  <a:pt x="1314653" y="3312846"/>
                  <a:pt x="1318952" y="3315634"/>
                </a:cubicBezTo>
                <a:lnTo>
                  <a:pt x="1315085" y="3315090"/>
                </a:lnTo>
                <a:lnTo>
                  <a:pt x="1318664" y="3310576"/>
                </a:lnTo>
                <a:cubicBezTo>
                  <a:pt x="1316602" y="3309769"/>
                  <a:pt x="1311728" y="3309638"/>
                  <a:pt x="1305573" y="3309870"/>
                </a:cubicBezTo>
                <a:lnTo>
                  <a:pt x="1289831" y="3310996"/>
                </a:lnTo>
                <a:lnTo>
                  <a:pt x="1279144" y="3308749"/>
                </a:lnTo>
                <a:cubicBezTo>
                  <a:pt x="1274370" y="3301988"/>
                  <a:pt x="1314174" y="3308872"/>
                  <a:pt x="1314174" y="3308872"/>
                </a:cubicBezTo>
                <a:cubicBezTo>
                  <a:pt x="1389249" y="3323366"/>
                  <a:pt x="1456085" y="3332515"/>
                  <a:pt x="1518462" y="3343047"/>
                </a:cubicBezTo>
                <a:cubicBezTo>
                  <a:pt x="1524432" y="3343256"/>
                  <a:pt x="1596044" y="3359164"/>
                  <a:pt x="1599191" y="3349605"/>
                </a:cubicBezTo>
                <a:cubicBezTo>
                  <a:pt x="1600385" y="3343051"/>
                  <a:pt x="1550787" y="3337143"/>
                  <a:pt x="1588284" y="3346806"/>
                </a:cubicBezTo>
                <a:cubicBezTo>
                  <a:pt x="1529728" y="3335088"/>
                  <a:pt x="1477980" y="3327786"/>
                  <a:pt x="1421295" y="3317893"/>
                </a:cubicBezTo>
                <a:cubicBezTo>
                  <a:pt x="1419147" y="3316500"/>
                  <a:pt x="1361267" y="3313155"/>
                  <a:pt x="1358282" y="3307558"/>
                </a:cubicBezTo>
                <a:cubicBezTo>
                  <a:pt x="1359277" y="3296605"/>
                  <a:pt x="1395742" y="3308649"/>
                  <a:pt x="1395742" y="3308649"/>
                </a:cubicBezTo>
                <a:cubicBezTo>
                  <a:pt x="1470696" y="3319400"/>
                  <a:pt x="1512176" y="3323706"/>
                  <a:pt x="1583308" y="3335643"/>
                </a:cubicBezTo>
                <a:cubicBezTo>
                  <a:pt x="1589279" y="3335851"/>
                  <a:pt x="1656314" y="3349403"/>
                  <a:pt x="1657787" y="3342424"/>
                </a:cubicBezTo>
                <a:cubicBezTo>
                  <a:pt x="1654802" y="3336824"/>
                  <a:pt x="1599430" y="3335109"/>
                  <a:pt x="1605402" y="3335316"/>
                </a:cubicBezTo>
                <a:cubicBezTo>
                  <a:pt x="1586652" y="3330486"/>
                  <a:pt x="1574353" y="3329836"/>
                  <a:pt x="1552818" y="3323808"/>
                </a:cubicBezTo>
                <a:cubicBezTo>
                  <a:pt x="1585341" y="3322309"/>
                  <a:pt x="1615831" y="3334143"/>
                  <a:pt x="1646683" y="3335222"/>
                </a:cubicBezTo>
                <a:cubicBezTo>
                  <a:pt x="1654802" y="3336824"/>
                  <a:pt x="1664755" y="3331678"/>
                  <a:pt x="1677054" y="3332327"/>
                </a:cubicBezTo>
                <a:cubicBezTo>
                  <a:pt x="1709218" y="3330595"/>
                  <a:pt x="1753684" y="3340501"/>
                  <a:pt x="1784533" y="3341577"/>
                </a:cubicBezTo>
                <a:cubicBezTo>
                  <a:pt x="1774382" y="3342323"/>
                  <a:pt x="1799261" y="3343193"/>
                  <a:pt x="1800934" y="3340614"/>
                </a:cubicBezTo>
                <a:cubicBezTo>
                  <a:pt x="1806228" y="3332448"/>
                  <a:pt x="1775577" y="3335771"/>
                  <a:pt x="1773426" y="3334378"/>
                </a:cubicBezTo>
                <a:cubicBezTo>
                  <a:pt x="1694290" y="3324579"/>
                  <a:pt x="1617665" y="3316407"/>
                  <a:pt x="1546051" y="3300498"/>
                </a:cubicBezTo>
                <a:cubicBezTo>
                  <a:pt x="1617825" y="3301248"/>
                  <a:pt x="1667263" y="3322316"/>
                  <a:pt x="1737244" y="3321905"/>
                </a:cubicBezTo>
                <a:cubicBezTo>
                  <a:pt x="1735293" y="3324913"/>
                  <a:pt x="1784017" y="3318045"/>
                  <a:pt x="1760810" y="3314598"/>
                </a:cubicBezTo>
                <a:cubicBezTo>
                  <a:pt x="1679525" y="3303406"/>
                  <a:pt x="1609225" y="3295672"/>
                  <a:pt x="1535943" y="3282342"/>
                </a:cubicBezTo>
                <a:cubicBezTo>
                  <a:pt x="1518707" y="3279102"/>
                  <a:pt x="1478700" y="3267813"/>
                  <a:pt x="1518031" y="3270728"/>
                </a:cubicBezTo>
                <a:cubicBezTo>
                  <a:pt x="1565480" y="3275243"/>
                  <a:pt x="1617389" y="3278378"/>
                  <a:pt x="1669137" y="3285680"/>
                </a:cubicBezTo>
                <a:cubicBezTo>
                  <a:pt x="1683864" y="3287295"/>
                  <a:pt x="1737645" y="3292252"/>
                  <a:pt x="1695689" y="3283970"/>
                </a:cubicBezTo>
                <a:cubicBezTo>
                  <a:pt x="1655880" y="3277086"/>
                  <a:pt x="1612184" y="3271490"/>
                  <a:pt x="1569582" y="3266074"/>
                </a:cubicBezTo>
                <a:lnTo>
                  <a:pt x="1518668" y="3259443"/>
                </a:lnTo>
                <a:lnTo>
                  <a:pt x="1541468" y="3253888"/>
                </a:lnTo>
                <a:cubicBezTo>
                  <a:pt x="1570687" y="3239014"/>
                  <a:pt x="1531656" y="3243912"/>
                  <a:pt x="1506629" y="3248875"/>
                </a:cubicBezTo>
                <a:lnTo>
                  <a:pt x="1473105" y="3252749"/>
                </a:lnTo>
                <a:lnTo>
                  <a:pt x="1450042" y="3249231"/>
                </a:lnTo>
                <a:lnTo>
                  <a:pt x="1447257" y="3248817"/>
                </a:lnTo>
                <a:lnTo>
                  <a:pt x="1460580" y="3246460"/>
                </a:lnTo>
                <a:cubicBezTo>
                  <a:pt x="1478507" y="3243203"/>
                  <a:pt x="1496303" y="3240295"/>
                  <a:pt x="1513484" y="3239061"/>
                </a:cubicBezTo>
                <a:cubicBezTo>
                  <a:pt x="1552023" y="3234030"/>
                  <a:pt x="1598455" y="3235396"/>
                  <a:pt x="1638229" y="3227020"/>
                </a:cubicBezTo>
                <a:cubicBezTo>
                  <a:pt x="1681443" y="3219559"/>
                  <a:pt x="1623005" y="3222954"/>
                  <a:pt x="1599417" y="3224010"/>
                </a:cubicBezTo>
                <a:cubicBezTo>
                  <a:pt x="1575829" y="3225065"/>
                  <a:pt x="1548596" y="3225760"/>
                  <a:pt x="1540978" y="3227405"/>
                </a:cubicBezTo>
                <a:cubicBezTo>
                  <a:pt x="1535084" y="3225829"/>
                  <a:pt x="1522803" y="3222550"/>
                  <a:pt x="1519858" y="3221765"/>
                </a:cubicBezTo>
                <a:cubicBezTo>
                  <a:pt x="1509781" y="3222752"/>
                  <a:pt x="1505112" y="3225182"/>
                  <a:pt x="1497778" y="3227513"/>
                </a:cubicBezTo>
                <a:cubicBezTo>
                  <a:pt x="1494830" y="3226726"/>
                  <a:pt x="1486939" y="3220327"/>
                  <a:pt x="1476166" y="3221742"/>
                </a:cubicBezTo>
                <a:cubicBezTo>
                  <a:pt x="1466092" y="3222727"/>
                  <a:pt x="1439830" y="3231037"/>
                  <a:pt x="1419933" y="3229402"/>
                </a:cubicBezTo>
                <a:cubicBezTo>
                  <a:pt x="1387012" y="3227965"/>
                  <a:pt x="1437353" y="3218731"/>
                  <a:pt x="1447918" y="3217876"/>
                </a:cubicBezTo>
                <a:cubicBezTo>
                  <a:pt x="1462870" y="3213902"/>
                  <a:pt x="1478838" y="3214488"/>
                  <a:pt x="1486458" y="3212846"/>
                </a:cubicBezTo>
                <a:cubicBezTo>
                  <a:pt x="1490640" y="3210285"/>
                  <a:pt x="1493310" y="3203031"/>
                  <a:pt x="1500440" y="3201256"/>
                </a:cubicBezTo>
                <a:cubicBezTo>
                  <a:pt x="1510868" y="3196382"/>
                  <a:pt x="1529902" y="3194876"/>
                  <a:pt x="1550622" y="3194281"/>
                </a:cubicBezTo>
                <a:lnTo>
                  <a:pt x="1610721" y="3192770"/>
                </a:lnTo>
                <a:lnTo>
                  <a:pt x="1609419" y="3192948"/>
                </a:lnTo>
                <a:lnTo>
                  <a:pt x="1606282" y="3193327"/>
                </a:lnTo>
                <a:cubicBezTo>
                  <a:pt x="1605709" y="3193407"/>
                  <a:pt x="1606024" y="3193387"/>
                  <a:pt x="1606982" y="3193280"/>
                </a:cubicBezTo>
                <a:lnTo>
                  <a:pt x="1609419" y="3192948"/>
                </a:lnTo>
                <a:lnTo>
                  <a:pt x="1610932" y="3192763"/>
                </a:lnTo>
                <a:lnTo>
                  <a:pt x="1610721" y="3192770"/>
                </a:lnTo>
                <a:lnTo>
                  <a:pt x="1618467" y="3191714"/>
                </a:lnTo>
                <a:cubicBezTo>
                  <a:pt x="1628625" y="3190136"/>
                  <a:pt x="1641140" y="3187655"/>
                  <a:pt x="1640139" y="3185243"/>
                </a:cubicBezTo>
                <a:cubicBezTo>
                  <a:pt x="1639659" y="3177759"/>
                  <a:pt x="1598653" y="3189486"/>
                  <a:pt x="1598653" y="3189486"/>
                </a:cubicBezTo>
                <a:cubicBezTo>
                  <a:pt x="1550779" y="3192023"/>
                  <a:pt x="1512240" y="3197053"/>
                  <a:pt x="1467805" y="3200510"/>
                </a:cubicBezTo>
                <a:cubicBezTo>
                  <a:pt x="1457239" y="3201367"/>
                  <a:pt x="1444961" y="3198088"/>
                  <a:pt x="1428500" y="3197368"/>
                </a:cubicBezTo>
                <a:cubicBezTo>
                  <a:pt x="1407859" y="3199210"/>
                  <a:pt x="1399292" y="3204890"/>
                  <a:pt x="1388247" y="3198264"/>
                </a:cubicBezTo>
                <a:cubicBezTo>
                  <a:pt x="1380355" y="3191867"/>
                  <a:pt x="1384056" y="3181823"/>
                  <a:pt x="1378160" y="3180249"/>
                </a:cubicBezTo>
                <a:cubicBezTo>
                  <a:pt x="1362934" y="3176184"/>
                  <a:pt x="1311360" y="3188765"/>
                  <a:pt x="1290513" y="3191165"/>
                </a:cubicBezTo>
                <a:lnTo>
                  <a:pt x="1256785" y="3195283"/>
                </a:lnTo>
                <a:lnTo>
                  <a:pt x="1253079" y="3193558"/>
                </a:lnTo>
                <a:lnTo>
                  <a:pt x="1242016" y="3189583"/>
                </a:lnTo>
                <a:lnTo>
                  <a:pt x="1252802" y="3187913"/>
                </a:lnTo>
                <a:cubicBezTo>
                  <a:pt x="1304487" y="3180341"/>
                  <a:pt x="1357514" y="3172591"/>
                  <a:pt x="1414715" y="3163044"/>
                </a:cubicBezTo>
                <a:cubicBezTo>
                  <a:pt x="1424789" y="3162057"/>
                  <a:pt x="1449610" y="3157655"/>
                  <a:pt x="1478076" y="3153611"/>
                </a:cubicBezTo>
                <a:cubicBezTo>
                  <a:pt x="1488642" y="3152756"/>
                  <a:pt x="1568670" y="3143481"/>
                  <a:pt x="1525469" y="3143590"/>
                </a:cubicBezTo>
                <a:cubicBezTo>
                  <a:pt x="1484931" y="3143796"/>
                  <a:pt x="1547551" y="3137841"/>
                  <a:pt x="1554679" y="3136068"/>
                </a:cubicBezTo>
                <a:cubicBezTo>
                  <a:pt x="1559352" y="3133638"/>
                  <a:pt x="1573332" y="3122049"/>
                  <a:pt x="1571617" y="3117917"/>
                </a:cubicBezTo>
                <a:cubicBezTo>
                  <a:pt x="1568671" y="3117128"/>
                  <a:pt x="1481025" y="3128045"/>
                  <a:pt x="1470459" y="3128901"/>
                </a:cubicBezTo>
                <a:cubicBezTo>
                  <a:pt x="1443925" y="3129169"/>
                  <a:pt x="1419639" y="3130653"/>
                  <a:pt x="1400232" y="3129148"/>
                </a:cubicBezTo>
                <a:cubicBezTo>
                  <a:pt x="1397286" y="3128360"/>
                  <a:pt x="1389188" y="3122520"/>
                  <a:pt x="1386240" y="3121733"/>
                </a:cubicBezTo>
                <a:lnTo>
                  <a:pt x="1350676" y="3127130"/>
                </a:lnTo>
                <a:lnTo>
                  <a:pt x="1356993" y="3128591"/>
                </a:lnTo>
                <a:cubicBezTo>
                  <a:pt x="1355323" y="3131171"/>
                  <a:pt x="1313206" y="3138050"/>
                  <a:pt x="1311056" y="3136656"/>
                </a:cubicBezTo>
                <a:cubicBezTo>
                  <a:pt x="1270253" y="3140725"/>
                  <a:pt x="1208551" y="3138565"/>
                  <a:pt x="1173880" y="3138673"/>
                </a:cubicBezTo>
                <a:cubicBezTo>
                  <a:pt x="1104535" y="3138886"/>
                  <a:pt x="1053464" y="3139957"/>
                  <a:pt x="987105" y="3134783"/>
                </a:cubicBezTo>
                <a:cubicBezTo>
                  <a:pt x="957719" y="3132820"/>
                  <a:pt x="929688" y="3130288"/>
                  <a:pt x="902384" y="3127379"/>
                </a:cubicBezTo>
                <a:lnTo>
                  <a:pt x="842716" y="3120206"/>
                </a:lnTo>
                <a:lnTo>
                  <a:pt x="848396" y="3119765"/>
                </a:lnTo>
                <a:cubicBezTo>
                  <a:pt x="861848" y="3119521"/>
                  <a:pt x="878758" y="3120223"/>
                  <a:pt x="894023" y="3119931"/>
                </a:cubicBezTo>
                <a:lnTo>
                  <a:pt x="898446" y="3119634"/>
                </a:lnTo>
                <a:lnTo>
                  <a:pt x="922576" y="3122520"/>
                </a:lnTo>
                <a:cubicBezTo>
                  <a:pt x="949290" y="3125217"/>
                  <a:pt x="975552" y="3127289"/>
                  <a:pt x="1000879" y="3128450"/>
                </a:cubicBezTo>
                <a:cubicBezTo>
                  <a:pt x="1056530" y="3132483"/>
                  <a:pt x="1112190" y="3131793"/>
                  <a:pt x="1168243" y="3129906"/>
                </a:cubicBezTo>
                <a:lnTo>
                  <a:pt x="1322969" y="3124696"/>
                </a:lnTo>
                <a:lnTo>
                  <a:pt x="1329035" y="3121779"/>
                </a:lnTo>
                <a:lnTo>
                  <a:pt x="1328154" y="3123503"/>
                </a:lnTo>
                <a:lnTo>
                  <a:pt x="1324855" y="3124340"/>
                </a:lnTo>
                <a:lnTo>
                  <a:pt x="1327056" y="3124558"/>
                </a:lnTo>
                <a:lnTo>
                  <a:pt x="1327624" y="3124540"/>
                </a:lnTo>
                <a:lnTo>
                  <a:pt x="1328154" y="3123503"/>
                </a:lnTo>
                <a:lnTo>
                  <a:pt x="1334223" y="3121962"/>
                </a:lnTo>
                <a:lnTo>
                  <a:pt x="1338289" y="3122107"/>
                </a:lnTo>
                <a:cubicBezTo>
                  <a:pt x="1340922" y="3121735"/>
                  <a:pt x="1342754" y="3121153"/>
                  <a:pt x="1342754" y="3121153"/>
                </a:cubicBezTo>
                <a:cubicBezTo>
                  <a:pt x="1342754" y="3121153"/>
                  <a:pt x="1346456" y="3111110"/>
                  <a:pt x="1354280" y="3108908"/>
                </a:cubicBezTo>
                <a:cubicBezTo>
                  <a:pt x="1370261" y="3102145"/>
                  <a:pt x="1413464" y="3102036"/>
                  <a:pt x="1428207" y="3098620"/>
                </a:cubicBezTo>
                <a:cubicBezTo>
                  <a:pt x="1429681" y="3099013"/>
                  <a:pt x="1431087" y="3097398"/>
                  <a:pt x="1432647" y="3095362"/>
                </a:cubicBezTo>
                <a:lnTo>
                  <a:pt x="1435013" y="3092815"/>
                </a:lnTo>
                <a:lnTo>
                  <a:pt x="1371168" y="3092605"/>
                </a:lnTo>
                <a:lnTo>
                  <a:pt x="1275054" y="3097424"/>
                </a:lnTo>
                <a:lnTo>
                  <a:pt x="1210432" y="3106596"/>
                </a:lnTo>
                <a:lnTo>
                  <a:pt x="1202916" y="3104253"/>
                </a:lnTo>
                <a:lnTo>
                  <a:pt x="1189967" y="3101053"/>
                </a:lnTo>
                <a:lnTo>
                  <a:pt x="979501" y="3095204"/>
                </a:lnTo>
                <a:cubicBezTo>
                  <a:pt x="906223" y="3089814"/>
                  <a:pt x="832599" y="3081911"/>
                  <a:pt x="758818" y="3074058"/>
                </a:cubicBezTo>
                <a:cubicBezTo>
                  <a:pt x="735531" y="3069946"/>
                  <a:pt x="713967" y="3063177"/>
                  <a:pt x="692734" y="3061857"/>
                </a:cubicBezTo>
                <a:lnTo>
                  <a:pt x="674730" y="3062537"/>
                </a:lnTo>
                <a:lnTo>
                  <a:pt x="674338" y="3061709"/>
                </a:lnTo>
                <a:cubicBezTo>
                  <a:pt x="673441" y="3061128"/>
                  <a:pt x="672398" y="3061365"/>
                  <a:pt x="671561" y="3062656"/>
                </a:cubicBezTo>
                <a:lnTo>
                  <a:pt x="674730" y="3062537"/>
                </a:lnTo>
                <a:lnTo>
                  <a:pt x="676219" y="3065676"/>
                </a:lnTo>
                <a:cubicBezTo>
                  <a:pt x="649188" y="3063412"/>
                  <a:pt x="618338" y="3062333"/>
                  <a:pt x="616666" y="3064912"/>
                </a:cubicBezTo>
                <a:cubicBezTo>
                  <a:pt x="618338" y="3062333"/>
                  <a:pt x="629443" y="3069533"/>
                  <a:pt x="629443" y="3069533"/>
                </a:cubicBezTo>
                <a:cubicBezTo>
                  <a:pt x="635893" y="3073716"/>
                  <a:pt x="626100" y="3074692"/>
                  <a:pt x="635057" y="3080499"/>
                </a:cubicBezTo>
                <a:cubicBezTo>
                  <a:pt x="643178" y="3082101"/>
                  <a:pt x="666384" y="3085550"/>
                  <a:pt x="682983" y="3088987"/>
                </a:cubicBezTo>
                <a:cubicBezTo>
                  <a:pt x="708062" y="3092885"/>
                  <a:pt x="734138" y="3097013"/>
                  <a:pt x="760727" y="3101079"/>
                </a:cubicBezTo>
                <a:lnTo>
                  <a:pt x="828246" y="3110892"/>
                </a:lnTo>
                <a:lnTo>
                  <a:pt x="811217" y="3110100"/>
                </a:lnTo>
                <a:cubicBezTo>
                  <a:pt x="781422" y="3106807"/>
                  <a:pt x="752195" y="3102048"/>
                  <a:pt x="723852" y="3097102"/>
                </a:cubicBezTo>
                <a:cubicBezTo>
                  <a:pt x="667446" y="3086779"/>
                  <a:pt x="603597" y="3083230"/>
                  <a:pt x="542732" y="3074289"/>
                </a:cubicBezTo>
                <a:cubicBezTo>
                  <a:pt x="510469" y="3068326"/>
                  <a:pt x="478166" y="3063405"/>
                  <a:pt x="447086" y="3058364"/>
                </a:cubicBezTo>
                <a:cubicBezTo>
                  <a:pt x="416008" y="3053321"/>
                  <a:pt x="386153" y="3048156"/>
                  <a:pt x="358786" y="3041706"/>
                </a:cubicBezTo>
                <a:cubicBezTo>
                  <a:pt x="392145" y="3044410"/>
                  <a:pt x="429165" y="3050100"/>
                  <a:pt x="462999" y="3056777"/>
                </a:cubicBezTo>
                <a:lnTo>
                  <a:pt x="498149" y="3060643"/>
                </a:lnTo>
                <a:cubicBezTo>
                  <a:pt x="501773" y="3055057"/>
                  <a:pt x="474266" y="3048818"/>
                  <a:pt x="468296" y="3048612"/>
                </a:cubicBezTo>
                <a:cubicBezTo>
                  <a:pt x="392504" y="3033654"/>
                  <a:pt x="301624" y="3027841"/>
                  <a:pt x="236142" y="3007969"/>
                </a:cubicBezTo>
                <a:cubicBezTo>
                  <a:pt x="303815" y="3010334"/>
                  <a:pt x="384025" y="3031819"/>
                  <a:pt x="452532" y="3038390"/>
                </a:cubicBezTo>
                <a:cubicBezTo>
                  <a:pt x="431834" y="3036567"/>
                  <a:pt x="469132" y="3041829"/>
                  <a:pt x="468934" y="3037424"/>
                </a:cubicBezTo>
                <a:cubicBezTo>
                  <a:pt x="467978" y="3029479"/>
                  <a:pt x="454203" y="3035812"/>
                  <a:pt x="454203" y="3035812"/>
                </a:cubicBezTo>
                <a:cubicBezTo>
                  <a:pt x="413322" y="3028229"/>
                  <a:pt x="373694" y="3021460"/>
                  <a:pt x="335069" y="3014422"/>
                </a:cubicBezTo>
                <a:lnTo>
                  <a:pt x="259002" y="2998962"/>
                </a:lnTo>
                <a:lnTo>
                  <a:pt x="270086" y="2997948"/>
                </a:lnTo>
                <a:lnTo>
                  <a:pt x="270567" y="2997855"/>
                </a:lnTo>
                <a:lnTo>
                  <a:pt x="273961" y="2998303"/>
                </a:lnTo>
                <a:cubicBezTo>
                  <a:pt x="282440" y="3000140"/>
                  <a:pt x="326188" y="3009580"/>
                  <a:pt x="327859" y="3006999"/>
                </a:cubicBezTo>
                <a:cubicBezTo>
                  <a:pt x="333153" y="2998833"/>
                  <a:pt x="287733" y="2991972"/>
                  <a:pt x="292033" y="2994760"/>
                </a:cubicBezTo>
                <a:lnTo>
                  <a:pt x="288168" y="2994217"/>
                </a:lnTo>
                <a:lnTo>
                  <a:pt x="291746" y="2989703"/>
                </a:lnTo>
                <a:cubicBezTo>
                  <a:pt x="289685" y="2988895"/>
                  <a:pt x="284811" y="2988761"/>
                  <a:pt x="278653" y="2988996"/>
                </a:cubicBezTo>
                <a:lnTo>
                  <a:pt x="262913" y="2990123"/>
                </a:lnTo>
                <a:lnTo>
                  <a:pt x="252227" y="2987874"/>
                </a:lnTo>
                <a:cubicBezTo>
                  <a:pt x="247451" y="2981113"/>
                  <a:pt x="287256" y="2987999"/>
                  <a:pt x="287256" y="2987999"/>
                </a:cubicBezTo>
                <a:cubicBezTo>
                  <a:pt x="362332" y="3002492"/>
                  <a:pt x="429168" y="3011640"/>
                  <a:pt x="491544" y="3022171"/>
                </a:cubicBezTo>
                <a:cubicBezTo>
                  <a:pt x="497514" y="3022381"/>
                  <a:pt x="569128" y="3038291"/>
                  <a:pt x="572272" y="3028730"/>
                </a:cubicBezTo>
                <a:cubicBezTo>
                  <a:pt x="573468" y="3022178"/>
                  <a:pt x="523867" y="3016269"/>
                  <a:pt x="561367" y="3025929"/>
                </a:cubicBezTo>
                <a:cubicBezTo>
                  <a:pt x="502809" y="3014214"/>
                  <a:pt x="451061" y="3006912"/>
                  <a:pt x="394377" y="2997019"/>
                </a:cubicBezTo>
                <a:cubicBezTo>
                  <a:pt x="392228" y="2995624"/>
                  <a:pt x="334348" y="2992282"/>
                  <a:pt x="331363" y="2986683"/>
                </a:cubicBezTo>
                <a:cubicBezTo>
                  <a:pt x="332359" y="2975731"/>
                  <a:pt x="368822" y="2987774"/>
                  <a:pt x="368822" y="2987774"/>
                </a:cubicBezTo>
                <a:cubicBezTo>
                  <a:pt x="443777" y="2998525"/>
                  <a:pt x="485256" y="3002833"/>
                  <a:pt x="556390" y="3014769"/>
                </a:cubicBezTo>
                <a:cubicBezTo>
                  <a:pt x="562362" y="3014978"/>
                  <a:pt x="629396" y="3028529"/>
                  <a:pt x="630869" y="3021548"/>
                </a:cubicBezTo>
                <a:cubicBezTo>
                  <a:pt x="627885" y="3015950"/>
                  <a:pt x="572512" y="3014234"/>
                  <a:pt x="578484" y="3014442"/>
                </a:cubicBezTo>
                <a:cubicBezTo>
                  <a:pt x="559734" y="3009611"/>
                  <a:pt x="547435" y="3008962"/>
                  <a:pt x="525900" y="3002934"/>
                </a:cubicBezTo>
                <a:cubicBezTo>
                  <a:pt x="558421" y="3001435"/>
                  <a:pt x="588912" y="3013269"/>
                  <a:pt x="619762" y="3014348"/>
                </a:cubicBezTo>
                <a:cubicBezTo>
                  <a:pt x="627885" y="3015950"/>
                  <a:pt x="637836" y="3010804"/>
                  <a:pt x="650136" y="3011454"/>
                </a:cubicBezTo>
                <a:cubicBezTo>
                  <a:pt x="682301" y="3009721"/>
                  <a:pt x="726764" y="3019626"/>
                  <a:pt x="757615" y="3020705"/>
                </a:cubicBezTo>
                <a:cubicBezTo>
                  <a:pt x="747464" y="3021448"/>
                  <a:pt x="772344" y="3022319"/>
                  <a:pt x="774016" y="3019739"/>
                </a:cubicBezTo>
                <a:cubicBezTo>
                  <a:pt x="779309" y="3011573"/>
                  <a:pt x="748659" y="3014897"/>
                  <a:pt x="746509" y="3013503"/>
                </a:cubicBezTo>
                <a:cubicBezTo>
                  <a:pt x="667372" y="3003704"/>
                  <a:pt x="590745" y="2995532"/>
                  <a:pt x="519134" y="2979623"/>
                </a:cubicBezTo>
                <a:cubicBezTo>
                  <a:pt x="590907" y="2980374"/>
                  <a:pt x="640345" y="3001439"/>
                  <a:pt x="710326" y="3001030"/>
                </a:cubicBezTo>
                <a:cubicBezTo>
                  <a:pt x="708375" y="3004038"/>
                  <a:pt x="757098" y="2997171"/>
                  <a:pt x="733892" y="2993725"/>
                </a:cubicBezTo>
                <a:cubicBezTo>
                  <a:pt x="652607" y="2982530"/>
                  <a:pt x="582309" y="2974799"/>
                  <a:pt x="509025" y="2961469"/>
                </a:cubicBezTo>
                <a:cubicBezTo>
                  <a:pt x="491789" y="2958228"/>
                  <a:pt x="451783" y="2946940"/>
                  <a:pt x="491114" y="2949853"/>
                </a:cubicBezTo>
                <a:cubicBezTo>
                  <a:pt x="538562" y="2954370"/>
                  <a:pt x="590470" y="2957503"/>
                  <a:pt x="642218" y="2964806"/>
                </a:cubicBezTo>
                <a:cubicBezTo>
                  <a:pt x="656946" y="2966419"/>
                  <a:pt x="710726" y="2971376"/>
                  <a:pt x="668769" y="2963095"/>
                </a:cubicBezTo>
                <a:cubicBezTo>
                  <a:pt x="628963" y="2956211"/>
                  <a:pt x="585266" y="2950617"/>
                  <a:pt x="542662" y="2945199"/>
                </a:cubicBezTo>
                <a:lnTo>
                  <a:pt x="491750" y="2938570"/>
                </a:lnTo>
                <a:lnTo>
                  <a:pt x="514549" y="2933014"/>
                </a:lnTo>
                <a:cubicBezTo>
                  <a:pt x="543769" y="2918141"/>
                  <a:pt x="504737" y="2923039"/>
                  <a:pt x="479710" y="2928001"/>
                </a:cubicBezTo>
                <a:lnTo>
                  <a:pt x="446188" y="2931874"/>
                </a:lnTo>
                <a:lnTo>
                  <a:pt x="423124" y="2928356"/>
                </a:lnTo>
                <a:lnTo>
                  <a:pt x="420341" y="2927944"/>
                </a:lnTo>
                <a:lnTo>
                  <a:pt x="433664" y="2925587"/>
                </a:lnTo>
                <a:cubicBezTo>
                  <a:pt x="451590" y="2922329"/>
                  <a:pt x="469385" y="2919421"/>
                  <a:pt x="486565" y="2918185"/>
                </a:cubicBezTo>
                <a:cubicBezTo>
                  <a:pt x="525106" y="2913156"/>
                  <a:pt x="571537" y="2914523"/>
                  <a:pt x="611312" y="2906145"/>
                </a:cubicBezTo>
                <a:cubicBezTo>
                  <a:pt x="654525" y="2898685"/>
                  <a:pt x="596086" y="2902080"/>
                  <a:pt x="572500" y="2903134"/>
                </a:cubicBezTo>
                <a:cubicBezTo>
                  <a:pt x="548912" y="2904190"/>
                  <a:pt x="521679" y="2904887"/>
                  <a:pt x="514060" y="2906528"/>
                </a:cubicBezTo>
                <a:cubicBezTo>
                  <a:pt x="508166" y="2904954"/>
                  <a:pt x="495886" y="2901676"/>
                  <a:pt x="492941" y="2900889"/>
                </a:cubicBezTo>
                <a:cubicBezTo>
                  <a:pt x="482864" y="2901876"/>
                  <a:pt x="478192" y="2904306"/>
                  <a:pt x="470858" y="2906638"/>
                </a:cubicBezTo>
                <a:cubicBezTo>
                  <a:pt x="467912" y="2905851"/>
                  <a:pt x="460020" y="2899453"/>
                  <a:pt x="449248" y="2900868"/>
                </a:cubicBezTo>
                <a:cubicBezTo>
                  <a:pt x="439173" y="2901853"/>
                  <a:pt x="412911" y="2910162"/>
                  <a:pt x="393013" y="2908525"/>
                </a:cubicBezTo>
                <a:cubicBezTo>
                  <a:pt x="360094" y="2907091"/>
                  <a:pt x="410434" y="2897857"/>
                  <a:pt x="420998" y="2897001"/>
                </a:cubicBezTo>
                <a:cubicBezTo>
                  <a:pt x="435952" y="2893025"/>
                  <a:pt x="451922" y="2893614"/>
                  <a:pt x="459539" y="2891970"/>
                </a:cubicBezTo>
                <a:cubicBezTo>
                  <a:pt x="463719" y="2889409"/>
                  <a:pt x="466394" y="2882157"/>
                  <a:pt x="473521" y="2880383"/>
                </a:cubicBezTo>
                <a:lnTo>
                  <a:pt x="499430" y="2876780"/>
                </a:lnTo>
                <a:lnTo>
                  <a:pt x="486964" y="2875753"/>
                </a:lnTo>
                <a:lnTo>
                  <a:pt x="440888" y="2879636"/>
                </a:lnTo>
                <a:cubicBezTo>
                  <a:pt x="430320" y="2880491"/>
                  <a:pt x="418043" y="2877214"/>
                  <a:pt x="401582" y="2876494"/>
                </a:cubicBezTo>
                <a:cubicBezTo>
                  <a:pt x="380941" y="2878339"/>
                  <a:pt x="372376" y="2884016"/>
                  <a:pt x="361329" y="2877390"/>
                </a:cubicBezTo>
                <a:lnTo>
                  <a:pt x="354296" y="2864826"/>
                </a:lnTo>
                <a:lnTo>
                  <a:pt x="351933" y="2864631"/>
                </a:lnTo>
                <a:lnTo>
                  <a:pt x="324071" y="2861349"/>
                </a:lnTo>
                <a:lnTo>
                  <a:pt x="309528" y="2862409"/>
                </a:lnTo>
                <a:cubicBezTo>
                  <a:pt x="292126" y="2865345"/>
                  <a:pt x="274021" y="2869091"/>
                  <a:pt x="263598" y="2870290"/>
                </a:cubicBezTo>
                <a:lnTo>
                  <a:pt x="229866" y="2874408"/>
                </a:lnTo>
                <a:lnTo>
                  <a:pt x="226163" y="2872683"/>
                </a:lnTo>
                <a:lnTo>
                  <a:pt x="215095" y="2868709"/>
                </a:lnTo>
                <a:lnTo>
                  <a:pt x="225885" y="2867039"/>
                </a:lnTo>
                <a:lnTo>
                  <a:pt x="289452" y="2857276"/>
                </a:lnTo>
                <a:lnTo>
                  <a:pt x="176328" y="2843957"/>
                </a:lnTo>
                <a:lnTo>
                  <a:pt x="182430" y="2838107"/>
                </a:lnTo>
                <a:lnTo>
                  <a:pt x="181816" y="2838031"/>
                </a:lnTo>
                <a:lnTo>
                  <a:pt x="147988" y="2835613"/>
                </a:lnTo>
                <a:lnTo>
                  <a:pt x="64273" y="2832234"/>
                </a:lnTo>
                <a:lnTo>
                  <a:pt x="64856" y="2829673"/>
                </a:lnTo>
                <a:lnTo>
                  <a:pt x="3203" y="2825268"/>
                </a:lnTo>
                <a:lnTo>
                  <a:pt x="1" y="2824872"/>
                </a:lnTo>
                <a:lnTo>
                  <a:pt x="0" y="1666182"/>
                </a:lnTo>
                <a:lnTo>
                  <a:pt x="218" y="1666033"/>
                </a:lnTo>
                <a:lnTo>
                  <a:pt x="0" y="1665993"/>
                </a:lnTo>
                <a:lnTo>
                  <a:pt x="0" y="1658043"/>
                </a:lnTo>
                <a:lnTo>
                  <a:pt x="6333" y="1658725"/>
                </a:lnTo>
                <a:cubicBezTo>
                  <a:pt x="13707" y="1658335"/>
                  <a:pt x="16208" y="1657668"/>
                  <a:pt x="15652" y="1656816"/>
                </a:cubicBezTo>
                <a:lnTo>
                  <a:pt x="0" y="1652439"/>
                </a:lnTo>
                <a:lnTo>
                  <a:pt x="0" y="1566037"/>
                </a:lnTo>
                <a:lnTo>
                  <a:pt x="86482" y="1575991"/>
                </a:lnTo>
                <a:cubicBezTo>
                  <a:pt x="119698" y="1578239"/>
                  <a:pt x="157982" y="1588181"/>
                  <a:pt x="185113" y="1581199"/>
                </a:cubicBezTo>
                <a:lnTo>
                  <a:pt x="183081" y="1579500"/>
                </a:lnTo>
                <a:cubicBezTo>
                  <a:pt x="181048" y="1577801"/>
                  <a:pt x="147497" y="1575269"/>
                  <a:pt x="134618" y="1573468"/>
                </a:cubicBezTo>
                <a:lnTo>
                  <a:pt x="0" y="1559359"/>
                </a:lnTo>
                <a:lnTo>
                  <a:pt x="1" y="1466989"/>
                </a:lnTo>
                <a:lnTo>
                  <a:pt x="86620" y="1475848"/>
                </a:lnTo>
                <a:cubicBezTo>
                  <a:pt x="122844" y="1477852"/>
                  <a:pt x="159029" y="1478271"/>
                  <a:pt x="193775" y="1477314"/>
                </a:cubicBezTo>
                <a:lnTo>
                  <a:pt x="134229" y="1469177"/>
                </a:lnTo>
                <a:lnTo>
                  <a:pt x="159538" y="1468220"/>
                </a:lnTo>
                <a:cubicBezTo>
                  <a:pt x="183359" y="1467625"/>
                  <a:pt x="206035" y="1468184"/>
                  <a:pt x="224929" y="1472398"/>
                </a:cubicBezTo>
                <a:cubicBezTo>
                  <a:pt x="287128" y="1482157"/>
                  <a:pt x="176886" y="1477513"/>
                  <a:pt x="149089" y="1486031"/>
                </a:cubicBezTo>
                <a:cubicBezTo>
                  <a:pt x="111288" y="1488006"/>
                  <a:pt x="80351" y="1486278"/>
                  <a:pt x="43778" y="1497481"/>
                </a:cubicBezTo>
                <a:lnTo>
                  <a:pt x="30420" y="1505119"/>
                </a:lnTo>
                <a:lnTo>
                  <a:pt x="25970" y="1507665"/>
                </a:lnTo>
                <a:cubicBezTo>
                  <a:pt x="23988" y="1508796"/>
                  <a:pt x="25311" y="1508044"/>
                  <a:pt x="27947" y="1506536"/>
                </a:cubicBezTo>
                <a:lnTo>
                  <a:pt x="30420" y="1505119"/>
                </a:lnTo>
                <a:lnTo>
                  <a:pt x="37843" y="1500878"/>
                </a:lnTo>
                <a:cubicBezTo>
                  <a:pt x="41139" y="1498991"/>
                  <a:pt x="43778" y="1497481"/>
                  <a:pt x="43778" y="1497481"/>
                </a:cubicBezTo>
                <a:lnTo>
                  <a:pt x="635829" y="1496526"/>
                </a:lnTo>
                <a:lnTo>
                  <a:pt x="634734" y="1500410"/>
                </a:lnTo>
                <a:lnTo>
                  <a:pt x="638741" y="1496522"/>
                </a:lnTo>
                <a:lnTo>
                  <a:pt x="842031" y="1496193"/>
                </a:lnTo>
                <a:cubicBezTo>
                  <a:pt x="1109959" y="1492198"/>
                  <a:pt x="1379429" y="1485080"/>
                  <a:pt x="1649547" y="1476158"/>
                </a:cubicBezTo>
                <a:lnTo>
                  <a:pt x="2410083" y="1445899"/>
                </a:lnTo>
                <a:lnTo>
                  <a:pt x="2402065" y="1445354"/>
                </a:lnTo>
                <a:cubicBezTo>
                  <a:pt x="2281075" y="1432214"/>
                  <a:pt x="2135595" y="1428163"/>
                  <a:pt x="2061088" y="1383835"/>
                </a:cubicBezTo>
                <a:cubicBezTo>
                  <a:pt x="2005461" y="1368490"/>
                  <a:pt x="2000968" y="1378283"/>
                  <a:pt x="1971933" y="1375132"/>
                </a:cubicBezTo>
                <a:cubicBezTo>
                  <a:pt x="1898814" y="1372086"/>
                  <a:pt x="1842549" y="1358140"/>
                  <a:pt x="1918761" y="1350749"/>
                </a:cubicBezTo>
                <a:lnTo>
                  <a:pt x="1932199" y="1350818"/>
                </a:lnTo>
                <a:lnTo>
                  <a:pt x="2085955" y="1369765"/>
                </a:lnTo>
                <a:cubicBezTo>
                  <a:pt x="2100256" y="1370711"/>
                  <a:pt x="2145193" y="1363157"/>
                  <a:pt x="2129626" y="1357651"/>
                </a:cubicBezTo>
                <a:cubicBezTo>
                  <a:pt x="2129626" y="1357651"/>
                  <a:pt x="2129626" y="1357651"/>
                  <a:pt x="2121632" y="1356360"/>
                </a:cubicBezTo>
                <a:lnTo>
                  <a:pt x="2107279" y="1354039"/>
                </a:lnTo>
                <a:lnTo>
                  <a:pt x="2165799" y="1357335"/>
                </a:lnTo>
                <a:cubicBezTo>
                  <a:pt x="2191738" y="1359280"/>
                  <a:pt x="2218947" y="1361807"/>
                  <a:pt x="2249193" y="1365092"/>
                </a:cubicBezTo>
                <a:cubicBezTo>
                  <a:pt x="2550807" y="1377652"/>
                  <a:pt x="2818213" y="1398341"/>
                  <a:pt x="3105651" y="1407022"/>
                </a:cubicBezTo>
                <a:lnTo>
                  <a:pt x="3290386" y="1409472"/>
                </a:lnTo>
                <a:lnTo>
                  <a:pt x="3405476" y="1396637"/>
                </a:lnTo>
                <a:lnTo>
                  <a:pt x="3453397" y="1398841"/>
                </a:lnTo>
                <a:lnTo>
                  <a:pt x="3300045" y="1409601"/>
                </a:lnTo>
                <a:lnTo>
                  <a:pt x="3401779" y="1410950"/>
                </a:lnTo>
                <a:cubicBezTo>
                  <a:pt x="3575395" y="1411812"/>
                  <a:pt x="3716933" y="1403681"/>
                  <a:pt x="3877169" y="1392692"/>
                </a:cubicBezTo>
                <a:lnTo>
                  <a:pt x="3922337" y="1389548"/>
                </a:lnTo>
                <a:lnTo>
                  <a:pt x="4008488" y="1411310"/>
                </a:lnTo>
                <a:lnTo>
                  <a:pt x="4028545" y="1416425"/>
                </a:lnTo>
                <a:lnTo>
                  <a:pt x="4062660" y="1416940"/>
                </a:lnTo>
                <a:lnTo>
                  <a:pt x="4054978" y="1415058"/>
                </a:lnTo>
                <a:lnTo>
                  <a:pt x="3943413" y="1388080"/>
                </a:lnTo>
                <a:lnTo>
                  <a:pt x="4045518" y="1380975"/>
                </a:lnTo>
                <a:cubicBezTo>
                  <a:pt x="4075239" y="1378942"/>
                  <a:pt x="4110863" y="1376965"/>
                  <a:pt x="4149724" y="1374802"/>
                </a:cubicBezTo>
                <a:lnTo>
                  <a:pt x="4218501" y="1370754"/>
                </a:lnTo>
                <a:lnTo>
                  <a:pt x="4483261" y="1334466"/>
                </a:lnTo>
                <a:lnTo>
                  <a:pt x="4616643" y="1315166"/>
                </a:lnTo>
                <a:lnTo>
                  <a:pt x="4830610" y="1356236"/>
                </a:lnTo>
                <a:lnTo>
                  <a:pt x="4853296" y="1353000"/>
                </a:lnTo>
                <a:lnTo>
                  <a:pt x="4853805" y="1352858"/>
                </a:lnTo>
                <a:lnTo>
                  <a:pt x="4849254" y="1351864"/>
                </a:lnTo>
                <a:cubicBezTo>
                  <a:pt x="4805197" y="1343572"/>
                  <a:pt x="4764288" y="1335294"/>
                  <a:pt x="4724412" y="1327011"/>
                </a:cubicBezTo>
                <a:lnTo>
                  <a:pt x="4647025" y="1310770"/>
                </a:lnTo>
                <a:lnTo>
                  <a:pt x="4665884" y="1308042"/>
                </a:lnTo>
                <a:lnTo>
                  <a:pt x="4662644" y="1306212"/>
                </a:lnTo>
                <a:lnTo>
                  <a:pt x="4820451" y="1334818"/>
                </a:lnTo>
                <a:lnTo>
                  <a:pt x="4901474" y="1348617"/>
                </a:lnTo>
                <a:lnTo>
                  <a:pt x="4945517" y="1346367"/>
                </a:lnTo>
                <a:lnTo>
                  <a:pt x="4929053" y="1353316"/>
                </a:lnTo>
                <a:lnTo>
                  <a:pt x="4953330" y="1357451"/>
                </a:lnTo>
                <a:lnTo>
                  <a:pt x="5004777" y="1366672"/>
                </a:lnTo>
                <a:lnTo>
                  <a:pt x="5061954" y="1356171"/>
                </a:lnTo>
                <a:cubicBezTo>
                  <a:pt x="5065864" y="1355086"/>
                  <a:pt x="5084411" y="1335909"/>
                  <a:pt x="5075937" y="1338259"/>
                </a:cubicBezTo>
                <a:cubicBezTo>
                  <a:pt x="5033830" y="1340816"/>
                  <a:pt x="4994718" y="1351665"/>
                  <a:pt x="4952430" y="1353570"/>
                </a:cubicBezTo>
                <a:cubicBezTo>
                  <a:pt x="5000664" y="1340192"/>
                  <a:pt x="5052511" y="1339844"/>
                  <a:pt x="5096180" y="1327730"/>
                </a:cubicBezTo>
                <a:cubicBezTo>
                  <a:pt x="5100745" y="1326465"/>
                  <a:pt x="5119291" y="1307286"/>
                  <a:pt x="5110163" y="1309818"/>
                </a:cubicBezTo>
                <a:cubicBezTo>
                  <a:pt x="5075443" y="1312431"/>
                  <a:pt x="5041305" y="1317164"/>
                  <a:pt x="5007742" y="1321737"/>
                </a:cubicBezTo>
                <a:lnTo>
                  <a:pt x="4967280" y="1326222"/>
                </a:lnTo>
                <a:lnTo>
                  <a:pt x="4993454" y="1322105"/>
                </a:lnTo>
                <a:cubicBezTo>
                  <a:pt x="5019241" y="1317321"/>
                  <a:pt x="5044651" y="1311500"/>
                  <a:pt x="5071354" y="1306548"/>
                </a:cubicBezTo>
                <a:cubicBezTo>
                  <a:pt x="5080480" y="1304018"/>
                  <a:pt x="5094462" y="1286105"/>
                  <a:pt x="5089901" y="1287371"/>
                </a:cubicBezTo>
                <a:cubicBezTo>
                  <a:pt x="5089901" y="1287371"/>
                  <a:pt x="5089901" y="1287371"/>
                  <a:pt x="5080778" y="1289902"/>
                </a:cubicBezTo>
                <a:cubicBezTo>
                  <a:pt x="5088635" y="1282811"/>
                  <a:pt x="5099322" y="1270724"/>
                  <a:pt x="5090849" y="1273074"/>
                </a:cubicBezTo>
                <a:cubicBezTo>
                  <a:pt x="5086285" y="1274339"/>
                  <a:pt x="5073250" y="1277955"/>
                  <a:pt x="5055650" y="1282836"/>
                </a:cubicBezTo>
                <a:cubicBezTo>
                  <a:pt x="5062859" y="1275924"/>
                  <a:pt x="5073547" y="1263837"/>
                  <a:pt x="5069635" y="1264923"/>
                </a:cubicBezTo>
                <a:cubicBezTo>
                  <a:pt x="5069635" y="1264923"/>
                  <a:pt x="5069635" y="1264923"/>
                  <a:pt x="5024701" y="1272476"/>
                </a:cubicBezTo>
                <a:cubicBezTo>
                  <a:pt x="5027344" y="1266829"/>
                  <a:pt x="5035204" y="1259739"/>
                  <a:pt x="5029559" y="1257095"/>
                </a:cubicBezTo>
                <a:cubicBezTo>
                  <a:pt x="4982275" y="1256173"/>
                  <a:pt x="4935421" y="1259348"/>
                  <a:pt x="4889401" y="1262989"/>
                </a:cubicBezTo>
                <a:cubicBezTo>
                  <a:pt x="4843201" y="1265980"/>
                  <a:pt x="4791352" y="1266327"/>
                  <a:pt x="4745330" y="1269970"/>
                </a:cubicBezTo>
                <a:cubicBezTo>
                  <a:pt x="4745330" y="1269970"/>
                  <a:pt x="4747975" y="1264324"/>
                  <a:pt x="4744065" y="1265409"/>
                </a:cubicBezTo>
                <a:cubicBezTo>
                  <a:pt x="4720641" y="1266996"/>
                  <a:pt x="4693303" y="1269667"/>
                  <a:pt x="4664230" y="1268608"/>
                </a:cubicBezTo>
                <a:cubicBezTo>
                  <a:pt x="4664230" y="1268608"/>
                  <a:pt x="4664230" y="1268608"/>
                  <a:pt x="4645368" y="1268929"/>
                </a:cubicBezTo>
                <a:cubicBezTo>
                  <a:pt x="4673354" y="1266077"/>
                  <a:pt x="4696129" y="1264671"/>
                  <a:pt x="4719375" y="1262435"/>
                </a:cubicBezTo>
                <a:cubicBezTo>
                  <a:pt x="4727849" y="1260084"/>
                  <a:pt x="4741832" y="1242172"/>
                  <a:pt x="4737921" y="1243256"/>
                </a:cubicBezTo>
                <a:cubicBezTo>
                  <a:pt x="4691249" y="1247079"/>
                  <a:pt x="4646311" y="1254632"/>
                  <a:pt x="4601060" y="1243325"/>
                </a:cubicBezTo>
                <a:cubicBezTo>
                  <a:pt x="4593402" y="1242292"/>
                  <a:pt x="4581057" y="1252820"/>
                  <a:pt x="4577744" y="1259265"/>
                </a:cubicBezTo>
                <a:lnTo>
                  <a:pt x="4577919" y="1263076"/>
                </a:lnTo>
                <a:lnTo>
                  <a:pt x="4575053" y="1263433"/>
                </a:lnTo>
                <a:cubicBezTo>
                  <a:pt x="4567586" y="1264365"/>
                  <a:pt x="4552659" y="1266223"/>
                  <a:pt x="4522806" y="1269944"/>
                </a:cubicBezTo>
                <a:cubicBezTo>
                  <a:pt x="4526101" y="1264116"/>
                  <a:pt x="4534145" y="1257676"/>
                  <a:pt x="4529582" y="1258942"/>
                </a:cubicBezTo>
                <a:cubicBezTo>
                  <a:pt x="4528318" y="1254380"/>
                  <a:pt x="4528318" y="1254380"/>
                  <a:pt x="4523754" y="1255645"/>
                </a:cubicBezTo>
                <a:cubicBezTo>
                  <a:pt x="4523754" y="1255645"/>
                  <a:pt x="4523754" y="1255645"/>
                  <a:pt x="4515282" y="1257995"/>
                </a:cubicBezTo>
                <a:cubicBezTo>
                  <a:pt x="4522489" y="1251085"/>
                  <a:pt x="4530348" y="1243992"/>
                  <a:pt x="4525789" y="1245256"/>
                </a:cubicBezTo>
                <a:cubicBezTo>
                  <a:pt x="4511664" y="1244966"/>
                  <a:pt x="4492802" y="1245284"/>
                  <a:pt x="4478503" y="1244340"/>
                </a:cubicBezTo>
                <a:cubicBezTo>
                  <a:pt x="4478503" y="1244340"/>
                  <a:pt x="4478503" y="1244340"/>
                  <a:pt x="4481149" y="1238695"/>
                </a:cubicBezTo>
                <a:cubicBezTo>
                  <a:pt x="4481149" y="1238695"/>
                  <a:pt x="4481149" y="1238695"/>
                  <a:pt x="4538822" y="1241641"/>
                </a:cubicBezTo>
                <a:cubicBezTo>
                  <a:pt x="4543384" y="1240377"/>
                  <a:pt x="4550774" y="1234118"/>
                  <a:pt x="4554070" y="1228291"/>
                </a:cubicBezTo>
                <a:cubicBezTo>
                  <a:pt x="4609217" y="1222115"/>
                  <a:pt x="4661246" y="1222420"/>
                  <a:pt x="4715737" y="1216428"/>
                </a:cubicBezTo>
                <a:cubicBezTo>
                  <a:pt x="4726129" y="1218459"/>
                  <a:pt x="4740112" y="1200545"/>
                  <a:pt x="4735549" y="1201809"/>
                </a:cubicBezTo>
                <a:cubicBezTo>
                  <a:pt x="4675051" y="1203854"/>
                  <a:pt x="4617373" y="1200908"/>
                  <a:pt x="4558931" y="1212909"/>
                </a:cubicBezTo>
                <a:cubicBezTo>
                  <a:pt x="4555020" y="1213992"/>
                  <a:pt x="4545894" y="1216524"/>
                  <a:pt x="4543071" y="1221518"/>
                </a:cubicBezTo>
                <a:lnTo>
                  <a:pt x="4428802" y="1222464"/>
                </a:lnTo>
                <a:lnTo>
                  <a:pt x="4688760" y="1193272"/>
                </a:lnTo>
                <a:cubicBezTo>
                  <a:pt x="4878444" y="1180331"/>
                  <a:pt x="5074261" y="1170627"/>
                  <a:pt x="5272003" y="1156726"/>
                </a:cubicBezTo>
                <a:lnTo>
                  <a:pt x="5447981" y="1141981"/>
                </a:lnTo>
                <a:lnTo>
                  <a:pt x="5488946" y="1114187"/>
                </a:lnTo>
                <a:lnTo>
                  <a:pt x="5369180" y="1127618"/>
                </a:lnTo>
                <a:cubicBezTo>
                  <a:pt x="5261891" y="1132613"/>
                  <a:pt x="5199209" y="1132660"/>
                  <a:pt x="5080314" y="1140803"/>
                </a:cubicBezTo>
                <a:cubicBezTo>
                  <a:pt x="5014952" y="1143007"/>
                  <a:pt x="4938738" y="1150399"/>
                  <a:pt x="4871566" y="1160243"/>
                </a:cubicBezTo>
                <a:cubicBezTo>
                  <a:pt x="4721593" y="1165989"/>
                  <a:pt x="4857224" y="1143504"/>
                  <a:pt x="4899907" y="1142754"/>
                </a:cubicBezTo>
                <a:cubicBezTo>
                  <a:pt x="5048891" y="1128085"/>
                  <a:pt x="5187013" y="1113095"/>
                  <a:pt x="5321979" y="1098986"/>
                </a:cubicBezTo>
                <a:lnTo>
                  <a:pt x="5541379" y="1078045"/>
                </a:lnTo>
                <a:lnTo>
                  <a:pt x="5657900" y="997138"/>
                </a:lnTo>
                <a:cubicBezTo>
                  <a:pt x="5700171" y="964596"/>
                  <a:pt x="5741712" y="933844"/>
                  <a:pt x="5784406" y="902517"/>
                </a:cubicBezTo>
                <a:lnTo>
                  <a:pt x="5803864" y="888214"/>
                </a:lnTo>
                <a:lnTo>
                  <a:pt x="5456188" y="947687"/>
                </a:lnTo>
                <a:cubicBezTo>
                  <a:pt x="5257633" y="981256"/>
                  <a:pt x="5060147" y="1013745"/>
                  <a:pt x="4864057" y="1043606"/>
                </a:cubicBezTo>
                <a:lnTo>
                  <a:pt x="4537566" y="1088432"/>
                </a:lnTo>
                <a:lnTo>
                  <a:pt x="4541285" y="1080969"/>
                </a:lnTo>
                <a:cubicBezTo>
                  <a:pt x="4541285" y="1080969"/>
                  <a:pt x="4541285" y="1080969"/>
                  <a:pt x="4518512" y="1082374"/>
                </a:cubicBezTo>
                <a:cubicBezTo>
                  <a:pt x="4531548" y="1078757"/>
                  <a:pt x="4544584" y="1075143"/>
                  <a:pt x="4557618" y="1071527"/>
                </a:cubicBezTo>
                <a:cubicBezTo>
                  <a:pt x="4554974" y="1077171"/>
                  <a:pt x="4554974" y="1077171"/>
                  <a:pt x="4554974" y="1077171"/>
                </a:cubicBezTo>
                <a:cubicBezTo>
                  <a:pt x="4600993" y="1073529"/>
                  <a:pt x="4647192" y="1070538"/>
                  <a:pt x="4690867" y="1058425"/>
                </a:cubicBezTo>
                <a:cubicBezTo>
                  <a:pt x="4718674" y="1054921"/>
                  <a:pt x="4741449" y="1053516"/>
                  <a:pt x="4764875" y="1051931"/>
                </a:cubicBezTo>
                <a:cubicBezTo>
                  <a:pt x="4774613" y="1054141"/>
                  <a:pt x="4788416" y="1035577"/>
                  <a:pt x="4784504" y="1036662"/>
                </a:cubicBezTo>
                <a:cubicBezTo>
                  <a:pt x="4774296" y="1035283"/>
                  <a:pt x="4761261" y="1038898"/>
                  <a:pt x="4751521" y="1036689"/>
                </a:cubicBezTo>
                <a:lnTo>
                  <a:pt x="4755431" y="1035603"/>
                </a:lnTo>
                <a:cubicBezTo>
                  <a:pt x="4763291" y="1028511"/>
                  <a:pt x="4770500" y="1021600"/>
                  <a:pt x="4769418" y="1017691"/>
                </a:cubicBezTo>
                <a:cubicBezTo>
                  <a:pt x="4769418" y="1017691"/>
                  <a:pt x="4769418" y="1017691"/>
                  <a:pt x="4763585" y="1014395"/>
                </a:cubicBezTo>
                <a:cubicBezTo>
                  <a:pt x="4763585" y="1014395"/>
                  <a:pt x="4763585" y="1014395"/>
                  <a:pt x="4755112" y="1016745"/>
                </a:cubicBezTo>
                <a:cubicBezTo>
                  <a:pt x="4755112" y="1016745"/>
                  <a:pt x="4750551" y="1018012"/>
                  <a:pt x="4746641" y="1019096"/>
                </a:cubicBezTo>
                <a:cubicBezTo>
                  <a:pt x="4714091" y="1023212"/>
                  <a:pt x="4682190" y="1027150"/>
                  <a:pt x="4650472" y="1031736"/>
                </a:cubicBezTo>
                <a:cubicBezTo>
                  <a:pt x="4644642" y="1028441"/>
                  <a:pt x="4637434" y="1035352"/>
                  <a:pt x="4633958" y="1040528"/>
                </a:cubicBezTo>
                <a:cubicBezTo>
                  <a:pt x="4633958" y="1040528"/>
                  <a:pt x="4633958" y="1040528"/>
                  <a:pt x="4630045" y="1041613"/>
                </a:cubicBezTo>
                <a:cubicBezTo>
                  <a:pt x="4625484" y="1042878"/>
                  <a:pt x="4626750" y="1047439"/>
                  <a:pt x="4622187" y="1048704"/>
                </a:cubicBezTo>
                <a:cubicBezTo>
                  <a:pt x="4622187" y="1048704"/>
                  <a:pt x="4622187" y="1048704"/>
                  <a:pt x="4613711" y="1051055"/>
                </a:cubicBezTo>
                <a:cubicBezTo>
                  <a:pt x="4620919" y="1044143"/>
                  <a:pt x="4627698" y="1033141"/>
                  <a:pt x="4623136" y="1034407"/>
                </a:cubicBezTo>
                <a:cubicBezTo>
                  <a:pt x="4614009" y="1036938"/>
                  <a:pt x="4599708" y="1035994"/>
                  <a:pt x="4591233" y="1038344"/>
                </a:cubicBezTo>
                <a:cubicBezTo>
                  <a:pt x="4608832" y="1033463"/>
                  <a:pt x="4630343" y="1027496"/>
                  <a:pt x="4646861" y="1018705"/>
                </a:cubicBezTo>
                <a:lnTo>
                  <a:pt x="4658255" y="1010508"/>
                </a:lnTo>
                <a:lnTo>
                  <a:pt x="4671428" y="1007907"/>
                </a:lnTo>
                <a:lnTo>
                  <a:pt x="4669018" y="1012558"/>
                </a:lnTo>
                <a:cubicBezTo>
                  <a:pt x="4758708" y="996802"/>
                  <a:pt x="4848282" y="995815"/>
                  <a:pt x="4938627" y="979877"/>
                </a:cubicBezTo>
                <a:cubicBezTo>
                  <a:pt x="4944455" y="983172"/>
                  <a:pt x="4966911" y="962910"/>
                  <a:pt x="4957787" y="965441"/>
                </a:cubicBezTo>
                <a:cubicBezTo>
                  <a:pt x="4948047" y="963230"/>
                  <a:pt x="4938310" y="961018"/>
                  <a:pt x="4929183" y="963551"/>
                </a:cubicBezTo>
                <a:cubicBezTo>
                  <a:pt x="4946783" y="958669"/>
                  <a:pt x="4965646" y="958348"/>
                  <a:pt x="4984511" y="958028"/>
                </a:cubicBezTo>
                <a:cubicBezTo>
                  <a:pt x="4986466" y="957487"/>
                  <a:pt x="4990232" y="953984"/>
                  <a:pt x="4993840" y="949914"/>
                </a:cubicBezTo>
                <a:lnTo>
                  <a:pt x="4997555" y="944804"/>
                </a:lnTo>
                <a:lnTo>
                  <a:pt x="5050188" y="936468"/>
                </a:lnTo>
                <a:lnTo>
                  <a:pt x="5122433" y="928894"/>
                </a:lnTo>
                <a:cubicBezTo>
                  <a:pt x="5158897" y="923691"/>
                  <a:pt x="5194092" y="913929"/>
                  <a:pt x="5230555" y="908727"/>
                </a:cubicBezTo>
                <a:cubicBezTo>
                  <a:pt x="5234465" y="907641"/>
                  <a:pt x="5234465" y="907641"/>
                  <a:pt x="5239029" y="906376"/>
                </a:cubicBezTo>
                <a:lnTo>
                  <a:pt x="5249087" y="904087"/>
                </a:lnTo>
                <a:lnTo>
                  <a:pt x="5608543" y="842328"/>
                </a:lnTo>
                <a:lnTo>
                  <a:pt x="5983014" y="771182"/>
                </a:lnTo>
                <a:lnTo>
                  <a:pt x="5992478" y="763599"/>
                </a:lnTo>
                <a:cubicBezTo>
                  <a:pt x="6051726" y="719672"/>
                  <a:pt x="6115526" y="674392"/>
                  <a:pt x="6179550" y="628562"/>
                </a:cubicBezTo>
                <a:cubicBezTo>
                  <a:pt x="6334243" y="512436"/>
                  <a:pt x="6477947" y="372564"/>
                  <a:pt x="6622449" y="232373"/>
                </a:cubicBezTo>
                <a:cubicBezTo>
                  <a:pt x="6644190" y="208481"/>
                  <a:pt x="6662395" y="183147"/>
                  <a:pt x="6683799" y="163996"/>
                </a:cubicBezTo>
                <a:lnTo>
                  <a:pt x="6703119" y="149701"/>
                </a:lnTo>
                <a:lnTo>
                  <a:pt x="6703599" y="154346"/>
                </a:lnTo>
                <a:cubicBezTo>
                  <a:pt x="6656788" y="198845"/>
                  <a:pt x="6621102" y="235676"/>
                  <a:pt x="6751721" y="118086"/>
                </a:cubicBezTo>
                <a:cubicBezTo>
                  <a:pt x="6740247" y="124968"/>
                  <a:pt x="6702252" y="157650"/>
                  <a:pt x="6705683" y="159047"/>
                </a:cubicBezTo>
                <a:cubicBezTo>
                  <a:pt x="6702252" y="157650"/>
                  <a:pt x="6702252" y="157650"/>
                  <a:pt x="6703599" y="154346"/>
                </a:cubicBezTo>
                <a:cubicBezTo>
                  <a:pt x="6730468" y="129333"/>
                  <a:pt x="6762112" y="102413"/>
                  <a:pt x="6765542" y="103812"/>
                </a:cubicBezTo>
                <a:cubicBezTo>
                  <a:pt x="6762112" y="102413"/>
                  <a:pt x="6755151" y="119485"/>
                  <a:pt x="6755151" y="119485"/>
                </a:cubicBezTo>
                <a:cubicBezTo>
                  <a:pt x="6751110" y="129398"/>
                  <a:pt x="6762013" y="122282"/>
                  <a:pt x="6756399" y="136050"/>
                </a:cubicBezTo>
                <a:cubicBezTo>
                  <a:pt x="6748927" y="144565"/>
                  <a:pt x="6726837" y="167673"/>
                  <a:pt x="6711669" y="185253"/>
                </a:cubicBezTo>
                <a:cubicBezTo>
                  <a:pt x="6616635" y="285880"/>
                  <a:pt x="6507231" y="403770"/>
                  <a:pt x="6404028" y="493359"/>
                </a:cubicBezTo>
                <a:cubicBezTo>
                  <a:pt x="6348304" y="544181"/>
                  <a:pt x="6289496" y="589891"/>
                  <a:pt x="6229499" y="634634"/>
                </a:cubicBezTo>
                <a:lnTo>
                  <a:pt x="6066621" y="756099"/>
                </a:lnTo>
                <a:lnTo>
                  <a:pt x="6098585" y="750934"/>
                </a:lnTo>
                <a:lnTo>
                  <a:pt x="6120876" y="735150"/>
                </a:lnTo>
                <a:cubicBezTo>
                  <a:pt x="6159546" y="706148"/>
                  <a:pt x="6201974" y="670460"/>
                  <a:pt x="6229291" y="648840"/>
                </a:cubicBezTo>
                <a:cubicBezTo>
                  <a:pt x="6302136" y="591190"/>
                  <a:pt x="6356380" y="549722"/>
                  <a:pt x="6422589" y="488724"/>
                </a:cubicBezTo>
                <a:cubicBezTo>
                  <a:pt x="6540734" y="382104"/>
                  <a:pt x="6630193" y="283701"/>
                  <a:pt x="6741131" y="173500"/>
                </a:cubicBezTo>
                <a:cubicBezTo>
                  <a:pt x="6772263" y="138023"/>
                  <a:pt x="6792782" y="118770"/>
                  <a:pt x="6832122" y="82786"/>
                </a:cubicBezTo>
                <a:cubicBezTo>
                  <a:pt x="6838109" y="78323"/>
                  <a:pt x="6841830" y="76146"/>
                  <a:pt x="6843729" y="75706"/>
                </a:cubicBezTo>
                <a:cubicBezTo>
                  <a:pt x="6849424" y="74385"/>
                  <a:pt x="6838718" y="88685"/>
                  <a:pt x="6823591" y="103714"/>
                </a:cubicBezTo>
                <a:cubicBezTo>
                  <a:pt x="6816118" y="112227"/>
                  <a:pt x="6812117" y="110597"/>
                  <a:pt x="6800377" y="129575"/>
                </a:cubicBezTo>
                <a:cubicBezTo>
                  <a:pt x="6791235" y="161814"/>
                  <a:pt x="6750547" y="201103"/>
                  <a:pt x="6719413" y="236580"/>
                </a:cubicBezTo>
                <a:cubicBezTo>
                  <a:pt x="6554317" y="419113"/>
                  <a:pt x="6372657" y="580121"/>
                  <a:pt x="6182890" y="721766"/>
                </a:cubicBezTo>
                <a:lnTo>
                  <a:pt x="6155605" y="741722"/>
                </a:lnTo>
                <a:lnTo>
                  <a:pt x="6170367" y="739337"/>
                </a:lnTo>
                <a:lnTo>
                  <a:pt x="6275838" y="662438"/>
                </a:lnTo>
                <a:cubicBezTo>
                  <a:pt x="6328963" y="621878"/>
                  <a:pt x="6381264" y="579455"/>
                  <a:pt x="6433251" y="532890"/>
                </a:cubicBezTo>
                <a:cubicBezTo>
                  <a:pt x="6545273" y="431482"/>
                  <a:pt x="6646431" y="325645"/>
                  <a:pt x="6753101" y="225909"/>
                </a:cubicBezTo>
                <a:cubicBezTo>
                  <a:pt x="6676403" y="322451"/>
                  <a:pt x="6590375" y="422254"/>
                  <a:pt x="6490888" y="504366"/>
                </a:cubicBezTo>
                <a:cubicBezTo>
                  <a:pt x="6485315" y="506590"/>
                  <a:pt x="6477842" y="515103"/>
                  <a:pt x="6470145" y="524170"/>
                </a:cubicBezTo>
                <a:cubicBezTo>
                  <a:pt x="6650472" y="315731"/>
                  <a:pt x="6437254" y="534522"/>
                  <a:pt x="6463186" y="541241"/>
                </a:cubicBezTo>
                <a:cubicBezTo>
                  <a:pt x="6470046" y="544038"/>
                  <a:pt x="6530741" y="476941"/>
                  <a:pt x="6542989" y="466519"/>
                </a:cubicBezTo>
                <a:cubicBezTo>
                  <a:pt x="6614586" y="392304"/>
                  <a:pt x="6699228" y="307350"/>
                  <a:pt x="6769478" y="236439"/>
                </a:cubicBezTo>
                <a:cubicBezTo>
                  <a:pt x="6700477" y="323916"/>
                  <a:pt x="6628144" y="390124"/>
                  <a:pt x="6561550" y="461883"/>
                </a:cubicBezTo>
                <a:cubicBezTo>
                  <a:pt x="6553341" y="462389"/>
                  <a:pt x="6550421" y="469550"/>
                  <a:pt x="6547728" y="476157"/>
                </a:cubicBezTo>
                <a:cubicBezTo>
                  <a:pt x="6564715" y="475377"/>
                  <a:pt x="6510470" y="516845"/>
                  <a:pt x="6496077" y="530888"/>
                </a:cubicBezTo>
                <a:cubicBezTo>
                  <a:pt x="6456961" y="566321"/>
                  <a:pt x="6417620" y="602305"/>
                  <a:pt x="6376421" y="633036"/>
                </a:cubicBezTo>
                <a:cubicBezTo>
                  <a:pt x="6340774" y="658325"/>
                  <a:pt x="6324034" y="679758"/>
                  <a:pt x="6293225" y="694816"/>
                </a:cubicBezTo>
                <a:cubicBezTo>
                  <a:pt x="6289376" y="699349"/>
                  <a:pt x="6282997" y="704776"/>
                  <a:pt x="6275015" y="711477"/>
                </a:cubicBezTo>
                <a:lnTo>
                  <a:pt x="6259627" y="724915"/>
                </a:lnTo>
                <a:lnTo>
                  <a:pt x="6284553" y="720888"/>
                </a:lnTo>
                <a:lnTo>
                  <a:pt x="6381541" y="646846"/>
                </a:lnTo>
                <a:cubicBezTo>
                  <a:pt x="6425069" y="612247"/>
                  <a:pt x="6467407" y="576681"/>
                  <a:pt x="6504246" y="541925"/>
                </a:cubicBezTo>
                <a:cubicBezTo>
                  <a:pt x="6612264" y="438885"/>
                  <a:pt x="6683125" y="356662"/>
                  <a:pt x="6775975" y="271201"/>
                </a:cubicBezTo>
                <a:lnTo>
                  <a:pt x="6779972" y="266659"/>
                </a:lnTo>
                <a:lnTo>
                  <a:pt x="6782657" y="266092"/>
                </a:lnTo>
                <a:lnTo>
                  <a:pt x="6799815" y="256921"/>
                </a:lnTo>
                <a:lnTo>
                  <a:pt x="6797228" y="259956"/>
                </a:lnTo>
                <a:cubicBezTo>
                  <a:pt x="6706973" y="358678"/>
                  <a:pt x="6614083" y="455682"/>
                  <a:pt x="6519886" y="544448"/>
                </a:cubicBezTo>
                <a:cubicBezTo>
                  <a:pt x="6461375" y="596381"/>
                  <a:pt x="6403619" y="641556"/>
                  <a:pt x="6346727" y="686041"/>
                </a:cubicBezTo>
                <a:lnTo>
                  <a:pt x="6307315" y="717211"/>
                </a:lnTo>
                <a:lnTo>
                  <a:pt x="6343957" y="711290"/>
                </a:lnTo>
                <a:lnTo>
                  <a:pt x="6404907" y="664561"/>
                </a:lnTo>
                <a:cubicBezTo>
                  <a:pt x="6474321" y="605512"/>
                  <a:pt x="6545306" y="542608"/>
                  <a:pt x="6615556" y="471697"/>
                </a:cubicBezTo>
                <a:cubicBezTo>
                  <a:pt x="6672259" y="413569"/>
                  <a:pt x="6731423" y="352267"/>
                  <a:pt x="6790782" y="290485"/>
                </a:cubicBezTo>
                <a:lnTo>
                  <a:pt x="6791442" y="289797"/>
                </a:lnTo>
                <a:lnTo>
                  <a:pt x="6810727" y="276342"/>
                </a:lnTo>
                <a:cubicBezTo>
                  <a:pt x="6816650" y="271929"/>
                  <a:pt x="6819996" y="269028"/>
                  <a:pt x="6818483" y="269207"/>
                </a:cubicBezTo>
                <a:cubicBezTo>
                  <a:pt x="6828003" y="271088"/>
                  <a:pt x="6833838" y="285940"/>
                  <a:pt x="6820732" y="287489"/>
                </a:cubicBezTo>
                <a:cubicBezTo>
                  <a:pt x="6839887" y="285225"/>
                  <a:pt x="6818153" y="290801"/>
                  <a:pt x="6842002" y="275451"/>
                </a:cubicBezTo>
                <a:cubicBezTo>
                  <a:pt x="6873468" y="256190"/>
                  <a:pt x="6857571" y="276619"/>
                  <a:pt x="6857571" y="276619"/>
                </a:cubicBezTo>
                <a:cubicBezTo>
                  <a:pt x="6846829" y="290420"/>
                  <a:pt x="6808883" y="310946"/>
                  <a:pt x="6803727" y="317571"/>
                </a:cubicBezTo>
                <a:cubicBezTo>
                  <a:pt x="6803727" y="317571"/>
                  <a:pt x="6808092" y="326079"/>
                  <a:pt x="6812026" y="335140"/>
                </a:cubicBezTo>
                <a:cubicBezTo>
                  <a:pt x="6800821" y="342480"/>
                  <a:pt x="6780559" y="354400"/>
                  <a:pt x="6780559" y="354400"/>
                </a:cubicBezTo>
                <a:cubicBezTo>
                  <a:pt x="6779337" y="370085"/>
                  <a:pt x="6801713" y="348390"/>
                  <a:pt x="6801713" y="348390"/>
                </a:cubicBezTo>
                <a:cubicBezTo>
                  <a:pt x="6816968" y="344080"/>
                  <a:pt x="6871061" y="325154"/>
                  <a:pt x="6867590" y="322557"/>
                </a:cubicBezTo>
                <a:cubicBezTo>
                  <a:pt x="6875426" y="333661"/>
                  <a:pt x="6845643" y="343699"/>
                  <a:pt x="6822225" y="358498"/>
                </a:cubicBezTo>
                <a:cubicBezTo>
                  <a:pt x="6808012" y="369703"/>
                  <a:pt x="6744963" y="414251"/>
                  <a:pt x="6786528" y="397308"/>
                </a:cubicBezTo>
                <a:cubicBezTo>
                  <a:pt x="6804211" y="388700"/>
                  <a:pt x="6819004" y="377929"/>
                  <a:pt x="6839265" y="366009"/>
                </a:cubicBezTo>
                <a:cubicBezTo>
                  <a:pt x="6858305" y="354485"/>
                  <a:pt x="6873339" y="345752"/>
                  <a:pt x="6886229" y="338472"/>
                </a:cubicBezTo>
                <a:lnTo>
                  <a:pt x="6916409" y="321804"/>
                </a:lnTo>
                <a:lnTo>
                  <a:pt x="6908983" y="329283"/>
                </a:lnTo>
                <a:lnTo>
                  <a:pt x="6857232" y="385556"/>
                </a:lnTo>
                <a:lnTo>
                  <a:pt x="6827088" y="411061"/>
                </a:lnTo>
                <a:cubicBezTo>
                  <a:pt x="6806983" y="425720"/>
                  <a:pt x="6816615" y="420697"/>
                  <a:pt x="6831817" y="413073"/>
                </a:cubicBezTo>
                <a:lnTo>
                  <a:pt x="6832014" y="412979"/>
                </a:lnTo>
                <a:lnTo>
                  <a:pt x="6829780" y="415409"/>
                </a:lnTo>
                <a:cubicBezTo>
                  <a:pt x="6802666" y="444095"/>
                  <a:pt x="6774314" y="473159"/>
                  <a:pt x="6743150" y="503806"/>
                </a:cubicBezTo>
                <a:cubicBezTo>
                  <a:pt x="6741578" y="507662"/>
                  <a:pt x="6708586" y="537887"/>
                  <a:pt x="6715447" y="540684"/>
                </a:cubicBezTo>
                <a:cubicBezTo>
                  <a:pt x="6722880" y="543714"/>
                  <a:pt x="6757483" y="498090"/>
                  <a:pt x="6765527" y="489809"/>
                </a:cubicBezTo>
                <a:lnTo>
                  <a:pt x="6848289" y="405336"/>
                </a:lnTo>
                <a:lnTo>
                  <a:pt x="6855779" y="401819"/>
                </a:lnTo>
                <a:cubicBezTo>
                  <a:pt x="6863145" y="398842"/>
                  <a:pt x="6868884" y="397349"/>
                  <a:pt x="6869977" y="399476"/>
                </a:cubicBezTo>
                <a:cubicBezTo>
                  <a:pt x="6877497" y="405104"/>
                  <a:pt x="6749497" y="488411"/>
                  <a:pt x="6798119" y="470634"/>
                </a:cubicBezTo>
                <a:cubicBezTo>
                  <a:pt x="6809754" y="462741"/>
                  <a:pt x="6885331" y="416209"/>
                  <a:pt x="6892272" y="421405"/>
                </a:cubicBezTo>
                <a:cubicBezTo>
                  <a:pt x="6896322" y="424434"/>
                  <a:pt x="6887830" y="456520"/>
                  <a:pt x="6890407" y="453207"/>
                </a:cubicBezTo>
                <a:cubicBezTo>
                  <a:pt x="6887830" y="456520"/>
                  <a:pt x="6885251" y="459834"/>
                  <a:pt x="6882673" y="463145"/>
                </a:cubicBezTo>
                <a:cubicBezTo>
                  <a:pt x="6897928" y="458835"/>
                  <a:pt x="6947195" y="424939"/>
                  <a:pt x="6910456" y="456855"/>
                </a:cubicBezTo>
                <a:cubicBezTo>
                  <a:pt x="6867238" y="490034"/>
                  <a:pt x="6928717" y="448679"/>
                  <a:pt x="6951557" y="433448"/>
                </a:cubicBezTo>
                <a:lnTo>
                  <a:pt x="6956828" y="430047"/>
                </a:lnTo>
                <a:lnTo>
                  <a:pt x="6837792" y="554596"/>
                </a:lnTo>
                <a:cubicBezTo>
                  <a:pt x="6828748" y="566966"/>
                  <a:pt x="6810886" y="591155"/>
                  <a:pt x="6837753" y="566141"/>
                </a:cubicBezTo>
                <a:cubicBezTo>
                  <a:pt x="6871868" y="533164"/>
                  <a:pt x="6902205" y="498003"/>
                  <a:pt x="6938628" y="469179"/>
                </a:cubicBezTo>
                <a:cubicBezTo>
                  <a:pt x="6927041" y="485329"/>
                  <a:pt x="6914677" y="500119"/>
                  <a:pt x="6901915" y="514224"/>
                </a:cubicBezTo>
                <a:lnTo>
                  <a:pt x="6872508" y="545015"/>
                </a:lnTo>
                <a:lnTo>
                  <a:pt x="6866946" y="549224"/>
                </a:lnTo>
                <a:cubicBezTo>
                  <a:pt x="6852696" y="560182"/>
                  <a:pt x="6846257" y="566175"/>
                  <a:pt x="6844671" y="569041"/>
                </a:cubicBezTo>
                <a:lnTo>
                  <a:pt x="6848884" y="569694"/>
                </a:lnTo>
                <a:lnTo>
                  <a:pt x="6823607" y="596059"/>
                </a:lnTo>
                <a:lnTo>
                  <a:pt x="6796656" y="628746"/>
                </a:lnTo>
                <a:lnTo>
                  <a:pt x="6799902" y="628058"/>
                </a:lnTo>
                <a:lnTo>
                  <a:pt x="6811941" y="616392"/>
                </a:lnTo>
                <a:lnTo>
                  <a:pt x="6864726" y="565239"/>
                </a:lnTo>
                <a:lnTo>
                  <a:pt x="6869668" y="563425"/>
                </a:lnTo>
                <a:cubicBezTo>
                  <a:pt x="6875640" y="561137"/>
                  <a:pt x="6880541" y="559397"/>
                  <a:pt x="6881408" y="560048"/>
                </a:cubicBezTo>
                <a:cubicBezTo>
                  <a:pt x="6884879" y="562644"/>
                  <a:pt x="6824408" y="603880"/>
                  <a:pt x="6813666" y="617683"/>
                </a:cubicBezTo>
                <a:cubicBezTo>
                  <a:pt x="6837977" y="608795"/>
                  <a:pt x="6842671" y="595707"/>
                  <a:pt x="6871559" y="579760"/>
                </a:cubicBezTo>
                <a:cubicBezTo>
                  <a:pt x="6871559" y="579760"/>
                  <a:pt x="6925981" y="539239"/>
                  <a:pt x="6929452" y="541836"/>
                </a:cubicBezTo>
                <a:lnTo>
                  <a:pt x="6901127" y="585288"/>
                </a:lnTo>
                <a:cubicBezTo>
                  <a:pt x="6904598" y="587886"/>
                  <a:pt x="7058477" y="492497"/>
                  <a:pt x="6990273" y="543671"/>
                </a:cubicBezTo>
                <a:cubicBezTo>
                  <a:pt x="6968722" y="557247"/>
                  <a:pt x="6950051" y="570357"/>
                  <a:pt x="6933004" y="584027"/>
                </a:cubicBezTo>
                <a:lnTo>
                  <a:pt x="6911230" y="604057"/>
                </a:lnTo>
                <a:lnTo>
                  <a:pt x="7066844" y="563267"/>
                </a:lnTo>
                <a:lnTo>
                  <a:pt x="7078233" y="555332"/>
                </a:lnTo>
                <a:cubicBezTo>
                  <a:pt x="7130540" y="524586"/>
                  <a:pt x="7169707" y="488375"/>
                  <a:pt x="7222906" y="463538"/>
                </a:cubicBezTo>
                <a:cubicBezTo>
                  <a:pt x="7197720" y="485314"/>
                  <a:pt x="7174852" y="502054"/>
                  <a:pt x="7151911" y="518739"/>
                </a:cubicBezTo>
                <a:lnTo>
                  <a:pt x="7107991" y="552481"/>
                </a:lnTo>
                <a:lnTo>
                  <a:pt x="7425240" y="469322"/>
                </a:lnTo>
                <a:lnTo>
                  <a:pt x="7425797" y="468770"/>
                </a:lnTo>
                <a:lnTo>
                  <a:pt x="7476690" y="440939"/>
                </a:lnTo>
                <a:lnTo>
                  <a:pt x="7477674" y="445529"/>
                </a:lnTo>
                <a:cubicBezTo>
                  <a:pt x="7476816" y="445179"/>
                  <a:pt x="7478664" y="443202"/>
                  <a:pt x="7482097" y="440327"/>
                </a:cubicBezTo>
                <a:lnTo>
                  <a:pt x="7493080" y="431976"/>
                </a:lnTo>
                <a:lnTo>
                  <a:pt x="7531117" y="411175"/>
                </a:lnTo>
                <a:lnTo>
                  <a:pt x="7520180" y="423038"/>
                </a:lnTo>
                <a:cubicBezTo>
                  <a:pt x="7516179" y="421407"/>
                  <a:pt x="7512748" y="420008"/>
                  <a:pt x="7517262" y="430196"/>
                </a:cubicBezTo>
                <a:cubicBezTo>
                  <a:pt x="7517262" y="430196"/>
                  <a:pt x="7518609" y="426893"/>
                  <a:pt x="7520180" y="423038"/>
                </a:cubicBezTo>
                <a:lnTo>
                  <a:pt x="7526728" y="430902"/>
                </a:lnTo>
                <a:lnTo>
                  <a:pt x="7501234" y="448944"/>
                </a:lnTo>
                <a:lnTo>
                  <a:pt x="7510849" y="446295"/>
                </a:lnTo>
                <a:lnTo>
                  <a:pt x="7530678" y="436169"/>
                </a:lnTo>
                <a:lnTo>
                  <a:pt x="7525854" y="442160"/>
                </a:lnTo>
                <a:lnTo>
                  <a:pt x="8052712" y="297007"/>
                </a:lnTo>
                <a:lnTo>
                  <a:pt x="8337628" y="211300"/>
                </a:lnTo>
                <a:lnTo>
                  <a:pt x="8350174" y="208318"/>
                </a:lnTo>
                <a:cubicBezTo>
                  <a:pt x="8350174" y="208318"/>
                  <a:pt x="8350174" y="208318"/>
                  <a:pt x="8310419" y="229409"/>
                </a:cubicBezTo>
                <a:lnTo>
                  <a:pt x="8308115" y="230632"/>
                </a:lnTo>
                <a:lnTo>
                  <a:pt x="8326200" y="227425"/>
                </a:lnTo>
                <a:cubicBezTo>
                  <a:pt x="8334374" y="225836"/>
                  <a:pt x="8336896" y="226147"/>
                  <a:pt x="8320542" y="233799"/>
                </a:cubicBezTo>
                <a:cubicBezTo>
                  <a:pt x="8282590" y="248639"/>
                  <a:pt x="8335880" y="231767"/>
                  <a:pt x="8355661" y="225595"/>
                </a:cubicBezTo>
                <a:lnTo>
                  <a:pt x="8360212" y="224252"/>
                </a:lnTo>
                <a:lnTo>
                  <a:pt x="8302043" y="259053"/>
                </a:lnTo>
                <a:lnTo>
                  <a:pt x="8145149" y="315435"/>
                </a:lnTo>
                <a:lnTo>
                  <a:pt x="8058073" y="347288"/>
                </a:lnTo>
                <a:lnTo>
                  <a:pt x="8054784" y="341500"/>
                </a:lnTo>
                <a:cubicBezTo>
                  <a:pt x="8051624" y="341943"/>
                  <a:pt x="8051480" y="344398"/>
                  <a:pt x="8052870" y="346696"/>
                </a:cubicBezTo>
                <a:lnTo>
                  <a:pt x="8055498" y="348230"/>
                </a:lnTo>
                <a:lnTo>
                  <a:pt x="7921626" y="397199"/>
                </a:lnTo>
                <a:cubicBezTo>
                  <a:pt x="7769537" y="451199"/>
                  <a:pt x="7611477" y="502025"/>
                  <a:pt x="7448484" y="536753"/>
                </a:cubicBezTo>
                <a:lnTo>
                  <a:pt x="7353438" y="558356"/>
                </a:lnTo>
                <a:lnTo>
                  <a:pt x="7260574" y="617397"/>
                </a:lnTo>
                <a:cubicBezTo>
                  <a:pt x="7220374" y="643963"/>
                  <a:pt x="7180562" y="671447"/>
                  <a:pt x="7141179" y="700290"/>
                </a:cubicBezTo>
                <a:cubicBezTo>
                  <a:pt x="7126966" y="711494"/>
                  <a:pt x="7050349" y="751130"/>
                  <a:pt x="7049128" y="766815"/>
                </a:cubicBezTo>
                <a:cubicBezTo>
                  <a:pt x="7053176" y="769846"/>
                  <a:pt x="7062234" y="765266"/>
                  <a:pt x="7062234" y="765266"/>
                </a:cubicBezTo>
                <a:lnTo>
                  <a:pt x="7084465" y="751715"/>
                </a:lnTo>
                <a:lnTo>
                  <a:pt x="7095511" y="739996"/>
                </a:lnTo>
                <a:lnTo>
                  <a:pt x="7114832" y="725703"/>
                </a:lnTo>
                <a:lnTo>
                  <a:pt x="7115312" y="730347"/>
                </a:lnTo>
                <a:lnTo>
                  <a:pt x="7113301" y="732275"/>
                </a:lnTo>
                <a:lnTo>
                  <a:pt x="7115155" y="730990"/>
                </a:lnTo>
                <a:lnTo>
                  <a:pt x="7115312" y="730347"/>
                </a:lnTo>
                <a:cubicBezTo>
                  <a:pt x="7142180" y="705333"/>
                  <a:pt x="7173825" y="678415"/>
                  <a:pt x="7177254" y="679813"/>
                </a:cubicBezTo>
                <a:cubicBezTo>
                  <a:pt x="7175540" y="679113"/>
                  <a:pt x="7172942" y="683031"/>
                  <a:pt x="7170772" y="687125"/>
                </a:cubicBezTo>
                <a:lnTo>
                  <a:pt x="7168318" y="692194"/>
                </a:lnTo>
                <a:lnTo>
                  <a:pt x="7183830" y="682411"/>
                </a:lnTo>
                <a:cubicBezTo>
                  <a:pt x="7209441" y="664556"/>
                  <a:pt x="7238348" y="641307"/>
                  <a:pt x="7258751" y="636263"/>
                </a:cubicBezTo>
                <a:cubicBezTo>
                  <a:pt x="7264800" y="635548"/>
                  <a:pt x="7272320" y="641177"/>
                  <a:pt x="7274898" y="637864"/>
                </a:cubicBezTo>
                <a:cubicBezTo>
                  <a:pt x="7292582" y="629257"/>
                  <a:pt x="7337948" y="593315"/>
                  <a:pt x="7359102" y="587306"/>
                </a:cubicBezTo>
                <a:cubicBezTo>
                  <a:pt x="7368737" y="583160"/>
                  <a:pt x="7379150" y="590952"/>
                  <a:pt x="7379150" y="590952"/>
                </a:cubicBezTo>
                <a:cubicBezTo>
                  <a:pt x="7379150" y="590952"/>
                  <a:pt x="7381451" y="590053"/>
                  <a:pt x="7384451" y="588258"/>
                </a:cubicBezTo>
                <a:lnTo>
                  <a:pt x="7388624" y="584705"/>
                </a:lnTo>
                <a:lnTo>
                  <a:pt x="7395986" y="581312"/>
                </a:lnTo>
                <a:lnTo>
                  <a:pt x="7397301" y="582038"/>
                </a:lnTo>
                <a:cubicBezTo>
                  <a:pt x="7398057" y="581950"/>
                  <a:pt x="7398701" y="581121"/>
                  <a:pt x="7399990" y="579465"/>
                </a:cubicBezTo>
                <a:lnTo>
                  <a:pt x="7395986" y="581312"/>
                </a:lnTo>
                <a:lnTo>
                  <a:pt x="7393941" y="580180"/>
                </a:lnTo>
                <a:cubicBezTo>
                  <a:pt x="7406040" y="578751"/>
                  <a:pt x="7420716" y="574008"/>
                  <a:pt x="7420716" y="574008"/>
                </a:cubicBezTo>
                <a:cubicBezTo>
                  <a:pt x="7429128" y="585547"/>
                  <a:pt x="7361466" y="599559"/>
                  <a:pt x="7333934" y="627880"/>
                </a:cubicBezTo>
                <a:cubicBezTo>
                  <a:pt x="7331355" y="631192"/>
                  <a:pt x="7326663" y="644279"/>
                  <a:pt x="7324084" y="647591"/>
                </a:cubicBezTo>
                <a:cubicBezTo>
                  <a:pt x="7304716" y="665421"/>
                  <a:pt x="7278290" y="684085"/>
                  <a:pt x="7250295" y="705941"/>
                </a:cubicBezTo>
                <a:cubicBezTo>
                  <a:pt x="7244476" y="709887"/>
                  <a:pt x="7216820" y="727193"/>
                  <a:pt x="7190295" y="743926"/>
                </a:cubicBezTo>
                <a:lnTo>
                  <a:pt x="7190211" y="743980"/>
                </a:lnTo>
                <a:lnTo>
                  <a:pt x="7179854" y="757864"/>
                </a:lnTo>
                <a:lnTo>
                  <a:pt x="7156293" y="784320"/>
                </a:lnTo>
                <a:lnTo>
                  <a:pt x="7159428" y="784508"/>
                </a:lnTo>
                <a:cubicBezTo>
                  <a:pt x="7162433" y="784505"/>
                  <a:pt x="7165035" y="784322"/>
                  <a:pt x="7166655" y="784006"/>
                </a:cubicBezTo>
                <a:cubicBezTo>
                  <a:pt x="7175282" y="779978"/>
                  <a:pt x="7244809" y="734162"/>
                  <a:pt x="7202171" y="767776"/>
                </a:cubicBezTo>
                <a:cubicBezTo>
                  <a:pt x="7156806" y="803717"/>
                  <a:pt x="7246744" y="746967"/>
                  <a:pt x="7258378" y="739076"/>
                </a:cubicBezTo>
                <a:cubicBezTo>
                  <a:pt x="7290853" y="719696"/>
                  <a:pt x="7319742" y="703749"/>
                  <a:pt x="7330947" y="696409"/>
                </a:cubicBezTo>
                <a:cubicBezTo>
                  <a:pt x="7397128" y="659009"/>
                  <a:pt x="7457768" y="623143"/>
                  <a:pt x="7516883" y="588208"/>
                </a:cubicBezTo>
                <a:lnTo>
                  <a:pt x="7529280" y="581013"/>
                </a:lnTo>
                <a:lnTo>
                  <a:pt x="7520262" y="594556"/>
                </a:lnTo>
                <a:lnTo>
                  <a:pt x="7517502" y="599517"/>
                </a:lnTo>
                <a:lnTo>
                  <a:pt x="7479456" y="623211"/>
                </a:lnTo>
                <a:cubicBezTo>
                  <a:pt x="7456039" y="638010"/>
                  <a:pt x="7393782" y="667427"/>
                  <a:pt x="7380463" y="684541"/>
                </a:cubicBezTo>
                <a:cubicBezTo>
                  <a:pt x="7375306" y="691166"/>
                  <a:pt x="7385720" y="698959"/>
                  <a:pt x="7381606" y="712480"/>
                </a:cubicBezTo>
                <a:cubicBezTo>
                  <a:pt x="7374334" y="728879"/>
                  <a:pt x="7361658" y="729876"/>
                  <a:pt x="7338818" y="745109"/>
                </a:cubicBezTo>
                <a:cubicBezTo>
                  <a:pt x="7322028" y="759626"/>
                  <a:pt x="7311286" y="773429"/>
                  <a:pt x="7299651" y="781319"/>
                </a:cubicBezTo>
                <a:lnTo>
                  <a:pt x="7285958" y="790413"/>
                </a:lnTo>
                <a:lnTo>
                  <a:pt x="7286648" y="790236"/>
                </a:lnTo>
                <a:cubicBezTo>
                  <a:pt x="7287880" y="790146"/>
                  <a:pt x="7288619" y="790428"/>
                  <a:pt x="7288732" y="791166"/>
                </a:cubicBezTo>
                <a:cubicBezTo>
                  <a:pt x="7288992" y="792890"/>
                  <a:pt x="7285973" y="796474"/>
                  <a:pt x="7281109" y="800997"/>
                </a:cubicBezTo>
                <a:lnTo>
                  <a:pt x="7271651" y="808989"/>
                </a:lnTo>
                <a:lnTo>
                  <a:pt x="7277985" y="808570"/>
                </a:lnTo>
                <a:cubicBezTo>
                  <a:pt x="7281700" y="809385"/>
                  <a:pt x="7285093" y="810612"/>
                  <a:pt x="7288116" y="810255"/>
                </a:cubicBezTo>
                <a:cubicBezTo>
                  <a:pt x="7297173" y="805676"/>
                  <a:pt x="7313534" y="791710"/>
                  <a:pt x="7331796" y="783537"/>
                </a:cubicBezTo>
                <a:cubicBezTo>
                  <a:pt x="7343431" y="775644"/>
                  <a:pt x="7402218" y="743631"/>
                  <a:pt x="7368636" y="772664"/>
                </a:cubicBezTo>
                <a:cubicBezTo>
                  <a:pt x="7348836" y="791047"/>
                  <a:pt x="7315898" y="803963"/>
                  <a:pt x="7304694" y="811303"/>
                </a:cubicBezTo>
                <a:cubicBezTo>
                  <a:pt x="7298587" y="815033"/>
                  <a:pt x="7294504" y="820278"/>
                  <a:pt x="7291628" y="825005"/>
                </a:cubicBezTo>
                <a:lnTo>
                  <a:pt x="7291004" y="826138"/>
                </a:lnTo>
                <a:lnTo>
                  <a:pt x="7534258" y="767259"/>
                </a:lnTo>
                <a:lnTo>
                  <a:pt x="7537019" y="764323"/>
                </a:lnTo>
                <a:cubicBezTo>
                  <a:pt x="7547470" y="753411"/>
                  <a:pt x="7568312" y="732645"/>
                  <a:pt x="7567854" y="741128"/>
                </a:cubicBezTo>
                <a:lnTo>
                  <a:pt x="7558112" y="752486"/>
                </a:lnTo>
                <a:lnTo>
                  <a:pt x="7540873" y="764402"/>
                </a:lnTo>
                <a:lnTo>
                  <a:pt x="7538911" y="766132"/>
                </a:lnTo>
                <a:lnTo>
                  <a:pt x="7567250" y="759273"/>
                </a:lnTo>
                <a:lnTo>
                  <a:pt x="7567964" y="758799"/>
                </a:lnTo>
                <a:lnTo>
                  <a:pt x="7567632" y="759181"/>
                </a:lnTo>
                <a:lnTo>
                  <a:pt x="7594364" y="752710"/>
                </a:lnTo>
                <a:lnTo>
                  <a:pt x="7597787" y="749479"/>
                </a:lnTo>
                <a:lnTo>
                  <a:pt x="7595110" y="752530"/>
                </a:lnTo>
                <a:lnTo>
                  <a:pt x="7623952" y="745548"/>
                </a:lnTo>
                <a:lnTo>
                  <a:pt x="7801500" y="696436"/>
                </a:lnTo>
                <a:lnTo>
                  <a:pt x="7971261" y="644708"/>
                </a:lnTo>
                <a:cubicBezTo>
                  <a:pt x="8081976" y="611337"/>
                  <a:pt x="8194943" y="575199"/>
                  <a:pt x="8316142" y="535790"/>
                </a:cubicBezTo>
                <a:cubicBezTo>
                  <a:pt x="8415983" y="498175"/>
                  <a:pt x="8510948" y="466557"/>
                  <a:pt x="8620936" y="427231"/>
                </a:cubicBezTo>
                <a:cubicBezTo>
                  <a:pt x="8636065" y="420370"/>
                  <a:pt x="8687787" y="405710"/>
                  <a:pt x="8634062" y="428707"/>
                </a:cubicBezTo>
                <a:cubicBezTo>
                  <a:pt x="8608680" y="436426"/>
                  <a:pt x="8580567" y="446525"/>
                  <a:pt x="8557206" y="456655"/>
                </a:cubicBezTo>
                <a:cubicBezTo>
                  <a:pt x="8513964" y="473611"/>
                  <a:pt x="8491934" y="484058"/>
                  <a:pt x="8453339" y="500195"/>
                </a:cubicBezTo>
                <a:cubicBezTo>
                  <a:pt x="8389841" y="524443"/>
                  <a:pt x="8311263" y="541788"/>
                  <a:pt x="8247286" y="565645"/>
                </a:cubicBezTo>
                <a:lnTo>
                  <a:pt x="8127829" y="606166"/>
                </a:lnTo>
                <a:lnTo>
                  <a:pt x="8157267" y="598022"/>
                </a:lnTo>
                <a:lnTo>
                  <a:pt x="8550861" y="471122"/>
                </a:lnTo>
                <a:lnTo>
                  <a:pt x="8704265" y="409915"/>
                </a:lnTo>
                <a:cubicBezTo>
                  <a:pt x="8773743" y="385165"/>
                  <a:pt x="8847971" y="360448"/>
                  <a:pt x="8922574" y="335269"/>
                </a:cubicBezTo>
                <a:cubicBezTo>
                  <a:pt x="9104398" y="269275"/>
                  <a:pt x="9282631" y="177363"/>
                  <a:pt x="9461719" y="85378"/>
                </a:cubicBezTo>
                <a:cubicBezTo>
                  <a:pt x="9489481" y="68861"/>
                  <a:pt x="9514280" y="49933"/>
                  <a:pt x="9540337" y="37853"/>
                </a:cubicBezTo>
                <a:lnTo>
                  <a:pt x="9562984" y="29810"/>
                </a:lnTo>
                <a:lnTo>
                  <a:pt x="9562091" y="34393"/>
                </a:lnTo>
                <a:cubicBezTo>
                  <a:pt x="9504341" y="63315"/>
                  <a:pt x="9459469" y="88146"/>
                  <a:pt x="9618691" y="13734"/>
                </a:cubicBezTo>
                <a:cubicBezTo>
                  <a:pt x="9605710" y="16974"/>
                  <a:pt x="9559839" y="37161"/>
                  <a:pt x="9562713" y="39497"/>
                </a:cubicBezTo>
                <a:cubicBezTo>
                  <a:pt x="9559839" y="37161"/>
                  <a:pt x="9559839" y="37161"/>
                  <a:pt x="9562091" y="34393"/>
                </a:cubicBezTo>
                <a:cubicBezTo>
                  <a:pt x="9595083" y="18298"/>
                  <a:pt x="9633200" y="1771"/>
                  <a:pt x="9636073" y="4108"/>
                </a:cubicBezTo>
                <a:cubicBezTo>
                  <a:pt x="9633200" y="1771"/>
                  <a:pt x="9621566" y="16073"/>
                  <a:pt x="9621566" y="16073"/>
                </a:cubicBezTo>
                <a:cubicBezTo>
                  <a:pt x="9614811" y="24377"/>
                  <a:pt x="9627312" y="20747"/>
                  <a:pt x="9617930" y="32282"/>
                </a:cubicBezTo>
                <a:cubicBezTo>
                  <a:pt x="9608300" y="38249"/>
                  <a:pt x="9580435" y="53915"/>
                  <a:pt x="9560801" y="66311"/>
                </a:cubicBezTo>
                <a:cubicBezTo>
                  <a:pt x="9440564" y="134868"/>
                  <a:pt x="9301547" y="215750"/>
                  <a:pt x="9176713" y="271368"/>
                </a:cubicBezTo>
                <a:cubicBezTo>
                  <a:pt x="9040478" y="336113"/>
                  <a:pt x="8898400" y="377704"/>
                  <a:pt x="8755317" y="432277"/>
                </a:cubicBezTo>
                <a:cubicBezTo>
                  <a:pt x="8753066" y="435045"/>
                  <a:pt x="8730078" y="444713"/>
                  <a:pt x="8732953" y="447051"/>
                </a:cubicBezTo>
                <a:cubicBezTo>
                  <a:pt x="8735824" y="449388"/>
                  <a:pt x="8790421" y="437066"/>
                  <a:pt x="8792672" y="434298"/>
                </a:cubicBezTo>
                <a:cubicBezTo>
                  <a:pt x="8844767" y="419176"/>
                  <a:pt x="8921001" y="386123"/>
                  <a:pt x="8964244" y="369166"/>
                </a:cubicBezTo>
                <a:cubicBezTo>
                  <a:pt x="9007487" y="352208"/>
                  <a:pt x="9045102" y="337765"/>
                  <a:pt x="9082046" y="322680"/>
                </a:cubicBezTo>
                <a:lnTo>
                  <a:pt x="9084405" y="321636"/>
                </a:lnTo>
                <a:lnTo>
                  <a:pt x="9084401" y="321591"/>
                </a:lnTo>
                <a:lnTo>
                  <a:pt x="9084594" y="321553"/>
                </a:lnTo>
                <a:lnTo>
                  <a:pt x="9106173" y="312006"/>
                </a:lnTo>
                <a:lnTo>
                  <a:pt x="9117714" y="304486"/>
                </a:lnTo>
                <a:cubicBezTo>
                  <a:pt x="9127397" y="298655"/>
                  <a:pt x="9134633" y="294929"/>
                  <a:pt x="9136000" y="295632"/>
                </a:cubicBezTo>
                <a:cubicBezTo>
                  <a:pt x="9134633" y="294929"/>
                  <a:pt x="9132438" y="297523"/>
                  <a:pt x="9130586" y="300291"/>
                </a:cubicBezTo>
                <a:lnTo>
                  <a:pt x="9129861" y="301525"/>
                </a:lnTo>
                <a:lnTo>
                  <a:pt x="9195818" y="272344"/>
                </a:lnTo>
                <a:cubicBezTo>
                  <a:pt x="9339911" y="204790"/>
                  <a:pt x="9454167" y="136735"/>
                  <a:pt x="9592409" y="63655"/>
                </a:cubicBezTo>
                <a:cubicBezTo>
                  <a:pt x="9632531" y="38792"/>
                  <a:pt x="9657770" y="26357"/>
                  <a:pt x="9705891" y="3402"/>
                </a:cubicBezTo>
                <a:cubicBezTo>
                  <a:pt x="9712919" y="877"/>
                  <a:pt x="9717112" y="-120"/>
                  <a:pt x="9719056" y="12"/>
                </a:cubicBezTo>
                <a:close/>
              </a:path>
            </a:pathLst>
          </a:custGeom>
          <a:noFill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55835" y="1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94236" y="2049517"/>
            <a:ext cx="2869324" cy="4808483"/>
          </a:xfrm>
          <a:custGeom>
            <a:avLst/>
            <a:gdLst>
              <a:gd name="connsiteX0" fmla="*/ 0 w 2869324"/>
              <a:gd name="connsiteY0" fmla="*/ 0 h 4808483"/>
              <a:gd name="connsiteX1" fmla="*/ 1883969 w 2869324"/>
              <a:gd name="connsiteY1" fmla="*/ 0 h 4808483"/>
              <a:gd name="connsiteX2" fmla="*/ 2869324 w 2869324"/>
              <a:gd name="connsiteY2" fmla="*/ 4808483 h 4808483"/>
              <a:gd name="connsiteX3" fmla="*/ 985355 w 2869324"/>
              <a:gd name="connsiteY3" fmla="*/ 4808483 h 48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324" h="4808483">
                <a:moveTo>
                  <a:pt x="0" y="0"/>
                </a:moveTo>
                <a:lnTo>
                  <a:pt x="1883969" y="0"/>
                </a:lnTo>
                <a:lnTo>
                  <a:pt x="2869324" y="4808483"/>
                </a:lnTo>
                <a:lnTo>
                  <a:pt x="985355" y="4808483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44460" y="1347074"/>
            <a:ext cx="5778230" cy="4510392"/>
          </a:xfrm>
          <a:custGeom>
            <a:avLst/>
            <a:gdLst>
              <a:gd name="connsiteX0" fmla="*/ 3504978 w 5778230"/>
              <a:gd name="connsiteY0" fmla="*/ 531779 h 4510392"/>
              <a:gd name="connsiteX1" fmla="*/ 4609904 w 5778230"/>
              <a:gd name="connsiteY1" fmla="*/ 531779 h 4510392"/>
              <a:gd name="connsiteX2" fmla="*/ 4609904 w 5778230"/>
              <a:gd name="connsiteY2" fmla="*/ 4510392 h 4510392"/>
              <a:gd name="connsiteX3" fmla="*/ 3504978 w 5778230"/>
              <a:gd name="connsiteY3" fmla="*/ 4510392 h 4510392"/>
              <a:gd name="connsiteX4" fmla="*/ 1168326 w 5778230"/>
              <a:gd name="connsiteY4" fmla="*/ 531779 h 4510392"/>
              <a:gd name="connsiteX5" fmla="*/ 2273252 w 5778230"/>
              <a:gd name="connsiteY5" fmla="*/ 531779 h 4510392"/>
              <a:gd name="connsiteX6" fmla="*/ 2273252 w 5778230"/>
              <a:gd name="connsiteY6" fmla="*/ 4510392 h 4510392"/>
              <a:gd name="connsiteX7" fmla="*/ 1168326 w 5778230"/>
              <a:gd name="connsiteY7" fmla="*/ 4510392 h 4510392"/>
              <a:gd name="connsiteX8" fmla="*/ 4673304 w 5778230"/>
              <a:gd name="connsiteY8" fmla="*/ 0 h 4510392"/>
              <a:gd name="connsiteX9" fmla="*/ 5778230 w 5778230"/>
              <a:gd name="connsiteY9" fmla="*/ 0 h 4510392"/>
              <a:gd name="connsiteX10" fmla="*/ 5778230 w 5778230"/>
              <a:gd name="connsiteY10" fmla="*/ 3978613 h 4510392"/>
              <a:gd name="connsiteX11" fmla="*/ 4673304 w 5778230"/>
              <a:gd name="connsiteY11" fmla="*/ 3978613 h 4510392"/>
              <a:gd name="connsiteX12" fmla="*/ 2336652 w 5778230"/>
              <a:gd name="connsiteY12" fmla="*/ 0 h 4510392"/>
              <a:gd name="connsiteX13" fmla="*/ 3441578 w 5778230"/>
              <a:gd name="connsiteY13" fmla="*/ 0 h 4510392"/>
              <a:gd name="connsiteX14" fmla="*/ 3441578 w 5778230"/>
              <a:gd name="connsiteY14" fmla="*/ 3978613 h 4510392"/>
              <a:gd name="connsiteX15" fmla="*/ 2336652 w 5778230"/>
              <a:gd name="connsiteY15" fmla="*/ 3978613 h 4510392"/>
              <a:gd name="connsiteX16" fmla="*/ 0 w 5778230"/>
              <a:gd name="connsiteY16" fmla="*/ 0 h 4510392"/>
              <a:gd name="connsiteX17" fmla="*/ 1104926 w 5778230"/>
              <a:gd name="connsiteY17" fmla="*/ 0 h 4510392"/>
              <a:gd name="connsiteX18" fmla="*/ 1104926 w 5778230"/>
              <a:gd name="connsiteY18" fmla="*/ 3978613 h 4510392"/>
              <a:gd name="connsiteX19" fmla="*/ 0 w 5778230"/>
              <a:gd name="connsiteY19" fmla="*/ 3978613 h 45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78230" h="4510392">
                <a:moveTo>
                  <a:pt x="3504978" y="531779"/>
                </a:moveTo>
                <a:lnTo>
                  <a:pt x="4609904" y="531779"/>
                </a:lnTo>
                <a:lnTo>
                  <a:pt x="4609904" y="4510392"/>
                </a:lnTo>
                <a:lnTo>
                  <a:pt x="3504978" y="4510392"/>
                </a:lnTo>
                <a:close/>
                <a:moveTo>
                  <a:pt x="1168326" y="531779"/>
                </a:moveTo>
                <a:lnTo>
                  <a:pt x="2273252" y="531779"/>
                </a:lnTo>
                <a:lnTo>
                  <a:pt x="2273252" y="4510392"/>
                </a:lnTo>
                <a:lnTo>
                  <a:pt x="1168326" y="4510392"/>
                </a:lnTo>
                <a:close/>
                <a:moveTo>
                  <a:pt x="4673304" y="0"/>
                </a:moveTo>
                <a:lnTo>
                  <a:pt x="5778230" y="0"/>
                </a:lnTo>
                <a:lnTo>
                  <a:pt x="5778230" y="3978613"/>
                </a:lnTo>
                <a:lnTo>
                  <a:pt x="4673304" y="3978613"/>
                </a:lnTo>
                <a:close/>
                <a:moveTo>
                  <a:pt x="2336652" y="0"/>
                </a:moveTo>
                <a:lnTo>
                  <a:pt x="3441578" y="0"/>
                </a:lnTo>
                <a:lnTo>
                  <a:pt x="3441578" y="3978613"/>
                </a:lnTo>
                <a:lnTo>
                  <a:pt x="2336652" y="3978613"/>
                </a:lnTo>
                <a:close/>
                <a:moveTo>
                  <a:pt x="0" y="0"/>
                </a:moveTo>
                <a:lnTo>
                  <a:pt x="1104926" y="0"/>
                </a:lnTo>
                <a:lnTo>
                  <a:pt x="1104926" y="3978613"/>
                </a:lnTo>
                <a:lnTo>
                  <a:pt x="0" y="3978613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5" Type="http://schemas.openxmlformats.org/officeDocument/2006/relationships/notesSlide" Target="../notesSlides/notesSlide4.xml"/><Relationship Id="rId34" Type="http://schemas.openxmlformats.org/officeDocument/2006/relationships/slideLayout" Target="../slideLayouts/slideLayout7.xml"/><Relationship Id="rId33" Type="http://schemas.openxmlformats.org/officeDocument/2006/relationships/tags" Target="../tags/tag53.xml"/><Relationship Id="rId32" Type="http://schemas.openxmlformats.org/officeDocument/2006/relationships/tags" Target="../tags/tag52.xml"/><Relationship Id="rId31" Type="http://schemas.openxmlformats.org/officeDocument/2006/relationships/tags" Target="../tags/tag51.xml"/><Relationship Id="rId30" Type="http://schemas.openxmlformats.org/officeDocument/2006/relationships/tags" Target="../tags/tag50.xml"/><Relationship Id="rId3" Type="http://schemas.openxmlformats.org/officeDocument/2006/relationships/tags" Target="../tags/tag23.xml"/><Relationship Id="rId29" Type="http://schemas.openxmlformats.org/officeDocument/2006/relationships/tags" Target="../tags/tag49.xml"/><Relationship Id="rId28" Type="http://schemas.openxmlformats.org/officeDocument/2006/relationships/tags" Target="../tags/tag48.xml"/><Relationship Id="rId27" Type="http://schemas.openxmlformats.org/officeDocument/2006/relationships/tags" Target="../tags/tag47.xml"/><Relationship Id="rId26" Type="http://schemas.openxmlformats.org/officeDocument/2006/relationships/tags" Target="../tags/tag46.xml"/><Relationship Id="rId25" Type="http://schemas.openxmlformats.org/officeDocument/2006/relationships/tags" Target="../tags/tag45.xml"/><Relationship Id="rId24" Type="http://schemas.openxmlformats.org/officeDocument/2006/relationships/tags" Target="../tags/tag44.xml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7" Type="http://schemas.openxmlformats.org/officeDocument/2006/relationships/notesSlide" Target="../notesSlides/notesSlide5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88.xml"/><Relationship Id="rId34" Type="http://schemas.openxmlformats.org/officeDocument/2006/relationships/tags" Target="../tags/tag87.xml"/><Relationship Id="rId33" Type="http://schemas.openxmlformats.org/officeDocument/2006/relationships/tags" Target="../tags/tag86.xml"/><Relationship Id="rId32" Type="http://schemas.openxmlformats.org/officeDocument/2006/relationships/tags" Target="../tags/tag85.xml"/><Relationship Id="rId31" Type="http://schemas.openxmlformats.org/officeDocument/2006/relationships/tags" Target="../tags/tag84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image" Target="../media/image21.png"/><Relationship Id="rId3" Type="http://schemas.openxmlformats.org/officeDocument/2006/relationships/tags" Target="../tags/tag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tags" Target="../tags/tag8.xml"/><Relationship Id="rId3" Type="http://schemas.openxmlformats.org/officeDocument/2006/relationships/image" Target="../media/image25.png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2" Type="http://schemas.openxmlformats.org/officeDocument/2006/relationships/tags" Target="../tags/tag7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image" Target="../media/image29.jpeg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8144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61865" y="2199005"/>
            <a:ext cx="1844675" cy="34944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4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r>
              <a:rPr lang="zh-CN" altLang="en-US" sz="4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如人</a:t>
            </a:r>
            <a:endParaRPr lang="zh-CN" altLang="en-US" sz="4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4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城市</a:t>
            </a:r>
            <a:endParaRPr lang="zh-CN" altLang="en-US" sz="4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06540" y="2112645"/>
            <a:ext cx="584835" cy="2343150"/>
            <a:chOff x="10404" y="3327"/>
            <a:chExt cx="921" cy="369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0404" y="3327"/>
              <a:ext cx="0" cy="3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文本框 12"/>
            <p:cNvSpPr txBox="1"/>
            <p:nvPr/>
          </p:nvSpPr>
          <p:spPr>
            <a:xfrm>
              <a:off x="10601" y="4278"/>
              <a:ext cx="724" cy="24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b="1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城市</a:t>
              </a:r>
              <a:r>
                <a:rPr lang="en-US" altLang="zh-CN" b="1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IP</a:t>
              </a:r>
              <a:r>
                <a:rPr lang="zh-CN" altLang="en-US" b="1" dirty="0"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分析</a:t>
              </a:r>
              <a:endParaRPr lang="zh-CN" altLang="en-US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.hb.aicdn.com/4576c22ab7bec7bf9f48534dd54e218cc5c5cc5f30587-99UYgP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2608635" y="0"/>
            <a:ext cx="6973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030709" y="1795707"/>
            <a:ext cx="2970348" cy="3495373"/>
            <a:chOff x="1306286" y="2053650"/>
            <a:chExt cx="2970348" cy="3495373"/>
          </a:xfrm>
        </p:grpSpPr>
        <p:sp>
          <p:nvSpPr>
            <p:cNvPr id="7" name="文本框 6"/>
            <p:cNvSpPr txBox="1"/>
            <p:nvPr/>
          </p:nvSpPr>
          <p:spPr>
            <a:xfrm>
              <a:off x="1306286" y="2053650"/>
              <a:ext cx="1515292" cy="186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武</a:t>
              </a:r>
              <a:endPara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65252" y="3334143"/>
              <a:ext cx="1811382" cy="221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1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汉</a:t>
              </a:r>
              <a:endPara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9" name="Picture 4" descr="http://img.hb.aicdn.com/cf5a41d813b042a3fd68d417f1fb30f5b794d38e22e39-54YbK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4080" y="3610610"/>
              <a:ext cx="791174" cy="120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/>
            <p:cNvSpPr txBox="1"/>
            <p:nvPr/>
          </p:nvSpPr>
          <p:spPr>
            <a:xfrm>
              <a:off x="1684111" y="3733225"/>
              <a:ext cx="613410" cy="12338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武汉</a:t>
              </a:r>
              <a:endPara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774" y="646838"/>
            <a:ext cx="4355250" cy="5108062"/>
          </a:xfrm>
          <a:prstGeom prst="rect">
            <a:avLst/>
          </a:prstGeom>
        </p:spPr>
      </p:pic>
      <p:pic>
        <p:nvPicPr>
          <p:cNvPr id="31" name="Picture 6" descr="http://img.hb.aicdn.com/ed44d267cb039ca85033a2e053274dd18512174346ad-BedN3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" y="3808095"/>
            <a:ext cx="3281680" cy="180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37870" y="1781175"/>
            <a:ext cx="10513695" cy="3538220"/>
            <a:chOff x="1162" y="2805"/>
            <a:chExt cx="16557" cy="557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043" y="2805"/>
              <a:ext cx="0" cy="5191"/>
            </a:xfrm>
            <a:prstGeom prst="line">
              <a:avLst/>
            </a:prstGeom>
            <a:ln w="12700">
              <a:solidFill>
                <a:srgbClr val="0628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9764" y="2945"/>
              <a:ext cx="721" cy="29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文化旅游</a:t>
              </a:r>
              <a:endParaRPr lang="zh-CN" altLang="en-US" sz="2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3" name="图片占位符 2" descr="/Users/xinyu/Desktop/src=http---m.tuniucdn.com-fb2-t1-G1-M00-82-BF-Cii9EFimxfqIGXGuAA6GaRELW2AAAHkMgGk2AUADoaB336.jpg&amp;refer=http---m.tuniucdn.com&amp;app=2002&amp;size=f9999,10000&amp;q=a80&amp;n=0&amp;g=0n&amp;fmt=jpeg.jpegsrc=http---m.tuniucdn.com-fb2-t1-G1-M00-82-BF-Cii9EFimxfqIGXGuAA6GaRELW2AAAHkMgGk2AUADoaB336.jpg&amp;refer=http---m.tuniucdn.com&amp;app=2002&amp;size=f9999,10000&amp;q=a80&amp;n=0&amp;g=0n&amp;fmt=jpeg"/>
            <p:cNvPicPr>
              <a:picLocks noGrp="1"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1877" y="3470"/>
              <a:ext cx="5843" cy="3859"/>
            </a:xfrm>
            <a:custGeom>
              <a:avLst/>
              <a:gdLst>
                <a:gd name="connsiteX0" fmla="*/ 3504978 w 5778230"/>
                <a:gd name="connsiteY0" fmla="*/ 531779 h 4510392"/>
                <a:gd name="connsiteX1" fmla="*/ 4609904 w 5778230"/>
                <a:gd name="connsiteY1" fmla="*/ 531779 h 4510392"/>
                <a:gd name="connsiteX2" fmla="*/ 4609904 w 5778230"/>
                <a:gd name="connsiteY2" fmla="*/ 4510392 h 4510392"/>
                <a:gd name="connsiteX3" fmla="*/ 3504978 w 5778230"/>
                <a:gd name="connsiteY3" fmla="*/ 4510392 h 4510392"/>
                <a:gd name="connsiteX4" fmla="*/ 1168326 w 5778230"/>
                <a:gd name="connsiteY4" fmla="*/ 531779 h 4510392"/>
                <a:gd name="connsiteX5" fmla="*/ 2273252 w 5778230"/>
                <a:gd name="connsiteY5" fmla="*/ 531779 h 4510392"/>
                <a:gd name="connsiteX6" fmla="*/ 2273252 w 5778230"/>
                <a:gd name="connsiteY6" fmla="*/ 4510392 h 4510392"/>
                <a:gd name="connsiteX7" fmla="*/ 1168326 w 5778230"/>
                <a:gd name="connsiteY7" fmla="*/ 4510392 h 4510392"/>
                <a:gd name="connsiteX8" fmla="*/ 4673304 w 5778230"/>
                <a:gd name="connsiteY8" fmla="*/ 0 h 4510392"/>
                <a:gd name="connsiteX9" fmla="*/ 5778230 w 5778230"/>
                <a:gd name="connsiteY9" fmla="*/ 0 h 4510392"/>
                <a:gd name="connsiteX10" fmla="*/ 5778230 w 5778230"/>
                <a:gd name="connsiteY10" fmla="*/ 3978613 h 4510392"/>
                <a:gd name="connsiteX11" fmla="*/ 4673304 w 5778230"/>
                <a:gd name="connsiteY11" fmla="*/ 3978613 h 4510392"/>
                <a:gd name="connsiteX12" fmla="*/ 2336652 w 5778230"/>
                <a:gd name="connsiteY12" fmla="*/ 0 h 4510392"/>
                <a:gd name="connsiteX13" fmla="*/ 3441578 w 5778230"/>
                <a:gd name="connsiteY13" fmla="*/ 0 h 4510392"/>
                <a:gd name="connsiteX14" fmla="*/ 3441578 w 5778230"/>
                <a:gd name="connsiteY14" fmla="*/ 3978613 h 4510392"/>
                <a:gd name="connsiteX15" fmla="*/ 2336652 w 5778230"/>
                <a:gd name="connsiteY15" fmla="*/ 3978613 h 4510392"/>
                <a:gd name="connsiteX16" fmla="*/ 0 w 5778230"/>
                <a:gd name="connsiteY16" fmla="*/ 0 h 4510392"/>
                <a:gd name="connsiteX17" fmla="*/ 1104926 w 5778230"/>
                <a:gd name="connsiteY17" fmla="*/ 0 h 4510392"/>
                <a:gd name="connsiteX18" fmla="*/ 1104926 w 5778230"/>
                <a:gd name="connsiteY18" fmla="*/ 3978613 h 4510392"/>
                <a:gd name="connsiteX19" fmla="*/ 0 w 5778230"/>
                <a:gd name="connsiteY19" fmla="*/ 3978613 h 451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78230" h="4510392">
                  <a:moveTo>
                    <a:pt x="3504978" y="531779"/>
                  </a:moveTo>
                  <a:lnTo>
                    <a:pt x="4609904" y="531779"/>
                  </a:lnTo>
                  <a:lnTo>
                    <a:pt x="4609904" y="4510392"/>
                  </a:lnTo>
                  <a:lnTo>
                    <a:pt x="3504978" y="4510392"/>
                  </a:lnTo>
                  <a:close/>
                  <a:moveTo>
                    <a:pt x="1168326" y="531779"/>
                  </a:moveTo>
                  <a:lnTo>
                    <a:pt x="2273252" y="531779"/>
                  </a:lnTo>
                  <a:lnTo>
                    <a:pt x="2273252" y="4510392"/>
                  </a:lnTo>
                  <a:lnTo>
                    <a:pt x="1168326" y="4510392"/>
                  </a:lnTo>
                  <a:close/>
                  <a:moveTo>
                    <a:pt x="4673304" y="0"/>
                  </a:moveTo>
                  <a:lnTo>
                    <a:pt x="5778230" y="0"/>
                  </a:lnTo>
                  <a:lnTo>
                    <a:pt x="5778230" y="3978613"/>
                  </a:lnTo>
                  <a:lnTo>
                    <a:pt x="4673304" y="3978613"/>
                  </a:lnTo>
                  <a:close/>
                  <a:moveTo>
                    <a:pt x="2336652" y="0"/>
                  </a:moveTo>
                  <a:lnTo>
                    <a:pt x="3441578" y="0"/>
                  </a:lnTo>
                  <a:lnTo>
                    <a:pt x="3441578" y="3978613"/>
                  </a:lnTo>
                  <a:lnTo>
                    <a:pt x="2336652" y="3978613"/>
                  </a:lnTo>
                  <a:close/>
                  <a:moveTo>
                    <a:pt x="0" y="0"/>
                  </a:moveTo>
                  <a:lnTo>
                    <a:pt x="1104926" y="0"/>
                  </a:lnTo>
                  <a:lnTo>
                    <a:pt x="1104926" y="3978613"/>
                  </a:lnTo>
                  <a:lnTo>
                    <a:pt x="0" y="3978613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" name="文本框 1"/>
            <p:cNvSpPr txBox="1"/>
            <p:nvPr/>
          </p:nvSpPr>
          <p:spPr>
            <a:xfrm>
              <a:off x="1162" y="2805"/>
              <a:ext cx="8044" cy="55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200">
                  <a:latin typeface="隶书" panose="02010509060101010101" charset="-122"/>
                  <a:ea typeface="隶书" panose="02010509060101010101" charset="-122"/>
                </a:rPr>
                <a:t>黄鹤楼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/>
              <a:r>
                <a:rPr lang="zh-CN" altLang="en-US" sz="2400">
                  <a:latin typeface="隶书" panose="02010509060101010101" charset="-122"/>
                  <a:ea typeface="隶书" panose="02010509060101010101" charset="-122"/>
                </a:rPr>
                <a:t>唐 崔颢 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/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400">
                  <a:latin typeface="隶书" panose="02010509060101010101" charset="-122"/>
                  <a:ea typeface="隶书" panose="02010509060101010101" charset="-122"/>
                </a:rPr>
                <a:t>昔人已乘黄鹤去，此地空余黄鹤楼。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400">
                  <a:latin typeface="隶书" panose="02010509060101010101" charset="-122"/>
                  <a:ea typeface="隶书" panose="02010509060101010101" charset="-122"/>
                </a:rPr>
                <a:t>黄鹤一去不复返，白云千载空悠悠。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400">
                  <a:latin typeface="隶书" panose="02010509060101010101" charset="-122"/>
                  <a:ea typeface="隶书" panose="02010509060101010101" charset="-122"/>
                </a:rPr>
                <a:t>晴川历历汉阳树，芳草萋萋鹦鹉洲。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  <a:p>
              <a:pPr algn="ctr" fontAlgn="auto">
                <a:lnSpc>
                  <a:spcPct val="150000"/>
                </a:lnSpc>
              </a:pPr>
              <a:r>
                <a:rPr lang="zh-CN" altLang="en-US" sz="2400">
                  <a:latin typeface="隶书" panose="02010509060101010101" charset="-122"/>
                  <a:ea typeface="隶书" panose="02010509060101010101" charset="-122"/>
                </a:rPr>
                <a:t>日暮乡关何处是？烟波江上使人愁。</a:t>
              </a:r>
              <a:endParaRPr lang="zh-CN" altLang="en-US" sz="2400"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272405" y="1424305"/>
            <a:ext cx="6469380" cy="1782445"/>
            <a:chOff x="8303" y="2243"/>
            <a:chExt cx="10188" cy="2807"/>
          </a:xfrm>
        </p:grpSpPr>
        <p:sp>
          <p:nvSpPr>
            <p:cNvPr id="5" name="文本框 30"/>
            <p:cNvSpPr txBox="1"/>
            <p:nvPr/>
          </p:nvSpPr>
          <p:spPr>
            <a:xfrm>
              <a:off x="9121" y="2968"/>
              <a:ext cx="937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疫情后为旅游业得以复苏，“黄鹤楼”推出了“黄鹤楼雪糕”。15元雪糕，开售日当日两点售罄3000只。</a:t>
              </a:r>
              <a:endParaRPr lang="zh-CN" altLang="en-US" sz="2000" dirty="0">
                <a:effectLst/>
                <a:latin typeface="隶书" panose="02010509060101010101" charset="-122"/>
                <a:ea typeface="隶书" panose="02010509060101010101" charset="-122"/>
                <a:sym typeface="+mn-lt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9542" y="2243"/>
              <a:ext cx="31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dirty="0">
                  <a:effectLst/>
                  <a:latin typeface="隶书" panose="02010509060101010101" charset="-122"/>
                  <a:ea typeface="隶书" panose="02010509060101010101" charset="-122"/>
                </a:rPr>
                <a:t>黄鹤楼雪糕</a:t>
              </a:r>
              <a:endParaRPr lang="zh-CN" altLang="en-US" sz="2400" b="1" dirty="0">
                <a:effectLst/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>
            <a:xfrm rot="10800000">
              <a:off x="8303" y="2431"/>
              <a:ext cx="695" cy="537"/>
            </a:xfrm>
            <a:custGeom>
              <a:avLst/>
              <a:gdLst/>
              <a:ahLst/>
              <a:cxnLst>
                <a:cxn ang="0">
                  <a:pos x="283398589" y="415369279"/>
                </a:cxn>
                <a:cxn ang="0">
                  <a:pos x="270517404" y="401042818"/>
                </a:cxn>
                <a:cxn ang="0">
                  <a:pos x="270517404" y="358077448"/>
                </a:cxn>
                <a:cxn ang="0">
                  <a:pos x="553915993" y="114583662"/>
                </a:cxn>
                <a:cxn ang="0">
                  <a:pos x="566797178" y="114583662"/>
                </a:cxn>
                <a:cxn ang="0">
                  <a:pos x="579678362" y="114583662"/>
                </a:cxn>
                <a:cxn ang="0">
                  <a:pos x="592563722" y="143231913"/>
                </a:cxn>
                <a:cxn ang="0">
                  <a:pos x="592563722" y="171875493"/>
                </a:cxn>
                <a:cxn ang="0">
                  <a:pos x="566797178" y="200523744"/>
                </a:cxn>
                <a:cxn ang="0">
                  <a:pos x="553915993" y="186197283"/>
                </a:cxn>
                <a:cxn ang="0">
                  <a:pos x="296279773" y="401042818"/>
                </a:cxn>
                <a:cxn ang="0">
                  <a:pos x="296279773" y="401042818"/>
                </a:cxn>
                <a:cxn ang="0">
                  <a:pos x="283398589" y="415369279"/>
                </a:cxn>
                <a:cxn ang="0">
                  <a:pos x="605444907" y="0"/>
                </a:cxn>
                <a:cxn ang="0">
                  <a:pos x="553915993" y="0"/>
                </a:cxn>
                <a:cxn ang="0">
                  <a:pos x="51528914" y="444012859"/>
                </a:cxn>
                <a:cxn ang="0">
                  <a:pos x="0" y="515626480"/>
                </a:cxn>
                <a:cxn ang="0">
                  <a:pos x="51528914" y="587244772"/>
                </a:cxn>
                <a:cxn ang="0">
                  <a:pos x="553915993" y="1031257632"/>
                </a:cxn>
                <a:cxn ang="0">
                  <a:pos x="605444907" y="1045579422"/>
                </a:cxn>
                <a:cxn ang="0">
                  <a:pos x="644088461" y="1031257632"/>
                </a:cxn>
                <a:cxn ang="0">
                  <a:pos x="682736190" y="959639339"/>
                </a:cxn>
                <a:cxn ang="0">
                  <a:pos x="682736190" y="85940082"/>
                </a:cxn>
                <a:cxn ang="0">
                  <a:pos x="644088461" y="0"/>
                </a:cxn>
                <a:cxn ang="0">
                  <a:pos x="605444907" y="0"/>
                </a:cxn>
                <a:cxn ang="0">
                  <a:pos x="966134779" y="415369279"/>
                </a:cxn>
                <a:cxn ang="0">
                  <a:pos x="953249419" y="401042818"/>
                </a:cxn>
                <a:cxn ang="0">
                  <a:pos x="953249419" y="358077448"/>
                </a:cxn>
                <a:cxn ang="0">
                  <a:pos x="1236652184" y="114583662"/>
                </a:cxn>
                <a:cxn ang="0">
                  <a:pos x="1249533368" y="114583662"/>
                </a:cxn>
                <a:cxn ang="0">
                  <a:pos x="1262414553" y="114583662"/>
                </a:cxn>
                <a:cxn ang="0">
                  <a:pos x="1275295738" y="143231913"/>
                </a:cxn>
                <a:cxn ang="0">
                  <a:pos x="1275295738" y="171875493"/>
                </a:cxn>
                <a:cxn ang="0">
                  <a:pos x="1249533368" y="200523744"/>
                </a:cxn>
                <a:cxn ang="0">
                  <a:pos x="1236652184" y="186197283"/>
                </a:cxn>
                <a:cxn ang="0">
                  <a:pos x="979015964" y="401042818"/>
                </a:cxn>
                <a:cxn ang="0">
                  <a:pos x="979015964" y="401042818"/>
                </a:cxn>
                <a:cxn ang="0">
                  <a:pos x="966134779" y="415369279"/>
                </a:cxn>
                <a:cxn ang="0">
                  <a:pos x="1288176922" y="0"/>
                </a:cxn>
                <a:cxn ang="0">
                  <a:pos x="1236652184" y="0"/>
                </a:cxn>
                <a:cxn ang="0">
                  <a:pos x="734260929" y="444012859"/>
                </a:cxn>
                <a:cxn ang="0">
                  <a:pos x="682736190" y="515626480"/>
                </a:cxn>
                <a:cxn ang="0">
                  <a:pos x="734260929" y="587244772"/>
                </a:cxn>
                <a:cxn ang="0">
                  <a:pos x="1236652184" y="1031257632"/>
                </a:cxn>
                <a:cxn ang="0">
                  <a:pos x="1288176922" y="1045579422"/>
                </a:cxn>
                <a:cxn ang="0">
                  <a:pos x="1326824652" y="1031257632"/>
                </a:cxn>
                <a:cxn ang="0">
                  <a:pos x="1365468206" y="959639339"/>
                </a:cxn>
                <a:cxn ang="0">
                  <a:pos x="1365468206" y="85940082"/>
                </a:cxn>
                <a:cxn ang="0">
                  <a:pos x="1326824652" y="0"/>
                </a:cxn>
                <a:cxn ang="0">
                  <a:pos x="1288176922" y="0"/>
                </a:cxn>
              </a:cxnLst>
              <a:rect l="0" t="0" r="0" b="0"/>
              <a:pathLst>
                <a:path w="106" h="73">
                  <a:moveTo>
                    <a:pt x="22" y="29"/>
                  </a:moveTo>
                  <a:cubicBezTo>
                    <a:pt x="22" y="29"/>
                    <a:pt x="21" y="28"/>
                    <a:pt x="21" y="28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6" y="8"/>
                    <a:pt x="46" y="9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4"/>
                    <a:pt x="44" y="14"/>
                  </a:cubicBezTo>
                  <a:cubicBezTo>
                    <a:pt x="44" y="14"/>
                    <a:pt x="43" y="13"/>
                    <a:pt x="43" y="1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2" y="29"/>
                  </a:cubicBezTo>
                  <a:moveTo>
                    <a:pt x="47" y="0"/>
                  </a:moveTo>
                  <a:cubicBezTo>
                    <a:pt x="46" y="0"/>
                    <a:pt x="44" y="0"/>
                    <a:pt x="43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1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6" y="73"/>
                    <a:pt x="47" y="73"/>
                  </a:cubicBezTo>
                  <a:cubicBezTo>
                    <a:pt x="48" y="73"/>
                    <a:pt x="49" y="72"/>
                    <a:pt x="50" y="72"/>
                  </a:cubicBezTo>
                  <a:cubicBezTo>
                    <a:pt x="52" y="71"/>
                    <a:pt x="53" y="69"/>
                    <a:pt x="53" y="6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2" y="2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moveTo>
                    <a:pt x="75" y="29"/>
                  </a:moveTo>
                  <a:cubicBezTo>
                    <a:pt x="75" y="29"/>
                    <a:pt x="74" y="28"/>
                    <a:pt x="74" y="28"/>
                  </a:cubicBezTo>
                  <a:cubicBezTo>
                    <a:pt x="73" y="27"/>
                    <a:pt x="73" y="26"/>
                    <a:pt x="74" y="2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7" y="8"/>
                    <a:pt x="97" y="8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9" y="8"/>
                    <a:pt x="99" y="9"/>
                    <a:pt x="99" y="10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8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9"/>
                    <a:pt x="75" y="29"/>
                  </a:cubicBezTo>
                  <a:moveTo>
                    <a:pt x="100" y="0"/>
                  </a:moveTo>
                  <a:cubicBezTo>
                    <a:pt x="99" y="0"/>
                    <a:pt x="97" y="0"/>
                    <a:pt x="96" y="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5" y="32"/>
                    <a:pt x="53" y="34"/>
                    <a:pt x="53" y="36"/>
                  </a:cubicBezTo>
                  <a:cubicBezTo>
                    <a:pt x="53" y="38"/>
                    <a:pt x="55" y="40"/>
                    <a:pt x="57" y="4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7" y="72"/>
                    <a:pt x="99" y="73"/>
                    <a:pt x="100" y="73"/>
                  </a:cubicBezTo>
                  <a:cubicBezTo>
                    <a:pt x="101" y="73"/>
                    <a:pt x="102" y="72"/>
                    <a:pt x="103" y="72"/>
                  </a:cubicBezTo>
                  <a:cubicBezTo>
                    <a:pt x="105" y="71"/>
                    <a:pt x="106" y="69"/>
                    <a:pt x="106" y="6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3"/>
                    <a:pt x="105" y="2"/>
                    <a:pt x="103" y="0"/>
                  </a:cubicBezTo>
                  <a:cubicBezTo>
                    <a:pt x="102" y="0"/>
                    <a:pt x="101" y="0"/>
                    <a:pt x="10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5485" y="3726180"/>
            <a:ext cx="5353050" cy="2492375"/>
            <a:chOff x="1111" y="5868"/>
            <a:chExt cx="8430" cy="3925"/>
          </a:xfrm>
        </p:grpSpPr>
        <p:sp>
          <p:nvSpPr>
            <p:cNvPr id="7" name="文本框 30"/>
            <p:cNvSpPr txBox="1"/>
            <p:nvPr/>
          </p:nvSpPr>
          <p:spPr>
            <a:xfrm>
              <a:off x="1111" y="6741"/>
              <a:ext cx="8431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为进一步推介武汉市黄鹤楼的文化品牌，由武汉黄鹤楼公园管理处出品、《黄鹤楼》系列动画宣传视频在全网上线。</a:t>
              </a:r>
              <a:endParaRPr lang="zh-CN" altLang="en-US" sz="2000" dirty="0">
                <a:effectLst/>
                <a:latin typeface="隶书" panose="02010509060101010101" charset="-122"/>
                <a:ea typeface="隶书" panose="02010509060101010101" charset="-122"/>
                <a:sym typeface="+mn-lt"/>
              </a:endParaRPr>
            </a:p>
          </p:txBody>
        </p:sp>
        <p:sp>
          <p:nvSpPr>
            <p:cNvPr id="8" name="文本框 14"/>
            <p:cNvSpPr txBox="1"/>
            <p:nvPr/>
          </p:nvSpPr>
          <p:spPr>
            <a:xfrm>
              <a:off x="4690" y="5868"/>
              <a:ext cx="31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dirty="0">
                  <a:effectLst/>
                  <a:latin typeface="隶书" panose="02010509060101010101" charset="-122"/>
                  <a:ea typeface="隶书" panose="02010509060101010101" charset="-122"/>
                </a:rPr>
                <a:t>同名动画</a:t>
              </a:r>
              <a:endParaRPr lang="zh-CN" altLang="en-US" sz="2400" b="1" dirty="0">
                <a:effectLst/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>
            <a:xfrm>
              <a:off x="8426" y="5868"/>
              <a:ext cx="695" cy="537"/>
            </a:xfrm>
            <a:custGeom>
              <a:avLst/>
              <a:gdLst/>
              <a:ahLst/>
              <a:cxnLst>
                <a:cxn ang="0">
                  <a:pos x="283398589" y="415369279"/>
                </a:cxn>
                <a:cxn ang="0">
                  <a:pos x="270517404" y="401042818"/>
                </a:cxn>
                <a:cxn ang="0">
                  <a:pos x="270517404" y="358077448"/>
                </a:cxn>
                <a:cxn ang="0">
                  <a:pos x="553915993" y="114583662"/>
                </a:cxn>
                <a:cxn ang="0">
                  <a:pos x="566797178" y="114583662"/>
                </a:cxn>
                <a:cxn ang="0">
                  <a:pos x="579678362" y="114583662"/>
                </a:cxn>
                <a:cxn ang="0">
                  <a:pos x="592563722" y="143231913"/>
                </a:cxn>
                <a:cxn ang="0">
                  <a:pos x="592563722" y="171875493"/>
                </a:cxn>
                <a:cxn ang="0">
                  <a:pos x="566797178" y="200523744"/>
                </a:cxn>
                <a:cxn ang="0">
                  <a:pos x="553915993" y="186197283"/>
                </a:cxn>
                <a:cxn ang="0">
                  <a:pos x="296279773" y="401042818"/>
                </a:cxn>
                <a:cxn ang="0">
                  <a:pos x="296279773" y="401042818"/>
                </a:cxn>
                <a:cxn ang="0">
                  <a:pos x="283398589" y="415369279"/>
                </a:cxn>
                <a:cxn ang="0">
                  <a:pos x="605444907" y="0"/>
                </a:cxn>
                <a:cxn ang="0">
                  <a:pos x="553915993" y="0"/>
                </a:cxn>
                <a:cxn ang="0">
                  <a:pos x="51528914" y="444012859"/>
                </a:cxn>
                <a:cxn ang="0">
                  <a:pos x="0" y="515626480"/>
                </a:cxn>
                <a:cxn ang="0">
                  <a:pos x="51528914" y="587244772"/>
                </a:cxn>
                <a:cxn ang="0">
                  <a:pos x="553915993" y="1031257632"/>
                </a:cxn>
                <a:cxn ang="0">
                  <a:pos x="605444907" y="1045579422"/>
                </a:cxn>
                <a:cxn ang="0">
                  <a:pos x="644088461" y="1031257632"/>
                </a:cxn>
                <a:cxn ang="0">
                  <a:pos x="682736190" y="959639339"/>
                </a:cxn>
                <a:cxn ang="0">
                  <a:pos x="682736190" y="85940082"/>
                </a:cxn>
                <a:cxn ang="0">
                  <a:pos x="644088461" y="0"/>
                </a:cxn>
                <a:cxn ang="0">
                  <a:pos x="605444907" y="0"/>
                </a:cxn>
                <a:cxn ang="0">
                  <a:pos x="966134779" y="415369279"/>
                </a:cxn>
                <a:cxn ang="0">
                  <a:pos x="953249419" y="401042818"/>
                </a:cxn>
                <a:cxn ang="0">
                  <a:pos x="953249419" y="358077448"/>
                </a:cxn>
                <a:cxn ang="0">
                  <a:pos x="1236652184" y="114583662"/>
                </a:cxn>
                <a:cxn ang="0">
                  <a:pos x="1249533368" y="114583662"/>
                </a:cxn>
                <a:cxn ang="0">
                  <a:pos x="1262414553" y="114583662"/>
                </a:cxn>
                <a:cxn ang="0">
                  <a:pos x="1275295738" y="143231913"/>
                </a:cxn>
                <a:cxn ang="0">
                  <a:pos x="1275295738" y="171875493"/>
                </a:cxn>
                <a:cxn ang="0">
                  <a:pos x="1249533368" y="200523744"/>
                </a:cxn>
                <a:cxn ang="0">
                  <a:pos x="1236652184" y="186197283"/>
                </a:cxn>
                <a:cxn ang="0">
                  <a:pos x="979015964" y="401042818"/>
                </a:cxn>
                <a:cxn ang="0">
                  <a:pos x="979015964" y="401042818"/>
                </a:cxn>
                <a:cxn ang="0">
                  <a:pos x="966134779" y="415369279"/>
                </a:cxn>
                <a:cxn ang="0">
                  <a:pos x="1288176922" y="0"/>
                </a:cxn>
                <a:cxn ang="0">
                  <a:pos x="1236652184" y="0"/>
                </a:cxn>
                <a:cxn ang="0">
                  <a:pos x="734260929" y="444012859"/>
                </a:cxn>
                <a:cxn ang="0">
                  <a:pos x="682736190" y="515626480"/>
                </a:cxn>
                <a:cxn ang="0">
                  <a:pos x="734260929" y="587244772"/>
                </a:cxn>
                <a:cxn ang="0">
                  <a:pos x="1236652184" y="1031257632"/>
                </a:cxn>
                <a:cxn ang="0">
                  <a:pos x="1288176922" y="1045579422"/>
                </a:cxn>
                <a:cxn ang="0">
                  <a:pos x="1326824652" y="1031257632"/>
                </a:cxn>
                <a:cxn ang="0">
                  <a:pos x="1365468206" y="959639339"/>
                </a:cxn>
                <a:cxn ang="0">
                  <a:pos x="1365468206" y="85940082"/>
                </a:cxn>
                <a:cxn ang="0">
                  <a:pos x="1326824652" y="0"/>
                </a:cxn>
                <a:cxn ang="0">
                  <a:pos x="1288176922" y="0"/>
                </a:cxn>
              </a:cxnLst>
              <a:rect l="0" t="0" r="0" b="0"/>
              <a:pathLst>
                <a:path w="106" h="73">
                  <a:moveTo>
                    <a:pt x="22" y="29"/>
                  </a:moveTo>
                  <a:cubicBezTo>
                    <a:pt x="22" y="29"/>
                    <a:pt x="21" y="28"/>
                    <a:pt x="21" y="28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6" y="8"/>
                    <a:pt x="46" y="9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4"/>
                    <a:pt x="44" y="14"/>
                  </a:cubicBezTo>
                  <a:cubicBezTo>
                    <a:pt x="44" y="14"/>
                    <a:pt x="43" y="13"/>
                    <a:pt x="43" y="1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2" y="29"/>
                  </a:cubicBezTo>
                  <a:moveTo>
                    <a:pt x="47" y="0"/>
                  </a:moveTo>
                  <a:cubicBezTo>
                    <a:pt x="46" y="0"/>
                    <a:pt x="44" y="0"/>
                    <a:pt x="43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1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6" y="73"/>
                    <a:pt x="47" y="73"/>
                  </a:cubicBezTo>
                  <a:cubicBezTo>
                    <a:pt x="48" y="73"/>
                    <a:pt x="49" y="72"/>
                    <a:pt x="50" y="72"/>
                  </a:cubicBezTo>
                  <a:cubicBezTo>
                    <a:pt x="52" y="71"/>
                    <a:pt x="53" y="69"/>
                    <a:pt x="53" y="6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2" y="2"/>
                    <a:pt x="50" y="0"/>
                  </a:cubicBezTo>
                  <a:cubicBezTo>
                    <a:pt x="49" y="0"/>
                    <a:pt x="48" y="0"/>
                    <a:pt x="47" y="0"/>
                  </a:cubicBezTo>
                  <a:moveTo>
                    <a:pt x="75" y="29"/>
                  </a:moveTo>
                  <a:cubicBezTo>
                    <a:pt x="75" y="29"/>
                    <a:pt x="74" y="28"/>
                    <a:pt x="74" y="28"/>
                  </a:cubicBezTo>
                  <a:cubicBezTo>
                    <a:pt x="73" y="27"/>
                    <a:pt x="73" y="26"/>
                    <a:pt x="74" y="25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7" y="8"/>
                    <a:pt x="97" y="8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9" y="8"/>
                    <a:pt x="99" y="9"/>
                    <a:pt x="99" y="10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8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9"/>
                    <a:pt x="75" y="29"/>
                  </a:cubicBezTo>
                  <a:moveTo>
                    <a:pt x="100" y="0"/>
                  </a:moveTo>
                  <a:cubicBezTo>
                    <a:pt x="99" y="0"/>
                    <a:pt x="97" y="0"/>
                    <a:pt x="96" y="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5" y="32"/>
                    <a:pt x="53" y="34"/>
                    <a:pt x="53" y="36"/>
                  </a:cubicBezTo>
                  <a:cubicBezTo>
                    <a:pt x="53" y="38"/>
                    <a:pt x="55" y="40"/>
                    <a:pt x="57" y="4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7" y="72"/>
                    <a:pt x="99" y="73"/>
                    <a:pt x="100" y="73"/>
                  </a:cubicBezTo>
                  <a:cubicBezTo>
                    <a:pt x="101" y="73"/>
                    <a:pt x="102" y="72"/>
                    <a:pt x="103" y="72"/>
                  </a:cubicBezTo>
                  <a:cubicBezTo>
                    <a:pt x="105" y="71"/>
                    <a:pt x="106" y="69"/>
                    <a:pt x="106" y="6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3"/>
                    <a:pt x="105" y="2"/>
                    <a:pt x="103" y="0"/>
                  </a:cubicBezTo>
                  <a:cubicBezTo>
                    <a:pt x="102" y="0"/>
                    <a:pt x="101" y="0"/>
                    <a:pt x="10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1685" y="391795"/>
            <a:ext cx="8446135" cy="5439410"/>
            <a:chOff x="3231" y="617"/>
            <a:chExt cx="13301" cy="8566"/>
          </a:xfrm>
        </p:grpSpPr>
        <p:pic>
          <p:nvPicPr>
            <p:cNvPr id="12" name="图片 11" descr="WechatIMG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231" y="617"/>
              <a:ext cx="3229" cy="4684"/>
            </a:xfrm>
            <a:prstGeom prst="rect">
              <a:avLst/>
            </a:prstGeom>
          </p:spPr>
        </p:pic>
        <p:pic>
          <p:nvPicPr>
            <p:cNvPr id="13" name="图片 12" descr="WechatIMG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4" y="5733"/>
              <a:ext cx="6448" cy="3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8144" cy="6858000"/>
          </a:xfrm>
          <a:prstGeom prst="rect">
            <a:avLst/>
          </a:prstGeom>
        </p:spPr>
      </p:pic>
      <p:sp>
        <p:nvSpPr>
          <p:cNvPr id="3" name="文本框 7"/>
          <p:cNvSpPr txBox="1"/>
          <p:nvPr/>
        </p:nvSpPr>
        <p:spPr>
          <a:xfrm>
            <a:off x="4980940" y="2284095"/>
            <a:ext cx="2230120" cy="19380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sym typeface="+mn-ea"/>
              </a:rPr>
              <a:t>城市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sym typeface="+mn-ea"/>
              </a:rPr>
              <a:t>IP的文化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隶书" panose="02010509060101010101" charset="-122"/>
              <a:ea typeface="隶书" panose="02010509060101010101" charset="-122"/>
              <a:sym typeface="+mn-ea"/>
            </a:endParaRPr>
          </a:p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sym typeface="+mn-ea"/>
              </a:rPr>
              <a:t>价值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8995" y="1292860"/>
            <a:ext cx="9866630" cy="3784600"/>
            <a:chOff x="1337" y="2036"/>
            <a:chExt cx="15538" cy="596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043" y="2805"/>
              <a:ext cx="0" cy="5191"/>
            </a:xfrm>
            <a:prstGeom prst="line">
              <a:avLst/>
            </a:prstGeom>
            <a:ln w="12700">
              <a:solidFill>
                <a:srgbClr val="0628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9764" y="2945"/>
              <a:ext cx="721" cy="29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城市如人</a:t>
              </a:r>
              <a:endParaRPr lang="zh-CN" altLang="en-US" sz="2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9" name="文本框 4"/>
            <p:cNvSpPr txBox="1"/>
            <p:nvPr/>
          </p:nvSpPr>
          <p:spPr>
            <a:xfrm>
              <a:off x="1337" y="2036"/>
              <a:ext cx="7869" cy="5960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城市IP是对城市精气神的特色凝练而创造出的一个符号化、个性化的具体形象，是</a:t>
              </a:r>
              <a:r>
                <a:rPr lang="zh-CN" altLang="en-US" sz="2000" dirty="0">
                  <a:solidFill>
                    <a:srgbClr val="C00000"/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具有人格化的可传递的精神消费品</a:t>
              </a: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。它能快速聚集人气和提高城市认知度，促进城市文化力、向心力的凝聚，</a:t>
              </a:r>
              <a:r>
                <a:rPr lang="zh-CN" altLang="en-US" sz="2000" dirty="0">
                  <a:solidFill>
                    <a:srgbClr val="C00000"/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形成城市性格</a:t>
              </a: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，</a:t>
              </a:r>
              <a:r>
                <a:rPr lang="zh-CN" altLang="en-US" sz="2000" dirty="0">
                  <a:solidFill>
                    <a:srgbClr val="C00000"/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助力城市高质量发展</a:t>
              </a:r>
              <a:r>
                <a:rPr lang="zh-CN" altLang="en-US" sz="2000" dirty="0">
                  <a:effectLst/>
                  <a:latin typeface="隶书" panose="02010509060101010101" charset="-122"/>
                  <a:ea typeface="隶书" panose="02010509060101010101" charset="-122"/>
                  <a:sym typeface="+mn-lt"/>
                </a:rPr>
                <a:t>。</a:t>
              </a:r>
              <a:endParaRPr lang="zh-CN" altLang="en-US" sz="2000" dirty="0">
                <a:effectLst/>
                <a:latin typeface="隶书" panose="02010509060101010101" charset="-122"/>
                <a:ea typeface="隶书" panose="02010509060101010101" charset="-122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1819" y="3785"/>
              <a:ext cx="5057" cy="28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-组合 8_1"/>
          <p:cNvGrpSpPr/>
          <p:nvPr>
            <p:custDataLst>
              <p:tags r:id="rId1"/>
            </p:custDataLst>
          </p:nvPr>
        </p:nvGrpSpPr>
        <p:grpSpPr>
          <a:xfrm>
            <a:off x="948444" y="544768"/>
            <a:ext cx="10250662" cy="706755"/>
            <a:chOff x="970669" y="544768"/>
            <a:chExt cx="10250662" cy="706755"/>
          </a:xfrm>
        </p:grpSpPr>
        <p:cxnSp>
          <p:nvCxnSpPr>
            <p:cNvPr id="49" name="PA-直接连接符 48"/>
            <p:cNvCxnSpPr/>
            <p:nvPr>
              <p:custDataLst>
                <p:tags r:id="rId2"/>
              </p:custDataLst>
            </p:nvPr>
          </p:nvCxnSpPr>
          <p:spPr>
            <a:xfrm>
              <a:off x="970669" y="1209368"/>
              <a:ext cx="10250662" cy="0"/>
            </a:xfrm>
            <a:prstGeom prst="line">
              <a:avLst/>
            </a:prstGeom>
            <a:ln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A-文本框 49"/>
            <p:cNvSpPr txBox="1"/>
            <p:nvPr>
              <p:custDataLst>
                <p:tags r:id="rId3"/>
              </p:custDataLst>
            </p:nvPr>
          </p:nvSpPr>
          <p:spPr>
            <a:xfrm>
              <a:off x="970669" y="544768"/>
              <a:ext cx="557720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字魂24号-镇魂手书" panose="00000500000000000000" charset="-122"/>
                </a:rPr>
                <a:t>上述三个城市IP的特点</a:t>
              </a:r>
              <a:endParaRPr lang="zh-CN" altLang="en-US" sz="3500" dirty="0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2845" y="1985010"/>
            <a:ext cx="9834245" cy="4098925"/>
            <a:chOff x="1847" y="3126"/>
            <a:chExt cx="15487" cy="6455"/>
          </a:xfrm>
        </p:grpSpPr>
        <p:grpSp>
          <p:nvGrpSpPr>
            <p:cNvPr id="3" name="PA-组合 2"/>
            <p:cNvGrpSpPr/>
            <p:nvPr>
              <p:custDataLst>
                <p:tags r:id="rId4"/>
              </p:custDataLst>
            </p:nvPr>
          </p:nvGrpSpPr>
          <p:grpSpPr>
            <a:xfrm>
              <a:off x="1847" y="3126"/>
              <a:ext cx="3166" cy="6454"/>
              <a:chOff x="1181559" y="1718503"/>
              <a:chExt cx="2010191" cy="4098278"/>
            </a:xfrm>
          </p:grpSpPr>
          <p:sp>
            <p:nvSpPr>
              <p:cNvPr id="10" name="PA-圆角矩形 9"/>
              <p:cNvSpPr/>
              <p:nvPr>
                <p:custDataLst>
                  <p:tags r:id="rId5"/>
                </p:custDataLst>
              </p:nvPr>
            </p:nvSpPr>
            <p:spPr>
              <a:xfrm>
                <a:off x="1219335" y="1718503"/>
                <a:ext cx="1934387" cy="4098278"/>
              </a:xfrm>
              <a:prstGeom prst="roundRect">
                <a:avLst>
                  <a:gd name="adj" fmla="val 50000"/>
                </a:avLst>
              </a:prstGeom>
              <a:noFill/>
              <a:ln w="6350" cap="flat" cmpd="sng" algn="ctr">
                <a:solidFill>
                  <a:srgbClr val="59585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181559" y="3441747"/>
                <a:ext cx="2010191" cy="1657350"/>
                <a:chOff x="699923" y="3409801"/>
                <a:chExt cx="2207234" cy="1819807"/>
              </a:xfrm>
            </p:grpSpPr>
            <p:sp>
              <p:nvSpPr>
                <p:cNvPr id="15" name="PA-文本框 14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699923" y="3409801"/>
                  <a:ext cx="2207234" cy="437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dirty="0">
                      <a:solidFill>
                        <a:schemeClr val="tx1"/>
                      </a:solidFill>
                      <a:latin typeface="隶书" panose="02010509060101010101" charset="-122"/>
                      <a:ea typeface="隶书" panose="02010509060101010101" charset="-122"/>
                      <a:cs typeface="字魂24号-镇魂手书" panose="00000500000000000000" charset="-122"/>
                      <a:sym typeface="字魂24号-镇魂手书" panose="00000500000000000000" charset="-122"/>
                    </a:rPr>
                    <a:t>讲故事</a:t>
                  </a:r>
                  <a:endParaRPr lang="zh-CN" altLang="en-US" sz="2000" dirty="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16" name="PA-矩形 1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659540" y="3865911"/>
                  <a:ext cx="288000" cy="28800"/>
                </a:xfrm>
                <a:prstGeom prst="rect">
                  <a:avLst/>
                </a:prstGeom>
                <a:solidFill>
                  <a:srgbClr val="5958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17" name="PA-文本框 16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29207" y="3913211"/>
                  <a:ext cx="2118227" cy="131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①从既有的中</a:t>
                  </a:r>
                  <a:r>
                    <a:rPr lang="zh-CN" altLang="en-US" sz="1200" b="1" dirty="0">
                      <a:solidFill>
                        <a:srgbClr val="C0000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“直接拿来”</a:t>
                  </a:r>
                  <a:endParaRPr lang="zh-CN" altLang="en-US" sz="1200" b="1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endParaRPr>
                </a:p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②在现成的上</a:t>
                  </a:r>
                  <a:r>
                    <a:rPr lang="zh-CN" altLang="en-US" sz="1200" b="1" dirty="0">
                      <a:solidFill>
                        <a:srgbClr val="C0000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“有意添加”</a:t>
                  </a:r>
                  <a:endParaRPr lang="zh-CN" altLang="en-US" sz="1200" b="1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endParaRPr>
                </a:p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200" b="1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③从熟常的中</a:t>
                  </a:r>
                  <a:r>
                    <a:rPr lang="zh-CN" altLang="en-US" sz="1200" b="1" dirty="0">
                      <a:solidFill>
                        <a:srgbClr val="C0000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“无中生有”</a:t>
                  </a:r>
                  <a:endParaRPr lang="zh-CN" altLang="en-US" sz="1200" b="1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497445" y="1907968"/>
                <a:ext cx="1377022" cy="1377021"/>
                <a:chOff x="1046773" y="1725679"/>
                <a:chExt cx="1512000" cy="1512000"/>
              </a:xfrm>
            </p:grpSpPr>
            <p:sp>
              <p:nvSpPr>
                <p:cNvPr id="31" name="PA-椭圆 30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046773" y="1725679"/>
                  <a:ext cx="1512000" cy="151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1551546" y="2278115"/>
                  <a:ext cx="420680" cy="419756"/>
                  <a:chOff x="3721100" y="-804863"/>
                  <a:chExt cx="722313" cy="720725"/>
                </a:xfrm>
                <a:solidFill>
                  <a:schemeClr val="bg1"/>
                </a:solidFill>
              </p:grpSpPr>
              <p:sp>
                <p:nvSpPr>
                  <p:cNvPr id="33" name="PA-任意多边形 5"/>
                  <p:cNvSpPr>
                    <a:spLocks noEditPoint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4060825" y="-466726"/>
                    <a:ext cx="241300" cy="174625"/>
                  </a:xfrm>
                  <a:custGeom>
                    <a:avLst/>
                    <a:gdLst>
                      <a:gd name="T0" fmla="*/ 961 w 1104"/>
                      <a:gd name="T1" fmla="*/ 565 h 792"/>
                      <a:gd name="T2" fmla="*/ 121 w 1104"/>
                      <a:gd name="T3" fmla="*/ 565 h 792"/>
                      <a:gd name="T4" fmla="*/ 21 w 1104"/>
                      <a:gd name="T5" fmla="*/ 621 h 792"/>
                      <a:gd name="T6" fmla="*/ 21 w 1104"/>
                      <a:gd name="T7" fmla="*/ 736 h 792"/>
                      <a:gd name="T8" fmla="*/ 121 w 1104"/>
                      <a:gd name="T9" fmla="*/ 792 h 792"/>
                      <a:gd name="T10" fmla="*/ 961 w 1104"/>
                      <a:gd name="T11" fmla="*/ 792 h 792"/>
                      <a:gd name="T12" fmla="*/ 1061 w 1104"/>
                      <a:gd name="T13" fmla="*/ 736 h 792"/>
                      <a:gd name="T14" fmla="*/ 1061 w 1104"/>
                      <a:gd name="T15" fmla="*/ 621 h 792"/>
                      <a:gd name="T16" fmla="*/ 961 w 1104"/>
                      <a:gd name="T17" fmla="*/ 565 h 792"/>
                      <a:gd name="T18" fmla="*/ 984 w 1104"/>
                      <a:gd name="T19" fmla="*/ 1 h 792"/>
                      <a:gd name="T20" fmla="*/ 314 w 1104"/>
                      <a:gd name="T21" fmla="*/ 1 h 792"/>
                      <a:gd name="T22" fmla="*/ 214 w 1104"/>
                      <a:gd name="T23" fmla="*/ 57 h 792"/>
                      <a:gd name="T24" fmla="*/ 214 w 1104"/>
                      <a:gd name="T25" fmla="*/ 171 h 792"/>
                      <a:gd name="T26" fmla="*/ 314 w 1104"/>
                      <a:gd name="T27" fmla="*/ 227 h 792"/>
                      <a:gd name="T28" fmla="*/ 984 w 1104"/>
                      <a:gd name="T29" fmla="*/ 227 h 792"/>
                      <a:gd name="T30" fmla="*/ 1084 w 1104"/>
                      <a:gd name="T31" fmla="*/ 171 h 792"/>
                      <a:gd name="T32" fmla="*/ 1084 w 1104"/>
                      <a:gd name="T33" fmla="*/ 57 h 792"/>
                      <a:gd name="T34" fmla="*/ 984 w 1104"/>
                      <a:gd name="T35" fmla="*/ 1 h 792"/>
                      <a:gd name="T36" fmla="*/ 984 w 1104"/>
                      <a:gd name="T37" fmla="*/ 1 h 792"/>
                      <a:gd name="T38" fmla="*/ 984 w 1104"/>
                      <a:gd name="T39" fmla="*/ 1 h 7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04" h="792">
                        <a:moveTo>
                          <a:pt x="961" y="565"/>
                        </a:moveTo>
                        <a:cubicBezTo>
                          <a:pt x="121" y="565"/>
                          <a:pt x="121" y="565"/>
                          <a:pt x="121" y="565"/>
                        </a:cubicBezTo>
                        <a:cubicBezTo>
                          <a:pt x="80" y="564"/>
                          <a:pt x="42" y="586"/>
                          <a:pt x="21" y="621"/>
                        </a:cubicBezTo>
                        <a:cubicBezTo>
                          <a:pt x="0" y="657"/>
                          <a:pt x="0" y="700"/>
                          <a:pt x="21" y="736"/>
                        </a:cubicBezTo>
                        <a:cubicBezTo>
                          <a:pt x="42" y="771"/>
                          <a:pt x="80" y="792"/>
                          <a:pt x="121" y="792"/>
                        </a:cubicBezTo>
                        <a:cubicBezTo>
                          <a:pt x="961" y="792"/>
                          <a:pt x="961" y="792"/>
                          <a:pt x="961" y="792"/>
                        </a:cubicBezTo>
                        <a:cubicBezTo>
                          <a:pt x="1002" y="792"/>
                          <a:pt x="1040" y="771"/>
                          <a:pt x="1061" y="736"/>
                        </a:cubicBezTo>
                        <a:cubicBezTo>
                          <a:pt x="1082" y="700"/>
                          <a:pt x="1082" y="657"/>
                          <a:pt x="1061" y="621"/>
                        </a:cubicBezTo>
                        <a:cubicBezTo>
                          <a:pt x="1040" y="586"/>
                          <a:pt x="1002" y="564"/>
                          <a:pt x="961" y="565"/>
                        </a:cubicBezTo>
                        <a:close/>
                        <a:moveTo>
                          <a:pt x="984" y="1"/>
                        </a:moveTo>
                        <a:cubicBezTo>
                          <a:pt x="314" y="1"/>
                          <a:pt x="314" y="1"/>
                          <a:pt x="314" y="1"/>
                        </a:cubicBezTo>
                        <a:cubicBezTo>
                          <a:pt x="273" y="0"/>
                          <a:pt x="235" y="21"/>
                          <a:pt x="214" y="57"/>
                        </a:cubicBezTo>
                        <a:cubicBezTo>
                          <a:pt x="194" y="92"/>
                          <a:pt x="194" y="136"/>
                          <a:pt x="214" y="171"/>
                        </a:cubicBezTo>
                        <a:cubicBezTo>
                          <a:pt x="235" y="207"/>
                          <a:pt x="273" y="228"/>
                          <a:pt x="314" y="227"/>
                        </a:cubicBezTo>
                        <a:cubicBezTo>
                          <a:pt x="984" y="227"/>
                          <a:pt x="984" y="227"/>
                          <a:pt x="984" y="227"/>
                        </a:cubicBezTo>
                        <a:cubicBezTo>
                          <a:pt x="1025" y="228"/>
                          <a:pt x="1063" y="207"/>
                          <a:pt x="1084" y="171"/>
                        </a:cubicBezTo>
                        <a:cubicBezTo>
                          <a:pt x="1104" y="136"/>
                          <a:pt x="1104" y="92"/>
                          <a:pt x="1084" y="57"/>
                        </a:cubicBezTo>
                        <a:cubicBezTo>
                          <a:pt x="1063" y="21"/>
                          <a:pt x="1025" y="0"/>
                          <a:pt x="984" y="1"/>
                        </a:cubicBezTo>
                        <a:close/>
                        <a:moveTo>
                          <a:pt x="984" y="1"/>
                        </a:moveTo>
                        <a:cubicBezTo>
                          <a:pt x="984" y="1"/>
                          <a:pt x="984" y="1"/>
                          <a:pt x="984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34" name="PA-任意多边形 6"/>
                  <p:cNvSpPr>
                    <a:spLocks noEditPoint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3871913" y="-804863"/>
                    <a:ext cx="571500" cy="695325"/>
                  </a:xfrm>
                  <a:custGeom>
                    <a:avLst/>
                    <a:gdLst>
                      <a:gd name="T0" fmla="*/ 1812 w 2606"/>
                      <a:gd name="T1" fmla="*/ 0 h 3167"/>
                      <a:gd name="T2" fmla="*/ 451 w 2606"/>
                      <a:gd name="T3" fmla="*/ 0 h 3167"/>
                      <a:gd name="T4" fmla="*/ 0 w 2606"/>
                      <a:gd name="T5" fmla="*/ 409 h 3167"/>
                      <a:gd name="T6" fmla="*/ 0 w 2606"/>
                      <a:gd name="T7" fmla="*/ 664 h 3167"/>
                      <a:gd name="T8" fmla="*/ 0 w 2606"/>
                      <a:gd name="T9" fmla="*/ 664 h 3167"/>
                      <a:gd name="T10" fmla="*/ 0 w 2606"/>
                      <a:gd name="T11" fmla="*/ 818 h 3167"/>
                      <a:gd name="T12" fmla="*/ 243 w 2606"/>
                      <a:gd name="T13" fmla="*/ 692 h 3167"/>
                      <a:gd name="T14" fmla="*/ 243 w 2606"/>
                      <a:gd name="T15" fmla="*/ 449 h 3167"/>
                      <a:gd name="T16" fmla="*/ 452 w 2606"/>
                      <a:gd name="T17" fmla="*/ 226 h 3167"/>
                      <a:gd name="T18" fmla="*/ 1586 w 2606"/>
                      <a:gd name="T19" fmla="*/ 226 h 3167"/>
                      <a:gd name="T20" fmla="*/ 1586 w 2606"/>
                      <a:gd name="T21" fmla="*/ 681 h 3167"/>
                      <a:gd name="T22" fmla="*/ 2040 w 2606"/>
                      <a:gd name="T23" fmla="*/ 1131 h 3167"/>
                      <a:gd name="T24" fmla="*/ 2380 w 2606"/>
                      <a:gd name="T25" fmla="*/ 1131 h 3167"/>
                      <a:gd name="T26" fmla="*/ 2380 w 2606"/>
                      <a:gd name="T27" fmla="*/ 2714 h 3167"/>
                      <a:gd name="T28" fmla="*/ 2153 w 2606"/>
                      <a:gd name="T29" fmla="*/ 2940 h 3167"/>
                      <a:gd name="T30" fmla="*/ 1745 w 2606"/>
                      <a:gd name="T31" fmla="*/ 2940 h 3167"/>
                      <a:gd name="T32" fmla="*/ 1745 w 2606"/>
                      <a:gd name="T33" fmla="*/ 3012 h 3167"/>
                      <a:gd name="T34" fmla="*/ 1745 w 2606"/>
                      <a:gd name="T35" fmla="*/ 3167 h 3167"/>
                      <a:gd name="T36" fmla="*/ 2153 w 2606"/>
                      <a:gd name="T37" fmla="*/ 3167 h 3167"/>
                      <a:gd name="T38" fmla="*/ 2606 w 2606"/>
                      <a:gd name="T39" fmla="*/ 2714 h 3167"/>
                      <a:gd name="T40" fmla="*/ 2606 w 2606"/>
                      <a:gd name="T41" fmla="*/ 908 h 3167"/>
                      <a:gd name="T42" fmla="*/ 1812 w 2606"/>
                      <a:gd name="T43" fmla="*/ 0 h 3167"/>
                      <a:gd name="T44" fmla="*/ 2039 w 2606"/>
                      <a:gd name="T45" fmla="*/ 904 h 3167"/>
                      <a:gd name="T46" fmla="*/ 1813 w 2606"/>
                      <a:gd name="T47" fmla="*/ 567 h 3167"/>
                      <a:gd name="T48" fmla="*/ 1813 w 2606"/>
                      <a:gd name="T49" fmla="*/ 229 h 3167"/>
                      <a:gd name="T50" fmla="*/ 2379 w 2606"/>
                      <a:gd name="T51" fmla="*/ 904 h 3167"/>
                      <a:gd name="T52" fmla="*/ 2039 w 2606"/>
                      <a:gd name="T53" fmla="*/ 904 h 3167"/>
                      <a:gd name="T54" fmla="*/ 2039 w 2606"/>
                      <a:gd name="T55" fmla="*/ 904 h 3167"/>
                      <a:gd name="T56" fmla="*/ 2039 w 2606"/>
                      <a:gd name="T57" fmla="*/ 904 h 3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606" h="3167">
                        <a:moveTo>
                          <a:pt x="1812" y="0"/>
                        </a:moveTo>
                        <a:cubicBezTo>
                          <a:pt x="451" y="0"/>
                          <a:pt x="451" y="0"/>
                          <a:pt x="451" y="0"/>
                        </a:cubicBezTo>
                        <a:cubicBezTo>
                          <a:pt x="226" y="0"/>
                          <a:pt x="24" y="193"/>
                          <a:pt x="0" y="409"/>
                        </a:cubicBezTo>
                        <a:cubicBezTo>
                          <a:pt x="0" y="664"/>
                          <a:pt x="0" y="664"/>
                          <a:pt x="0" y="664"/>
                        </a:cubicBezTo>
                        <a:cubicBezTo>
                          <a:pt x="0" y="664"/>
                          <a:pt x="0" y="664"/>
                          <a:pt x="0" y="664"/>
                        </a:cubicBezTo>
                        <a:cubicBezTo>
                          <a:pt x="0" y="818"/>
                          <a:pt x="0" y="818"/>
                          <a:pt x="0" y="818"/>
                        </a:cubicBezTo>
                        <a:cubicBezTo>
                          <a:pt x="75" y="760"/>
                          <a:pt x="148" y="725"/>
                          <a:pt x="243" y="692"/>
                        </a:cubicBezTo>
                        <a:cubicBezTo>
                          <a:pt x="243" y="449"/>
                          <a:pt x="243" y="449"/>
                          <a:pt x="243" y="449"/>
                        </a:cubicBezTo>
                        <a:cubicBezTo>
                          <a:pt x="243" y="333"/>
                          <a:pt x="332" y="226"/>
                          <a:pt x="452" y="226"/>
                        </a:cubicBezTo>
                        <a:cubicBezTo>
                          <a:pt x="1586" y="226"/>
                          <a:pt x="1586" y="226"/>
                          <a:pt x="1586" y="226"/>
                        </a:cubicBezTo>
                        <a:cubicBezTo>
                          <a:pt x="1585" y="486"/>
                          <a:pt x="1586" y="681"/>
                          <a:pt x="1586" y="681"/>
                        </a:cubicBezTo>
                        <a:cubicBezTo>
                          <a:pt x="1586" y="916"/>
                          <a:pt x="1798" y="1131"/>
                          <a:pt x="2040" y="1131"/>
                        </a:cubicBezTo>
                        <a:cubicBezTo>
                          <a:pt x="2380" y="1131"/>
                          <a:pt x="2380" y="1131"/>
                          <a:pt x="2380" y="1131"/>
                        </a:cubicBezTo>
                        <a:cubicBezTo>
                          <a:pt x="2380" y="2714"/>
                          <a:pt x="2380" y="2714"/>
                          <a:pt x="2380" y="2714"/>
                        </a:cubicBezTo>
                        <a:cubicBezTo>
                          <a:pt x="2380" y="2829"/>
                          <a:pt x="2272" y="2940"/>
                          <a:pt x="2153" y="2940"/>
                        </a:cubicBezTo>
                        <a:cubicBezTo>
                          <a:pt x="1745" y="2940"/>
                          <a:pt x="1745" y="2940"/>
                          <a:pt x="1745" y="2940"/>
                        </a:cubicBezTo>
                        <a:cubicBezTo>
                          <a:pt x="1745" y="2986"/>
                          <a:pt x="1745" y="2985"/>
                          <a:pt x="1745" y="3012"/>
                        </a:cubicBezTo>
                        <a:cubicBezTo>
                          <a:pt x="1745" y="3167"/>
                          <a:pt x="1745" y="3167"/>
                          <a:pt x="1745" y="3167"/>
                        </a:cubicBezTo>
                        <a:cubicBezTo>
                          <a:pt x="2153" y="3167"/>
                          <a:pt x="2153" y="3167"/>
                          <a:pt x="2153" y="3167"/>
                        </a:cubicBezTo>
                        <a:cubicBezTo>
                          <a:pt x="2392" y="3167"/>
                          <a:pt x="2606" y="2947"/>
                          <a:pt x="2606" y="2714"/>
                        </a:cubicBezTo>
                        <a:cubicBezTo>
                          <a:pt x="2606" y="908"/>
                          <a:pt x="2606" y="908"/>
                          <a:pt x="2606" y="908"/>
                        </a:cubicBezTo>
                        <a:lnTo>
                          <a:pt x="1812" y="0"/>
                        </a:lnTo>
                        <a:close/>
                        <a:moveTo>
                          <a:pt x="2039" y="904"/>
                        </a:moveTo>
                        <a:cubicBezTo>
                          <a:pt x="1919" y="904"/>
                          <a:pt x="1813" y="685"/>
                          <a:pt x="1813" y="567"/>
                        </a:cubicBezTo>
                        <a:cubicBezTo>
                          <a:pt x="1813" y="229"/>
                          <a:pt x="1813" y="229"/>
                          <a:pt x="1813" y="229"/>
                        </a:cubicBezTo>
                        <a:cubicBezTo>
                          <a:pt x="2379" y="904"/>
                          <a:pt x="2379" y="904"/>
                          <a:pt x="2379" y="904"/>
                        </a:cubicBezTo>
                        <a:lnTo>
                          <a:pt x="2039" y="904"/>
                        </a:lnTo>
                        <a:close/>
                        <a:moveTo>
                          <a:pt x="2039" y="904"/>
                        </a:moveTo>
                        <a:cubicBezTo>
                          <a:pt x="2039" y="904"/>
                          <a:pt x="2039" y="904"/>
                          <a:pt x="2039" y="90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35" name="PA-任意多边形 7"/>
                  <p:cNvSpPr>
                    <a:spLocks noEditPoint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3721100" y="-644526"/>
                    <a:ext cx="517525" cy="560388"/>
                  </a:xfrm>
                  <a:custGeom>
                    <a:avLst/>
                    <a:gdLst>
                      <a:gd name="T0" fmla="*/ 2201 w 2361"/>
                      <a:gd name="T1" fmla="*/ 1991 h 2549"/>
                      <a:gd name="T2" fmla="*/ 1607 w 2361"/>
                      <a:gd name="T3" fmla="*/ 1662 h 2549"/>
                      <a:gd name="T4" fmla="*/ 1888 w 2361"/>
                      <a:gd name="T5" fmla="*/ 956 h 2549"/>
                      <a:gd name="T6" fmla="*/ 1888 w 2361"/>
                      <a:gd name="T7" fmla="*/ 558 h 2549"/>
                      <a:gd name="T8" fmla="*/ 1185 w 2361"/>
                      <a:gd name="T9" fmla="*/ 0 h 2549"/>
                      <a:gd name="T10" fmla="*/ 473 w 2361"/>
                      <a:gd name="T11" fmla="*/ 558 h 2549"/>
                      <a:gd name="T12" fmla="*/ 473 w 2361"/>
                      <a:gd name="T13" fmla="*/ 956 h 2549"/>
                      <a:gd name="T14" fmla="*/ 770 w 2361"/>
                      <a:gd name="T15" fmla="*/ 1661 h 2549"/>
                      <a:gd name="T16" fmla="*/ 160 w 2361"/>
                      <a:gd name="T17" fmla="*/ 1991 h 2549"/>
                      <a:gd name="T18" fmla="*/ 1 w 2361"/>
                      <a:gd name="T19" fmla="*/ 2150 h 2549"/>
                      <a:gd name="T20" fmla="*/ 1 w 2361"/>
                      <a:gd name="T21" fmla="*/ 2390 h 2549"/>
                      <a:gd name="T22" fmla="*/ 47 w 2361"/>
                      <a:gd name="T23" fmla="*/ 2502 h 2549"/>
                      <a:gd name="T24" fmla="*/ 160 w 2361"/>
                      <a:gd name="T25" fmla="*/ 2549 h 2549"/>
                      <a:gd name="T26" fmla="*/ 2201 w 2361"/>
                      <a:gd name="T27" fmla="*/ 2549 h 2549"/>
                      <a:gd name="T28" fmla="*/ 2314 w 2361"/>
                      <a:gd name="T29" fmla="*/ 2502 h 2549"/>
                      <a:gd name="T30" fmla="*/ 2361 w 2361"/>
                      <a:gd name="T31" fmla="*/ 2390 h 2549"/>
                      <a:gd name="T32" fmla="*/ 2361 w 2361"/>
                      <a:gd name="T33" fmla="*/ 2150 h 2549"/>
                      <a:gd name="T34" fmla="*/ 2201 w 2361"/>
                      <a:gd name="T35" fmla="*/ 1991 h 2549"/>
                      <a:gd name="T36" fmla="*/ 189 w 2361"/>
                      <a:gd name="T37" fmla="*/ 2360 h 2549"/>
                      <a:gd name="T38" fmla="*/ 189 w 2361"/>
                      <a:gd name="T39" fmla="*/ 2192 h 2549"/>
                      <a:gd name="T40" fmla="*/ 237 w 2361"/>
                      <a:gd name="T41" fmla="*/ 2163 h 2549"/>
                      <a:gd name="T42" fmla="*/ 250 w 2361"/>
                      <a:gd name="T43" fmla="*/ 2157 h 2549"/>
                      <a:gd name="T44" fmla="*/ 859 w 2361"/>
                      <a:gd name="T45" fmla="*/ 1826 h 2549"/>
                      <a:gd name="T46" fmla="*/ 958 w 2361"/>
                      <a:gd name="T47" fmla="*/ 1678 h 2549"/>
                      <a:gd name="T48" fmla="*/ 888 w 2361"/>
                      <a:gd name="T49" fmla="*/ 1514 h 2549"/>
                      <a:gd name="T50" fmla="*/ 661 w 2361"/>
                      <a:gd name="T51" fmla="*/ 956 h 2549"/>
                      <a:gd name="T52" fmla="*/ 661 w 2361"/>
                      <a:gd name="T53" fmla="*/ 558 h 2549"/>
                      <a:gd name="T54" fmla="*/ 1185 w 2361"/>
                      <a:gd name="T55" fmla="*/ 189 h 2549"/>
                      <a:gd name="T56" fmla="*/ 1699 w 2361"/>
                      <a:gd name="T57" fmla="*/ 558 h 2549"/>
                      <a:gd name="T58" fmla="*/ 1699 w 2361"/>
                      <a:gd name="T59" fmla="*/ 956 h 2549"/>
                      <a:gd name="T60" fmla="*/ 1490 w 2361"/>
                      <a:gd name="T61" fmla="*/ 1514 h 2549"/>
                      <a:gd name="T62" fmla="*/ 1419 w 2361"/>
                      <a:gd name="T63" fmla="*/ 1678 h 2549"/>
                      <a:gd name="T64" fmla="*/ 1517 w 2361"/>
                      <a:gd name="T65" fmla="*/ 1828 h 2549"/>
                      <a:gd name="T66" fmla="*/ 2111 w 2361"/>
                      <a:gd name="T67" fmla="*/ 2157 h 2549"/>
                      <a:gd name="T68" fmla="*/ 2128 w 2361"/>
                      <a:gd name="T69" fmla="*/ 2165 h 2549"/>
                      <a:gd name="T70" fmla="*/ 2172 w 2361"/>
                      <a:gd name="T71" fmla="*/ 2189 h 2549"/>
                      <a:gd name="T72" fmla="*/ 2172 w 2361"/>
                      <a:gd name="T73" fmla="*/ 2360 h 2549"/>
                      <a:gd name="T74" fmla="*/ 189 w 2361"/>
                      <a:gd name="T75" fmla="*/ 2360 h 2549"/>
                      <a:gd name="T76" fmla="*/ 189 w 2361"/>
                      <a:gd name="T77" fmla="*/ 2360 h 2549"/>
                      <a:gd name="T78" fmla="*/ 189 w 2361"/>
                      <a:gd name="T79" fmla="*/ 2360 h 25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361" h="2549">
                        <a:moveTo>
                          <a:pt x="2201" y="1991"/>
                        </a:moveTo>
                        <a:cubicBezTo>
                          <a:pt x="1607" y="1662"/>
                          <a:pt x="1607" y="1662"/>
                          <a:pt x="1607" y="1662"/>
                        </a:cubicBezTo>
                        <a:cubicBezTo>
                          <a:pt x="1828" y="1489"/>
                          <a:pt x="1888" y="1147"/>
                          <a:pt x="1888" y="956"/>
                        </a:cubicBezTo>
                        <a:cubicBezTo>
                          <a:pt x="1888" y="558"/>
                          <a:pt x="1888" y="558"/>
                          <a:pt x="1888" y="558"/>
                        </a:cubicBezTo>
                        <a:cubicBezTo>
                          <a:pt x="1888" y="294"/>
                          <a:pt x="1537" y="0"/>
                          <a:pt x="1185" y="0"/>
                        </a:cubicBezTo>
                        <a:cubicBezTo>
                          <a:pt x="832" y="0"/>
                          <a:pt x="473" y="294"/>
                          <a:pt x="473" y="558"/>
                        </a:cubicBezTo>
                        <a:cubicBezTo>
                          <a:pt x="473" y="956"/>
                          <a:pt x="473" y="956"/>
                          <a:pt x="473" y="956"/>
                        </a:cubicBezTo>
                        <a:cubicBezTo>
                          <a:pt x="473" y="1130"/>
                          <a:pt x="546" y="1482"/>
                          <a:pt x="770" y="1661"/>
                        </a:cubicBezTo>
                        <a:cubicBezTo>
                          <a:pt x="160" y="1991"/>
                          <a:pt x="160" y="1991"/>
                          <a:pt x="160" y="1991"/>
                        </a:cubicBezTo>
                        <a:cubicBezTo>
                          <a:pt x="160" y="1991"/>
                          <a:pt x="1" y="2062"/>
                          <a:pt x="1" y="2150"/>
                        </a:cubicBezTo>
                        <a:cubicBezTo>
                          <a:pt x="1" y="2390"/>
                          <a:pt x="1" y="2390"/>
                          <a:pt x="1" y="2390"/>
                        </a:cubicBezTo>
                        <a:cubicBezTo>
                          <a:pt x="0" y="2432"/>
                          <a:pt x="17" y="2472"/>
                          <a:pt x="47" y="2502"/>
                        </a:cubicBezTo>
                        <a:cubicBezTo>
                          <a:pt x="77" y="2532"/>
                          <a:pt x="117" y="2549"/>
                          <a:pt x="160" y="2549"/>
                        </a:cubicBezTo>
                        <a:cubicBezTo>
                          <a:pt x="2201" y="2549"/>
                          <a:pt x="2201" y="2549"/>
                          <a:pt x="2201" y="2549"/>
                        </a:cubicBezTo>
                        <a:cubicBezTo>
                          <a:pt x="2244" y="2549"/>
                          <a:pt x="2284" y="2532"/>
                          <a:pt x="2314" y="2502"/>
                        </a:cubicBezTo>
                        <a:cubicBezTo>
                          <a:pt x="2344" y="2472"/>
                          <a:pt x="2361" y="2432"/>
                          <a:pt x="2361" y="2390"/>
                        </a:cubicBezTo>
                        <a:cubicBezTo>
                          <a:pt x="2361" y="2150"/>
                          <a:pt x="2361" y="2150"/>
                          <a:pt x="2361" y="2150"/>
                        </a:cubicBezTo>
                        <a:cubicBezTo>
                          <a:pt x="2361" y="2057"/>
                          <a:pt x="2201" y="1991"/>
                          <a:pt x="2201" y="1991"/>
                        </a:cubicBezTo>
                        <a:close/>
                        <a:moveTo>
                          <a:pt x="189" y="2360"/>
                        </a:moveTo>
                        <a:cubicBezTo>
                          <a:pt x="189" y="2192"/>
                          <a:pt x="189" y="2192"/>
                          <a:pt x="189" y="2192"/>
                        </a:cubicBezTo>
                        <a:cubicBezTo>
                          <a:pt x="204" y="2181"/>
                          <a:pt x="220" y="2171"/>
                          <a:pt x="237" y="2163"/>
                        </a:cubicBezTo>
                        <a:cubicBezTo>
                          <a:pt x="241" y="2161"/>
                          <a:pt x="245" y="2159"/>
                          <a:pt x="250" y="2157"/>
                        </a:cubicBezTo>
                        <a:cubicBezTo>
                          <a:pt x="859" y="1826"/>
                          <a:pt x="859" y="1826"/>
                          <a:pt x="859" y="1826"/>
                        </a:cubicBezTo>
                        <a:cubicBezTo>
                          <a:pt x="915" y="1796"/>
                          <a:pt x="952" y="1741"/>
                          <a:pt x="958" y="1678"/>
                        </a:cubicBezTo>
                        <a:cubicBezTo>
                          <a:pt x="963" y="1615"/>
                          <a:pt x="937" y="1553"/>
                          <a:pt x="888" y="1514"/>
                        </a:cubicBezTo>
                        <a:cubicBezTo>
                          <a:pt x="729" y="1387"/>
                          <a:pt x="661" y="1106"/>
                          <a:pt x="661" y="956"/>
                        </a:cubicBezTo>
                        <a:cubicBezTo>
                          <a:pt x="661" y="558"/>
                          <a:pt x="661" y="558"/>
                          <a:pt x="661" y="558"/>
                        </a:cubicBezTo>
                        <a:cubicBezTo>
                          <a:pt x="661" y="422"/>
                          <a:pt x="917" y="189"/>
                          <a:pt x="1185" y="189"/>
                        </a:cubicBezTo>
                        <a:cubicBezTo>
                          <a:pt x="1457" y="189"/>
                          <a:pt x="1699" y="419"/>
                          <a:pt x="1699" y="558"/>
                        </a:cubicBezTo>
                        <a:cubicBezTo>
                          <a:pt x="1699" y="956"/>
                          <a:pt x="1699" y="956"/>
                          <a:pt x="1699" y="956"/>
                        </a:cubicBezTo>
                        <a:cubicBezTo>
                          <a:pt x="1699" y="1104"/>
                          <a:pt x="1653" y="1386"/>
                          <a:pt x="1490" y="1514"/>
                        </a:cubicBezTo>
                        <a:cubicBezTo>
                          <a:pt x="1440" y="1553"/>
                          <a:pt x="1414" y="1615"/>
                          <a:pt x="1419" y="1678"/>
                        </a:cubicBezTo>
                        <a:cubicBezTo>
                          <a:pt x="1424" y="1741"/>
                          <a:pt x="1461" y="1797"/>
                          <a:pt x="1517" y="1828"/>
                        </a:cubicBezTo>
                        <a:cubicBezTo>
                          <a:pt x="2111" y="2157"/>
                          <a:pt x="2111" y="2157"/>
                          <a:pt x="2111" y="2157"/>
                        </a:cubicBezTo>
                        <a:cubicBezTo>
                          <a:pt x="2116" y="2160"/>
                          <a:pt x="2123" y="2163"/>
                          <a:pt x="2128" y="2165"/>
                        </a:cubicBezTo>
                        <a:cubicBezTo>
                          <a:pt x="2144" y="2172"/>
                          <a:pt x="2158" y="2180"/>
                          <a:pt x="2172" y="2189"/>
                        </a:cubicBezTo>
                        <a:cubicBezTo>
                          <a:pt x="2172" y="2360"/>
                          <a:pt x="2172" y="2360"/>
                          <a:pt x="2172" y="2360"/>
                        </a:cubicBezTo>
                        <a:cubicBezTo>
                          <a:pt x="189" y="2360"/>
                          <a:pt x="189" y="2360"/>
                          <a:pt x="189" y="2360"/>
                        </a:cubicBezTo>
                        <a:close/>
                        <a:moveTo>
                          <a:pt x="189" y="2360"/>
                        </a:moveTo>
                        <a:cubicBezTo>
                          <a:pt x="189" y="2360"/>
                          <a:pt x="189" y="2360"/>
                          <a:pt x="189" y="236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</p:grpSp>
          </p:grpSp>
        </p:grpSp>
        <p:grpSp>
          <p:nvGrpSpPr>
            <p:cNvPr id="45" name="PA-组合 44"/>
            <p:cNvGrpSpPr/>
            <p:nvPr>
              <p:custDataLst>
                <p:tags r:id="rId13"/>
              </p:custDataLst>
            </p:nvPr>
          </p:nvGrpSpPr>
          <p:grpSpPr>
            <a:xfrm>
              <a:off x="5983" y="3126"/>
              <a:ext cx="3166" cy="6454"/>
              <a:chOff x="3799127" y="1718503"/>
              <a:chExt cx="2010191" cy="4098278"/>
            </a:xfrm>
          </p:grpSpPr>
          <p:sp>
            <p:nvSpPr>
              <p:cNvPr id="11" name="PA-矩形: 圆角 27"/>
              <p:cNvSpPr/>
              <p:nvPr>
                <p:custDataLst>
                  <p:tags r:id="rId14"/>
                </p:custDataLst>
              </p:nvPr>
            </p:nvSpPr>
            <p:spPr>
              <a:xfrm>
                <a:off x="3825596" y="1718503"/>
                <a:ext cx="1934387" cy="4098278"/>
              </a:xfrm>
              <a:prstGeom prst="roundRect">
                <a:avLst>
                  <a:gd name="adj" fmla="val 50000"/>
                </a:avLst>
              </a:prstGeom>
              <a:noFill/>
              <a:ln w="6350" cap="flat" cmpd="sng" algn="ctr">
                <a:solidFill>
                  <a:srgbClr val="59585C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799127" y="3441746"/>
                <a:ext cx="2010191" cy="1743075"/>
                <a:chOff x="3574070" y="3409801"/>
                <a:chExt cx="2207234" cy="1913935"/>
              </a:xfrm>
            </p:grpSpPr>
            <p:sp>
              <p:nvSpPr>
                <p:cNvPr id="19" name="PA-文本框 18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3574070" y="3409801"/>
                  <a:ext cx="2207234" cy="437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dirty="0">
                      <a:solidFill>
                        <a:schemeClr val="tx1"/>
                      </a:solidFill>
                      <a:latin typeface="隶书" panose="02010509060101010101" charset="-122"/>
                      <a:ea typeface="隶书" panose="02010509060101010101" charset="-122"/>
                      <a:cs typeface="字魂24号-镇魂手书" panose="00000500000000000000" charset="-122"/>
                      <a:sym typeface="字魂24号-镇魂手书" panose="00000500000000000000" charset="-122"/>
                    </a:rPr>
                    <a:t>地域辨识度</a:t>
                  </a:r>
                  <a:endParaRPr lang="zh-CN" altLang="en-US" sz="2000" dirty="0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20" name="PA-矩形 19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533687" y="3865911"/>
                  <a:ext cx="288000" cy="28800"/>
                </a:xfrm>
                <a:prstGeom prst="rect">
                  <a:avLst/>
                </a:prstGeom>
                <a:solidFill>
                  <a:srgbClr val="5958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21" name="PA-文本框 20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3659831" y="4007339"/>
                  <a:ext cx="1982265" cy="131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200" b="1" spc="40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城市IP由城市内在元素发展而来，在大众认知印象里，有代表整个城市的</a:t>
                  </a:r>
                  <a:r>
                    <a:rPr lang="en-US" altLang="zh-CN" sz="1200" b="1" spc="40" dirty="0">
                      <a:solidFill>
                        <a:srgbClr val="C00000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广泛性</a:t>
                  </a:r>
                  <a:r>
                    <a:rPr lang="en-US" altLang="zh-CN" sz="1200" b="1" spc="40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华文楷体" panose="02010600040101010101" pitchFamily="2" charset="-122"/>
                      <a:sym typeface="字魂24号-镇魂手书" panose="00000500000000000000" charset="-122"/>
                    </a:rPr>
                    <a:t>。</a:t>
                  </a:r>
                  <a:endParaRPr lang="en-US" altLang="zh-CN" sz="1200" b="1" spc="4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104279" y="1903523"/>
                <a:ext cx="1377022" cy="1377021"/>
                <a:chOff x="3909134" y="1720798"/>
                <a:chExt cx="1512000" cy="1512000"/>
              </a:xfrm>
            </p:grpSpPr>
            <p:sp>
              <p:nvSpPr>
                <p:cNvPr id="40" name="PA-椭圆 39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909134" y="1720798"/>
                  <a:ext cx="1512000" cy="151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41" name="PA-任意多边形 15"/>
                <p:cNvSpPr>
                  <a:spLocks noEditPoint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4435579" y="2258438"/>
                  <a:ext cx="459110" cy="459110"/>
                </a:xfrm>
                <a:custGeom>
                  <a:avLst/>
                  <a:gdLst>
                    <a:gd name="T0" fmla="*/ 2204 w 2599"/>
                    <a:gd name="T1" fmla="*/ 392 h 2595"/>
                    <a:gd name="T2" fmla="*/ 1893 w 2599"/>
                    <a:gd name="T3" fmla="*/ 233 h 2595"/>
                    <a:gd name="T4" fmla="*/ 772 w 2599"/>
                    <a:gd name="T5" fmla="*/ 165 h 2595"/>
                    <a:gd name="T6" fmla="*/ 100 w 2599"/>
                    <a:gd name="T7" fmla="*/ 838 h 2595"/>
                    <a:gd name="T8" fmla="*/ 100 w 2599"/>
                    <a:gd name="T9" fmla="*/ 1822 h 2595"/>
                    <a:gd name="T10" fmla="*/ 772 w 2599"/>
                    <a:gd name="T11" fmla="*/ 2495 h 2595"/>
                    <a:gd name="T12" fmla="*/ 1757 w 2599"/>
                    <a:gd name="T13" fmla="*/ 2495 h 2595"/>
                    <a:gd name="T14" fmla="*/ 2430 w 2599"/>
                    <a:gd name="T15" fmla="*/ 1822 h 2595"/>
                    <a:gd name="T16" fmla="*/ 2364 w 2599"/>
                    <a:gd name="T17" fmla="*/ 705 h 2595"/>
                    <a:gd name="T18" fmla="*/ 1976 w 2599"/>
                    <a:gd name="T19" fmla="*/ 1081 h 2595"/>
                    <a:gd name="T20" fmla="*/ 2024 w 2599"/>
                    <a:gd name="T21" fmla="*/ 1330 h 2595"/>
                    <a:gd name="T22" fmla="*/ 1265 w 2599"/>
                    <a:gd name="T23" fmla="*/ 2089 h 2595"/>
                    <a:gd name="T24" fmla="*/ 506 w 2599"/>
                    <a:gd name="T25" fmla="*/ 1330 h 2595"/>
                    <a:gd name="T26" fmla="*/ 1265 w 2599"/>
                    <a:gd name="T27" fmla="*/ 571 h 2595"/>
                    <a:gd name="T28" fmla="*/ 1512 w 2599"/>
                    <a:gd name="T29" fmla="*/ 613 h 2595"/>
                    <a:gd name="T30" fmla="*/ 1523 w 2599"/>
                    <a:gd name="T31" fmla="*/ 970 h 2595"/>
                    <a:gd name="T32" fmla="*/ 822 w 2599"/>
                    <a:gd name="T33" fmla="*/ 1329 h 2595"/>
                    <a:gd name="T34" fmla="*/ 1707 w 2599"/>
                    <a:gd name="T35" fmla="*/ 1329 h 2595"/>
                    <a:gd name="T36" fmla="*/ 1669 w 2599"/>
                    <a:gd name="T37" fmla="*/ 1014 h 2595"/>
                    <a:gd name="T38" fmla="*/ 1580 w 2599"/>
                    <a:gd name="T39" fmla="*/ 1330 h 2595"/>
                    <a:gd name="T40" fmla="*/ 949 w 2599"/>
                    <a:gd name="T41" fmla="*/ 1330 h 2595"/>
                    <a:gd name="T42" fmla="*/ 1439 w 2599"/>
                    <a:gd name="T43" fmla="*/ 1066 h 2595"/>
                    <a:gd name="T44" fmla="*/ 1264 w 2599"/>
                    <a:gd name="T45" fmla="*/ 1203 h 2595"/>
                    <a:gd name="T46" fmla="*/ 1264 w 2599"/>
                    <a:gd name="T47" fmla="*/ 1457 h 2595"/>
                    <a:gd name="T48" fmla="*/ 1387 w 2599"/>
                    <a:gd name="T49" fmla="*/ 1297 h 2595"/>
                    <a:gd name="T50" fmla="*/ 1580 w 2599"/>
                    <a:gd name="T51" fmla="*/ 1330 h 2595"/>
                    <a:gd name="T52" fmla="*/ 1802 w 2599"/>
                    <a:gd name="T53" fmla="*/ 502 h 2595"/>
                    <a:gd name="T54" fmla="*/ 1916 w 2599"/>
                    <a:gd name="T55" fmla="*/ 588 h 2595"/>
                    <a:gd name="T56" fmla="*/ 1750 w 2599"/>
                    <a:gd name="T57" fmla="*/ 555 h 2595"/>
                    <a:gd name="T58" fmla="*/ 1682 w 2599"/>
                    <a:gd name="T59" fmla="*/ 816 h 2595"/>
                    <a:gd name="T60" fmla="*/ 1750 w 2599"/>
                    <a:gd name="T61" fmla="*/ 555 h 2595"/>
                    <a:gd name="T62" fmla="*/ 1936 w 2599"/>
                    <a:gd name="T63" fmla="*/ 943 h 2595"/>
                    <a:gd name="T64" fmla="*/ 1881 w 2599"/>
                    <a:gd name="T65" fmla="*/ 802 h 2595"/>
                    <a:gd name="T66" fmla="*/ 2021 w 2599"/>
                    <a:gd name="T67" fmla="*/ 861 h 2595"/>
                    <a:gd name="T68" fmla="*/ 1935 w 2599"/>
                    <a:gd name="T69" fmla="*/ 749 h 2595"/>
                    <a:gd name="T70" fmla="*/ 2177 w 2599"/>
                    <a:gd name="T71" fmla="*/ 710 h 2595"/>
                    <a:gd name="T72" fmla="*/ 2232 w 2599"/>
                    <a:gd name="T73" fmla="*/ 656 h 2595"/>
                    <a:gd name="T74" fmla="*/ 2159 w 2599"/>
                    <a:gd name="T75" fmla="*/ 528 h 2595"/>
                    <a:gd name="T76" fmla="*/ 2341 w 2599"/>
                    <a:gd name="T77" fmla="*/ 551 h 2595"/>
                    <a:gd name="T78" fmla="*/ 2081 w 2599"/>
                    <a:gd name="T79" fmla="*/ 424 h 2595"/>
                    <a:gd name="T80" fmla="*/ 1928 w 2599"/>
                    <a:gd name="T81" fmla="*/ 376 h 2595"/>
                    <a:gd name="T82" fmla="*/ 2081 w 2599"/>
                    <a:gd name="T83" fmla="*/ 424 h 2595"/>
                    <a:gd name="T84" fmla="*/ 2069 w 2599"/>
                    <a:gd name="T85" fmla="*/ 2134 h 2595"/>
                    <a:gd name="T86" fmla="*/ 460 w 2599"/>
                    <a:gd name="T87" fmla="*/ 2134 h 2595"/>
                    <a:gd name="T88" fmla="*/ 460 w 2599"/>
                    <a:gd name="T89" fmla="*/ 525 h 2595"/>
                    <a:gd name="T90" fmla="*/ 1800 w 2599"/>
                    <a:gd name="T91" fmla="*/ 325 h 2595"/>
                    <a:gd name="T92" fmla="*/ 1265 w 2599"/>
                    <a:gd name="T93" fmla="*/ 444 h 2595"/>
                    <a:gd name="T94" fmla="*/ 380 w 2599"/>
                    <a:gd name="T95" fmla="*/ 1329 h 2595"/>
                    <a:gd name="T96" fmla="*/ 1265 w 2599"/>
                    <a:gd name="T97" fmla="*/ 2214 h 2595"/>
                    <a:gd name="T98" fmla="*/ 2150 w 2599"/>
                    <a:gd name="T99" fmla="*/ 1329 h 2595"/>
                    <a:gd name="T100" fmla="*/ 2269 w 2599"/>
                    <a:gd name="T101" fmla="*/ 796 h 2595"/>
                    <a:gd name="T102" fmla="*/ 2403 w 2599"/>
                    <a:gd name="T103" fmla="*/ 1330 h 2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599" h="2595">
                      <a:moveTo>
                        <a:pt x="2599" y="477"/>
                      </a:moveTo>
                      <a:cubicBezTo>
                        <a:pt x="2204" y="392"/>
                        <a:pt x="2204" y="392"/>
                        <a:pt x="2204" y="392"/>
                      </a:cubicBezTo>
                      <a:cubicBezTo>
                        <a:pt x="2126" y="0"/>
                        <a:pt x="2126" y="0"/>
                        <a:pt x="2126" y="0"/>
                      </a:cubicBezTo>
                      <a:cubicBezTo>
                        <a:pt x="1893" y="233"/>
                        <a:pt x="1893" y="233"/>
                        <a:pt x="1893" y="233"/>
                      </a:cubicBezTo>
                      <a:cubicBezTo>
                        <a:pt x="1703" y="123"/>
                        <a:pt x="1487" y="65"/>
                        <a:pt x="1265" y="65"/>
                      </a:cubicBezTo>
                      <a:cubicBezTo>
                        <a:pt x="1094" y="65"/>
                        <a:pt x="928" y="99"/>
                        <a:pt x="772" y="165"/>
                      </a:cubicBezTo>
                      <a:cubicBezTo>
                        <a:pt x="622" y="228"/>
                        <a:pt x="487" y="320"/>
                        <a:pt x="371" y="436"/>
                      </a:cubicBezTo>
                      <a:cubicBezTo>
                        <a:pt x="254" y="552"/>
                        <a:pt x="163" y="687"/>
                        <a:pt x="100" y="838"/>
                      </a:cubicBezTo>
                      <a:cubicBezTo>
                        <a:pt x="34" y="994"/>
                        <a:pt x="0" y="1159"/>
                        <a:pt x="0" y="1330"/>
                      </a:cubicBezTo>
                      <a:cubicBezTo>
                        <a:pt x="0" y="1500"/>
                        <a:pt x="34" y="1666"/>
                        <a:pt x="100" y="1822"/>
                      </a:cubicBezTo>
                      <a:cubicBezTo>
                        <a:pt x="163" y="1973"/>
                        <a:pt x="254" y="2108"/>
                        <a:pt x="371" y="2224"/>
                      </a:cubicBezTo>
                      <a:cubicBezTo>
                        <a:pt x="487" y="2340"/>
                        <a:pt x="622" y="2431"/>
                        <a:pt x="772" y="2495"/>
                      </a:cubicBezTo>
                      <a:cubicBezTo>
                        <a:pt x="928" y="2561"/>
                        <a:pt x="1094" y="2595"/>
                        <a:pt x="1265" y="2595"/>
                      </a:cubicBezTo>
                      <a:cubicBezTo>
                        <a:pt x="1435" y="2595"/>
                        <a:pt x="1601" y="2561"/>
                        <a:pt x="1757" y="2495"/>
                      </a:cubicBezTo>
                      <a:cubicBezTo>
                        <a:pt x="1908" y="2431"/>
                        <a:pt x="2043" y="2340"/>
                        <a:pt x="2159" y="2224"/>
                      </a:cubicBezTo>
                      <a:cubicBezTo>
                        <a:pt x="2275" y="2108"/>
                        <a:pt x="2366" y="1973"/>
                        <a:pt x="2430" y="1822"/>
                      </a:cubicBezTo>
                      <a:cubicBezTo>
                        <a:pt x="2496" y="1666"/>
                        <a:pt x="2529" y="1500"/>
                        <a:pt x="2529" y="1330"/>
                      </a:cubicBezTo>
                      <a:cubicBezTo>
                        <a:pt x="2529" y="1109"/>
                        <a:pt x="2472" y="894"/>
                        <a:pt x="2364" y="705"/>
                      </a:cubicBezTo>
                      <a:lnTo>
                        <a:pt x="2599" y="477"/>
                      </a:lnTo>
                      <a:close/>
                      <a:moveTo>
                        <a:pt x="1976" y="1081"/>
                      </a:moveTo>
                      <a:cubicBezTo>
                        <a:pt x="1980" y="1076"/>
                        <a:pt x="1980" y="1076"/>
                        <a:pt x="1980" y="1076"/>
                      </a:cubicBezTo>
                      <a:cubicBezTo>
                        <a:pt x="2009" y="1157"/>
                        <a:pt x="2024" y="1242"/>
                        <a:pt x="2024" y="1330"/>
                      </a:cubicBezTo>
                      <a:cubicBezTo>
                        <a:pt x="2024" y="1532"/>
                        <a:pt x="1945" y="1723"/>
                        <a:pt x="1801" y="1866"/>
                      </a:cubicBezTo>
                      <a:cubicBezTo>
                        <a:pt x="1658" y="2010"/>
                        <a:pt x="1468" y="2089"/>
                        <a:pt x="1265" y="2089"/>
                      </a:cubicBezTo>
                      <a:cubicBezTo>
                        <a:pt x="1062" y="2089"/>
                        <a:pt x="871" y="2010"/>
                        <a:pt x="728" y="1866"/>
                      </a:cubicBezTo>
                      <a:cubicBezTo>
                        <a:pt x="585" y="1723"/>
                        <a:pt x="506" y="1532"/>
                        <a:pt x="506" y="1330"/>
                      </a:cubicBezTo>
                      <a:cubicBezTo>
                        <a:pt x="506" y="1127"/>
                        <a:pt x="585" y="936"/>
                        <a:pt x="728" y="793"/>
                      </a:cubicBezTo>
                      <a:cubicBezTo>
                        <a:pt x="871" y="650"/>
                        <a:pt x="1062" y="571"/>
                        <a:pt x="1265" y="571"/>
                      </a:cubicBezTo>
                      <a:cubicBezTo>
                        <a:pt x="1351" y="571"/>
                        <a:pt x="1434" y="585"/>
                        <a:pt x="1513" y="612"/>
                      </a:cubicBezTo>
                      <a:cubicBezTo>
                        <a:pt x="1512" y="613"/>
                        <a:pt x="1512" y="613"/>
                        <a:pt x="1512" y="613"/>
                      </a:cubicBezTo>
                      <a:cubicBezTo>
                        <a:pt x="1574" y="920"/>
                        <a:pt x="1574" y="920"/>
                        <a:pt x="1574" y="920"/>
                      </a:cubicBezTo>
                      <a:cubicBezTo>
                        <a:pt x="1523" y="970"/>
                        <a:pt x="1523" y="970"/>
                        <a:pt x="1523" y="970"/>
                      </a:cubicBezTo>
                      <a:cubicBezTo>
                        <a:pt x="1450" y="918"/>
                        <a:pt x="1361" y="887"/>
                        <a:pt x="1265" y="887"/>
                      </a:cubicBezTo>
                      <a:cubicBezTo>
                        <a:pt x="1021" y="887"/>
                        <a:pt x="822" y="1085"/>
                        <a:pt x="822" y="1329"/>
                      </a:cubicBezTo>
                      <a:cubicBezTo>
                        <a:pt x="822" y="1573"/>
                        <a:pt x="1020" y="1772"/>
                        <a:pt x="1265" y="1772"/>
                      </a:cubicBezTo>
                      <a:cubicBezTo>
                        <a:pt x="1509" y="1772"/>
                        <a:pt x="1707" y="1573"/>
                        <a:pt x="1707" y="1329"/>
                      </a:cubicBezTo>
                      <a:cubicBezTo>
                        <a:pt x="1707" y="1230"/>
                        <a:pt x="1675" y="1139"/>
                        <a:pt x="1619" y="1065"/>
                      </a:cubicBezTo>
                      <a:cubicBezTo>
                        <a:pt x="1669" y="1014"/>
                        <a:pt x="1669" y="1014"/>
                        <a:pt x="1669" y="1014"/>
                      </a:cubicBezTo>
                      <a:lnTo>
                        <a:pt x="1976" y="1081"/>
                      </a:lnTo>
                      <a:close/>
                      <a:moveTo>
                        <a:pt x="1580" y="1330"/>
                      </a:moveTo>
                      <a:cubicBezTo>
                        <a:pt x="1580" y="1504"/>
                        <a:pt x="1439" y="1645"/>
                        <a:pt x="1265" y="1645"/>
                      </a:cubicBezTo>
                      <a:cubicBezTo>
                        <a:pt x="1091" y="1645"/>
                        <a:pt x="949" y="1504"/>
                        <a:pt x="949" y="1330"/>
                      </a:cubicBezTo>
                      <a:cubicBezTo>
                        <a:pt x="949" y="1156"/>
                        <a:pt x="1091" y="1014"/>
                        <a:pt x="1265" y="1014"/>
                      </a:cubicBezTo>
                      <a:cubicBezTo>
                        <a:pt x="1329" y="1014"/>
                        <a:pt x="1389" y="1033"/>
                        <a:pt x="1439" y="1066"/>
                      </a:cubicBezTo>
                      <a:cubicBezTo>
                        <a:pt x="1297" y="1208"/>
                        <a:pt x="1297" y="1208"/>
                        <a:pt x="1297" y="1208"/>
                      </a:cubicBezTo>
                      <a:cubicBezTo>
                        <a:pt x="1287" y="1205"/>
                        <a:pt x="1276" y="1203"/>
                        <a:pt x="1264" y="1203"/>
                      </a:cubicBezTo>
                      <a:cubicBezTo>
                        <a:pt x="1195" y="1203"/>
                        <a:pt x="1138" y="1260"/>
                        <a:pt x="1138" y="1330"/>
                      </a:cubicBezTo>
                      <a:cubicBezTo>
                        <a:pt x="1138" y="1400"/>
                        <a:pt x="1194" y="1457"/>
                        <a:pt x="1264" y="1457"/>
                      </a:cubicBezTo>
                      <a:cubicBezTo>
                        <a:pt x="1334" y="1457"/>
                        <a:pt x="1391" y="1399"/>
                        <a:pt x="1391" y="1330"/>
                      </a:cubicBezTo>
                      <a:cubicBezTo>
                        <a:pt x="1391" y="1318"/>
                        <a:pt x="1390" y="1307"/>
                        <a:pt x="1387" y="1297"/>
                      </a:cubicBezTo>
                      <a:cubicBezTo>
                        <a:pt x="1528" y="1155"/>
                        <a:pt x="1528" y="1155"/>
                        <a:pt x="1528" y="1155"/>
                      </a:cubicBezTo>
                      <a:cubicBezTo>
                        <a:pt x="1561" y="1205"/>
                        <a:pt x="1580" y="1265"/>
                        <a:pt x="1580" y="1330"/>
                      </a:cubicBezTo>
                      <a:close/>
                      <a:moveTo>
                        <a:pt x="1841" y="661"/>
                      </a:moveTo>
                      <a:cubicBezTo>
                        <a:pt x="1802" y="502"/>
                        <a:pt x="1802" y="502"/>
                        <a:pt x="1802" y="502"/>
                      </a:cubicBezTo>
                      <a:cubicBezTo>
                        <a:pt x="1876" y="428"/>
                        <a:pt x="1876" y="428"/>
                        <a:pt x="1876" y="428"/>
                      </a:cubicBezTo>
                      <a:cubicBezTo>
                        <a:pt x="1916" y="588"/>
                        <a:pt x="1916" y="588"/>
                        <a:pt x="1916" y="588"/>
                      </a:cubicBezTo>
                      <a:lnTo>
                        <a:pt x="1841" y="661"/>
                      </a:lnTo>
                      <a:close/>
                      <a:moveTo>
                        <a:pt x="1750" y="555"/>
                      </a:moveTo>
                      <a:cubicBezTo>
                        <a:pt x="1789" y="712"/>
                        <a:pt x="1789" y="712"/>
                        <a:pt x="1789" y="712"/>
                      </a:cubicBezTo>
                      <a:cubicBezTo>
                        <a:pt x="1682" y="816"/>
                        <a:pt x="1682" y="816"/>
                        <a:pt x="1682" y="816"/>
                      </a:cubicBezTo>
                      <a:cubicBezTo>
                        <a:pt x="1649" y="655"/>
                        <a:pt x="1649" y="655"/>
                        <a:pt x="1649" y="655"/>
                      </a:cubicBezTo>
                      <a:lnTo>
                        <a:pt x="1750" y="555"/>
                      </a:lnTo>
                      <a:close/>
                      <a:moveTo>
                        <a:pt x="2021" y="861"/>
                      </a:moveTo>
                      <a:cubicBezTo>
                        <a:pt x="1936" y="943"/>
                        <a:pt x="1936" y="943"/>
                        <a:pt x="1936" y="943"/>
                      </a:cubicBezTo>
                      <a:cubicBezTo>
                        <a:pt x="1775" y="908"/>
                        <a:pt x="1775" y="908"/>
                        <a:pt x="1775" y="908"/>
                      </a:cubicBezTo>
                      <a:cubicBezTo>
                        <a:pt x="1881" y="802"/>
                        <a:pt x="1881" y="802"/>
                        <a:pt x="1881" y="802"/>
                      </a:cubicBezTo>
                      <a:cubicBezTo>
                        <a:pt x="2047" y="835"/>
                        <a:pt x="2047" y="835"/>
                        <a:pt x="2047" y="835"/>
                      </a:cubicBezTo>
                      <a:lnTo>
                        <a:pt x="2021" y="861"/>
                      </a:lnTo>
                      <a:close/>
                      <a:moveTo>
                        <a:pt x="2102" y="782"/>
                      </a:moveTo>
                      <a:cubicBezTo>
                        <a:pt x="1935" y="749"/>
                        <a:pt x="1935" y="749"/>
                        <a:pt x="1935" y="749"/>
                      </a:cubicBezTo>
                      <a:cubicBezTo>
                        <a:pt x="2008" y="676"/>
                        <a:pt x="2008" y="676"/>
                        <a:pt x="2008" y="676"/>
                      </a:cubicBezTo>
                      <a:cubicBezTo>
                        <a:pt x="2177" y="710"/>
                        <a:pt x="2177" y="710"/>
                        <a:pt x="2177" y="710"/>
                      </a:cubicBezTo>
                      <a:lnTo>
                        <a:pt x="2102" y="782"/>
                      </a:lnTo>
                      <a:close/>
                      <a:moveTo>
                        <a:pt x="2232" y="656"/>
                      </a:moveTo>
                      <a:cubicBezTo>
                        <a:pt x="2062" y="622"/>
                        <a:pt x="2062" y="622"/>
                        <a:pt x="2062" y="622"/>
                      </a:cubicBezTo>
                      <a:cubicBezTo>
                        <a:pt x="2159" y="528"/>
                        <a:pt x="2159" y="528"/>
                        <a:pt x="2159" y="528"/>
                      </a:cubicBezTo>
                      <a:cubicBezTo>
                        <a:pt x="2174" y="515"/>
                        <a:pt x="2174" y="515"/>
                        <a:pt x="2174" y="515"/>
                      </a:cubicBezTo>
                      <a:cubicBezTo>
                        <a:pt x="2341" y="551"/>
                        <a:pt x="2341" y="551"/>
                        <a:pt x="2341" y="551"/>
                      </a:cubicBezTo>
                      <a:lnTo>
                        <a:pt x="2232" y="656"/>
                      </a:lnTo>
                      <a:close/>
                      <a:moveTo>
                        <a:pt x="2081" y="424"/>
                      </a:moveTo>
                      <a:cubicBezTo>
                        <a:pt x="1968" y="537"/>
                        <a:pt x="1968" y="537"/>
                        <a:pt x="1968" y="537"/>
                      </a:cubicBezTo>
                      <a:cubicBezTo>
                        <a:pt x="1928" y="376"/>
                        <a:pt x="1928" y="376"/>
                        <a:pt x="1928" y="376"/>
                      </a:cubicBezTo>
                      <a:cubicBezTo>
                        <a:pt x="2048" y="256"/>
                        <a:pt x="2048" y="256"/>
                        <a:pt x="2048" y="256"/>
                      </a:cubicBezTo>
                      <a:lnTo>
                        <a:pt x="2081" y="424"/>
                      </a:lnTo>
                      <a:close/>
                      <a:moveTo>
                        <a:pt x="2403" y="1330"/>
                      </a:moveTo>
                      <a:cubicBezTo>
                        <a:pt x="2403" y="1634"/>
                        <a:pt x="2284" y="1919"/>
                        <a:pt x="2069" y="2134"/>
                      </a:cubicBezTo>
                      <a:cubicBezTo>
                        <a:pt x="1854" y="2349"/>
                        <a:pt x="1569" y="2468"/>
                        <a:pt x="1265" y="2468"/>
                      </a:cubicBezTo>
                      <a:cubicBezTo>
                        <a:pt x="961" y="2468"/>
                        <a:pt x="675" y="2349"/>
                        <a:pt x="460" y="2134"/>
                      </a:cubicBezTo>
                      <a:cubicBezTo>
                        <a:pt x="245" y="1919"/>
                        <a:pt x="127" y="1634"/>
                        <a:pt x="127" y="1330"/>
                      </a:cubicBezTo>
                      <a:cubicBezTo>
                        <a:pt x="127" y="1026"/>
                        <a:pt x="245" y="740"/>
                        <a:pt x="460" y="525"/>
                      </a:cubicBezTo>
                      <a:cubicBezTo>
                        <a:pt x="675" y="310"/>
                        <a:pt x="961" y="191"/>
                        <a:pt x="1265" y="191"/>
                      </a:cubicBezTo>
                      <a:cubicBezTo>
                        <a:pt x="1454" y="191"/>
                        <a:pt x="1637" y="237"/>
                        <a:pt x="1800" y="325"/>
                      </a:cubicBezTo>
                      <a:cubicBezTo>
                        <a:pt x="1611" y="515"/>
                        <a:pt x="1611" y="515"/>
                        <a:pt x="1611" y="515"/>
                      </a:cubicBezTo>
                      <a:cubicBezTo>
                        <a:pt x="1502" y="468"/>
                        <a:pt x="1386" y="444"/>
                        <a:pt x="1265" y="444"/>
                      </a:cubicBezTo>
                      <a:cubicBezTo>
                        <a:pt x="1028" y="444"/>
                        <a:pt x="806" y="536"/>
                        <a:pt x="639" y="703"/>
                      </a:cubicBezTo>
                      <a:cubicBezTo>
                        <a:pt x="472" y="870"/>
                        <a:pt x="380" y="1093"/>
                        <a:pt x="380" y="1329"/>
                      </a:cubicBezTo>
                      <a:cubicBezTo>
                        <a:pt x="380" y="1566"/>
                        <a:pt x="472" y="1788"/>
                        <a:pt x="639" y="1955"/>
                      </a:cubicBezTo>
                      <a:cubicBezTo>
                        <a:pt x="806" y="2122"/>
                        <a:pt x="1028" y="2214"/>
                        <a:pt x="1265" y="2214"/>
                      </a:cubicBezTo>
                      <a:cubicBezTo>
                        <a:pt x="1501" y="2214"/>
                        <a:pt x="1724" y="2122"/>
                        <a:pt x="1891" y="1955"/>
                      </a:cubicBezTo>
                      <a:cubicBezTo>
                        <a:pt x="2058" y="1788"/>
                        <a:pt x="2150" y="1566"/>
                        <a:pt x="2150" y="1329"/>
                      </a:cubicBezTo>
                      <a:cubicBezTo>
                        <a:pt x="2150" y="1208"/>
                        <a:pt x="2126" y="1091"/>
                        <a:pt x="2078" y="981"/>
                      </a:cubicBezTo>
                      <a:cubicBezTo>
                        <a:pt x="2269" y="796"/>
                        <a:pt x="2269" y="796"/>
                        <a:pt x="2269" y="796"/>
                      </a:cubicBezTo>
                      <a:cubicBezTo>
                        <a:pt x="2357" y="959"/>
                        <a:pt x="2403" y="1142"/>
                        <a:pt x="2403" y="1330"/>
                      </a:cubicBezTo>
                      <a:close/>
                      <a:moveTo>
                        <a:pt x="2403" y="1330"/>
                      </a:moveTo>
                      <a:cubicBezTo>
                        <a:pt x="2403" y="1330"/>
                        <a:pt x="2403" y="1330"/>
                        <a:pt x="2403" y="133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0084" y="3126"/>
              <a:ext cx="3166" cy="6454"/>
              <a:chOff x="10084" y="3126"/>
              <a:chExt cx="3166" cy="6454"/>
            </a:xfrm>
          </p:grpSpPr>
          <p:grpSp>
            <p:nvGrpSpPr>
              <p:cNvPr id="46" name="PA-组合 45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10084" y="3126"/>
                <a:ext cx="3166" cy="6454"/>
                <a:chOff x="6403514" y="1718503"/>
                <a:chExt cx="2010191" cy="4098278"/>
              </a:xfrm>
            </p:grpSpPr>
            <p:sp>
              <p:nvSpPr>
                <p:cNvPr id="12" name="PA-矩形: 圆角 28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6431857" y="1718503"/>
                  <a:ext cx="1934387" cy="4098278"/>
                </a:xfrm>
                <a:prstGeom prst="roundRect">
                  <a:avLst>
                    <a:gd name="adj" fmla="val 50000"/>
                  </a:avLst>
                </a:prstGeom>
                <a:noFill/>
                <a:ln w="6350" cap="flat" cmpd="sng" algn="ctr">
                  <a:solidFill>
                    <a:srgbClr val="59585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6403514" y="3441746"/>
                  <a:ext cx="2010191" cy="441621"/>
                  <a:chOff x="6433744" y="3409801"/>
                  <a:chExt cx="2207234" cy="484910"/>
                </a:xfrm>
              </p:grpSpPr>
              <p:sp>
                <p:nvSpPr>
                  <p:cNvPr id="23" name="PA-文本框 22"/>
                  <p:cNvSpPr txBox="1"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6433744" y="3409801"/>
                    <a:ext cx="2207234" cy="437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tx1"/>
                        </a:solidFill>
                        <a:latin typeface="隶书" panose="02010509060101010101" charset="-122"/>
                        <a:ea typeface="隶书" panose="02010509060101010101" charset="-122"/>
                        <a:cs typeface="字魂24号-镇魂手书" panose="00000500000000000000" charset="-122"/>
                        <a:sym typeface="字魂24号-镇魂手书" panose="00000500000000000000" charset="-122"/>
                      </a:rPr>
                      <a:t>时间连续性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24" name="PA-矩形 2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>
                    <a:off x="7393361" y="3865911"/>
                    <a:ext cx="288000" cy="28800"/>
                  </a:xfrm>
                  <a:prstGeom prst="rect">
                    <a:avLst/>
                  </a:prstGeom>
                  <a:solidFill>
                    <a:srgbClr val="5958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6710540" y="1903523"/>
                  <a:ext cx="1377022" cy="1377021"/>
                  <a:chOff x="6770866" y="1720798"/>
                  <a:chExt cx="1512000" cy="1512000"/>
                </a:xfrm>
              </p:grpSpPr>
              <p:sp>
                <p:nvSpPr>
                  <p:cNvPr id="37" name="PA-椭圆 36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6770866" y="1720798"/>
                    <a:ext cx="1512000" cy="15120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38" name="PA-任意多边形 11"/>
                  <p:cNvSpPr>
                    <a:spLocks noEditPoints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7358569" y="2278577"/>
                    <a:ext cx="421606" cy="418832"/>
                  </a:xfrm>
                  <a:custGeom>
                    <a:avLst/>
                    <a:gdLst>
                      <a:gd name="T0" fmla="*/ 1819 w 2881"/>
                      <a:gd name="T1" fmla="*/ 1849 h 2857"/>
                      <a:gd name="T2" fmla="*/ 1380 w 2881"/>
                      <a:gd name="T3" fmla="*/ 1410 h 2857"/>
                      <a:gd name="T4" fmla="*/ 2696 w 2881"/>
                      <a:gd name="T5" fmla="*/ 446 h 2857"/>
                      <a:gd name="T6" fmla="*/ 2784 w 2881"/>
                      <a:gd name="T7" fmla="*/ 885 h 2857"/>
                      <a:gd name="T8" fmla="*/ 1751 w 2881"/>
                      <a:gd name="T9" fmla="*/ 1740 h 2857"/>
                      <a:gd name="T10" fmla="*/ 1512 w 2881"/>
                      <a:gd name="T11" fmla="*/ 1453 h 2857"/>
                      <a:gd name="T12" fmla="*/ 1329 w 2881"/>
                      <a:gd name="T13" fmla="*/ 1898 h 2857"/>
                      <a:gd name="T14" fmla="*/ 1863 w 2881"/>
                      <a:gd name="T15" fmla="*/ 1629 h 2857"/>
                      <a:gd name="T16" fmla="*/ 2256 w 2881"/>
                      <a:gd name="T17" fmla="*/ 709 h 2857"/>
                      <a:gd name="T18" fmla="*/ 2696 w 2881"/>
                      <a:gd name="T19" fmla="*/ 620 h 2857"/>
                      <a:gd name="T20" fmla="*/ 2433 w 2881"/>
                      <a:gd name="T21" fmla="*/ 532 h 2857"/>
                      <a:gd name="T22" fmla="*/ 2607 w 2881"/>
                      <a:gd name="T23" fmla="*/ 884 h 2857"/>
                      <a:gd name="T24" fmla="*/ 2696 w 2881"/>
                      <a:gd name="T25" fmla="*/ 620 h 2857"/>
                      <a:gd name="T26" fmla="*/ 434 w 2881"/>
                      <a:gd name="T27" fmla="*/ 2050 h 2857"/>
                      <a:gd name="T28" fmla="*/ 998 w 2881"/>
                      <a:gd name="T29" fmla="*/ 2174 h 2857"/>
                      <a:gd name="T30" fmla="*/ 1139 w 2881"/>
                      <a:gd name="T31" fmla="*/ 1801 h 2857"/>
                      <a:gd name="T32" fmla="*/ 434 w 2881"/>
                      <a:gd name="T33" fmla="*/ 1677 h 2857"/>
                      <a:gd name="T34" fmla="*/ 1139 w 2881"/>
                      <a:gd name="T35" fmla="*/ 1801 h 2857"/>
                      <a:gd name="T36" fmla="*/ 1055 w 2881"/>
                      <a:gd name="T37" fmla="*/ 932 h 2857"/>
                      <a:gd name="T38" fmla="*/ 434 w 2881"/>
                      <a:gd name="T39" fmla="*/ 1056 h 2857"/>
                      <a:gd name="T40" fmla="*/ 1055 w 2881"/>
                      <a:gd name="T41" fmla="*/ 1429 h 2857"/>
                      <a:gd name="T42" fmla="*/ 434 w 2881"/>
                      <a:gd name="T43" fmla="*/ 1304 h 2857"/>
                      <a:gd name="T44" fmla="*/ 1055 w 2881"/>
                      <a:gd name="T45" fmla="*/ 1429 h 2857"/>
                      <a:gd name="T46" fmla="*/ 1800 w 2881"/>
                      <a:gd name="T47" fmla="*/ 2174 h 2857"/>
                      <a:gd name="T48" fmla="*/ 1530 w 2881"/>
                      <a:gd name="T49" fmla="*/ 2050 h 2857"/>
                      <a:gd name="T50" fmla="*/ 1490 w 2881"/>
                      <a:gd name="T51" fmla="*/ 228 h 2857"/>
                      <a:gd name="T52" fmla="*/ 1614 w 2881"/>
                      <a:gd name="T53" fmla="*/ 808 h 2857"/>
                      <a:gd name="T54" fmla="*/ 1682 w 2881"/>
                      <a:gd name="T55" fmla="*/ 932 h 2857"/>
                      <a:gd name="T56" fmla="*/ 1366 w 2881"/>
                      <a:gd name="T57" fmla="*/ 684 h 2857"/>
                      <a:gd name="T58" fmla="*/ 248 w 2881"/>
                      <a:gd name="T59" fmla="*/ 125 h 2857"/>
                      <a:gd name="T60" fmla="*/ 124 w 2881"/>
                      <a:gd name="T61" fmla="*/ 2608 h 2857"/>
                      <a:gd name="T62" fmla="*/ 1987 w 2881"/>
                      <a:gd name="T63" fmla="*/ 2733 h 2857"/>
                      <a:gd name="T64" fmla="*/ 2111 w 2881"/>
                      <a:gd name="T65" fmla="*/ 1733 h 2857"/>
                      <a:gd name="T66" fmla="*/ 2235 w 2881"/>
                      <a:gd name="T67" fmla="*/ 2608 h 2857"/>
                      <a:gd name="T68" fmla="*/ 248 w 2881"/>
                      <a:gd name="T69" fmla="*/ 2857 h 2857"/>
                      <a:gd name="T70" fmla="*/ 0 w 2881"/>
                      <a:gd name="T71" fmla="*/ 249 h 2857"/>
                      <a:gd name="T72" fmla="*/ 1450 w 2881"/>
                      <a:gd name="T73" fmla="*/ 0 h 2857"/>
                      <a:gd name="T74" fmla="*/ 1924 w 2881"/>
                      <a:gd name="T75" fmla="*/ 691 h 2857"/>
                      <a:gd name="T76" fmla="*/ 1490 w 2881"/>
                      <a:gd name="T77" fmla="*/ 228 h 28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881" h="2857">
                        <a:moveTo>
                          <a:pt x="2784" y="885"/>
                        </a:moveTo>
                        <a:cubicBezTo>
                          <a:pt x="1819" y="1849"/>
                          <a:pt x="1819" y="1849"/>
                          <a:pt x="1819" y="1849"/>
                        </a:cubicBezTo>
                        <a:cubicBezTo>
                          <a:pt x="1116" y="2111"/>
                          <a:pt x="1116" y="2111"/>
                          <a:pt x="1116" y="2111"/>
                        </a:cubicBezTo>
                        <a:cubicBezTo>
                          <a:pt x="1380" y="1410"/>
                          <a:pt x="1380" y="1410"/>
                          <a:pt x="1380" y="1410"/>
                        </a:cubicBezTo>
                        <a:cubicBezTo>
                          <a:pt x="2344" y="446"/>
                          <a:pt x="2344" y="446"/>
                          <a:pt x="2344" y="446"/>
                        </a:cubicBezTo>
                        <a:cubicBezTo>
                          <a:pt x="2442" y="349"/>
                          <a:pt x="2599" y="349"/>
                          <a:pt x="2696" y="446"/>
                        </a:cubicBezTo>
                        <a:cubicBezTo>
                          <a:pt x="2784" y="534"/>
                          <a:pt x="2784" y="534"/>
                          <a:pt x="2784" y="534"/>
                        </a:cubicBezTo>
                        <a:cubicBezTo>
                          <a:pt x="2881" y="631"/>
                          <a:pt x="2881" y="788"/>
                          <a:pt x="2784" y="885"/>
                        </a:cubicBezTo>
                        <a:close/>
                        <a:moveTo>
                          <a:pt x="1329" y="1898"/>
                        </a:moveTo>
                        <a:cubicBezTo>
                          <a:pt x="1751" y="1740"/>
                          <a:pt x="1751" y="1740"/>
                          <a:pt x="1751" y="1740"/>
                        </a:cubicBezTo>
                        <a:cubicBezTo>
                          <a:pt x="1775" y="1717"/>
                          <a:pt x="1775" y="1717"/>
                          <a:pt x="1775" y="1717"/>
                        </a:cubicBezTo>
                        <a:cubicBezTo>
                          <a:pt x="1512" y="1453"/>
                          <a:pt x="1512" y="1453"/>
                          <a:pt x="1512" y="1453"/>
                        </a:cubicBezTo>
                        <a:cubicBezTo>
                          <a:pt x="1488" y="1477"/>
                          <a:pt x="1488" y="1477"/>
                          <a:pt x="1488" y="1477"/>
                        </a:cubicBezTo>
                        <a:lnTo>
                          <a:pt x="1329" y="1898"/>
                        </a:lnTo>
                        <a:close/>
                        <a:moveTo>
                          <a:pt x="1599" y="1365"/>
                        </a:moveTo>
                        <a:cubicBezTo>
                          <a:pt x="1863" y="1629"/>
                          <a:pt x="1863" y="1629"/>
                          <a:pt x="1863" y="1629"/>
                        </a:cubicBezTo>
                        <a:cubicBezTo>
                          <a:pt x="2520" y="972"/>
                          <a:pt x="2520" y="972"/>
                          <a:pt x="2520" y="972"/>
                        </a:cubicBezTo>
                        <a:cubicBezTo>
                          <a:pt x="2256" y="709"/>
                          <a:pt x="2256" y="709"/>
                          <a:pt x="2256" y="709"/>
                        </a:cubicBezTo>
                        <a:lnTo>
                          <a:pt x="1599" y="1365"/>
                        </a:lnTo>
                        <a:close/>
                        <a:moveTo>
                          <a:pt x="2696" y="620"/>
                        </a:moveTo>
                        <a:cubicBezTo>
                          <a:pt x="2609" y="532"/>
                          <a:pt x="2609" y="532"/>
                          <a:pt x="2609" y="532"/>
                        </a:cubicBezTo>
                        <a:cubicBezTo>
                          <a:pt x="2560" y="484"/>
                          <a:pt x="2481" y="484"/>
                          <a:pt x="2433" y="532"/>
                        </a:cubicBezTo>
                        <a:cubicBezTo>
                          <a:pt x="2344" y="621"/>
                          <a:pt x="2344" y="621"/>
                          <a:pt x="2344" y="621"/>
                        </a:cubicBezTo>
                        <a:cubicBezTo>
                          <a:pt x="2607" y="884"/>
                          <a:pt x="2607" y="884"/>
                          <a:pt x="2607" y="884"/>
                        </a:cubicBezTo>
                        <a:cubicBezTo>
                          <a:pt x="2696" y="795"/>
                          <a:pt x="2696" y="795"/>
                          <a:pt x="2696" y="795"/>
                        </a:cubicBezTo>
                        <a:cubicBezTo>
                          <a:pt x="2745" y="747"/>
                          <a:pt x="2745" y="668"/>
                          <a:pt x="2696" y="620"/>
                        </a:cubicBezTo>
                        <a:close/>
                        <a:moveTo>
                          <a:pt x="434" y="2174"/>
                        </a:moveTo>
                        <a:cubicBezTo>
                          <a:pt x="434" y="2050"/>
                          <a:pt x="434" y="2050"/>
                          <a:pt x="434" y="2050"/>
                        </a:cubicBezTo>
                        <a:cubicBezTo>
                          <a:pt x="1045" y="2050"/>
                          <a:pt x="1045" y="2050"/>
                          <a:pt x="1045" y="2050"/>
                        </a:cubicBezTo>
                        <a:cubicBezTo>
                          <a:pt x="998" y="2174"/>
                          <a:pt x="998" y="2174"/>
                          <a:pt x="998" y="2174"/>
                        </a:cubicBezTo>
                        <a:lnTo>
                          <a:pt x="434" y="2174"/>
                        </a:lnTo>
                        <a:close/>
                        <a:moveTo>
                          <a:pt x="1139" y="1801"/>
                        </a:moveTo>
                        <a:cubicBezTo>
                          <a:pt x="434" y="1801"/>
                          <a:pt x="434" y="1801"/>
                          <a:pt x="434" y="1801"/>
                        </a:cubicBezTo>
                        <a:cubicBezTo>
                          <a:pt x="434" y="1677"/>
                          <a:pt x="434" y="1677"/>
                          <a:pt x="434" y="1677"/>
                        </a:cubicBezTo>
                        <a:cubicBezTo>
                          <a:pt x="1185" y="1677"/>
                          <a:pt x="1185" y="1677"/>
                          <a:pt x="1185" y="1677"/>
                        </a:cubicBezTo>
                        <a:lnTo>
                          <a:pt x="1139" y="1801"/>
                        </a:lnTo>
                        <a:close/>
                        <a:moveTo>
                          <a:pt x="434" y="932"/>
                        </a:moveTo>
                        <a:cubicBezTo>
                          <a:pt x="1055" y="932"/>
                          <a:pt x="1055" y="932"/>
                          <a:pt x="1055" y="932"/>
                        </a:cubicBezTo>
                        <a:cubicBezTo>
                          <a:pt x="1055" y="1056"/>
                          <a:pt x="1055" y="1056"/>
                          <a:pt x="1055" y="1056"/>
                        </a:cubicBezTo>
                        <a:cubicBezTo>
                          <a:pt x="434" y="1056"/>
                          <a:pt x="434" y="1056"/>
                          <a:pt x="434" y="1056"/>
                        </a:cubicBezTo>
                        <a:lnTo>
                          <a:pt x="434" y="932"/>
                        </a:lnTo>
                        <a:close/>
                        <a:moveTo>
                          <a:pt x="1055" y="1429"/>
                        </a:moveTo>
                        <a:cubicBezTo>
                          <a:pt x="434" y="1429"/>
                          <a:pt x="434" y="1429"/>
                          <a:pt x="434" y="1429"/>
                        </a:cubicBezTo>
                        <a:cubicBezTo>
                          <a:pt x="434" y="1304"/>
                          <a:pt x="434" y="1304"/>
                          <a:pt x="434" y="1304"/>
                        </a:cubicBezTo>
                        <a:cubicBezTo>
                          <a:pt x="1055" y="1304"/>
                          <a:pt x="1055" y="1304"/>
                          <a:pt x="1055" y="1304"/>
                        </a:cubicBezTo>
                        <a:lnTo>
                          <a:pt x="1055" y="1429"/>
                        </a:lnTo>
                        <a:close/>
                        <a:moveTo>
                          <a:pt x="1800" y="2050"/>
                        </a:moveTo>
                        <a:cubicBezTo>
                          <a:pt x="1800" y="2174"/>
                          <a:pt x="1800" y="2174"/>
                          <a:pt x="1800" y="2174"/>
                        </a:cubicBezTo>
                        <a:cubicBezTo>
                          <a:pt x="1197" y="2174"/>
                          <a:pt x="1197" y="2174"/>
                          <a:pt x="1197" y="2174"/>
                        </a:cubicBezTo>
                        <a:cubicBezTo>
                          <a:pt x="1530" y="2050"/>
                          <a:pt x="1530" y="2050"/>
                          <a:pt x="1530" y="2050"/>
                        </a:cubicBezTo>
                        <a:lnTo>
                          <a:pt x="1800" y="2050"/>
                        </a:lnTo>
                        <a:close/>
                        <a:moveTo>
                          <a:pt x="1490" y="228"/>
                        </a:moveTo>
                        <a:cubicBezTo>
                          <a:pt x="1490" y="684"/>
                          <a:pt x="1490" y="684"/>
                          <a:pt x="1490" y="684"/>
                        </a:cubicBezTo>
                        <a:cubicBezTo>
                          <a:pt x="1490" y="752"/>
                          <a:pt x="1545" y="808"/>
                          <a:pt x="1614" y="808"/>
                        </a:cubicBezTo>
                        <a:cubicBezTo>
                          <a:pt x="1807" y="808"/>
                          <a:pt x="1807" y="808"/>
                          <a:pt x="1807" y="808"/>
                        </a:cubicBezTo>
                        <a:cubicBezTo>
                          <a:pt x="1682" y="932"/>
                          <a:pt x="1682" y="932"/>
                          <a:pt x="1682" y="932"/>
                        </a:cubicBezTo>
                        <a:cubicBezTo>
                          <a:pt x="1614" y="932"/>
                          <a:pt x="1614" y="932"/>
                          <a:pt x="1614" y="932"/>
                        </a:cubicBezTo>
                        <a:cubicBezTo>
                          <a:pt x="1477" y="932"/>
                          <a:pt x="1366" y="821"/>
                          <a:pt x="1366" y="684"/>
                        </a:cubicBezTo>
                        <a:cubicBezTo>
                          <a:pt x="1366" y="125"/>
                          <a:pt x="1366" y="125"/>
                          <a:pt x="1366" y="125"/>
                        </a:cubicBezTo>
                        <a:cubicBezTo>
                          <a:pt x="248" y="125"/>
                          <a:pt x="248" y="125"/>
                          <a:pt x="248" y="125"/>
                        </a:cubicBezTo>
                        <a:cubicBezTo>
                          <a:pt x="179" y="125"/>
                          <a:pt x="124" y="180"/>
                          <a:pt x="124" y="249"/>
                        </a:cubicBezTo>
                        <a:cubicBezTo>
                          <a:pt x="124" y="2608"/>
                          <a:pt x="124" y="2608"/>
                          <a:pt x="124" y="2608"/>
                        </a:cubicBezTo>
                        <a:cubicBezTo>
                          <a:pt x="124" y="2677"/>
                          <a:pt x="179" y="2733"/>
                          <a:pt x="248" y="2733"/>
                        </a:cubicBezTo>
                        <a:cubicBezTo>
                          <a:pt x="1987" y="2733"/>
                          <a:pt x="1987" y="2733"/>
                          <a:pt x="1987" y="2733"/>
                        </a:cubicBezTo>
                        <a:cubicBezTo>
                          <a:pt x="2055" y="2733"/>
                          <a:pt x="2111" y="2677"/>
                          <a:pt x="2111" y="2608"/>
                        </a:cubicBezTo>
                        <a:cubicBezTo>
                          <a:pt x="2111" y="1733"/>
                          <a:pt x="2111" y="1733"/>
                          <a:pt x="2111" y="1733"/>
                        </a:cubicBezTo>
                        <a:cubicBezTo>
                          <a:pt x="2235" y="1609"/>
                          <a:pt x="2235" y="1609"/>
                          <a:pt x="2235" y="1609"/>
                        </a:cubicBezTo>
                        <a:cubicBezTo>
                          <a:pt x="2235" y="2608"/>
                          <a:pt x="2235" y="2608"/>
                          <a:pt x="2235" y="2608"/>
                        </a:cubicBezTo>
                        <a:cubicBezTo>
                          <a:pt x="2235" y="2746"/>
                          <a:pt x="2124" y="2857"/>
                          <a:pt x="1987" y="2857"/>
                        </a:cubicBezTo>
                        <a:cubicBezTo>
                          <a:pt x="248" y="2857"/>
                          <a:pt x="248" y="2857"/>
                          <a:pt x="248" y="2857"/>
                        </a:cubicBezTo>
                        <a:cubicBezTo>
                          <a:pt x="111" y="2857"/>
                          <a:pt x="0" y="2746"/>
                          <a:pt x="0" y="2608"/>
                        </a:cubicBezTo>
                        <a:cubicBezTo>
                          <a:pt x="0" y="249"/>
                          <a:pt x="0" y="249"/>
                          <a:pt x="0" y="249"/>
                        </a:cubicBezTo>
                        <a:cubicBezTo>
                          <a:pt x="0" y="112"/>
                          <a:pt x="111" y="0"/>
                          <a:pt x="248" y="0"/>
                        </a:cubicBezTo>
                        <a:cubicBezTo>
                          <a:pt x="1450" y="0"/>
                          <a:pt x="1450" y="0"/>
                          <a:pt x="1450" y="0"/>
                        </a:cubicBezTo>
                        <a:cubicBezTo>
                          <a:pt x="2010" y="604"/>
                          <a:pt x="2010" y="604"/>
                          <a:pt x="2010" y="604"/>
                        </a:cubicBezTo>
                        <a:cubicBezTo>
                          <a:pt x="1924" y="691"/>
                          <a:pt x="1924" y="691"/>
                          <a:pt x="1924" y="691"/>
                        </a:cubicBezTo>
                        <a:lnTo>
                          <a:pt x="1490" y="228"/>
                        </a:lnTo>
                        <a:close/>
                        <a:moveTo>
                          <a:pt x="1490" y="228"/>
                        </a:moveTo>
                        <a:cubicBezTo>
                          <a:pt x="1490" y="228"/>
                          <a:pt x="1490" y="228"/>
                          <a:pt x="1490" y="228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</p:grpSp>
          </p:grpSp>
          <p:sp>
            <p:nvSpPr>
              <p:cNvPr id="6" name="PA-文本框 20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084" y="6837"/>
                <a:ext cx="3035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1200" b="1" spc="4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关联起人们对过去文化的记忆与经验。从眼前的IP联想到过去的故事，</a:t>
                </a:r>
                <a:r>
                  <a:rPr lang="en-US" altLang="zh-CN" sz="1200" b="1" spc="40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具有时空穿透力</a:t>
                </a:r>
                <a:r>
                  <a:rPr lang="en-US" altLang="zh-CN" sz="1200" b="1" spc="4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。</a:t>
                </a:r>
                <a:endParaRPr lang="en-US" altLang="zh-CN" sz="1200" b="1" spc="4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字魂24号-镇魂手书" panose="00000500000000000000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4170" y="3127"/>
              <a:ext cx="3164" cy="6454"/>
              <a:chOff x="14183" y="3110"/>
              <a:chExt cx="3164" cy="6454"/>
            </a:xfrm>
          </p:grpSpPr>
          <p:grpSp>
            <p:nvGrpSpPr>
              <p:cNvPr id="47" name="PA-组合 46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4183" y="3110"/>
                <a:ext cx="3166" cy="6454"/>
                <a:chOff x="8998468" y="1718503"/>
                <a:chExt cx="2010191" cy="4098278"/>
              </a:xfrm>
            </p:grpSpPr>
            <p:sp>
              <p:nvSpPr>
                <p:cNvPr id="13" name="PA-矩形: 圆角 2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9038118" y="1718503"/>
                  <a:ext cx="1934387" cy="4098278"/>
                </a:xfrm>
                <a:prstGeom prst="roundRect">
                  <a:avLst>
                    <a:gd name="adj" fmla="val 50000"/>
                  </a:avLst>
                </a:prstGeom>
                <a:noFill/>
                <a:ln w="6350" cap="flat" cmpd="sng" algn="ctr">
                  <a:solidFill>
                    <a:srgbClr val="59585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8998468" y="3491466"/>
                  <a:ext cx="2010191" cy="398780"/>
                  <a:chOff x="9283061" y="3464393"/>
                  <a:chExt cx="2207234" cy="437869"/>
                </a:xfrm>
              </p:grpSpPr>
              <p:sp>
                <p:nvSpPr>
                  <p:cNvPr id="27" name="PA-文本框 26"/>
                  <p:cNvSpPr txBox="1"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9283061" y="3464393"/>
                    <a:ext cx="2207234" cy="437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tx1"/>
                        </a:solidFill>
                        <a:latin typeface="隶书" panose="02010509060101010101" charset="-122"/>
                        <a:ea typeface="隶书" panose="02010509060101010101" charset="-122"/>
                        <a:cs typeface="字魂24号-镇魂手书" panose="00000500000000000000" charset="-122"/>
                        <a:sym typeface="字魂24号-镇魂手书" panose="00000500000000000000" charset="-122"/>
                      </a:rPr>
                      <a:t>人群感知度</a:t>
                    </a:r>
                    <a:endParaRPr lang="zh-CN" altLang="en-US" sz="2000" dirty="0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28" name="PA-矩形 27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0253137" y="3860333"/>
                    <a:ext cx="288000" cy="28800"/>
                  </a:xfrm>
                  <a:prstGeom prst="rect">
                    <a:avLst/>
                  </a:prstGeom>
                  <a:solidFill>
                    <a:srgbClr val="5958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9317374" y="1902888"/>
                  <a:ext cx="1377022" cy="1377021"/>
                  <a:chOff x="9633227" y="1720101"/>
                  <a:chExt cx="1512000" cy="1512000"/>
                </a:xfrm>
              </p:grpSpPr>
              <p:sp>
                <p:nvSpPr>
                  <p:cNvPr id="43" name="PA-椭圆 42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9633227" y="1720101"/>
                    <a:ext cx="1512000" cy="15120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  <p:sp>
                <p:nvSpPr>
                  <p:cNvPr id="44" name="PA-任意多边形 5"/>
                  <p:cNvSpPr>
                    <a:spLocks noEditPoint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10179922" y="2309877"/>
                    <a:ext cx="413511" cy="356232"/>
                  </a:xfrm>
                  <a:custGeom>
                    <a:avLst/>
                    <a:gdLst>
                      <a:gd name="T0" fmla="*/ 2494 w 2858"/>
                      <a:gd name="T1" fmla="*/ 517 h 2456"/>
                      <a:gd name="T2" fmla="*/ 2133 w 2858"/>
                      <a:gd name="T3" fmla="*/ 517 h 2456"/>
                      <a:gd name="T4" fmla="*/ 1978 w 2858"/>
                      <a:gd name="T5" fmla="*/ 143 h 2456"/>
                      <a:gd name="T6" fmla="*/ 1764 w 2858"/>
                      <a:gd name="T7" fmla="*/ 0 h 2456"/>
                      <a:gd name="T8" fmla="*/ 1094 w 2858"/>
                      <a:gd name="T9" fmla="*/ 0 h 2456"/>
                      <a:gd name="T10" fmla="*/ 880 w 2858"/>
                      <a:gd name="T11" fmla="*/ 143 h 2456"/>
                      <a:gd name="T12" fmla="*/ 725 w 2858"/>
                      <a:gd name="T13" fmla="*/ 517 h 2456"/>
                      <a:gd name="T14" fmla="*/ 364 w 2858"/>
                      <a:gd name="T15" fmla="*/ 517 h 2456"/>
                      <a:gd name="T16" fmla="*/ 0 w 2858"/>
                      <a:gd name="T17" fmla="*/ 881 h 2456"/>
                      <a:gd name="T18" fmla="*/ 0 w 2858"/>
                      <a:gd name="T19" fmla="*/ 2092 h 2456"/>
                      <a:gd name="T20" fmla="*/ 364 w 2858"/>
                      <a:gd name="T21" fmla="*/ 2456 h 2456"/>
                      <a:gd name="T22" fmla="*/ 2494 w 2858"/>
                      <a:gd name="T23" fmla="*/ 2456 h 2456"/>
                      <a:gd name="T24" fmla="*/ 2858 w 2858"/>
                      <a:gd name="T25" fmla="*/ 2092 h 2456"/>
                      <a:gd name="T26" fmla="*/ 2858 w 2858"/>
                      <a:gd name="T27" fmla="*/ 881 h 2456"/>
                      <a:gd name="T28" fmla="*/ 2494 w 2858"/>
                      <a:gd name="T29" fmla="*/ 517 h 2456"/>
                      <a:gd name="T30" fmla="*/ 2726 w 2858"/>
                      <a:gd name="T31" fmla="*/ 2092 h 2456"/>
                      <a:gd name="T32" fmla="*/ 2494 w 2858"/>
                      <a:gd name="T33" fmla="*/ 2323 h 2456"/>
                      <a:gd name="T34" fmla="*/ 364 w 2858"/>
                      <a:gd name="T35" fmla="*/ 2323 h 2456"/>
                      <a:gd name="T36" fmla="*/ 132 w 2858"/>
                      <a:gd name="T37" fmla="*/ 2092 h 2456"/>
                      <a:gd name="T38" fmla="*/ 132 w 2858"/>
                      <a:gd name="T39" fmla="*/ 881 h 2456"/>
                      <a:gd name="T40" fmla="*/ 364 w 2858"/>
                      <a:gd name="T41" fmla="*/ 649 h 2456"/>
                      <a:gd name="T42" fmla="*/ 769 w 2858"/>
                      <a:gd name="T43" fmla="*/ 649 h 2456"/>
                      <a:gd name="T44" fmla="*/ 830 w 2858"/>
                      <a:gd name="T45" fmla="*/ 608 h 2456"/>
                      <a:gd name="T46" fmla="*/ 1002 w 2858"/>
                      <a:gd name="T47" fmla="*/ 194 h 2456"/>
                      <a:gd name="T48" fmla="*/ 1094 w 2858"/>
                      <a:gd name="T49" fmla="*/ 133 h 2456"/>
                      <a:gd name="T50" fmla="*/ 1764 w 2858"/>
                      <a:gd name="T51" fmla="*/ 133 h 2456"/>
                      <a:gd name="T52" fmla="*/ 1856 w 2858"/>
                      <a:gd name="T53" fmla="*/ 194 h 2456"/>
                      <a:gd name="T54" fmla="*/ 2028 w 2858"/>
                      <a:gd name="T55" fmla="*/ 608 h 2456"/>
                      <a:gd name="T56" fmla="*/ 2089 w 2858"/>
                      <a:gd name="T57" fmla="*/ 649 h 2456"/>
                      <a:gd name="T58" fmla="*/ 2494 w 2858"/>
                      <a:gd name="T59" fmla="*/ 649 h 2456"/>
                      <a:gd name="T60" fmla="*/ 2726 w 2858"/>
                      <a:gd name="T61" fmla="*/ 881 h 2456"/>
                      <a:gd name="T62" fmla="*/ 2726 w 2858"/>
                      <a:gd name="T63" fmla="*/ 2092 h 2456"/>
                      <a:gd name="T64" fmla="*/ 1429 w 2858"/>
                      <a:gd name="T65" fmla="*/ 712 h 2456"/>
                      <a:gd name="T66" fmla="*/ 757 w 2858"/>
                      <a:gd name="T67" fmla="*/ 1384 h 2456"/>
                      <a:gd name="T68" fmla="*/ 1429 w 2858"/>
                      <a:gd name="T69" fmla="*/ 2056 h 2456"/>
                      <a:gd name="T70" fmla="*/ 2101 w 2858"/>
                      <a:gd name="T71" fmla="*/ 1384 h 2456"/>
                      <a:gd name="T72" fmla="*/ 1429 w 2858"/>
                      <a:gd name="T73" fmla="*/ 712 h 2456"/>
                      <a:gd name="T74" fmla="*/ 1429 w 2858"/>
                      <a:gd name="T75" fmla="*/ 1924 h 2456"/>
                      <a:gd name="T76" fmla="*/ 889 w 2858"/>
                      <a:gd name="T77" fmla="*/ 1384 h 2456"/>
                      <a:gd name="T78" fmla="*/ 1429 w 2858"/>
                      <a:gd name="T79" fmla="*/ 844 h 2456"/>
                      <a:gd name="T80" fmla="*/ 1969 w 2858"/>
                      <a:gd name="T81" fmla="*/ 1384 h 2456"/>
                      <a:gd name="T82" fmla="*/ 1429 w 2858"/>
                      <a:gd name="T83" fmla="*/ 1924 h 2456"/>
                      <a:gd name="T84" fmla="*/ 1246 w 2858"/>
                      <a:gd name="T85" fmla="*/ 1656 h 2456"/>
                      <a:gd name="T86" fmla="*/ 1101 w 2858"/>
                      <a:gd name="T87" fmla="*/ 1384 h 2456"/>
                      <a:gd name="T88" fmla="*/ 1035 w 2858"/>
                      <a:gd name="T89" fmla="*/ 1318 h 2456"/>
                      <a:gd name="T90" fmla="*/ 968 w 2858"/>
                      <a:gd name="T91" fmla="*/ 1384 h 2456"/>
                      <a:gd name="T92" fmla="*/ 1171 w 2858"/>
                      <a:gd name="T93" fmla="*/ 1766 h 2456"/>
                      <a:gd name="T94" fmla="*/ 1208 w 2858"/>
                      <a:gd name="T95" fmla="*/ 1777 h 2456"/>
                      <a:gd name="T96" fmla="*/ 1263 w 2858"/>
                      <a:gd name="T97" fmla="*/ 1748 h 2456"/>
                      <a:gd name="T98" fmla="*/ 1246 w 2858"/>
                      <a:gd name="T99" fmla="*/ 1656 h 2456"/>
                      <a:gd name="T100" fmla="*/ 630 w 2858"/>
                      <a:gd name="T101" fmla="*/ 812 h 2456"/>
                      <a:gd name="T102" fmla="*/ 352 w 2858"/>
                      <a:gd name="T103" fmla="*/ 812 h 2456"/>
                      <a:gd name="T104" fmla="*/ 285 w 2858"/>
                      <a:gd name="T105" fmla="*/ 878 h 2456"/>
                      <a:gd name="T106" fmla="*/ 352 w 2858"/>
                      <a:gd name="T107" fmla="*/ 944 h 2456"/>
                      <a:gd name="T108" fmla="*/ 630 w 2858"/>
                      <a:gd name="T109" fmla="*/ 944 h 2456"/>
                      <a:gd name="T110" fmla="*/ 696 w 2858"/>
                      <a:gd name="T111" fmla="*/ 878 h 2456"/>
                      <a:gd name="T112" fmla="*/ 630 w 2858"/>
                      <a:gd name="T113" fmla="*/ 812 h 2456"/>
                      <a:gd name="T114" fmla="*/ 630 w 2858"/>
                      <a:gd name="T115" fmla="*/ 812 h 2456"/>
                      <a:gd name="T116" fmla="*/ 630 w 2858"/>
                      <a:gd name="T117" fmla="*/ 812 h 2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858" h="2456">
                        <a:moveTo>
                          <a:pt x="2494" y="517"/>
                        </a:moveTo>
                        <a:cubicBezTo>
                          <a:pt x="2133" y="517"/>
                          <a:pt x="2133" y="517"/>
                          <a:pt x="2133" y="517"/>
                        </a:cubicBezTo>
                        <a:cubicBezTo>
                          <a:pt x="1978" y="143"/>
                          <a:pt x="1978" y="143"/>
                          <a:pt x="1978" y="143"/>
                        </a:cubicBezTo>
                        <a:cubicBezTo>
                          <a:pt x="1942" y="56"/>
                          <a:pt x="1858" y="0"/>
                          <a:pt x="1764" y="0"/>
                        </a:cubicBezTo>
                        <a:cubicBezTo>
                          <a:pt x="1094" y="0"/>
                          <a:pt x="1094" y="0"/>
                          <a:pt x="1094" y="0"/>
                        </a:cubicBezTo>
                        <a:cubicBezTo>
                          <a:pt x="1000" y="0"/>
                          <a:pt x="916" y="56"/>
                          <a:pt x="880" y="143"/>
                        </a:cubicBezTo>
                        <a:cubicBezTo>
                          <a:pt x="725" y="517"/>
                          <a:pt x="725" y="517"/>
                          <a:pt x="725" y="517"/>
                        </a:cubicBezTo>
                        <a:cubicBezTo>
                          <a:pt x="364" y="517"/>
                          <a:pt x="364" y="517"/>
                          <a:pt x="364" y="517"/>
                        </a:cubicBezTo>
                        <a:cubicBezTo>
                          <a:pt x="163" y="517"/>
                          <a:pt x="0" y="680"/>
                          <a:pt x="0" y="881"/>
                        </a:cubicBezTo>
                        <a:cubicBezTo>
                          <a:pt x="0" y="2092"/>
                          <a:pt x="0" y="2092"/>
                          <a:pt x="0" y="2092"/>
                        </a:cubicBezTo>
                        <a:cubicBezTo>
                          <a:pt x="0" y="2292"/>
                          <a:pt x="163" y="2456"/>
                          <a:pt x="364" y="2456"/>
                        </a:cubicBezTo>
                        <a:cubicBezTo>
                          <a:pt x="2494" y="2456"/>
                          <a:pt x="2494" y="2456"/>
                          <a:pt x="2494" y="2456"/>
                        </a:cubicBezTo>
                        <a:cubicBezTo>
                          <a:pt x="2695" y="2456"/>
                          <a:pt x="2858" y="2292"/>
                          <a:pt x="2858" y="2092"/>
                        </a:cubicBezTo>
                        <a:cubicBezTo>
                          <a:pt x="2858" y="881"/>
                          <a:pt x="2858" y="881"/>
                          <a:pt x="2858" y="881"/>
                        </a:cubicBezTo>
                        <a:cubicBezTo>
                          <a:pt x="2858" y="680"/>
                          <a:pt x="2695" y="517"/>
                          <a:pt x="2494" y="517"/>
                        </a:cubicBezTo>
                        <a:close/>
                        <a:moveTo>
                          <a:pt x="2726" y="2092"/>
                        </a:moveTo>
                        <a:cubicBezTo>
                          <a:pt x="2726" y="2219"/>
                          <a:pt x="2622" y="2323"/>
                          <a:pt x="2494" y="2323"/>
                        </a:cubicBezTo>
                        <a:cubicBezTo>
                          <a:pt x="364" y="2323"/>
                          <a:pt x="364" y="2323"/>
                          <a:pt x="364" y="2323"/>
                        </a:cubicBezTo>
                        <a:cubicBezTo>
                          <a:pt x="236" y="2323"/>
                          <a:pt x="132" y="2219"/>
                          <a:pt x="132" y="2092"/>
                        </a:cubicBezTo>
                        <a:cubicBezTo>
                          <a:pt x="132" y="881"/>
                          <a:pt x="132" y="881"/>
                          <a:pt x="132" y="881"/>
                        </a:cubicBezTo>
                        <a:cubicBezTo>
                          <a:pt x="132" y="753"/>
                          <a:pt x="236" y="649"/>
                          <a:pt x="364" y="649"/>
                        </a:cubicBezTo>
                        <a:cubicBezTo>
                          <a:pt x="769" y="649"/>
                          <a:pt x="769" y="649"/>
                          <a:pt x="769" y="649"/>
                        </a:cubicBezTo>
                        <a:cubicBezTo>
                          <a:pt x="796" y="649"/>
                          <a:pt x="820" y="633"/>
                          <a:pt x="830" y="608"/>
                        </a:cubicBezTo>
                        <a:cubicBezTo>
                          <a:pt x="1002" y="194"/>
                          <a:pt x="1002" y="194"/>
                          <a:pt x="1002" y="194"/>
                        </a:cubicBezTo>
                        <a:cubicBezTo>
                          <a:pt x="1017" y="157"/>
                          <a:pt x="1053" y="133"/>
                          <a:pt x="1094" y="133"/>
                        </a:cubicBezTo>
                        <a:cubicBezTo>
                          <a:pt x="1764" y="133"/>
                          <a:pt x="1764" y="133"/>
                          <a:pt x="1764" y="133"/>
                        </a:cubicBezTo>
                        <a:cubicBezTo>
                          <a:pt x="1805" y="133"/>
                          <a:pt x="1841" y="157"/>
                          <a:pt x="1856" y="194"/>
                        </a:cubicBezTo>
                        <a:cubicBezTo>
                          <a:pt x="2028" y="608"/>
                          <a:pt x="2028" y="608"/>
                          <a:pt x="2028" y="608"/>
                        </a:cubicBezTo>
                        <a:cubicBezTo>
                          <a:pt x="2038" y="633"/>
                          <a:pt x="2062" y="649"/>
                          <a:pt x="2089" y="649"/>
                        </a:cubicBezTo>
                        <a:cubicBezTo>
                          <a:pt x="2494" y="649"/>
                          <a:pt x="2494" y="649"/>
                          <a:pt x="2494" y="649"/>
                        </a:cubicBezTo>
                        <a:cubicBezTo>
                          <a:pt x="2622" y="649"/>
                          <a:pt x="2726" y="753"/>
                          <a:pt x="2726" y="881"/>
                        </a:cubicBezTo>
                        <a:cubicBezTo>
                          <a:pt x="2726" y="2092"/>
                          <a:pt x="2726" y="2092"/>
                          <a:pt x="2726" y="2092"/>
                        </a:cubicBezTo>
                        <a:close/>
                        <a:moveTo>
                          <a:pt x="1429" y="712"/>
                        </a:moveTo>
                        <a:cubicBezTo>
                          <a:pt x="1058" y="712"/>
                          <a:pt x="757" y="1013"/>
                          <a:pt x="757" y="1384"/>
                        </a:cubicBezTo>
                        <a:cubicBezTo>
                          <a:pt x="757" y="1755"/>
                          <a:pt x="1058" y="2056"/>
                          <a:pt x="1429" y="2056"/>
                        </a:cubicBezTo>
                        <a:cubicBezTo>
                          <a:pt x="1800" y="2056"/>
                          <a:pt x="2101" y="1755"/>
                          <a:pt x="2101" y="1384"/>
                        </a:cubicBezTo>
                        <a:cubicBezTo>
                          <a:pt x="2101" y="1013"/>
                          <a:pt x="1800" y="712"/>
                          <a:pt x="1429" y="712"/>
                        </a:cubicBezTo>
                        <a:close/>
                        <a:moveTo>
                          <a:pt x="1429" y="1924"/>
                        </a:moveTo>
                        <a:cubicBezTo>
                          <a:pt x="1131" y="1924"/>
                          <a:pt x="889" y="1682"/>
                          <a:pt x="889" y="1384"/>
                        </a:cubicBezTo>
                        <a:cubicBezTo>
                          <a:pt x="889" y="1086"/>
                          <a:pt x="1131" y="844"/>
                          <a:pt x="1429" y="844"/>
                        </a:cubicBezTo>
                        <a:cubicBezTo>
                          <a:pt x="1727" y="844"/>
                          <a:pt x="1969" y="1086"/>
                          <a:pt x="1969" y="1384"/>
                        </a:cubicBezTo>
                        <a:cubicBezTo>
                          <a:pt x="1969" y="1682"/>
                          <a:pt x="1727" y="1924"/>
                          <a:pt x="1429" y="1924"/>
                        </a:cubicBezTo>
                        <a:close/>
                        <a:moveTo>
                          <a:pt x="1246" y="1656"/>
                        </a:moveTo>
                        <a:cubicBezTo>
                          <a:pt x="1155" y="1595"/>
                          <a:pt x="1101" y="1493"/>
                          <a:pt x="1101" y="1384"/>
                        </a:cubicBezTo>
                        <a:cubicBezTo>
                          <a:pt x="1101" y="1348"/>
                          <a:pt x="1071" y="1318"/>
                          <a:pt x="1035" y="1318"/>
                        </a:cubicBezTo>
                        <a:cubicBezTo>
                          <a:pt x="998" y="1318"/>
                          <a:pt x="968" y="1348"/>
                          <a:pt x="968" y="1384"/>
                        </a:cubicBezTo>
                        <a:cubicBezTo>
                          <a:pt x="968" y="1537"/>
                          <a:pt x="1044" y="1680"/>
                          <a:pt x="1171" y="1766"/>
                        </a:cubicBezTo>
                        <a:cubicBezTo>
                          <a:pt x="1182" y="1773"/>
                          <a:pt x="1195" y="1777"/>
                          <a:pt x="1208" y="1777"/>
                        </a:cubicBezTo>
                        <a:cubicBezTo>
                          <a:pt x="1230" y="1777"/>
                          <a:pt x="1251" y="1767"/>
                          <a:pt x="1263" y="1748"/>
                        </a:cubicBezTo>
                        <a:cubicBezTo>
                          <a:pt x="1284" y="1718"/>
                          <a:pt x="1276" y="1677"/>
                          <a:pt x="1246" y="1656"/>
                        </a:cubicBezTo>
                        <a:close/>
                        <a:moveTo>
                          <a:pt x="630" y="812"/>
                        </a:moveTo>
                        <a:cubicBezTo>
                          <a:pt x="352" y="812"/>
                          <a:pt x="352" y="812"/>
                          <a:pt x="352" y="812"/>
                        </a:cubicBezTo>
                        <a:cubicBezTo>
                          <a:pt x="315" y="812"/>
                          <a:pt x="285" y="842"/>
                          <a:pt x="285" y="878"/>
                        </a:cubicBezTo>
                        <a:cubicBezTo>
                          <a:pt x="285" y="915"/>
                          <a:pt x="315" y="944"/>
                          <a:pt x="352" y="944"/>
                        </a:cubicBezTo>
                        <a:cubicBezTo>
                          <a:pt x="630" y="944"/>
                          <a:pt x="630" y="944"/>
                          <a:pt x="630" y="944"/>
                        </a:cubicBezTo>
                        <a:cubicBezTo>
                          <a:pt x="666" y="944"/>
                          <a:pt x="696" y="915"/>
                          <a:pt x="696" y="878"/>
                        </a:cubicBezTo>
                        <a:cubicBezTo>
                          <a:pt x="696" y="842"/>
                          <a:pt x="666" y="812"/>
                          <a:pt x="630" y="812"/>
                        </a:cubicBezTo>
                        <a:close/>
                        <a:moveTo>
                          <a:pt x="630" y="812"/>
                        </a:moveTo>
                        <a:cubicBezTo>
                          <a:pt x="630" y="812"/>
                          <a:pt x="630" y="812"/>
                          <a:pt x="630" y="812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tx1"/>
                      </a:solidFill>
                      <a:latin typeface="字魂24号-镇魂手书" panose="00000500000000000000" charset="-122"/>
                      <a:ea typeface="字魂24号-镇魂手书" panose="00000500000000000000" charset="-122"/>
                      <a:cs typeface="字魂24号-镇魂手书" panose="00000500000000000000" charset="-122"/>
                      <a:sym typeface="字魂24号-镇魂手书" panose="00000500000000000000" charset="-122"/>
                    </a:endParaRPr>
                  </a:p>
                </p:txBody>
              </p:sp>
            </p:grpSp>
          </p:grpSp>
          <p:sp>
            <p:nvSpPr>
              <p:cNvPr id="7" name="PA-文本框 20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14355" y="6697"/>
                <a:ext cx="2843" cy="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1200" b="1" spc="4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城市IP的内核是其地域的历史人文，是一种集体认知、集体记忆、集体习惯，能够</a:t>
                </a:r>
                <a:r>
                  <a:rPr lang="en-US" altLang="zh-CN" sz="1200" b="1" spc="40" dirty="0">
                    <a:solidFill>
                      <a:srgbClr val="C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唤起人类的情感力量共振</a:t>
                </a:r>
                <a:r>
                  <a:rPr lang="en-US" altLang="zh-CN" sz="1200" b="1" spc="4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字魂24号-镇魂手书" panose="00000500000000000000" charset="-122"/>
                  </a:rPr>
                  <a:t>。</a:t>
                </a:r>
                <a:endParaRPr lang="en-US" altLang="zh-CN" sz="1200" b="1" spc="4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字魂24号-镇魂手书" panose="000005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A-Freeform: Shape 76"/>
          <p:cNvSpPr/>
          <p:nvPr>
            <p:custDataLst>
              <p:tags r:id="rId1"/>
            </p:custDataLst>
          </p:nvPr>
        </p:nvSpPr>
        <p:spPr>
          <a:xfrm>
            <a:off x="-5563" y="1906166"/>
            <a:ext cx="9566032" cy="2992830"/>
          </a:xfrm>
          <a:custGeom>
            <a:avLst/>
            <a:gdLst>
              <a:gd name="connsiteX0" fmla="*/ 0 w 8317523"/>
              <a:gd name="connsiteY0" fmla="*/ 1248508 h 3592276"/>
              <a:gd name="connsiteX1" fmla="*/ 2250831 w 8317523"/>
              <a:gd name="connsiteY1" fmla="*/ 3569677 h 3592276"/>
              <a:gd name="connsiteX2" fmla="*/ 8317523 w 8317523"/>
              <a:gd name="connsiteY2" fmla="*/ 0 h 3592276"/>
              <a:gd name="connsiteX3" fmla="*/ 8317523 w 8317523"/>
              <a:gd name="connsiteY3" fmla="*/ 0 h 3592276"/>
              <a:gd name="connsiteX0-1" fmla="*/ 0 w 9583615"/>
              <a:gd name="connsiteY0-2" fmla="*/ 316523 h 3570679"/>
              <a:gd name="connsiteX1-3" fmla="*/ 3516923 w 9583615"/>
              <a:gd name="connsiteY1-4" fmla="*/ 3569677 h 3570679"/>
              <a:gd name="connsiteX2-5" fmla="*/ 9583615 w 9583615"/>
              <a:gd name="connsiteY2-6" fmla="*/ 0 h 3570679"/>
              <a:gd name="connsiteX3-7" fmla="*/ 9583615 w 9583615"/>
              <a:gd name="connsiteY3-8" fmla="*/ 0 h 3570679"/>
              <a:gd name="connsiteX0-9" fmla="*/ 0 w 9583615"/>
              <a:gd name="connsiteY0-10" fmla="*/ 316523 h 2393799"/>
              <a:gd name="connsiteX1-11" fmla="*/ 4536831 w 9583615"/>
              <a:gd name="connsiteY1-12" fmla="*/ 2391508 h 2393799"/>
              <a:gd name="connsiteX2-13" fmla="*/ 9583615 w 9583615"/>
              <a:gd name="connsiteY2-14" fmla="*/ 0 h 2393799"/>
              <a:gd name="connsiteX3-15" fmla="*/ 9583615 w 9583615"/>
              <a:gd name="connsiteY3-16" fmla="*/ 0 h 2393799"/>
              <a:gd name="connsiteX0-17" fmla="*/ 0 w 9530862"/>
              <a:gd name="connsiteY0-18" fmla="*/ 0 h 2815295"/>
              <a:gd name="connsiteX1-19" fmla="*/ 4484078 w 9530862"/>
              <a:gd name="connsiteY1-20" fmla="*/ 2813539 h 2815295"/>
              <a:gd name="connsiteX2-21" fmla="*/ 9530862 w 9530862"/>
              <a:gd name="connsiteY2-22" fmla="*/ 422031 h 2815295"/>
              <a:gd name="connsiteX3-23" fmla="*/ 9530862 w 9530862"/>
              <a:gd name="connsiteY3-24" fmla="*/ 422031 h 2815295"/>
              <a:gd name="connsiteX0-25" fmla="*/ 0 w 9601201"/>
              <a:gd name="connsiteY0-26" fmla="*/ 0 h 2850760"/>
              <a:gd name="connsiteX1-27" fmla="*/ 4554417 w 9601201"/>
              <a:gd name="connsiteY1-28" fmla="*/ 2848709 h 2850760"/>
              <a:gd name="connsiteX2-29" fmla="*/ 9601201 w 9601201"/>
              <a:gd name="connsiteY2-30" fmla="*/ 457201 h 2850760"/>
              <a:gd name="connsiteX3-31" fmla="*/ 9601201 w 9601201"/>
              <a:gd name="connsiteY3-32" fmla="*/ 457201 h 2850760"/>
              <a:gd name="connsiteX0-33" fmla="*/ 0 w 9566032"/>
              <a:gd name="connsiteY0-34" fmla="*/ 0 h 2992830"/>
              <a:gd name="connsiteX1-35" fmla="*/ 4519248 w 9566032"/>
              <a:gd name="connsiteY1-36" fmla="*/ 2989386 h 2992830"/>
              <a:gd name="connsiteX2-37" fmla="*/ 9566032 w 9566032"/>
              <a:gd name="connsiteY2-38" fmla="*/ 597878 h 2992830"/>
              <a:gd name="connsiteX3-39" fmla="*/ 9566032 w 9566032"/>
              <a:gd name="connsiteY3-40" fmla="*/ 597878 h 29928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66032" h="2992830">
                <a:moveTo>
                  <a:pt x="0" y="0"/>
                </a:moveTo>
                <a:cubicBezTo>
                  <a:pt x="432288" y="1264627"/>
                  <a:pt x="2924909" y="2889740"/>
                  <a:pt x="4519248" y="2989386"/>
                </a:cubicBezTo>
                <a:cubicBezTo>
                  <a:pt x="6113587" y="3089032"/>
                  <a:pt x="8724901" y="996463"/>
                  <a:pt x="9566032" y="597878"/>
                </a:cubicBezTo>
                <a:lnTo>
                  <a:pt x="9566032" y="597878"/>
                </a:lnTo>
              </a:path>
            </a:pathLst>
          </a:custGeom>
          <a:noFill/>
          <a:ln w="19050" cap="flat" cmpd="sng" algn="ctr">
            <a:solidFill>
              <a:srgbClr val="7B7A7D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24号-镇魂手书" panose="00000500000000000000" charset="-122"/>
              <a:ea typeface="字魂24号-镇魂手书" panose="00000500000000000000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grpSp>
        <p:nvGrpSpPr>
          <p:cNvPr id="85" name="PA-组合 127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728160" y="1610719"/>
            <a:ext cx="766658" cy="765883"/>
            <a:chOff x="5516" y="3626"/>
            <a:chExt cx="1981" cy="1979"/>
          </a:xfrm>
          <a:solidFill>
            <a:srgbClr val="7B7A7D"/>
          </a:solidFill>
        </p:grpSpPr>
        <p:sp>
          <p:nvSpPr>
            <p:cNvPr id="86" name="PA-任意多边形 1273"/>
            <p:cNvSpPr/>
            <p:nvPr>
              <p:custDataLst>
                <p:tags r:id="rId3"/>
              </p:custDataLst>
            </p:nvPr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87" name="PA-任意多边形 1274"/>
            <p:cNvSpPr/>
            <p:nvPr>
              <p:custDataLst>
                <p:tags r:id="rId4"/>
              </p:custDataLst>
            </p:nvPr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88" name="PA-任意多边形 1275"/>
            <p:cNvSpPr/>
            <p:nvPr>
              <p:custDataLst>
                <p:tags r:id="rId5"/>
              </p:custDataLst>
            </p:nvPr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89" name="PA-任意多边形 1276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sp>
        <p:nvSpPr>
          <p:cNvPr id="90" name="PA-Freeform: Shape 82"/>
          <p:cNvSpPr/>
          <p:nvPr>
            <p:custDataLst>
              <p:tags r:id="rId7"/>
            </p:custDataLst>
          </p:nvPr>
        </p:nvSpPr>
        <p:spPr>
          <a:xfrm>
            <a:off x="-5751" y="2471501"/>
            <a:ext cx="9583616" cy="3358151"/>
          </a:xfrm>
          <a:custGeom>
            <a:avLst/>
            <a:gdLst>
              <a:gd name="connsiteX0" fmla="*/ 9583616 w 9583616"/>
              <a:gd name="connsiteY0" fmla="*/ 0 h 3358151"/>
              <a:gd name="connsiteX1" fmla="*/ 4976447 w 9583616"/>
              <a:gd name="connsiteY1" fmla="*/ 3200400 h 3358151"/>
              <a:gd name="connsiteX2" fmla="*/ 0 w 9583616"/>
              <a:gd name="connsiteY2" fmla="*/ 2901462 h 3358151"/>
              <a:gd name="connsiteX3" fmla="*/ 0 w 9583616"/>
              <a:gd name="connsiteY3" fmla="*/ 2901462 h 33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616" h="3358151">
                <a:moveTo>
                  <a:pt x="9583616" y="0"/>
                </a:moveTo>
                <a:cubicBezTo>
                  <a:pt x="8078666" y="1358411"/>
                  <a:pt x="6573716" y="2716823"/>
                  <a:pt x="4976447" y="3200400"/>
                </a:cubicBezTo>
                <a:cubicBezTo>
                  <a:pt x="3379178" y="3683977"/>
                  <a:pt x="0" y="2901462"/>
                  <a:pt x="0" y="2901462"/>
                </a:cubicBezTo>
                <a:lnTo>
                  <a:pt x="0" y="2901462"/>
                </a:lnTo>
              </a:path>
            </a:pathLst>
          </a:custGeom>
          <a:noFill/>
          <a:ln w="19050" cap="flat" cmpd="sng" algn="ctr">
            <a:solidFill>
              <a:srgbClr val="7B7A7D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24号-镇魂手书" panose="00000500000000000000" charset="-122"/>
              <a:ea typeface="字魂24号-镇魂手书" panose="00000500000000000000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grpSp>
        <p:nvGrpSpPr>
          <p:cNvPr id="91" name="PA-组合 90"/>
          <p:cNvGrpSpPr/>
          <p:nvPr>
            <p:custDataLst>
              <p:tags r:id="rId8"/>
            </p:custDataLst>
          </p:nvPr>
        </p:nvGrpSpPr>
        <p:grpSpPr>
          <a:xfrm>
            <a:off x="613027" y="2917284"/>
            <a:ext cx="969818" cy="969818"/>
            <a:chOff x="613027" y="2610622"/>
            <a:chExt cx="969818" cy="969818"/>
          </a:xfrm>
        </p:grpSpPr>
        <p:sp>
          <p:nvSpPr>
            <p:cNvPr id="92" name="PA-椭圆 83"/>
            <p:cNvSpPr/>
            <p:nvPr>
              <p:custDataLst>
                <p:tags r:id="rId9"/>
              </p:custDataLst>
            </p:nvPr>
          </p:nvSpPr>
          <p:spPr>
            <a:xfrm>
              <a:off x="613027" y="2610622"/>
              <a:ext cx="969818" cy="969818"/>
            </a:xfrm>
            <a:prstGeom prst="ellipse">
              <a:avLst/>
            </a:prstGeom>
            <a:solidFill>
              <a:srgbClr val="7B7A7D"/>
            </a:solidFill>
            <a:ln>
              <a:noFill/>
            </a:ln>
            <a:effectLst>
              <a:outerShdw blurRad="50800" dist="38100" dir="2700000" algn="tl" rotWithShape="0">
                <a:schemeClr val="dk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93" name="PA-文本框 92"/>
            <p:cNvSpPr txBox="1"/>
            <p:nvPr>
              <p:custDataLst>
                <p:tags r:id="rId10"/>
              </p:custDataLst>
            </p:nvPr>
          </p:nvSpPr>
          <p:spPr>
            <a:xfrm>
              <a:off x="802570" y="2818532"/>
              <a:ext cx="5373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rPr>
                <a:t>01</a:t>
              </a:r>
              <a:endParaRPr lang="en-US" altLang="zh-CN" sz="30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grpSp>
        <p:nvGrpSpPr>
          <p:cNvPr id="94" name="PA-组合 93"/>
          <p:cNvGrpSpPr/>
          <p:nvPr>
            <p:custDataLst>
              <p:tags r:id="rId11"/>
            </p:custDataLst>
          </p:nvPr>
        </p:nvGrpSpPr>
        <p:grpSpPr>
          <a:xfrm>
            <a:off x="2920862" y="4220697"/>
            <a:ext cx="969818" cy="969818"/>
            <a:chOff x="2920862" y="3953405"/>
            <a:chExt cx="969818" cy="969818"/>
          </a:xfrm>
        </p:grpSpPr>
        <p:sp>
          <p:nvSpPr>
            <p:cNvPr id="95" name="PA-椭圆 84"/>
            <p:cNvSpPr/>
            <p:nvPr>
              <p:custDataLst>
                <p:tags r:id="rId12"/>
              </p:custDataLst>
            </p:nvPr>
          </p:nvSpPr>
          <p:spPr>
            <a:xfrm>
              <a:off x="2920862" y="3953405"/>
              <a:ext cx="969818" cy="969818"/>
            </a:xfrm>
            <a:prstGeom prst="ellipse">
              <a:avLst/>
            </a:prstGeom>
            <a:solidFill>
              <a:srgbClr val="7B7A7D"/>
            </a:solidFill>
            <a:ln>
              <a:noFill/>
            </a:ln>
            <a:effectLst>
              <a:outerShdw blurRad="50800" dist="38100" dir="2700000" algn="tl" rotWithShape="0">
                <a:schemeClr val="dk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96" name="PA-文本框 95"/>
            <p:cNvSpPr txBox="1"/>
            <p:nvPr>
              <p:custDataLst>
                <p:tags r:id="rId13"/>
              </p:custDataLst>
            </p:nvPr>
          </p:nvSpPr>
          <p:spPr>
            <a:xfrm>
              <a:off x="3076210" y="4135768"/>
              <a:ext cx="6655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rPr>
                <a:t>02</a:t>
              </a:r>
              <a:endParaRPr lang="en-US" altLang="zh-CN" sz="30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grpSp>
        <p:nvGrpSpPr>
          <p:cNvPr id="97" name="PA-组合 96"/>
          <p:cNvGrpSpPr/>
          <p:nvPr>
            <p:custDataLst>
              <p:tags r:id="rId14"/>
            </p:custDataLst>
          </p:nvPr>
        </p:nvGrpSpPr>
        <p:grpSpPr>
          <a:xfrm>
            <a:off x="4827884" y="5042455"/>
            <a:ext cx="969818" cy="969818"/>
            <a:chOff x="4827884" y="4775163"/>
            <a:chExt cx="969818" cy="969818"/>
          </a:xfrm>
        </p:grpSpPr>
        <p:sp>
          <p:nvSpPr>
            <p:cNvPr id="98" name="PA-椭圆 85"/>
            <p:cNvSpPr/>
            <p:nvPr>
              <p:custDataLst>
                <p:tags r:id="rId15"/>
              </p:custDataLst>
            </p:nvPr>
          </p:nvSpPr>
          <p:spPr>
            <a:xfrm>
              <a:off x="4827884" y="4775163"/>
              <a:ext cx="969818" cy="969818"/>
            </a:xfrm>
            <a:prstGeom prst="ellipse">
              <a:avLst/>
            </a:prstGeom>
            <a:solidFill>
              <a:srgbClr val="7B7A7D"/>
            </a:solidFill>
            <a:ln>
              <a:noFill/>
            </a:ln>
            <a:effectLst>
              <a:outerShdw blurRad="50800" dist="38100" dir="2700000" algn="tl" rotWithShape="0">
                <a:schemeClr val="dk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99" name="PA-文本框 98"/>
            <p:cNvSpPr txBox="1"/>
            <p:nvPr>
              <p:custDataLst>
                <p:tags r:id="rId16"/>
              </p:custDataLst>
            </p:nvPr>
          </p:nvSpPr>
          <p:spPr>
            <a:xfrm>
              <a:off x="4980057" y="4941753"/>
              <a:ext cx="6655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grpSp>
        <p:nvGrpSpPr>
          <p:cNvPr id="100" name="PA-组合 99"/>
          <p:cNvGrpSpPr/>
          <p:nvPr>
            <p:custDataLst>
              <p:tags r:id="rId17"/>
            </p:custDataLst>
          </p:nvPr>
        </p:nvGrpSpPr>
        <p:grpSpPr>
          <a:xfrm>
            <a:off x="6734907" y="3724075"/>
            <a:ext cx="969818" cy="969818"/>
            <a:chOff x="6734907" y="3456783"/>
            <a:chExt cx="969818" cy="969818"/>
          </a:xfrm>
        </p:grpSpPr>
        <p:sp>
          <p:nvSpPr>
            <p:cNvPr id="101" name="PA-椭圆 87"/>
            <p:cNvSpPr/>
            <p:nvPr>
              <p:custDataLst>
                <p:tags r:id="rId18"/>
              </p:custDataLst>
            </p:nvPr>
          </p:nvSpPr>
          <p:spPr>
            <a:xfrm>
              <a:off x="6734907" y="3456783"/>
              <a:ext cx="969818" cy="969818"/>
            </a:xfrm>
            <a:prstGeom prst="ellipse">
              <a:avLst/>
            </a:prstGeom>
            <a:solidFill>
              <a:srgbClr val="7B7A7D"/>
            </a:solidFill>
            <a:ln>
              <a:noFill/>
            </a:ln>
            <a:effectLst>
              <a:outerShdw blurRad="50800" dist="38100" dir="2700000" algn="tl" rotWithShape="0">
                <a:schemeClr val="dk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102" name="PA-文本框 101"/>
            <p:cNvSpPr txBox="1"/>
            <p:nvPr>
              <p:custDataLst>
                <p:tags r:id="rId19"/>
              </p:custDataLst>
            </p:nvPr>
          </p:nvSpPr>
          <p:spPr>
            <a:xfrm>
              <a:off x="6885430" y="3682282"/>
              <a:ext cx="6655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rPr>
                <a:t>04</a:t>
              </a:r>
              <a:endParaRPr lang="en-US" altLang="zh-CN" sz="30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grpSp>
        <p:nvGrpSpPr>
          <p:cNvPr id="103" name="PA-组合 102"/>
          <p:cNvGrpSpPr/>
          <p:nvPr>
            <p:custDataLst>
              <p:tags r:id="rId20"/>
            </p:custDataLst>
          </p:nvPr>
        </p:nvGrpSpPr>
        <p:grpSpPr>
          <a:xfrm>
            <a:off x="8758342" y="2220809"/>
            <a:ext cx="969818" cy="969818"/>
            <a:chOff x="8758342" y="1955422"/>
            <a:chExt cx="969818" cy="969818"/>
          </a:xfrm>
        </p:grpSpPr>
        <p:sp>
          <p:nvSpPr>
            <p:cNvPr id="104" name="PA-椭圆 86"/>
            <p:cNvSpPr/>
            <p:nvPr>
              <p:custDataLst>
                <p:tags r:id="rId21"/>
              </p:custDataLst>
            </p:nvPr>
          </p:nvSpPr>
          <p:spPr>
            <a:xfrm>
              <a:off x="8758342" y="1955422"/>
              <a:ext cx="969818" cy="969818"/>
            </a:xfrm>
            <a:prstGeom prst="ellipse">
              <a:avLst/>
            </a:prstGeom>
            <a:solidFill>
              <a:srgbClr val="7B7A7D"/>
            </a:solidFill>
            <a:ln>
              <a:noFill/>
            </a:ln>
            <a:effectLst>
              <a:outerShdw blurRad="50800" dist="38100" dir="2700000" algn="tl" rotWithShape="0">
                <a:schemeClr val="dk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  <p:sp>
          <p:nvSpPr>
            <p:cNvPr id="105" name="PA-文本框 104"/>
            <p:cNvSpPr txBox="1"/>
            <p:nvPr>
              <p:custDataLst>
                <p:tags r:id="rId22"/>
              </p:custDataLst>
            </p:nvPr>
          </p:nvSpPr>
          <p:spPr>
            <a:xfrm>
              <a:off x="8908557" y="2136828"/>
              <a:ext cx="6655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chemeClr val="bg1"/>
                  </a:solidFill>
                  <a:latin typeface="字魂24号-镇魂手书" panose="00000500000000000000" charset="-122"/>
                  <a:ea typeface="字魂24号-镇魂手书" panose="00000500000000000000" charset="-122"/>
                  <a:cs typeface="字魂24号-镇魂手书" panose="00000500000000000000" charset="-122"/>
                  <a:sym typeface="字魂24号-镇魂手书" panose="00000500000000000000" charset="-122"/>
                </a:rPr>
                <a:t>05</a:t>
              </a:r>
              <a:endParaRPr lang="en-US" altLang="zh-CN" sz="3000" dirty="0">
                <a:solidFill>
                  <a:schemeClr val="bg1"/>
                </a:solidFill>
                <a:latin typeface="字魂24号-镇魂手书" panose="00000500000000000000" charset="-122"/>
                <a:ea typeface="字魂24号-镇魂手书" panose="00000500000000000000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  <p:sp>
        <p:nvSpPr>
          <p:cNvPr id="107" name="PA-文本框 106"/>
          <p:cNvSpPr txBox="1"/>
          <p:nvPr>
            <p:custDataLst>
              <p:tags r:id="rId23"/>
            </p:custDataLst>
          </p:nvPr>
        </p:nvSpPr>
        <p:spPr>
          <a:xfrm>
            <a:off x="534572" y="16228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追根溯源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08" name="PA-矩形 107"/>
          <p:cNvSpPr/>
          <p:nvPr>
            <p:custDataLst>
              <p:tags r:id="rId24"/>
            </p:custDataLst>
          </p:nvPr>
        </p:nvSpPr>
        <p:spPr>
          <a:xfrm>
            <a:off x="534670" y="1947545"/>
            <a:ext cx="291973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针对这个根源进行现代化、时尚化和形象化的演绎，创造出特征鲜明的城市IP。</a:t>
            </a: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1" name="PA-文本框 110"/>
          <p:cNvSpPr txBox="1"/>
          <p:nvPr>
            <p:custDataLst>
              <p:tags r:id="rId25"/>
            </p:custDataLst>
          </p:nvPr>
        </p:nvSpPr>
        <p:spPr>
          <a:xfrm>
            <a:off x="2599156" y="3035721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名人效应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2" name="PA-矩形 111"/>
          <p:cNvSpPr/>
          <p:nvPr>
            <p:custDataLst>
              <p:tags r:id="rId26"/>
            </p:custDataLst>
          </p:nvPr>
        </p:nvSpPr>
        <p:spPr>
          <a:xfrm>
            <a:off x="2618105" y="3360420"/>
            <a:ext cx="283908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找到该地区极具影响力的正能量名人，创造出的符合现代审美的城市IP形象。</a:t>
            </a: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3" name="PA-文本框 112"/>
          <p:cNvSpPr txBox="1"/>
          <p:nvPr>
            <p:custDataLst>
              <p:tags r:id="rId27"/>
            </p:custDataLst>
          </p:nvPr>
        </p:nvSpPr>
        <p:spPr>
          <a:xfrm>
            <a:off x="6257852" y="5364595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望文生义</a:t>
            </a:r>
            <a:endParaRPr lang="zh-CN" altLang="en-US" sz="24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4" name="PA-矩形 113"/>
          <p:cNvSpPr/>
          <p:nvPr>
            <p:custDataLst>
              <p:tags r:id="rId28"/>
            </p:custDataLst>
          </p:nvPr>
        </p:nvSpPr>
        <p:spPr>
          <a:xfrm>
            <a:off x="6257925" y="5688965"/>
            <a:ext cx="309880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直接对城市名字或者具有标志性的内容进行演绎放大，为其创造出一个具象化的IP形象。</a:t>
            </a: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5" name="PA-文本框 114"/>
          <p:cNvSpPr txBox="1"/>
          <p:nvPr>
            <p:custDataLst>
              <p:tags r:id="rId29"/>
            </p:custDataLst>
          </p:nvPr>
        </p:nvSpPr>
        <p:spPr>
          <a:xfrm>
            <a:off x="5674555" y="2505629"/>
            <a:ext cx="1201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无中生有</a:t>
            </a:r>
            <a:endParaRPr lang="zh-CN" altLang="en-US" sz="24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6" name="PA-矩形 115"/>
          <p:cNvSpPr/>
          <p:nvPr>
            <p:custDataLst>
              <p:tags r:id="rId30"/>
            </p:custDataLst>
          </p:nvPr>
        </p:nvSpPr>
        <p:spPr>
          <a:xfrm>
            <a:off x="5619946" y="2830077"/>
            <a:ext cx="2413164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重新创造契合时代的标志物。结合时代的元素和需求而创造出来的特色城市IP。</a:t>
            </a: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7" name="PA-文本框 116"/>
          <p:cNvSpPr txBox="1"/>
          <p:nvPr>
            <p:custDataLst>
              <p:tags r:id="rId31"/>
            </p:custDataLst>
          </p:nvPr>
        </p:nvSpPr>
        <p:spPr>
          <a:xfrm>
            <a:off x="9356592" y="3265708"/>
            <a:ext cx="14560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市场化营销</a:t>
            </a:r>
            <a:endParaRPr lang="zh-CN" altLang="en-US" sz="2400" b="1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sp>
        <p:nvSpPr>
          <p:cNvPr id="118" name="PA-矩形 117"/>
          <p:cNvSpPr/>
          <p:nvPr>
            <p:custDataLst>
              <p:tags r:id="rId32"/>
            </p:custDataLst>
          </p:nvPr>
        </p:nvSpPr>
        <p:spPr>
          <a:xfrm>
            <a:off x="9254490" y="3679190"/>
            <a:ext cx="279336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dk1">
                    <a:lumMod val="75000"/>
                    <a:lumOff val="25000"/>
                  </a:schemeClr>
                </a:solidFill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rPr>
              <a:t>做城市标志物的衍生品、拍摄宣传片等推广手段，吸引聚集流量，促进城市高质量发展。</a:t>
            </a:r>
            <a:endParaRPr lang="zh-CN" altLang="en-US" sz="1400" dirty="0">
              <a:solidFill>
                <a:schemeClr val="dk1">
                  <a:lumMod val="75000"/>
                  <a:lumOff val="25000"/>
                </a:schemeClr>
              </a:solidFill>
              <a:latin typeface="隶书" panose="02010509060101010101" charset="-122"/>
              <a:ea typeface="隶书" panose="02010509060101010101" charset="-122"/>
              <a:cs typeface="字魂24号-镇魂手书" panose="00000500000000000000" charset="-122"/>
              <a:sym typeface="字魂24号-镇魂手书" panose="00000500000000000000" charset="-122"/>
            </a:endParaRPr>
          </a:p>
        </p:txBody>
      </p:sp>
      <p:grpSp>
        <p:nvGrpSpPr>
          <p:cNvPr id="38" name="PA-组合 8_1"/>
          <p:cNvGrpSpPr/>
          <p:nvPr>
            <p:custDataLst>
              <p:tags r:id="rId33"/>
            </p:custDataLst>
          </p:nvPr>
        </p:nvGrpSpPr>
        <p:grpSpPr>
          <a:xfrm>
            <a:off x="970669" y="526353"/>
            <a:ext cx="10250662" cy="706755"/>
            <a:chOff x="970669" y="526353"/>
            <a:chExt cx="10250662" cy="706755"/>
          </a:xfrm>
        </p:grpSpPr>
        <p:cxnSp>
          <p:nvCxnSpPr>
            <p:cNvPr id="39" name="PA-直接连接符 38"/>
            <p:cNvCxnSpPr/>
            <p:nvPr>
              <p:custDataLst>
                <p:tags r:id="rId34"/>
              </p:custDataLst>
            </p:nvPr>
          </p:nvCxnSpPr>
          <p:spPr>
            <a:xfrm>
              <a:off x="970669" y="1209368"/>
              <a:ext cx="10250662" cy="0"/>
            </a:xfrm>
            <a:prstGeom prst="line">
              <a:avLst/>
            </a:prstGeom>
            <a:ln>
              <a:solidFill>
                <a:schemeClr val="dk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-文本框 39"/>
            <p:cNvSpPr txBox="1"/>
            <p:nvPr>
              <p:custDataLst>
                <p:tags r:id="rId35"/>
              </p:custDataLst>
            </p:nvPr>
          </p:nvSpPr>
          <p:spPr>
            <a:xfrm>
              <a:off x="970669" y="526353"/>
              <a:ext cx="67868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字魂24号-镇魂手书" panose="00000500000000000000" charset="-122"/>
                </a:rPr>
                <a:t>品牌的塑造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字魂24号-镇魂手书" panose="00000500000000000000" charset="-122"/>
                </a:rPr>
                <a:t>&amp;</a:t>
              </a:r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字魂24号-镇魂手书" panose="00000500000000000000" charset="-122"/>
                </a:rPr>
                <a:t>城市IP发展进程</a:t>
              </a:r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隶书" panose="02010509060101010101" charset="-122"/>
                  <a:ea typeface="隶书" panose="02010509060101010101" charset="-122"/>
                  <a:sym typeface="字魂24号-镇魂手书" panose="00000500000000000000" charset="-122"/>
                </a:rPr>
                <a:t> 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隶书" panose="02010509060101010101" charset="-122"/>
                <a:ea typeface="隶书" panose="02010509060101010101" charset="-122"/>
                <a:cs typeface="字魂24号-镇魂手书" panose="00000500000000000000" charset="-122"/>
                <a:sym typeface="字魂24号-镇魂手书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90"/>
                                  </p:iterate>
                                  <p:childTnLst>
                                    <p:set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90"/>
                                  </p:iterate>
                                  <p:childTnLst>
                                    <p:set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90"/>
                                  </p:iterate>
                                  <p:childTnLst>
                                    <p:set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90"/>
                                  </p:iterate>
                                  <p:childTnLst>
                                    <p:set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90"/>
                                  </p:iterate>
                                  <p:childTnLst>
                                    <p:set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-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90" grpId="0" bldLvl="0" animBg="1"/>
      <p:bldP spid="107" grpId="0"/>
      <p:bldP spid="108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13970"/>
            <a:ext cx="4148455" cy="6858635"/>
            <a:chOff x="-17" y="-22"/>
            <a:chExt cx="6975" cy="10801"/>
          </a:xfrm>
        </p:grpSpPr>
        <p:pic>
          <p:nvPicPr>
            <p:cNvPr id="26" name="图片 25" descr="src=http---img.zcool.cn-community-016eb45567f7850000016756bc3fea.jpg@900w_1l_2o_100sh.jpg&amp;refer=http---img.zcool.cn&amp;app=2002&amp;size=f9999,10000&amp;q=a80&amp;n=0&amp;g=0n&amp;fmt=jpeg"/>
            <p:cNvPicPr>
              <a:picLocks noChangeAspect="1"/>
            </p:cNvPicPr>
            <p:nvPr/>
          </p:nvPicPr>
          <p:blipFill>
            <a:blip r:embed="rId1">
              <a:lum bright="42000" contrast="-84000"/>
            </a:blip>
            <a:stretch>
              <a:fillRect/>
            </a:stretch>
          </p:blipFill>
          <p:spPr>
            <a:xfrm>
              <a:off x="-17" y="-22"/>
              <a:ext cx="6975" cy="10801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2471" y="371"/>
              <a:ext cx="2000" cy="1573"/>
            </a:xfrm>
            <a:prstGeom prst="rect">
              <a:avLst/>
            </a:prstGeom>
            <a:solidFill>
              <a:srgbClr val="8E8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lum bright="18000" contrast="-30000"/>
          </a:blip>
          <a:srcRect/>
          <a:stretch>
            <a:fillRect/>
          </a:stretch>
        </p:blipFill>
        <p:spPr>
          <a:xfrm>
            <a:off x="8065135" y="-34925"/>
            <a:ext cx="4462145" cy="6892925"/>
          </a:xfrm>
          <a:prstGeom prst="rect">
            <a:avLst/>
          </a:prstGeom>
        </p:spPr>
      </p:pic>
      <p:pic>
        <p:nvPicPr>
          <p:cNvPr id="24" name="图片 23" descr="5e2b3f598dafa7b519a2bda5e0dc3b76ac22694b81efd-D8G6QD_fw658"/>
          <p:cNvPicPr>
            <a:picLocks noChangeAspect="1"/>
          </p:cNvPicPr>
          <p:nvPr/>
        </p:nvPicPr>
        <p:blipFill>
          <a:blip r:embed="rId3">
            <a:lum bright="42000" contrast="-48000"/>
          </a:blip>
          <a:srcRect/>
          <a:stretch>
            <a:fillRect/>
          </a:stretch>
        </p:blipFill>
        <p:spPr>
          <a:xfrm>
            <a:off x="4140835" y="-34925"/>
            <a:ext cx="433705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35585"/>
            <a:ext cx="12527280" cy="628205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"/>
          <p:cNvSpPr txBox="1"/>
          <p:nvPr/>
        </p:nvSpPr>
        <p:spPr>
          <a:xfrm>
            <a:off x="748665" y="1115060"/>
            <a:ext cx="110293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不光以追求经济利益最大化为单一目标，同时具有</a:t>
            </a:r>
            <a:r>
              <a:rPr lang="zh-CN" altLang="en-US" sz="32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弘扬和传承城市优秀文化的责任感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。应对文化形式的甄选提出一些新要求，更加</a:t>
            </a:r>
            <a:r>
              <a:rPr lang="zh-CN" altLang="en-US" sz="32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尊重城市文化内涵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，尊重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原有历史文化特点、环境特点、自然因素、地理气候因素，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不将其进行过度的商业化包装。</a:t>
            </a: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城市IP化在未来的新趋势，应随着城市发展关注</a:t>
            </a:r>
            <a:r>
              <a:rPr lang="zh-CN" altLang="en-US" sz="32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平民化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或者新兴化的文化内容。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城市文化IP是通过被赋予</a:t>
            </a:r>
            <a:r>
              <a:rPr lang="zh-CN" altLang="en-US" sz="32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创意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，使其能够</a:t>
            </a:r>
            <a:r>
              <a:rPr lang="zh-CN" altLang="en-US" sz="32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传达城市的精神、人文内涵和发展品格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。</a:t>
            </a: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8144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96720" y="2234804"/>
            <a:ext cx="1198245" cy="23880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  <a:endParaRPr lang="en-US" altLang="zh-CN" sz="6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13970"/>
            <a:ext cx="4148455" cy="6858635"/>
            <a:chOff x="-17" y="-22"/>
            <a:chExt cx="6975" cy="10801"/>
          </a:xfrm>
        </p:grpSpPr>
        <p:pic>
          <p:nvPicPr>
            <p:cNvPr id="26" name="图片 25" descr="src=http---img.zcool.cn-community-016eb45567f7850000016756bc3fea.jpg@900w_1l_2o_100sh.jpg&amp;refer=http---img.zcool.cn&amp;app=2002&amp;size=f9999,10000&amp;q=a80&amp;n=0&amp;g=0n&amp;fmt=jpeg"/>
            <p:cNvPicPr>
              <a:picLocks noChangeAspect="1"/>
            </p:cNvPicPr>
            <p:nvPr/>
          </p:nvPicPr>
          <p:blipFill>
            <a:blip r:embed="rId1">
              <a:lum bright="42000" contrast="-84000"/>
            </a:blip>
            <a:stretch>
              <a:fillRect/>
            </a:stretch>
          </p:blipFill>
          <p:spPr>
            <a:xfrm>
              <a:off x="-17" y="-22"/>
              <a:ext cx="6975" cy="10801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2471" y="371"/>
              <a:ext cx="2000" cy="1573"/>
            </a:xfrm>
            <a:prstGeom prst="rect">
              <a:avLst/>
            </a:prstGeom>
            <a:solidFill>
              <a:srgbClr val="8E8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lum bright="18000" contrast="-30000"/>
          </a:blip>
          <a:srcRect/>
          <a:stretch>
            <a:fillRect/>
          </a:stretch>
        </p:blipFill>
        <p:spPr>
          <a:xfrm>
            <a:off x="8065135" y="-34925"/>
            <a:ext cx="4462145" cy="6892925"/>
          </a:xfrm>
          <a:prstGeom prst="rect">
            <a:avLst/>
          </a:prstGeom>
        </p:spPr>
      </p:pic>
      <p:pic>
        <p:nvPicPr>
          <p:cNvPr id="24" name="图片 23" descr="5e2b3f598dafa7b519a2bda5e0dc3b76ac22694b81efd-D8G6QD_fw658"/>
          <p:cNvPicPr>
            <a:picLocks noChangeAspect="1"/>
          </p:cNvPicPr>
          <p:nvPr/>
        </p:nvPicPr>
        <p:blipFill>
          <a:blip r:embed="rId3">
            <a:lum bright="42000" contrast="-48000"/>
          </a:blip>
          <a:srcRect/>
          <a:stretch>
            <a:fillRect/>
          </a:stretch>
        </p:blipFill>
        <p:spPr>
          <a:xfrm>
            <a:off x="4140835" y="-34925"/>
            <a:ext cx="4337050" cy="6873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35585"/>
            <a:ext cx="12527280" cy="628205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3175000" y="2348865"/>
            <a:ext cx="641350" cy="3455035"/>
            <a:chOff x="5000" y="3699"/>
            <a:chExt cx="1010" cy="5441"/>
          </a:xfrm>
        </p:grpSpPr>
        <p:sp>
          <p:nvSpPr>
            <p:cNvPr id="4" name="矩形 3"/>
            <p:cNvSpPr/>
            <p:nvPr/>
          </p:nvSpPr>
          <p:spPr>
            <a:xfrm>
              <a:off x="5000" y="5952"/>
              <a:ext cx="599" cy="24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西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安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000" y="5549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010" y="5592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7"/>
            <p:cNvSpPr txBox="1"/>
            <p:nvPr/>
          </p:nvSpPr>
          <p:spPr>
            <a:xfrm>
              <a:off x="5000" y="3699"/>
              <a:ext cx="81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latin typeface="华文仿宋" panose="02010600040101010101" charset="-122"/>
                  <a:ea typeface="华文仿宋" panose="02010600040101010101" charset="-122"/>
                </a:rPr>
                <a:t>壹</a:t>
              </a:r>
              <a:endParaRPr lang="zh-CN" altLang="en-US" sz="5400" b="1" dirty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92675" y="2348865"/>
            <a:ext cx="590550" cy="3455035"/>
            <a:chOff x="7705" y="3699"/>
            <a:chExt cx="930" cy="5441"/>
          </a:xfrm>
        </p:grpSpPr>
        <p:sp>
          <p:nvSpPr>
            <p:cNvPr id="8" name="矩形 7"/>
            <p:cNvSpPr/>
            <p:nvPr/>
          </p:nvSpPr>
          <p:spPr>
            <a:xfrm>
              <a:off x="7709" y="5952"/>
              <a:ext cx="599" cy="24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敦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煌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709" y="5592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635" y="5592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1"/>
            <p:cNvSpPr txBox="1"/>
            <p:nvPr/>
          </p:nvSpPr>
          <p:spPr>
            <a:xfrm>
              <a:off x="7705" y="3699"/>
              <a:ext cx="81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latin typeface="华文仿宋" panose="02010600040101010101" charset="-122"/>
                  <a:ea typeface="华文仿宋" panose="02010600040101010101" charset="-122"/>
                </a:rPr>
                <a:t>贰</a:t>
              </a:r>
              <a:endParaRPr lang="zh-CN" altLang="en-US" sz="5400" b="1" dirty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07835" y="2348865"/>
            <a:ext cx="673100" cy="3455035"/>
            <a:chOff x="10721" y="3699"/>
            <a:chExt cx="1060" cy="5441"/>
          </a:xfrm>
        </p:grpSpPr>
        <p:sp>
          <p:nvSpPr>
            <p:cNvPr id="12" name="矩形 11"/>
            <p:cNvSpPr/>
            <p:nvPr/>
          </p:nvSpPr>
          <p:spPr>
            <a:xfrm>
              <a:off x="10872" y="5952"/>
              <a:ext cx="599" cy="24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武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vl="0" algn="l">
                <a:buClrTx/>
                <a:buSzTx/>
                <a:buFontTx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汉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0721" y="5592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781" y="5549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5"/>
            <p:cNvSpPr txBox="1"/>
            <p:nvPr/>
          </p:nvSpPr>
          <p:spPr>
            <a:xfrm>
              <a:off x="10751" y="3699"/>
              <a:ext cx="81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latin typeface="华文仿宋" panose="02010600040101010101" charset="-122"/>
                  <a:ea typeface="华文仿宋" panose="02010600040101010101" charset="-122"/>
                </a:rPr>
                <a:t>叁</a:t>
              </a:r>
              <a:endParaRPr lang="zh-CN" altLang="en-US" sz="5400" b="1" dirty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35365" y="2348865"/>
            <a:ext cx="713105" cy="3604895"/>
            <a:chOff x="13599" y="3699"/>
            <a:chExt cx="1123" cy="5677"/>
          </a:xfrm>
        </p:grpSpPr>
        <p:sp>
          <p:nvSpPr>
            <p:cNvPr id="16" name="矩形 15"/>
            <p:cNvSpPr/>
            <p:nvPr/>
          </p:nvSpPr>
          <p:spPr>
            <a:xfrm>
              <a:off x="13848" y="5356"/>
              <a:ext cx="710" cy="40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城市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IP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的文化价值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3599" y="5465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4722" y="5465"/>
              <a:ext cx="0" cy="3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9"/>
            <p:cNvSpPr txBox="1"/>
            <p:nvPr/>
          </p:nvSpPr>
          <p:spPr>
            <a:xfrm>
              <a:off x="13797" y="3699"/>
              <a:ext cx="81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5400" b="1" dirty="0">
                  <a:latin typeface="华文仿宋" panose="02010600040101010101" charset="-122"/>
                  <a:ea typeface="华文仿宋" panose="02010600040101010101" charset="-122"/>
                </a:rPr>
                <a:t>肆</a:t>
              </a:r>
              <a:endParaRPr lang="zh-CN" altLang="en-US" sz="5400" b="1" dirty="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20" name="文本框 2"/>
          <p:cNvSpPr txBox="1"/>
          <p:nvPr/>
        </p:nvSpPr>
        <p:spPr>
          <a:xfrm>
            <a:off x="4870451" y="989365"/>
            <a:ext cx="247298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7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目 录</a:t>
            </a:r>
            <a:endParaRPr lang="zh-CN" altLang="en-US" sz="72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144000" cy="45713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0" y="1654233"/>
              <a:ext cx="9144000" cy="348926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515038" y="651676"/>
            <a:ext cx="2015265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100" dirty="0" smtClean="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西</a:t>
            </a:r>
            <a:endParaRPr lang="zh-CN" altLang="en-US" sz="16100" dirty="0" smtClean="0">
              <a:solidFill>
                <a:schemeClr val="tx2">
                  <a:lumMod val="75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7634" y="1035976"/>
            <a:ext cx="2015265" cy="250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700" dirty="0" smtClean="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安</a:t>
            </a:r>
            <a:endParaRPr lang="zh-CN" altLang="en-US" sz="15700" dirty="0" smtClean="0">
              <a:solidFill>
                <a:schemeClr val="tx2">
                  <a:lumMod val="75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15110" y="3020695"/>
            <a:ext cx="2165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Heiti SC Medium" panose="02000000000000000000" charset="-122"/>
                <a:ea typeface="Heiti SC Medium" panose="02000000000000000000" charset="-122"/>
              </a:rPr>
              <a:t>X  I    A  N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24120" y="273050"/>
            <a:ext cx="694055" cy="138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054860" y="1547495"/>
            <a:ext cx="3241675" cy="3241675"/>
          </a:xfrm>
          <a:prstGeom prst="ellipse">
            <a:avLst/>
          </a:prstGeom>
          <a:noFill/>
          <a:ln>
            <a:gradFill>
              <a:gsLst>
                <a:gs pos="29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072380" y="2877185"/>
            <a:ext cx="2759075" cy="594995"/>
            <a:chOff x="7988" y="4531"/>
            <a:chExt cx="4345" cy="937"/>
          </a:xfrm>
        </p:grpSpPr>
        <p:sp>
          <p:nvSpPr>
            <p:cNvPr id="13" name="矩形 12"/>
            <p:cNvSpPr/>
            <p:nvPr/>
          </p:nvSpPr>
          <p:spPr>
            <a:xfrm>
              <a:off x="9003" y="4531"/>
              <a:ext cx="3330" cy="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dist"/>
              <a:r>
                <a:rPr lang="zh-CN" altLang="en-US" sz="320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历史遗迹</a:t>
              </a:r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  <p:sp>
          <p:nvSpPr>
            <p:cNvPr id="8" name="圆角矩形 13"/>
            <p:cNvSpPr>
              <a:spLocks noChangeAspect="1"/>
            </p:cNvSpPr>
            <p:nvPr/>
          </p:nvSpPr>
          <p:spPr>
            <a:xfrm rot="2700000">
              <a:off x="7989" y="4533"/>
              <a:ext cx="935" cy="93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35"/>
            <p:cNvSpPr txBox="1"/>
            <p:nvPr/>
          </p:nvSpPr>
          <p:spPr>
            <a:xfrm>
              <a:off x="8072" y="4640"/>
              <a:ext cx="76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</a:rPr>
                <a:t>02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08805" y="4145915"/>
            <a:ext cx="3143885" cy="606425"/>
            <a:chOff x="6943" y="6529"/>
            <a:chExt cx="4951" cy="955"/>
          </a:xfrm>
        </p:grpSpPr>
        <p:sp>
          <p:nvSpPr>
            <p:cNvPr id="15" name="矩形 14"/>
            <p:cNvSpPr/>
            <p:nvPr/>
          </p:nvSpPr>
          <p:spPr>
            <a:xfrm>
              <a:off x="8472" y="6566"/>
              <a:ext cx="3422" cy="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20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民俗文化</a:t>
              </a:r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9" name="圆角矩形 16"/>
            <p:cNvSpPr/>
            <p:nvPr/>
          </p:nvSpPr>
          <p:spPr>
            <a:xfrm rot="2700000">
              <a:off x="6943" y="6529"/>
              <a:ext cx="935" cy="93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36"/>
            <p:cNvSpPr txBox="1"/>
            <p:nvPr/>
          </p:nvSpPr>
          <p:spPr>
            <a:xfrm>
              <a:off x="7025" y="6696"/>
              <a:ext cx="769" cy="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</a:rPr>
                <a:t>03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44" y="3208409"/>
            <a:ext cx="3158411" cy="317167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51485" y="423545"/>
            <a:ext cx="1519555" cy="2784475"/>
            <a:chOff x="711" y="667"/>
            <a:chExt cx="2393" cy="4385"/>
          </a:xfrm>
        </p:grpSpPr>
        <p:sp>
          <p:nvSpPr>
            <p:cNvPr id="5" name="文本框 4"/>
            <p:cNvSpPr txBox="1"/>
            <p:nvPr/>
          </p:nvSpPr>
          <p:spPr>
            <a:xfrm>
              <a:off x="711" y="667"/>
              <a:ext cx="1394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000" b="1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长安</a:t>
              </a:r>
              <a:endParaRPr lang="zh-CN" altLang="en-US" sz="6000" b="1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36" y="2064"/>
              <a:ext cx="869" cy="29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40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十三朝古都</a:t>
              </a:r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0">
            <a:off x="4408805" y="1552575"/>
            <a:ext cx="3144520" cy="615315"/>
            <a:chOff x="6943" y="2445"/>
            <a:chExt cx="4952" cy="969"/>
          </a:xfrm>
        </p:grpSpPr>
        <p:sp>
          <p:nvSpPr>
            <p:cNvPr id="11" name="矩形 10"/>
            <p:cNvSpPr/>
            <p:nvPr/>
          </p:nvSpPr>
          <p:spPr>
            <a:xfrm>
              <a:off x="8072" y="2495"/>
              <a:ext cx="3823" cy="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320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美 食 文 化</a:t>
              </a:r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0">
              <a:off x="6943" y="2445"/>
              <a:ext cx="935" cy="935"/>
              <a:chOff x="8584" y="2562"/>
              <a:chExt cx="935" cy="935"/>
            </a:xfrm>
          </p:grpSpPr>
          <p:sp>
            <p:nvSpPr>
              <p:cNvPr id="7" name="圆角矩形 10"/>
              <p:cNvSpPr/>
              <p:nvPr/>
            </p:nvSpPr>
            <p:spPr>
              <a:xfrm rot="2700000">
                <a:off x="8584" y="2562"/>
                <a:ext cx="935" cy="935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文本框 34"/>
              <p:cNvSpPr txBox="1"/>
              <p:nvPr/>
            </p:nvSpPr>
            <p:spPr>
              <a:xfrm>
                <a:off x="8684" y="2717"/>
                <a:ext cx="76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solidFill>
                      <a:schemeClr val="bg1"/>
                    </a:solidFill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 rot="0">
            <a:off x="7831455" y="1381125"/>
            <a:ext cx="3050540" cy="989330"/>
            <a:chOff x="12333" y="2175"/>
            <a:chExt cx="4804" cy="1558"/>
          </a:xfrm>
        </p:grpSpPr>
        <p:pic>
          <p:nvPicPr>
            <p:cNvPr id="29" name="图片 28" descr="u=1559729316,875168496&amp;fm=26&amp;gp=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EF8">
                    <a:alpha val="100000"/>
                  </a:srgbClr>
                </a:clrFrom>
                <a:clrTo>
                  <a:srgbClr val="FDFEF8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333" y="2175"/>
              <a:ext cx="1856" cy="1559"/>
            </a:xfrm>
            <a:prstGeom prst="rect">
              <a:avLst/>
            </a:prstGeom>
          </p:spPr>
        </p:pic>
        <p:pic>
          <p:nvPicPr>
            <p:cNvPr id="30" name="图片 29" descr="u=3702745522,2394024813&amp;fm=26&amp;gp=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BF5">
                    <a:alpha val="100000"/>
                  </a:srgbClr>
                </a:clrFrom>
                <a:clrTo>
                  <a:srgbClr val="FAFBF5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5051" y="2283"/>
              <a:ext cx="2087" cy="1343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9010015" y="2533015"/>
            <a:ext cx="2662555" cy="1490980"/>
            <a:chOff x="14189" y="3989"/>
            <a:chExt cx="4193" cy="2348"/>
          </a:xfrm>
        </p:grpSpPr>
        <p:pic>
          <p:nvPicPr>
            <p:cNvPr id="31" name="图片 30" descr="u=439061018,182076925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4189" y="3989"/>
              <a:ext cx="1135" cy="2348"/>
            </a:xfrm>
            <a:prstGeom prst="rect">
              <a:avLst/>
            </a:prstGeom>
          </p:spPr>
        </p:pic>
        <p:pic>
          <p:nvPicPr>
            <p:cNvPr id="35" name="图片 34" descr="Unknown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6362" y="4187"/>
              <a:ext cx="2020" cy="1952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7982585" y="4022725"/>
            <a:ext cx="2761615" cy="1400810"/>
            <a:chOff x="12571" y="6335"/>
            <a:chExt cx="4349" cy="2206"/>
          </a:xfrm>
        </p:grpSpPr>
        <p:pic>
          <p:nvPicPr>
            <p:cNvPr id="36" name="图片 35" descr="u=2183090916,2773956010&amp;fm=26&amp;gp=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CFCFC">
                    <a:alpha val="100000"/>
                  </a:srgbClr>
                </a:clrFrom>
                <a:clrTo>
                  <a:srgbClr val="FCFCFC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571" y="6405"/>
              <a:ext cx="1639" cy="2065"/>
            </a:xfrm>
            <a:prstGeom prst="rect">
              <a:avLst/>
            </a:prstGeom>
          </p:spPr>
        </p:pic>
        <p:pic>
          <p:nvPicPr>
            <p:cNvPr id="37" name="图片 36" descr="u=3492821195,157520341&amp;fm=26&amp;gp=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68" y="6335"/>
              <a:ext cx="1653" cy="22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2035" y="894715"/>
            <a:ext cx="9636125" cy="4769485"/>
            <a:chOff x="1641" y="1409"/>
            <a:chExt cx="15175" cy="751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043" y="2805"/>
              <a:ext cx="0" cy="5191"/>
            </a:xfrm>
            <a:prstGeom prst="line">
              <a:avLst/>
            </a:prstGeom>
            <a:ln w="12700">
              <a:solidFill>
                <a:srgbClr val="0628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9764" y="2945"/>
              <a:ext cx="721" cy="29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概念提出</a:t>
              </a:r>
              <a:endPara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9" name="文本框 4"/>
            <p:cNvSpPr txBox="1"/>
            <p:nvPr/>
          </p:nvSpPr>
          <p:spPr>
            <a:xfrm>
              <a:off x="1641" y="1409"/>
              <a:ext cx="7869" cy="7511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400" dirty="0">
                  <a:latin typeface="隶书" panose="02010509060101010101" charset="-122"/>
                  <a:ea typeface="楷体" panose="02010609060101010101" pitchFamily="49" charset="-122"/>
                  <a:cs typeface="隶书" panose="02010509060101010101" charset="-122"/>
                  <a:sym typeface="+mn-lt"/>
                </a:rPr>
                <a:t>倡导</a:t>
              </a:r>
              <a:r>
                <a:rPr lang="zh-CN" altLang="en-US" sz="2800" b="1" dirty="0">
                  <a:latin typeface="隶书" panose="02010509060101010101" charset="-122"/>
                  <a:ea typeface="楷体" panose="02010609060101010101" pitchFamily="49" charset="-122"/>
                  <a:cs typeface="隶书" panose="02010509060101010101" charset="-122"/>
                  <a:sym typeface="+mn-lt"/>
                </a:rPr>
                <a:t>“</a:t>
              </a:r>
              <a:r>
                <a:rPr lang="zh-CN" altLang="en-US" sz="32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楷体" panose="02010609060101010101" pitchFamily="49" charset="-122"/>
                  <a:cs typeface="隶书" panose="02010509060101010101" charset="-122"/>
                  <a:sym typeface="+mn-lt"/>
                </a:rPr>
                <a:t>西安年，最中国”</a:t>
              </a:r>
              <a:r>
                <a:rPr lang="zh-CN" altLang="en-US" sz="2400" dirty="0">
                  <a:latin typeface="隶书" panose="02010509060101010101" charset="-122"/>
                  <a:ea typeface="楷体" panose="02010609060101010101" pitchFamily="49" charset="-122"/>
                  <a:cs typeface="隶书" panose="02010509060101010101" charset="-122"/>
                  <a:sym typeface="+mn-lt"/>
                </a:rPr>
                <a:t>的文化品牌效应，将重大节庆日和品牌主题活动结合，举办“春满中国·醉西安”“夏爽中国·嗨西安”“秋染中国·赏西安”“冬禧中国·年西安”四季主题活动。</a:t>
              </a:r>
              <a:endParaRPr lang="zh-CN" altLang="en-US" sz="2400" dirty="0">
                <a:latin typeface="隶书" panose="02010509060101010101" charset="-122"/>
                <a:ea typeface="楷体" panose="02010609060101010101" pitchFamily="49" charset="-122"/>
                <a:cs typeface="隶书" panose="02010509060101010101" charset="-122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1759" y="3745"/>
              <a:ext cx="5057" cy="283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93675" y="3067685"/>
            <a:ext cx="11793220" cy="362585"/>
            <a:chOff x="314" y="4568"/>
            <a:chExt cx="18572" cy="57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14" y="4844"/>
              <a:ext cx="1857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 rot="0">
              <a:off x="2811" y="4569"/>
              <a:ext cx="552" cy="551"/>
              <a:chOff x="7493000" y="1092200"/>
              <a:chExt cx="520700" cy="520700"/>
            </a:xfrm>
            <a:solidFill>
              <a:srgbClr val="C00000"/>
            </a:solidFill>
          </p:grpSpPr>
          <p:sp>
            <p:nvSpPr>
              <p:cNvPr id="22" name="椭圆 21"/>
              <p:cNvSpPr/>
              <p:nvPr/>
            </p:nvSpPr>
            <p:spPr>
              <a:xfrm>
                <a:off x="7493000" y="1092200"/>
                <a:ext cx="520700" cy="52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645401" y="1244600"/>
                <a:ext cx="215899" cy="2158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0">
              <a:off x="6864" y="4589"/>
              <a:ext cx="551" cy="551"/>
              <a:chOff x="7493000" y="1092200"/>
              <a:chExt cx="520700" cy="520700"/>
            </a:xfrm>
            <a:solidFill>
              <a:srgbClr val="C00000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7493000" y="1092200"/>
                <a:ext cx="520700" cy="52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645401" y="1244600"/>
                <a:ext cx="215899" cy="2158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0">
              <a:off x="15151" y="4568"/>
              <a:ext cx="551" cy="551"/>
              <a:chOff x="7493000" y="1092200"/>
              <a:chExt cx="520700" cy="520700"/>
            </a:xfrm>
            <a:solidFill>
              <a:srgbClr val="C00000"/>
            </a:solidFill>
          </p:grpSpPr>
          <p:sp>
            <p:nvSpPr>
              <p:cNvPr id="18" name="椭圆 17"/>
              <p:cNvSpPr/>
              <p:nvPr/>
            </p:nvSpPr>
            <p:spPr>
              <a:xfrm>
                <a:off x="7493000" y="1092200"/>
                <a:ext cx="520700" cy="52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645401" y="1244600"/>
                <a:ext cx="215899" cy="2158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0">
              <a:off x="11077" y="4568"/>
              <a:ext cx="551" cy="551"/>
              <a:chOff x="7493000" y="1092200"/>
              <a:chExt cx="520700" cy="520700"/>
            </a:xfrm>
            <a:solidFill>
              <a:srgbClr val="C00000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7493000" y="1092200"/>
                <a:ext cx="520700" cy="5207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7645401" y="1244600"/>
                <a:ext cx="215899" cy="2158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63880" y="278130"/>
            <a:ext cx="10977245" cy="5369560"/>
            <a:chOff x="888" y="438"/>
            <a:chExt cx="17287" cy="8456"/>
          </a:xfrm>
        </p:grpSpPr>
        <p:grpSp>
          <p:nvGrpSpPr>
            <p:cNvPr id="44" name="组合 43"/>
            <p:cNvGrpSpPr/>
            <p:nvPr/>
          </p:nvGrpSpPr>
          <p:grpSpPr>
            <a:xfrm>
              <a:off x="888" y="762"/>
              <a:ext cx="4398" cy="8132"/>
              <a:chOff x="888" y="762"/>
              <a:chExt cx="4398" cy="8132"/>
            </a:xfrm>
          </p:grpSpPr>
          <p:sp>
            <p:nvSpPr>
              <p:cNvPr id="11" name="文本框 4"/>
              <p:cNvSpPr txBox="1"/>
              <p:nvPr/>
            </p:nvSpPr>
            <p:spPr>
              <a:xfrm>
                <a:off x="888" y="6133"/>
                <a:ext cx="4398" cy="2761"/>
              </a:xfrm>
              <a:prstGeom prst="rect">
                <a:avLst/>
              </a:prstGeom>
              <a:noFill/>
            </p:spPr>
            <p:txBody>
              <a:bodyPr vert="horz" wrap="square" rtlCol="0" anchor="b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开启IP授权联营模式，积极与多家文创公司进行合作，售卖相关文创产品</a:t>
                </a:r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lt"/>
                </a:endParaRPr>
              </a:p>
            </p:txBody>
          </p:sp>
          <p:pic>
            <p:nvPicPr>
              <p:cNvPr id="27" name="图片 26" descr="u=1661981559,3285890228&amp;fm=26&amp;gp=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39" y="762"/>
                <a:ext cx="3498" cy="2337"/>
              </a:xfrm>
              <a:prstGeom prst="rect">
                <a:avLst/>
              </a:prstGeom>
            </p:spPr>
          </p:pic>
          <p:sp>
            <p:nvSpPr>
              <p:cNvPr id="36" name="Content Placeholder 2"/>
              <p:cNvSpPr txBox="1"/>
              <p:nvPr/>
            </p:nvSpPr>
            <p:spPr>
              <a:xfrm>
                <a:off x="1590" y="3530"/>
                <a:ext cx="2803" cy="1423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zh-CN"/>
                </a:defPPr>
                <a:lvl1pPr indent="0">
                  <a:spcBef>
                    <a:spcPct val="20000"/>
                  </a:spcBef>
                  <a:buFont typeface="Arial" panose="020B0604020202020204" pitchFamily="34" charset="0"/>
                  <a:buNone/>
                  <a:defRPr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新书宋繁体" panose="02010601030101010101" pitchFamily="2" charset="-122"/>
                    <a:ea typeface="方正新书宋繁体" panose="02010601030101010101" pitchFamily="2" charset="-122"/>
                    <a:cs typeface="Poppins" panose="02000000000000000000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bg1">
                        <a:lumMod val="65000"/>
                      </a:schemeClr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>
                    <a:solidFill>
                      <a:schemeClr val="bg1">
                        <a:lumMod val="65000"/>
                      </a:schemeClr>
                    </a:solidFill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ctr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文创产业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（创意表现）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286" y="757"/>
              <a:ext cx="4140" cy="8137"/>
              <a:chOff x="5286" y="757"/>
              <a:chExt cx="4140" cy="8137"/>
            </a:xfrm>
          </p:grpSpPr>
          <p:sp>
            <p:nvSpPr>
              <p:cNvPr id="13" name="文本框 4"/>
              <p:cNvSpPr txBox="1"/>
              <p:nvPr/>
            </p:nvSpPr>
            <p:spPr>
              <a:xfrm>
                <a:off x="5286" y="6133"/>
                <a:ext cx="4140" cy="2761"/>
              </a:xfrm>
              <a:prstGeom prst="rect">
                <a:avLst/>
              </a:prstGeom>
              <a:noFill/>
            </p:spPr>
            <p:txBody>
              <a:bodyPr vert="horz" wrap="square" rtlCol="0" anchor="b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1800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“云参观”博物馆，</a:t>
                </a:r>
                <a:endParaRPr lang="zh-CN" altLang="en-US" sz="1800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lt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zh-CN" altLang="en-US" sz="1800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现场语音讲解、VR视频讲解、三维文物展示</a:t>
                </a:r>
                <a:endParaRPr lang="zh-CN" altLang="en-US" sz="1800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lt"/>
                </a:endParaRPr>
              </a:p>
            </p:txBody>
          </p:sp>
          <p:sp>
            <p:nvSpPr>
              <p:cNvPr id="14" name="Content Placeholder 2"/>
              <p:cNvSpPr txBox="1"/>
              <p:nvPr/>
            </p:nvSpPr>
            <p:spPr>
              <a:xfrm>
                <a:off x="5524" y="3530"/>
                <a:ext cx="3663" cy="1423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zh-CN"/>
                </a:defPPr>
                <a:lvl1pPr indent="0">
                  <a:spcBef>
                    <a:spcPct val="20000"/>
                  </a:spcBef>
                  <a:buFont typeface="Arial" panose="020B0604020202020204" pitchFamily="34" charset="0"/>
                  <a:buNone/>
                  <a:defRPr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新书宋繁体" panose="02010601030101010101" pitchFamily="2" charset="-122"/>
                    <a:ea typeface="方正新书宋繁体" panose="02010601030101010101" pitchFamily="2" charset="-122"/>
                    <a:cs typeface="Poppins" panose="02000000000000000000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bg1">
                        <a:lumMod val="65000"/>
                      </a:schemeClr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>
                    <a:solidFill>
                      <a:schemeClr val="bg1">
                        <a:lumMod val="65000"/>
                      </a:schemeClr>
                    </a:solidFill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博物馆之城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（品牌塑造）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7" name="图片 36" descr="u=2410664817,3432278082&amp;fm=26&amp;gp=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25" y="757"/>
                <a:ext cx="3515" cy="2342"/>
              </a:xfrm>
              <a:prstGeom prst="rect">
                <a:avLst/>
              </a:prstGeom>
            </p:spPr>
          </p:pic>
        </p:grpSp>
        <p:grpSp>
          <p:nvGrpSpPr>
            <p:cNvPr id="46" name="组合 45"/>
            <p:cNvGrpSpPr/>
            <p:nvPr/>
          </p:nvGrpSpPr>
          <p:grpSpPr>
            <a:xfrm>
              <a:off x="9788" y="438"/>
              <a:ext cx="3701" cy="8456"/>
              <a:chOff x="9788" y="438"/>
              <a:chExt cx="3701" cy="8456"/>
            </a:xfrm>
          </p:grpSpPr>
          <p:sp>
            <p:nvSpPr>
              <p:cNvPr id="32" name="文本框 4"/>
              <p:cNvSpPr txBox="1"/>
              <p:nvPr/>
            </p:nvSpPr>
            <p:spPr>
              <a:xfrm>
                <a:off x="9788" y="6133"/>
                <a:ext cx="3701" cy="2761"/>
              </a:xfrm>
              <a:prstGeom prst="rect">
                <a:avLst/>
              </a:prstGeom>
              <a:noFill/>
            </p:spPr>
            <p:txBody>
              <a:bodyPr vert="horz" wrap="square" rtlCol="0" anchor="b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200000"/>
                  </a:lnSpc>
                </a:pPr>
                <a:r>
                  <a:rPr lang="zh-CN" altLang="en-US" sz="1800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政府强调旅游产业发展，重视网红城市建设，旅游观念变化</a:t>
                </a:r>
                <a:endParaRPr lang="zh-CN" altLang="en-US" sz="1800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lt"/>
                </a:endParaRPr>
              </a:p>
            </p:txBody>
          </p:sp>
          <p:pic>
            <p:nvPicPr>
              <p:cNvPr id="35" name="图片 34" descr="u=1823452477,3436821812&amp;fm=26&amp;gp=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9" y="438"/>
                <a:ext cx="2007" cy="2680"/>
              </a:xfrm>
              <a:prstGeom prst="rect">
                <a:avLst/>
              </a:prstGeom>
            </p:spPr>
          </p:pic>
          <p:sp>
            <p:nvSpPr>
              <p:cNvPr id="38" name="Content Placeholder 2"/>
              <p:cNvSpPr txBox="1"/>
              <p:nvPr/>
            </p:nvSpPr>
            <p:spPr>
              <a:xfrm>
                <a:off x="10048" y="3529"/>
                <a:ext cx="3151" cy="1423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zh-CN"/>
                </a:defPPr>
                <a:lvl1pPr indent="0">
                  <a:spcBef>
                    <a:spcPct val="20000"/>
                  </a:spcBef>
                  <a:buFont typeface="Arial" panose="020B0604020202020204" pitchFamily="34" charset="0"/>
                  <a:buNone/>
                  <a:defRPr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新书宋繁体" panose="02010601030101010101" pitchFamily="2" charset="-122"/>
                    <a:ea typeface="方正新书宋繁体" panose="02010601030101010101" pitchFamily="2" charset="-122"/>
                    <a:cs typeface="Poppins" panose="02000000000000000000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bg1">
                        <a:lumMod val="65000"/>
                      </a:schemeClr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>
                    <a:solidFill>
                      <a:schemeClr val="bg1">
                        <a:lumMod val="65000"/>
                      </a:schemeClr>
                    </a:solidFill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大唐不夜城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  <a:sym typeface="+mn-ea"/>
                  </a:rPr>
                  <a:t>（品牌塑造）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962" y="1000"/>
              <a:ext cx="4213" cy="7837"/>
              <a:chOff x="13782" y="1057"/>
              <a:chExt cx="4213" cy="7837"/>
            </a:xfrm>
          </p:grpSpPr>
          <p:sp>
            <p:nvSpPr>
              <p:cNvPr id="15" name="文本框 4"/>
              <p:cNvSpPr txBox="1"/>
              <p:nvPr/>
            </p:nvSpPr>
            <p:spPr>
              <a:xfrm>
                <a:off x="13959" y="6133"/>
                <a:ext cx="4036" cy="2761"/>
              </a:xfrm>
              <a:prstGeom prst="rect">
                <a:avLst/>
              </a:prstGeom>
              <a:noFill/>
            </p:spPr>
            <p:txBody>
              <a:bodyPr vert="horz" wrap="square" rtlCol="0" anchor="b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200000"/>
                  </a:lnSpc>
                  <a:buNone/>
                </a:pPr>
                <a:r>
                  <a:rPr lang="zh-CN" altLang="en-US" sz="1800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利用影视效应推广网红城市。</a:t>
                </a: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sym typeface="+mn-lt"/>
                  </a:rPr>
                  <a:t>例如：《长恨歌》、《长安十二时辰》</a:t>
                </a:r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sym typeface="+mn-lt"/>
                </a:endParaRPr>
              </a:p>
            </p:txBody>
          </p:sp>
          <p:sp>
            <p:nvSpPr>
              <p:cNvPr id="16" name="Content Placeholder 2"/>
              <p:cNvSpPr txBox="1"/>
              <p:nvPr/>
            </p:nvSpPr>
            <p:spPr>
              <a:xfrm>
                <a:off x="14183" y="3530"/>
                <a:ext cx="2880" cy="1423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defPPr>
                  <a:defRPr lang="zh-CN"/>
                </a:defPPr>
                <a:lvl1pPr indent="0">
                  <a:spcBef>
                    <a:spcPct val="20000"/>
                  </a:spcBef>
                  <a:buFont typeface="Arial" panose="020B0604020202020204" pitchFamily="34" charset="0"/>
                  <a:buNone/>
                  <a:defRPr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新书宋繁体" panose="02010601030101010101" pitchFamily="2" charset="-122"/>
                    <a:ea typeface="方正新书宋繁体" panose="02010601030101010101" pitchFamily="2" charset="-122"/>
                    <a:cs typeface="Poppins" panose="02000000000000000000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bg1">
                        <a:lumMod val="65000"/>
                      </a:schemeClr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>
                    <a:solidFill>
                      <a:schemeClr val="bg1">
                        <a:lumMod val="65000"/>
                      </a:schemeClr>
                    </a:solidFill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长安情结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  <a:p>
                <a:pPr algn="dist"/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IP</a:t>
                </a:r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  <a:latin typeface="隶书" panose="02010509060101010101" charset="-122"/>
                    <a:ea typeface="隶书" panose="02010509060101010101" charset="-122"/>
                    <a:cs typeface="Times New Roman" panose="02020603050405020304" pitchFamily="18" charset="0"/>
                  </a:rPr>
                  <a:t>推广）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隶书" panose="02010509060101010101" charset="-122"/>
                  <a:ea typeface="隶书" panose="02010509060101010101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9" name="图片 38" descr="Unknown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2" y="1057"/>
                <a:ext cx="3682" cy="1942"/>
              </a:xfrm>
              <a:prstGeom prst="rect">
                <a:avLst/>
              </a:prstGeom>
            </p:spPr>
          </p:pic>
        </p:grpSp>
      </p:grpSp>
      <p:sp>
        <p:nvSpPr>
          <p:cNvPr id="40" name="文本框 39"/>
          <p:cNvSpPr txBox="1"/>
          <p:nvPr/>
        </p:nvSpPr>
        <p:spPr>
          <a:xfrm>
            <a:off x="166370" y="23577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 descr="3456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77970"/>
            <a:ext cx="12395835" cy="2796540"/>
          </a:xfrm>
          <a:prstGeom prst="rect">
            <a:avLst/>
          </a:prstGeom>
        </p:spPr>
      </p:pic>
      <p:pic>
        <p:nvPicPr>
          <p:cNvPr id="10" name="PA-图片 9" descr="05a2da6b9237958d2815e7a4c3a53f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931660" y="0"/>
            <a:ext cx="6096000" cy="6096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5" descr="3456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4077970"/>
            <a:ext cx="12395835" cy="27965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743710" y="1039495"/>
            <a:ext cx="9166860" cy="3966210"/>
            <a:chOff x="2746" y="1637"/>
            <a:chExt cx="14436" cy="624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494" y="3373"/>
              <a:ext cx="212" cy="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2746" y="1637"/>
              <a:ext cx="4394" cy="3392"/>
              <a:chOff x="2746" y="1637"/>
              <a:chExt cx="4394" cy="3392"/>
            </a:xfrm>
          </p:grpSpPr>
          <p:sp>
            <p:nvSpPr>
              <p:cNvPr id="24" name="文本框 6"/>
              <p:cNvSpPr txBox="1">
                <a:spLocks noChangeArrowheads="1"/>
              </p:cNvSpPr>
              <p:nvPr/>
            </p:nvSpPr>
            <p:spPr bwMode="auto">
              <a:xfrm>
                <a:off x="5960" y="1637"/>
                <a:ext cx="1181" cy="2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莫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高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窟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2746" y="2175"/>
                <a:ext cx="3214" cy="2854"/>
              </a:xfrm>
              <a:prstGeom prst="ellipse">
                <a:avLst/>
              </a:prstGeom>
              <a:blipFill rotWithShape="1">
                <a:blip r:embed="rId3"/>
                <a:stretch>
                  <a:fillRect t="-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993" y="2835"/>
              <a:ext cx="4062" cy="3392"/>
              <a:chOff x="7993" y="2835"/>
              <a:chExt cx="4062" cy="3392"/>
            </a:xfrm>
          </p:grpSpPr>
          <p:sp>
            <p:nvSpPr>
              <p:cNvPr id="35" name="文本框 6"/>
              <p:cNvSpPr txBox="1">
                <a:spLocks noChangeArrowheads="1"/>
              </p:cNvSpPr>
              <p:nvPr/>
            </p:nvSpPr>
            <p:spPr bwMode="auto">
              <a:xfrm>
                <a:off x="11207" y="2835"/>
                <a:ext cx="848" cy="2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月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牙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泉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7993" y="3373"/>
                <a:ext cx="3214" cy="2854"/>
              </a:xfrm>
              <a:prstGeom prst="ellipse">
                <a:avLst/>
              </a:prstGeom>
              <a:blipFill rotWithShape="1">
                <a:blip r:embed="rId4"/>
                <a:stretch>
                  <a:fillRect t="-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852" y="4491"/>
              <a:ext cx="4330" cy="3392"/>
              <a:chOff x="12751" y="4334"/>
              <a:chExt cx="4330" cy="3392"/>
            </a:xfrm>
          </p:grpSpPr>
          <p:sp>
            <p:nvSpPr>
              <p:cNvPr id="38" name="文本框 6"/>
              <p:cNvSpPr txBox="1">
                <a:spLocks noChangeArrowheads="1"/>
              </p:cNvSpPr>
              <p:nvPr/>
            </p:nvSpPr>
            <p:spPr bwMode="auto">
              <a:xfrm>
                <a:off x="16233" y="4334"/>
                <a:ext cx="848" cy="28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佛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窟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文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  <a:p>
                <a:pPr algn="ctr" defTabSz="514350" fontAlgn="base">
                  <a:buNone/>
                  <a:defRPr/>
                </a:pPr>
                <a:r>
                  <a:rPr lang="zh-CN" altLang="en-US" sz="2800">
                    <a:solidFill>
                      <a:schemeClr val="tx1"/>
                    </a:solidFill>
                    <a:latin typeface="隶书" panose="02010509060101010101" charset="-122"/>
                    <a:ea typeface="隶书" panose="02010509060101010101" charset="-122"/>
                  </a:rPr>
                  <a:t>化</a:t>
                </a:r>
                <a:endParaRPr lang="zh-CN" altLang="en-US" sz="2800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2751" y="4872"/>
                <a:ext cx="3214" cy="2854"/>
              </a:xfrm>
              <a:prstGeom prst="ellipse">
                <a:avLst/>
              </a:prstGeom>
              <a:blipFill rotWithShape="1">
                <a:blip r:embed="rId5"/>
                <a:stretch>
                  <a:fillRect t="-1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-189230" y="5497830"/>
            <a:ext cx="12367260" cy="1359535"/>
            <a:chOff x="326" y="8820"/>
            <a:chExt cx="18885" cy="1968"/>
          </a:xfrm>
        </p:grpSpPr>
        <p:pic>
          <p:nvPicPr>
            <p:cNvPr id="3" name="PA-图片 2" descr="34567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-878"/>
            <a:stretch>
              <a:fillRect/>
            </a:stretch>
          </p:blipFill>
          <p:spPr>
            <a:xfrm>
              <a:off x="326" y="8820"/>
              <a:ext cx="10112" cy="1969"/>
            </a:xfrm>
            <a:prstGeom prst="rect">
              <a:avLst/>
            </a:prstGeom>
          </p:spPr>
        </p:pic>
        <p:pic>
          <p:nvPicPr>
            <p:cNvPr id="4" name="PA-图片 3" descr="34567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-1658"/>
            <a:stretch>
              <a:fillRect/>
            </a:stretch>
          </p:blipFill>
          <p:spPr>
            <a:xfrm>
              <a:off x="13813" y="8820"/>
              <a:ext cx="5399" cy="196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278255" y="1186180"/>
            <a:ext cx="9941560" cy="3893185"/>
            <a:chOff x="2013" y="1868"/>
            <a:chExt cx="15656" cy="6131"/>
          </a:xfrm>
        </p:grpSpPr>
        <p:grpSp>
          <p:nvGrpSpPr>
            <p:cNvPr id="41" name="组合 40"/>
            <p:cNvGrpSpPr/>
            <p:nvPr/>
          </p:nvGrpSpPr>
          <p:grpSpPr>
            <a:xfrm>
              <a:off x="2013" y="1889"/>
              <a:ext cx="4806" cy="6111"/>
              <a:chOff x="2013" y="1906"/>
              <a:chExt cx="4806" cy="6111"/>
            </a:xfrm>
          </p:grpSpPr>
          <p:grpSp>
            <p:nvGrpSpPr>
              <p:cNvPr id="34" name="PA-组合 3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2013" y="5341"/>
                <a:ext cx="4807" cy="2677"/>
                <a:chOff x="1389379" y="2630408"/>
                <a:chExt cx="3052445" cy="1699895"/>
              </a:xfrm>
            </p:grpSpPr>
            <p:sp>
              <p:nvSpPr>
                <p:cNvPr id="13" name="PA-矩形 1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873249" y="3828018"/>
                  <a:ext cx="1704340" cy="502285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18" name="PA-文本框 17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916429" y="3855323"/>
                  <a:ext cx="1617980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文创商品</a:t>
                  </a:r>
                  <a:endParaRPr lang="zh-CN" altLang="en-US" sz="2400">
                    <a:solidFill>
                      <a:schemeClr val="bg1"/>
                    </a:solidFill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19" name="PA-文本框 18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389379" y="2630408"/>
                  <a:ext cx="3052445" cy="1032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70000"/>
                    </a:lnSpc>
                  </a:pPr>
                  <a:r>
                    <a:rPr lang="zh-CN" altLang="en-US"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由佛窟壁画内的典型图案制作出各类文创产品。</a:t>
                  </a:r>
                  <a:endParaRPr lang="zh-CN" altLang="en-US"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</p:grpSp>
          <p:pic>
            <p:nvPicPr>
              <p:cNvPr id="5" name="图片 4" descr="20190330153817e0xsmv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4EDE5">
                      <a:alpha val="100000"/>
                    </a:srgbClr>
                  </a:clrFrom>
                  <a:clrTo>
                    <a:srgbClr val="F4EDE5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24" y="1906"/>
                <a:ext cx="2386" cy="3132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7196" y="1889"/>
              <a:ext cx="4806" cy="6106"/>
              <a:chOff x="7196" y="1889"/>
              <a:chExt cx="4806" cy="6106"/>
            </a:xfrm>
          </p:grpSpPr>
          <p:pic>
            <p:nvPicPr>
              <p:cNvPr id="7" name="图片 6" descr="u=1736920743,4005778772&amp;fm=26&amp;gp=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86" y="1889"/>
                <a:ext cx="2027" cy="2834"/>
              </a:xfrm>
              <a:prstGeom prst="rect">
                <a:avLst/>
              </a:prstGeom>
            </p:spPr>
          </p:pic>
          <p:grpSp>
            <p:nvGrpSpPr>
              <p:cNvPr id="9" name="PA-组合 33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7196" y="5341"/>
                <a:ext cx="4807" cy="2654"/>
                <a:chOff x="1289049" y="3384153"/>
                <a:chExt cx="3052445" cy="1685290"/>
              </a:xfrm>
            </p:grpSpPr>
            <p:sp>
              <p:nvSpPr>
                <p:cNvPr id="22" name="PA-矩形 1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882774" y="4567158"/>
                  <a:ext cx="1704340" cy="502285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23" name="PA-文本框 17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925954" y="4581763"/>
                  <a:ext cx="1617980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舞台作品</a:t>
                  </a:r>
                  <a:endParaRPr lang="zh-CN" altLang="en-US" sz="2400">
                    <a:solidFill>
                      <a:schemeClr val="bg1"/>
                    </a:solidFill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28" name="PA-文本框 18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289049" y="3384153"/>
                  <a:ext cx="3052445" cy="1032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>
                    <a:lnSpc>
                      <a:spcPct val="170000"/>
                    </a:lnSpc>
                  </a:pPr>
                  <a:r>
                    <a:rPr lang="zh-CN" altLang="en-US"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通过影视化的呈现来让游客更加带入历史情境中</a:t>
                  </a:r>
                  <a:endParaRPr lang="zh-CN" altLang="en-US"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12863" y="1868"/>
              <a:ext cx="4806" cy="6127"/>
              <a:chOff x="12863" y="1868"/>
              <a:chExt cx="4806" cy="6127"/>
            </a:xfrm>
          </p:grpSpPr>
          <p:pic>
            <p:nvPicPr>
              <p:cNvPr id="8" name="图片 7" descr="u=419795705,183586191&amp;fm=26&amp;gp=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89" y="1868"/>
                <a:ext cx="2213" cy="3153"/>
              </a:xfrm>
              <a:prstGeom prst="rect">
                <a:avLst/>
              </a:prstGeom>
            </p:spPr>
          </p:pic>
          <p:grpSp>
            <p:nvGrpSpPr>
              <p:cNvPr id="37" name="PA-组合 33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2863" y="5341"/>
                <a:ext cx="4807" cy="2654"/>
                <a:chOff x="1289049" y="3384153"/>
                <a:chExt cx="3052445" cy="1685290"/>
              </a:xfrm>
            </p:grpSpPr>
            <p:sp>
              <p:nvSpPr>
                <p:cNvPr id="38" name="PA-矩形 12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882774" y="4567158"/>
                  <a:ext cx="1704340" cy="502285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24号-镇魂手书" panose="00000500000000000000" charset="-122"/>
                    <a:ea typeface="字魂24号-镇魂手书" panose="00000500000000000000" charset="-122"/>
                    <a:cs typeface="字魂24号-镇魂手书" panose="00000500000000000000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39" name="PA-文本框 1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1925954" y="4581763"/>
                  <a:ext cx="1617980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内容输出</a:t>
                  </a:r>
                  <a:endParaRPr lang="zh-CN" altLang="en-US" sz="2400">
                    <a:solidFill>
                      <a:schemeClr val="bg1"/>
                    </a:solidFill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  <p:sp>
              <p:nvSpPr>
                <p:cNvPr id="40" name="PA-文本框 18"/>
                <p:cNvSpPr txBox="1"/>
                <p:nvPr>
                  <p:custDataLst>
                    <p:tags r:id="rId20"/>
                  </p:custDataLst>
                </p:nvPr>
              </p:nvSpPr>
              <p:spPr>
                <a:xfrm>
                  <a:off x="1289049" y="3384153"/>
                  <a:ext cx="3052445" cy="1032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70000"/>
                    </a:lnSpc>
                  </a:pPr>
                  <a:r>
                    <a:rPr lang="zh-CN" altLang="en-US">
                      <a:latin typeface="隶书" panose="02010509060101010101" charset="-122"/>
                      <a:ea typeface="隶书" panose="02010509060101010101" charset="-122"/>
                      <a:sym typeface="字魂24号-镇魂手书" panose="00000500000000000000" charset="-122"/>
                    </a:rPr>
                    <a:t>历史人文改变，打造各类形式的美学文化输出</a:t>
                  </a:r>
                  <a:endParaRPr lang="zh-CN" altLang="en-US">
                    <a:latin typeface="隶书" panose="02010509060101010101" charset="-122"/>
                    <a:ea typeface="隶书" panose="02010509060101010101" charset="-122"/>
                    <a:sym typeface="字魂24号-镇魂手书" panose="00000500000000000000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5.2.8"/>
</p:tagLst>
</file>

<file path=ppt/tags/tag10.xml><?xml version="1.0" encoding="utf-8"?>
<p:tagLst xmlns:p="http://schemas.openxmlformats.org/presentationml/2006/main">
  <p:tag name="PA" val="v5.2.8"/>
</p:tagLst>
</file>

<file path=ppt/tags/tag11.xml><?xml version="1.0" encoding="utf-8"?>
<p:tagLst xmlns:p="http://schemas.openxmlformats.org/presentationml/2006/main">
  <p:tag name="PA" val="v5.2.8"/>
</p:tagLst>
</file>

<file path=ppt/tags/tag12.xml><?xml version="1.0" encoding="utf-8"?>
<p:tagLst xmlns:p="http://schemas.openxmlformats.org/presentationml/2006/main">
  <p:tag name="PA" val="v5.2.8"/>
</p:tagLst>
</file>

<file path=ppt/tags/tag13.xml><?xml version="1.0" encoding="utf-8"?>
<p:tagLst xmlns:p="http://schemas.openxmlformats.org/presentationml/2006/main">
  <p:tag name="PA" val="v5.2.8"/>
</p:tagLst>
</file>

<file path=ppt/tags/tag14.xml><?xml version="1.0" encoding="utf-8"?>
<p:tagLst xmlns:p="http://schemas.openxmlformats.org/presentationml/2006/main">
  <p:tag name="PA" val="v5.2.8"/>
</p:tagLst>
</file>

<file path=ppt/tags/tag15.xml><?xml version="1.0" encoding="utf-8"?>
<p:tagLst xmlns:p="http://schemas.openxmlformats.org/presentationml/2006/main">
  <p:tag name="PA" val="v5.2.8"/>
</p:tagLst>
</file>

<file path=ppt/tags/tag16.xml><?xml version="1.0" encoding="utf-8"?>
<p:tagLst xmlns:p="http://schemas.openxmlformats.org/presentationml/2006/main">
  <p:tag name="PA" val="v5.2.8"/>
</p:tagLst>
</file>

<file path=ppt/tags/tag17.xml><?xml version="1.0" encoding="utf-8"?>
<p:tagLst xmlns:p="http://schemas.openxmlformats.org/presentationml/2006/main">
  <p:tag name="PA" val="v5.2.8"/>
</p:tagLst>
</file>

<file path=ppt/tags/tag18.xml><?xml version="1.0" encoding="utf-8"?>
<p:tagLst xmlns:p="http://schemas.openxmlformats.org/presentationml/2006/main">
  <p:tag name="PA" val="v5.2.8"/>
</p:tagLst>
</file>

<file path=ppt/tags/tag19.xml><?xml version="1.0" encoding="utf-8"?>
<p:tagLst xmlns:p="http://schemas.openxmlformats.org/presentationml/2006/main">
  <p:tag name="PA" val="v5.2.8"/>
</p:tagLst>
</file>

<file path=ppt/tags/tag2.xml><?xml version="1.0" encoding="utf-8"?>
<p:tagLst xmlns:p="http://schemas.openxmlformats.org/presentationml/2006/main">
  <p:tag name="PA" val="v5.2.8"/>
</p:tagLst>
</file>

<file path=ppt/tags/tag20.xml><?xml version="1.0" encoding="utf-8"?>
<p:tagLst xmlns:p="http://schemas.openxmlformats.org/presentationml/2006/main">
  <p:tag name="PA" val="v5.2.8"/>
</p:tagLst>
</file>

<file path=ppt/tags/tag21.xml><?xml version="1.0" encoding="utf-8"?>
<p:tagLst xmlns:p="http://schemas.openxmlformats.org/presentationml/2006/main">
  <p:tag name="PA" val="v5.2.8"/>
</p:tagLst>
</file>

<file path=ppt/tags/tag22.xml><?xml version="1.0" encoding="utf-8"?>
<p:tagLst xmlns:p="http://schemas.openxmlformats.org/presentationml/2006/main">
  <p:tag name="PA" val="v5.2.8"/>
</p:tagLst>
</file>

<file path=ppt/tags/tag23.xml><?xml version="1.0" encoding="utf-8"?>
<p:tagLst xmlns:p="http://schemas.openxmlformats.org/presentationml/2006/main">
  <p:tag name="PA" val="v5.2.8"/>
</p:tagLst>
</file>

<file path=ppt/tags/tag24.xml><?xml version="1.0" encoding="utf-8"?>
<p:tagLst xmlns:p="http://schemas.openxmlformats.org/presentationml/2006/main">
  <p:tag name="PA" val="v5.2.8"/>
</p:tagLst>
</file>

<file path=ppt/tags/tag25.xml><?xml version="1.0" encoding="utf-8"?>
<p:tagLst xmlns:p="http://schemas.openxmlformats.org/presentationml/2006/main">
  <p:tag name="PA" val="v5.2.8"/>
</p:tagLst>
</file>

<file path=ppt/tags/tag26.xml><?xml version="1.0" encoding="utf-8"?>
<p:tagLst xmlns:p="http://schemas.openxmlformats.org/presentationml/2006/main">
  <p:tag name="PA" val="v5.2.8"/>
</p:tagLst>
</file>

<file path=ppt/tags/tag27.xml><?xml version="1.0" encoding="utf-8"?>
<p:tagLst xmlns:p="http://schemas.openxmlformats.org/presentationml/2006/main">
  <p:tag name="PA" val="v5.2.8"/>
</p:tagLst>
</file>

<file path=ppt/tags/tag28.xml><?xml version="1.0" encoding="utf-8"?>
<p:tagLst xmlns:p="http://schemas.openxmlformats.org/presentationml/2006/main">
  <p:tag name="PA" val="v5.2.8"/>
</p:tagLst>
</file>

<file path=ppt/tags/tag29.xml><?xml version="1.0" encoding="utf-8"?>
<p:tagLst xmlns:p="http://schemas.openxmlformats.org/presentationml/2006/main">
  <p:tag name="PA" val="v5.2.8"/>
</p:tagLst>
</file>

<file path=ppt/tags/tag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0.xml><?xml version="1.0" encoding="utf-8"?>
<p:tagLst xmlns:p="http://schemas.openxmlformats.org/presentationml/2006/main">
  <p:tag name="PA" val="v5.2.8"/>
</p:tagLst>
</file>

<file path=ppt/tags/tag31.xml><?xml version="1.0" encoding="utf-8"?>
<p:tagLst xmlns:p="http://schemas.openxmlformats.org/presentationml/2006/main">
  <p:tag name="PA" val="v5.2.8"/>
</p:tagLst>
</file>

<file path=ppt/tags/tag32.xml><?xml version="1.0" encoding="utf-8"?>
<p:tagLst xmlns:p="http://schemas.openxmlformats.org/presentationml/2006/main">
  <p:tag name="PA" val="v5.2.8"/>
</p:tagLst>
</file>

<file path=ppt/tags/tag33.xml><?xml version="1.0" encoding="utf-8"?>
<p:tagLst xmlns:p="http://schemas.openxmlformats.org/presentationml/2006/main">
  <p:tag name="PA" val="v5.2.8"/>
</p:tagLst>
</file>

<file path=ppt/tags/tag34.xml><?xml version="1.0" encoding="utf-8"?>
<p:tagLst xmlns:p="http://schemas.openxmlformats.org/presentationml/2006/main">
  <p:tag name="PA" val="v5.2.8"/>
</p:tagLst>
</file>

<file path=ppt/tags/tag35.xml><?xml version="1.0" encoding="utf-8"?>
<p:tagLst xmlns:p="http://schemas.openxmlformats.org/presentationml/2006/main">
  <p:tag name="PA" val="v5.2.8"/>
</p:tagLst>
</file>

<file path=ppt/tags/tag36.xml><?xml version="1.0" encoding="utf-8"?>
<p:tagLst xmlns:p="http://schemas.openxmlformats.org/presentationml/2006/main">
  <p:tag name="PA" val="v5.2.8"/>
</p:tagLst>
</file>

<file path=ppt/tags/tag37.xml><?xml version="1.0" encoding="utf-8"?>
<p:tagLst xmlns:p="http://schemas.openxmlformats.org/presentationml/2006/main">
  <p:tag name="PA" val="v5.2.8"/>
</p:tagLst>
</file>

<file path=ppt/tags/tag38.xml><?xml version="1.0" encoding="utf-8"?>
<p:tagLst xmlns:p="http://schemas.openxmlformats.org/presentationml/2006/main">
  <p:tag name="PA" val="v5.2.8"/>
</p:tagLst>
</file>

<file path=ppt/tags/tag39.xml><?xml version="1.0" encoding="utf-8"?>
<p:tagLst xmlns:p="http://schemas.openxmlformats.org/presentationml/2006/main">
  <p:tag name="PA" val="v5.2.8"/>
</p:tagLst>
</file>

<file path=ppt/tags/tag4.xml><?xml version="1.0" encoding="utf-8"?>
<p:tagLst xmlns:p="http://schemas.openxmlformats.org/presentationml/2006/main">
  <p:tag name="PA" val="v5.2.8"/>
</p:tagLst>
</file>

<file path=ppt/tags/tag40.xml><?xml version="1.0" encoding="utf-8"?>
<p:tagLst xmlns:p="http://schemas.openxmlformats.org/presentationml/2006/main">
  <p:tag name="PA" val="v5.2.8"/>
</p:tagLst>
</file>

<file path=ppt/tags/tag41.xml><?xml version="1.0" encoding="utf-8"?>
<p:tagLst xmlns:p="http://schemas.openxmlformats.org/presentationml/2006/main">
  <p:tag name="PA" val="v5.2.8"/>
</p:tagLst>
</file>

<file path=ppt/tags/tag42.xml><?xml version="1.0" encoding="utf-8"?>
<p:tagLst xmlns:p="http://schemas.openxmlformats.org/presentationml/2006/main">
  <p:tag name="PA" val="v5.2.8"/>
</p:tagLst>
</file>

<file path=ppt/tags/tag43.xml><?xml version="1.0" encoding="utf-8"?>
<p:tagLst xmlns:p="http://schemas.openxmlformats.org/presentationml/2006/main">
  <p:tag name="PA" val="v5.2.8"/>
</p:tagLst>
</file>

<file path=ppt/tags/tag44.xml><?xml version="1.0" encoding="utf-8"?>
<p:tagLst xmlns:p="http://schemas.openxmlformats.org/presentationml/2006/main">
  <p:tag name="PA" val="v5.2.8"/>
</p:tagLst>
</file>

<file path=ppt/tags/tag45.xml><?xml version="1.0" encoding="utf-8"?>
<p:tagLst xmlns:p="http://schemas.openxmlformats.org/presentationml/2006/main">
  <p:tag name="PA" val="v5.2.8"/>
</p:tagLst>
</file>

<file path=ppt/tags/tag46.xml><?xml version="1.0" encoding="utf-8"?>
<p:tagLst xmlns:p="http://schemas.openxmlformats.org/presentationml/2006/main">
  <p:tag name="PA" val="v5.2.8"/>
</p:tagLst>
</file>

<file path=ppt/tags/tag47.xml><?xml version="1.0" encoding="utf-8"?>
<p:tagLst xmlns:p="http://schemas.openxmlformats.org/presentationml/2006/main">
  <p:tag name="PA" val="v5.2.8"/>
</p:tagLst>
</file>

<file path=ppt/tags/tag48.xml><?xml version="1.0" encoding="utf-8"?>
<p:tagLst xmlns:p="http://schemas.openxmlformats.org/presentationml/2006/main">
  <p:tag name="PA" val="v5.2.8"/>
</p:tagLst>
</file>

<file path=ppt/tags/tag49.xml><?xml version="1.0" encoding="utf-8"?>
<p:tagLst xmlns:p="http://schemas.openxmlformats.org/presentationml/2006/main">
  <p:tag name="PA" val="v5.2.8"/>
</p:tagLst>
</file>

<file path=ppt/tags/tag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0.xml><?xml version="1.0" encoding="utf-8"?>
<p:tagLst xmlns:p="http://schemas.openxmlformats.org/presentationml/2006/main">
  <p:tag name="PA" val="v5.2.8"/>
</p:tagLst>
</file>

<file path=ppt/tags/tag51.xml><?xml version="1.0" encoding="utf-8"?>
<p:tagLst xmlns:p="http://schemas.openxmlformats.org/presentationml/2006/main">
  <p:tag name="PA" val="v5.2.8"/>
</p:tagLst>
</file>

<file path=ppt/tags/tag52.xml><?xml version="1.0" encoding="utf-8"?>
<p:tagLst xmlns:p="http://schemas.openxmlformats.org/presentationml/2006/main">
  <p:tag name="PA" val="v5.2.8"/>
</p:tagLst>
</file>

<file path=ppt/tags/tag53.xml><?xml version="1.0" encoding="utf-8"?>
<p:tagLst xmlns:p="http://schemas.openxmlformats.org/presentationml/2006/main">
  <p:tag name="PA" val="v5.2.8"/>
</p:tagLst>
</file>

<file path=ppt/tags/tag54.xml><?xml version="1.0" encoding="utf-8"?>
<p:tagLst xmlns:p="http://schemas.openxmlformats.org/presentationml/2006/main">
  <p:tag name="PA" val="v5.2.8"/>
</p:tagLst>
</file>

<file path=ppt/tags/tag55.xml><?xml version="1.0" encoding="utf-8"?>
<p:tagLst xmlns:p="http://schemas.openxmlformats.org/presentationml/2006/main">
  <p:tag name="PA" val="v5.2.8"/>
</p:tagLst>
</file>

<file path=ppt/tags/tag56.xml><?xml version="1.0" encoding="utf-8"?>
<p:tagLst xmlns:p="http://schemas.openxmlformats.org/presentationml/2006/main">
  <p:tag name="PA" val="v5.2.8"/>
</p:tagLst>
</file>

<file path=ppt/tags/tag57.xml><?xml version="1.0" encoding="utf-8"?>
<p:tagLst xmlns:p="http://schemas.openxmlformats.org/presentationml/2006/main">
  <p:tag name="PA" val="v5.2.8"/>
</p:tagLst>
</file>

<file path=ppt/tags/tag58.xml><?xml version="1.0" encoding="utf-8"?>
<p:tagLst xmlns:p="http://schemas.openxmlformats.org/presentationml/2006/main">
  <p:tag name="PA" val="v5.2.8"/>
</p:tagLst>
</file>

<file path=ppt/tags/tag59.xml><?xml version="1.0" encoding="utf-8"?>
<p:tagLst xmlns:p="http://schemas.openxmlformats.org/presentationml/2006/main">
  <p:tag name="PA" val="v5.2.8"/>
</p:tagLst>
</file>

<file path=ppt/tags/tag6.xml><?xml version="1.0" encoding="utf-8"?>
<p:tagLst xmlns:p="http://schemas.openxmlformats.org/presentationml/2006/main">
  <p:tag name="PA" val="v5.2.8"/>
</p:tagLst>
</file>

<file path=ppt/tags/tag60.xml><?xml version="1.0" encoding="utf-8"?>
<p:tagLst xmlns:p="http://schemas.openxmlformats.org/presentationml/2006/main">
  <p:tag name="PA" val="v5.2.8"/>
</p:tagLst>
</file>

<file path=ppt/tags/tag61.xml><?xml version="1.0" encoding="utf-8"?>
<p:tagLst xmlns:p="http://schemas.openxmlformats.org/presentationml/2006/main">
  <p:tag name="PA" val="v5.2.8"/>
</p:tagLst>
</file>

<file path=ppt/tags/tag62.xml><?xml version="1.0" encoding="utf-8"?>
<p:tagLst xmlns:p="http://schemas.openxmlformats.org/presentationml/2006/main">
  <p:tag name="PA" val="v5.2.8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PA" val="v5.2.8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PA" val="v5.2.8"/>
</p:tagLst>
</file>

<file path=ppt/tags/tag68.xml><?xml version="1.0" encoding="utf-8"?>
<p:tagLst xmlns:p="http://schemas.openxmlformats.org/presentationml/2006/main">
  <p:tag name="PA" val="v5.2.8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PA" val="v5.2.8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PA" val="v5.2.8"/>
</p:tagLst>
</file>

<file path=ppt/tags/tag72.xml><?xml version="1.0" encoding="utf-8"?>
<p:tagLst xmlns:p="http://schemas.openxmlformats.org/presentationml/2006/main">
  <p:tag name="PA" val="v5.2.8"/>
</p:tagLst>
</file>

<file path=ppt/tags/tag73.xml><?xml version="1.0" encoding="utf-8"?>
<p:tagLst xmlns:p="http://schemas.openxmlformats.org/presentationml/2006/main">
  <p:tag name="PA" val="v5.2.8"/>
</p:tagLst>
</file>

<file path=ppt/tags/tag74.xml><?xml version="1.0" encoding="utf-8"?>
<p:tagLst xmlns:p="http://schemas.openxmlformats.org/presentationml/2006/main">
  <p:tag name="PA" val="v5.2.8"/>
</p:tagLst>
</file>

<file path=ppt/tags/tag75.xml><?xml version="1.0" encoding="utf-8"?>
<p:tagLst xmlns:p="http://schemas.openxmlformats.org/presentationml/2006/main">
  <p:tag name="PA" val="v5.2.8"/>
</p:tagLst>
</file>

<file path=ppt/tags/tag76.xml><?xml version="1.0" encoding="utf-8"?>
<p:tagLst xmlns:p="http://schemas.openxmlformats.org/presentationml/2006/main">
  <p:tag name="PA" val="v5.2.8"/>
</p:tagLst>
</file>

<file path=ppt/tags/tag77.xml><?xml version="1.0" encoding="utf-8"?>
<p:tagLst xmlns:p="http://schemas.openxmlformats.org/presentationml/2006/main">
  <p:tag name="PA" val="v5.2.8"/>
</p:tagLst>
</file>

<file path=ppt/tags/tag78.xml><?xml version="1.0" encoding="utf-8"?>
<p:tagLst xmlns:p="http://schemas.openxmlformats.org/presentationml/2006/main">
  <p:tag name="PA" val="v5.2.8"/>
</p:tagLst>
</file>

<file path=ppt/tags/tag79.xml><?xml version="1.0" encoding="utf-8"?>
<p:tagLst xmlns:p="http://schemas.openxmlformats.org/presentationml/2006/main">
  <p:tag name="PA" val="v5.2.8"/>
</p:tagLst>
</file>

<file path=ppt/tags/tag8.xml><?xml version="1.0" encoding="utf-8"?>
<p:tagLst xmlns:p="http://schemas.openxmlformats.org/presentationml/2006/main">
  <p:tag name="PA" val="v5.2.8"/>
</p:tagLst>
</file>

<file path=ppt/tags/tag80.xml><?xml version="1.0" encoding="utf-8"?>
<p:tagLst xmlns:p="http://schemas.openxmlformats.org/presentationml/2006/main">
  <p:tag name="PA" val="v5.2.8"/>
</p:tagLst>
</file>

<file path=ppt/tags/tag81.xml><?xml version="1.0" encoding="utf-8"?>
<p:tagLst xmlns:p="http://schemas.openxmlformats.org/presentationml/2006/main">
  <p:tag name="PA" val="v5.2.8"/>
</p:tagLst>
</file>

<file path=ppt/tags/tag82.xml><?xml version="1.0" encoding="utf-8"?>
<p:tagLst xmlns:p="http://schemas.openxmlformats.org/presentationml/2006/main">
  <p:tag name="PA" val="v5.2.8"/>
</p:tagLst>
</file>

<file path=ppt/tags/tag83.xml><?xml version="1.0" encoding="utf-8"?>
<p:tagLst xmlns:p="http://schemas.openxmlformats.org/presentationml/2006/main">
  <p:tag name="PA" val="v5.2.8"/>
</p:tagLst>
</file>

<file path=ppt/tags/tag84.xml><?xml version="1.0" encoding="utf-8"?>
<p:tagLst xmlns:p="http://schemas.openxmlformats.org/presentationml/2006/main">
  <p:tag name="PA" val="v5.2.8"/>
</p:tagLst>
</file>

<file path=ppt/tags/tag85.xml><?xml version="1.0" encoding="utf-8"?>
<p:tagLst xmlns:p="http://schemas.openxmlformats.org/presentationml/2006/main">
  <p:tag name="PA" val="v5.2.8"/>
</p:tagLst>
</file>

<file path=ppt/tags/tag86.xml><?xml version="1.0" encoding="utf-8"?>
<p:tagLst xmlns:p="http://schemas.openxmlformats.org/presentationml/2006/main">
  <p:tag name="PA" val="v5.2.8"/>
</p:tagLst>
</file>

<file path=ppt/tags/tag87.xml><?xml version="1.0" encoding="utf-8"?>
<p:tagLst xmlns:p="http://schemas.openxmlformats.org/presentationml/2006/main">
  <p:tag name="PA" val="v5.2.8"/>
</p:tagLst>
</file>

<file path=ppt/tags/tag88.xml><?xml version="1.0" encoding="utf-8"?>
<p:tagLst xmlns:p="http://schemas.openxmlformats.org/presentationml/2006/main">
  <p:tag name="PA" val="v5.2.8"/>
</p:tagLst>
</file>

<file path=ppt/tags/tag9.xml><?xml version="1.0" encoding="utf-8"?>
<p:tagLst xmlns:p="http://schemas.openxmlformats.org/presentationml/2006/main">
  <p:tag name="PA" val="v5.2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WPS 演示</Application>
  <PresentationFormat>宽屏</PresentationFormat>
  <Paragraphs>188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华文仿宋</vt:lpstr>
      <vt:lpstr>楷体</vt:lpstr>
      <vt:lpstr>隶书</vt:lpstr>
      <vt:lpstr>Heiti SC Medium</vt:lpstr>
      <vt:lpstr>方正新书宋繁体</vt:lpstr>
      <vt:lpstr>Poppins</vt:lpstr>
      <vt:lpstr>Wide Latin</vt:lpstr>
      <vt:lpstr>Times New Roman</vt:lpstr>
      <vt:lpstr>Calibri Light</vt:lpstr>
      <vt:lpstr>方正宋刻本秀楷简体</vt:lpstr>
      <vt:lpstr>字魂24号-镇魂手书</vt:lpstr>
      <vt:lpstr>华文楷体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刘丹</dc:creator>
  <cp:lastModifiedBy>别离的笙箫</cp:lastModifiedBy>
  <cp:revision>30</cp:revision>
  <dcterms:created xsi:type="dcterms:W3CDTF">2021-04-11T01:54:00Z</dcterms:created>
  <dcterms:modified xsi:type="dcterms:W3CDTF">2021-04-21T08:08:29Z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A748FBAF2B014280BAE118EE7915CD06</vt:lpwstr>
  </property>
</Properties>
</file>