
<file path=[Content_Types].xml><?xml version="1.0" encoding="utf-8"?>
<Types xmlns="http://schemas.openxmlformats.org/package/2006/content-types">
  <Default Extension="jpeg" ContentType="image/jpe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1" r:id="rId3"/>
    <p:sldId id="265" r:id="rId5"/>
    <p:sldId id="257" r:id="rId6"/>
    <p:sldId id="283" r:id="rId7"/>
    <p:sldId id="284" r:id="rId8"/>
    <p:sldId id="287" r:id="rId9"/>
    <p:sldId id="288" r:id="rId10"/>
    <p:sldId id="289" r:id="rId11"/>
    <p:sldId id="286" r:id="rId12"/>
    <p:sldId id="290" r:id="rId13"/>
    <p:sldId id="258" r:id="rId14"/>
    <p:sldId id="285" r:id="rId15"/>
    <p:sldId id="293" r:id="rId16"/>
    <p:sldId id="291" r:id="rId17"/>
    <p:sldId id="292" r:id="rId18"/>
    <p:sldId id="294" r:id="rId19"/>
    <p:sldId id="275"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F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19"/>
    <p:restoredTop sz="94699"/>
  </p:normalViewPr>
  <p:slideViewPr>
    <p:cSldViewPr snapToGrid="0" showGuides="1">
      <p:cViewPr>
        <p:scale>
          <a:sx n="100" d="100"/>
          <a:sy n="100" d="100"/>
        </p:scale>
        <p:origin x="-572" y="-780"/>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355985-C5D9-42FD-8E96-2BB6BC0E8BB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D11C5-7EE9-47DD-8C30-F9808A1A3DA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B1D11C5-7EE9-47DD-8C30-F9808A1A3DA9}"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B1D11C5-7EE9-47DD-8C30-F9808A1A3DA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1907604" y="2132920"/>
            <a:ext cx="2293490" cy="1968500"/>
          </a:xfrm>
          <a:custGeom>
            <a:avLst/>
            <a:gdLst>
              <a:gd name="connsiteX0" fmla="*/ 1038778 w 2293490"/>
              <a:gd name="connsiteY0" fmla="*/ 0 h 1968500"/>
              <a:gd name="connsiteX1" fmla="*/ 1070410 w 2293490"/>
              <a:gd name="connsiteY1" fmla="*/ 0 h 1968500"/>
              <a:gd name="connsiteX2" fmla="*/ 1291829 w 2293490"/>
              <a:gd name="connsiteY2" fmla="*/ 26388 h 1968500"/>
              <a:gd name="connsiteX3" fmla="*/ 1418355 w 2293490"/>
              <a:gd name="connsiteY3" fmla="*/ 58052 h 1968500"/>
              <a:gd name="connsiteX4" fmla="*/ 1534337 w 2293490"/>
              <a:gd name="connsiteY4" fmla="*/ 79162 h 1968500"/>
              <a:gd name="connsiteX5" fmla="*/ 1639775 w 2293490"/>
              <a:gd name="connsiteY5" fmla="*/ 121382 h 1968500"/>
              <a:gd name="connsiteX6" fmla="*/ 1676678 w 2293490"/>
              <a:gd name="connsiteY6" fmla="*/ 137214 h 1968500"/>
              <a:gd name="connsiteX7" fmla="*/ 1903370 w 2293490"/>
              <a:gd name="connsiteY7" fmla="*/ 211100 h 1968500"/>
              <a:gd name="connsiteX8" fmla="*/ 2077343 w 2293490"/>
              <a:gd name="connsiteY8" fmla="*/ 327204 h 1968500"/>
              <a:gd name="connsiteX9" fmla="*/ 2145877 w 2293490"/>
              <a:gd name="connsiteY9" fmla="*/ 401088 h 1968500"/>
              <a:gd name="connsiteX10" fmla="*/ 2209140 w 2293490"/>
              <a:gd name="connsiteY10" fmla="*/ 485528 h 1968500"/>
              <a:gd name="connsiteX11" fmla="*/ 2256587 w 2293490"/>
              <a:gd name="connsiteY11" fmla="*/ 575245 h 1968500"/>
              <a:gd name="connsiteX12" fmla="*/ 2288218 w 2293490"/>
              <a:gd name="connsiteY12" fmla="*/ 675518 h 1968500"/>
              <a:gd name="connsiteX13" fmla="*/ 2293490 w 2293490"/>
              <a:gd name="connsiteY13" fmla="*/ 786345 h 1968500"/>
              <a:gd name="connsiteX14" fmla="*/ 2288218 w 2293490"/>
              <a:gd name="connsiteY14" fmla="*/ 891894 h 1968500"/>
              <a:gd name="connsiteX15" fmla="*/ 2267131 w 2293490"/>
              <a:gd name="connsiteY15" fmla="*/ 1002721 h 1968500"/>
              <a:gd name="connsiteX16" fmla="*/ 2235500 w 2293490"/>
              <a:gd name="connsiteY16" fmla="*/ 1102994 h 1968500"/>
              <a:gd name="connsiteX17" fmla="*/ 2230228 w 2293490"/>
              <a:gd name="connsiteY17" fmla="*/ 1118825 h 1968500"/>
              <a:gd name="connsiteX18" fmla="*/ 2219684 w 2293490"/>
              <a:gd name="connsiteY18" fmla="*/ 1182156 h 1968500"/>
              <a:gd name="connsiteX19" fmla="*/ 2188052 w 2293490"/>
              <a:gd name="connsiteY19" fmla="*/ 1282427 h 1968500"/>
              <a:gd name="connsiteX20" fmla="*/ 2077343 w 2293490"/>
              <a:gd name="connsiteY20" fmla="*/ 1456584 h 1968500"/>
              <a:gd name="connsiteX21" fmla="*/ 1982448 w 2293490"/>
              <a:gd name="connsiteY21" fmla="*/ 1541024 h 1968500"/>
              <a:gd name="connsiteX22" fmla="*/ 1982448 w 2293490"/>
              <a:gd name="connsiteY22" fmla="*/ 1546301 h 1968500"/>
              <a:gd name="connsiteX23" fmla="*/ 1829563 w 2293490"/>
              <a:gd name="connsiteY23" fmla="*/ 1688794 h 1968500"/>
              <a:gd name="connsiteX24" fmla="*/ 1650319 w 2293490"/>
              <a:gd name="connsiteY24" fmla="*/ 1804898 h 1968500"/>
              <a:gd name="connsiteX25" fmla="*/ 1244382 w 2293490"/>
              <a:gd name="connsiteY25" fmla="*/ 1942112 h 1968500"/>
              <a:gd name="connsiteX26" fmla="*/ 1022963 w 2293490"/>
              <a:gd name="connsiteY26" fmla="*/ 1968500 h 1968500"/>
              <a:gd name="connsiteX27" fmla="*/ 796271 w 2293490"/>
              <a:gd name="connsiteY27" fmla="*/ 1952669 h 1968500"/>
              <a:gd name="connsiteX28" fmla="*/ 590667 w 2293490"/>
              <a:gd name="connsiteY28" fmla="*/ 1899893 h 1968500"/>
              <a:gd name="connsiteX29" fmla="*/ 406151 w 2293490"/>
              <a:gd name="connsiteY29" fmla="*/ 1804898 h 1968500"/>
              <a:gd name="connsiteX30" fmla="*/ 258537 w 2293490"/>
              <a:gd name="connsiteY30" fmla="*/ 1662406 h 1968500"/>
              <a:gd name="connsiteX31" fmla="*/ 205818 w 2293490"/>
              <a:gd name="connsiteY31" fmla="*/ 1572689 h 1968500"/>
              <a:gd name="connsiteX32" fmla="*/ 163643 w 2293490"/>
              <a:gd name="connsiteY32" fmla="*/ 1477694 h 1968500"/>
              <a:gd name="connsiteX33" fmla="*/ 142555 w 2293490"/>
              <a:gd name="connsiteY33" fmla="*/ 1372144 h 1968500"/>
              <a:gd name="connsiteX34" fmla="*/ 137283 w 2293490"/>
              <a:gd name="connsiteY34" fmla="*/ 1335203 h 1968500"/>
              <a:gd name="connsiteX35" fmla="*/ 105652 w 2293490"/>
              <a:gd name="connsiteY35" fmla="*/ 1287706 h 1968500"/>
              <a:gd name="connsiteX36" fmla="*/ 52933 w 2293490"/>
              <a:gd name="connsiteY36" fmla="*/ 1197987 h 1968500"/>
              <a:gd name="connsiteX37" fmla="*/ 16030 w 2293490"/>
              <a:gd name="connsiteY37" fmla="*/ 1092439 h 1968500"/>
              <a:gd name="connsiteX38" fmla="*/ 5486 w 2293490"/>
              <a:gd name="connsiteY38" fmla="*/ 876061 h 1968500"/>
              <a:gd name="connsiteX39" fmla="*/ 26573 w 2293490"/>
              <a:gd name="connsiteY39" fmla="*/ 765235 h 1968500"/>
              <a:gd name="connsiteX40" fmla="*/ 63476 w 2293490"/>
              <a:gd name="connsiteY40" fmla="*/ 664962 h 1968500"/>
              <a:gd name="connsiteX41" fmla="*/ 168915 w 2293490"/>
              <a:gd name="connsiteY41" fmla="*/ 480250 h 1968500"/>
              <a:gd name="connsiteX42" fmla="*/ 305984 w 2293490"/>
              <a:gd name="connsiteY42" fmla="*/ 321926 h 1968500"/>
              <a:gd name="connsiteX43" fmla="*/ 469413 w 2293490"/>
              <a:gd name="connsiteY43" fmla="*/ 184712 h 1968500"/>
              <a:gd name="connsiteX44" fmla="*/ 648657 w 2293490"/>
              <a:gd name="connsiteY44" fmla="*/ 79162 h 1968500"/>
              <a:gd name="connsiteX45" fmla="*/ 854261 w 2293490"/>
              <a:gd name="connsiteY45" fmla="*/ 15833 h 1968500"/>
              <a:gd name="connsiteX46" fmla="*/ 1038778 w 2293490"/>
              <a:gd name="connsiteY46" fmla="*/ 0 h 196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293490" h="1968500">
                <a:moveTo>
                  <a:pt x="1038778" y="0"/>
                </a:moveTo>
                <a:cubicBezTo>
                  <a:pt x="1049322" y="0"/>
                  <a:pt x="1059866" y="0"/>
                  <a:pt x="1070410" y="0"/>
                </a:cubicBezTo>
                <a:cubicBezTo>
                  <a:pt x="1144216" y="0"/>
                  <a:pt x="1218023" y="10555"/>
                  <a:pt x="1291829" y="26388"/>
                </a:cubicBezTo>
                <a:cubicBezTo>
                  <a:pt x="1334005" y="31665"/>
                  <a:pt x="1376180" y="42220"/>
                  <a:pt x="1418355" y="58052"/>
                </a:cubicBezTo>
                <a:cubicBezTo>
                  <a:pt x="1460531" y="63329"/>
                  <a:pt x="1497434" y="68607"/>
                  <a:pt x="1534337" y="79162"/>
                </a:cubicBezTo>
                <a:cubicBezTo>
                  <a:pt x="1571240" y="89717"/>
                  <a:pt x="1602872" y="105550"/>
                  <a:pt x="1639775" y="121382"/>
                </a:cubicBezTo>
                <a:cubicBezTo>
                  <a:pt x="1650319" y="126660"/>
                  <a:pt x="1660862" y="131938"/>
                  <a:pt x="1676678" y="137214"/>
                </a:cubicBezTo>
                <a:cubicBezTo>
                  <a:pt x="1755757" y="153047"/>
                  <a:pt x="1834835" y="174157"/>
                  <a:pt x="1903370" y="211100"/>
                </a:cubicBezTo>
                <a:cubicBezTo>
                  <a:pt x="1966633" y="242764"/>
                  <a:pt x="2024623" y="279707"/>
                  <a:pt x="2077343" y="327204"/>
                </a:cubicBezTo>
                <a:cubicBezTo>
                  <a:pt x="2103702" y="348314"/>
                  <a:pt x="2124789" y="374702"/>
                  <a:pt x="2145877" y="401088"/>
                </a:cubicBezTo>
                <a:cubicBezTo>
                  <a:pt x="2172236" y="427476"/>
                  <a:pt x="2193325" y="453864"/>
                  <a:pt x="2209140" y="485528"/>
                </a:cubicBezTo>
                <a:cubicBezTo>
                  <a:pt x="2230228" y="511916"/>
                  <a:pt x="2246043" y="543581"/>
                  <a:pt x="2256587" y="575245"/>
                </a:cubicBezTo>
                <a:cubicBezTo>
                  <a:pt x="2272403" y="606910"/>
                  <a:pt x="2282946" y="643852"/>
                  <a:pt x="2288218" y="675518"/>
                </a:cubicBezTo>
                <a:cubicBezTo>
                  <a:pt x="2293490" y="712459"/>
                  <a:pt x="2293490" y="749402"/>
                  <a:pt x="2293490" y="786345"/>
                </a:cubicBezTo>
                <a:cubicBezTo>
                  <a:pt x="2293490" y="823287"/>
                  <a:pt x="2293490" y="854952"/>
                  <a:pt x="2288218" y="891894"/>
                </a:cubicBezTo>
                <a:cubicBezTo>
                  <a:pt x="2282946" y="928837"/>
                  <a:pt x="2277675" y="965778"/>
                  <a:pt x="2267131" y="1002721"/>
                </a:cubicBezTo>
                <a:cubicBezTo>
                  <a:pt x="2261859" y="1034387"/>
                  <a:pt x="2251315" y="1071328"/>
                  <a:pt x="2235500" y="1102994"/>
                </a:cubicBezTo>
                <a:cubicBezTo>
                  <a:pt x="2235500" y="1108271"/>
                  <a:pt x="2230228" y="1113549"/>
                  <a:pt x="2230228" y="1118825"/>
                </a:cubicBezTo>
                <a:cubicBezTo>
                  <a:pt x="2230228" y="1139935"/>
                  <a:pt x="2224956" y="1161046"/>
                  <a:pt x="2219684" y="1182156"/>
                </a:cubicBezTo>
                <a:cubicBezTo>
                  <a:pt x="2214412" y="1213820"/>
                  <a:pt x="2198597" y="1250763"/>
                  <a:pt x="2188052" y="1282427"/>
                </a:cubicBezTo>
                <a:cubicBezTo>
                  <a:pt x="2156421" y="1345758"/>
                  <a:pt x="2119518" y="1403810"/>
                  <a:pt x="2077343" y="1456584"/>
                </a:cubicBezTo>
                <a:cubicBezTo>
                  <a:pt x="2045712" y="1488249"/>
                  <a:pt x="2019351" y="1514637"/>
                  <a:pt x="1982448" y="1541024"/>
                </a:cubicBezTo>
                <a:cubicBezTo>
                  <a:pt x="1982448" y="1546301"/>
                  <a:pt x="1982448" y="1546301"/>
                  <a:pt x="1982448" y="1546301"/>
                </a:cubicBezTo>
                <a:cubicBezTo>
                  <a:pt x="1935001" y="1599077"/>
                  <a:pt x="1882283" y="1646574"/>
                  <a:pt x="1829563" y="1688794"/>
                </a:cubicBezTo>
                <a:cubicBezTo>
                  <a:pt x="1771573" y="1736291"/>
                  <a:pt x="1713581" y="1773234"/>
                  <a:pt x="1650319" y="1804898"/>
                </a:cubicBezTo>
                <a:cubicBezTo>
                  <a:pt x="1523793" y="1873505"/>
                  <a:pt x="1386723" y="1921003"/>
                  <a:pt x="1244382" y="1942112"/>
                </a:cubicBezTo>
                <a:cubicBezTo>
                  <a:pt x="1170576" y="1957945"/>
                  <a:pt x="1096769" y="1968500"/>
                  <a:pt x="1022963" y="1968500"/>
                </a:cubicBezTo>
                <a:cubicBezTo>
                  <a:pt x="949156" y="1968500"/>
                  <a:pt x="870078" y="1963223"/>
                  <a:pt x="796271" y="1952669"/>
                </a:cubicBezTo>
                <a:cubicBezTo>
                  <a:pt x="727736" y="1942112"/>
                  <a:pt x="659201" y="1921003"/>
                  <a:pt x="590667" y="1899893"/>
                </a:cubicBezTo>
                <a:cubicBezTo>
                  <a:pt x="527403" y="1873505"/>
                  <a:pt x="464141" y="1847119"/>
                  <a:pt x="406151" y="1804898"/>
                </a:cubicBezTo>
                <a:cubicBezTo>
                  <a:pt x="348159" y="1767957"/>
                  <a:pt x="300712" y="1720458"/>
                  <a:pt x="258537" y="1662406"/>
                </a:cubicBezTo>
                <a:cubicBezTo>
                  <a:pt x="237449" y="1636019"/>
                  <a:pt x="221633" y="1604354"/>
                  <a:pt x="205818" y="1572689"/>
                </a:cubicBezTo>
                <a:cubicBezTo>
                  <a:pt x="190002" y="1541024"/>
                  <a:pt x="174187" y="1509359"/>
                  <a:pt x="163643" y="1477694"/>
                </a:cubicBezTo>
                <a:cubicBezTo>
                  <a:pt x="153099" y="1446030"/>
                  <a:pt x="147827" y="1409087"/>
                  <a:pt x="142555" y="1372144"/>
                </a:cubicBezTo>
                <a:cubicBezTo>
                  <a:pt x="142555" y="1361589"/>
                  <a:pt x="137283" y="1345758"/>
                  <a:pt x="137283" y="1335203"/>
                </a:cubicBezTo>
                <a:cubicBezTo>
                  <a:pt x="126740" y="1319370"/>
                  <a:pt x="116196" y="1303537"/>
                  <a:pt x="105652" y="1287706"/>
                </a:cubicBezTo>
                <a:cubicBezTo>
                  <a:pt x="84564" y="1256040"/>
                  <a:pt x="63476" y="1229653"/>
                  <a:pt x="52933" y="1197987"/>
                </a:cubicBezTo>
                <a:cubicBezTo>
                  <a:pt x="37117" y="1161046"/>
                  <a:pt x="26573" y="1129380"/>
                  <a:pt x="16030" y="1092439"/>
                </a:cubicBezTo>
                <a:cubicBezTo>
                  <a:pt x="214" y="1023831"/>
                  <a:pt x="-5058" y="949947"/>
                  <a:pt x="5486" y="876061"/>
                </a:cubicBezTo>
                <a:cubicBezTo>
                  <a:pt x="10758" y="839119"/>
                  <a:pt x="16030" y="802177"/>
                  <a:pt x="26573" y="765235"/>
                </a:cubicBezTo>
                <a:cubicBezTo>
                  <a:pt x="37117" y="733569"/>
                  <a:pt x="47661" y="696628"/>
                  <a:pt x="63476" y="664962"/>
                </a:cubicBezTo>
                <a:cubicBezTo>
                  <a:pt x="89835" y="596355"/>
                  <a:pt x="126740" y="538302"/>
                  <a:pt x="168915" y="480250"/>
                </a:cubicBezTo>
                <a:cubicBezTo>
                  <a:pt x="211089" y="422198"/>
                  <a:pt x="253266" y="369424"/>
                  <a:pt x="305984" y="321926"/>
                </a:cubicBezTo>
                <a:cubicBezTo>
                  <a:pt x="353431" y="269152"/>
                  <a:pt x="411423" y="221654"/>
                  <a:pt x="469413" y="184712"/>
                </a:cubicBezTo>
                <a:cubicBezTo>
                  <a:pt x="522132" y="142492"/>
                  <a:pt x="585395" y="105550"/>
                  <a:pt x="648657" y="79162"/>
                </a:cubicBezTo>
                <a:cubicBezTo>
                  <a:pt x="711921" y="52774"/>
                  <a:pt x="780455" y="31665"/>
                  <a:pt x="854261" y="15833"/>
                </a:cubicBezTo>
                <a:cubicBezTo>
                  <a:pt x="912253" y="5277"/>
                  <a:pt x="975515" y="0"/>
                  <a:pt x="1038778" y="0"/>
                </a:cubicBezTo>
                <a:close/>
              </a:path>
            </a:pathLst>
          </a:custGeom>
          <a:ln w="28575">
            <a:solidFill>
              <a:srgbClr val="132F95"/>
            </a:solidFill>
          </a:ln>
        </p:spPr>
        <p:txBody>
          <a:bodyPr wrap="square">
            <a:noAutofit/>
          </a:bodyPr>
          <a:lstStyle/>
          <a:p>
            <a:endParaRPr lang="zh-CN" altLang="en-US" dirty="0"/>
          </a:p>
        </p:txBody>
      </p:sp>
      <p:sp>
        <p:nvSpPr>
          <p:cNvPr id="11" name="图片占位符 10"/>
          <p:cNvSpPr>
            <a:spLocks noGrp="1"/>
          </p:cNvSpPr>
          <p:nvPr>
            <p:ph type="pic" sz="quarter" idx="11"/>
          </p:nvPr>
        </p:nvSpPr>
        <p:spPr>
          <a:xfrm>
            <a:off x="4949254" y="2132920"/>
            <a:ext cx="2293490" cy="1968500"/>
          </a:xfrm>
          <a:custGeom>
            <a:avLst/>
            <a:gdLst>
              <a:gd name="connsiteX0" fmla="*/ 1038778 w 2293490"/>
              <a:gd name="connsiteY0" fmla="*/ 0 h 1968500"/>
              <a:gd name="connsiteX1" fmla="*/ 1070410 w 2293490"/>
              <a:gd name="connsiteY1" fmla="*/ 0 h 1968500"/>
              <a:gd name="connsiteX2" fmla="*/ 1291829 w 2293490"/>
              <a:gd name="connsiteY2" fmla="*/ 26388 h 1968500"/>
              <a:gd name="connsiteX3" fmla="*/ 1418355 w 2293490"/>
              <a:gd name="connsiteY3" fmla="*/ 58052 h 1968500"/>
              <a:gd name="connsiteX4" fmla="*/ 1534337 w 2293490"/>
              <a:gd name="connsiteY4" fmla="*/ 79162 h 1968500"/>
              <a:gd name="connsiteX5" fmla="*/ 1639775 w 2293490"/>
              <a:gd name="connsiteY5" fmla="*/ 121382 h 1968500"/>
              <a:gd name="connsiteX6" fmla="*/ 1676678 w 2293490"/>
              <a:gd name="connsiteY6" fmla="*/ 137214 h 1968500"/>
              <a:gd name="connsiteX7" fmla="*/ 1903370 w 2293490"/>
              <a:gd name="connsiteY7" fmla="*/ 211100 h 1968500"/>
              <a:gd name="connsiteX8" fmla="*/ 2077343 w 2293490"/>
              <a:gd name="connsiteY8" fmla="*/ 327204 h 1968500"/>
              <a:gd name="connsiteX9" fmla="*/ 2145877 w 2293490"/>
              <a:gd name="connsiteY9" fmla="*/ 401088 h 1968500"/>
              <a:gd name="connsiteX10" fmla="*/ 2209140 w 2293490"/>
              <a:gd name="connsiteY10" fmla="*/ 485528 h 1968500"/>
              <a:gd name="connsiteX11" fmla="*/ 2256587 w 2293490"/>
              <a:gd name="connsiteY11" fmla="*/ 575245 h 1968500"/>
              <a:gd name="connsiteX12" fmla="*/ 2288218 w 2293490"/>
              <a:gd name="connsiteY12" fmla="*/ 675518 h 1968500"/>
              <a:gd name="connsiteX13" fmla="*/ 2293490 w 2293490"/>
              <a:gd name="connsiteY13" fmla="*/ 786345 h 1968500"/>
              <a:gd name="connsiteX14" fmla="*/ 2288218 w 2293490"/>
              <a:gd name="connsiteY14" fmla="*/ 891894 h 1968500"/>
              <a:gd name="connsiteX15" fmla="*/ 2267131 w 2293490"/>
              <a:gd name="connsiteY15" fmla="*/ 1002721 h 1968500"/>
              <a:gd name="connsiteX16" fmla="*/ 2235500 w 2293490"/>
              <a:gd name="connsiteY16" fmla="*/ 1102994 h 1968500"/>
              <a:gd name="connsiteX17" fmla="*/ 2230228 w 2293490"/>
              <a:gd name="connsiteY17" fmla="*/ 1118825 h 1968500"/>
              <a:gd name="connsiteX18" fmla="*/ 2219684 w 2293490"/>
              <a:gd name="connsiteY18" fmla="*/ 1182156 h 1968500"/>
              <a:gd name="connsiteX19" fmla="*/ 2188052 w 2293490"/>
              <a:gd name="connsiteY19" fmla="*/ 1282427 h 1968500"/>
              <a:gd name="connsiteX20" fmla="*/ 2077343 w 2293490"/>
              <a:gd name="connsiteY20" fmla="*/ 1456584 h 1968500"/>
              <a:gd name="connsiteX21" fmla="*/ 1982448 w 2293490"/>
              <a:gd name="connsiteY21" fmla="*/ 1541024 h 1968500"/>
              <a:gd name="connsiteX22" fmla="*/ 1982448 w 2293490"/>
              <a:gd name="connsiteY22" fmla="*/ 1546301 h 1968500"/>
              <a:gd name="connsiteX23" fmla="*/ 1829563 w 2293490"/>
              <a:gd name="connsiteY23" fmla="*/ 1688794 h 1968500"/>
              <a:gd name="connsiteX24" fmla="*/ 1650319 w 2293490"/>
              <a:gd name="connsiteY24" fmla="*/ 1804898 h 1968500"/>
              <a:gd name="connsiteX25" fmla="*/ 1244382 w 2293490"/>
              <a:gd name="connsiteY25" fmla="*/ 1942112 h 1968500"/>
              <a:gd name="connsiteX26" fmla="*/ 1022963 w 2293490"/>
              <a:gd name="connsiteY26" fmla="*/ 1968500 h 1968500"/>
              <a:gd name="connsiteX27" fmla="*/ 796271 w 2293490"/>
              <a:gd name="connsiteY27" fmla="*/ 1952669 h 1968500"/>
              <a:gd name="connsiteX28" fmla="*/ 590667 w 2293490"/>
              <a:gd name="connsiteY28" fmla="*/ 1899893 h 1968500"/>
              <a:gd name="connsiteX29" fmla="*/ 406151 w 2293490"/>
              <a:gd name="connsiteY29" fmla="*/ 1804898 h 1968500"/>
              <a:gd name="connsiteX30" fmla="*/ 258538 w 2293490"/>
              <a:gd name="connsiteY30" fmla="*/ 1662406 h 1968500"/>
              <a:gd name="connsiteX31" fmla="*/ 205818 w 2293490"/>
              <a:gd name="connsiteY31" fmla="*/ 1572689 h 1968500"/>
              <a:gd name="connsiteX32" fmla="*/ 163643 w 2293490"/>
              <a:gd name="connsiteY32" fmla="*/ 1477694 h 1968500"/>
              <a:gd name="connsiteX33" fmla="*/ 142555 w 2293490"/>
              <a:gd name="connsiteY33" fmla="*/ 1372144 h 1968500"/>
              <a:gd name="connsiteX34" fmla="*/ 137284 w 2293490"/>
              <a:gd name="connsiteY34" fmla="*/ 1335203 h 1968500"/>
              <a:gd name="connsiteX35" fmla="*/ 105652 w 2293490"/>
              <a:gd name="connsiteY35" fmla="*/ 1287706 h 1968500"/>
              <a:gd name="connsiteX36" fmla="*/ 52933 w 2293490"/>
              <a:gd name="connsiteY36" fmla="*/ 1197987 h 1968500"/>
              <a:gd name="connsiteX37" fmla="*/ 16030 w 2293490"/>
              <a:gd name="connsiteY37" fmla="*/ 1092439 h 1968500"/>
              <a:gd name="connsiteX38" fmla="*/ 5486 w 2293490"/>
              <a:gd name="connsiteY38" fmla="*/ 876061 h 1968500"/>
              <a:gd name="connsiteX39" fmla="*/ 26573 w 2293490"/>
              <a:gd name="connsiteY39" fmla="*/ 765235 h 1968500"/>
              <a:gd name="connsiteX40" fmla="*/ 63476 w 2293490"/>
              <a:gd name="connsiteY40" fmla="*/ 664962 h 1968500"/>
              <a:gd name="connsiteX41" fmla="*/ 168915 w 2293490"/>
              <a:gd name="connsiteY41" fmla="*/ 480250 h 1968500"/>
              <a:gd name="connsiteX42" fmla="*/ 305984 w 2293490"/>
              <a:gd name="connsiteY42" fmla="*/ 321926 h 1968500"/>
              <a:gd name="connsiteX43" fmla="*/ 469413 w 2293490"/>
              <a:gd name="connsiteY43" fmla="*/ 184712 h 1968500"/>
              <a:gd name="connsiteX44" fmla="*/ 648657 w 2293490"/>
              <a:gd name="connsiteY44" fmla="*/ 79162 h 1968500"/>
              <a:gd name="connsiteX45" fmla="*/ 854261 w 2293490"/>
              <a:gd name="connsiteY45" fmla="*/ 15833 h 1968500"/>
              <a:gd name="connsiteX46" fmla="*/ 1038778 w 2293490"/>
              <a:gd name="connsiteY46" fmla="*/ 0 h 196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293490" h="1968500">
                <a:moveTo>
                  <a:pt x="1038778" y="0"/>
                </a:moveTo>
                <a:cubicBezTo>
                  <a:pt x="1049322" y="0"/>
                  <a:pt x="1059866" y="0"/>
                  <a:pt x="1070410" y="0"/>
                </a:cubicBezTo>
                <a:cubicBezTo>
                  <a:pt x="1144216" y="0"/>
                  <a:pt x="1218023" y="10555"/>
                  <a:pt x="1291829" y="26388"/>
                </a:cubicBezTo>
                <a:cubicBezTo>
                  <a:pt x="1334005" y="31665"/>
                  <a:pt x="1376180" y="42220"/>
                  <a:pt x="1418355" y="58052"/>
                </a:cubicBezTo>
                <a:cubicBezTo>
                  <a:pt x="1460531" y="63329"/>
                  <a:pt x="1497434" y="68607"/>
                  <a:pt x="1534337" y="79162"/>
                </a:cubicBezTo>
                <a:cubicBezTo>
                  <a:pt x="1571240" y="89717"/>
                  <a:pt x="1602872" y="105550"/>
                  <a:pt x="1639775" y="121382"/>
                </a:cubicBezTo>
                <a:cubicBezTo>
                  <a:pt x="1650319" y="126660"/>
                  <a:pt x="1660862" y="131938"/>
                  <a:pt x="1676678" y="137214"/>
                </a:cubicBezTo>
                <a:cubicBezTo>
                  <a:pt x="1755757" y="153047"/>
                  <a:pt x="1834835" y="174157"/>
                  <a:pt x="1903370" y="211100"/>
                </a:cubicBezTo>
                <a:cubicBezTo>
                  <a:pt x="1966633" y="242764"/>
                  <a:pt x="2024623" y="279707"/>
                  <a:pt x="2077343" y="327204"/>
                </a:cubicBezTo>
                <a:cubicBezTo>
                  <a:pt x="2103702" y="348314"/>
                  <a:pt x="2124789" y="374702"/>
                  <a:pt x="2145877" y="401088"/>
                </a:cubicBezTo>
                <a:cubicBezTo>
                  <a:pt x="2172236" y="427476"/>
                  <a:pt x="2193325" y="453864"/>
                  <a:pt x="2209140" y="485528"/>
                </a:cubicBezTo>
                <a:cubicBezTo>
                  <a:pt x="2230228" y="511916"/>
                  <a:pt x="2246043" y="543581"/>
                  <a:pt x="2256587" y="575245"/>
                </a:cubicBezTo>
                <a:cubicBezTo>
                  <a:pt x="2272403" y="606910"/>
                  <a:pt x="2282946" y="643852"/>
                  <a:pt x="2288218" y="675518"/>
                </a:cubicBezTo>
                <a:cubicBezTo>
                  <a:pt x="2293490" y="712459"/>
                  <a:pt x="2293490" y="749402"/>
                  <a:pt x="2293490" y="786345"/>
                </a:cubicBezTo>
                <a:cubicBezTo>
                  <a:pt x="2293490" y="823287"/>
                  <a:pt x="2293490" y="854952"/>
                  <a:pt x="2288218" y="891894"/>
                </a:cubicBezTo>
                <a:cubicBezTo>
                  <a:pt x="2282946" y="928837"/>
                  <a:pt x="2277675" y="965778"/>
                  <a:pt x="2267131" y="1002721"/>
                </a:cubicBezTo>
                <a:cubicBezTo>
                  <a:pt x="2261859" y="1034387"/>
                  <a:pt x="2251315" y="1071328"/>
                  <a:pt x="2235500" y="1102994"/>
                </a:cubicBezTo>
                <a:cubicBezTo>
                  <a:pt x="2235500" y="1108271"/>
                  <a:pt x="2230228" y="1113549"/>
                  <a:pt x="2230228" y="1118825"/>
                </a:cubicBezTo>
                <a:cubicBezTo>
                  <a:pt x="2230228" y="1139935"/>
                  <a:pt x="2224956" y="1161046"/>
                  <a:pt x="2219684" y="1182156"/>
                </a:cubicBezTo>
                <a:cubicBezTo>
                  <a:pt x="2214412" y="1213820"/>
                  <a:pt x="2198597" y="1250763"/>
                  <a:pt x="2188052" y="1282427"/>
                </a:cubicBezTo>
                <a:cubicBezTo>
                  <a:pt x="2156421" y="1345758"/>
                  <a:pt x="2119518" y="1403810"/>
                  <a:pt x="2077343" y="1456584"/>
                </a:cubicBezTo>
                <a:cubicBezTo>
                  <a:pt x="2045712" y="1488249"/>
                  <a:pt x="2019351" y="1514637"/>
                  <a:pt x="1982448" y="1541024"/>
                </a:cubicBezTo>
                <a:cubicBezTo>
                  <a:pt x="1982448" y="1546301"/>
                  <a:pt x="1982448" y="1546301"/>
                  <a:pt x="1982448" y="1546301"/>
                </a:cubicBezTo>
                <a:cubicBezTo>
                  <a:pt x="1935001" y="1599077"/>
                  <a:pt x="1882283" y="1646574"/>
                  <a:pt x="1829563" y="1688794"/>
                </a:cubicBezTo>
                <a:cubicBezTo>
                  <a:pt x="1771573" y="1736291"/>
                  <a:pt x="1713581" y="1773234"/>
                  <a:pt x="1650319" y="1804898"/>
                </a:cubicBezTo>
                <a:cubicBezTo>
                  <a:pt x="1523793" y="1873505"/>
                  <a:pt x="1386723" y="1921003"/>
                  <a:pt x="1244382" y="1942112"/>
                </a:cubicBezTo>
                <a:cubicBezTo>
                  <a:pt x="1170576" y="1957945"/>
                  <a:pt x="1096769" y="1968500"/>
                  <a:pt x="1022963" y="1968500"/>
                </a:cubicBezTo>
                <a:cubicBezTo>
                  <a:pt x="949156" y="1968500"/>
                  <a:pt x="870078" y="1963223"/>
                  <a:pt x="796271" y="1952669"/>
                </a:cubicBezTo>
                <a:cubicBezTo>
                  <a:pt x="727736" y="1942112"/>
                  <a:pt x="659201" y="1921003"/>
                  <a:pt x="590667" y="1899893"/>
                </a:cubicBezTo>
                <a:cubicBezTo>
                  <a:pt x="527403" y="1873505"/>
                  <a:pt x="464141" y="1847119"/>
                  <a:pt x="406151" y="1804898"/>
                </a:cubicBezTo>
                <a:cubicBezTo>
                  <a:pt x="348159" y="1767957"/>
                  <a:pt x="300712" y="1720458"/>
                  <a:pt x="258538" y="1662406"/>
                </a:cubicBezTo>
                <a:cubicBezTo>
                  <a:pt x="237449" y="1636019"/>
                  <a:pt x="221633" y="1604354"/>
                  <a:pt x="205818" y="1572689"/>
                </a:cubicBezTo>
                <a:cubicBezTo>
                  <a:pt x="190002" y="1541024"/>
                  <a:pt x="174187" y="1509359"/>
                  <a:pt x="163643" y="1477694"/>
                </a:cubicBezTo>
                <a:cubicBezTo>
                  <a:pt x="153099" y="1446030"/>
                  <a:pt x="147827" y="1409087"/>
                  <a:pt x="142555" y="1372144"/>
                </a:cubicBezTo>
                <a:cubicBezTo>
                  <a:pt x="142555" y="1361589"/>
                  <a:pt x="137284" y="1345758"/>
                  <a:pt x="137284" y="1335203"/>
                </a:cubicBezTo>
                <a:cubicBezTo>
                  <a:pt x="126740" y="1319370"/>
                  <a:pt x="116196" y="1303537"/>
                  <a:pt x="105652" y="1287706"/>
                </a:cubicBezTo>
                <a:cubicBezTo>
                  <a:pt x="84564" y="1256040"/>
                  <a:pt x="63476" y="1229653"/>
                  <a:pt x="52933" y="1197987"/>
                </a:cubicBezTo>
                <a:cubicBezTo>
                  <a:pt x="37117" y="1161046"/>
                  <a:pt x="26573" y="1129380"/>
                  <a:pt x="16030" y="1092439"/>
                </a:cubicBezTo>
                <a:cubicBezTo>
                  <a:pt x="214" y="1023831"/>
                  <a:pt x="-5058" y="949947"/>
                  <a:pt x="5486" y="876061"/>
                </a:cubicBezTo>
                <a:cubicBezTo>
                  <a:pt x="10758" y="839119"/>
                  <a:pt x="16030" y="802177"/>
                  <a:pt x="26573" y="765235"/>
                </a:cubicBezTo>
                <a:cubicBezTo>
                  <a:pt x="37117" y="733569"/>
                  <a:pt x="47661" y="696628"/>
                  <a:pt x="63476" y="664962"/>
                </a:cubicBezTo>
                <a:cubicBezTo>
                  <a:pt x="89836" y="596355"/>
                  <a:pt x="126740" y="538302"/>
                  <a:pt x="168915" y="480250"/>
                </a:cubicBezTo>
                <a:cubicBezTo>
                  <a:pt x="211090" y="422198"/>
                  <a:pt x="253266" y="369424"/>
                  <a:pt x="305984" y="321926"/>
                </a:cubicBezTo>
                <a:cubicBezTo>
                  <a:pt x="353431" y="269152"/>
                  <a:pt x="411423" y="221654"/>
                  <a:pt x="469413" y="184712"/>
                </a:cubicBezTo>
                <a:cubicBezTo>
                  <a:pt x="522132" y="142492"/>
                  <a:pt x="585395" y="105550"/>
                  <a:pt x="648657" y="79162"/>
                </a:cubicBezTo>
                <a:cubicBezTo>
                  <a:pt x="711921" y="52774"/>
                  <a:pt x="780455" y="31665"/>
                  <a:pt x="854261" y="15833"/>
                </a:cubicBezTo>
                <a:cubicBezTo>
                  <a:pt x="912253" y="5277"/>
                  <a:pt x="975515" y="0"/>
                  <a:pt x="1038778" y="0"/>
                </a:cubicBezTo>
                <a:close/>
              </a:path>
            </a:pathLst>
          </a:custGeom>
          <a:ln w="28575">
            <a:solidFill>
              <a:srgbClr val="132F95"/>
            </a:solidFill>
          </a:ln>
        </p:spPr>
        <p:txBody>
          <a:bodyPr wrap="square">
            <a:noAutofit/>
          </a:bodyPr>
          <a:lstStyle/>
          <a:p>
            <a:endParaRPr lang="zh-CN" altLang="en-US"/>
          </a:p>
        </p:txBody>
      </p:sp>
      <p:sp>
        <p:nvSpPr>
          <p:cNvPr id="12" name="图片占位符 11"/>
          <p:cNvSpPr>
            <a:spLocks noGrp="1"/>
          </p:cNvSpPr>
          <p:nvPr>
            <p:ph type="pic" sz="quarter" idx="12"/>
          </p:nvPr>
        </p:nvSpPr>
        <p:spPr>
          <a:xfrm>
            <a:off x="7990904" y="2132920"/>
            <a:ext cx="2293490" cy="1968500"/>
          </a:xfrm>
          <a:custGeom>
            <a:avLst/>
            <a:gdLst>
              <a:gd name="connsiteX0" fmla="*/ 1038778 w 2293490"/>
              <a:gd name="connsiteY0" fmla="*/ 0 h 1968500"/>
              <a:gd name="connsiteX1" fmla="*/ 1070409 w 2293490"/>
              <a:gd name="connsiteY1" fmla="*/ 0 h 1968500"/>
              <a:gd name="connsiteX2" fmla="*/ 1291829 w 2293490"/>
              <a:gd name="connsiteY2" fmla="*/ 26388 h 1968500"/>
              <a:gd name="connsiteX3" fmla="*/ 1418354 w 2293490"/>
              <a:gd name="connsiteY3" fmla="*/ 58052 h 1968500"/>
              <a:gd name="connsiteX4" fmla="*/ 1534336 w 2293490"/>
              <a:gd name="connsiteY4" fmla="*/ 79162 h 1968500"/>
              <a:gd name="connsiteX5" fmla="*/ 1639775 w 2293490"/>
              <a:gd name="connsiteY5" fmla="*/ 121382 h 1968500"/>
              <a:gd name="connsiteX6" fmla="*/ 1676678 w 2293490"/>
              <a:gd name="connsiteY6" fmla="*/ 137214 h 1968500"/>
              <a:gd name="connsiteX7" fmla="*/ 1903370 w 2293490"/>
              <a:gd name="connsiteY7" fmla="*/ 211100 h 1968500"/>
              <a:gd name="connsiteX8" fmla="*/ 2077343 w 2293490"/>
              <a:gd name="connsiteY8" fmla="*/ 327204 h 1968500"/>
              <a:gd name="connsiteX9" fmla="*/ 2145877 w 2293490"/>
              <a:gd name="connsiteY9" fmla="*/ 401088 h 1968500"/>
              <a:gd name="connsiteX10" fmla="*/ 2209140 w 2293490"/>
              <a:gd name="connsiteY10" fmla="*/ 485528 h 1968500"/>
              <a:gd name="connsiteX11" fmla="*/ 2256587 w 2293490"/>
              <a:gd name="connsiteY11" fmla="*/ 575245 h 1968500"/>
              <a:gd name="connsiteX12" fmla="*/ 2288218 w 2293490"/>
              <a:gd name="connsiteY12" fmla="*/ 675518 h 1968500"/>
              <a:gd name="connsiteX13" fmla="*/ 2293490 w 2293490"/>
              <a:gd name="connsiteY13" fmla="*/ 786345 h 1968500"/>
              <a:gd name="connsiteX14" fmla="*/ 2288218 w 2293490"/>
              <a:gd name="connsiteY14" fmla="*/ 891894 h 1968500"/>
              <a:gd name="connsiteX15" fmla="*/ 2267131 w 2293490"/>
              <a:gd name="connsiteY15" fmla="*/ 1002721 h 1968500"/>
              <a:gd name="connsiteX16" fmla="*/ 2235500 w 2293490"/>
              <a:gd name="connsiteY16" fmla="*/ 1102994 h 1968500"/>
              <a:gd name="connsiteX17" fmla="*/ 2230228 w 2293490"/>
              <a:gd name="connsiteY17" fmla="*/ 1118825 h 1968500"/>
              <a:gd name="connsiteX18" fmla="*/ 2219684 w 2293490"/>
              <a:gd name="connsiteY18" fmla="*/ 1182156 h 1968500"/>
              <a:gd name="connsiteX19" fmla="*/ 2188052 w 2293490"/>
              <a:gd name="connsiteY19" fmla="*/ 1282427 h 1968500"/>
              <a:gd name="connsiteX20" fmla="*/ 2077343 w 2293490"/>
              <a:gd name="connsiteY20" fmla="*/ 1456584 h 1968500"/>
              <a:gd name="connsiteX21" fmla="*/ 1982448 w 2293490"/>
              <a:gd name="connsiteY21" fmla="*/ 1541024 h 1968500"/>
              <a:gd name="connsiteX22" fmla="*/ 1982448 w 2293490"/>
              <a:gd name="connsiteY22" fmla="*/ 1546301 h 1968500"/>
              <a:gd name="connsiteX23" fmla="*/ 1829563 w 2293490"/>
              <a:gd name="connsiteY23" fmla="*/ 1688794 h 1968500"/>
              <a:gd name="connsiteX24" fmla="*/ 1650318 w 2293490"/>
              <a:gd name="connsiteY24" fmla="*/ 1804898 h 1968500"/>
              <a:gd name="connsiteX25" fmla="*/ 1244382 w 2293490"/>
              <a:gd name="connsiteY25" fmla="*/ 1942112 h 1968500"/>
              <a:gd name="connsiteX26" fmla="*/ 1022963 w 2293490"/>
              <a:gd name="connsiteY26" fmla="*/ 1968500 h 1968500"/>
              <a:gd name="connsiteX27" fmla="*/ 796270 w 2293490"/>
              <a:gd name="connsiteY27" fmla="*/ 1952669 h 1968500"/>
              <a:gd name="connsiteX28" fmla="*/ 590667 w 2293490"/>
              <a:gd name="connsiteY28" fmla="*/ 1899893 h 1968500"/>
              <a:gd name="connsiteX29" fmla="*/ 406151 w 2293490"/>
              <a:gd name="connsiteY29" fmla="*/ 1804898 h 1968500"/>
              <a:gd name="connsiteX30" fmla="*/ 258538 w 2293490"/>
              <a:gd name="connsiteY30" fmla="*/ 1662406 h 1968500"/>
              <a:gd name="connsiteX31" fmla="*/ 205818 w 2293490"/>
              <a:gd name="connsiteY31" fmla="*/ 1572689 h 1968500"/>
              <a:gd name="connsiteX32" fmla="*/ 163643 w 2293490"/>
              <a:gd name="connsiteY32" fmla="*/ 1477694 h 1968500"/>
              <a:gd name="connsiteX33" fmla="*/ 142555 w 2293490"/>
              <a:gd name="connsiteY33" fmla="*/ 1372144 h 1968500"/>
              <a:gd name="connsiteX34" fmla="*/ 137284 w 2293490"/>
              <a:gd name="connsiteY34" fmla="*/ 1335203 h 1968500"/>
              <a:gd name="connsiteX35" fmla="*/ 105652 w 2293490"/>
              <a:gd name="connsiteY35" fmla="*/ 1287706 h 1968500"/>
              <a:gd name="connsiteX36" fmla="*/ 52933 w 2293490"/>
              <a:gd name="connsiteY36" fmla="*/ 1197987 h 1968500"/>
              <a:gd name="connsiteX37" fmla="*/ 16030 w 2293490"/>
              <a:gd name="connsiteY37" fmla="*/ 1092439 h 1968500"/>
              <a:gd name="connsiteX38" fmla="*/ 5486 w 2293490"/>
              <a:gd name="connsiteY38" fmla="*/ 876061 h 1968500"/>
              <a:gd name="connsiteX39" fmla="*/ 26573 w 2293490"/>
              <a:gd name="connsiteY39" fmla="*/ 765235 h 1968500"/>
              <a:gd name="connsiteX40" fmla="*/ 63476 w 2293490"/>
              <a:gd name="connsiteY40" fmla="*/ 664962 h 1968500"/>
              <a:gd name="connsiteX41" fmla="*/ 168915 w 2293490"/>
              <a:gd name="connsiteY41" fmla="*/ 480250 h 1968500"/>
              <a:gd name="connsiteX42" fmla="*/ 305984 w 2293490"/>
              <a:gd name="connsiteY42" fmla="*/ 321926 h 1968500"/>
              <a:gd name="connsiteX43" fmla="*/ 469413 w 2293490"/>
              <a:gd name="connsiteY43" fmla="*/ 184712 h 1968500"/>
              <a:gd name="connsiteX44" fmla="*/ 648657 w 2293490"/>
              <a:gd name="connsiteY44" fmla="*/ 79162 h 1968500"/>
              <a:gd name="connsiteX45" fmla="*/ 854261 w 2293490"/>
              <a:gd name="connsiteY45" fmla="*/ 15833 h 1968500"/>
              <a:gd name="connsiteX46" fmla="*/ 1038778 w 2293490"/>
              <a:gd name="connsiteY46" fmla="*/ 0 h 196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293490" h="1968500">
                <a:moveTo>
                  <a:pt x="1038778" y="0"/>
                </a:moveTo>
                <a:cubicBezTo>
                  <a:pt x="1049322" y="0"/>
                  <a:pt x="1059866" y="0"/>
                  <a:pt x="1070409" y="0"/>
                </a:cubicBezTo>
                <a:cubicBezTo>
                  <a:pt x="1144215" y="0"/>
                  <a:pt x="1218023" y="10555"/>
                  <a:pt x="1291829" y="26388"/>
                </a:cubicBezTo>
                <a:cubicBezTo>
                  <a:pt x="1334005" y="31665"/>
                  <a:pt x="1376180" y="42220"/>
                  <a:pt x="1418354" y="58052"/>
                </a:cubicBezTo>
                <a:cubicBezTo>
                  <a:pt x="1460530" y="63329"/>
                  <a:pt x="1497434" y="68607"/>
                  <a:pt x="1534336" y="79162"/>
                </a:cubicBezTo>
                <a:cubicBezTo>
                  <a:pt x="1571240" y="89717"/>
                  <a:pt x="1602872" y="105550"/>
                  <a:pt x="1639775" y="121382"/>
                </a:cubicBezTo>
                <a:cubicBezTo>
                  <a:pt x="1650318" y="126660"/>
                  <a:pt x="1660862" y="131938"/>
                  <a:pt x="1676678" y="137214"/>
                </a:cubicBezTo>
                <a:cubicBezTo>
                  <a:pt x="1755757" y="153047"/>
                  <a:pt x="1834835" y="174157"/>
                  <a:pt x="1903370" y="211100"/>
                </a:cubicBezTo>
                <a:cubicBezTo>
                  <a:pt x="1966632" y="242764"/>
                  <a:pt x="2024623" y="279707"/>
                  <a:pt x="2077343" y="327204"/>
                </a:cubicBezTo>
                <a:cubicBezTo>
                  <a:pt x="2103702" y="348314"/>
                  <a:pt x="2124789" y="374702"/>
                  <a:pt x="2145877" y="401088"/>
                </a:cubicBezTo>
                <a:cubicBezTo>
                  <a:pt x="2172236" y="427476"/>
                  <a:pt x="2193325" y="453864"/>
                  <a:pt x="2209140" y="485528"/>
                </a:cubicBezTo>
                <a:cubicBezTo>
                  <a:pt x="2230228" y="511916"/>
                  <a:pt x="2246043" y="543581"/>
                  <a:pt x="2256587" y="575245"/>
                </a:cubicBezTo>
                <a:cubicBezTo>
                  <a:pt x="2272402" y="606910"/>
                  <a:pt x="2282946" y="643852"/>
                  <a:pt x="2288218" y="675518"/>
                </a:cubicBezTo>
                <a:cubicBezTo>
                  <a:pt x="2293490" y="712459"/>
                  <a:pt x="2293490" y="749402"/>
                  <a:pt x="2293490" y="786345"/>
                </a:cubicBezTo>
                <a:cubicBezTo>
                  <a:pt x="2293490" y="823287"/>
                  <a:pt x="2293490" y="854952"/>
                  <a:pt x="2288218" y="891894"/>
                </a:cubicBezTo>
                <a:cubicBezTo>
                  <a:pt x="2282946" y="928837"/>
                  <a:pt x="2277674" y="965778"/>
                  <a:pt x="2267131" y="1002721"/>
                </a:cubicBezTo>
                <a:cubicBezTo>
                  <a:pt x="2261859" y="1034387"/>
                  <a:pt x="2251315" y="1071328"/>
                  <a:pt x="2235500" y="1102994"/>
                </a:cubicBezTo>
                <a:cubicBezTo>
                  <a:pt x="2235500" y="1108271"/>
                  <a:pt x="2230228" y="1113549"/>
                  <a:pt x="2230228" y="1118825"/>
                </a:cubicBezTo>
                <a:cubicBezTo>
                  <a:pt x="2230228" y="1139935"/>
                  <a:pt x="2224956" y="1161046"/>
                  <a:pt x="2219684" y="1182156"/>
                </a:cubicBezTo>
                <a:cubicBezTo>
                  <a:pt x="2214412" y="1213820"/>
                  <a:pt x="2198596" y="1250763"/>
                  <a:pt x="2188052" y="1282427"/>
                </a:cubicBezTo>
                <a:cubicBezTo>
                  <a:pt x="2156420" y="1345758"/>
                  <a:pt x="2119518" y="1403810"/>
                  <a:pt x="2077343" y="1456584"/>
                </a:cubicBezTo>
                <a:cubicBezTo>
                  <a:pt x="2045712" y="1488249"/>
                  <a:pt x="2019351" y="1514637"/>
                  <a:pt x="1982448" y="1541024"/>
                </a:cubicBezTo>
                <a:cubicBezTo>
                  <a:pt x="1982448" y="1546301"/>
                  <a:pt x="1982448" y="1546301"/>
                  <a:pt x="1982448" y="1546301"/>
                </a:cubicBezTo>
                <a:cubicBezTo>
                  <a:pt x="1935001" y="1599077"/>
                  <a:pt x="1882283" y="1646574"/>
                  <a:pt x="1829563" y="1688794"/>
                </a:cubicBezTo>
                <a:cubicBezTo>
                  <a:pt x="1771572" y="1736291"/>
                  <a:pt x="1713581" y="1773234"/>
                  <a:pt x="1650318" y="1804898"/>
                </a:cubicBezTo>
                <a:cubicBezTo>
                  <a:pt x="1523793" y="1873505"/>
                  <a:pt x="1386723" y="1921003"/>
                  <a:pt x="1244382" y="1942112"/>
                </a:cubicBezTo>
                <a:cubicBezTo>
                  <a:pt x="1170576" y="1957945"/>
                  <a:pt x="1096769" y="1968500"/>
                  <a:pt x="1022963" y="1968500"/>
                </a:cubicBezTo>
                <a:cubicBezTo>
                  <a:pt x="949155" y="1968500"/>
                  <a:pt x="870078" y="1963223"/>
                  <a:pt x="796270" y="1952669"/>
                </a:cubicBezTo>
                <a:cubicBezTo>
                  <a:pt x="727736" y="1942112"/>
                  <a:pt x="659201" y="1921003"/>
                  <a:pt x="590667" y="1899893"/>
                </a:cubicBezTo>
                <a:cubicBezTo>
                  <a:pt x="527403" y="1873505"/>
                  <a:pt x="464141" y="1847119"/>
                  <a:pt x="406151" y="1804898"/>
                </a:cubicBezTo>
                <a:cubicBezTo>
                  <a:pt x="348159" y="1767957"/>
                  <a:pt x="300712" y="1720458"/>
                  <a:pt x="258538" y="1662406"/>
                </a:cubicBezTo>
                <a:cubicBezTo>
                  <a:pt x="237449" y="1636019"/>
                  <a:pt x="221633" y="1604354"/>
                  <a:pt x="205818" y="1572689"/>
                </a:cubicBezTo>
                <a:cubicBezTo>
                  <a:pt x="190002" y="1541024"/>
                  <a:pt x="174187" y="1509359"/>
                  <a:pt x="163643" y="1477694"/>
                </a:cubicBezTo>
                <a:cubicBezTo>
                  <a:pt x="153099" y="1446030"/>
                  <a:pt x="147827" y="1409087"/>
                  <a:pt x="142555" y="1372144"/>
                </a:cubicBezTo>
                <a:cubicBezTo>
                  <a:pt x="142555" y="1361589"/>
                  <a:pt x="137284" y="1345758"/>
                  <a:pt x="137284" y="1335203"/>
                </a:cubicBezTo>
                <a:cubicBezTo>
                  <a:pt x="126740" y="1319370"/>
                  <a:pt x="116196" y="1303537"/>
                  <a:pt x="105652" y="1287706"/>
                </a:cubicBezTo>
                <a:cubicBezTo>
                  <a:pt x="84564" y="1256040"/>
                  <a:pt x="63476" y="1229653"/>
                  <a:pt x="52933" y="1197987"/>
                </a:cubicBezTo>
                <a:cubicBezTo>
                  <a:pt x="37117" y="1161046"/>
                  <a:pt x="26573" y="1129380"/>
                  <a:pt x="16030" y="1092439"/>
                </a:cubicBezTo>
                <a:cubicBezTo>
                  <a:pt x="214" y="1023831"/>
                  <a:pt x="-5058" y="949947"/>
                  <a:pt x="5486" y="876061"/>
                </a:cubicBezTo>
                <a:cubicBezTo>
                  <a:pt x="10758" y="839119"/>
                  <a:pt x="16030" y="802177"/>
                  <a:pt x="26573" y="765235"/>
                </a:cubicBezTo>
                <a:cubicBezTo>
                  <a:pt x="37117" y="733569"/>
                  <a:pt x="47661" y="696628"/>
                  <a:pt x="63476" y="664962"/>
                </a:cubicBezTo>
                <a:cubicBezTo>
                  <a:pt x="89836" y="596355"/>
                  <a:pt x="126740" y="538302"/>
                  <a:pt x="168915" y="480250"/>
                </a:cubicBezTo>
                <a:cubicBezTo>
                  <a:pt x="211090" y="422198"/>
                  <a:pt x="253266" y="369424"/>
                  <a:pt x="305984" y="321926"/>
                </a:cubicBezTo>
                <a:cubicBezTo>
                  <a:pt x="353431" y="269152"/>
                  <a:pt x="411422" y="221654"/>
                  <a:pt x="469413" y="184712"/>
                </a:cubicBezTo>
                <a:cubicBezTo>
                  <a:pt x="522131" y="142492"/>
                  <a:pt x="585395" y="105550"/>
                  <a:pt x="648657" y="79162"/>
                </a:cubicBezTo>
                <a:cubicBezTo>
                  <a:pt x="711921" y="52774"/>
                  <a:pt x="780455" y="31665"/>
                  <a:pt x="854261" y="15833"/>
                </a:cubicBezTo>
                <a:cubicBezTo>
                  <a:pt x="912252" y="5277"/>
                  <a:pt x="975515" y="0"/>
                  <a:pt x="1038778" y="0"/>
                </a:cubicBezTo>
                <a:close/>
              </a:path>
            </a:pathLst>
          </a:custGeom>
          <a:ln w="28575">
            <a:solidFill>
              <a:srgbClr val="132F95"/>
            </a:solidFill>
          </a:ln>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1150938" y="1646239"/>
            <a:ext cx="9890125" cy="3082277"/>
          </a:xfrm>
          <a:custGeom>
            <a:avLst/>
            <a:gdLst>
              <a:gd name="connsiteX0" fmla="*/ 2690359 w 9890125"/>
              <a:gd name="connsiteY0" fmla="*/ 0 h 3082277"/>
              <a:gd name="connsiteX1" fmla="*/ 2720931 w 9890125"/>
              <a:gd name="connsiteY1" fmla="*/ 0 h 3082277"/>
              <a:gd name="connsiteX2" fmla="*/ 2797362 w 9890125"/>
              <a:gd name="connsiteY2" fmla="*/ 30909 h 3082277"/>
              <a:gd name="connsiteX3" fmla="*/ 2782075 w 9890125"/>
              <a:gd name="connsiteY3" fmla="*/ 123635 h 3082277"/>
              <a:gd name="connsiteX4" fmla="*/ 2675073 w 9890125"/>
              <a:gd name="connsiteY4" fmla="*/ 216361 h 3082277"/>
              <a:gd name="connsiteX5" fmla="*/ 3469951 w 9890125"/>
              <a:gd name="connsiteY5" fmla="*/ 216361 h 3082277"/>
              <a:gd name="connsiteX6" fmla="*/ 4081397 w 9890125"/>
              <a:gd name="connsiteY6" fmla="*/ 216361 h 3082277"/>
              <a:gd name="connsiteX7" fmla="*/ 4631697 w 9890125"/>
              <a:gd name="connsiteY7" fmla="*/ 216361 h 3082277"/>
              <a:gd name="connsiteX8" fmla="*/ 5258429 w 9890125"/>
              <a:gd name="connsiteY8" fmla="*/ 216361 h 3082277"/>
              <a:gd name="connsiteX9" fmla="*/ 5671154 w 9890125"/>
              <a:gd name="connsiteY9" fmla="*/ 200906 h 3082277"/>
              <a:gd name="connsiteX10" fmla="*/ 5931018 w 9890125"/>
              <a:gd name="connsiteY10" fmla="*/ 185452 h 3082277"/>
              <a:gd name="connsiteX11" fmla="*/ 7031619 w 9890125"/>
              <a:gd name="connsiteY11" fmla="*/ 139089 h 3082277"/>
              <a:gd name="connsiteX12" fmla="*/ 7108050 w 9890125"/>
              <a:gd name="connsiteY12" fmla="*/ 123635 h 3082277"/>
              <a:gd name="connsiteX13" fmla="*/ 7138622 w 9890125"/>
              <a:gd name="connsiteY13" fmla="*/ 139089 h 3082277"/>
              <a:gd name="connsiteX14" fmla="*/ 7153908 w 9890125"/>
              <a:gd name="connsiteY14" fmla="*/ 139089 h 3082277"/>
              <a:gd name="connsiteX15" fmla="*/ 7215053 w 9890125"/>
              <a:gd name="connsiteY15" fmla="*/ 139089 h 3082277"/>
              <a:gd name="connsiteX16" fmla="*/ 7795925 w 9890125"/>
              <a:gd name="connsiteY16" fmla="*/ 108180 h 3082277"/>
              <a:gd name="connsiteX17" fmla="*/ 8499087 w 9890125"/>
              <a:gd name="connsiteY17" fmla="*/ 77272 h 3082277"/>
              <a:gd name="connsiteX18" fmla="*/ 9079960 w 9890125"/>
              <a:gd name="connsiteY18" fmla="*/ 46363 h 3082277"/>
              <a:gd name="connsiteX19" fmla="*/ 9248108 w 9890125"/>
              <a:gd name="connsiteY19" fmla="*/ 46363 h 3082277"/>
              <a:gd name="connsiteX20" fmla="*/ 9309252 w 9890125"/>
              <a:gd name="connsiteY20" fmla="*/ 46363 h 3082277"/>
              <a:gd name="connsiteX21" fmla="*/ 9416255 w 9890125"/>
              <a:gd name="connsiteY21" fmla="*/ 30909 h 3082277"/>
              <a:gd name="connsiteX22" fmla="*/ 9446827 w 9890125"/>
              <a:gd name="connsiteY22" fmla="*/ 30909 h 3082277"/>
              <a:gd name="connsiteX23" fmla="*/ 9462113 w 9890125"/>
              <a:gd name="connsiteY23" fmla="*/ 30909 h 3082277"/>
              <a:gd name="connsiteX24" fmla="*/ 9553830 w 9890125"/>
              <a:gd name="connsiteY24" fmla="*/ 46363 h 3082277"/>
              <a:gd name="connsiteX25" fmla="*/ 9676119 w 9890125"/>
              <a:gd name="connsiteY25" fmla="*/ 46363 h 3082277"/>
              <a:gd name="connsiteX26" fmla="*/ 9721978 w 9890125"/>
              <a:gd name="connsiteY26" fmla="*/ 46363 h 3082277"/>
              <a:gd name="connsiteX27" fmla="*/ 9767836 w 9890125"/>
              <a:gd name="connsiteY27" fmla="*/ 61817 h 3082277"/>
              <a:gd name="connsiteX28" fmla="*/ 9813694 w 9890125"/>
              <a:gd name="connsiteY28" fmla="*/ 77272 h 3082277"/>
              <a:gd name="connsiteX29" fmla="*/ 9844267 w 9890125"/>
              <a:gd name="connsiteY29" fmla="*/ 92726 h 3082277"/>
              <a:gd name="connsiteX30" fmla="*/ 9874839 w 9890125"/>
              <a:gd name="connsiteY30" fmla="*/ 123635 h 3082277"/>
              <a:gd name="connsiteX31" fmla="*/ 9890125 w 9890125"/>
              <a:gd name="connsiteY31" fmla="*/ 169998 h 3082277"/>
              <a:gd name="connsiteX32" fmla="*/ 9859553 w 9890125"/>
              <a:gd name="connsiteY32" fmla="*/ 216361 h 3082277"/>
              <a:gd name="connsiteX33" fmla="*/ 9813694 w 9890125"/>
              <a:gd name="connsiteY33" fmla="*/ 247269 h 3082277"/>
              <a:gd name="connsiteX34" fmla="*/ 9813694 w 9890125"/>
              <a:gd name="connsiteY34" fmla="*/ 556355 h 3082277"/>
              <a:gd name="connsiteX35" fmla="*/ 9813694 w 9890125"/>
              <a:gd name="connsiteY35" fmla="*/ 958168 h 3082277"/>
              <a:gd name="connsiteX36" fmla="*/ 9813694 w 9890125"/>
              <a:gd name="connsiteY36" fmla="*/ 1097257 h 3082277"/>
              <a:gd name="connsiteX37" fmla="*/ 9828980 w 9890125"/>
              <a:gd name="connsiteY37" fmla="*/ 1112711 h 3082277"/>
              <a:gd name="connsiteX38" fmla="*/ 9813694 w 9890125"/>
              <a:gd name="connsiteY38" fmla="*/ 1205437 h 3082277"/>
              <a:gd name="connsiteX39" fmla="*/ 9783122 w 9890125"/>
              <a:gd name="connsiteY39" fmla="*/ 1514523 h 3082277"/>
              <a:gd name="connsiteX40" fmla="*/ 9767836 w 9890125"/>
              <a:gd name="connsiteY40" fmla="*/ 1777246 h 3082277"/>
              <a:gd name="connsiteX41" fmla="*/ 9767836 w 9890125"/>
              <a:gd name="connsiteY41" fmla="*/ 2055424 h 3082277"/>
              <a:gd name="connsiteX42" fmla="*/ 9783122 w 9890125"/>
              <a:gd name="connsiteY42" fmla="*/ 2318147 h 3082277"/>
              <a:gd name="connsiteX43" fmla="*/ 9767836 w 9890125"/>
              <a:gd name="connsiteY43" fmla="*/ 2364510 h 3082277"/>
              <a:gd name="connsiteX44" fmla="*/ 9767836 w 9890125"/>
              <a:gd name="connsiteY44" fmla="*/ 2410873 h 3082277"/>
              <a:gd name="connsiteX45" fmla="*/ 9752550 w 9890125"/>
              <a:gd name="connsiteY45" fmla="*/ 2457236 h 3082277"/>
              <a:gd name="connsiteX46" fmla="*/ 9706691 w 9890125"/>
              <a:gd name="connsiteY46" fmla="*/ 2503599 h 3082277"/>
              <a:gd name="connsiteX47" fmla="*/ 9660833 w 9890125"/>
              <a:gd name="connsiteY47" fmla="*/ 2534508 h 3082277"/>
              <a:gd name="connsiteX48" fmla="*/ 9599689 w 9890125"/>
              <a:gd name="connsiteY48" fmla="*/ 2549962 h 3082277"/>
              <a:gd name="connsiteX49" fmla="*/ 9507972 w 9890125"/>
              <a:gd name="connsiteY49" fmla="*/ 2565416 h 3082277"/>
              <a:gd name="connsiteX50" fmla="*/ 9309252 w 9890125"/>
              <a:gd name="connsiteY50" fmla="*/ 2596325 h 3082277"/>
              <a:gd name="connsiteX51" fmla="*/ 9095246 w 9890125"/>
              <a:gd name="connsiteY51" fmla="*/ 2611779 h 3082277"/>
              <a:gd name="connsiteX52" fmla="*/ 9018816 w 9890125"/>
              <a:gd name="connsiteY52" fmla="*/ 2627234 h 3082277"/>
              <a:gd name="connsiteX53" fmla="*/ 8835382 w 9890125"/>
              <a:gd name="connsiteY53" fmla="*/ 2580871 h 3082277"/>
              <a:gd name="connsiteX54" fmla="*/ 8697807 w 9890125"/>
              <a:gd name="connsiteY54" fmla="*/ 2580871 h 3082277"/>
              <a:gd name="connsiteX55" fmla="*/ 8606090 w 9890125"/>
              <a:gd name="connsiteY55" fmla="*/ 2565416 h 3082277"/>
              <a:gd name="connsiteX56" fmla="*/ 8499087 w 9890125"/>
              <a:gd name="connsiteY56" fmla="*/ 2580871 h 3082277"/>
              <a:gd name="connsiteX57" fmla="*/ 8147507 w 9890125"/>
              <a:gd name="connsiteY57" fmla="*/ 2596325 h 3082277"/>
              <a:gd name="connsiteX58" fmla="*/ 7505489 w 9890125"/>
              <a:gd name="connsiteY58" fmla="*/ 2611779 h 3082277"/>
              <a:gd name="connsiteX59" fmla="*/ 7169194 w 9890125"/>
              <a:gd name="connsiteY59" fmla="*/ 2627234 h 3082277"/>
              <a:gd name="connsiteX60" fmla="*/ 6848186 w 9890125"/>
              <a:gd name="connsiteY60" fmla="*/ 2642688 h 3082277"/>
              <a:gd name="connsiteX61" fmla="*/ 6710611 w 9890125"/>
              <a:gd name="connsiteY61" fmla="*/ 2642688 h 3082277"/>
              <a:gd name="connsiteX62" fmla="*/ 6527177 w 9890125"/>
              <a:gd name="connsiteY62" fmla="*/ 2658142 h 3082277"/>
              <a:gd name="connsiteX63" fmla="*/ 6190882 w 9890125"/>
              <a:gd name="connsiteY63" fmla="*/ 2689051 h 3082277"/>
              <a:gd name="connsiteX64" fmla="*/ 5564151 w 9890125"/>
              <a:gd name="connsiteY64" fmla="*/ 2735414 h 3082277"/>
              <a:gd name="connsiteX65" fmla="*/ 5548865 w 9890125"/>
              <a:gd name="connsiteY65" fmla="*/ 2750868 h 3082277"/>
              <a:gd name="connsiteX66" fmla="*/ 5441862 w 9890125"/>
              <a:gd name="connsiteY66" fmla="*/ 2859048 h 3082277"/>
              <a:gd name="connsiteX67" fmla="*/ 5350145 w 9890125"/>
              <a:gd name="connsiteY67" fmla="*/ 2859048 h 3082277"/>
              <a:gd name="connsiteX68" fmla="*/ 5350145 w 9890125"/>
              <a:gd name="connsiteY68" fmla="*/ 2781777 h 3082277"/>
              <a:gd name="connsiteX69" fmla="*/ 5380717 w 9890125"/>
              <a:gd name="connsiteY69" fmla="*/ 2750868 h 3082277"/>
              <a:gd name="connsiteX70" fmla="*/ 5212570 w 9890125"/>
              <a:gd name="connsiteY70" fmla="*/ 2750868 h 3082277"/>
              <a:gd name="connsiteX71" fmla="*/ 4891561 w 9890125"/>
              <a:gd name="connsiteY71" fmla="*/ 2766323 h 3082277"/>
              <a:gd name="connsiteX72" fmla="*/ 4280116 w 9890125"/>
              <a:gd name="connsiteY72" fmla="*/ 2797231 h 3082277"/>
              <a:gd name="connsiteX73" fmla="*/ 3974393 w 9890125"/>
              <a:gd name="connsiteY73" fmla="*/ 2812685 h 3082277"/>
              <a:gd name="connsiteX74" fmla="*/ 3622813 w 9890125"/>
              <a:gd name="connsiteY74" fmla="*/ 2812685 h 3082277"/>
              <a:gd name="connsiteX75" fmla="*/ 2934937 w 9890125"/>
              <a:gd name="connsiteY75" fmla="*/ 2828140 h 3082277"/>
              <a:gd name="connsiteX76" fmla="*/ 2338778 w 9890125"/>
              <a:gd name="connsiteY76" fmla="*/ 2859048 h 3082277"/>
              <a:gd name="connsiteX77" fmla="*/ 2109486 w 9890125"/>
              <a:gd name="connsiteY77" fmla="*/ 2874503 h 3082277"/>
              <a:gd name="connsiteX78" fmla="*/ 2033055 w 9890125"/>
              <a:gd name="connsiteY78" fmla="*/ 2874503 h 3082277"/>
              <a:gd name="connsiteX79" fmla="*/ 1666188 w 9890125"/>
              <a:gd name="connsiteY79" fmla="*/ 2920866 h 3082277"/>
              <a:gd name="connsiteX80" fmla="*/ 978313 w 9890125"/>
              <a:gd name="connsiteY80" fmla="*/ 3013592 h 3082277"/>
              <a:gd name="connsiteX81" fmla="*/ 810165 w 9890125"/>
              <a:gd name="connsiteY81" fmla="*/ 3029046 h 3082277"/>
              <a:gd name="connsiteX82" fmla="*/ 672590 w 9890125"/>
              <a:gd name="connsiteY82" fmla="*/ 3059954 h 3082277"/>
              <a:gd name="connsiteX83" fmla="*/ 473870 w 9890125"/>
              <a:gd name="connsiteY83" fmla="*/ 3075409 h 3082277"/>
              <a:gd name="connsiteX84" fmla="*/ 443298 w 9890125"/>
              <a:gd name="connsiteY84" fmla="*/ 3075409 h 3082277"/>
              <a:gd name="connsiteX85" fmla="*/ 412726 w 9890125"/>
              <a:gd name="connsiteY85" fmla="*/ 3075409 h 3082277"/>
              <a:gd name="connsiteX86" fmla="*/ 351581 w 9890125"/>
              <a:gd name="connsiteY86" fmla="*/ 3075409 h 3082277"/>
              <a:gd name="connsiteX87" fmla="*/ 76431 w 9890125"/>
              <a:gd name="connsiteY87" fmla="*/ 3059954 h 3082277"/>
              <a:gd name="connsiteX88" fmla="*/ 30572 w 9890125"/>
              <a:gd name="connsiteY88" fmla="*/ 3029046 h 3082277"/>
              <a:gd name="connsiteX89" fmla="*/ 0 w 9890125"/>
              <a:gd name="connsiteY89" fmla="*/ 2982683 h 3082277"/>
              <a:gd name="connsiteX90" fmla="*/ 76431 w 9890125"/>
              <a:gd name="connsiteY90" fmla="*/ 2905411 h 3082277"/>
              <a:gd name="connsiteX91" fmla="*/ 259864 w 9890125"/>
              <a:gd name="connsiteY91" fmla="*/ 2905411 h 3082277"/>
              <a:gd name="connsiteX92" fmla="*/ 259864 w 9890125"/>
              <a:gd name="connsiteY92" fmla="*/ 2874503 h 3082277"/>
              <a:gd name="connsiteX93" fmla="*/ 259864 w 9890125"/>
              <a:gd name="connsiteY93" fmla="*/ 2828140 h 3082277"/>
              <a:gd name="connsiteX94" fmla="*/ 259864 w 9890125"/>
              <a:gd name="connsiteY94" fmla="*/ 2735414 h 3082277"/>
              <a:gd name="connsiteX95" fmla="*/ 244578 w 9890125"/>
              <a:gd name="connsiteY95" fmla="*/ 2611779 h 3082277"/>
              <a:gd name="connsiteX96" fmla="*/ 244578 w 9890125"/>
              <a:gd name="connsiteY96" fmla="*/ 2503599 h 3082277"/>
              <a:gd name="connsiteX97" fmla="*/ 244578 w 9890125"/>
              <a:gd name="connsiteY97" fmla="*/ 2287239 h 3082277"/>
              <a:gd name="connsiteX98" fmla="*/ 198720 w 9890125"/>
              <a:gd name="connsiteY98" fmla="*/ 2256330 h 3082277"/>
              <a:gd name="connsiteX99" fmla="*/ 183434 w 9890125"/>
              <a:gd name="connsiteY99" fmla="*/ 2209967 h 3082277"/>
              <a:gd name="connsiteX100" fmla="*/ 198720 w 9890125"/>
              <a:gd name="connsiteY100" fmla="*/ 2148150 h 3082277"/>
              <a:gd name="connsiteX101" fmla="*/ 244578 w 9890125"/>
              <a:gd name="connsiteY101" fmla="*/ 2117241 h 3082277"/>
              <a:gd name="connsiteX102" fmla="*/ 244578 w 9890125"/>
              <a:gd name="connsiteY102" fmla="*/ 2086333 h 3082277"/>
              <a:gd name="connsiteX103" fmla="*/ 229292 w 9890125"/>
              <a:gd name="connsiteY103" fmla="*/ 1622703 h 3082277"/>
              <a:gd name="connsiteX104" fmla="*/ 229292 w 9890125"/>
              <a:gd name="connsiteY104" fmla="*/ 1560886 h 3082277"/>
              <a:gd name="connsiteX105" fmla="*/ 229292 w 9890125"/>
              <a:gd name="connsiteY105" fmla="*/ 1421797 h 3082277"/>
              <a:gd name="connsiteX106" fmla="*/ 229292 w 9890125"/>
              <a:gd name="connsiteY106" fmla="*/ 1236345 h 3082277"/>
              <a:gd name="connsiteX107" fmla="*/ 244578 w 9890125"/>
              <a:gd name="connsiteY107" fmla="*/ 989077 h 3082277"/>
              <a:gd name="connsiteX108" fmla="*/ 244578 w 9890125"/>
              <a:gd name="connsiteY108" fmla="*/ 911805 h 3082277"/>
              <a:gd name="connsiteX109" fmla="*/ 244578 w 9890125"/>
              <a:gd name="connsiteY109" fmla="*/ 726353 h 3082277"/>
              <a:gd name="connsiteX110" fmla="*/ 244578 w 9890125"/>
              <a:gd name="connsiteY110" fmla="*/ 509993 h 3082277"/>
              <a:gd name="connsiteX111" fmla="*/ 259864 w 9890125"/>
              <a:gd name="connsiteY111" fmla="*/ 324541 h 3082277"/>
              <a:gd name="connsiteX112" fmla="*/ 259864 w 9890125"/>
              <a:gd name="connsiteY112" fmla="*/ 231815 h 3082277"/>
              <a:gd name="connsiteX113" fmla="*/ 275150 w 9890125"/>
              <a:gd name="connsiteY113" fmla="*/ 216361 h 3082277"/>
              <a:gd name="connsiteX114" fmla="*/ 259864 w 9890125"/>
              <a:gd name="connsiteY114" fmla="*/ 200906 h 3082277"/>
              <a:gd name="connsiteX115" fmla="*/ 321009 w 9890125"/>
              <a:gd name="connsiteY115" fmla="*/ 139089 h 3082277"/>
              <a:gd name="connsiteX116" fmla="*/ 657304 w 9890125"/>
              <a:gd name="connsiteY116" fmla="*/ 169998 h 3082277"/>
              <a:gd name="connsiteX117" fmla="*/ 871310 w 9890125"/>
              <a:gd name="connsiteY117" fmla="*/ 169998 h 3082277"/>
              <a:gd name="connsiteX118" fmla="*/ 1054743 w 9890125"/>
              <a:gd name="connsiteY118" fmla="*/ 185452 h 3082277"/>
              <a:gd name="connsiteX119" fmla="*/ 1070029 w 9890125"/>
              <a:gd name="connsiteY119" fmla="*/ 169998 h 3082277"/>
              <a:gd name="connsiteX120" fmla="*/ 1131174 w 9890125"/>
              <a:gd name="connsiteY120" fmla="*/ 139089 h 3082277"/>
              <a:gd name="connsiteX121" fmla="*/ 1161746 w 9890125"/>
              <a:gd name="connsiteY121" fmla="*/ 139089 h 3082277"/>
              <a:gd name="connsiteX122" fmla="*/ 1192318 w 9890125"/>
              <a:gd name="connsiteY122" fmla="*/ 139089 h 3082277"/>
              <a:gd name="connsiteX123" fmla="*/ 1207604 w 9890125"/>
              <a:gd name="connsiteY123" fmla="*/ 185452 h 3082277"/>
              <a:gd name="connsiteX124" fmla="*/ 1253463 w 9890125"/>
              <a:gd name="connsiteY124" fmla="*/ 185452 h 3082277"/>
              <a:gd name="connsiteX125" fmla="*/ 1559185 w 9890125"/>
              <a:gd name="connsiteY125" fmla="*/ 200906 h 3082277"/>
              <a:gd name="connsiteX126" fmla="*/ 2124772 w 9890125"/>
              <a:gd name="connsiteY126" fmla="*/ 200906 h 3082277"/>
              <a:gd name="connsiteX127" fmla="*/ 2415209 w 9890125"/>
              <a:gd name="connsiteY127" fmla="*/ 200906 h 3082277"/>
              <a:gd name="connsiteX128" fmla="*/ 2430495 w 9890125"/>
              <a:gd name="connsiteY128" fmla="*/ 200906 h 3082277"/>
              <a:gd name="connsiteX129" fmla="*/ 2690359 w 9890125"/>
              <a:gd name="connsiteY129" fmla="*/ 0 h 308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9890125" h="3082277">
                <a:moveTo>
                  <a:pt x="2690359" y="0"/>
                </a:moveTo>
                <a:cubicBezTo>
                  <a:pt x="2705645" y="0"/>
                  <a:pt x="2705645" y="0"/>
                  <a:pt x="2720931" y="0"/>
                </a:cubicBezTo>
                <a:cubicBezTo>
                  <a:pt x="2751503" y="0"/>
                  <a:pt x="2782075" y="15455"/>
                  <a:pt x="2797362" y="30909"/>
                </a:cubicBezTo>
                <a:cubicBezTo>
                  <a:pt x="2812648" y="61817"/>
                  <a:pt x="2797362" y="108180"/>
                  <a:pt x="2782075" y="123635"/>
                </a:cubicBezTo>
                <a:cubicBezTo>
                  <a:pt x="2751503" y="154543"/>
                  <a:pt x="2705645" y="185452"/>
                  <a:pt x="2675073" y="216361"/>
                </a:cubicBezTo>
                <a:cubicBezTo>
                  <a:pt x="2934937" y="216361"/>
                  <a:pt x="3210087" y="216361"/>
                  <a:pt x="3469951" y="216361"/>
                </a:cubicBezTo>
                <a:cubicBezTo>
                  <a:pt x="3668671" y="216361"/>
                  <a:pt x="3867391" y="216361"/>
                  <a:pt x="4081397" y="216361"/>
                </a:cubicBezTo>
                <a:cubicBezTo>
                  <a:pt x="4264830" y="216361"/>
                  <a:pt x="4448264" y="216361"/>
                  <a:pt x="4631697" y="216361"/>
                </a:cubicBezTo>
                <a:cubicBezTo>
                  <a:pt x="4845703" y="216361"/>
                  <a:pt x="5059709" y="216361"/>
                  <a:pt x="5258429" y="216361"/>
                </a:cubicBezTo>
                <a:cubicBezTo>
                  <a:pt x="5396004" y="216361"/>
                  <a:pt x="5533579" y="200906"/>
                  <a:pt x="5671154" y="200906"/>
                </a:cubicBezTo>
                <a:cubicBezTo>
                  <a:pt x="5762871" y="200906"/>
                  <a:pt x="5839301" y="200906"/>
                  <a:pt x="5931018" y="185452"/>
                </a:cubicBezTo>
                <a:cubicBezTo>
                  <a:pt x="6297885" y="185452"/>
                  <a:pt x="6664752" y="154543"/>
                  <a:pt x="7031619" y="139089"/>
                </a:cubicBezTo>
                <a:cubicBezTo>
                  <a:pt x="7062192" y="139089"/>
                  <a:pt x="7077478" y="123635"/>
                  <a:pt x="7108050" y="123635"/>
                </a:cubicBezTo>
                <a:cubicBezTo>
                  <a:pt x="7123336" y="123635"/>
                  <a:pt x="7123336" y="123635"/>
                  <a:pt x="7138622" y="139089"/>
                </a:cubicBezTo>
                <a:cubicBezTo>
                  <a:pt x="7138622" y="139089"/>
                  <a:pt x="7153908" y="139089"/>
                  <a:pt x="7153908" y="139089"/>
                </a:cubicBezTo>
                <a:cubicBezTo>
                  <a:pt x="7169194" y="139089"/>
                  <a:pt x="7199767" y="139089"/>
                  <a:pt x="7215053" y="139089"/>
                </a:cubicBezTo>
                <a:cubicBezTo>
                  <a:pt x="7413772" y="123635"/>
                  <a:pt x="7597206" y="123635"/>
                  <a:pt x="7795925" y="108180"/>
                </a:cubicBezTo>
                <a:cubicBezTo>
                  <a:pt x="8025217" y="108180"/>
                  <a:pt x="8269795" y="92726"/>
                  <a:pt x="8499087" y="77272"/>
                </a:cubicBezTo>
                <a:cubicBezTo>
                  <a:pt x="8697807" y="61817"/>
                  <a:pt x="8881241" y="61817"/>
                  <a:pt x="9079960" y="46363"/>
                </a:cubicBezTo>
                <a:cubicBezTo>
                  <a:pt x="9141105" y="46363"/>
                  <a:pt x="9186963" y="46363"/>
                  <a:pt x="9248108" y="46363"/>
                </a:cubicBezTo>
                <a:cubicBezTo>
                  <a:pt x="9263394" y="46363"/>
                  <a:pt x="9278680" y="46363"/>
                  <a:pt x="9309252" y="46363"/>
                </a:cubicBezTo>
                <a:cubicBezTo>
                  <a:pt x="9339824" y="46363"/>
                  <a:pt x="9370397" y="46363"/>
                  <a:pt x="9416255" y="30909"/>
                </a:cubicBezTo>
                <a:cubicBezTo>
                  <a:pt x="9431541" y="30909"/>
                  <a:pt x="9446827" y="30909"/>
                  <a:pt x="9446827" y="30909"/>
                </a:cubicBezTo>
                <a:cubicBezTo>
                  <a:pt x="9462113" y="30909"/>
                  <a:pt x="9462113" y="30909"/>
                  <a:pt x="9462113" y="30909"/>
                </a:cubicBezTo>
                <a:cubicBezTo>
                  <a:pt x="9492686" y="46363"/>
                  <a:pt x="9523258" y="46363"/>
                  <a:pt x="9553830" y="46363"/>
                </a:cubicBezTo>
                <a:cubicBezTo>
                  <a:pt x="9599689" y="46363"/>
                  <a:pt x="9630261" y="46363"/>
                  <a:pt x="9676119" y="46363"/>
                </a:cubicBezTo>
                <a:cubicBezTo>
                  <a:pt x="9691405" y="46363"/>
                  <a:pt x="9706691" y="46363"/>
                  <a:pt x="9721978" y="46363"/>
                </a:cubicBezTo>
                <a:cubicBezTo>
                  <a:pt x="9737264" y="61817"/>
                  <a:pt x="9752550" y="61817"/>
                  <a:pt x="9767836" y="61817"/>
                </a:cubicBezTo>
                <a:cubicBezTo>
                  <a:pt x="9783122" y="61817"/>
                  <a:pt x="9798408" y="77272"/>
                  <a:pt x="9813694" y="77272"/>
                </a:cubicBezTo>
                <a:cubicBezTo>
                  <a:pt x="9828980" y="77272"/>
                  <a:pt x="9828980" y="92726"/>
                  <a:pt x="9844267" y="92726"/>
                </a:cubicBezTo>
                <a:cubicBezTo>
                  <a:pt x="9859553" y="108180"/>
                  <a:pt x="9859553" y="108180"/>
                  <a:pt x="9874839" y="123635"/>
                </a:cubicBezTo>
                <a:cubicBezTo>
                  <a:pt x="9874839" y="139089"/>
                  <a:pt x="9890125" y="154543"/>
                  <a:pt x="9890125" y="169998"/>
                </a:cubicBezTo>
                <a:cubicBezTo>
                  <a:pt x="9890125" y="185452"/>
                  <a:pt x="9874839" y="200906"/>
                  <a:pt x="9859553" y="216361"/>
                </a:cubicBezTo>
                <a:cubicBezTo>
                  <a:pt x="9844267" y="231815"/>
                  <a:pt x="9828980" y="247269"/>
                  <a:pt x="9813694" y="247269"/>
                </a:cubicBezTo>
                <a:cubicBezTo>
                  <a:pt x="9813694" y="355449"/>
                  <a:pt x="9813694" y="448175"/>
                  <a:pt x="9813694" y="556355"/>
                </a:cubicBezTo>
                <a:cubicBezTo>
                  <a:pt x="9813694" y="695445"/>
                  <a:pt x="9813694" y="834533"/>
                  <a:pt x="9813694" y="958168"/>
                </a:cubicBezTo>
                <a:cubicBezTo>
                  <a:pt x="9813694" y="1004531"/>
                  <a:pt x="9813694" y="1050894"/>
                  <a:pt x="9813694" y="1097257"/>
                </a:cubicBezTo>
                <a:cubicBezTo>
                  <a:pt x="9813694" y="1097257"/>
                  <a:pt x="9813694" y="1097257"/>
                  <a:pt x="9828980" y="1112711"/>
                </a:cubicBezTo>
                <a:cubicBezTo>
                  <a:pt x="9844267" y="1143619"/>
                  <a:pt x="9844267" y="1174528"/>
                  <a:pt x="9813694" y="1205437"/>
                </a:cubicBezTo>
                <a:cubicBezTo>
                  <a:pt x="9798408" y="1313617"/>
                  <a:pt x="9798408" y="1421797"/>
                  <a:pt x="9783122" y="1514523"/>
                </a:cubicBezTo>
                <a:cubicBezTo>
                  <a:pt x="9783122" y="1607249"/>
                  <a:pt x="9767836" y="1684521"/>
                  <a:pt x="9767836" y="1777246"/>
                </a:cubicBezTo>
                <a:cubicBezTo>
                  <a:pt x="9767836" y="1869972"/>
                  <a:pt x="9752550" y="1962698"/>
                  <a:pt x="9767836" y="2055424"/>
                </a:cubicBezTo>
                <a:cubicBezTo>
                  <a:pt x="9767836" y="2148150"/>
                  <a:pt x="9767836" y="2240876"/>
                  <a:pt x="9783122" y="2318147"/>
                </a:cubicBezTo>
                <a:cubicBezTo>
                  <a:pt x="9783122" y="2333602"/>
                  <a:pt x="9783122" y="2349056"/>
                  <a:pt x="9767836" y="2364510"/>
                </a:cubicBezTo>
                <a:cubicBezTo>
                  <a:pt x="9767836" y="2379965"/>
                  <a:pt x="9767836" y="2395419"/>
                  <a:pt x="9767836" y="2410873"/>
                </a:cubicBezTo>
                <a:cubicBezTo>
                  <a:pt x="9767836" y="2426328"/>
                  <a:pt x="9752550" y="2441782"/>
                  <a:pt x="9752550" y="2457236"/>
                </a:cubicBezTo>
                <a:cubicBezTo>
                  <a:pt x="9737264" y="2472691"/>
                  <a:pt x="9721978" y="2503599"/>
                  <a:pt x="9706691" y="2503599"/>
                </a:cubicBezTo>
                <a:cubicBezTo>
                  <a:pt x="9691405" y="2519053"/>
                  <a:pt x="9676119" y="2519053"/>
                  <a:pt x="9660833" y="2534508"/>
                </a:cubicBezTo>
                <a:cubicBezTo>
                  <a:pt x="9630261" y="2534508"/>
                  <a:pt x="9614975" y="2534508"/>
                  <a:pt x="9599689" y="2549962"/>
                </a:cubicBezTo>
                <a:cubicBezTo>
                  <a:pt x="9569116" y="2549962"/>
                  <a:pt x="9538544" y="2565416"/>
                  <a:pt x="9507972" y="2565416"/>
                </a:cubicBezTo>
                <a:cubicBezTo>
                  <a:pt x="9446827" y="2580871"/>
                  <a:pt x="9370397" y="2596325"/>
                  <a:pt x="9309252" y="2596325"/>
                </a:cubicBezTo>
                <a:cubicBezTo>
                  <a:pt x="9248108" y="2611779"/>
                  <a:pt x="9171677" y="2611779"/>
                  <a:pt x="9095246" y="2611779"/>
                </a:cubicBezTo>
                <a:cubicBezTo>
                  <a:pt x="9064674" y="2627234"/>
                  <a:pt x="9049388" y="2627234"/>
                  <a:pt x="9018816" y="2627234"/>
                </a:cubicBezTo>
                <a:cubicBezTo>
                  <a:pt x="8957671" y="2611779"/>
                  <a:pt x="8896527" y="2596325"/>
                  <a:pt x="8835382" y="2580871"/>
                </a:cubicBezTo>
                <a:cubicBezTo>
                  <a:pt x="8789524" y="2580871"/>
                  <a:pt x="8743665" y="2580871"/>
                  <a:pt x="8697807" y="2580871"/>
                </a:cubicBezTo>
                <a:cubicBezTo>
                  <a:pt x="8667235" y="2580871"/>
                  <a:pt x="8636662" y="2565416"/>
                  <a:pt x="8606090" y="2565416"/>
                </a:cubicBezTo>
                <a:cubicBezTo>
                  <a:pt x="8575518" y="2565416"/>
                  <a:pt x="8544946" y="2580871"/>
                  <a:pt x="8499087" y="2580871"/>
                </a:cubicBezTo>
                <a:cubicBezTo>
                  <a:pt x="8392084" y="2580871"/>
                  <a:pt x="8269795" y="2580871"/>
                  <a:pt x="8147507" y="2596325"/>
                </a:cubicBezTo>
                <a:cubicBezTo>
                  <a:pt x="7933501" y="2596325"/>
                  <a:pt x="7719495" y="2611779"/>
                  <a:pt x="7505489" y="2611779"/>
                </a:cubicBezTo>
                <a:cubicBezTo>
                  <a:pt x="7398486" y="2611779"/>
                  <a:pt x="7276197" y="2627234"/>
                  <a:pt x="7169194" y="2627234"/>
                </a:cubicBezTo>
                <a:cubicBezTo>
                  <a:pt x="7062192" y="2627234"/>
                  <a:pt x="6955189" y="2627234"/>
                  <a:pt x="6848186" y="2642688"/>
                </a:cubicBezTo>
                <a:cubicBezTo>
                  <a:pt x="6802327" y="2642688"/>
                  <a:pt x="6756469" y="2642688"/>
                  <a:pt x="6710611" y="2642688"/>
                </a:cubicBezTo>
                <a:cubicBezTo>
                  <a:pt x="6649466" y="2658142"/>
                  <a:pt x="6588322" y="2658142"/>
                  <a:pt x="6527177" y="2658142"/>
                </a:cubicBezTo>
                <a:cubicBezTo>
                  <a:pt x="6420174" y="2673597"/>
                  <a:pt x="6313171" y="2689051"/>
                  <a:pt x="6190882" y="2689051"/>
                </a:cubicBezTo>
                <a:cubicBezTo>
                  <a:pt x="5992163" y="2719960"/>
                  <a:pt x="5778157" y="2735414"/>
                  <a:pt x="5564151" y="2735414"/>
                </a:cubicBezTo>
                <a:cubicBezTo>
                  <a:pt x="5548865" y="2750868"/>
                  <a:pt x="5548865" y="2750868"/>
                  <a:pt x="5548865" y="2750868"/>
                </a:cubicBezTo>
                <a:cubicBezTo>
                  <a:pt x="5518293" y="2781777"/>
                  <a:pt x="5472434" y="2828140"/>
                  <a:pt x="5441862" y="2859048"/>
                </a:cubicBezTo>
                <a:cubicBezTo>
                  <a:pt x="5411290" y="2889957"/>
                  <a:pt x="5380717" y="2889957"/>
                  <a:pt x="5350145" y="2859048"/>
                </a:cubicBezTo>
                <a:cubicBezTo>
                  <a:pt x="5334859" y="2843594"/>
                  <a:pt x="5334859" y="2797231"/>
                  <a:pt x="5350145" y="2781777"/>
                </a:cubicBezTo>
                <a:cubicBezTo>
                  <a:pt x="5365431" y="2766323"/>
                  <a:pt x="5365431" y="2766323"/>
                  <a:pt x="5380717" y="2750868"/>
                </a:cubicBezTo>
                <a:cubicBezTo>
                  <a:pt x="5319573" y="2750868"/>
                  <a:pt x="5258429" y="2750868"/>
                  <a:pt x="5212570" y="2750868"/>
                </a:cubicBezTo>
                <a:cubicBezTo>
                  <a:pt x="5105567" y="2766323"/>
                  <a:pt x="4998564" y="2766323"/>
                  <a:pt x="4891561" y="2766323"/>
                </a:cubicBezTo>
                <a:cubicBezTo>
                  <a:pt x="4677556" y="2781777"/>
                  <a:pt x="4478836" y="2781777"/>
                  <a:pt x="4280116" y="2797231"/>
                </a:cubicBezTo>
                <a:cubicBezTo>
                  <a:pt x="4188399" y="2797231"/>
                  <a:pt x="4081397" y="2797231"/>
                  <a:pt x="3974393" y="2812685"/>
                </a:cubicBezTo>
                <a:cubicBezTo>
                  <a:pt x="3867391" y="2812685"/>
                  <a:pt x="3745102" y="2812685"/>
                  <a:pt x="3622813" y="2812685"/>
                </a:cubicBezTo>
                <a:cubicBezTo>
                  <a:pt x="3393521" y="2828140"/>
                  <a:pt x="3164229" y="2828140"/>
                  <a:pt x="2934937" y="2828140"/>
                </a:cubicBezTo>
                <a:cubicBezTo>
                  <a:pt x="2736217" y="2843594"/>
                  <a:pt x="2537497" y="2843594"/>
                  <a:pt x="2338778" y="2859048"/>
                </a:cubicBezTo>
                <a:cubicBezTo>
                  <a:pt x="2262347" y="2859048"/>
                  <a:pt x="2185917" y="2874503"/>
                  <a:pt x="2109486" y="2874503"/>
                </a:cubicBezTo>
                <a:cubicBezTo>
                  <a:pt x="2078914" y="2874503"/>
                  <a:pt x="2063628" y="2874503"/>
                  <a:pt x="2033055" y="2874503"/>
                </a:cubicBezTo>
                <a:cubicBezTo>
                  <a:pt x="1910766" y="2889957"/>
                  <a:pt x="1788477" y="2905411"/>
                  <a:pt x="1666188" y="2920866"/>
                </a:cubicBezTo>
                <a:cubicBezTo>
                  <a:pt x="1436896" y="2951774"/>
                  <a:pt x="1207604" y="2982683"/>
                  <a:pt x="978313" y="3013592"/>
                </a:cubicBezTo>
                <a:cubicBezTo>
                  <a:pt x="917168" y="3029046"/>
                  <a:pt x="871310" y="3029046"/>
                  <a:pt x="810165" y="3029046"/>
                </a:cubicBezTo>
                <a:cubicBezTo>
                  <a:pt x="764307" y="3044500"/>
                  <a:pt x="718448" y="3044500"/>
                  <a:pt x="672590" y="3059954"/>
                </a:cubicBezTo>
                <a:cubicBezTo>
                  <a:pt x="596159" y="3059954"/>
                  <a:pt x="535015" y="3059954"/>
                  <a:pt x="473870" y="3075409"/>
                </a:cubicBezTo>
                <a:cubicBezTo>
                  <a:pt x="458584" y="3075409"/>
                  <a:pt x="443298" y="3075409"/>
                  <a:pt x="443298" y="3075409"/>
                </a:cubicBezTo>
                <a:cubicBezTo>
                  <a:pt x="428012" y="3075409"/>
                  <a:pt x="428012" y="3075409"/>
                  <a:pt x="412726" y="3075409"/>
                </a:cubicBezTo>
                <a:cubicBezTo>
                  <a:pt x="397440" y="3090863"/>
                  <a:pt x="366867" y="3075409"/>
                  <a:pt x="351581" y="3075409"/>
                </a:cubicBezTo>
                <a:cubicBezTo>
                  <a:pt x="259864" y="3075409"/>
                  <a:pt x="168148" y="3059954"/>
                  <a:pt x="76431" y="3059954"/>
                </a:cubicBezTo>
                <a:cubicBezTo>
                  <a:pt x="61145" y="3059954"/>
                  <a:pt x="45859" y="3044500"/>
                  <a:pt x="30572" y="3029046"/>
                </a:cubicBezTo>
                <a:cubicBezTo>
                  <a:pt x="15286" y="3013592"/>
                  <a:pt x="0" y="2998137"/>
                  <a:pt x="0" y="2982683"/>
                </a:cubicBezTo>
                <a:cubicBezTo>
                  <a:pt x="0" y="2936320"/>
                  <a:pt x="45859" y="2889957"/>
                  <a:pt x="76431" y="2905411"/>
                </a:cubicBezTo>
                <a:cubicBezTo>
                  <a:pt x="137575" y="2905411"/>
                  <a:pt x="198720" y="2905411"/>
                  <a:pt x="259864" y="2905411"/>
                </a:cubicBezTo>
                <a:cubicBezTo>
                  <a:pt x="259864" y="2905411"/>
                  <a:pt x="259864" y="2889957"/>
                  <a:pt x="259864" y="2874503"/>
                </a:cubicBezTo>
                <a:cubicBezTo>
                  <a:pt x="259864" y="2859048"/>
                  <a:pt x="259864" y="2843594"/>
                  <a:pt x="259864" y="2828140"/>
                </a:cubicBezTo>
                <a:cubicBezTo>
                  <a:pt x="259864" y="2797231"/>
                  <a:pt x="259864" y="2766323"/>
                  <a:pt x="259864" y="2735414"/>
                </a:cubicBezTo>
                <a:cubicBezTo>
                  <a:pt x="244578" y="2689051"/>
                  <a:pt x="244578" y="2642688"/>
                  <a:pt x="244578" y="2611779"/>
                </a:cubicBezTo>
                <a:cubicBezTo>
                  <a:pt x="244578" y="2580871"/>
                  <a:pt x="244578" y="2534508"/>
                  <a:pt x="244578" y="2503599"/>
                </a:cubicBezTo>
                <a:cubicBezTo>
                  <a:pt x="244578" y="2426328"/>
                  <a:pt x="244578" y="2364510"/>
                  <a:pt x="244578" y="2287239"/>
                </a:cubicBezTo>
                <a:cubicBezTo>
                  <a:pt x="229292" y="2287239"/>
                  <a:pt x="214006" y="2271784"/>
                  <a:pt x="198720" y="2256330"/>
                </a:cubicBezTo>
                <a:cubicBezTo>
                  <a:pt x="183434" y="2240876"/>
                  <a:pt x="183434" y="2225421"/>
                  <a:pt x="183434" y="2209967"/>
                </a:cubicBezTo>
                <a:cubicBezTo>
                  <a:pt x="183434" y="2194513"/>
                  <a:pt x="183434" y="2163604"/>
                  <a:pt x="198720" y="2148150"/>
                </a:cubicBezTo>
                <a:cubicBezTo>
                  <a:pt x="214006" y="2132696"/>
                  <a:pt x="229292" y="2132696"/>
                  <a:pt x="244578" y="2117241"/>
                </a:cubicBezTo>
                <a:cubicBezTo>
                  <a:pt x="244578" y="2101787"/>
                  <a:pt x="244578" y="2101787"/>
                  <a:pt x="244578" y="2086333"/>
                </a:cubicBezTo>
                <a:cubicBezTo>
                  <a:pt x="244578" y="1931790"/>
                  <a:pt x="229292" y="1777246"/>
                  <a:pt x="229292" y="1622703"/>
                </a:cubicBezTo>
                <a:cubicBezTo>
                  <a:pt x="229292" y="1607249"/>
                  <a:pt x="229292" y="1591795"/>
                  <a:pt x="229292" y="1560886"/>
                </a:cubicBezTo>
                <a:cubicBezTo>
                  <a:pt x="229292" y="1514523"/>
                  <a:pt x="229292" y="1468160"/>
                  <a:pt x="229292" y="1421797"/>
                </a:cubicBezTo>
                <a:cubicBezTo>
                  <a:pt x="229292" y="1359980"/>
                  <a:pt x="229292" y="1298163"/>
                  <a:pt x="229292" y="1236345"/>
                </a:cubicBezTo>
                <a:cubicBezTo>
                  <a:pt x="229292" y="1159074"/>
                  <a:pt x="229292" y="1066348"/>
                  <a:pt x="244578" y="989077"/>
                </a:cubicBezTo>
                <a:cubicBezTo>
                  <a:pt x="214006" y="973622"/>
                  <a:pt x="214006" y="927259"/>
                  <a:pt x="244578" y="911805"/>
                </a:cubicBezTo>
                <a:cubicBezTo>
                  <a:pt x="244578" y="849987"/>
                  <a:pt x="244578" y="788170"/>
                  <a:pt x="244578" y="726353"/>
                </a:cubicBezTo>
                <a:cubicBezTo>
                  <a:pt x="244578" y="664536"/>
                  <a:pt x="244578" y="587264"/>
                  <a:pt x="244578" y="509993"/>
                </a:cubicBezTo>
                <a:cubicBezTo>
                  <a:pt x="244578" y="448175"/>
                  <a:pt x="244578" y="386358"/>
                  <a:pt x="259864" y="324541"/>
                </a:cubicBezTo>
                <a:cubicBezTo>
                  <a:pt x="259864" y="293632"/>
                  <a:pt x="259864" y="262724"/>
                  <a:pt x="259864" y="231815"/>
                </a:cubicBezTo>
                <a:cubicBezTo>
                  <a:pt x="259864" y="231815"/>
                  <a:pt x="275150" y="231815"/>
                  <a:pt x="275150" y="216361"/>
                </a:cubicBezTo>
                <a:cubicBezTo>
                  <a:pt x="259864" y="216361"/>
                  <a:pt x="259864" y="200906"/>
                  <a:pt x="259864" y="200906"/>
                </a:cubicBezTo>
                <a:cubicBezTo>
                  <a:pt x="259864" y="169998"/>
                  <a:pt x="290437" y="139089"/>
                  <a:pt x="321009" y="139089"/>
                </a:cubicBezTo>
                <a:cubicBezTo>
                  <a:pt x="428012" y="154543"/>
                  <a:pt x="550301" y="154543"/>
                  <a:pt x="657304" y="169998"/>
                </a:cubicBezTo>
                <a:cubicBezTo>
                  <a:pt x="733734" y="169998"/>
                  <a:pt x="794879" y="169998"/>
                  <a:pt x="871310" y="169998"/>
                </a:cubicBezTo>
                <a:cubicBezTo>
                  <a:pt x="932454" y="169998"/>
                  <a:pt x="993599" y="185452"/>
                  <a:pt x="1054743" y="185452"/>
                </a:cubicBezTo>
                <a:cubicBezTo>
                  <a:pt x="1070029" y="185452"/>
                  <a:pt x="1070029" y="169998"/>
                  <a:pt x="1070029" y="169998"/>
                </a:cubicBezTo>
                <a:cubicBezTo>
                  <a:pt x="1085315" y="154543"/>
                  <a:pt x="1100602" y="154543"/>
                  <a:pt x="1131174" y="139089"/>
                </a:cubicBezTo>
                <a:cubicBezTo>
                  <a:pt x="1131174" y="139089"/>
                  <a:pt x="1146460" y="139089"/>
                  <a:pt x="1161746" y="139089"/>
                </a:cubicBezTo>
                <a:cubicBezTo>
                  <a:pt x="1161746" y="139089"/>
                  <a:pt x="1177032" y="139089"/>
                  <a:pt x="1192318" y="139089"/>
                </a:cubicBezTo>
                <a:cubicBezTo>
                  <a:pt x="1207604" y="154543"/>
                  <a:pt x="1207604" y="169998"/>
                  <a:pt x="1207604" y="185452"/>
                </a:cubicBezTo>
                <a:cubicBezTo>
                  <a:pt x="1222891" y="185452"/>
                  <a:pt x="1238177" y="185452"/>
                  <a:pt x="1253463" y="185452"/>
                </a:cubicBezTo>
                <a:cubicBezTo>
                  <a:pt x="1360466" y="200906"/>
                  <a:pt x="1452182" y="200906"/>
                  <a:pt x="1559185" y="200906"/>
                </a:cubicBezTo>
                <a:cubicBezTo>
                  <a:pt x="1757905" y="200906"/>
                  <a:pt x="1941339" y="200906"/>
                  <a:pt x="2124772" y="200906"/>
                </a:cubicBezTo>
                <a:cubicBezTo>
                  <a:pt x="2231775" y="200906"/>
                  <a:pt x="2323492" y="200906"/>
                  <a:pt x="2415209" y="200906"/>
                </a:cubicBezTo>
                <a:cubicBezTo>
                  <a:pt x="2415209" y="200906"/>
                  <a:pt x="2430495" y="200906"/>
                  <a:pt x="2430495" y="200906"/>
                </a:cubicBezTo>
                <a:cubicBezTo>
                  <a:pt x="2506925" y="139089"/>
                  <a:pt x="2598642" y="61817"/>
                  <a:pt x="2690359" y="0"/>
                </a:cubicBezTo>
                <a:close/>
              </a:path>
            </a:pathLst>
          </a:custGeom>
          <a:ln w="28575">
            <a:solidFill>
              <a:srgbClr val="132F95"/>
            </a:solidFill>
          </a:ln>
        </p:spPr>
        <p:txBody>
          <a:bodyPr wrap="square">
            <a:noAutofit/>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8" name="图片占位符 7"/>
          <p:cNvSpPr>
            <a:spLocks noGrp="1"/>
          </p:cNvSpPr>
          <p:nvPr>
            <p:ph type="pic" sz="quarter" idx="10"/>
          </p:nvPr>
        </p:nvSpPr>
        <p:spPr>
          <a:xfrm>
            <a:off x="1688887" y="1971266"/>
            <a:ext cx="3912186" cy="2145650"/>
          </a:xfrm>
          <a:custGeom>
            <a:avLst/>
            <a:gdLst>
              <a:gd name="connsiteX0" fmla="*/ 2225888 w 3912186"/>
              <a:gd name="connsiteY0" fmla="*/ 409 h 2145650"/>
              <a:gd name="connsiteX1" fmla="*/ 3006938 w 3912186"/>
              <a:gd name="connsiteY1" fmla="*/ 28984 h 2145650"/>
              <a:gd name="connsiteX2" fmla="*/ 3702263 w 3912186"/>
              <a:gd name="connsiteY2" fmla="*/ 95659 h 2145650"/>
              <a:gd name="connsiteX3" fmla="*/ 3797513 w 3912186"/>
              <a:gd name="connsiteY3" fmla="*/ 133759 h 2145650"/>
              <a:gd name="connsiteX4" fmla="*/ 3835613 w 3912186"/>
              <a:gd name="connsiteY4" fmla="*/ 343309 h 2145650"/>
              <a:gd name="connsiteX5" fmla="*/ 3854663 w 3912186"/>
              <a:gd name="connsiteY5" fmla="*/ 619534 h 2145650"/>
              <a:gd name="connsiteX6" fmla="*/ 3911813 w 3912186"/>
              <a:gd name="connsiteY6" fmla="*/ 1019584 h 2145650"/>
              <a:gd name="connsiteX7" fmla="*/ 3873713 w 3912186"/>
              <a:gd name="connsiteY7" fmla="*/ 1238659 h 2145650"/>
              <a:gd name="connsiteX8" fmla="*/ 3768938 w 3912186"/>
              <a:gd name="connsiteY8" fmla="*/ 1372009 h 2145650"/>
              <a:gd name="connsiteX9" fmla="*/ 3397463 w 3912186"/>
              <a:gd name="connsiteY9" fmla="*/ 1419634 h 2145650"/>
              <a:gd name="connsiteX10" fmla="*/ 2730713 w 3912186"/>
              <a:gd name="connsiteY10" fmla="*/ 1438684 h 2145650"/>
              <a:gd name="connsiteX11" fmla="*/ 2092538 w 3912186"/>
              <a:gd name="connsiteY11" fmla="*/ 1457734 h 2145650"/>
              <a:gd name="connsiteX12" fmla="*/ 1702013 w 3912186"/>
              <a:gd name="connsiteY12" fmla="*/ 1438684 h 2145650"/>
              <a:gd name="connsiteX13" fmla="*/ 1616288 w 3912186"/>
              <a:gd name="connsiteY13" fmla="*/ 1581559 h 2145650"/>
              <a:gd name="connsiteX14" fmla="*/ 1454363 w 3912186"/>
              <a:gd name="connsiteY14" fmla="*/ 1829209 h 2145650"/>
              <a:gd name="connsiteX15" fmla="*/ 1073363 w 3912186"/>
              <a:gd name="connsiteY15" fmla="*/ 2095909 h 2145650"/>
              <a:gd name="connsiteX16" fmla="*/ 1016213 w 3912186"/>
              <a:gd name="connsiteY16" fmla="*/ 2143534 h 2145650"/>
              <a:gd name="connsiteX17" fmla="*/ 997163 w 3912186"/>
              <a:gd name="connsiteY17" fmla="*/ 2105434 h 2145650"/>
              <a:gd name="connsiteX18" fmla="*/ 1111463 w 3912186"/>
              <a:gd name="connsiteY18" fmla="*/ 1838734 h 2145650"/>
              <a:gd name="connsiteX19" fmla="*/ 1159088 w 3912186"/>
              <a:gd name="connsiteY19" fmla="*/ 1648234 h 2145650"/>
              <a:gd name="connsiteX20" fmla="*/ 1120988 w 3912186"/>
              <a:gd name="connsiteY20" fmla="*/ 1467259 h 2145650"/>
              <a:gd name="connsiteX21" fmla="*/ 978113 w 3912186"/>
              <a:gd name="connsiteY21" fmla="*/ 1410109 h 2145650"/>
              <a:gd name="connsiteX22" fmla="*/ 597113 w 3912186"/>
              <a:gd name="connsiteY22" fmla="*/ 1448209 h 2145650"/>
              <a:gd name="connsiteX23" fmla="*/ 254213 w 3912186"/>
              <a:gd name="connsiteY23" fmla="*/ 1391059 h 2145650"/>
              <a:gd name="connsiteX24" fmla="*/ 63713 w 3912186"/>
              <a:gd name="connsiteY24" fmla="*/ 1286284 h 2145650"/>
              <a:gd name="connsiteX25" fmla="*/ 6563 w 3912186"/>
              <a:gd name="connsiteY25" fmla="*/ 733834 h 2145650"/>
              <a:gd name="connsiteX26" fmla="*/ 6563 w 3912186"/>
              <a:gd name="connsiteY26" fmla="*/ 438559 h 2145650"/>
              <a:gd name="connsiteX27" fmla="*/ 54188 w 3912186"/>
              <a:gd name="connsiteY27" fmla="*/ 200434 h 2145650"/>
              <a:gd name="connsiteX28" fmla="*/ 197063 w 3912186"/>
              <a:gd name="connsiteY28" fmla="*/ 133759 h 2145650"/>
              <a:gd name="connsiteX29" fmla="*/ 482813 w 3912186"/>
              <a:gd name="connsiteY29" fmla="*/ 105184 h 2145650"/>
              <a:gd name="connsiteX30" fmla="*/ 1349588 w 3912186"/>
              <a:gd name="connsiteY30" fmla="*/ 48034 h 2145650"/>
              <a:gd name="connsiteX31" fmla="*/ 2225888 w 3912186"/>
              <a:gd name="connsiteY31" fmla="*/ 409 h 214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912186" h="2145650">
                <a:moveTo>
                  <a:pt x="2225888" y="409"/>
                </a:moveTo>
                <a:cubicBezTo>
                  <a:pt x="2502113" y="-2766"/>
                  <a:pt x="2760876" y="13109"/>
                  <a:pt x="3006938" y="28984"/>
                </a:cubicBezTo>
                <a:cubicBezTo>
                  <a:pt x="3253001" y="44859"/>
                  <a:pt x="3570501" y="78197"/>
                  <a:pt x="3702263" y="95659"/>
                </a:cubicBezTo>
                <a:cubicBezTo>
                  <a:pt x="3834025" y="113121"/>
                  <a:pt x="3775288" y="92484"/>
                  <a:pt x="3797513" y="133759"/>
                </a:cubicBezTo>
                <a:cubicBezTo>
                  <a:pt x="3819738" y="175034"/>
                  <a:pt x="3826088" y="262347"/>
                  <a:pt x="3835613" y="343309"/>
                </a:cubicBezTo>
                <a:cubicBezTo>
                  <a:pt x="3845138" y="424271"/>
                  <a:pt x="3841963" y="506822"/>
                  <a:pt x="3854663" y="619534"/>
                </a:cubicBezTo>
                <a:cubicBezTo>
                  <a:pt x="3867363" y="732246"/>
                  <a:pt x="3908638" y="916397"/>
                  <a:pt x="3911813" y="1019584"/>
                </a:cubicBezTo>
                <a:cubicBezTo>
                  <a:pt x="3914988" y="1122771"/>
                  <a:pt x="3897525" y="1179922"/>
                  <a:pt x="3873713" y="1238659"/>
                </a:cubicBezTo>
                <a:cubicBezTo>
                  <a:pt x="3849901" y="1297396"/>
                  <a:pt x="3848313" y="1341847"/>
                  <a:pt x="3768938" y="1372009"/>
                </a:cubicBezTo>
                <a:cubicBezTo>
                  <a:pt x="3689563" y="1402172"/>
                  <a:pt x="3570500" y="1408522"/>
                  <a:pt x="3397463" y="1419634"/>
                </a:cubicBezTo>
                <a:cubicBezTo>
                  <a:pt x="3224426" y="1430746"/>
                  <a:pt x="2730713" y="1438684"/>
                  <a:pt x="2730713" y="1438684"/>
                </a:cubicBezTo>
                <a:cubicBezTo>
                  <a:pt x="2513226" y="1445034"/>
                  <a:pt x="2263988" y="1457734"/>
                  <a:pt x="2092538" y="1457734"/>
                </a:cubicBezTo>
                <a:cubicBezTo>
                  <a:pt x="1921088" y="1457734"/>
                  <a:pt x="1781388" y="1418047"/>
                  <a:pt x="1702013" y="1438684"/>
                </a:cubicBezTo>
                <a:cubicBezTo>
                  <a:pt x="1622638" y="1459321"/>
                  <a:pt x="1657563" y="1516472"/>
                  <a:pt x="1616288" y="1581559"/>
                </a:cubicBezTo>
                <a:cubicBezTo>
                  <a:pt x="1575013" y="1646647"/>
                  <a:pt x="1544851" y="1743484"/>
                  <a:pt x="1454363" y="1829209"/>
                </a:cubicBezTo>
                <a:cubicBezTo>
                  <a:pt x="1363876" y="1914934"/>
                  <a:pt x="1146388" y="2043522"/>
                  <a:pt x="1073363" y="2095909"/>
                </a:cubicBezTo>
                <a:cubicBezTo>
                  <a:pt x="1000338" y="2148296"/>
                  <a:pt x="1016213" y="2143534"/>
                  <a:pt x="1016213" y="2143534"/>
                </a:cubicBezTo>
                <a:cubicBezTo>
                  <a:pt x="1003513" y="2145121"/>
                  <a:pt x="981288" y="2156234"/>
                  <a:pt x="997163" y="2105434"/>
                </a:cubicBezTo>
                <a:cubicBezTo>
                  <a:pt x="1013038" y="2054634"/>
                  <a:pt x="1084476" y="1914934"/>
                  <a:pt x="1111463" y="1838734"/>
                </a:cubicBezTo>
                <a:cubicBezTo>
                  <a:pt x="1138451" y="1762534"/>
                  <a:pt x="1157501" y="1710146"/>
                  <a:pt x="1159088" y="1648234"/>
                </a:cubicBezTo>
                <a:cubicBezTo>
                  <a:pt x="1160675" y="1586322"/>
                  <a:pt x="1151151" y="1506947"/>
                  <a:pt x="1120988" y="1467259"/>
                </a:cubicBezTo>
                <a:cubicBezTo>
                  <a:pt x="1090826" y="1427572"/>
                  <a:pt x="1065425" y="1413284"/>
                  <a:pt x="978113" y="1410109"/>
                </a:cubicBezTo>
                <a:cubicBezTo>
                  <a:pt x="890801" y="1406934"/>
                  <a:pt x="717763" y="1451384"/>
                  <a:pt x="597113" y="1448209"/>
                </a:cubicBezTo>
                <a:cubicBezTo>
                  <a:pt x="476463" y="1445034"/>
                  <a:pt x="343113" y="1418047"/>
                  <a:pt x="254213" y="1391059"/>
                </a:cubicBezTo>
                <a:cubicBezTo>
                  <a:pt x="165313" y="1364072"/>
                  <a:pt x="104988" y="1395822"/>
                  <a:pt x="63713" y="1286284"/>
                </a:cubicBezTo>
                <a:cubicBezTo>
                  <a:pt x="22438" y="1176746"/>
                  <a:pt x="16088" y="875122"/>
                  <a:pt x="6563" y="733834"/>
                </a:cubicBezTo>
                <a:cubicBezTo>
                  <a:pt x="-2962" y="592547"/>
                  <a:pt x="-1375" y="521109"/>
                  <a:pt x="6563" y="438559"/>
                </a:cubicBezTo>
                <a:cubicBezTo>
                  <a:pt x="14500" y="356009"/>
                  <a:pt x="22438" y="251234"/>
                  <a:pt x="54188" y="200434"/>
                </a:cubicBezTo>
                <a:cubicBezTo>
                  <a:pt x="85938" y="149634"/>
                  <a:pt x="125626" y="149634"/>
                  <a:pt x="197063" y="133759"/>
                </a:cubicBezTo>
                <a:cubicBezTo>
                  <a:pt x="268500" y="117884"/>
                  <a:pt x="482813" y="105184"/>
                  <a:pt x="482813" y="105184"/>
                </a:cubicBezTo>
                <a:lnTo>
                  <a:pt x="1349588" y="48034"/>
                </a:lnTo>
                <a:cubicBezTo>
                  <a:pt x="1640100" y="30572"/>
                  <a:pt x="1949663" y="3584"/>
                  <a:pt x="2225888" y="409"/>
                </a:cubicBezTo>
                <a:close/>
              </a:path>
            </a:pathLst>
          </a:custGeom>
        </p:spPr>
        <p:txBody>
          <a:bodyPr wrap="square">
            <a:noAutofit/>
          </a:bodyPr>
          <a:lstStyle/>
          <a:p>
            <a:endParaRPr lang="zh-CN" altLang="en-US"/>
          </a:p>
        </p:txBody>
      </p:sp>
      <p:sp>
        <p:nvSpPr>
          <p:cNvPr id="9" name="图片占位符 8"/>
          <p:cNvSpPr>
            <a:spLocks noGrp="1"/>
          </p:cNvSpPr>
          <p:nvPr>
            <p:ph type="pic" sz="quarter" idx="11"/>
          </p:nvPr>
        </p:nvSpPr>
        <p:spPr>
          <a:xfrm>
            <a:off x="6647543" y="1971266"/>
            <a:ext cx="3912186" cy="2145650"/>
          </a:xfrm>
          <a:custGeom>
            <a:avLst/>
            <a:gdLst>
              <a:gd name="connsiteX0" fmla="*/ 2225888 w 3912186"/>
              <a:gd name="connsiteY0" fmla="*/ 409 h 2145650"/>
              <a:gd name="connsiteX1" fmla="*/ 3006938 w 3912186"/>
              <a:gd name="connsiteY1" fmla="*/ 28984 h 2145650"/>
              <a:gd name="connsiteX2" fmla="*/ 3702263 w 3912186"/>
              <a:gd name="connsiteY2" fmla="*/ 95659 h 2145650"/>
              <a:gd name="connsiteX3" fmla="*/ 3797513 w 3912186"/>
              <a:gd name="connsiteY3" fmla="*/ 133759 h 2145650"/>
              <a:gd name="connsiteX4" fmla="*/ 3835613 w 3912186"/>
              <a:gd name="connsiteY4" fmla="*/ 343309 h 2145650"/>
              <a:gd name="connsiteX5" fmla="*/ 3854663 w 3912186"/>
              <a:gd name="connsiteY5" fmla="*/ 619534 h 2145650"/>
              <a:gd name="connsiteX6" fmla="*/ 3911813 w 3912186"/>
              <a:gd name="connsiteY6" fmla="*/ 1019584 h 2145650"/>
              <a:gd name="connsiteX7" fmla="*/ 3873713 w 3912186"/>
              <a:gd name="connsiteY7" fmla="*/ 1238659 h 2145650"/>
              <a:gd name="connsiteX8" fmla="*/ 3768938 w 3912186"/>
              <a:gd name="connsiteY8" fmla="*/ 1372009 h 2145650"/>
              <a:gd name="connsiteX9" fmla="*/ 3397463 w 3912186"/>
              <a:gd name="connsiteY9" fmla="*/ 1419634 h 2145650"/>
              <a:gd name="connsiteX10" fmla="*/ 2730713 w 3912186"/>
              <a:gd name="connsiteY10" fmla="*/ 1438684 h 2145650"/>
              <a:gd name="connsiteX11" fmla="*/ 2092538 w 3912186"/>
              <a:gd name="connsiteY11" fmla="*/ 1457734 h 2145650"/>
              <a:gd name="connsiteX12" fmla="*/ 1702013 w 3912186"/>
              <a:gd name="connsiteY12" fmla="*/ 1438684 h 2145650"/>
              <a:gd name="connsiteX13" fmla="*/ 1616288 w 3912186"/>
              <a:gd name="connsiteY13" fmla="*/ 1581559 h 2145650"/>
              <a:gd name="connsiteX14" fmla="*/ 1454363 w 3912186"/>
              <a:gd name="connsiteY14" fmla="*/ 1829209 h 2145650"/>
              <a:gd name="connsiteX15" fmla="*/ 1073363 w 3912186"/>
              <a:gd name="connsiteY15" fmla="*/ 2095909 h 2145650"/>
              <a:gd name="connsiteX16" fmla="*/ 1016213 w 3912186"/>
              <a:gd name="connsiteY16" fmla="*/ 2143534 h 2145650"/>
              <a:gd name="connsiteX17" fmla="*/ 997163 w 3912186"/>
              <a:gd name="connsiteY17" fmla="*/ 2105434 h 2145650"/>
              <a:gd name="connsiteX18" fmla="*/ 1111463 w 3912186"/>
              <a:gd name="connsiteY18" fmla="*/ 1838734 h 2145650"/>
              <a:gd name="connsiteX19" fmla="*/ 1159088 w 3912186"/>
              <a:gd name="connsiteY19" fmla="*/ 1648234 h 2145650"/>
              <a:gd name="connsiteX20" fmla="*/ 1120988 w 3912186"/>
              <a:gd name="connsiteY20" fmla="*/ 1467259 h 2145650"/>
              <a:gd name="connsiteX21" fmla="*/ 978113 w 3912186"/>
              <a:gd name="connsiteY21" fmla="*/ 1410109 h 2145650"/>
              <a:gd name="connsiteX22" fmla="*/ 597113 w 3912186"/>
              <a:gd name="connsiteY22" fmla="*/ 1448209 h 2145650"/>
              <a:gd name="connsiteX23" fmla="*/ 254213 w 3912186"/>
              <a:gd name="connsiteY23" fmla="*/ 1391059 h 2145650"/>
              <a:gd name="connsiteX24" fmla="*/ 63713 w 3912186"/>
              <a:gd name="connsiteY24" fmla="*/ 1286284 h 2145650"/>
              <a:gd name="connsiteX25" fmla="*/ 6563 w 3912186"/>
              <a:gd name="connsiteY25" fmla="*/ 733834 h 2145650"/>
              <a:gd name="connsiteX26" fmla="*/ 6563 w 3912186"/>
              <a:gd name="connsiteY26" fmla="*/ 438559 h 2145650"/>
              <a:gd name="connsiteX27" fmla="*/ 54188 w 3912186"/>
              <a:gd name="connsiteY27" fmla="*/ 200434 h 2145650"/>
              <a:gd name="connsiteX28" fmla="*/ 197063 w 3912186"/>
              <a:gd name="connsiteY28" fmla="*/ 133759 h 2145650"/>
              <a:gd name="connsiteX29" fmla="*/ 482813 w 3912186"/>
              <a:gd name="connsiteY29" fmla="*/ 105184 h 2145650"/>
              <a:gd name="connsiteX30" fmla="*/ 1349588 w 3912186"/>
              <a:gd name="connsiteY30" fmla="*/ 48034 h 2145650"/>
              <a:gd name="connsiteX31" fmla="*/ 2225888 w 3912186"/>
              <a:gd name="connsiteY31" fmla="*/ 409 h 214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912186" h="2145650">
                <a:moveTo>
                  <a:pt x="2225888" y="409"/>
                </a:moveTo>
                <a:cubicBezTo>
                  <a:pt x="2502113" y="-2766"/>
                  <a:pt x="2760876" y="13109"/>
                  <a:pt x="3006938" y="28984"/>
                </a:cubicBezTo>
                <a:cubicBezTo>
                  <a:pt x="3253001" y="44859"/>
                  <a:pt x="3570501" y="78197"/>
                  <a:pt x="3702263" y="95659"/>
                </a:cubicBezTo>
                <a:cubicBezTo>
                  <a:pt x="3834025" y="113121"/>
                  <a:pt x="3775288" y="92484"/>
                  <a:pt x="3797513" y="133759"/>
                </a:cubicBezTo>
                <a:cubicBezTo>
                  <a:pt x="3819738" y="175034"/>
                  <a:pt x="3826088" y="262347"/>
                  <a:pt x="3835613" y="343309"/>
                </a:cubicBezTo>
                <a:cubicBezTo>
                  <a:pt x="3845138" y="424271"/>
                  <a:pt x="3841963" y="506822"/>
                  <a:pt x="3854663" y="619534"/>
                </a:cubicBezTo>
                <a:cubicBezTo>
                  <a:pt x="3867363" y="732246"/>
                  <a:pt x="3908638" y="916397"/>
                  <a:pt x="3911813" y="1019584"/>
                </a:cubicBezTo>
                <a:cubicBezTo>
                  <a:pt x="3914988" y="1122771"/>
                  <a:pt x="3897525" y="1179922"/>
                  <a:pt x="3873713" y="1238659"/>
                </a:cubicBezTo>
                <a:cubicBezTo>
                  <a:pt x="3849901" y="1297396"/>
                  <a:pt x="3848313" y="1341847"/>
                  <a:pt x="3768938" y="1372009"/>
                </a:cubicBezTo>
                <a:cubicBezTo>
                  <a:pt x="3689563" y="1402172"/>
                  <a:pt x="3570500" y="1408522"/>
                  <a:pt x="3397463" y="1419634"/>
                </a:cubicBezTo>
                <a:cubicBezTo>
                  <a:pt x="3224426" y="1430746"/>
                  <a:pt x="2730713" y="1438684"/>
                  <a:pt x="2730713" y="1438684"/>
                </a:cubicBezTo>
                <a:cubicBezTo>
                  <a:pt x="2513226" y="1445034"/>
                  <a:pt x="2263988" y="1457734"/>
                  <a:pt x="2092538" y="1457734"/>
                </a:cubicBezTo>
                <a:cubicBezTo>
                  <a:pt x="1921088" y="1457734"/>
                  <a:pt x="1781388" y="1418047"/>
                  <a:pt x="1702013" y="1438684"/>
                </a:cubicBezTo>
                <a:cubicBezTo>
                  <a:pt x="1622638" y="1459321"/>
                  <a:pt x="1657563" y="1516472"/>
                  <a:pt x="1616288" y="1581559"/>
                </a:cubicBezTo>
                <a:cubicBezTo>
                  <a:pt x="1575013" y="1646647"/>
                  <a:pt x="1544851" y="1743484"/>
                  <a:pt x="1454363" y="1829209"/>
                </a:cubicBezTo>
                <a:cubicBezTo>
                  <a:pt x="1363876" y="1914934"/>
                  <a:pt x="1146388" y="2043522"/>
                  <a:pt x="1073363" y="2095909"/>
                </a:cubicBezTo>
                <a:cubicBezTo>
                  <a:pt x="1000338" y="2148296"/>
                  <a:pt x="1016213" y="2143534"/>
                  <a:pt x="1016213" y="2143534"/>
                </a:cubicBezTo>
                <a:cubicBezTo>
                  <a:pt x="1003513" y="2145121"/>
                  <a:pt x="981288" y="2156234"/>
                  <a:pt x="997163" y="2105434"/>
                </a:cubicBezTo>
                <a:cubicBezTo>
                  <a:pt x="1013038" y="2054634"/>
                  <a:pt x="1084476" y="1914934"/>
                  <a:pt x="1111463" y="1838734"/>
                </a:cubicBezTo>
                <a:cubicBezTo>
                  <a:pt x="1138451" y="1762534"/>
                  <a:pt x="1157501" y="1710146"/>
                  <a:pt x="1159088" y="1648234"/>
                </a:cubicBezTo>
                <a:cubicBezTo>
                  <a:pt x="1160675" y="1586322"/>
                  <a:pt x="1151151" y="1506947"/>
                  <a:pt x="1120988" y="1467259"/>
                </a:cubicBezTo>
                <a:cubicBezTo>
                  <a:pt x="1090826" y="1427572"/>
                  <a:pt x="1065425" y="1413284"/>
                  <a:pt x="978113" y="1410109"/>
                </a:cubicBezTo>
                <a:cubicBezTo>
                  <a:pt x="890801" y="1406934"/>
                  <a:pt x="717763" y="1451384"/>
                  <a:pt x="597113" y="1448209"/>
                </a:cubicBezTo>
                <a:cubicBezTo>
                  <a:pt x="476463" y="1445034"/>
                  <a:pt x="343113" y="1418047"/>
                  <a:pt x="254213" y="1391059"/>
                </a:cubicBezTo>
                <a:cubicBezTo>
                  <a:pt x="165313" y="1364072"/>
                  <a:pt x="104988" y="1395822"/>
                  <a:pt x="63713" y="1286284"/>
                </a:cubicBezTo>
                <a:cubicBezTo>
                  <a:pt x="22438" y="1176746"/>
                  <a:pt x="16088" y="875122"/>
                  <a:pt x="6563" y="733834"/>
                </a:cubicBezTo>
                <a:cubicBezTo>
                  <a:pt x="-2962" y="592547"/>
                  <a:pt x="-1375" y="521109"/>
                  <a:pt x="6563" y="438559"/>
                </a:cubicBezTo>
                <a:cubicBezTo>
                  <a:pt x="14500" y="356009"/>
                  <a:pt x="22438" y="251234"/>
                  <a:pt x="54188" y="200434"/>
                </a:cubicBezTo>
                <a:cubicBezTo>
                  <a:pt x="85938" y="149634"/>
                  <a:pt x="125626" y="149634"/>
                  <a:pt x="197063" y="133759"/>
                </a:cubicBezTo>
                <a:cubicBezTo>
                  <a:pt x="268500" y="117884"/>
                  <a:pt x="482813" y="105184"/>
                  <a:pt x="482813" y="105184"/>
                </a:cubicBezTo>
                <a:lnTo>
                  <a:pt x="1349588" y="48034"/>
                </a:lnTo>
                <a:cubicBezTo>
                  <a:pt x="1640100" y="30572"/>
                  <a:pt x="1949663" y="3584"/>
                  <a:pt x="2225888" y="409"/>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4" name="矩形 3"/>
          <p:cNvSpPr/>
          <p:nvPr userDrawn="1"/>
        </p:nvSpPr>
        <p:spPr>
          <a:xfrm>
            <a:off x="8325228" y="6469225"/>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gGrid">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svg"/><Relationship Id="rId3" Type="http://schemas.openxmlformats.org/officeDocument/2006/relationships/image" Target="../media/image10.png"/><Relationship Id="rId2" Type="http://schemas.openxmlformats.org/officeDocument/2006/relationships/image" Target="NULL" TargetMode="External"/><Relationship Id="rId1"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11.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svg"/><Relationship Id="rId2" Type="http://schemas.openxmlformats.org/officeDocument/2006/relationships/image" Target="../media/image4.pn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7.jpeg"/><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screen"/>
          <a:srcRect l="7028" t="37666" r="5700" b="25458"/>
          <a:stretch>
            <a:fillRect/>
          </a:stretch>
        </p:blipFill>
        <p:spPr>
          <a:xfrm>
            <a:off x="-14514" y="3468914"/>
            <a:ext cx="12206514" cy="3389088"/>
          </a:xfrm>
          <a:prstGeom prst="rect">
            <a:avLst/>
          </a:prstGeom>
        </p:spPr>
      </p:pic>
      <p:sp>
        <p:nvSpPr>
          <p:cNvPr id="4" name="文本框 3"/>
          <p:cNvSpPr txBox="1"/>
          <p:nvPr/>
        </p:nvSpPr>
        <p:spPr>
          <a:xfrm>
            <a:off x="2044859" y="572941"/>
            <a:ext cx="7802136" cy="1323439"/>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8000" b="1" dirty="0">
                <a:solidFill>
                  <a:srgbClr val="132F95"/>
                </a:solidFill>
                <a:latin typeface="Hannotate SC" panose="03000500000000000000" pitchFamily="66" charset="-122"/>
                <a:ea typeface="Hannotate SC" panose="03000500000000000000" pitchFamily="66" charset="-122"/>
                <a:cs typeface="LingWai SC Medium" panose="03050602040302020204" pitchFamily="66" charset="-122"/>
                <a:sym typeface="+mn-lt"/>
              </a:rPr>
              <a:t>光色玻璃</a:t>
            </a:r>
            <a:endParaRPr lang="en-US" altLang="zh-CN" sz="8000" b="1" dirty="0">
              <a:solidFill>
                <a:srgbClr val="132F95"/>
              </a:solidFill>
              <a:latin typeface="Hannotate SC" panose="03000500000000000000" pitchFamily="66" charset="-122"/>
              <a:ea typeface="Hannotate SC" panose="03000500000000000000" pitchFamily="66" charset="-122"/>
              <a:cs typeface="LingWai SC Medium" panose="03050602040302020204" pitchFamily="66" charset="-122"/>
              <a:sym typeface="+mn-lt"/>
            </a:endParaRPr>
          </a:p>
        </p:txBody>
      </p:sp>
      <p:sp>
        <p:nvSpPr>
          <p:cNvPr id="6" name="文本框 5"/>
          <p:cNvSpPr txBox="1"/>
          <p:nvPr/>
        </p:nvSpPr>
        <p:spPr>
          <a:xfrm>
            <a:off x="4191761" y="3152705"/>
            <a:ext cx="3808477" cy="632417"/>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14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lumMod val="50000"/>
                  </a:prstClr>
                </a:solidFill>
                <a:effectLst/>
                <a:uLnTx/>
                <a:uFillTx/>
                <a:cs typeface="+mn-ea"/>
                <a:sym typeface="+mn-lt"/>
              </a:rPr>
              <a:t>资料查找：唐</a:t>
            </a:r>
            <a:r>
              <a:rPr lang="zh-CN" altLang="en-US" sz="1600" dirty="0">
                <a:solidFill>
                  <a:prstClr val="white">
                    <a:lumMod val="50000"/>
                  </a:prstClr>
                </a:solidFill>
                <a:cs typeface="+mn-ea"/>
                <a:sym typeface="+mn-lt"/>
              </a:rPr>
              <a:t>夏         </a:t>
            </a:r>
            <a:r>
              <a:rPr lang="en-US" altLang="zh-CN" sz="1600" dirty="0">
                <a:solidFill>
                  <a:prstClr val="white">
                    <a:lumMod val="50000"/>
                  </a:prstClr>
                </a:solidFill>
                <a:cs typeface="+mn-ea"/>
                <a:sym typeface="+mn-lt"/>
              </a:rPr>
              <a:t>PPT</a:t>
            </a:r>
            <a:r>
              <a:rPr lang="zh-CN" altLang="en-US" sz="1600" dirty="0">
                <a:solidFill>
                  <a:prstClr val="white">
                    <a:lumMod val="50000"/>
                  </a:prstClr>
                </a:solidFill>
                <a:cs typeface="+mn-ea"/>
                <a:sym typeface="+mn-lt"/>
              </a:rPr>
              <a:t>制作：葛舟 </a:t>
            </a:r>
            <a:endParaRPr lang="en-US" altLang="zh-CN" sz="1600" dirty="0">
              <a:solidFill>
                <a:prstClr val="white">
                  <a:lumMod val="50000"/>
                </a:prstClr>
              </a:solidFill>
              <a:cs typeface="+mn-ea"/>
              <a:sym typeface="+mn-lt"/>
            </a:endParaRPr>
          </a:p>
          <a:p>
            <a:pPr marL="0" marR="0" lvl="0" indent="0" algn="ctr" defTabSz="914400" rtl="0" eaLnBrk="1" fontAlgn="auto" latinLnBrk="0" hangingPunct="1">
              <a:lnSpc>
                <a:spcPct val="114000"/>
              </a:lnSpc>
              <a:spcBef>
                <a:spcPts val="0"/>
              </a:spcBef>
              <a:spcAft>
                <a:spcPts val="0"/>
              </a:spcAft>
              <a:buClrTx/>
              <a:buSzTx/>
              <a:buFontTx/>
              <a:buNone/>
              <a:defRPr/>
            </a:pPr>
            <a:r>
              <a:rPr lang="en-US" altLang="zh-CN" sz="1600" dirty="0">
                <a:solidFill>
                  <a:prstClr val="white">
                    <a:lumMod val="50000"/>
                  </a:prstClr>
                </a:solidFill>
                <a:cs typeface="+mn-ea"/>
                <a:sym typeface="+mn-lt"/>
              </a:rPr>
              <a:t>PPT</a:t>
            </a:r>
            <a:r>
              <a:rPr lang="zh-CN" altLang="en-US" sz="1600" dirty="0">
                <a:solidFill>
                  <a:prstClr val="white">
                    <a:lumMod val="50000"/>
                  </a:prstClr>
                </a:solidFill>
                <a:cs typeface="+mn-ea"/>
                <a:sym typeface="+mn-lt"/>
              </a:rPr>
              <a:t>汇报：张晨珂      汇总报告：刘玲</a:t>
            </a:r>
            <a:endParaRPr kumimoji="0" lang="en-US" altLang="zh-CN" sz="1600" b="0" i="0" u="none" strike="noStrike" kern="1200" cap="none" spc="0" normalizeH="0" baseline="0" noProof="0" dirty="0">
              <a:ln>
                <a:noFill/>
              </a:ln>
              <a:solidFill>
                <a:prstClr val="white">
                  <a:lumMod val="50000"/>
                </a:prstClr>
              </a:solidFill>
              <a:effectLst/>
              <a:uLnTx/>
              <a:uFillTx/>
              <a:cs typeface="+mn-ea"/>
              <a:sym typeface="+mn-lt"/>
            </a:endParaRPr>
          </a:p>
        </p:txBody>
      </p:sp>
      <p:sp>
        <p:nvSpPr>
          <p:cNvPr id="3" name="文本框 2"/>
          <p:cNvSpPr txBox="1"/>
          <p:nvPr/>
        </p:nvSpPr>
        <p:spPr>
          <a:xfrm>
            <a:off x="5177481" y="2118600"/>
            <a:ext cx="6153665" cy="707886"/>
          </a:xfrm>
          <a:prstGeom prst="rect">
            <a:avLst/>
          </a:prstGeom>
          <a:noFill/>
        </p:spPr>
        <p:txBody>
          <a:bodyPr wrap="square" rtlCol="0">
            <a:spAutoFit/>
          </a:bodyPr>
          <a:lstStyle/>
          <a:p>
            <a:pPr lvl="0" algn="ctr">
              <a:defRPr/>
            </a:pPr>
            <a:r>
              <a:rPr lang="en-US" altLang="zh-CN" sz="4000" dirty="0">
                <a:solidFill>
                  <a:srgbClr val="132F95"/>
                </a:solidFill>
                <a:latin typeface="Hannotate SC" panose="03000500000000000000" pitchFamily="66" charset="-122"/>
                <a:ea typeface="Hannotate SC" panose="03000500000000000000" pitchFamily="66" charset="-122"/>
                <a:cs typeface="LingWai SC Medium" panose="03050602040302020204" pitchFamily="66" charset="-122"/>
                <a:sym typeface="+mn-lt"/>
              </a:rPr>
              <a:t>——</a:t>
            </a:r>
            <a:r>
              <a:rPr lang="zh-CN" altLang="en-US" sz="4000" dirty="0">
                <a:solidFill>
                  <a:srgbClr val="132F95"/>
                </a:solidFill>
                <a:latin typeface="Hannotate SC" panose="03000500000000000000" pitchFamily="66" charset="-122"/>
                <a:ea typeface="Hannotate SC" panose="03000500000000000000" pitchFamily="66" charset="-122"/>
                <a:cs typeface="LingWai SC Medium" panose="03050602040302020204" pitchFamily="66" charset="-122"/>
                <a:sym typeface="+mn-lt"/>
              </a:rPr>
              <a:t>高效节能技术与器件</a:t>
            </a:r>
            <a:endParaRPr lang="zh-CN" altLang="en-US" sz="4000" dirty="0">
              <a:solidFill>
                <a:srgbClr val="132F95"/>
              </a:solidFill>
              <a:latin typeface="Hannotate SC" panose="03000500000000000000" pitchFamily="66" charset="-122"/>
              <a:ea typeface="Hannotate SC" panose="03000500000000000000" pitchFamily="66" charset="-122"/>
              <a:cs typeface="LingWai SC Medium" panose="03050602040302020204" pitchFamily="66" charset="-122"/>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17588" y="349641"/>
            <a:ext cx="3250026" cy="400110"/>
          </a:xfrm>
          <a:prstGeom prst="rect">
            <a:avLst/>
          </a:prstGeom>
          <a:noFill/>
        </p:spPr>
        <p:txBody>
          <a:bodyPr wrap="square" rtlCol="0">
            <a:spAutoFit/>
          </a:bodyPr>
          <a:lstStyle/>
          <a:p>
            <a:r>
              <a:rPr kumimoji="1" lang="zh-CN" altLang="en-US" sz="2000" dirty="0">
                <a:solidFill>
                  <a:srgbClr val="132F95"/>
                </a:solidFill>
                <a:latin typeface="Hannotate SC" panose="03000500000000000000" pitchFamily="66" charset="-122"/>
                <a:ea typeface="Hannotate SC" panose="03000500000000000000" pitchFamily="66" charset="-122"/>
              </a:rPr>
              <a:t>有机光致变色玻璃制备方法</a:t>
            </a:r>
            <a:endParaRPr kumimoji="1" lang="zh-CN" altLang="en-US" sz="20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0" name="图片 29" descr="IMG_256"/>
          <p:cNvPicPr/>
          <p:nvPr/>
        </p:nvPicPr>
        <p:blipFill>
          <a:blip r:embed="rId1" r:link="rId2"/>
          <a:stretch>
            <a:fillRect/>
          </a:stretch>
        </p:blipFill>
        <p:spPr>
          <a:xfrm>
            <a:off x="622710" y="2414440"/>
            <a:ext cx="5232562" cy="2366566"/>
          </a:xfrm>
          <a:prstGeom prst="rect">
            <a:avLst/>
          </a:prstGeom>
          <a:noFill/>
          <a:ln w="9525">
            <a:noFill/>
          </a:ln>
        </p:spPr>
      </p:pic>
      <p:sp>
        <p:nvSpPr>
          <p:cNvPr id="31" name="对角圆角矩形 30"/>
          <p:cNvSpPr/>
          <p:nvPr/>
        </p:nvSpPr>
        <p:spPr>
          <a:xfrm>
            <a:off x="6936378" y="1348740"/>
            <a:ext cx="4323805" cy="4160520"/>
          </a:xfrm>
          <a:custGeom>
            <a:avLst/>
            <a:gdLst>
              <a:gd name="connsiteX0" fmla="*/ 693434 w 4323805"/>
              <a:gd name="connsiteY0" fmla="*/ 0 h 4160520"/>
              <a:gd name="connsiteX1" fmla="*/ 1262192 w 4323805"/>
              <a:gd name="connsiteY1" fmla="*/ 0 h 4160520"/>
              <a:gd name="connsiteX2" fmla="*/ 1758343 w 4323805"/>
              <a:gd name="connsiteY2" fmla="*/ 0 h 4160520"/>
              <a:gd name="connsiteX3" fmla="*/ 2436012 w 4323805"/>
              <a:gd name="connsiteY3" fmla="*/ 0 h 4160520"/>
              <a:gd name="connsiteX4" fmla="*/ 3004770 w 4323805"/>
              <a:gd name="connsiteY4" fmla="*/ 0 h 4160520"/>
              <a:gd name="connsiteX5" fmla="*/ 3573528 w 4323805"/>
              <a:gd name="connsiteY5" fmla="*/ 0 h 4160520"/>
              <a:gd name="connsiteX6" fmla="*/ 4323805 w 4323805"/>
              <a:gd name="connsiteY6" fmla="*/ 0 h 4160520"/>
              <a:gd name="connsiteX7" fmla="*/ 4323805 w 4323805"/>
              <a:gd name="connsiteY7" fmla="*/ 0 h 4160520"/>
              <a:gd name="connsiteX8" fmla="*/ 4323805 w 4323805"/>
              <a:gd name="connsiteY8" fmla="*/ 624075 h 4160520"/>
              <a:gd name="connsiteX9" fmla="*/ 4323805 w 4323805"/>
              <a:gd name="connsiteY9" fmla="*/ 1317493 h 4160520"/>
              <a:gd name="connsiteX10" fmla="*/ 4323805 w 4323805"/>
              <a:gd name="connsiteY10" fmla="*/ 1941568 h 4160520"/>
              <a:gd name="connsiteX11" fmla="*/ 4323805 w 4323805"/>
              <a:gd name="connsiteY11" fmla="*/ 2565644 h 4160520"/>
              <a:gd name="connsiteX12" fmla="*/ 4323805 w 4323805"/>
              <a:gd name="connsiteY12" fmla="*/ 3467086 h 4160520"/>
              <a:gd name="connsiteX13" fmla="*/ 3630371 w 4323805"/>
              <a:gd name="connsiteY13" fmla="*/ 4160520 h 4160520"/>
              <a:gd name="connsiteX14" fmla="*/ 2989005 w 4323805"/>
              <a:gd name="connsiteY14" fmla="*/ 4160520 h 4160520"/>
              <a:gd name="connsiteX15" fmla="*/ 2383944 w 4323805"/>
              <a:gd name="connsiteY15" fmla="*/ 4160520 h 4160520"/>
              <a:gd name="connsiteX16" fmla="*/ 1778882 w 4323805"/>
              <a:gd name="connsiteY16" fmla="*/ 4160520 h 4160520"/>
              <a:gd name="connsiteX17" fmla="*/ 1137516 w 4323805"/>
              <a:gd name="connsiteY17" fmla="*/ 4160520 h 4160520"/>
              <a:gd name="connsiteX18" fmla="*/ 0 w 4323805"/>
              <a:gd name="connsiteY18" fmla="*/ 4160520 h 4160520"/>
              <a:gd name="connsiteX19" fmla="*/ 0 w 4323805"/>
              <a:gd name="connsiteY19" fmla="*/ 4160520 h 4160520"/>
              <a:gd name="connsiteX20" fmla="*/ 0 w 4323805"/>
              <a:gd name="connsiteY20" fmla="*/ 3432432 h 4160520"/>
              <a:gd name="connsiteX21" fmla="*/ 0 w 4323805"/>
              <a:gd name="connsiteY21" fmla="*/ 2808356 h 4160520"/>
              <a:gd name="connsiteX22" fmla="*/ 0 w 4323805"/>
              <a:gd name="connsiteY22" fmla="*/ 2045598 h 4160520"/>
              <a:gd name="connsiteX23" fmla="*/ 0 w 4323805"/>
              <a:gd name="connsiteY23" fmla="*/ 1352180 h 4160520"/>
              <a:gd name="connsiteX24" fmla="*/ 0 w 4323805"/>
              <a:gd name="connsiteY24" fmla="*/ 693434 h 4160520"/>
              <a:gd name="connsiteX25" fmla="*/ 693434 w 4323805"/>
              <a:gd name="connsiteY25" fmla="*/ 0 h 416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323805" h="4160520" extrusionOk="0">
                <a:moveTo>
                  <a:pt x="693434" y="0"/>
                </a:moveTo>
                <a:cubicBezTo>
                  <a:pt x="920970" y="13073"/>
                  <a:pt x="1084079" y="-4317"/>
                  <a:pt x="1262192" y="0"/>
                </a:cubicBezTo>
                <a:cubicBezTo>
                  <a:pt x="1440305" y="4317"/>
                  <a:pt x="1582975" y="-15396"/>
                  <a:pt x="1758343" y="0"/>
                </a:cubicBezTo>
                <a:cubicBezTo>
                  <a:pt x="1933711" y="15396"/>
                  <a:pt x="2154078" y="8148"/>
                  <a:pt x="2436012" y="0"/>
                </a:cubicBezTo>
                <a:cubicBezTo>
                  <a:pt x="2717946" y="-8148"/>
                  <a:pt x="2736034" y="25600"/>
                  <a:pt x="3004770" y="0"/>
                </a:cubicBezTo>
                <a:cubicBezTo>
                  <a:pt x="3273506" y="-25600"/>
                  <a:pt x="3455695" y="3778"/>
                  <a:pt x="3573528" y="0"/>
                </a:cubicBezTo>
                <a:cubicBezTo>
                  <a:pt x="3691361" y="-3778"/>
                  <a:pt x="4026728" y="11851"/>
                  <a:pt x="4323805" y="0"/>
                </a:cubicBezTo>
                <a:lnTo>
                  <a:pt x="4323805" y="0"/>
                </a:lnTo>
                <a:cubicBezTo>
                  <a:pt x="4319132" y="214108"/>
                  <a:pt x="4340867" y="496781"/>
                  <a:pt x="4323805" y="624075"/>
                </a:cubicBezTo>
                <a:cubicBezTo>
                  <a:pt x="4306743" y="751370"/>
                  <a:pt x="4296219" y="977922"/>
                  <a:pt x="4323805" y="1317493"/>
                </a:cubicBezTo>
                <a:cubicBezTo>
                  <a:pt x="4351391" y="1657064"/>
                  <a:pt x="4346354" y="1712634"/>
                  <a:pt x="4323805" y="1941568"/>
                </a:cubicBezTo>
                <a:cubicBezTo>
                  <a:pt x="4301256" y="2170502"/>
                  <a:pt x="4309576" y="2404930"/>
                  <a:pt x="4323805" y="2565644"/>
                </a:cubicBezTo>
                <a:cubicBezTo>
                  <a:pt x="4338034" y="2726358"/>
                  <a:pt x="4287306" y="3049752"/>
                  <a:pt x="4323805" y="3467086"/>
                </a:cubicBezTo>
                <a:cubicBezTo>
                  <a:pt x="4343196" y="3910292"/>
                  <a:pt x="4028748" y="4145298"/>
                  <a:pt x="3630371" y="4160520"/>
                </a:cubicBezTo>
                <a:cubicBezTo>
                  <a:pt x="3476030" y="4146247"/>
                  <a:pt x="3207110" y="4131662"/>
                  <a:pt x="2989005" y="4160520"/>
                </a:cubicBezTo>
                <a:cubicBezTo>
                  <a:pt x="2770900" y="4189378"/>
                  <a:pt x="2674998" y="4162409"/>
                  <a:pt x="2383944" y="4160520"/>
                </a:cubicBezTo>
                <a:cubicBezTo>
                  <a:pt x="2092890" y="4158631"/>
                  <a:pt x="1964001" y="4158308"/>
                  <a:pt x="1778882" y="4160520"/>
                </a:cubicBezTo>
                <a:cubicBezTo>
                  <a:pt x="1593763" y="4162732"/>
                  <a:pt x="1375220" y="4156228"/>
                  <a:pt x="1137516" y="4160520"/>
                </a:cubicBezTo>
                <a:cubicBezTo>
                  <a:pt x="899812" y="4164812"/>
                  <a:pt x="339015" y="4196179"/>
                  <a:pt x="0" y="4160520"/>
                </a:cubicBezTo>
                <a:lnTo>
                  <a:pt x="0" y="4160520"/>
                </a:lnTo>
                <a:cubicBezTo>
                  <a:pt x="-30416" y="3999478"/>
                  <a:pt x="-11065" y="3633977"/>
                  <a:pt x="0" y="3432432"/>
                </a:cubicBezTo>
                <a:cubicBezTo>
                  <a:pt x="11065" y="3230887"/>
                  <a:pt x="-8170" y="3070114"/>
                  <a:pt x="0" y="2808356"/>
                </a:cubicBezTo>
                <a:cubicBezTo>
                  <a:pt x="8170" y="2546598"/>
                  <a:pt x="14270" y="2289647"/>
                  <a:pt x="0" y="2045598"/>
                </a:cubicBezTo>
                <a:cubicBezTo>
                  <a:pt x="-14270" y="1801549"/>
                  <a:pt x="18316" y="1605902"/>
                  <a:pt x="0" y="1352180"/>
                </a:cubicBezTo>
                <a:cubicBezTo>
                  <a:pt x="-18316" y="1098458"/>
                  <a:pt x="-6539" y="906780"/>
                  <a:pt x="0" y="693434"/>
                </a:cubicBezTo>
                <a:cubicBezTo>
                  <a:pt x="-2930" y="231434"/>
                  <a:pt x="387686" y="16103"/>
                  <a:pt x="693434" y="0"/>
                </a:cubicBezTo>
                <a:close/>
              </a:path>
            </a:pathLst>
          </a:cu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文本框 31"/>
          <p:cNvSpPr txBox="1"/>
          <p:nvPr/>
        </p:nvSpPr>
        <p:spPr>
          <a:xfrm>
            <a:off x="7210697" y="1859339"/>
            <a:ext cx="3775166" cy="3139321"/>
          </a:xfrm>
          <a:prstGeom prst="rect">
            <a:avLst/>
          </a:prstGeom>
          <a:noFill/>
        </p:spPr>
        <p:txBody>
          <a:bodyPr wrap="square" rtlCol="0">
            <a:spAutoFit/>
          </a:bodyPr>
          <a:lstStyle/>
          <a:p>
            <a:r>
              <a:rPr lang="zh-CN" altLang="en-US" dirty="0"/>
              <a:t>      </a:t>
            </a:r>
            <a:r>
              <a:rPr lang="zh-CN" altLang="zh-CN" sz="2200" dirty="0">
                <a:solidFill>
                  <a:srgbClr val="002060"/>
                </a:solidFill>
                <a:latin typeface="Hannotate SC" panose="03000500000000000000" pitchFamily="66" charset="-122"/>
                <a:ea typeface="Hannotate SC" panose="03000500000000000000" pitchFamily="66" charset="-122"/>
              </a:rPr>
              <a:t>有机光致变色玻璃的制备包括有机光致变色材料的合成和光致变色玻璃的制备。螺噁嗪化合物最常见的合成方法是在极性溶剂如甲醇或乙醇中</a:t>
            </a:r>
            <a:r>
              <a:rPr lang="en-US" altLang="zh-CN" sz="2200" dirty="0">
                <a:solidFill>
                  <a:srgbClr val="002060"/>
                </a:solidFill>
                <a:latin typeface="Hannotate SC" panose="03000500000000000000" pitchFamily="66" charset="-122"/>
                <a:ea typeface="Hannotate SC" panose="03000500000000000000" pitchFamily="66" charset="-122"/>
              </a:rPr>
              <a:t>, </a:t>
            </a:r>
            <a:r>
              <a:rPr lang="zh-CN" altLang="zh-CN" sz="2200" dirty="0">
                <a:solidFill>
                  <a:srgbClr val="002060"/>
                </a:solidFill>
                <a:latin typeface="Hannotate SC" panose="03000500000000000000" pitchFamily="66" charset="-122"/>
                <a:ea typeface="Hannotate SC" panose="03000500000000000000" pitchFamily="66" charset="-122"/>
              </a:rPr>
              <a:t>用烷亚甲基杂环</a:t>
            </a:r>
            <a:r>
              <a:rPr lang="en-US" altLang="zh-CN" sz="2200" dirty="0">
                <a:solidFill>
                  <a:srgbClr val="002060"/>
                </a:solidFill>
                <a:latin typeface="Hannotate SC" panose="03000500000000000000" pitchFamily="66" charset="-122"/>
                <a:ea typeface="Hannotate SC" panose="03000500000000000000" pitchFamily="66" charset="-122"/>
              </a:rPr>
              <a:t> (</a:t>
            </a:r>
            <a:r>
              <a:rPr lang="zh-CN" altLang="zh-CN" sz="2200" dirty="0">
                <a:solidFill>
                  <a:srgbClr val="002060"/>
                </a:solidFill>
                <a:latin typeface="Hannotate SC" panose="03000500000000000000" pitchFamily="66" charset="-122"/>
                <a:ea typeface="Hannotate SC" panose="03000500000000000000" pitchFamily="66" charset="-122"/>
              </a:rPr>
              <a:t>如吲哚啉</a:t>
            </a:r>
            <a:r>
              <a:rPr lang="en-US" altLang="zh-CN" sz="2200" dirty="0">
                <a:solidFill>
                  <a:srgbClr val="002060"/>
                </a:solidFill>
                <a:latin typeface="Hannotate SC" panose="03000500000000000000" pitchFamily="66" charset="-122"/>
                <a:ea typeface="Hannotate SC" panose="03000500000000000000" pitchFamily="66" charset="-122"/>
              </a:rPr>
              <a:t>) </a:t>
            </a:r>
            <a:r>
              <a:rPr lang="zh-CN" altLang="zh-CN" sz="2200" dirty="0">
                <a:solidFill>
                  <a:srgbClr val="002060"/>
                </a:solidFill>
                <a:latin typeface="Hannotate SC" panose="03000500000000000000" pitchFamily="66" charset="-122"/>
                <a:ea typeface="Hannotate SC" panose="03000500000000000000" pitchFamily="66" charset="-122"/>
              </a:rPr>
              <a:t>与邻亚硝基芳香醇</a:t>
            </a:r>
            <a:r>
              <a:rPr lang="en-US" altLang="zh-CN" sz="2200" dirty="0">
                <a:solidFill>
                  <a:srgbClr val="002060"/>
                </a:solidFill>
                <a:latin typeface="Hannotate SC" panose="03000500000000000000" pitchFamily="66" charset="-122"/>
                <a:ea typeface="Hannotate SC" panose="03000500000000000000" pitchFamily="66" charset="-122"/>
              </a:rPr>
              <a:t> (</a:t>
            </a:r>
            <a:r>
              <a:rPr lang="zh-CN" altLang="zh-CN" sz="2200" dirty="0">
                <a:solidFill>
                  <a:srgbClr val="002060"/>
                </a:solidFill>
                <a:latin typeface="Hannotate SC" panose="03000500000000000000" pitchFamily="66" charset="-122"/>
                <a:ea typeface="Hannotate SC" panose="03000500000000000000" pitchFamily="66" charset="-122"/>
              </a:rPr>
              <a:t>如</a:t>
            </a:r>
            <a:r>
              <a:rPr lang="en-US" altLang="zh-CN" sz="2200" dirty="0">
                <a:solidFill>
                  <a:srgbClr val="002060"/>
                </a:solidFill>
                <a:latin typeface="Hannotate SC" panose="03000500000000000000" pitchFamily="66" charset="-122"/>
                <a:ea typeface="Hannotate SC" panose="03000500000000000000" pitchFamily="66" charset="-122"/>
              </a:rPr>
              <a:t>1-</a:t>
            </a:r>
            <a:r>
              <a:rPr lang="zh-CN" altLang="zh-CN" sz="2200" dirty="0">
                <a:solidFill>
                  <a:srgbClr val="002060"/>
                </a:solidFill>
                <a:latin typeface="Hannotate SC" panose="03000500000000000000" pitchFamily="66" charset="-122"/>
                <a:ea typeface="Hannotate SC" panose="03000500000000000000" pitchFamily="66" charset="-122"/>
              </a:rPr>
              <a:t>亚硝基</a:t>
            </a:r>
            <a:r>
              <a:rPr lang="en-US" altLang="zh-CN" sz="2200" dirty="0">
                <a:solidFill>
                  <a:srgbClr val="002060"/>
                </a:solidFill>
                <a:latin typeface="Hannotate SC" panose="03000500000000000000" pitchFamily="66" charset="-122"/>
                <a:ea typeface="Hannotate SC" panose="03000500000000000000" pitchFamily="66" charset="-122"/>
              </a:rPr>
              <a:t>-2-</a:t>
            </a:r>
            <a:r>
              <a:rPr lang="zh-CN" altLang="zh-CN" sz="2200" dirty="0">
                <a:solidFill>
                  <a:srgbClr val="002060"/>
                </a:solidFill>
                <a:latin typeface="Hannotate SC" panose="03000500000000000000" pitchFamily="66" charset="-122"/>
                <a:ea typeface="Hannotate SC" panose="03000500000000000000" pitchFamily="66" charset="-122"/>
              </a:rPr>
              <a:t>萘酚</a:t>
            </a:r>
            <a:r>
              <a:rPr lang="en-US" altLang="zh-CN" sz="2200" dirty="0">
                <a:solidFill>
                  <a:srgbClr val="002060"/>
                </a:solidFill>
                <a:latin typeface="Hannotate SC" panose="03000500000000000000" pitchFamily="66" charset="-122"/>
                <a:ea typeface="Hannotate SC" panose="03000500000000000000" pitchFamily="66" charset="-122"/>
              </a:rPr>
              <a:t>) </a:t>
            </a:r>
            <a:r>
              <a:rPr lang="zh-CN" altLang="zh-CN" sz="2200" dirty="0">
                <a:solidFill>
                  <a:srgbClr val="002060"/>
                </a:solidFill>
                <a:latin typeface="Hannotate SC" panose="03000500000000000000" pitchFamily="66" charset="-122"/>
                <a:ea typeface="Hannotate SC" panose="03000500000000000000" pitchFamily="66" charset="-122"/>
              </a:rPr>
              <a:t>进行缩合反应制备的。 </a:t>
            </a:r>
            <a:endParaRPr kumimoji="1" lang="zh-CN" altLang="en-US" sz="2200" dirty="0">
              <a:solidFill>
                <a:srgbClr val="002060"/>
              </a:solidFill>
              <a:latin typeface="Hannotate SC" panose="03000500000000000000" pitchFamily="66" charset="-122"/>
              <a:ea typeface="Hannotate SC" panose="03000500000000000000" pitchFamily="66" charset="-122"/>
            </a:endParaRPr>
          </a:p>
        </p:txBody>
      </p:sp>
      <p:pic>
        <p:nvPicPr>
          <p:cNvPr id="36" name="图形 35" descr="3D 眼镜"/>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10697" y="1348739"/>
            <a:ext cx="697930" cy="69793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p:tgtEl>
                                          <p:spTgt spid="31"/>
                                        </p:tgtEl>
                                        <p:attrNameLst>
                                          <p:attrName>ppt_y</p:attrName>
                                        </p:attrNameLst>
                                      </p:cBhvr>
                                      <p:tavLst>
                                        <p:tav tm="0">
                                          <p:val>
                                            <p:strVal val="#ppt_y+#ppt_h*1.125000"/>
                                          </p:val>
                                        </p:tav>
                                        <p:tav tm="100000">
                                          <p:val>
                                            <p:strVal val="#ppt_y"/>
                                          </p:val>
                                        </p:tav>
                                      </p:tavLst>
                                    </p:anim>
                                    <p:animEffect transition="in" filter="wipe(up)">
                                      <p:cBhvr>
                                        <p:cTn id="8" dur="500"/>
                                        <p:tgtEl>
                                          <p:spTgt spid="31"/>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p:tgtEl>
                                          <p:spTgt spid="32"/>
                                        </p:tgtEl>
                                        <p:attrNameLst>
                                          <p:attrName>ppt_y</p:attrName>
                                        </p:attrNameLst>
                                      </p:cBhvr>
                                      <p:tavLst>
                                        <p:tav tm="0">
                                          <p:val>
                                            <p:strVal val="#ppt_y+#ppt_h*1.125000"/>
                                          </p:val>
                                        </p:tav>
                                        <p:tav tm="100000">
                                          <p:val>
                                            <p:strVal val="#ppt_y"/>
                                          </p:val>
                                        </p:tav>
                                      </p:tavLst>
                                    </p:anim>
                                    <p:animEffect transition="in" filter="wipe(up)">
                                      <p:cBhvr>
                                        <p:cTn id="12" dur="500"/>
                                        <p:tgtEl>
                                          <p:spTgt spid="32"/>
                                        </p:tgtEl>
                                      </p:cBhvr>
                                    </p:animEffect>
                                  </p:childTnLst>
                                </p:cTn>
                              </p:par>
                              <p:par>
                                <p:cTn id="13" presetID="12" presetClass="entr" presetSubtype="4"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500"/>
                                        <p:tgtEl>
                                          <p:spTgt spid="36"/>
                                        </p:tgtEl>
                                        <p:attrNameLst>
                                          <p:attrName>ppt_y</p:attrName>
                                        </p:attrNameLst>
                                      </p:cBhvr>
                                      <p:tavLst>
                                        <p:tav tm="0">
                                          <p:val>
                                            <p:strVal val="#ppt_y+#ppt_h*1.125000"/>
                                          </p:val>
                                        </p:tav>
                                        <p:tav tm="100000">
                                          <p:val>
                                            <p:strVal val="#ppt_y"/>
                                          </p:val>
                                        </p:tav>
                                      </p:tavLst>
                                    </p:anim>
                                    <p:animEffect transition="in" filter="wipe(up)">
                                      <p:cBhvr>
                                        <p:cTn id="16" dur="500"/>
                                        <p:tgtEl>
                                          <p:spTgt spid="36"/>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randombar(horizontal)">
                                      <p:cBhvr>
                                        <p:cTn id="2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2776314" y="2503513"/>
            <a:ext cx="6810011" cy="2812855"/>
          </a:xfrm>
          <a:prstGeom prst="rect">
            <a:avLst/>
          </a:prstGeom>
        </p:spPr>
      </p:pic>
      <p:sp>
        <p:nvSpPr>
          <p:cNvPr id="34" name="矩形 33"/>
          <p:cNvSpPr/>
          <p:nvPr/>
        </p:nvSpPr>
        <p:spPr>
          <a:xfrm>
            <a:off x="1422399" y="5130525"/>
            <a:ext cx="2170970" cy="396583"/>
          </a:xfrm>
          <a:prstGeom prst="rect">
            <a:avLst/>
          </a:prstGeom>
        </p:spPr>
        <p:txBody>
          <a:bodyPr wrap="square">
            <a:spAutoFit/>
            <a:scene3d>
              <a:camera prst="orthographicFront"/>
              <a:lightRig rig="threePt" dir="t"/>
            </a:scene3d>
            <a:sp3d contourW="12700"/>
          </a:bodyPr>
          <a:lstStyle/>
          <a:p>
            <a:pPr algn="just">
              <a:lnSpc>
                <a:spcPct val="120000"/>
              </a:lnSpc>
            </a:pPr>
            <a:endParaRPr lang="zh-CN" altLang="en-US" b="1" dirty="0">
              <a:solidFill>
                <a:srgbClr val="3C3C3B"/>
              </a:solidFill>
              <a:cs typeface="+mn-ea"/>
              <a:sym typeface="+mn-lt"/>
            </a:endParaRPr>
          </a:p>
        </p:txBody>
      </p:sp>
      <p:sp>
        <p:nvSpPr>
          <p:cNvPr id="43" name="矩形 42"/>
          <p:cNvSpPr/>
          <p:nvPr/>
        </p:nvSpPr>
        <p:spPr>
          <a:xfrm>
            <a:off x="2737125" y="2033704"/>
            <a:ext cx="2241974" cy="396583"/>
          </a:xfrm>
          <a:prstGeom prst="rect">
            <a:avLst/>
          </a:prstGeom>
        </p:spPr>
        <p:txBody>
          <a:bodyPr wrap="square">
            <a:spAutoFit/>
            <a:scene3d>
              <a:camera prst="orthographicFront"/>
              <a:lightRig rig="threePt" dir="t"/>
            </a:scene3d>
            <a:sp3d contourW="12700"/>
          </a:bodyPr>
          <a:lstStyle/>
          <a:p>
            <a:pPr algn="r">
              <a:lnSpc>
                <a:spcPct val="120000"/>
              </a:lnSpc>
            </a:pPr>
            <a:endParaRPr lang="zh-CN" altLang="en-US" b="1" dirty="0">
              <a:solidFill>
                <a:srgbClr val="3C3C3B"/>
              </a:solidFill>
              <a:cs typeface="+mn-ea"/>
              <a:sym typeface="+mn-lt"/>
            </a:endParaRPr>
          </a:p>
        </p:txBody>
      </p:sp>
      <p:sp>
        <p:nvSpPr>
          <p:cNvPr id="44" name="文本框 43"/>
          <p:cNvSpPr txBox="1"/>
          <p:nvPr/>
        </p:nvSpPr>
        <p:spPr>
          <a:xfrm>
            <a:off x="703541" y="318864"/>
            <a:ext cx="3807338" cy="430887"/>
          </a:xfrm>
          <a:prstGeom prst="rect">
            <a:avLst/>
          </a:prstGeom>
          <a:noFill/>
        </p:spPr>
        <p:txBody>
          <a:bodyPr wrap="square" rtlCol="0">
            <a:spAutoFit/>
          </a:bodyPr>
          <a:lstStyle/>
          <a:p>
            <a:r>
              <a:rPr kumimoji="1" lang="zh-CN" altLang="en-US" sz="2200" dirty="0">
                <a:solidFill>
                  <a:srgbClr val="132F95"/>
                </a:solidFill>
                <a:latin typeface="Hannotate SC" panose="03000500000000000000" pitchFamily="66" charset="-122"/>
                <a:ea typeface="Hannotate SC" panose="03000500000000000000" pitchFamily="66" charset="-122"/>
              </a:rPr>
              <a:t>常见有机光致变色材料机理</a:t>
            </a:r>
            <a:endParaRPr kumimoji="1" lang="zh-CN" altLang="en-US" sz="2200" dirty="0">
              <a:solidFill>
                <a:srgbClr val="132F95"/>
              </a:solidFill>
              <a:latin typeface="Hannotate SC" panose="03000500000000000000" pitchFamily="66" charset="-122"/>
              <a:ea typeface="Hannotate SC" panose="03000500000000000000" pitchFamily="66" charset="-122"/>
            </a:endParaRPr>
          </a:p>
        </p:txBody>
      </p:sp>
      <p:grpSp>
        <p:nvGrpSpPr>
          <p:cNvPr id="45" name="Group 10"/>
          <p:cNvGrpSpPr>
            <a:grpSpLocks noChangeAspect="1"/>
          </p:cNvGrpSpPr>
          <p:nvPr/>
        </p:nvGrpSpPr>
        <p:grpSpPr bwMode="auto">
          <a:xfrm>
            <a:off x="203200" y="264599"/>
            <a:ext cx="568692" cy="570195"/>
            <a:chOff x="1728" y="113"/>
            <a:chExt cx="1136" cy="1139"/>
          </a:xfrm>
          <a:solidFill>
            <a:srgbClr val="132F95"/>
          </a:solidFill>
        </p:grpSpPr>
        <p:sp>
          <p:nvSpPr>
            <p:cNvPr id="46"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7"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8"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9"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0"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1"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2"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3"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4"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5"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6"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7"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58" name="Group 10"/>
          <p:cNvGrpSpPr>
            <a:grpSpLocks noChangeAspect="1"/>
          </p:cNvGrpSpPr>
          <p:nvPr/>
        </p:nvGrpSpPr>
        <p:grpSpPr bwMode="auto">
          <a:xfrm>
            <a:off x="4226199" y="264599"/>
            <a:ext cx="568692" cy="570195"/>
            <a:chOff x="1728" y="113"/>
            <a:chExt cx="1136" cy="1139"/>
          </a:xfrm>
          <a:solidFill>
            <a:srgbClr val="132F95"/>
          </a:solidFill>
        </p:grpSpPr>
        <p:sp>
          <p:nvSpPr>
            <p:cNvPr id="59"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0"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1"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2"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3"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4"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5"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6"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7"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8"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9"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0"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71" name="任意多边形 29"/>
          <p:cNvSpPr/>
          <p:nvPr/>
        </p:nvSpPr>
        <p:spPr>
          <a:xfrm>
            <a:off x="748645" y="781082"/>
            <a:ext cx="3583554" cy="95923"/>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a:off x="349158" y="5271020"/>
            <a:ext cx="2560358" cy="461665"/>
          </a:xfrm>
          <a:prstGeom prst="rect">
            <a:avLst/>
          </a:prstGeom>
        </p:spPr>
        <p:txBody>
          <a:bodyPr wrap="square">
            <a:spAutoFit/>
          </a:bodyPr>
          <a:lstStyle/>
          <a:p>
            <a:r>
              <a:rPr lang="zh-CN" altLang="zh-CN" sz="2400" kern="100" spc="45" dirty="0">
                <a:solidFill>
                  <a:srgbClr val="002060"/>
                </a:solidFill>
                <a:latin typeface="Hannotate SC" panose="03000500000000000000" pitchFamily="66" charset="-122"/>
                <a:ea typeface="Hannotate SC" panose="03000500000000000000" pitchFamily="66" charset="-122"/>
                <a:cs typeface="Arial" panose="020B0604020202020204" pitchFamily="34" charset="0"/>
              </a:rPr>
              <a:t>键的异裂和均裂</a:t>
            </a:r>
            <a:r>
              <a:rPr lang="zh-CN" altLang="zh-CN" sz="2400" dirty="0">
                <a:solidFill>
                  <a:srgbClr val="002060"/>
                </a:solidFill>
                <a:latin typeface="Hannotate SC" panose="03000500000000000000" pitchFamily="66" charset="-122"/>
                <a:ea typeface="Hannotate SC" panose="03000500000000000000" pitchFamily="66" charset="-122"/>
              </a:rPr>
              <a:t> </a:t>
            </a:r>
            <a:endParaRPr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72" name="矩形 71"/>
          <p:cNvSpPr/>
          <p:nvPr/>
        </p:nvSpPr>
        <p:spPr>
          <a:xfrm>
            <a:off x="2363827" y="1978650"/>
            <a:ext cx="2797241" cy="461665"/>
          </a:xfrm>
          <a:prstGeom prst="rect">
            <a:avLst/>
          </a:prstGeom>
        </p:spPr>
        <p:txBody>
          <a:bodyPr wrap="square">
            <a:spAutoFit/>
          </a:bodyPr>
          <a:lstStyle/>
          <a:p>
            <a:r>
              <a:rPr lang="zh-CN" altLang="zh-CN" sz="2400" kern="100" spc="45" dirty="0">
                <a:solidFill>
                  <a:srgbClr val="002060"/>
                </a:solidFill>
                <a:latin typeface="Hannotate SC" panose="03000500000000000000" pitchFamily="66" charset="-122"/>
                <a:ea typeface="Hannotate SC" panose="03000500000000000000" pitchFamily="66" charset="-122"/>
                <a:cs typeface="Arial" panose="020B0604020202020204" pitchFamily="34" charset="0"/>
              </a:rPr>
              <a:t>质子转移互变异构</a:t>
            </a:r>
            <a:r>
              <a:rPr lang="zh-CN" altLang="zh-CN" sz="2400" dirty="0">
                <a:solidFill>
                  <a:srgbClr val="002060"/>
                </a:solidFill>
                <a:latin typeface="Hannotate SC" panose="03000500000000000000" pitchFamily="66" charset="-122"/>
                <a:ea typeface="Hannotate SC" panose="03000500000000000000" pitchFamily="66" charset="-122"/>
              </a:rPr>
              <a:t> </a:t>
            </a:r>
            <a:endParaRPr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73" name="矩形 72"/>
          <p:cNvSpPr/>
          <p:nvPr/>
        </p:nvSpPr>
        <p:spPr>
          <a:xfrm>
            <a:off x="7641661" y="5317635"/>
            <a:ext cx="2168542" cy="461665"/>
          </a:xfrm>
          <a:prstGeom prst="rect">
            <a:avLst/>
          </a:prstGeom>
        </p:spPr>
        <p:txBody>
          <a:bodyPr wrap="none">
            <a:spAutoFit/>
          </a:bodyPr>
          <a:lstStyle/>
          <a:p>
            <a:r>
              <a:rPr lang="zh-CN" altLang="zh-CN" sz="2400" kern="100" spc="45" dirty="0">
                <a:solidFill>
                  <a:srgbClr val="002060"/>
                </a:solidFill>
                <a:latin typeface="Hannotate SC" panose="03000500000000000000" pitchFamily="66" charset="-122"/>
                <a:ea typeface="Hannotate SC" panose="03000500000000000000" pitchFamily="66" charset="-122"/>
                <a:cs typeface="Arial" panose="020B0604020202020204" pitchFamily="34" charset="0"/>
              </a:rPr>
              <a:t>顺反异构反应</a:t>
            </a:r>
            <a:r>
              <a:rPr lang="zh-CN" altLang="zh-CN" sz="2400" dirty="0">
                <a:solidFill>
                  <a:srgbClr val="002060"/>
                </a:solidFill>
                <a:latin typeface="Hannotate SC" panose="03000500000000000000" pitchFamily="66" charset="-122"/>
                <a:ea typeface="Hannotate SC" panose="03000500000000000000" pitchFamily="66" charset="-122"/>
              </a:rPr>
              <a:t> </a:t>
            </a:r>
            <a:endParaRPr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75" name="矩形 74"/>
          <p:cNvSpPr/>
          <p:nvPr/>
        </p:nvSpPr>
        <p:spPr>
          <a:xfrm>
            <a:off x="9865312" y="1968622"/>
            <a:ext cx="1536639" cy="461665"/>
          </a:xfrm>
          <a:prstGeom prst="rect">
            <a:avLst/>
          </a:prstGeom>
        </p:spPr>
        <p:txBody>
          <a:bodyPr wrap="none">
            <a:spAutoFit/>
          </a:bodyPr>
          <a:lstStyle/>
          <a:p>
            <a:r>
              <a:rPr lang="zh-CN" altLang="zh-CN" sz="2400" kern="100" spc="45" dirty="0">
                <a:solidFill>
                  <a:srgbClr val="002060"/>
                </a:solidFill>
                <a:latin typeface="Hannotate SC" panose="03000500000000000000" pitchFamily="66" charset="-122"/>
                <a:ea typeface="Hannotate SC" panose="03000500000000000000" pitchFamily="66" charset="-122"/>
                <a:cs typeface="Arial" panose="020B0604020202020204" pitchFamily="34" charset="0"/>
              </a:rPr>
              <a:t>周环反应</a:t>
            </a:r>
            <a:r>
              <a:rPr lang="zh-CN" altLang="zh-CN" sz="2400" dirty="0">
                <a:solidFill>
                  <a:srgbClr val="002060"/>
                </a:solidFill>
                <a:latin typeface="Hannotate SC" panose="03000500000000000000" pitchFamily="66" charset="-122"/>
                <a:ea typeface="Hannotate SC" panose="03000500000000000000" pitchFamily="66" charset="-122"/>
              </a:rPr>
              <a:t> </a:t>
            </a:r>
            <a:endParaRPr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76" name="椭圆形标注 75"/>
          <p:cNvSpPr/>
          <p:nvPr/>
        </p:nvSpPr>
        <p:spPr>
          <a:xfrm>
            <a:off x="9454875" y="1656021"/>
            <a:ext cx="2324100" cy="979234"/>
          </a:xfrm>
          <a:custGeom>
            <a:avLst/>
            <a:gdLst>
              <a:gd name="connsiteX0" fmla="*/ 364814 w 2324100"/>
              <a:gd name="connsiteY0" fmla="*/ 1079821 h 979234"/>
              <a:gd name="connsiteX1" fmla="*/ 405113 w 2324100"/>
              <a:gd name="connsiteY1" fmla="*/ 861114 h 979234"/>
              <a:gd name="connsiteX2" fmla="*/ 861511 w 2324100"/>
              <a:gd name="connsiteY2" fmla="*/ 16658 h 979234"/>
              <a:gd name="connsiteX3" fmla="*/ 1702555 w 2324100"/>
              <a:gd name="connsiteY3" fmla="*/ 56187 h 979234"/>
              <a:gd name="connsiteX4" fmla="*/ 1613498 w 2324100"/>
              <a:gd name="connsiteY4" fmla="*/ 940775 h 979234"/>
              <a:gd name="connsiteX5" fmla="*/ 790524 w 2324100"/>
              <a:gd name="connsiteY5" fmla="*/ 953535 h 979234"/>
              <a:gd name="connsiteX6" fmla="*/ 364814 w 2324100"/>
              <a:gd name="connsiteY6" fmla="*/ 1079821 h 979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4100" h="979234" extrusionOk="0">
                <a:moveTo>
                  <a:pt x="364814" y="1079821"/>
                </a:moveTo>
                <a:cubicBezTo>
                  <a:pt x="369541" y="1022408"/>
                  <a:pt x="389339" y="914072"/>
                  <a:pt x="405113" y="861114"/>
                </a:cubicBezTo>
                <a:cubicBezTo>
                  <a:pt x="-231434" y="619921"/>
                  <a:pt x="-141119" y="121655"/>
                  <a:pt x="861511" y="16658"/>
                </a:cubicBezTo>
                <a:cubicBezTo>
                  <a:pt x="1122728" y="5293"/>
                  <a:pt x="1440798" y="16436"/>
                  <a:pt x="1702555" y="56187"/>
                </a:cubicBezTo>
                <a:cubicBezTo>
                  <a:pt x="2537888" y="230170"/>
                  <a:pt x="2611635" y="824854"/>
                  <a:pt x="1613498" y="940775"/>
                </a:cubicBezTo>
                <a:cubicBezTo>
                  <a:pt x="1370838" y="989442"/>
                  <a:pt x="1073104" y="963441"/>
                  <a:pt x="790524" y="953535"/>
                </a:cubicBezTo>
                <a:cubicBezTo>
                  <a:pt x="728267" y="985391"/>
                  <a:pt x="564324" y="988487"/>
                  <a:pt x="364814" y="1079821"/>
                </a:cubicBezTo>
                <a:close/>
              </a:path>
            </a:pathLst>
          </a:cu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7" name="椭圆形标注 76"/>
          <p:cNvSpPr/>
          <p:nvPr/>
        </p:nvSpPr>
        <p:spPr>
          <a:xfrm>
            <a:off x="203200" y="4966882"/>
            <a:ext cx="2727063" cy="1106924"/>
          </a:xfrm>
          <a:custGeom>
            <a:avLst/>
            <a:gdLst>
              <a:gd name="connsiteX0" fmla="*/ 2469137 w 2727063"/>
              <a:gd name="connsiteY0" fmla="*/ -6852 h 1106924"/>
              <a:gd name="connsiteX1" fmla="*/ 2403332 w 2727063"/>
              <a:gd name="connsiteY1" fmla="*/ 195430 h 1106924"/>
              <a:gd name="connsiteX2" fmla="*/ 1602491 w 2727063"/>
              <a:gd name="connsiteY2" fmla="*/ 1098358 h 1106924"/>
              <a:gd name="connsiteX3" fmla="*/ 544026 w 2727063"/>
              <a:gd name="connsiteY3" fmla="*/ 995809 h 1106924"/>
              <a:gd name="connsiteX4" fmla="*/ 1015501 w 2727063"/>
              <a:gd name="connsiteY4" fmla="*/ 18332 h 1106924"/>
              <a:gd name="connsiteX5" fmla="*/ 1997191 w 2727063"/>
              <a:gd name="connsiteY5" fmla="*/ 63395 h 1106924"/>
              <a:gd name="connsiteX6" fmla="*/ 2469137 w 2727063"/>
              <a:gd name="connsiteY6" fmla="*/ -6852 h 110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27063" h="1106924" extrusionOk="0">
                <a:moveTo>
                  <a:pt x="2469137" y="-6852"/>
                </a:moveTo>
                <a:cubicBezTo>
                  <a:pt x="2451372" y="25491"/>
                  <a:pt x="2416700" y="137108"/>
                  <a:pt x="2403332" y="195430"/>
                </a:cubicBezTo>
                <a:cubicBezTo>
                  <a:pt x="3181113" y="541518"/>
                  <a:pt x="2561753" y="1025959"/>
                  <a:pt x="1602491" y="1098358"/>
                </a:cubicBezTo>
                <a:cubicBezTo>
                  <a:pt x="1219857" y="1135083"/>
                  <a:pt x="838593" y="1131827"/>
                  <a:pt x="544026" y="995809"/>
                </a:cubicBezTo>
                <a:cubicBezTo>
                  <a:pt x="-406509" y="695951"/>
                  <a:pt x="-58462" y="149392"/>
                  <a:pt x="1015501" y="18332"/>
                </a:cubicBezTo>
                <a:cubicBezTo>
                  <a:pt x="1362910" y="-14874"/>
                  <a:pt x="1697552" y="-5455"/>
                  <a:pt x="1997191" y="63395"/>
                </a:cubicBezTo>
                <a:cubicBezTo>
                  <a:pt x="2039144" y="18648"/>
                  <a:pt x="2318395" y="-1674"/>
                  <a:pt x="2469137" y="-6852"/>
                </a:cubicBezTo>
                <a:close/>
              </a:path>
            </a:pathLst>
          </a:cu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8" name="椭圆形标注 77"/>
          <p:cNvSpPr/>
          <p:nvPr/>
        </p:nvSpPr>
        <p:spPr>
          <a:xfrm>
            <a:off x="7247257" y="5051125"/>
            <a:ext cx="2826013" cy="951965"/>
          </a:xfrm>
          <a:custGeom>
            <a:avLst/>
            <a:gdLst>
              <a:gd name="connsiteX0" fmla="*/ 447301 w 2826013"/>
              <a:gd name="connsiteY0" fmla="*/ -66085 h 951965"/>
              <a:gd name="connsiteX1" fmla="*/ 930453 w 2826013"/>
              <a:gd name="connsiteY1" fmla="*/ 28617 h 951965"/>
              <a:gd name="connsiteX2" fmla="*/ 1763726 w 2826013"/>
              <a:gd name="connsiteY2" fmla="*/ 14895 h 951965"/>
              <a:gd name="connsiteX3" fmla="*/ 2089948 w 2826013"/>
              <a:gd name="connsiteY3" fmla="*/ 893788 h 951965"/>
              <a:gd name="connsiteX4" fmla="*/ 1182863 w 2826013"/>
              <a:gd name="connsiteY4" fmla="*/ 945610 h 951965"/>
              <a:gd name="connsiteX5" fmla="*/ 468093 w 2826013"/>
              <a:gd name="connsiteY5" fmla="*/ 122085 h 951965"/>
              <a:gd name="connsiteX6" fmla="*/ 447301 w 2826013"/>
              <a:gd name="connsiteY6" fmla="*/ -66085 h 95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6013" h="951965" extrusionOk="0">
                <a:moveTo>
                  <a:pt x="447301" y="-66085"/>
                </a:moveTo>
                <a:cubicBezTo>
                  <a:pt x="611171" y="-42196"/>
                  <a:pt x="745487" y="-37075"/>
                  <a:pt x="930453" y="28617"/>
                </a:cubicBezTo>
                <a:cubicBezTo>
                  <a:pt x="1217800" y="111"/>
                  <a:pt x="1441716" y="-7408"/>
                  <a:pt x="1763726" y="14895"/>
                </a:cubicBezTo>
                <a:cubicBezTo>
                  <a:pt x="2987817" y="140298"/>
                  <a:pt x="3206722" y="737873"/>
                  <a:pt x="2089948" y="893788"/>
                </a:cubicBezTo>
                <a:cubicBezTo>
                  <a:pt x="1796836" y="935705"/>
                  <a:pt x="1497593" y="964663"/>
                  <a:pt x="1182863" y="945610"/>
                </a:cubicBezTo>
                <a:cubicBezTo>
                  <a:pt x="108050" y="891775"/>
                  <a:pt x="-376802" y="314879"/>
                  <a:pt x="468093" y="122085"/>
                </a:cubicBezTo>
                <a:cubicBezTo>
                  <a:pt x="448881" y="54409"/>
                  <a:pt x="457141" y="26383"/>
                  <a:pt x="447301" y="-66085"/>
                </a:cubicBezTo>
                <a:close/>
              </a:path>
            </a:pathLst>
          </a:cu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9" name="椭圆形标注 78"/>
          <p:cNvSpPr/>
          <p:nvPr/>
        </p:nvSpPr>
        <p:spPr>
          <a:xfrm>
            <a:off x="2210991" y="1656021"/>
            <a:ext cx="3015729" cy="1106924"/>
          </a:xfrm>
          <a:custGeom>
            <a:avLst/>
            <a:gdLst>
              <a:gd name="connsiteX0" fmla="*/ 2632189 w 3015729"/>
              <a:gd name="connsiteY0" fmla="*/ 1148843 h 1106924"/>
              <a:gd name="connsiteX1" fmla="*/ 2114608 w 3015729"/>
              <a:gd name="connsiteY1" fmla="*/ 1060140 h 1106924"/>
              <a:gd name="connsiteX2" fmla="*/ 1134865 w 3015729"/>
              <a:gd name="connsiteY2" fmla="*/ 1089723 h 1106924"/>
              <a:gd name="connsiteX3" fmla="*/ 693692 w 3015729"/>
              <a:gd name="connsiteY3" fmla="*/ 87615 h 1106924"/>
              <a:gd name="connsiteX4" fmla="*/ 1759250 w 3015729"/>
              <a:gd name="connsiteY4" fmla="*/ 7746 h 1106924"/>
              <a:gd name="connsiteX5" fmla="*/ 2587536 w 3015729"/>
              <a:gd name="connsiteY5" fmla="*/ 939819 h 1106924"/>
              <a:gd name="connsiteX6" fmla="*/ 2632189 w 3015729"/>
              <a:gd name="connsiteY6" fmla="*/ 1148843 h 110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15729" h="1106924" extrusionOk="0">
                <a:moveTo>
                  <a:pt x="2632189" y="1148843"/>
                </a:moveTo>
                <a:cubicBezTo>
                  <a:pt x="2544449" y="1134060"/>
                  <a:pt x="2265689" y="1113408"/>
                  <a:pt x="2114608" y="1060140"/>
                </a:cubicBezTo>
                <a:cubicBezTo>
                  <a:pt x="1825013" y="1113857"/>
                  <a:pt x="1403067" y="1122162"/>
                  <a:pt x="1134865" y="1089723"/>
                </a:cubicBezTo>
                <a:cubicBezTo>
                  <a:pt x="-219982" y="1045927"/>
                  <a:pt x="-437244" y="467633"/>
                  <a:pt x="693692" y="87615"/>
                </a:cubicBezTo>
                <a:cubicBezTo>
                  <a:pt x="955632" y="-16175"/>
                  <a:pt x="1398431" y="-10877"/>
                  <a:pt x="1759250" y="7746"/>
                </a:cubicBezTo>
                <a:cubicBezTo>
                  <a:pt x="3045825" y="92542"/>
                  <a:pt x="3467635" y="556057"/>
                  <a:pt x="2587536" y="939819"/>
                </a:cubicBezTo>
                <a:cubicBezTo>
                  <a:pt x="2584699" y="966254"/>
                  <a:pt x="2591421" y="1049603"/>
                  <a:pt x="2632189" y="1148843"/>
                </a:cubicBezTo>
                <a:close/>
              </a:path>
            </a:pathLst>
          </a:cu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5" name="直线连接符 4"/>
          <p:cNvCxnSpPr/>
          <p:nvPr/>
        </p:nvCxnSpPr>
        <p:spPr>
          <a:xfrm>
            <a:off x="1422399" y="6076918"/>
            <a:ext cx="644259" cy="635913"/>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线连接符 6"/>
          <p:cNvCxnSpPr/>
          <p:nvPr/>
        </p:nvCxnSpPr>
        <p:spPr>
          <a:xfrm flipV="1">
            <a:off x="2066658" y="6712831"/>
            <a:ext cx="4170369" cy="8668"/>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215891" y="6392331"/>
            <a:ext cx="4357024" cy="307777"/>
          </a:xfrm>
          <a:prstGeom prst="rect">
            <a:avLst/>
          </a:prstGeom>
        </p:spPr>
        <p:txBody>
          <a:bodyPr wrap="square">
            <a:spAutoFit/>
          </a:bodyPr>
          <a:lstStyle/>
          <a:p>
            <a:r>
              <a:rPr lang="zh-CN" altLang="zh-CN" sz="1400" spc="45" dirty="0">
                <a:latin typeface="Hannotate SC" panose="03000500000000000000" pitchFamily="66" charset="-122"/>
                <a:ea typeface="Hannotate SC" panose="03000500000000000000" pitchFamily="66" charset="-122"/>
                <a:cs typeface="Arial" panose="020B0604020202020204" pitchFamily="34" charset="0"/>
              </a:rPr>
              <a:t>螺吡喃和螺噁</a:t>
            </a:r>
            <a:r>
              <a:rPr lang="zh-CN" altLang="zh-CN" sz="1400" spc="45" dirty="0" smtClean="0">
                <a:latin typeface="Hannotate SC" panose="03000500000000000000" pitchFamily="66" charset="-122"/>
                <a:ea typeface="Hannotate SC" panose="03000500000000000000" pitchFamily="66" charset="-122"/>
                <a:cs typeface="Arial" panose="020B0604020202020204" pitchFamily="34" charset="0"/>
              </a:rPr>
              <a:t>嗪</a:t>
            </a:r>
            <a:r>
              <a:rPr lang="zh-CN" altLang="en-US" sz="1400" spc="45" dirty="0">
                <a:latin typeface="Hannotate SC" panose="03000500000000000000" pitchFamily="66" charset="-122"/>
                <a:ea typeface="Hannotate SC" panose="03000500000000000000" pitchFamily="66" charset="-122"/>
                <a:cs typeface="Arial" panose="020B0604020202020204" pitchFamily="34" charset="0"/>
              </a:rPr>
              <a:t> </a:t>
            </a:r>
            <a:r>
              <a:rPr lang="zh-CN" altLang="en-US" sz="1400" spc="45" dirty="0" smtClean="0">
                <a:latin typeface="Hannotate SC" panose="03000500000000000000" pitchFamily="66" charset="-122"/>
                <a:ea typeface="Hannotate SC" panose="03000500000000000000" pitchFamily="66" charset="-122"/>
                <a:cs typeface="Arial" panose="020B0604020202020204" pitchFamily="34" charset="0"/>
              </a:rPr>
              <a:t>  </a:t>
            </a:r>
            <a:r>
              <a:rPr lang="zh-CN" altLang="zh-CN" sz="1400" dirty="0" smtClean="0">
                <a:latin typeface="Hannotate SC" panose="03000500000000000000" pitchFamily="66" charset="-122"/>
                <a:ea typeface="Hannotate SC" panose="03000500000000000000" pitchFamily="66" charset="-122"/>
              </a:rPr>
              <a:t>六</a:t>
            </a:r>
            <a:r>
              <a:rPr lang="zh-CN" altLang="zh-CN" sz="1400" dirty="0">
                <a:latin typeface="Hannotate SC" panose="03000500000000000000" pitchFamily="66" charset="-122"/>
                <a:ea typeface="Hannotate SC" panose="03000500000000000000" pitchFamily="66" charset="-122"/>
              </a:rPr>
              <a:t>苯基双</a:t>
            </a:r>
            <a:r>
              <a:rPr lang="zh-CN" altLang="zh-CN" sz="1400" dirty="0" smtClean="0">
                <a:latin typeface="Hannotate SC" panose="03000500000000000000" pitchFamily="66" charset="-122"/>
                <a:ea typeface="Hannotate SC" panose="03000500000000000000" pitchFamily="66" charset="-122"/>
              </a:rPr>
              <a:t>咪唑</a:t>
            </a:r>
            <a:endParaRPr lang="zh-CN" altLang="en-US" sz="1400" dirty="0">
              <a:latin typeface="Hannotate SC" panose="03000500000000000000" pitchFamily="66" charset="-122"/>
              <a:ea typeface="Hannotate SC" panose="03000500000000000000" pitchFamily="66" charset="-122"/>
            </a:endParaRPr>
          </a:p>
        </p:txBody>
      </p:sp>
      <p:cxnSp>
        <p:nvCxnSpPr>
          <p:cNvPr id="80" name="直线连接符 79"/>
          <p:cNvCxnSpPr/>
          <p:nvPr/>
        </p:nvCxnSpPr>
        <p:spPr>
          <a:xfrm flipH="1">
            <a:off x="3384645" y="2754070"/>
            <a:ext cx="597278" cy="829071"/>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线连接符 13"/>
          <p:cNvCxnSpPr/>
          <p:nvPr/>
        </p:nvCxnSpPr>
        <p:spPr>
          <a:xfrm>
            <a:off x="203200" y="3583141"/>
            <a:ext cx="318144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63416" y="3264380"/>
            <a:ext cx="3261012" cy="307777"/>
          </a:xfrm>
          <a:prstGeom prst="rect">
            <a:avLst/>
          </a:prstGeom>
          <a:noFill/>
        </p:spPr>
        <p:txBody>
          <a:bodyPr wrap="square" rtlCol="0">
            <a:spAutoFit/>
          </a:bodyPr>
          <a:lstStyle/>
          <a:p>
            <a:r>
              <a:rPr lang="zh-CN" altLang="zh-CN" sz="1400" dirty="0">
                <a:latin typeface="Hannotate SC" panose="03000500000000000000" pitchFamily="66" charset="-122"/>
                <a:ea typeface="Hannotate SC" panose="03000500000000000000" pitchFamily="66" charset="-122"/>
              </a:rPr>
              <a:t>水杨醛缩苯胺类希夫碱类光致变色</a:t>
            </a:r>
            <a:r>
              <a:rPr lang="zh-CN" altLang="zh-CN" sz="1400" dirty="0" smtClean="0">
                <a:latin typeface="Hannotate SC" panose="03000500000000000000" pitchFamily="66" charset="-122"/>
                <a:ea typeface="Hannotate SC" panose="03000500000000000000" pitchFamily="66" charset="-122"/>
              </a:rPr>
              <a:t>材料</a:t>
            </a:r>
            <a:endParaRPr kumimoji="1" lang="zh-CN" altLang="en-US" sz="1400" dirty="0">
              <a:latin typeface="Hannotate SC" panose="03000500000000000000" pitchFamily="66" charset="-122"/>
              <a:ea typeface="Hannotate SC" panose="03000500000000000000" pitchFamily="66" charset="-122"/>
            </a:endParaRPr>
          </a:p>
        </p:txBody>
      </p:sp>
      <p:cxnSp>
        <p:nvCxnSpPr>
          <p:cNvPr id="17" name="直线连接符 16"/>
          <p:cNvCxnSpPr/>
          <p:nvPr/>
        </p:nvCxnSpPr>
        <p:spPr>
          <a:xfrm flipV="1">
            <a:off x="8379725" y="4599296"/>
            <a:ext cx="600502" cy="451829"/>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直线连接符 18"/>
          <p:cNvCxnSpPr/>
          <p:nvPr/>
        </p:nvCxnSpPr>
        <p:spPr>
          <a:xfrm>
            <a:off x="8980227" y="4599296"/>
            <a:ext cx="2798748"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9215516" y="4266470"/>
            <a:ext cx="2934269" cy="307777"/>
          </a:xfrm>
          <a:prstGeom prst="rect">
            <a:avLst/>
          </a:prstGeom>
        </p:spPr>
        <p:txBody>
          <a:bodyPr wrap="square">
            <a:spAutoFit/>
          </a:bodyPr>
          <a:lstStyle/>
          <a:p>
            <a:r>
              <a:rPr lang="zh-CN" altLang="zh-CN" sz="1400" spc="45" dirty="0">
                <a:latin typeface="Hannotate SC" panose="03000500000000000000" pitchFamily="66" charset="-122"/>
                <a:ea typeface="Hannotate SC" panose="03000500000000000000" pitchFamily="66" charset="-122"/>
                <a:cs typeface="Arial" panose="020B0604020202020204" pitchFamily="34" charset="0"/>
              </a:rPr>
              <a:t>偶氮</a:t>
            </a:r>
            <a:r>
              <a:rPr lang="zh-CN" altLang="zh-CN" sz="1400" spc="45" dirty="0" smtClean="0">
                <a:latin typeface="Hannotate SC" panose="03000500000000000000" pitchFamily="66" charset="-122"/>
                <a:ea typeface="Hannotate SC" panose="03000500000000000000" pitchFamily="66" charset="-122"/>
                <a:cs typeface="Arial" panose="020B0604020202020204" pitchFamily="34" charset="0"/>
              </a:rPr>
              <a:t>苯</a:t>
            </a:r>
            <a:r>
              <a:rPr lang="zh-CN" altLang="zh-CN" sz="1400" dirty="0" smtClean="0">
                <a:latin typeface="Hannotate SC" panose="03000500000000000000" pitchFamily="66" charset="-122"/>
                <a:ea typeface="Hannotate SC" panose="03000500000000000000" pitchFamily="66" charset="-122"/>
              </a:rPr>
              <a:t> </a:t>
            </a:r>
            <a:endParaRPr lang="zh-CN" altLang="en-US" sz="1400" dirty="0">
              <a:latin typeface="Hannotate SC" panose="03000500000000000000" pitchFamily="66" charset="-122"/>
              <a:ea typeface="Hannotate SC" panose="03000500000000000000" pitchFamily="66" charset="-122"/>
            </a:endParaRPr>
          </a:p>
        </p:txBody>
      </p:sp>
      <p:cxnSp>
        <p:nvCxnSpPr>
          <p:cNvPr id="24" name="直线连接符 23"/>
          <p:cNvCxnSpPr>
            <a:stCxn id="76" idx="2"/>
          </p:cNvCxnSpPr>
          <p:nvPr/>
        </p:nvCxnSpPr>
        <p:spPr>
          <a:xfrm flipH="1" flipV="1">
            <a:off x="8980227" y="1392072"/>
            <a:ext cx="474648" cy="75356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1" name="直线连接符 80"/>
          <p:cNvCxnSpPr/>
          <p:nvPr/>
        </p:nvCxnSpPr>
        <p:spPr>
          <a:xfrm flipV="1">
            <a:off x="8980227" y="1344208"/>
            <a:ext cx="3008573" cy="3487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9215516" y="986333"/>
            <a:ext cx="3027215" cy="307777"/>
          </a:xfrm>
          <a:prstGeom prst="rect">
            <a:avLst/>
          </a:prstGeom>
        </p:spPr>
        <p:txBody>
          <a:bodyPr wrap="square">
            <a:spAutoFit/>
          </a:bodyPr>
          <a:lstStyle/>
          <a:p>
            <a:r>
              <a:rPr lang="zh-CN" altLang="zh-CN" sz="1400" spc="45" dirty="0" smtClean="0">
                <a:latin typeface="Hannotate SC" panose="03000500000000000000" pitchFamily="66" charset="-122"/>
                <a:ea typeface="Hannotate SC" panose="03000500000000000000" pitchFamily="66" charset="-122"/>
                <a:cs typeface="Arial" panose="020B0604020202020204" pitchFamily="34" charset="0"/>
              </a:rPr>
              <a:t>俘</a:t>
            </a:r>
            <a:r>
              <a:rPr lang="zh-CN" altLang="zh-CN" sz="1400" spc="45" dirty="0">
                <a:latin typeface="Hannotate SC" panose="03000500000000000000" pitchFamily="66" charset="-122"/>
                <a:ea typeface="Hannotate SC" panose="03000500000000000000" pitchFamily="66" charset="-122"/>
                <a:cs typeface="Arial" panose="020B0604020202020204" pitchFamily="34" charset="0"/>
              </a:rPr>
              <a:t>精酸酐</a:t>
            </a:r>
            <a:r>
              <a:rPr lang="zh-CN" altLang="zh-CN" sz="1400" spc="45" dirty="0" smtClean="0">
                <a:latin typeface="Hannotate SC" panose="03000500000000000000" pitchFamily="66" charset="-122"/>
                <a:ea typeface="Hannotate SC" panose="03000500000000000000" pitchFamily="66" charset="-122"/>
                <a:cs typeface="Arial" panose="020B0604020202020204" pitchFamily="34" charset="0"/>
              </a:rPr>
              <a:t>类</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600" advTm="0">
        <p14:conveyor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circle(in)">
                                      <p:cBhvr>
                                        <p:cTn id="15" dur="2000"/>
                                        <p:tgtEl>
                                          <p:spTgt spid="77"/>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nodePh="1">
                                  <p:stCondLst>
                                    <p:cond delay="0"/>
                                  </p:stCondLst>
                                  <p:endCondLst>
                                    <p:cond evt="begin" delay="0">
                                      <p:tn val="18"/>
                                    </p:cond>
                                  </p:endCondLst>
                                  <p:childTnLst>
                                    <p:set>
                                      <p:cBhvr>
                                        <p:cTn id="19" dur="1" fill="hold">
                                          <p:stCondLst>
                                            <p:cond delay="0"/>
                                          </p:stCondLst>
                                        </p:cTn>
                                        <p:tgtEl>
                                          <p:spTgt spid="43"/>
                                        </p:tgtEl>
                                        <p:attrNameLst>
                                          <p:attrName>style.visibility</p:attrName>
                                        </p:attrNameLst>
                                      </p:cBhvr>
                                      <p:to>
                                        <p:strVal val="visible"/>
                                      </p:to>
                                    </p:set>
                                    <p:animEffect transition="in" filter="circle(in)">
                                      <p:cBhvr>
                                        <p:cTn id="20" dur="2000"/>
                                        <p:tgtEl>
                                          <p:spTgt spid="43"/>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circle(in)">
                                      <p:cBhvr>
                                        <p:cTn id="23" dur="2000"/>
                                        <p:tgtEl>
                                          <p:spTgt spid="72"/>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79"/>
                                        </p:tgtEl>
                                        <p:attrNameLst>
                                          <p:attrName>style.visibility</p:attrName>
                                        </p:attrNameLst>
                                      </p:cBhvr>
                                      <p:to>
                                        <p:strVal val="visible"/>
                                      </p:to>
                                    </p:set>
                                    <p:animEffect transition="in" filter="circle(in)">
                                      <p:cBhvr>
                                        <p:cTn id="26" dur="2000"/>
                                        <p:tgtEl>
                                          <p:spTgt spid="79"/>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circle(in)">
                                      <p:cBhvr>
                                        <p:cTn id="31" dur="2000"/>
                                        <p:tgtEl>
                                          <p:spTgt spid="73"/>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78"/>
                                        </p:tgtEl>
                                        <p:attrNameLst>
                                          <p:attrName>style.visibility</p:attrName>
                                        </p:attrNameLst>
                                      </p:cBhvr>
                                      <p:to>
                                        <p:strVal val="visible"/>
                                      </p:to>
                                    </p:set>
                                    <p:animEffect transition="in" filter="circle(in)">
                                      <p:cBhvr>
                                        <p:cTn id="34" dur="2000"/>
                                        <p:tgtEl>
                                          <p:spTgt spid="78"/>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circle(in)">
                                      <p:cBhvr>
                                        <p:cTn id="39" dur="2000"/>
                                        <p:tgtEl>
                                          <p:spTgt spid="75"/>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76"/>
                                        </p:tgtEl>
                                        <p:attrNameLst>
                                          <p:attrName>style.visibility</p:attrName>
                                        </p:attrNameLst>
                                      </p:cBhvr>
                                      <p:to>
                                        <p:strVal val="visible"/>
                                      </p:to>
                                    </p:set>
                                    <p:animEffect transition="in" filter="circle(in)">
                                      <p:cBhvr>
                                        <p:cTn id="42" dur="20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nodePh="1">
                                  <p:stCondLst>
                                    <p:cond delay="0"/>
                                  </p:stCondLst>
                                  <p:endCondLst>
                                    <p:cond evt="begin" delay="0">
                                      <p:tn val="45"/>
                                    </p:cond>
                                  </p:endCondLst>
                                  <p:childTnLst>
                                    <p:set>
                                      <p:cBhvr>
                                        <p:cTn id="46" dur="1" fill="hold">
                                          <p:stCondLst>
                                            <p:cond delay="0"/>
                                          </p:stCondLst>
                                        </p:cTn>
                                        <p:tgtEl>
                                          <p:spTgt spid="34"/>
                                        </p:tgtEl>
                                        <p:attrNameLst>
                                          <p:attrName>style.visibility</p:attrName>
                                        </p:attrNameLst>
                                      </p:cBhvr>
                                      <p:to>
                                        <p:strVal val="visible"/>
                                      </p:to>
                                    </p:set>
                                    <p:animEffect transition="in" filter="dissolve">
                                      <p:cBhvr>
                                        <p:cTn id="47" dur="500"/>
                                        <p:tgtEl>
                                          <p:spTgt spid="34"/>
                                        </p:tgtEl>
                                      </p:cBhvr>
                                    </p:animEffect>
                                  </p:childTnLst>
                                </p:cTn>
                              </p:par>
                              <p:par>
                                <p:cTn id="48" presetID="9" presetClass="entr" presetSubtype="0" fill="hold" nodeType="with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dissolve">
                                      <p:cBhvr>
                                        <p:cTn id="50" dur="500"/>
                                        <p:tgtEl>
                                          <p:spTgt spid="5"/>
                                        </p:tgtEl>
                                      </p:cBhvr>
                                    </p:animEffect>
                                  </p:childTnLst>
                                </p:cTn>
                              </p:par>
                              <p:par>
                                <p:cTn id="51" presetID="9"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dissolve">
                                      <p:cBhvr>
                                        <p:cTn id="53" dur="500"/>
                                        <p:tgtEl>
                                          <p:spTgt spid="7"/>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dissolve">
                                      <p:cBhvr>
                                        <p:cTn id="56" dur="5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dissolve">
                                      <p:cBhvr>
                                        <p:cTn id="61" dur="500"/>
                                        <p:tgtEl>
                                          <p:spTgt spid="80"/>
                                        </p:tgtEl>
                                      </p:cBhvr>
                                    </p:animEffect>
                                  </p:childTnLst>
                                </p:cTn>
                              </p:par>
                              <p:par>
                                <p:cTn id="62" presetID="9" presetClass="entr" presetSubtype="0"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dissolve">
                                      <p:cBhvr>
                                        <p:cTn id="64" dur="500"/>
                                        <p:tgtEl>
                                          <p:spTgt spid="14"/>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dissolve">
                                      <p:cBhvr>
                                        <p:cTn id="72" dur="500"/>
                                        <p:tgtEl>
                                          <p:spTgt spid="17"/>
                                        </p:tgtEl>
                                      </p:cBhvr>
                                    </p:animEffect>
                                  </p:childTnLst>
                                </p:cTn>
                              </p:par>
                              <p:par>
                                <p:cTn id="73" presetID="9" presetClass="entr" presetSubtype="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dissolve">
                                      <p:cBhvr>
                                        <p:cTn id="75" dur="500"/>
                                        <p:tgtEl>
                                          <p:spTgt spid="19"/>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dissolve">
                                      <p:cBhvr>
                                        <p:cTn id="78" dur="500"/>
                                        <p:tgtEl>
                                          <p:spTgt spid="20"/>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dissolve">
                                      <p:cBhvr>
                                        <p:cTn id="83" dur="500"/>
                                        <p:tgtEl>
                                          <p:spTgt spid="24"/>
                                        </p:tgtEl>
                                      </p:cBhvr>
                                    </p:animEffect>
                                  </p:childTnLst>
                                </p:cTn>
                              </p:par>
                              <p:par>
                                <p:cTn id="84" presetID="9" presetClass="entr" presetSubtype="0" fill="hold" nodeType="withEffect">
                                  <p:stCondLst>
                                    <p:cond delay="0"/>
                                  </p:stCondLst>
                                  <p:childTnLst>
                                    <p:set>
                                      <p:cBhvr>
                                        <p:cTn id="85" dur="1" fill="hold">
                                          <p:stCondLst>
                                            <p:cond delay="0"/>
                                          </p:stCondLst>
                                        </p:cTn>
                                        <p:tgtEl>
                                          <p:spTgt spid="81"/>
                                        </p:tgtEl>
                                        <p:attrNameLst>
                                          <p:attrName>style.visibility</p:attrName>
                                        </p:attrNameLst>
                                      </p:cBhvr>
                                      <p:to>
                                        <p:strVal val="visible"/>
                                      </p:to>
                                    </p:set>
                                    <p:animEffect transition="in" filter="dissolve">
                                      <p:cBhvr>
                                        <p:cTn id="86" dur="500"/>
                                        <p:tgtEl>
                                          <p:spTgt spid="81"/>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dissolve">
                                      <p:cBhvr>
                                        <p:cTn id="8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p:bldP spid="3" grpId="0"/>
      <p:bldP spid="72" grpId="0"/>
      <p:bldP spid="73" grpId="0"/>
      <p:bldP spid="75" grpId="0"/>
      <p:bldP spid="76" grpId="0" animBg="1"/>
      <p:bldP spid="77" grpId="0" animBg="1"/>
      <p:bldP spid="78" grpId="0" animBg="1"/>
      <p:bldP spid="79" grpId="0" animBg="1"/>
      <p:bldP spid="9" grpId="0"/>
      <p:bldP spid="15" grpId="0"/>
      <p:bldP spid="20"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5194300" y="1014863"/>
            <a:ext cx="1803400" cy="2441090"/>
          </a:xfrm>
          <a:prstGeom prst="rect">
            <a:avLst/>
          </a:prstGeom>
        </p:spPr>
      </p:pic>
      <p:sp>
        <p:nvSpPr>
          <p:cNvPr id="3" name="矩形 2"/>
          <p:cNvSpPr/>
          <p:nvPr/>
        </p:nvSpPr>
        <p:spPr>
          <a:xfrm>
            <a:off x="3495765" y="3805013"/>
            <a:ext cx="5200469"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光色玻璃的研究现状</a:t>
            </a:r>
            <a:endPar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sp>
        <p:nvSpPr>
          <p:cNvPr id="5" name="任意多边形 4"/>
          <p:cNvSpPr/>
          <p:nvPr/>
        </p:nvSpPr>
        <p:spPr>
          <a:xfrm>
            <a:off x="3567205" y="4727326"/>
            <a:ext cx="5049065" cy="129156"/>
          </a:xfrm>
          <a:custGeom>
            <a:avLst/>
            <a:gdLst>
              <a:gd name="connsiteX0" fmla="*/ 0 w 5146431"/>
              <a:gd name="connsiteY0" fmla="*/ 70737 h 94183"/>
              <a:gd name="connsiteX1" fmla="*/ 914400 w 5146431"/>
              <a:gd name="connsiteY1" fmla="*/ 399 h 94183"/>
              <a:gd name="connsiteX2" fmla="*/ 1981200 w 5146431"/>
              <a:gd name="connsiteY2" fmla="*/ 94183 h 94183"/>
              <a:gd name="connsiteX3" fmla="*/ 3200400 w 5146431"/>
              <a:gd name="connsiteY3" fmla="*/ 399 h 94183"/>
              <a:gd name="connsiteX4" fmla="*/ 4384431 w 5146431"/>
              <a:gd name="connsiteY4" fmla="*/ 59014 h 94183"/>
              <a:gd name="connsiteX5" fmla="*/ 5146431 w 5146431"/>
              <a:gd name="connsiteY5" fmla="*/ 23845 h 9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6431" h="94183">
                <a:moveTo>
                  <a:pt x="0" y="70737"/>
                </a:moveTo>
                <a:cubicBezTo>
                  <a:pt x="292100" y="33614"/>
                  <a:pt x="584200" y="-3509"/>
                  <a:pt x="914400" y="399"/>
                </a:cubicBezTo>
                <a:cubicBezTo>
                  <a:pt x="1244600" y="4307"/>
                  <a:pt x="1600200" y="94183"/>
                  <a:pt x="1981200" y="94183"/>
                </a:cubicBezTo>
                <a:cubicBezTo>
                  <a:pt x="2362200" y="94183"/>
                  <a:pt x="2799862" y="6260"/>
                  <a:pt x="3200400" y="399"/>
                </a:cubicBezTo>
                <a:cubicBezTo>
                  <a:pt x="3600938" y="-5462"/>
                  <a:pt x="4060093" y="55106"/>
                  <a:pt x="4384431" y="59014"/>
                </a:cubicBezTo>
                <a:cubicBezTo>
                  <a:pt x="4708769" y="62922"/>
                  <a:pt x="4927600" y="43383"/>
                  <a:pt x="5146431" y="23845"/>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14:window dir="vert"/>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27606" y="359283"/>
            <a:ext cx="3807338" cy="430887"/>
          </a:xfrm>
          <a:prstGeom prst="rect">
            <a:avLst/>
          </a:prstGeom>
          <a:noFill/>
        </p:spPr>
        <p:txBody>
          <a:bodyPr wrap="square" rtlCol="0">
            <a:spAutoFit/>
          </a:bodyPr>
          <a:lstStyle/>
          <a:p>
            <a:r>
              <a:rPr kumimoji="1" lang="zh-CN" altLang="en-US" sz="2200" dirty="0">
                <a:solidFill>
                  <a:srgbClr val="132F95"/>
                </a:solidFill>
                <a:latin typeface="Hannotate SC" panose="03000500000000000000" pitchFamily="66" charset="-122"/>
                <a:ea typeface="Hannotate SC" panose="03000500000000000000" pitchFamily="66" charset="-122"/>
              </a:rPr>
              <a:t>光色玻璃的研究现状</a:t>
            </a:r>
            <a:endParaRPr kumimoji="1" lang="zh-CN" altLang="en-US" sz="22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4226199"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48645" y="781082"/>
            <a:ext cx="3583554" cy="95923"/>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圆角矩形 29"/>
          <p:cNvSpPr/>
          <p:nvPr/>
        </p:nvSpPr>
        <p:spPr>
          <a:xfrm>
            <a:off x="1067622" y="1876567"/>
            <a:ext cx="5029200" cy="4104427"/>
          </a:xfrm>
          <a:custGeom>
            <a:avLst/>
            <a:gdLst>
              <a:gd name="connsiteX0" fmla="*/ 0 w 5029200"/>
              <a:gd name="connsiteY0" fmla="*/ 684085 h 4104427"/>
              <a:gd name="connsiteX1" fmla="*/ 684085 w 5029200"/>
              <a:gd name="connsiteY1" fmla="*/ 0 h 4104427"/>
              <a:gd name="connsiteX2" fmla="*/ 4345115 w 5029200"/>
              <a:gd name="connsiteY2" fmla="*/ 0 h 4104427"/>
              <a:gd name="connsiteX3" fmla="*/ 5029200 w 5029200"/>
              <a:gd name="connsiteY3" fmla="*/ 684085 h 4104427"/>
              <a:gd name="connsiteX4" fmla="*/ 5029200 w 5029200"/>
              <a:gd name="connsiteY4" fmla="*/ 3420342 h 4104427"/>
              <a:gd name="connsiteX5" fmla="*/ 4345115 w 5029200"/>
              <a:gd name="connsiteY5" fmla="*/ 4104427 h 4104427"/>
              <a:gd name="connsiteX6" fmla="*/ 684085 w 5029200"/>
              <a:gd name="connsiteY6" fmla="*/ 4104427 h 4104427"/>
              <a:gd name="connsiteX7" fmla="*/ 0 w 5029200"/>
              <a:gd name="connsiteY7" fmla="*/ 3420342 h 4104427"/>
              <a:gd name="connsiteX8" fmla="*/ 0 w 5029200"/>
              <a:gd name="connsiteY8" fmla="*/ 684085 h 4104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29200" h="4104427" extrusionOk="0">
                <a:moveTo>
                  <a:pt x="0" y="684085"/>
                </a:moveTo>
                <a:cubicBezTo>
                  <a:pt x="-44880" y="278592"/>
                  <a:pt x="263807" y="15939"/>
                  <a:pt x="684085" y="0"/>
                </a:cubicBezTo>
                <a:cubicBezTo>
                  <a:pt x="1227622" y="132882"/>
                  <a:pt x="3635738" y="-84951"/>
                  <a:pt x="4345115" y="0"/>
                </a:cubicBezTo>
                <a:cubicBezTo>
                  <a:pt x="4696056" y="26239"/>
                  <a:pt x="5019879" y="357794"/>
                  <a:pt x="5029200" y="684085"/>
                </a:cubicBezTo>
                <a:cubicBezTo>
                  <a:pt x="5049387" y="1746230"/>
                  <a:pt x="5181680" y="2847823"/>
                  <a:pt x="5029200" y="3420342"/>
                </a:cubicBezTo>
                <a:cubicBezTo>
                  <a:pt x="5079149" y="3804077"/>
                  <a:pt x="4736307" y="4076887"/>
                  <a:pt x="4345115" y="4104427"/>
                </a:cubicBezTo>
                <a:cubicBezTo>
                  <a:pt x="3296732" y="4192066"/>
                  <a:pt x="2095129" y="4031748"/>
                  <a:pt x="684085" y="4104427"/>
                </a:cubicBezTo>
                <a:cubicBezTo>
                  <a:pt x="303135" y="4074483"/>
                  <a:pt x="-29768" y="3839520"/>
                  <a:pt x="0" y="3420342"/>
                </a:cubicBezTo>
                <a:cubicBezTo>
                  <a:pt x="-38581" y="2895361"/>
                  <a:pt x="63341" y="1797616"/>
                  <a:pt x="0" y="684085"/>
                </a:cubicBezTo>
                <a:close/>
              </a:path>
            </a:pathLst>
          </a:custGeom>
          <a:no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1" name="文本框 30"/>
          <p:cNvSpPr txBox="1"/>
          <p:nvPr/>
        </p:nvSpPr>
        <p:spPr>
          <a:xfrm>
            <a:off x="1335411" y="2988684"/>
            <a:ext cx="4493622" cy="1631216"/>
          </a:xfrm>
          <a:prstGeom prst="rect">
            <a:avLst/>
          </a:prstGeom>
          <a:noFill/>
        </p:spPr>
        <p:txBody>
          <a:bodyPr wrap="square" rtlCol="0">
            <a:spAutoFit/>
          </a:bodyPr>
          <a:lstStyle/>
          <a:p>
            <a:r>
              <a:rPr kumimoji="1" lang="zh-CN" altLang="en-US" dirty="0"/>
              <a:t>       </a:t>
            </a:r>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对于无机光致变色材料的研究</a:t>
            </a:r>
            <a:r>
              <a:rPr kumimoji="1"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近年来</a:t>
            </a:r>
            <a:r>
              <a:rPr kumimoji="1"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中国科学院周有福等</a:t>
            </a:r>
            <a:r>
              <a:rPr kumimoji="1" lang="zh-CN" altLang="en-US" sz="2000" dirty="0" smtClean="0">
                <a:solidFill>
                  <a:schemeClr val="tx2">
                    <a:lumMod val="75000"/>
                  </a:schemeClr>
                </a:solidFill>
                <a:latin typeface="Hannotate SC" panose="03000500000000000000" pitchFamily="66" charset="-122"/>
                <a:ea typeface="Hannotate SC" panose="03000500000000000000" pitchFamily="66" charset="-122"/>
              </a:rPr>
              <a:t>人制</a:t>
            </a:r>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备了一种透明</a:t>
            </a:r>
            <a:r>
              <a:rPr kumimoji="1" lang="zh-CN" altLang="en-US" sz="2000" dirty="0" smtClean="0">
                <a:solidFill>
                  <a:schemeClr val="tx2">
                    <a:lumMod val="75000"/>
                  </a:schemeClr>
                </a:solidFill>
                <a:latin typeface="Hannotate SC" panose="03000500000000000000" pitchFamily="66" charset="-122"/>
                <a:ea typeface="Hannotate SC" panose="03000500000000000000" pitchFamily="66" charset="-122"/>
              </a:rPr>
              <a:t>光致变色玻璃；</a:t>
            </a:r>
            <a:endParaRPr kumimoji="1" lang="en-US" altLang="zh-CN" sz="2000" dirty="0" smtClean="0">
              <a:solidFill>
                <a:schemeClr val="tx2">
                  <a:lumMod val="75000"/>
                </a:schemeClr>
              </a:solidFill>
              <a:latin typeface="Hannotate SC" panose="03000500000000000000" pitchFamily="66" charset="-122"/>
              <a:ea typeface="Hannotate SC" panose="03000500000000000000" pitchFamily="66" charset="-122"/>
            </a:endParaRPr>
          </a:p>
          <a:p>
            <a:r>
              <a:rPr kumimoji="1"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kumimoji="1" lang="en-US" altLang="zh-CN" sz="2000" dirty="0" smtClean="0">
                <a:solidFill>
                  <a:schemeClr val="tx2">
                    <a:lumMod val="75000"/>
                  </a:schemeClr>
                </a:solidFill>
                <a:latin typeface="Hannotate SC" panose="03000500000000000000" pitchFamily="66" charset="-122"/>
                <a:ea typeface="Hannotate SC" panose="03000500000000000000" pitchFamily="66" charset="-122"/>
              </a:rPr>
              <a:t>       </a:t>
            </a:r>
            <a:r>
              <a:rPr kumimoji="1" lang="zh-CN" altLang="en-US" sz="2000" dirty="0" smtClean="0">
                <a:solidFill>
                  <a:schemeClr val="tx2">
                    <a:lumMod val="75000"/>
                  </a:schemeClr>
                </a:solidFill>
                <a:latin typeface="Hannotate SC" panose="03000500000000000000" pitchFamily="66" charset="-122"/>
                <a:ea typeface="Hannotate SC" panose="03000500000000000000" pitchFamily="66" charset="-122"/>
              </a:rPr>
              <a:t>目前</a:t>
            </a:r>
            <a:r>
              <a:rPr kumimoji="1"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南开大学已开发出光致变色安全玻璃透明</a:t>
            </a:r>
            <a:r>
              <a:rPr kumimoji="1" lang="zh-CN" altLang="en-US" sz="2000" dirty="0" smtClean="0">
                <a:solidFill>
                  <a:schemeClr val="tx2">
                    <a:lumMod val="75000"/>
                  </a:schemeClr>
                </a:solidFill>
                <a:latin typeface="Hannotate SC" panose="03000500000000000000" pitchFamily="66" charset="-122"/>
                <a:ea typeface="Hannotate SC" panose="03000500000000000000" pitchFamily="66" charset="-122"/>
              </a:rPr>
              <a:t>薄膜。</a:t>
            </a:r>
            <a:endParaRPr kumimoji="1" lang="zh-CN" altLang="en-US" dirty="0"/>
          </a:p>
        </p:txBody>
      </p:sp>
      <p:sp>
        <p:nvSpPr>
          <p:cNvPr id="32" name="直角上箭头 31"/>
          <p:cNvSpPr/>
          <p:nvPr/>
        </p:nvSpPr>
        <p:spPr>
          <a:xfrm>
            <a:off x="6622868" y="2299063"/>
            <a:ext cx="1188720" cy="783771"/>
          </a:xfrm>
          <a:prstGeom prst="bentUpArrow">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 name="文本框 32"/>
          <p:cNvSpPr txBox="1"/>
          <p:nvPr/>
        </p:nvSpPr>
        <p:spPr>
          <a:xfrm>
            <a:off x="6740433" y="2490893"/>
            <a:ext cx="770709" cy="400110"/>
          </a:xfrm>
          <a:prstGeom prst="rect">
            <a:avLst/>
          </a:prstGeom>
          <a:noFill/>
        </p:spPr>
        <p:txBody>
          <a:bodyPr wrap="square" rtlCol="0">
            <a:spAutoFit/>
          </a:bodyPr>
          <a:lstStyle/>
          <a:p>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优点</a:t>
            </a:r>
            <a:endParaRPr kumimoji="1" lang="zh-CN" altLang="en-US" sz="20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34" name="终止符 33"/>
          <p:cNvSpPr/>
          <p:nvPr/>
        </p:nvSpPr>
        <p:spPr>
          <a:xfrm>
            <a:off x="8268789" y="1580606"/>
            <a:ext cx="3357154" cy="1110342"/>
          </a:xfrm>
          <a:prstGeom prst="flowChartTerminator">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矩形 34"/>
          <p:cNvSpPr/>
          <p:nvPr/>
        </p:nvSpPr>
        <p:spPr>
          <a:xfrm>
            <a:off x="8475206" y="1626793"/>
            <a:ext cx="3016697" cy="1077218"/>
          </a:xfrm>
          <a:prstGeom prst="rect">
            <a:avLst/>
          </a:prstGeom>
        </p:spPr>
        <p:txBody>
          <a:bodyPr wrap="square">
            <a:spAutoFit/>
          </a:bodyPr>
          <a:lstStyle/>
          <a:p>
            <a:r>
              <a:rPr lang="zh-CN" altLang="en-US" sz="1600" dirty="0">
                <a:solidFill>
                  <a:srgbClr val="555555"/>
                </a:solidFill>
                <a:latin typeface="Hannotate SC" panose="03000500000000000000" pitchFamily="66" charset="-122"/>
                <a:ea typeface="Hannotate SC" panose="03000500000000000000" pitchFamily="66" charset="-122"/>
              </a:rPr>
              <a:t>用光致变色玻璃装饰建筑</a:t>
            </a:r>
            <a:r>
              <a:rPr lang="en-US" altLang="zh-CN" sz="1600" dirty="0">
                <a:solidFill>
                  <a:srgbClr val="555555"/>
                </a:solidFill>
                <a:latin typeface="Hannotate SC" panose="03000500000000000000" pitchFamily="66" charset="-122"/>
                <a:ea typeface="Hannotate SC" panose="03000500000000000000" pitchFamily="66" charset="-122"/>
              </a:rPr>
              <a:t>,</a:t>
            </a:r>
            <a:r>
              <a:rPr lang="zh-CN" altLang="en-US" sz="1600" dirty="0">
                <a:solidFill>
                  <a:srgbClr val="555555"/>
                </a:solidFill>
                <a:latin typeface="Hannotate SC" panose="03000500000000000000" pitchFamily="66" charset="-122"/>
                <a:ea typeface="Hannotate SC" panose="03000500000000000000" pitchFamily="66" charset="-122"/>
              </a:rPr>
              <a:t>既使得室内光线柔和、色彩多变</a:t>
            </a:r>
            <a:r>
              <a:rPr lang="en-US" altLang="zh-CN" sz="1600" dirty="0">
                <a:solidFill>
                  <a:srgbClr val="555555"/>
                </a:solidFill>
                <a:latin typeface="Hannotate SC" panose="03000500000000000000" pitchFamily="66" charset="-122"/>
                <a:ea typeface="Hannotate SC" panose="03000500000000000000" pitchFamily="66" charset="-122"/>
              </a:rPr>
              <a:t>,</a:t>
            </a:r>
            <a:r>
              <a:rPr lang="zh-CN" altLang="en-US" sz="1600" dirty="0">
                <a:solidFill>
                  <a:srgbClr val="555555"/>
                </a:solidFill>
                <a:latin typeface="Hannotate SC" panose="03000500000000000000" pitchFamily="66" charset="-122"/>
                <a:ea typeface="Hannotate SC" panose="03000500000000000000" pitchFamily="66" charset="-122"/>
              </a:rPr>
              <a:t>又使得建筑色彩斑斓、变幻莫测</a:t>
            </a:r>
            <a:r>
              <a:rPr lang="en-US" altLang="zh-CN" sz="1600" dirty="0">
                <a:solidFill>
                  <a:srgbClr val="555555"/>
                </a:solidFill>
                <a:latin typeface="Hannotate SC" panose="03000500000000000000" pitchFamily="66" charset="-122"/>
                <a:ea typeface="Hannotate SC" panose="03000500000000000000" pitchFamily="66" charset="-122"/>
              </a:rPr>
              <a:t>,</a:t>
            </a:r>
            <a:r>
              <a:rPr lang="zh-CN" altLang="en-US" sz="1600" dirty="0">
                <a:solidFill>
                  <a:srgbClr val="555555"/>
                </a:solidFill>
                <a:latin typeface="Hannotate SC" panose="03000500000000000000" pitchFamily="66" charset="-122"/>
                <a:ea typeface="Hannotate SC" panose="03000500000000000000" pitchFamily="66" charset="-122"/>
              </a:rPr>
              <a:t>与建筑的日照环境协调一致</a:t>
            </a:r>
            <a:r>
              <a:rPr lang="en-US" altLang="zh-CN" sz="1600" dirty="0">
                <a:solidFill>
                  <a:srgbClr val="555555"/>
                </a:solidFill>
                <a:latin typeface="Hannotate SC" panose="03000500000000000000" pitchFamily="66" charset="-122"/>
                <a:ea typeface="Hannotate SC" panose="03000500000000000000" pitchFamily="66" charset="-122"/>
              </a:rPr>
              <a:t>.</a:t>
            </a:r>
            <a:endParaRPr lang="zh-CN" altLang="en-US" sz="1600" dirty="0">
              <a:latin typeface="Hannotate SC" panose="03000500000000000000" pitchFamily="66" charset="-122"/>
              <a:ea typeface="Hannotate SC" panose="03000500000000000000" pitchFamily="66" charset="-122"/>
            </a:endParaRPr>
          </a:p>
        </p:txBody>
      </p:sp>
      <p:sp>
        <p:nvSpPr>
          <p:cNvPr id="38" name="直角上箭头 37"/>
          <p:cNvSpPr/>
          <p:nvPr/>
        </p:nvSpPr>
        <p:spPr>
          <a:xfrm>
            <a:off x="6709953" y="4619900"/>
            <a:ext cx="1188720" cy="783771"/>
          </a:xfrm>
          <a:prstGeom prst="bentUpArrow">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9" name="文本框 38"/>
          <p:cNvSpPr txBox="1"/>
          <p:nvPr/>
        </p:nvSpPr>
        <p:spPr>
          <a:xfrm>
            <a:off x="6827518" y="4811730"/>
            <a:ext cx="770709" cy="400110"/>
          </a:xfrm>
          <a:prstGeom prst="rect">
            <a:avLst/>
          </a:prstGeom>
          <a:noFill/>
        </p:spPr>
        <p:txBody>
          <a:bodyPr wrap="square" rtlCol="0">
            <a:spAutoFit/>
          </a:bodyPr>
          <a:lstStyle/>
          <a:p>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缺点</a:t>
            </a:r>
            <a:endParaRPr kumimoji="1" lang="zh-CN" altLang="en-US" sz="20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40" name="终止符 39"/>
          <p:cNvSpPr/>
          <p:nvPr/>
        </p:nvSpPr>
        <p:spPr>
          <a:xfrm>
            <a:off x="8318452" y="4461623"/>
            <a:ext cx="3357154" cy="1500434"/>
          </a:xfrm>
          <a:prstGeom prst="flowChartTerminator">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1" name="矩形 40"/>
          <p:cNvSpPr/>
          <p:nvPr/>
        </p:nvSpPr>
        <p:spPr>
          <a:xfrm>
            <a:off x="8475206" y="4692598"/>
            <a:ext cx="3200400" cy="1077218"/>
          </a:xfrm>
          <a:prstGeom prst="rect">
            <a:avLst/>
          </a:prstGeom>
        </p:spPr>
        <p:txBody>
          <a:bodyPr wrap="square">
            <a:spAutoFit/>
          </a:bodyPr>
          <a:lstStyle/>
          <a:p>
            <a:r>
              <a:rPr lang="zh-CN" altLang="en-US" sz="1600" dirty="0">
                <a:solidFill>
                  <a:schemeClr val="tx2">
                    <a:lumMod val="75000"/>
                  </a:schemeClr>
                </a:solidFill>
                <a:latin typeface="Hannotate SC" panose="03000500000000000000" pitchFamily="66" charset="-122"/>
                <a:ea typeface="Hannotate SC" panose="03000500000000000000" pitchFamily="66" charset="-122"/>
              </a:rPr>
              <a:t>由于受技术、成本等原因, 其在建筑应用方面受到局限。所以未来的研究应着重开发大规格的光致变色玻璃, 不断拓展其应用领域</a:t>
            </a:r>
            <a:r>
              <a:rPr lang="zh-CN" altLang="en-US" sz="1600" dirty="0">
                <a:solidFill>
                  <a:schemeClr val="tx2">
                    <a:lumMod val="75000"/>
                  </a:schemeClr>
                </a:solidFill>
              </a:rPr>
              <a:t>。</a:t>
            </a:r>
            <a:endParaRPr lang="zh-CN" altLang="en-US" sz="1600" dirty="0">
              <a:solidFill>
                <a:schemeClr val="tx2">
                  <a:lumMod val="75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heel(1)">
                                      <p:cBhvr>
                                        <p:cTn id="7" dur="2000"/>
                                        <p:tgtEl>
                                          <p:spTgt spid="30"/>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heel(1)">
                                      <p:cBhvr>
                                        <p:cTn id="10" dur="20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edge">
                                      <p:cBhvr>
                                        <p:cTn id="15" dur="2000"/>
                                        <p:tgtEl>
                                          <p:spTgt spid="32"/>
                                        </p:tgtEl>
                                      </p:cBhvr>
                                    </p:animEffect>
                                  </p:childTnLst>
                                </p:cTn>
                              </p:par>
                              <p:par>
                                <p:cTn id="16" presetID="20" presetClass="entr" presetSubtype="0"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edge">
                                      <p:cBhvr>
                                        <p:cTn id="18" dur="2000"/>
                                        <p:tgtEl>
                                          <p:spTgt spid="33"/>
                                        </p:tgtEl>
                                      </p:cBhvr>
                                    </p:animEffect>
                                  </p:childTnLst>
                                </p:cTn>
                              </p:par>
                              <p:par>
                                <p:cTn id="19" presetID="20"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edge">
                                      <p:cBhvr>
                                        <p:cTn id="21" dur="2000"/>
                                        <p:tgtEl>
                                          <p:spTgt spid="34"/>
                                        </p:tgtEl>
                                      </p:cBhvr>
                                    </p:animEffect>
                                  </p:childTnLst>
                                </p:cTn>
                              </p:par>
                              <p:par>
                                <p:cTn id="22" presetID="20"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edge">
                                      <p:cBhvr>
                                        <p:cTn id="24" dur="20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edge">
                                      <p:cBhvr>
                                        <p:cTn id="29" dur="2000"/>
                                        <p:tgtEl>
                                          <p:spTgt spid="38"/>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wedge">
                                      <p:cBhvr>
                                        <p:cTn id="32" dur="2000"/>
                                        <p:tgtEl>
                                          <p:spTgt spid="39"/>
                                        </p:tgtEl>
                                      </p:cBhvr>
                                    </p:animEffect>
                                  </p:childTnLst>
                                </p:cTn>
                              </p:par>
                              <p:par>
                                <p:cTn id="33" presetID="20"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edge">
                                      <p:cBhvr>
                                        <p:cTn id="35" dur="2000"/>
                                        <p:tgtEl>
                                          <p:spTgt spid="40"/>
                                        </p:tgtEl>
                                      </p:cBhvr>
                                    </p:animEffect>
                                  </p:childTnLst>
                                </p:cTn>
                              </p:par>
                              <p:par>
                                <p:cTn id="36" presetID="20" presetClass="entr" presetSubtype="0" fill="hold" grpId="0" nodeType="with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wedge">
                                      <p:cBhvr>
                                        <p:cTn id="38" dur="2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2" grpId="0" animBg="1"/>
      <p:bldP spid="33" grpId="0"/>
      <p:bldP spid="34" grpId="0" animBg="1"/>
      <p:bldP spid="35" grpId="0"/>
      <p:bldP spid="38" grpId="0" animBg="1"/>
      <p:bldP spid="39" grpId="0"/>
      <p:bldP spid="40" grpId="0" animBg="1"/>
      <p:bldP spid="4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5194300" y="1014863"/>
            <a:ext cx="1803400" cy="2441090"/>
          </a:xfrm>
          <a:prstGeom prst="rect">
            <a:avLst/>
          </a:prstGeom>
        </p:spPr>
      </p:pic>
      <p:sp>
        <p:nvSpPr>
          <p:cNvPr id="3" name="矩形 2"/>
          <p:cNvSpPr/>
          <p:nvPr/>
        </p:nvSpPr>
        <p:spPr>
          <a:xfrm>
            <a:off x="3359059" y="3896329"/>
            <a:ext cx="5465355"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光色玻璃的衍生与应用</a:t>
            </a:r>
            <a:endPar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sp>
        <p:nvSpPr>
          <p:cNvPr id="5" name="任意多边形 4"/>
          <p:cNvSpPr/>
          <p:nvPr/>
        </p:nvSpPr>
        <p:spPr>
          <a:xfrm>
            <a:off x="3567205" y="4727326"/>
            <a:ext cx="5049065" cy="129156"/>
          </a:xfrm>
          <a:custGeom>
            <a:avLst/>
            <a:gdLst>
              <a:gd name="connsiteX0" fmla="*/ 0 w 5146431"/>
              <a:gd name="connsiteY0" fmla="*/ 70737 h 94183"/>
              <a:gd name="connsiteX1" fmla="*/ 914400 w 5146431"/>
              <a:gd name="connsiteY1" fmla="*/ 399 h 94183"/>
              <a:gd name="connsiteX2" fmla="*/ 1981200 w 5146431"/>
              <a:gd name="connsiteY2" fmla="*/ 94183 h 94183"/>
              <a:gd name="connsiteX3" fmla="*/ 3200400 w 5146431"/>
              <a:gd name="connsiteY3" fmla="*/ 399 h 94183"/>
              <a:gd name="connsiteX4" fmla="*/ 4384431 w 5146431"/>
              <a:gd name="connsiteY4" fmla="*/ 59014 h 94183"/>
              <a:gd name="connsiteX5" fmla="*/ 5146431 w 5146431"/>
              <a:gd name="connsiteY5" fmla="*/ 23845 h 9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6431" h="94183">
                <a:moveTo>
                  <a:pt x="0" y="70737"/>
                </a:moveTo>
                <a:cubicBezTo>
                  <a:pt x="292100" y="33614"/>
                  <a:pt x="584200" y="-3509"/>
                  <a:pt x="914400" y="399"/>
                </a:cubicBezTo>
                <a:cubicBezTo>
                  <a:pt x="1244600" y="4307"/>
                  <a:pt x="1600200" y="94183"/>
                  <a:pt x="1981200" y="94183"/>
                </a:cubicBezTo>
                <a:cubicBezTo>
                  <a:pt x="2362200" y="94183"/>
                  <a:pt x="2799862" y="6260"/>
                  <a:pt x="3200400" y="399"/>
                </a:cubicBezTo>
                <a:cubicBezTo>
                  <a:pt x="3600938" y="-5462"/>
                  <a:pt x="4060093" y="55106"/>
                  <a:pt x="4384431" y="59014"/>
                </a:cubicBezTo>
                <a:cubicBezTo>
                  <a:pt x="4708769" y="62922"/>
                  <a:pt x="4927600" y="43383"/>
                  <a:pt x="5146431" y="23845"/>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0">
        <p14:ferris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2722" y="362704"/>
            <a:ext cx="3250026" cy="400110"/>
          </a:xfrm>
          <a:prstGeom prst="rect">
            <a:avLst/>
          </a:prstGeom>
          <a:noFill/>
        </p:spPr>
        <p:txBody>
          <a:bodyPr wrap="square" rtlCol="0">
            <a:spAutoFit/>
          </a:bodyPr>
          <a:lstStyle/>
          <a:p>
            <a:r>
              <a:rPr kumimoji="1" lang="zh-CN" altLang="en-US" sz="2000" dirty="0">
                <a:solidFill>
                  <a:srgbClr val="132F95"/>
                </a:solidFill>
                <a:latin typeface="Hannotate SC" panose="03000500000000000000" pitchFamily="66" charset="-122"/>
                <a:ea typeface="Hannotate SC" panose="03000500000000000000" pitchFamily="66" charset="-122"/>
              </a:rPr>
              <a:t>光色玻璃的衍生与应用</a:t>
            </a:r>
            <a:endParaRPr kumimoji="1" lang="zh-CN" altLang="en-US" sz="20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可选流程 29"/>
          <p:cNvSpPr/>
          <p:nvPr/>
        </p:nvSpPr>
        <p:spPr>
          <a:xfrm>
            <a:off x="6322423" y="2024743"/>
            <a:ext cx="4506686" cy="3122023"/>
          </a:xfrm>
          <a:custGeom>
            <a:avLst/>
            <a:gdLst>
              <a:gd name="connsiteX0" fmla="*/ 0 w 4506686"/>
              <a:gd name="connsiteY0" fmla="*/ 520337 h 3122023"/>
              <a:gd name="connsiteX1" fmla="*/ 520337 w 4506686"/>
              <a:gd name="connsiteY1" fmla="*/ 0 h 3122023"/>
              <a:gd name="connsiteX2" fmla="*/ 1167326 w 4506686"/>
              <a:gd name="connsiteY2" fmla="*/ 0 h 3122023"/>
              <a:gd name="connsiteX3" fmla="*/ 1710334 w 4506686"/>
              <a:gd name="connsiteY3" fmla="*/ 0 h 3122023"/>
              <a:gd name="connsiteX4" fmla="*/ 2218683 w 4506686"/>
              <a:gd name="connsiteY4" fmla="*/ 0 h 3122023"/>
              <a:gd name="connsiteX5" fmla="*/ 2831012 w 4506686"/>
              <a:gd name="connsiteY5" fmla="*/ 0 h 3122023"/>
              <a:gd name="connsiteX6" fmla="*/ 3374020 w 4506686"/>
              <a:gd name="connsiteY6" fmla="*/ 0 h 3122023"/>
              <a:gd name="connsiteX7" fmla="*/ 3986349 w 4506686"/>
              <a:gd name="connsiteY7" fmla="*/ 0 h 3122023"/>
              <a:gd name="connsiteX8" fmla="*/ 4506686 w 4506686"/>
              <a:gd name="connsiteY8" fmla="*/ 520337 h 3122023"/>
              <a:gd name="connsiteX9" fmla="*/ 4506686 w 4506686"/>
              <a:gd name="connsiteY9" fmla="*/ 999047 h 3122023"/>
              <a:gd name="connsiteX10" fmla="*/ 4506686 w 4506686"/>
              <a:gd name="connsiteY10" fmla="*/ 1519385 h 3122023"/>
              <a:gd name="connsiteX11" fmla="*/ 4506686 w 4506686"/>
              <a:gd name="connsiteY11" fmla="*/ 2039722 h 3122023"/>
              <a:gd name="connsiteX12" fmla="*/ 4506686 w 4506686"/>
              <a:gd name="connsiteY12" fmla="*/ 2601686 h 3122023"/>
              <a:gd name="connsiteX13" fmla="*/ 3986349 w 4506686"/>
              <a:gd name="connsiteY13" fmla="*/ 3122023 h 3122023"/>
              <a:gd name="connsiteX14" fmla="*/ 3408680 w 4506686"/>
              <a:gd name="connsiteY14" fmla="*/ 3122023 h 3122023"/>
              <a:gd name="connsiteX15" fmla="*/ 2831012 w 4506686"/>
              <a:gd name="connsiteY15" fmla="*/ 3122023 h 3122023"/>
              <a:gd name="connsiteX16" fmla="*/ 2184023 w 4506686"/>
              <a:gd name="connsiteY16" fmla="*/ 3122023 h 3122023"/>
              <a:gd name="connsiteX17" fmla="*/ 1606354 w 4506686"/>
              <a:gd name="connsiteY17" fmla="*/ 3122023 h 3122023"/>
              <a:gd name="connsiteX18" fmla="*/ 1132666 w 4506686"/>
              <a:gd name="connsiteY18" fmla="*/ 3122023 h 3122023"/>
              <a:gd name="connsiteX19" fmla="*/ 520337 w 4506686"/>
              <a:gd name="connsiteY19" fmla="*/ 3122023 h 3122023"/>
              <a:gd name="connsiteX20" fmla="*/ 0 w 4506686"/>
              <a:gd name="connsiteY20" fmla="*/ 2601686 h 3122023"/>
              <a:gd name="connsiteX21" fmla="*/ 0 w 4506686"/>
              <a:gd name="connsiteY21" fmla="*/ 2102162 h 3122023"/>
              <a:gd name="connsiteX22" fmla="*/ 0 w 4506686"/>
              <a:gd name="connsiteY22" fmla="*/ 1581825 h 3122023"/>
              <a:gd name="connsiteX23" fmla="*/ 0 w 4506686"/>
              <a:gd name="connsiteY23" fmla="*/ 1123928 h 3122023"/>
              <a:gd name="connsiteX24" fmla="*/ 0 w 4506686"/>
              <a:gd name="connsiteY24" fmla="*/ 520337 h 312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506686" h="3122023" extrusionOk="0">
                <a:moveTo>
                  <a:pt x="0" y="520337"/>
                </a:moveTo>
                <a:cubicBezTo>
                  <a:pt x="-18641" y="221465"/>
                  <a:pt x="170142" y="23578"/>
                  <a:pt x="520337" y="0"/>
                </a:cubicBezTo>
                <a:cubicBezTo>
                  <a:pt x="830914" y="-23956"/>
                  <a:pt x="878116" y="47055"/>
                  <a:pt x="1167326" y="0"/>
                </a:cubicBezTo>
                <a:cubicBezTo>
                  <a:pt x="1456536" y="-47055"/>
                  <a:pt x="1492395" y="54155"/>
                  <a:pt x="1710334" y="0"/>
                </a:cubicBezTo>
                <a:cubicBezTo>
                  <a:pt x="1928273" y="-54155"/>
                  <a:pt x="1978922" y="25349"/>
                  <a:pt x="2218683" y="0"/>
                </a:cubicBezTo>
                <a:cubicBezTo>
                  <a:pt x="2458444" y="-25349"/>
                  <a:pt x="2689968" y="12707"/>
                  <a:pt x="2831012" y="0"/>
                </a:cubicBezTo>
                <a:cubicBezTo>
                  <a:pt x="2972056" y="-12707"/>
                  <a:pt x="3120706" y="34724"/>
                  <a:pt x="3374020" y="0"/>
                </a:cubicBezTo>
                <a:cubicBezTo>
                  <a:pt x="3627334" y="-34724"/>
                  <a:pt x="3747454" y="21062"/>
                  <a:pt x="3986349" y="0"/>
                </a:cubicBezTo>
                <a:cubicBezTo>
                  <a:pt x="4265427" y="-79114"/>
                  <a:pt x="4466527" y="288773"/>
                  <a:pt x="4506686" y="520337"/>
                </a:cubicBezTo>
                <a:cubicBezTo>
                  <a:pt x="4517133" y="715460"/>
                  <a:pt x="4479447" y="820003"/>
                  <a:pt x="4506686" y="999047"/>
                </a:cubicBezTo>
                <a:cubicBezTo>
                  <a:pt x="4533925" y="1178091"/>
                  <a:pt x="4446986" y="1372184"/>
                  <a:pt x="4506686" y="1519385"/>
                </a:cubicBezTo>
                <a:cubicBezTo>
                  <a:pt x="4566386" y="1666586"/>
                  <a:pt x="4464210" y="1931927"/>
                  <a:pt x="4506686" y="2039722"/>
                </a:cubicBezTo>
                <a:cubicBezTo>
                  <a:pt x="4549162" y="2147517"/>
                  <a:pt x="4444003" y="2331540"/>
                  <a:pt x="4506686" y="2601686"/>
                </a:cubicBezTo>
                <a:cubicBezTo>
                  <a:pt x="4555495" y="2948847"/>
                  <a:pt x="4322414" y="3079391"/>
                  <a:pt x="3986349" y="3122023"/>
                </a:cubicBezTo>
                <a:cubicBezTo>
                  <a:pt x="3780881" y="3161820"/>
                  <a:pt x="3653467" y="3068507"/>
                  <a:pt x="3408680" y="3122023"/>
                </a:cubicBezTo>
                <a:cubicBezTo>
                  <a:pt x="3163893" y="3175539"/>
                  <a:pt x="2957015" y="3097690"/>
                  <a:pt x="2831012" y="3122023"/>
                </a:cubicBezTo>
                <a:cubicBezTo>
                  <a:pt x="2705009" y="3146356"/>
                  <a:pt x="2331283" y="3112795"/>
                  <a:pt x="2184023" y="3122023"/>
                </a:cubicBezTo>
                <a:cubicBezTo>
                  <a:pt x="2036763" y="3131251"/>
                  <a:pt x="1769780" y="3062222"/>
                  <a:pt x="1606354" y="3122023"/>
                </a:cubicBezTo>
                <a:cubicBezTo>
                  <a:pt x="1442928" y="3181824"/>
                  <a:pt x="1364672" y="3077361"/>
                  <a:pt x="1132666" y="3122023"/>
                </a:cubicBezTo>
                <a:cubicBezTo>
                  <a:pt x="900660" y="3166685"/>
                  <a:pt x="705820" y="3100198"/>
                  <a:pt x="520337" y="3122023"/>
                </a:cubicBezTo>
                <a:cubicBezTo>
                  <a:pt x="265206" y="3102897"/>
                  <a:pt x="-18674" y="2918706"/>
                  <a:pt x="0" y="2601686"/>
                </a:cubicBezTo>
                <a:cubicBezTo>
                  <a:pt x="-26985" y="2431295"/>
                  <a:pt x="2063" y="2323149"/>
                  <a:pt x="0" y="2102162"/>
                </a:cubicBezTo>
                <a:cubicBezTo>
                  <a:pt x="-2063" y="1881175"/>
                  <a:pt x="51441" y="1774733"/>
                  <a:pt x="0" y="1581825"/>
                </a:cubicBezTo>
                <a:cubicBezTo>
                  <a:pt x="-51441" y="1388917"/>
                  <a:pt x="766" y="1333911"/>
                  <a:pt x="0" y="1123928"/>
                </a:cubicBezTo>
                <a:cubicBezTo>
                  <a:pt x="-766" y="913945"/>
                  <a:pt x="62711" y="674931"/>
                  <a:pt x="0" y="520337"/>
                </a:cubicBezTo>
                <a:close/>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文本框 30"/>
          <p:cNvSpPr txBox="1"/>
          <p:nvPr/>
        </p:nvSpPr>
        <p:spPr>
          <a:xfrm>
            <a:off x="6577147" y="2245255"/>
            <a:ext cx="4121331" cy="2585323"/>
          </a:xfrm>
          <a:prstGeom prst="rect">
            <a:avLst/>
          </a:prstGeom>
          <a:noFill/>
        </p:spPr>
        <p:txBody>
          <a:bodyPr wrap="square" rtlCol="0">
            <a:spAutoFit/>
          </a:bodyPr>
          <a:lstStyle/>
          <a:p>
            <a:r>
              <a:rPr lang="zh-CN" altLang="en-US" dirty="0"/>
              <a:t>      </a:t>
            </a:r>
            <a:r>
              <a:rPr lang="en-US" altLang="zh-CN" dirty="0">
                <a:solidFill>
                  <a:schemeClr val="tx2">
                    <a:lumMod val="75000"/>
                  </a:schemeClr>
                </a:solidFill>
                <a:latin typeface="Hannotate SC" panose="03000500000000000000" pitchFamily="66" charset="-122"/>
                <a:ea typeface="Hannotate SC" panose="03000500000000000000" pitchFamily="66" charset="-122"/>
              </a:rPr>
              <a:t>1881</a:t>
            </a:r>
            <a:r>
              <a:rPr lang="zh-CN" altLang="zh-CN" dirty="0">
                <a:solidFill>
                  <a:schemeClr val="tx2">
                    <a:lumMod val="75000"/>
                  </a:schemeClr>
                </a:solidFill>
                <a:latin typeface="Hannotate SC" panose="03000500000000000000" pitchFamily="66" charset="-122"/>
                <a:ea typeface="Hannotate SC" panose="03000500000000000000" pitchFamily="66" charset="-122"/>
              </a:rPr>
              <a:t>年</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英国化学家</a:t>
            </a:r>
            <a:r>
              <a:rPr lang="en-US" altLang="zh-CN" dirty="0" err="1">
                <a:solidFill>
                  <a:schemeClr val="tx2">
                    <a:lumMod val="75000"/>
                  </a:schemeClr>
                </a:solidFill>
                <a:latin typeface="Hannotate SC" panose="03000500000000000000" pitchFamily="66" charset="-122"/>
                <a:ea typeface="Hannotate SC" panose="03000500000000000000" pitchFamily="66" charset="-122"/>
              </a:rPr>
              <a:t>T·L·Phipson</a:t>
            </a:r>
            <a:r>
              <a:rPr lang="zh-CN" altLang="zh-CN" dirty="0">
                <a:solidFill>
                  <a:schemeClr val="tx2">
                    <a:lumMod val="75000"/>
                  </a:schemeClr>
                </a:solidFill>
                <a:latin typeface="Hannotate SC" panose="03000500000000000000" pitchFamily="66" charset="-122"/>
                <a:ea typeface="Hannotate SC" panose="03000500000000000000" pitchFamily="66" charset="-122"/>
              </a:rPr>
              <a:t>在邮局的门柱上涂了一种奇妙的油漆</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油漆白天受日照后</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颜色就发黑</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到了夜间就恢复为白色</a:t>
            </a:r>
            <a:r>
              <a:rPr lang="zh-CN" altLang="en-US" dirty="0">
                <a:solidFill>
                  <a:schemeClr val="tx2">
                    <a:lumMod val="75000"/>
                  </a:schemeClr>
                </a:solidFill>
                <a:latin typeface="Hannotate SC" panose="03000500000000000000" pitchFamily="66" charset="-122"/>
                <a:ea typeface="Hannotate SC" panose="03000500000000000000" pitchFamily="66" charset="-122"/>
              </a:rPr>
              <a:t>。</a:t>
            </a:r>
            <a:endParaRPr lang="en-US" altLang="zh-CN" dirty="0">
              <a:solidFill>
                <a:schemeClr val="tx2">
                  <a:lumMod val="75000"/>
                </a:schemeClr>
              </a:solidFill>
              <a:latin typeface="Hannotate SC" panose="03000500000000000000" pitchFamily="66" charset="-122"/>
              <a:ea typeface="Hannotate SC" panose="03000500000000000000" pitchFamily="66" charset="-122"/>
            </a:endParaRPr>
          </a:p>
          <a:p>
            <a:r>
              <a:rPr lang="zh-CN" altLang="en-US"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如果在城市标志性建筑的表面装饰上一层光致变色材料</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这个建筑就可以在不同时间和地点</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根据环境中敏感光线的强度差别呈现不同的颜色</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r>
              <a:rPr lang="zh-CN" altLang="zh-CN" dirty="0">
                <a:solidFill>
                  <a:schemeClr val="tx2">
                    <a:lumMod val="75000"/>
                  </a:schemeClr>
                </a:solidFill>
                <a:latin typeface="Hannotate SC" panose="03000500000000000000" pitchFamily="66" charset="-122"/>
                <a:ea typeface="Hannotate SC" panose="03000500000000000000" pitchFamily="66" charset="-122"/>
              </a:rPr>
              <a:t>成为变色建筑</a:t>
            </a:r>
            <a:r>
              <a:rPr lang="en-US" altLang="zh-CN" dirty="0">
                <a:solidFill>
                  <a:schemeClr val="tx2">
                    <a:lumMod val="75000"/>
                  </a:schemeClr>
                </a:solidFill>
                <a:latin typeface="Hannotate SC" panose="03000500000000000000" pitchFamily="66" charset="-122"/>
                <a:ea typeface="Hannotate SC" panose="03000500000000000000" pitchFamily="66" charset="-122"/>
              </a:rPr>
              <a:t>, </a:t>
            </a:r>
            <a:endParaRPr lang="zh-CN" altLang="zh-CN" dirty="0">
              <a:solidFill>
                <a:schemeClr val="tx2">
                  <a:lumMod val="75000"/>
                </a:schemeClr>
              </a:solidFill>
              <a:latin typeface="Hannotate SC" panose="03000500000000000000" pitchFamily="66" charset="-122"/>
              <a:ea typeface="Hannotate SC" panose="03000500000000000000" pitchFamily="66" charset="-122"/>
            </a:endParaRPr>
          </a:p>
        </p:txBody>
      </p:sp>
      <p:pic>
        <p:nvPicPr>
          <p:cNvPr id="35" name="图片 34" descr="图片包含 窗户, 室内, 桌子, 建筑&#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6878" y="1944066"/>
            <a:ext cx="5092700" cy="3187700"/>
          </a:xfrm>
          <a:prstGeom prst="rect">
            <a:avLst/>
          </a:prstGeom>
          <a:effectLst>
            <a:softEdge rad="165100"/>
          </a:effectLst>
        </p:spPr>
      </p:pic>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dissolv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randombar(horizontal)">
                                      <p:cBhvr>
                                        <p:cTn id="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2722" y="362704"/>
            <a:ext cx="3250026" cy="400110"/>
          </a:xfrm>
          <a:prstGeom prst="rect">
            <a:avLst/>
          </a:prstGeom>
          <a:noFill/>
        </p:spPr>
        <p:txBody>
          <a:bodyPr wrap="square" rtlCol="0">
            <a:spAutoFit/>
          </a:bodyPr>
          <a:lstStyle/>
          <a:p>
            <a:r>
              <a:rPr kumimoji="1" lang="zh-CN" altLang="en-US" sz="2000" dirty="0">
                <a:solidFill>
                  <a:srgbClr val="132F95"/>
                </a:solidFill>
                <a:latin typeface="Hannotate SC" panose="03000500000000000000" pitchFamily="66" charset="-122"/>
                <a:ea typeface="Hannotate SC" panose="03000500000000000000" pitchFamily="66" charset="-122"/>
              </a:rPr>
              <a:t>光色玻璃的衍生与应用</a:t>
            </a:r>
            <a:endParaRPr kumimoji="1" lang="zh-CN" altLang="en-US" sz="20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对角圆角矩形 29"/>
          <p:cNvSpPr/>
          <p:nvPr/>
        </p:nvSpPr>
        <p:spPr>
          <a:xfrm>
            <a:off x="6644640" y="2140859"/>
            <a:ext cx="4680857" cy="3056708"/>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文本框 30"/>
          <p:cNvSpPr txBox="1"/>
          <p:nvPr/>
        </p:nvSpPr>
        <p:spPr>
          <a:xfrm>
            <a:off x="6757851" y="2364379"/>
            <a:ext cx="4454434" cy="2554545"/>
          </a:xfrm>
          <a:prstGeom prst="rect">
            <a:avLst/>
          </a:prstGeom>
          <a:noFill/>
        </p:spPr>
        <p:txBody>
          <a:bodyPr wrap="square" rtlCol="0">
            <a:spAutoFit/>
          </a:bodyPr>
          <a:lstStyle/>
          <a:p>
            <a:r>
              <a:rPr lang="en-US" altLang="zh-CN" dirty="0"/>
              <a:t>       </a:t>
            </a:r>
            <a:r>
              <a:rPr lang="zh-CN" altLang="zh-CN" sz="2000" dirty="0">
                <a:solidFill>
                  <a:schemeClr val="tx2">
                    <a:lumMod val="75000"/>
                  </a:schemeClr>
                </a:solidFill>
                <a:latin typeface="Hannotate SC" panose="03000500000000000000" pitchFamily="66" charset="-122"/>
                <a:ea typeface="Hannotate SC" panose="03000500000000000000" pitchFamily="66" charset="-122"/>
              </a:rPr>
              <a:t>无机玻璃以透明性好、不透水、坚硬耐磨、难熔、绝缘等优点被广泛用于建筑物门窗、天窗、幕墙等部位</a:t>
            </a:r>
            <a:r>
              <a:rPr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lang="zh-CN" altLang="zh-CN" sz="2000" dirty="0">
                <a:solidFill>
                  <a:schemeClr val="tx2">
                    <a:lumMod val="75000"/>
                  </a:schemeClr>
                </a:solidFill>
                <a:latin typeface="Hannotate SC" panose="03000500000000000000" pitchFamily="66" charset="-122"/>
                <a:ea typeface="Hannotate SC" panose="03000500000000000000" pitchFamily="66" charset="-122"/>
              </a:rPr>
              <a:t>成为现代建筑不可缺少的主要材料。</a:t>
            </a:r>
            <a:endParaRPr lang="en-US" altLang="zh-CN" sz="2000" dirty="0">
              <a:solidFill>
                <a:schemeClr val="tx2">
                  <a:lumMod val="75000"/>
                </a:schemeClr>
              </a:solidFill>
              <a:latin typeface="Hannotate SC" panose="03000500000000000000" pitchFamily="66" charset="-122"/>
              <a:ea typeface="Hannotate SC" panose="03000500000000000000" pitchFamily="66" charset="-122"/>
            </a:endParaRPr>
          </a:p>
          <a:p>
            <a:r>
              <a:rPr lang="zh-CN" altLang="zh-CN" sz="2000" dirty="0">
                <a:solidFill>
                  <a:schemeClr val="tx2">
                    <a:lumMod val="75000"/>
                  </a:schemeClr>
                </a:solidFill>
                <a:latin typeface="Hannotate SC" panose="03000500000000000000" pitchFamily="66" charset="-122"/>
                <a:ea typeface="Hannotate SC" panose="03000500000000000000" pitchFamily="66" charset="-122"/>
              </a:rPr>
              <a:t> </a:t>
            </a:r>
            <a:endParaRPr lang="en-US" altLang="zh-CN" sz="2000" dirty="0">
              <a:solidFill>
                <a:schemeClr val="tx2">
                  <a:lumMod val="75000"/>
                </a:schemeClr>
              </a:solidFill>
              <a:latin typeface="Hannotate SC" panose="03000500000000000000" pitchFamily="66" charset="-122"/>
              <a:ea typeface="Hannotate SC" panose="03000500000000000000" pitchFamily="66" charset="-122"/>
            </a:endParaRPr>
          </a:p>
          <a:p>
            <a:r>
              <a:rPr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lang="zh-CN" altLang="zh-CN" sz="2000" dirty="0">
                <a:solidFill>
                  <a:schemeClr val="tx2">
                    <a:lumMod val="75000"/>
                  </a:schemeClr>
                </a:solidFill>
                <a:latin typeface="Hannotate SC" panose="03000500000000000000" pitchFamily="66" charset="-122"/>
                <a:ea typeface="Hannotate SC" panose="03000500000000000000" pitchFamily="66" charset="-122"/>
              </a:rPr>
              <a:t>光致变色玻璃可以防紫外线、防眩光</a:t>
            </a:r>
            <a:r>
              <a:rPr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lang="zh-CN" altLang="zh-CN" sz="2000" dirty="0">
                <a:solidFill>
                  <a:schemeClr val="tx2">
                    <a:lumMod val="75000"/>
                  </a:schemeClr>
                </a:solidFill>
                <a:latin typeface="Hannotate SC" panose="03000500000000000000" pitchFamily="66" charset="-122"/>
                <a:ea typeface="Hannotate SC" panose="03000500000000000000" pitchFamily="66" charset="-122"/>
              </a:rPr>
              <a:t>用于建筑幕墙可保护视力</a:t>
            </a:r>
            <a:r>
              <a:rPr lang="en-US" altLang="zh-CN" sz="2000" dirty="0">
                <a:solidFill>
                  <a:schemeClr val="tx2">
                    <a:lumMod val="75000"/>
                  </a:schemeClr>
                </a:solidFill>
                <a:latin typeface="Hannotate SC" panose="03000500000000000000" pitchFamily="66" charset="-122"/>
                <a:ea typeface="Hannotate SC" panose="03000500000000000000" pitchFamily="66" charset="-122"/>
              </a:rPr>
              <a:t>, </a:t>
            </a:r>
            <a:r>
              <a:rPr lang="zh-CN" altLang="zh-CN" sz="2000" dirty="0">
                <a:solidFill>
                  <a:schemeClr val="tx2">
                    <a:lumMod val="75000"/>
                  </a:schemeClr>
                </a:solidFill>
                <a:latin typeface="Hannotate SC" panose="03000500000000000000" pitchFamily="66" charset="-122"/>
                <a:ea typeface="Hannotate SC" panose="03000500000000000000" pitchFamily="66" charset="-122"/>
              </a:rPr>
              <a:t>并具有装饰美化等功能。 </a:t>
            </a:r>
            <a:endParaRPr kumimoji="1" lang="zh-CN" altLang="en-US" sz="2000" dirty="0">
              <a:solidFill>
                <a:schemeClr val="tx2">
                  <a:lumMod val="75000"/>
                </a:schemeClr>
              </a:solidFill>
              <a:latin typeface="Hannotate SC" panose="03000500000000000000" pitchFamily="66" charset="-122"/>
              <a:ea typeface="Hannotate SC" panose="03000500000000000000" pitchFamily="66" charset="-122"/>
            </a:endParaRPr>
          </a:p>
        </p:txBody>
      </p:sp>
      <p:pic>
        <p:nvPicPr>
          <p:cNvPr id="33" name="图片 32" descr="图片包含 窗户, 展示, 照片, 镜子&#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1892" y="1971040"/>
            <a:ext cx="5080000" cy="3378200"/>
          </a:xfrm>
          <a:prstGeom prst="rect">
            <a:avLst/>
          </a:prstGeom>
          <a:effectLst>
            <a:glow rad="127000">
              <a:schemeClr val="accent1">
                <a:alpha val="85000"/>
              </a:schemeClr>
            </a:glow>
            <a:softEdge rad="279400"/>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ircle(in)">
                                      <p:cBhvr>
                                        <p:cTn id="7" dur="2000"/>
                                        <p:tgtEl>
                                          <p:spTgt spid="30"/>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circle(in)">
                                      <p:cBhvr>
                                        <p:cTn id="10" dur="20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randombar(horizontal)">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4547827" y="2325242"/>
            <a:ext cx="3109910" cy="2848868"/>
            <a:chOff x="3096" y="1669"/>
            <a:chExt cx="1513" cy="1386"/>
          </a:xfrm>
          <a:solidFill>
            <a:srgbClr val="132F95"/>
          </a:solidFill>
        </p:grpSpPr>
        <p:sp>
          <p:nvSpPr>
            <p:cNvPr id="5" name="Freeform 5"/>
            <p:cNvSpPr>
              <a:spLocks noEditPoints="1"/>
            </p:cNvSpPr>
            <p:nvPr/>
          </p:nvSpPr>
          <p:spPr bwMode="auto">
            <a:xfrm>
              <a:off x="3096" y="1669"/>
              <a:ext cx="1513" cy="1360"/>
            </a:xfrm>
            <a:custGeom>
              <a:avLst/>
              <a:gdLst>
                <a:gd name="T0" fmla="*/ 119 w 421"/>
                <a:gd name="T1" fmla="*/ 36 h 378"/>
                <a:gd name="T2" fmla="*/ 216 w 421"/>
                <a:gd name="T3" fmla="*/ 377 h 378"/>
                <a:gd name="T4" fmla="*/ 393 w 421"/>
                <a:gd name="T5" fmla="*/ 264 h 378"/>
                <a:gd name="T6" fmla="*/ 392 w 421"/>
                <a:gd name="T7" fmla="*/ 205 h 378"/>
                <a:gd name="T8" fmla="*/ 339 w 421"/>
                <a:gd name="T9" fmla="*/ 191 h 378"/>
                <a:gd name="T10" fmla="*/ 364 w 421"/>
                <a:gd name="T11" fmla="*/ 107 h 378"/>
                <a:gd name="T12" fmla="*/ 103 w 421"/>
                <a:gd name="T13" fmla="*/ 216 h 378"/>
                <a:gd name="T14" fmla="*/ 192 w 421"/>
                <a:gd name="T15" fmla="*/ 159 h 378"/>
                <a:gd name="T16" fmla="*/ 229 w 421"/>
                <a:gd name="T17" fmla="*/ 223 h 378"/>
                <a:gd name="T18" fmla="*/ 104 w 421"/>
                <a:gd name="T19" fmla="*/ 224 h 378"/>
                <a:gd name="T20" fmla="*/ 223 w 421"/>
                <a:gd name="T21" fmla="*/ 149 h 378"/>
                <a:gd name="T22" fmla="*/ 118 w 421"/>
                <a:gd name="T23" fmla="*/ 129 h 378"/>
                <a:gd name="T24" fmla="*/ 203 w 421"/>
                <a:gd name="T25" fmla="*/ 28 h 378"/>
                <a:gd name="T26" fmla="*/ 216 w 421"/>
                <a:gd name="T27" fmla="*/ 28 h 378"/>
                <a:gd name="T28" fmla="*/ 235 w 421"/>
                <a:gd name="T29" fmla="*/ 148 h 378"/>
                <a:gd name="T30" fmla="*/ 208 w 421"/>
                <a:gd name="T31" fmla="*/ 235 h 378"/>
                <a:gd name="T32" fmla="*/ 230 w 421"/>
                <a:gd name="T33" fmla="*/ 277 h 378"/>
                <a:gd name="T34" fmla="*/ 128 w 421"/>
                <a:gd name="T35" fmla="*/ 292 h 378"/>
                <a:gd name="T36" fmla="*/ 208 w 421"/>
                <a:gd name="T37" fmla="*/ 235 h 378"/>
                <a:gd name="T38" fmla="*/ 230 w 421"/>
                <a:gd name="T39" fmla="*/ 289 h 378"/>
                <a:gd name="T40" fmla="*/ 135 w 421"/>
                <a:gd name="T41" fmla="*/ 303 h 378"/>
                <a:gd name="T42" fmla="*/ 191 w 421"/>
                <a:gd name="T43" fmla="*/ 363 h 378"/>
                <a:gd name="T44" fmla="*/ 123 w 421"/>
                <a:gd name="T45" fmla="*/ 307 h 378"/>
                <a:gd name="T46" fmla="*/ 242 w 421"/>
                <a:gd name="T47" fmla="*/ 289 h 378"/>
                <a:gd name="T48" fmla="*/ 240 w 421"/>
                <a:gd name="T49" fmla="*/ 361 h 378"/>
                <a:gd name="T50" fmla="*/ 242 w 421"/>
                <a:gd name="T51" fmla="*/ 277 h 378"/>
                <a:gd name="T52" fmla="*/ 327 w 421"/>
                <a:gd name="T53" fmla="*/ 228 h 378"/>
                <a:gd name="T54" fmla="*/ 242 w 421"/>
                <a:gd name="T55" fmla="*/ 277 h 378"/>
                <a:gd name="T56" fmla="*/ 236 w 421"/>
                <a:gd name="T57" fmla="*/ 160 h 378"/>
                <a:gd name="T58" fmla="*/ 327 w 421"/>
                <a:gd name="T59" fmla="*/ 196 h 378"/>
                <a:gd name="T60" fmla="*/ 241 w 421"/>
                <a:gd name="T61" fmla="*/ 222 h 378"/>
                <a:gd name="T62" fmla="*/ 322 w 421"/>
                <a:gd name="T63" fmla="*/ 121 h 378"/>
                <a:gd name="T64" fmla="*/ 309 w 421"/>
                <a:gd name="T65" fmla="*/ 53 h 378"/>
                <a:gd name="T66" fmla="*/ 100 w 421"/>
                <a:gd name="T67" fmla="*/ 62 h 378"/>
                <a:gd name="T68" fmla="*/ 116 w 421"/>
                <a:gd name="T69" fmla="*/ 105 h 378"/>
                <a:gd name="T70" fmla="*/ 64 w 421"/>
                <a:gd name="T71" fmla="*/ 97 h 378"/>
                <a:gd name="T72" fmla="*/ 56 w 421"/>
                <a:gd name="T73" fmla="*/ 107 h 378"/>
                <a:gd name="T74" fmla="*/ 91 w 421"/>
                <a:gd name="T75" fmla="*/ 222 h 378"/>
                <a:gd name="T76" fmla="*/ 21 w 421"/>
                <a:gd name="T77" fmla="*/ 213 h 378"/>
                <a:gd name="T78" fmla="*/ 32 w 421"/>
                <a:gd name="T79" fmla="*/ 263 h 378"/>
                <a:gd name="T80" fmla="*/ 93 w 421"/>
                <a:gd name="T81" fmla="*/ 235 h 378"/>
                <a:gd name="T82" fmla="*/ 74 w 421"/>
                <a:gd name="T83" fmla="*/ 316 h 378"/>
                <a:gd name="T84" fmla="*/ 265 w 421"/>
                <a:gd name="T85" fmla="*/ 360 h 378"/>
                <a:gd name="T86" fmla="*/ 349 w 421"/>
                <a:gd name="T87" fmla="*/ 312 h 378"/>
                <a:gd name="T88" fmla="*/ 357 w 421"/>
                <a:gd name="T89" fmla="*/ 303 h 378"/>
                <a:gd name="T90" fmla="*/ 339 w 421"/>
                <a:gd name="T91" fmla="*/ 226 h 378"/>
                <a:gd name="T92" fmla="*/ 389 w 421"/>
                <a:gd name="T93" fmla="*/ 234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1" h="378">
                  <a:moveTo>
                    <a:pt x="340" y="60"/>
                  </a:moveTo>
                  <a:cubicBezTo>
                    <a:pt x="280" y="7"/>
                    <a:pt x="189" y="0"/>
                    <a:pt x="119" y="36"/>
                  </a:cubicBezTo>
                  <a:cubicBezTo>
                    <a:pt x="47" y="73"/>
                    <a:pt x="0" y="153"/>
                    <a:pt x="12" y="234"/>
                  </a:cubicBezTo>
                  <a:cubicBezTo>
                    <a:pt x="25" y="327"/>
                    <a:pt x="132" y="375"/>
                    <a:pt x="216" y="377"/>
                  </a:cubicBezTo>
                  <a:cubicBezTo>
                    <a:pt x="255" y="378"/>
                    <a:pt x="290" y="369"/>
                    <a:pt x="323" y="348"/>
                  </a:cubicBezTo>
                  <a:cubicBezTo>
                    <a:pt x="357" y="328"/>
                    <a:pt x="378" y="300"/>
                    <a:pt x="393" y="264"/>
                  </a:cubicBezTo>
                  <a:cubicBezTo>
                    <a:pt x="421" y="195"/>
                    <a:pt x="395" y="109"/>
                    <a:pt x="340" y="60"/>
                  </a:cubicBezTo>
                  <a:close/>
                  <a:moveTo>
                    <a:pt x="392" y="205"/>
                  </a:moveTo>
                  <a:cubicBezTo>
                    <a:pt x="375" y="209"/>
                    <a:pt x="357" y="212"/>
                    <a:pt x="340" y="214"/>
                  </a:cubicBezTo>
                  <a:cubicBezTo>
                    <a:pt x="340" y="207"/>
                    <a:pt x="339" y="199"/>
                    <a:pt x="339" y="191"/>
                  </a:cubicBezTo>
                  <a:cubicBezTo>
                    <a:pt x="337" y="171"/>
                    <a:pt x="333" y="151"/>
                    <a:pt x="326" y="132"/>
                  </a:cubicBezTo>
                  <a:cubicBezTo>
                    <a:pt x="340" y="125"/>
                    <a:pt x="352" y="116"/>
                    <a:pt x="364" y="107"/>
                  </a:cubicBezTo>
                  <a:cubicBezTo>
                    <a:pt x="382" y="136"/>
                    <a:pt x="392" y="172"/>
                    <a:pt x="392" y="205"/>
                  </a:cubicBezTo>
                  <a:close/>
                  <a:moveTo>
                    <a:pt x="103" y="216"/>
                  </a:moveTo>
                  <a:cubicBezTo>
                    <a:pt x="102" y="189"/>
                    <a:pt x="105" y="165"/>
                    <a:pt x="114" y="141"/>
                  </a:cubicBezTo>
                  <a:cubicBezTo>
                    <a:pt x="139" y="150"/>
                    <a:pt x="165" y="156"/>
                    <a:pt x="192" y="159"/>
                  </a:cubicBezTo>
                  <a:cubicBezTo>
                    <a:pt x="203" y="161"/>
                    <a:pt x="213" y="161"/>
                    <a:pt x="224" y="161"/>
                  </a:cubicBezTo>
                  <a:cubicBezTo>
                    <a:pt x="226" y="181"/>
                    <a:pt x="228" y="202"/>
                    <a:pt x="229" y="223"/>
                  </a:cubicBezTo>
                  <a:cubicBezTo>
                    <a:pt x="222" y="223"/>
                    <a:pt x="215" y="223"/>
                    <a:pt x="208" y="223"/>
                  </a:cubicBezTo>
                  <a:cubicBezTo>
                    <a:pt x="173" y="224"/>
                    <a:pt x="138" y="225"/>
                    <a:pt x="104" y="224"/>
                  </a:cubicBezTo>
                  <a:cubicBezTo>
                    <a:pt x="103" y="221"/>
                    <a:pt x="103" y="219"/>
                    <a:pt x="103" y="216"/>
                  </a:cubicBezTo>
                  <a:close/>
                  <a:moveTo>
                    <a:pt x="223" y="149"/>
                  </a:moveTo>
                  <a:cubicBezTo>
                    <a:pt x="209" y="149"/>
                    <a:pt x="196" y="148"/>
                    <a:pt x="183" y="146"/>
                  </a:cubicBezTo>
                  <a:cubicBezTo>
                    <a:pt x="161" y="142"/>
                    <a:pt x="139" y="137"/>
                    <a:pt x="118" y="129"/>
                  </a:cubicBezTo>
                  <a:cubicBezTo>
                    <a:pt x="121" y="123"/>
                    <a:pt x="124" y="117"/>
                    <a:pt x="127" y="111"/>
                  </a:cubicBezTo>
                  <a:cubicBezTo>
                    <a:pt x="145" y="78"/>
                    <a:pt x="170" y="47"/>
                    <a:pt x="203" y="28"/>
                  </a:cubicBezTo>
                  <a:cubicBezTo>
                    <a:pt x="212" y="68"/>
                    <a:pt x="218" y="108"/>
                    <a:pt x="223" y="149"/>
                  </a:cubicBezTo>
                  <a:close/>
                  <a:moveTo>
                    <a:pt x="216" y="28"/>
                  </a:moveTo>
                  <a:cubicBezTo>
                    <a:pt x="262" y="46"/>
                    <a:pt x="294" y="82"/>
                    <a:pt x="312" y="126"/>
                  </a:cubicBezTo>
                  <a:cubicBezTo>
                    <a:pt x="287" y="138"/>
                    <a:pt x="261" y="145"/>
                    <a:pt x="235" y="148"/>
                  </a:cubicBezTo>
                  <a:cubicBezTo>
                    <a:pt x="230" y="108"/>
                    <a:pt x="224" y="68"/>
                    <a:pt x="216" y="28"/>
                  </a:cubicBezTo>
                  <a:close/>
                  <a:moveTo>
                    <a:pt x="208" y="235"/>
                  </a:moveTo>
                  <a:cubicBezTo>
                    <a:pt x="215" y="235"/>
                    <a:pt x="222" y="235"/>
                    <a:pt x="229" y="235"/>
                  </a:cubicBezTo>
                  <a:cubicBezTo>
                    <a:pt x="230" y="249"/>
                    <a:pt x="230" y="263"/>
                    <a:pt x="230" y="277"/>
                  </a:cubicBezTo>
                  <a:cubicBezTo>
                    <a:pt x="227" y="277"/>
                    <a:pt x="223" y="277"/>
                    <a:pt x="220" y="277"/>
                  </a:cubicBezTo>
                  <a:cubicBezTo>
                    <a:pt x="190" y="278"/>
                    <a:pt x="158" y="283"/>
                    <a:pt x="128" y="292"/>
                  </a:cubicBezTo>
                  <a:cubicBezTo>
                    <a:pt x="117" y="275"/>
                    <a:pt x="109" y="256"/>
                    <a:pt x="105" y="236"/>
                  </a:cubicBezTo>
                  <a:cubicBezTo>
                    <a:pt x="139" y="237"/>
                    <a:pt x="174" y="236"/>
                    <a:pt x="208" y="235"/>
                  </a:cubicBezTo>
                  <a:close/>
                  <a:moveTo>
                    <a:pt x="220" y="289"/>
                  </a:moveTo>
                  <a:cubicBezTo>
                    <a:pt x="223" y="289"/>
                    <a:pt x="227" y="289"/>
                    <a:pt x="230" y="289"/>
                  </a:cubicBezTo>
                  <a:cubicBezTo>
                    <a:pt x="230" y="314"/>
                    <a:pt x="230" y="339"/>
                    <a:pt x="228" y="364"/>
                  </a:cubicBezTo>
                  <a:cubicBezTo>
                    <a:pt x="191" y="355"/>
                    <a:pt x="158" y="333"/>
                    <a:pt x="135" y="303"/>
                  </a:cubicBezTo>
                  <a:cubicBezTo>
                    <a:pt x="163" y="294"/>
                    <a:pt x="192" y="290"/>
                    <a:pt x="220" y="289"/>
                  </a:cubicBezTo>
                  <a:close/>
                  <a:moveTo>
                    <a:pt x="191" y="363"/>
                  </a:moveTo>
                  <a:cubicBezTo>
                    <a:pt x="154" y="359"/>
                    <a:pt x="116" y="346"/>
                    <a:pt x="85" y="324"/>
                  </a:cubicBezTo>
                  <a:cubicBezTo>
                    <a:pt x="97" y="317"/>
                    <a:pt x="109" y="312"/>
                    <a:pt x="123" y="307"/>
                  </a:cubicBezTo>
                  <a:cubicBezTo>
                    <a:pt x="140" y="331"/>
                    <a:pt x="164" y="351"/>
                    <a:pt x="191" y="363"/>
                  </a:cubicBezTo>
                  <a:close/>
                  <a:moveTo>
                    <a:pt x="242" y="289"/>
                  </a:moveTo>
                  <a:cubicBezTo>
                    <a:pt x="263" y="290"/>
                    <a:pt x="284" y="292"/>
                    <a:pt x="304" y="297"/>
                  </a:cubicBezTo>
                  <a:cubicBezTo>
                    <a:pt x="288" y="324"/>
                    <a:pt x="269" y="346"/>
                    <a:pt x="240" y="361"/>
                  </a:cubicBezTo>
                  <a:cubicBezTo>
                    <a:pt x="242" y="337"/>
                    <a:pt x="242" y="313"/>
                    <a:pt x="242" y="289"/>
                  </a:cubicBezTo>
                  <a:close/>
                  <a:moveTo>
                    <a:pt x="242" y="277"/>
                  </a:moveTo>
                  <a:cubicBezTo>
                    <a:pt x="242" y="263"/>
                    <a:pt x="242" y="248"/>
                    <a:pt x="241" y="234"/>
                  </a:cubicBezTo>
                  <a:cubicBezTo>
                    <a:pt x="270" y="233"/>
                    <a:pt x="299" y="231"/>
                    <a:pt x="327" y="228"/>
                  </a:cubicBezTo>
                  <a:cubicBezTo>
                    <a:pt x="325" y="248"/>
                    <a:pt x="320" y="266"/>
                    <a:pt x="310" y="286"/>
                  </a:cubicBezTo>
                  <a:cubicBezTo>
                    <a:pt x="288" y="280"/>
                    <a:pt x="265" y="278"/>
                    <a:pt x="242" y="277"/>
                  </a:cubicBezTo>
                  <a:close/>
                  <a:moveTo>
                    <a:pt x="241" y="222"/>
                  </a:moveTo>
                  <a:cubicBezTo>
                    <a:pt x="240" y="201"/>
                    <a:pt x="238" y="181"/>
                    <a:pt x="236" y="160"/>
                  </a:cubicBezTo>
                  <a:cubicBezTo>
                    <a:pt x="263" y="157"/>
                    <a:pt x="291" y="149"/>
                    <a:pt x="316" y="137"/>
                  </a:cubicBezTo>
                  <a:cubicBezTo>
                    <a:pt x="322" y="156"/>
                    <a:pt x="326" y="176"/>
                    <a:pt x="327" y="196"/>
                  </a:cubicBezTo>
                  <a:cubicBezTo>
                    <a:pt x="327" y="203"/>
                    <a:pt x="328" y="209"/>
                    <a:pt x="327" y="216"/>
                  </a:cubicBezTo>
                  <a:cubicBezTo>
                    <a:pt x="299" y="219"/>
                    <a:pt x="270" y="221"/>
                    <a:pt x="241" y="222"/>
                  </a:cubicBezTo>
                  <a:close/>
                  <a:moveTo>
                    <a:pt x="357" y="97"/>
                  </a:moveTo>
                  <a:cubicBezTo>
                    <a:pt x="346" y="106"/>
                    <a:pt x="334" y="114"/>
                    <a:pt x="322" y="121"/>
                  </a:cubicBezTo>
                  <a:cubicBezTo>
                    <a:pt x="307" y="81"/>
                    <a:pt x="280" y="48"/>
                    <a:pt x="243" y="27"/>
                  </a:cubicBezTo>
                  <a:cubicBezTo>
                    <a:pt x="266" y="32"/>
                    <a:pt x="287" y="41"/>
                    <a:pt x="309" y="53"/>
                  </a:cubicBezTo>
                  <a:cubicBezTo>
                    <a:pt x="327" y="64"/>
                    <a:pt x="344" y="79"/>
                    <a:pt x="357" y="97"/>
                  </a:cubicBezTo>
                  <a:close/>
                  <a:moveTo>
                    <a:pt x="100" y="62"/>
                  </a:moveTo>
                  <a:cubicBezTo>
                    <a:pt x="125" y="44"/>
                    <a:pt x="152" y="34"/>
                    <a:pt x="180" y="29"/>
                  </a:cubicBezTo>
                  <a:cubicBezTo>
                    <a:pt x="153" y="48"/>
                    <a:pt x="132" y="76"/>
                    <a:pt x="116" y="105"/>
                  </a:cubicBezTo>
                  <a:cubicBezTo>
                    <a:pt x="113" y="112"/>
                    <a:pt x="110" y="118"/>
                    <a:pt x="107" y="125"/>
                  </a:cubicBezTo>
                  <a:cubicBezTo>
                    <a:pt x="92" y="118"/>
                    <a:pt x="77" y="109"/>
                    <a:pt x="64" y="97"/>
                  </a:cubicBezTo>
                  <a:cubicBezTo>
                    <a:pt x="74" y="84"/>
                    <a:pt x="87" y="72"/>
                    <a:pt x="100" y="62"/>
                  </a:cubicBezTo>
                  <a:close/>
                  <a:moveTo>
                    <a:pt x="56" y="107"/>
                  </a:moveTo>
                  <a:cubicBezTo>
                    <a:pt x="71" y="119"/>
                    <a:pt x="86" y="129"/>
                    <a:pt x="103" y="136"/>
                  </a:cubicBezTo>
                  <a:cubicBezTo>
                    <a:pt x="93" y="163"/>
                    <a:pt x="90" y="191"/>
                    <a:pt x="91" y="222"/>
                  </a:cubicBezTo>
                  <a:cubicBezTo>
                    <a:pt x="91" y="223"/>
                    <a:pt x="91" y="223"/>
                    <a:pt x="91" y="223"/>
                  </a:cubicBezTo>
                  <a:cubicBezTo>
                    <a:pt x="68" y="221"/>
                    <a:pt x="44" y="218"/>
                    <a:pt x="21" y="213"/>
                  </a:cubicBezTo>
                  <a:cubicBezTo>
                    <a:pt x="20" y="176"/>
                    <a:pt x="34" y="138"/>
                    <a:pt x="56" y="107"/>
                  </a:cubicBezTo>
                  <a:close/>
                  <a:moveTo>
                    <a:pt x="32" y="263"/>
                  </a:moveTo>
                  <a:cubicBezTo>
                    <a:pt x="27" y="251"/>
                    <a:pt x="23" y="238"/>
                    <a:pt x="22" y="226"/>
                  </a:cubicBezTo>
                  <a:cubicBezTo>
                    <a:pt x="45" y="231"/>
                    <a:pt x="69" y="233"/>
                    <a:pt x="93" y="235"/>
                  </a:cubicBezTo>
                  <a:cubicBezTo>
                    <a:pt x="96" y="257"/>
                    <a:pt x="104" y="278"/>
                    <a:pt x="116" y="297"/>
                  </a:cubicBezTo>
                  <a:cubicBezTo>
                    <a:pt x="101" y="302"/>
                    <a:pt x="87" y="308"/>
                    <a:pt x="74" y="316"/>
                  </a:cubicBezTo>
                  <a:cubicBezTo>
                    <a:pt x="57" y="302"/>
                    <a:pt x="42" y="284"/>
                    <a:pt x="32" y="263"/>
                  </a:cubicBezTo>
                  <a:close/>
                  <a:moveTo>
                    <a:pt x="265" y="360"/>
                  </a:moveTo>
                  <a:cubicBezTo>
                    <a:pt x="287" y="344"/>
                    <a:pt x="303" y="324"/>
                    <a:pt x="316" y="300"/>
                  </a:cubicBezTo>
                  <a:cubicBezTo>
                    <a:pt x="327" y="303"/>
                    <a:pt x="338" y="307"/>
                    <a:pt x="349" y="312"/>
                  </a:cubicBezTo>
                  <a:cubicBezTo>
                    <a:pt x="326" y="336"/>
                    <a:pt x="297" y="352"/>
                    <a:pt x="265" y="360"/>
                  </a:cubicBezTo>
                  <a:close/>
                  <a:moveTo>
                    <a:pt x="357" y="303"/>
                  </a:moveTo>
                  <a:cubicBezTo>
                    <a:pt x="346" y="297"/>
                    <a:pt x="334" y="293"/>
                    <a:pt x="322" y="289"/>
                  </a:cubicBezTo>
                  <a:cubicBezTo>
                    <a:pt x="332" y="268"/>
                    <a:pt x="338" y="248"/>
                    <a:pt x="339" y="226"/>
                  </a:cubicBezTo>
                  <a:cubicBezTo>
                    <a:pt x="357" y="224"/>
                    <a:pt x="374" y="221"/>
                    <a:pt x="392" y="218"/>
                  </a:cubicBezTo>
                  <a:cubicBezTo>
                    <a:pt x="391" y="223"/>
                    <a:pt x="390" y="229"/>
                    <a:pt x="389" y="234"/>
                  </a:cubicBezTo>
                  <a:cubicBezTo>
                    <a:pt x="384" y="261"/>
                    <a:pt x="372" y="284"/>
                    <a:pt x="357" y="3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6"/>
            <p:cNvSpPr/>
            <p:nvPr/>
          </p:nvSpPr>
          <p:spPr bwMode="auto">
            <a:xfrm>
              <a:off x="3135" y="1781"/>
              <a:ext cx="248" cy="302"/>
            </a:xfrm>
            <a:custGeom>
              <a:avLst/>
              <a:gdLst>
                <a:gd name="T0" fmla="*/ 10 w 69"/>
                <a:gd name="T1" fmla="*/ 79 h 84"/>
                <a:gd name="T2" fmla="*/ 64 w 69"/>
                <a:gd name="T3" fmla="*/ 10 h 84"/>
                <a:gd name="T4" fmla="*/ 58 w 69"/>
                <a:gd name="T5" fmla="*/ 4 h 84"/>
                <a:gd name="T6" fmla="*/ 2 w 69"/>
                <a:gd name="T7" fmla="*/ 74 h 84"/>
                <a:gd name="T8" fmla="*/ 10 w 69"/>
                <a:gd name="T9" fmla="*/ 79 h 84"/>
              </a:gdLst>
              <a:ahLst/>
              <a:cxnLst>
                <a:cxn ang="0">
                  <a:pos x="T0" y="T1"/>
                </a:cxn>
                <a:cxn ang="0">
                  <a:pos x="T2" y="T3"/>
                </a:cxn>
                <a:cxn ang="0">
                  <a:pos x="T4" y="T5"/>
                </a:cxn>
                <a:cxn ang="0">
                  <a:pos x="T6" y="T7"/>
                </a:cxn>
                <a:cxn ang="0">
                  <a:pos x="T8" y="T9"/>
                </a:cxn>
              </a:cxnLst>
              <a:rect l="0" t="0" r="r" b="b"/>
              <a:pathLst>
                <a:path w="69" h="84">
                  <a:moveTo>
                    <a:pt x="10" y="79"/>
                  </a:moveTo>
                  <a:cubicBezTo>
                    <a:pt x="24" y="53"/>
                    <a:pt x="42" y="30"/>
                    <a:pt x="64" y="10"/>
                  </a:cubicBezTo>
                  <a:cubicBezTo>
                    <a:pt x="69" y="6"/>
                    <a:pt x="62" y="0"/>
                    <a:pt x="58" y="4"/>
                  </a:cubicBezTo>
                  <a:cubicBezTo>
                    <a:pt x="35" y="24"/>
                    <a:pt x="17" y="47"/>
                    <a:pt x="2" y="74"/>
                  </a:cubicBezTo>
                  <a:cubicBezTo>
                    <a:pt x="0" y="79"/>
                    <a:pt x="7" y="84"/>
                    <a:pt x="10" y="7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7"/>
            <p:cNvSpPr/>
            <p:nvPr/>
          </p:nvSpPr>
          <p:spPr bwMode="auto">
            <a:xfrm>
              <a:off x="3135" y="1817"/>
              <a:ext cx="122" cy="147"/>
            </a:xfrm>
            <a:custGeom>
              <a:avLst/>
              <a:gdLst>
                <a:gd name="T0" fmla="*/ 11 w 34"/>
                <a:gd name="T1" fmla="*/ 36 h 41"/>
                <a:gd name="T2" fmla="*/ 30 w 34"/>
                <a:gd name="T3" fmla="*/ 10 h 41"/>
                <a:gd name="T4" fmla="*/ 24 w 34"/>
                <a:gd name="T5" fmla="*/ 4 h 41"/>
                <a:gd name="T6" fmla="*/ 3 w 34"/>
                <a:gd name="T7" fmla="*/ 32 h 41"/>
                <a:gd name="T8" fmla="*/ 11 w 34"/>
                <a:gd name="T9" fmla="*/ 36 h 41"/>
              </a:gdLst>
              <a:ahLst/>
              <a:cxnLst>
                <a:cxn ang="0">
                  <a:pos x="T0" y="T1"/>
                </a:cxn>
                <a:cxn ang="0">
                  <a:pos x="T2" y="T3"/>
                </a:cxn>
                <a:cxn ang="0">
                  <a:pos x="T4" y="T5"/>
                </a:cxn>
                <a:cxn ang="0">
                  <a:pos x="T6" y="T7"/>
                </a:cxn>
                <a:cxn ang="0">
                  <a:pos x="T8" y="T9"/>
                </a:cxn>
              </a:cxnLst>
              <a:rect l="0" t="0" r="r" b="b"/>
              <a:pathLst>
                <a:path w="34" h="41">
                  <a:moveTo>
                    <a:pt x="11" y="36"/>
                  </a:moveTo>
                  <a:cubicBezTo>
                    <a:pt x="16" y="27"/>
                    <a:pt x="22" y="18"/>
                    <a:pt x="30" y="10"/>
                  </a:cubicBezTo>
                  <a:cubicBezTo>
                    <a:pt x="34" y="6"/>
                    <a:pt x="28" y="0"/>
                    <a:pt x="24" y="4"/>
                  </a:cubicBezTo>
                  <a:cubicBezTo>
                    <a:pt x="15" y="12"/>
                    <a:pt x="9" y="21"/>
                    <a:pt x="3" y="32"/>
                  </a:cubicBezTo>
                  <a:cubicBezTo>
                    <a:pt x="0" y="37"/>
                    <a:pt x="8" y="41"/>
                    <a:pt x="11"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8"/>
            <p:cNvSpPr/>
            <p:nvPr/>
          </p:nvSpPr>
          <p:spPr bwMode="auto">
            <a:xfrm>
              <a:off x="4182" y="2846"/>
              <a:ext cx="276" cy="209"/>
            </a:xfrm>
            <a:custGeom>
              <a:avLst/>
              <a:gdLst>
                <a:gd name="T0" fmla="*/ 67 w 77"/>
                <a:gd name="T1" fmla="*/ 5 h 58"/>
                <a:gd name="T2" fmla="*/ 6 w 77"/>
                <a:gd name="T3" fmla="*/ 47 h 58"/>
                <a:gd name="T4" fmla="*/ 8 w 77"/>
                <a:gd name="T5" fmla="*/ 56 h 58"/>
                <a:gd name="T6" fmla="*/ 73 w 77"/>
                <a:gd name="T7" fmla="*/ 11 h 58"/>
                <a:gd name="T8" fmla="*/ 67 w 77"/>
                <a:gd name="T9" fmla="*/ 5 h 58"/>
              </a:gdLst>
              <a:ahLst/>
              <a:cxnLst>
                <a:cxn ang="0">
                  <a:pos x="T0" y="T1"/>
                </a:cxn>
                <a:cxn ang="0">
                  <a:pos x="T2" y="T3"/>
                </a:cxn>
                <a:cxn ang="0">
                  <a:pos x="T4" y="T5"/>
                </a:cxn>
                <a:cxn ang="0">
                  <a:pos x="T6" y="T7"/>
                </a:cxn>
                <a:cxn ang="0">
                  <a:pos x="T8" y="T9"/>
                </a:cxn>
              </a:cxnLst>
              <a:rect l="0" t="0" r="r" b="b"/>
              <a:pathLst>
                <a:path w="77" h="58">
                  <a:moveTo>
                    <a:pt x="67" y="5"/>
                  </a:moveTo>
                  <a:cubicBezTo>
                    <a:pt x="50" y="24"/>
                    <a:pt x="30" y="39"/>
                    <a:pt x="6" y="47"/>
                  </a:cubicBezTo>
                  <a:cubicBezTo>
                    <a:pt x="0" y="49"/>
                    <a:pt x="2" y="58"/>
                    <a:pt x="8" y="56"/>
                  </a:cubicBezTo>
                  <a:cubicBezTo>
                    <a:pt x="33" y="47"/>
                    <a:pt x="55" y="32"/>
                    <a:pt x="73" y="11"/>
                  </a:cubicBezTo>
                  <a:cubicBezTo>
                    <a:pt x="77" y="6"/>
                    <a:pt x="71" y="0"/>
                    <a:pt x="67"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9"/>
            <p:cNvSpPr/>
            <p:nvPr/>
          </p:nvSpPr>
          <p:spPr bwMode="auto">
            <a:xfrm>
              <a:off x="4315" y="2954"/>
              <a:ext cx="115" cy="101"/>
            </a:xfrm>
            <a:custGeom>
              <a:avLst/>
              <a:gdLst>
                <a:gd name="T0" fmla="*/ 22 w 32"/>
                <a:gd name="T1" fmla="*/ 4 h 28"/>
                <a:gd name="T2" fmla="*/ 5 w 32"/>
                <a:gd name="T3" fmla="*/ 18 h 28"/>
                <a:gd name="T4" fmla="*/ 9 w 32"/>
                <a:gd name="T5" fmla="*/ 26 h 28"/>
                <a:gd name="T6" fmla="*/ 28 w 32"/>
                <a:gd name="T7" fmla="*/ 11 h 28"/>
                <a:gd name="T8" fmla="*/ 22 w 32"/>
                <a:gd name="T9" fmla="*/ 4 h 28"/>
              </a:gdLst>
              <a:ahLst/>
              <a:cxnLst>
                <a:cxn ang="0">
                  <a:pos x="T0" y="T1"/>
                </a:cxn>
                <a:cxn ang="0">
                  <a:pos x="T2" y="T3"/>
                </a:cxn>
                <a:cxn ang="0">
                  <a:pos x="T4" y="T5"/>
                </a:cxn>
                <a:cxn ang="0">
                  <a:pos x="T6" y="T7"/>
                </a:cxn>
                <a:cxn ang="0">
                  <a:pos x="T8" y="T9"/>
                </a:cxn>
              </a:cxnLst>
              <a:rect l="0" t="0" r="r" b="b"/>
              <a:pathLst>
                <a:path w="32" h="28">
                  <a:moveTo>
                    <a:pt x="22" y="4"/>
                  </a:moveTo>
                  <a:cubicBezTo>
                    <a:pt x="17" y="10"/>
                    <a:pt x="11" y="15"/>
                    <a:pt x="5" y="18"/>
                  </a:cubicBezTo>
                  <a:cubicBezTo>
                    <a:pt x="0" y="20"/>
                    <a:pt x="4" y="28"/>
                    <a:pt x="9" y="26"/>
                  </a:cubicBezTo>
                  <a:cubicBezTo>
                    <a:pt x="17" y="22"/>
                    <a:pt x="23" y="17"/>
                    <a:pt x="28" y="11"/>
                  </a:cubicBezTo>
                  <a:cubicBezTo>
                    <a:pt x="32" y="6"/>
                    <a:pt x="26"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0" name="Group 10"/>
          <p:cNvGrpSpPr>
            <a:grpSpLocks noChangeAspect="1"/>
          </p:cNvGrpSpPr>
          <p:nvPr/>
        </p:nvGrpSpPr>
        <p:grpSpPr bwMode="auto">
          <a:xfrm>
            <a:off x="104225" y="367069"/>
            <a:ext cx="501650" cy="502976"/>
            <a:chOff x="1728" y="113"/>
            <a:chExt cx="1136" cy="1139"/>
          </a:xfrm>
          <a:solidFill>
            <a:srgbClr val="132F95"/>
          </a:solidFill>
        </p:grpSpPr>
        <p:sp>
          <p:nvSpPr>
            <p:cNvPr id="11"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6"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7"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23" name="Group 10"/>
          <p:cNvGrpSpPr>
            <a:grpSpLocks noChangeAspect="1"/>
          </p:cNvGrpSpPr>
          <p:nvPr/>
        </p:nvGrpSpPr>
        <p:grpSpPr bwMode="auto">
          <a:xfrm>
            <a:off x="3774525" y="367069"/>
            <a:ext cx="501650" cy="502976"/>
            <a:chOff x="1728" y="113"/>
            <a:chExt cx="1136" cy="1139"/>
          </a:xfrm>
          <a:solidFill>
            <a:srgbClr val="132F95"/>
          </a:solidFill>
        </p:grpSpPr>
        <p:sp>
          <p:nvSpPr>
            <p:cNvPr id="2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36" name="任意多边形 35"/>
          <p:cNvSpPr/>
          <p:nvPr/>
        </p:nvSpPr>
        <p:spPr>
          <a:xfrm>
            <a:off x="660200" y="840012"/>
            <a:ext cx="3096000" cy="89090"/>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1286658" y="299285"/>
            <a:ext cx="1826141" cy="584775"/>
          </a:xfrm>
          <a:prstGeom prst="rect">
            <a:avLst/>
          </a:prstGeom>
          <a:noFill/>
        </p:spPr>
        <p:txBody>
          <a:bodyPr wrap="none" rtlCol="0">
            <a:spAutoFit/>
            <a:scene3d>
              <a:camera prst="orthographicFront"/>
              <a:lightRig rig="threePt" dir="t"/>
            </a:scene3d>
            <a:sp3d contourW="12700"/>
          </a:bodyPr>
          <a:lstStyle/>
          <a:p>
            <a:pPr algn="ctr"/>
            <a:r>
              <a:rPr lang="zh-CN" altLang="en-US" sz="3200" dirty="0">
                <a:solidFill>
                  <a:srgbClr val="132F95"/>
                </a:solidFill>
                <a:latin typeface="Hannotate SC" panose="03000500000000000000" pitchFamily="66" charset="-122"/>
                <a:ea typeface="Hannotate SC" panose="03000500000000000000" pitchFamily="66" charset="-122"/>
                <a:cs typeface="+mn-ea"/>
                <a:sym typeface="+mn-lt"/>
              </a:rPr>
              <a:t>文献参考</a:t>
            </a:r>
            <a:endParaRPr lang="zh-CN" altLang="en-US" sz="3200" dirty="0">
              <a:solidFill>
                <a:srgbClr val="132F95"/>
              </a:solidFill>
              <a:latin typeface="Hannotate SC" panose="03000500000000000000" pitchFamily="66" charset="-122"/>
              <a:ea typeface="Hannotate SC" panose="03000500000000000000" pitchFamily="66" charset="-122"/>
              <a:cs typeface="+mn-ea"/>
              <a:sym typeface="+mn-lt"/>
            </a:endParaRPr>
          </a:p>
        </p:txBody>
      </p:sp>
      <p:grpSp>
        <p:nvGrpSpPr>
          <p:cNvPr id="47" name="组合 46"/>
          <p:cNvGrpSpPr/>
          <p:nvPr/>
        </p:nvGrpSpPr>
        <p:grpSpPr>
          <a:xfrm>
            <a:off x="1136989" y="1903806"/>
            <a:ext cx="3207323" cy="681560"/>
            <a:chOff x="7325359" y="2384859"/>
            <a:chExt cx="3207323" cy="681560"/>
          </a:xfrm>
        </p:grpSpPr>
        <p:sp>
          <p:nvSpPr>
            <p:cNvPr id="48" name="矩形 47"/>
            <p:cNvSpPr/>
            <p:nvPr/>
          </p:nvSpPr>
          <p:spPr>
            <a:xfrm>
              <a:off x="7325359" y="2737483"/>
              <a:ext cx="3207323" cy="328936"/>
            </a:xfrm>
            <a:prstGeom prst="rect">
              <a:avLst/>
            </a:prstGeom>
          </p:spPr>
          <p:txBody>
            <a:bodyPr wrap="square">
              <a:spAutoFit/>
              <a:scene3d>
                <a:camera prst="orthographicFront"/>
                <a:lightRig rig="threePt" dir="t"/>
              </a:scene3d>
              <a:sp3d contourW="12700"/>
            </a:bodyPr>
            <a:lstStyle/>
            <a:p>
              <a:pPr algn="r">
                <a:lnSpc>
                  <a:spcPct val="120000"/>
                </a:lnSpc>
              </a:pPr>
              <a:endParaRPr lang="zh-CN" altLang="en-US" sz="1400" dirty="0">
                <a:solidFill>
                  <a:srgbClr val="3C3C3B"/>
                </a:solidFill>
                <a:cs typeface="+mn-ea"/>
                <a:sym typeface="+mn-lt"/>
              </a:endParaRPr>
            </a:p>
          </p:txBody>
        </p:sp>
        <p:sp>
          <p:nvSpPr>
            <p:cNvPr id="49" name="矩形 48"/>
            <p:cNvSpPr/>
            <p:nvPr/>
          </p:nvSpPr>
          <p:spPr>
            <a:xfrm>
              <a:off x="8290708" y="2384859"/>
              <a:ext cx="2241974" cy="396583"/>
            </a:xfrm>
            <a:prstGeom prst="rect">
              <a:avLst/>
            </a:prstGeom>
          </p:spPr>
          <p:txBody>
            <a:bodyPr wrap="square">
              <a:spAutoFit/>
              <a:scene3d>
                <a:camera prst="orthographicFront"/>
                <a:lightRig rig="threePt" dir="t"/>
              </a:scene3d>
              <a:sp3d contourW="12700"/>
            </a:bodyPr>
            <a:lstStyle/>
            <a:p>
              <a:pPr algn="r">
                <a:lnSpc>
                  <a:spcPct val="120000"/>
                </a:lnSpc>
              </a:pPr>
              <a:endParaRPr lang="zh-CN" altLang="en-US" b="1" dirty="0">
                <a:solidFill>
                  <a:srgbClr val="3C3C3B"/>
                </a:solidFill>
                <a:cs typeface="+mn-ea"/>
                <a:sym typeface="+mn-lt"/>
              </a:endParaRPr>
            </a:p>
          </p:txBody>
        </p:sp>
      </p:grpSp>
      <p:sp>
        <p:nvSpPr>
          <p:cNvPr id="2" name="矩形 1"/>
          <p:cNvSpPr/>
          <p:nvPr/>
        </p:nvSpPr>
        <p:spPr>
          <a:xfrm>
            <a:off x="612311" y="2229713"/>
            <a:ext cx="4336868" cy="523220"/>
          </a:xfrm>
          <a:prstGeom prst="rect">
            <a:avLst/>
          </a:prstGeom>
        </p:spPr>
        <p:txBody>
          <a:bodyPr wrap="square">
            <a:spAutoFit/>
          </a:bodyPr>
          <a:lstStyle/>
          <a:p>
            <a:r>
              <a:rPr lang="en-US" altLang="zh-CN" sz="1400" dirty="0">
                <a:solidFill>
                  <a:srgbClr val="333333"/>
                </a:solidFill>
                <a:latin typeface="Arial" panose="020B0604020202020204" pitchFamily="34" charset="0"/>
                <a:ea typeface="宋体" panose="02010600030101010101" pitchFamily="2" charset="-122"/>
                <a:cs typeface="Arial" panose="020B0604020202020204" pitchFamily="34" charset="0"/>
              </a:rPr>
              <a:t>[1]</a:t>
            </a:r>
            <a:r>
              <a:rPr lang="zh-CN" altLang="zh-CN" sz="1400" dirty="0">
                <a:solidFill>
                  <a:srgbClr val="333333"/>
                </a:solidFill>
                <a:latin typeface="Arial" panose="020B0604020202020204" pitchFamily="34" charset="0"/>
                <a:ea typeface="宋体" panose="02010600030101010101" pitchFamily="2" charset="-122"/>
                <a:cs typeface="Arial" panose="020B0604020202020204" pitchFamily="34" charset="0"/>
              </a:rPr>
              <a:t>蒋国瑜</a:t>
            </a:r>
            <a:r>
              <a:rPr lang="en-US" altLang="zh-CN" sz="1400" dirty="0">
                <a:solidFill>
                  <a:srgbClr val="333333"/>
                </a:solidFill>
                <a:latin typeface="Arial" panose="020B0604020202020204" pitchFamily="34" charset="0"/>
                <a:ea typeface="宋体" panose="02010600030101010101" pitchFamily="2" charset="-122"/>
              </a:rPr>
              <a:t>,</a:t>
            </a:r>
            <a:r>
              <a:rPr lang="zh-CN" altLang="zh-CN" sz="1400" dirty="0">
                <a:solidFill>
                  <a:srgbClr val="333333"/>
                </a:solidFill>
                <a:latin typeface="Arial" panose="020B0604020202020204" pitchFamily="34" charset="0"/>
                <a:ea typeface="宋体" panose="02010600030101010101" pitchFamily="2" charset="-122"/>
                <a:cs typeface="Arial" panose="020B0604020202020204" pitchFamily="34" charset="0"/>
              </a:rPr>
              <a:t>高虹</a:t>
            </a:r>
            <a:r>
              <a:rPr lang="en-US" altLang="zh-CN" sz="1400" dirty="0">
                <a:solidFill>
                  <a:srgbClr val="333333"/>
                </a:solidFill>
                <a:latin typeface="Arial" panose="020B0604020202020204" pitchFamily="34" charset="0"/>
                <a:ea typeface="宋体" panose="02010600030101010101" pitchFamily="2" charset="-122"/>
              </a:rPr>
              <a:t>.</a:t>
            </a:r>
            <a:r>
              <a:rPr lang="zh-CN" altLang="zh-CN" sz="1400" dirty="0">
                <a:solidFill>
                  <a:srgbClr val="333333"/>
                </a:solidFill>
                <a:latin typeface="Arial" panose="020B0604020202020204" pitchFamily="34" charset="0"/>
                <a:ea typeface="宋体" panose="02010600030101010101" pitchFamily="2" charset="-122"/>
                <a:cs typeface="Arial" panose="020B0604020202020204" pitchFamily="34" charset="0"/>
              </a:rPr>
              <a:t>变色玻璃的特性及研究进展</a:t>
            </a:r>
            <a:r>
              <a:rPr lang="en-US" altLang="zh-CN" sz="1400" dirty="0">
                <a:solidFill>
                  <a:srgbClr val="333333"/>
                </a:solidFill>
                <a:latin typeface="Arial" panose="020B0604020202020204" pitchFamily="34" charset="0"/>
                <a:ea typeface="宋体" panose="02010600030101010101" pitchFamily="2" charset="-122"/>
              </a:rPr>
              <a:t>[J].</a:t>
            </a:r>
            <a:r>
              <a:rPr lang="zh-CN" altLang="zh-CN" sz="1400" dirty="0">
                <a:solidFill>
                  <a:srgbClr val="333333"/>
                </a:solidFill>
                <a:latin typeface="Arial" panose="020B0604020202020204" pitchFamily="34" charset="0"/>
                <a:ea typeface="宋体" panose="02010600030101010101" pitchFamily="2" charset="-122"/>
                <a:cs typeface="Arial" panose="020B0604020202020204" pitchFamily="34" charset="0"/>
              </a:rPr>
              <a:t>节能</a:t>
            </a:r>
            <a:r>
              <a:rPr lang="en-US" altLang="zh-CN" sz="1400" dirty="0">
                <a:solidFill>
                  <a:srgbClr val="333333"/>
                </a:solidFill>
                <a:latin typeface="Arial" panose="020B0604020202020204" pitchFamily="34" charset="0"/>
                <a:ea typeface="宋体" panose="02010600030101010101" pitchFamily="2" charset="-122"/>
              </a:rPr>
              <a:t>,2009,28(12):12-14+2.</a:t>
            </a:r>
            <a:r>
              <a:rPr lang="zh-CN" altLang="zh-CN" sz="1400" dirty="0"/>
              <a:t> </a:t>
            </a:r>
            <a:endParaRPr lang="zh-CN" altLang="en-US" sz="1400" dirty="0"/>
          </a:p>
        </p:txBody>
      </p:sp>
      <p:sp>
        <p:nvSpPr>
          <p:cNvPr id="4" name="文本框 3"/>
          <p:cNvSpPr txBox="1"/>
          <p:nvPr/>
        </p:nvSpPr>
        <p:spPr>
          <a:xfrm>
            <a:off x="566973" y="3231668"/>
            <a:ext cx="3980853" cy="738664"/>
          </a:xfrm>
          <a:prstGeom prst="rect">
            <a:avLst/>
          </a:prstGeom>
          <a:noFill/>
        </p:spPr>
        <p:txBody>
          <a:bodyPr wrap="square" rtlCol="0">
            <a:spAutoFit/>
          </a:bodyPr>
          <a:lstStyle/>
          <a:p>
            <a:r>
              <a:rPr lang="en-US" altLang="zh-CN" sz="1400" dirty="0">
                <a:solidFill>
                  <a:schemeClr val="tx2">
                    <a:lumMod val="75000"/>
                  </a:schemeClr>
                </a:solidFill>
                <a:latin typeface="Hannotate SC" panose="03000500000000000000" pitchFamily="66" charset="-122"/>
                <a:ea typeface="Hannotate SC" panose="03000500000000000000" pitchFamily="66" charset="-122"/>
              </a:rPr>
              <a:t>[2]</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焦国豪</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杨辉</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余爱民</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张勇</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无机光致变色材料研究进展</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[J].</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陶瓷</a:t>
            </a:r>
            <a:r>
              <a:rPr lang="en-US" altLang="zh-CN" sz="1400" dirty="0">
                <a:solidFill>
                  <a:schemeClr val="tx2">
                    <a:lumMod val="75000"/>
                  </a:schemeClr>
                </a:solidFill>
                <a:latin typeface="Hannotate SC" panose="03000500000000000000" pitchFamily="66" charset="-122"/>
                <a:ea typeface="Hannotate SC" panose="03000500000000000000" pitchFamily="66" charset="-122"/>
              </a:rPr>
              <a:t>,2014(07):49-54.</a:t>
            </a:r>
            <a:endParaRPr lang="zh-CN" altLang="zh-CN" sz="1400" dirty="0">
              <a:solidFill>
                <a:schemeClr val="tx2">
                  <a:lumMod val="75000"/>
                </a:schemeClr>
              </a:solidFill>
              <a:latin typeface="Hannotate SC" panose="03000500000000000000" pitchFamily="66" charset="-122"/>
              <a:ea typeface="Hannotate SC" panose="03000500000000000000" pitchFamily="66" charset="-122"/>
            </a:endParaRPr>
          </a:p>
          <a:p>
            <a:r>
              <a:rPr lang="en-US" altLang="zh-CN" sz="1400" dirty="0">
                <a:solidFill>
                  <a:schemeClr val="tx2">
                    <a:lumMod val="75000"/>
                  </a:schemeClr>
                </a:solidFill>
                <a:latin typeface="Hannotate SC" panose="03000500000000000000" pitchFamily="66" charset="-122"/>
                <a:ea typeface="Hannotate SC" panose="03000500000000000000" pitchFamily="66" charset="-122"/>
              </a:rPr>
              <a:t> </a:t>
            </a:r>
            <a:endParaRPr lang="zh-CN" altLang="zh-CN" sz="14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56" name="矩形 55"/>
          <p:cNvSpPr/>
          <p:nvPr/>
        </p:nvSpPr>
        <p:spPr>
          <a:xfrm>
            <a:off x="566974" y="4177504"/>
            <a:ext cx="3980853" cy="738664"/>
          </a:xfrm>
          <a:prstGeom prst="rect">
            <a:avLst/>
          </a:prstGeom>
        </p:spPr>
        <p:txBody>
          <a:bodyPr wrap="square">
            <a:spAutoFit/>
          </a:bodyPr>
          <a:lstStyle/>
          <a:p>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[3]</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孙宾宾</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光致变色现象及其在建筑装饰材料领域的应用</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[J].</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价值工程</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,2011,30(29):101-102.</a:t>
            </a:r>
            <a:endPar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endParaRPr>
          </a:p>
          <a:p>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 </a:t>
            </a:r>
            <a:endPar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endParaRPr>
          </a:p>
        </p:txBody>
      </p:sp>
      <p:sp>
        <p:nvSpPr>
          <p:cNvPr id="57" name="矩形 56"/>
          <p:cNvSpPr/>
          <p:nvPr/>
        </p:nvSpPr>
        <p:spPr>
          <a:xfrm>
            <a:off x="7657737" y="2119293"/>
            <a:ext cx="4080010" cy="523220"/>
          </a:xfrm>
          <a:prstGeom prst="rect">
            <a:avLst/>
          </a:prstGeom>
        </p:spPr>
        <p:txBody>
          <a:bodyPr wrap="square">
            <a:spAutoFit/>
          </a:bodyPr>
          <a:lstStyle/>
          <a:p>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[4]</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苏同</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王明召</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会变色的玻璃——卤化银光致变色玻璃</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[J].</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中国教育技术装备</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,2010(33):32-33.</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 </a:t>
            </a:r>
            <a:endParaRPr lang="zh-CN" altLang="en-US" sz="14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58" name="矩形 57"/>
          <p:cNvSpPr/>
          <p:nvPr/>
        </p:nvSpPr>
        <p:spPr>
          <a:xfrm>
            <a:off x="7655278" y="3212137"/>
            <a:ext cx="5270925" cy="523220"/>
          </a:xfrm>
          <a:prstGeom prst="rect">
            <a:avLst/>
          </a:prstGeom>
        </p:spPr>
        <p:txBody>
          <a:bodyPr wrap="square">
            <a:spAutoFit/>
          </a:bodyPr>
          <a:lstStyle/>
          <a:p>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[5]</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王立艳</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张国</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光致变色玻璃的研究进展</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[J].</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科技创新导报</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,2008(35):249.</a:t>
            </a:r>
            <a:r>
              <a:rPr lang="zh-CN" altLang="zh-CN" sz="1400" dirty="0">
                <a:solidFill>
                  <a:schemeClr val="tx2">
                    <a:lumMod val="75000"/>
                  </a:schemeClr>
                </a:solidFill>
                <a:latin typeface="Hannotate SC" panose="03000500000000000000" pitchFamily="66" charset="-122"/>
                <a:ea typeface="Hannotate SC" panose="03000500000000000000" pitchFamily="66" charset="-122"/>
              </a:rPr>
              <a:t> </a:t>
            </a:r>
            <a:endParaRPr lang="zh-CN" altLang="en-US" sz="14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59" name="矩形 58"/>
          <p:cNvSpPr/>
          <p:nvPr/>
        </p:nvSpPr>
        <p:spPr>
          <a:xfrm>
            <a:off x="7655278" y="4222142"/>
            <a:ext cx="4084929" cy="800219"/>
          </a:xfrm>
          <a:prstGeom prst="rect">
            <a:avLst/>
          </a:prstGeom>
        </p:spPr>
        <p:txBody>
          <a:bodyPr wrap="square">
            <a:spAutoFit/>
          </a:bodyPr>
          <a:lstStyle/>
          <a:p>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[6]</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陈思言</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光致变色玻璃中国专利技术现状分析</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[J].</a:t>
            </a:r>
            <a:r>
              <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科技传播</a:t>
            </a:r>
            <a:r>
              <a:rPr lang="en-US"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rPr>
              <a:t>,2015,7(12):120+114.</a:t>
            </a:r>
            <a:endParaRPr lang="zh-CN" altLang="zh-CN" sz="1400" dirty="0">
              <a:solidFill>
                <a:schemeClr val="tx2">
                  <a:lumMod val="75000"/>
                </a:schemeClr>
              </a:solidFill>
              <a:latin typeface="Hannotate SC" panose="03000500000000000000" pitchFamily="66" charset="-122"/>
              <a:ea typeface="Hannotate SC" panose="03000500000000000000" pitchFamily="66" charset="-122"/>
              <a:cs typeface="宋体" panose="02010600030101010101" pitchFamily="2" charset="-122"/>
            </a:endParaRPr>
          </a:p>
          <a:p>
            <a:r>
              <a:rPr lang="en-US" altLang="zh-CN" dirty="0">
                <a:latin typeface="宋体" panose="02010600030101010101" pitchFamily="2" charset="-122"/>
                <a:ea typeface="宋体" panose="02010600030101010101" pitchFamily="2" charset="-122"/>
                <a:cs typeface="宋体" panose="02010600030101010101" pitchFamily="2" charset="-122"/>
              </a:rPr>
              <a:t> </a:t>
            </a:r>
            <a:endParaRPr lang="zh-CN" altLang="zh-CN"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crush"/>
      </p:transition>
    </mc:Choice>
    <mc:Fallback>
      <p:transition spd="slow"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10"/>
          <p:cNvGrpSpPr>
            <a:grpSpLocks noChangeAspect="1"/>
          </p:cNvGrpSpPr>
          <p:nvPr/>
        </p:nvGrpSpPr>
        <p:grpSpPr bwMode="auto">
          <a:xfrm>
            <a:off x="4010025" y="497699"/>
            <a:ext cx="501650" cy="502976"/>
            <a:chOff x="1728" y="113"/>
            <a:chExt cx="1136" cy="1139"/>
          </a:xfrm>
          <a:solidFill>
            <a:srgbClr val="132F95"/>
          </a:solidFill>
        </p:grpSpPr>
        <p:sp>
          <p:nvSpPr>
            <p:cNvPr id="29"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0"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1"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2"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3"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4"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5"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6"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7"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8"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9"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0"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41" name="Group 10"/>
          <p:cNvGrpSpPr>
            <a:grpSpLocks noChangeAspect="1"/>
          </p:cNvGrpSpPr>
          <p:nvPr/>
        </p:nvGrpSpPr>
        <p:grpSpPr bwMode="auto">
          <a:xfrm>
            <a:off x="7680325" y="497699"/>
            <a:ext cx="501650" cy="502976"/>
            <a:chOff x="1728" y="113"/>
            <a:chExt cx="1136" cy="1139"/>
          </a:xfrm>
          <a:solidFill>
            <a:srgbClr val="132F95"/>
          </a:solidFill>
        </p:grpSpPr>
        <p:sp>
          <p:nvSpPr>
            <p:cNvPr id="42"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3"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4"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5"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6"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7"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8"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9"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0"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1"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2"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3"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54" name="任意多边形 53"/>
          <p:cNvSpPr/>
          <p:nvPr/>
        </p:nvSpPr>
        <p:spPr>
          <a:xfrm>
            <a:off x="4461496" y="970642"/>
            <a:ext cx="3096000" cy="89090"/>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p:cNvSpPr txBox="1"/>
          <p:nvPr/>
        </p:nvSpPr>
        <p:spPr>
          <a:xfrm>
            <a:off x="4908725" y="429915"/>
            <a:ext cx="2393604" cy="584775"/>
          </a:xfrm>
          <a:prstGeom prst="rect">
            <a:avLst/>
          </a:prstGeom>
          <a:noFill/>
        </p:spPr>
        <p:txBody>
          <a:bodyPr wrap="none" rtlCol="0">
            <a:spAutoFit/>
            <a:scene3d>
              <a:camera prst="orthographicFront"/>
              <a:lightRig rig="threePt" dir="t"/>
            </a:scene3d>
            <a:sp3d contourW="12700"/>
          </a:bodyPr>
          <a:lstStyle/>
          <a:p>
            <a:pPr algn="ctr"/>
            <a:r>
              <a:rPr lang="en-US" altLang="zh-CN" sz="3200" dirty="0">
                <a:solidFill>
                  <a:srgbClr val="132F95"/>
                </a:solidFill>
                <a:cs typeface="+mn-ea"/>
                <a:sym typeface="+mn-lt"/>
              </a:rPr>
              <a:t>CONTENTS</a:t>
            </a:r>
            <a:endParaRPr lang="zh-CN" altLang="en-US" sz="3200" dirty="0">
              <a:solidFill>
                <a:srgbClr val="132F95"/>
              </a:solidFill>
              <a:cs typeface="+mn-ea"/>
              <a:sym typeface="+mn-lt"/>
            </a:endParaRPr>
          </a:p>
        </p:txBody>
      </p:sp>
      <p:grpSp>
        <p:nvGrpSpPr>
          <p:cNvPr id="60" name="组合 59"/>
          <p:cNvGrpSpPr/>
          <p:nvPr/>
        </p:nvGrpSpPr>
        <p:grpSpPr>
          <a:xfrm>
            <a:off x="1103417" y="1793156"/>
            <a:ext cx="4565650" cy="1322388"/>
            <a:chOff x="1144588" y="2168071"/>
            <a:chExt cx="4565650" cy="1322388"/>
          </a:xfrm>
        </p:grpSpPr>
        <p:grpSp>
          <p:nvGrpSpPr>
            <p:cNvPr id="3" name="Group 4"/>
            <p:cNvGrpSpPr>
              <a:grpSpLocks noChangeAspect="1"/>
            </p:cNvGrpSpPr>
            <p:nvPr/>
          </p:nvGrpSpPr>
          <p:grpSpPr bwMode="auto">
            <a:xfrm>
              <a:off x="1144588" y="2168071"/>
              <a:ext cx="4565650" cy="1322388"/>
              <a:chOff x="721" y="1064"/>
              <a:chExt cx="2876" cy="833"/>
            </a:xfrm>
            <a:solidFill>
              <a:srgbClr val="132F95"/>
            </a:solidFill>
          </p:grpSpPr>
          <p:sp>
            <p:nvSpPr>
              <p:cNvPr id="5" name="Oval 5"/>
              <p:cNvSpPr>
                <a:spLocks noChangeArrowheads="1"/>
              </p:cNvSpPr>
              <p:nvPr/>
            </p:nvSpPr>
            <p:spPr bwMode="auto">
              <a:xfrm>
                <a:off x="2156" y="1675"/>
                <a:ext cx="12" cy="1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6"/>
              <p:cNvSpPr>
                <a:spLocks noEditPoints="1"/>
              </p:cNvSpPr>
              <p:nvPr/>
            </p:nvSpPr>
            <p:spPr bwMode="auto">
              <a:xfrm>
                <a:off x="721" y="1064"/>
                <a:ext cx="2876" cy="833"/>
              </a:xfrm>
              <a:custGeom>
                <a:avLst/>
                <a:gdLst>
                  <a:gd name="T0" fmla="*/ 906 w 1034"/>
                  <a:gd name="T1" fmla="*/ 226 h 297"/>
                  <a:gd name="T2" fmla="*/ 987 w 1034"/>
                  <a:gd name="T3" fmla="*/ 143 h 297"/>
                  <a:gd name="T4" fmla="*/ 1019 w 1034"/>
                  <a:gd name="T5" fmla="*/ 92 h 297"/>
                  <a:gd name="T6" fmla="*/ 919 w 1034"/>
                  <a:gd name="T7" fmla="*/ 17 h 297"/>
                  <a:gd name="T8" fmla="*/ 913 w 1034"/>
                  <a:gd name="T9" fmla="*/ 2 h 297"/>
                  <a:gd name="T10" fmla="*/ 741 w 1034"/>
                  <a:gd name="T11" fmla="*/ 8 h 297"/>
                  <a:gd name="T12" fmla="*/ 496 w 1034"/>
                  <a:gd name="T13" fmla="*/ 19 h 297"/>
                  <a:gd name="T14" fmla="*/ 281 w 1034"/>
                  <a:gd name="T15" fmla="*/ 32 h 297"/>
                  <a:gd name="T16" fmla="*/ 243 w 1034"/>
                  <a:gd name="T17" fmla="*/ 34 h 297"/>
                  <a:gd name="T18" fmla="*/ 227 w 1034"/>
                  <a:gd name="T19" fmla="*/ 52 h 297"/>
                  <a:gd name="T20" fmla="*/ 158 w 1034"/>
                  <a:gd name="T21" fmla="*/ 147 h 297"/>
                  <a:gd name="T22" fmla="*/ 22 w 1034"/>
                  <a:gd name="T23" fmla="*/ 154 h 297"/>
                  <a:gd name="T24" fmla="*/ 76 w 1034"/>
                  <a:gd name="T25" fmla="*/ 207 h 297"/>
                  <a:gd name="T26" fmla="*/ 31 w 1034"/>
                  <a:gd name="T27" fmla="*/ 272 h 297"/>
                  <a:gd name="T28" fmla="*/ 153 w 1034"/>
                  <a:gd name="T29" fmla="*/ 287 h 297"/>
                  <a:gd name="T30" fmla="*/ 297 w 1034"/>
                  <a:gd name="T31" fmla="*/ 290 h 297"/>
                  <a:gd name="T32" fmla="*/ 363 w 1034"/>
                  <a:gd name="T33" fmla="*/ 283 h 297"/>
                  <a:gd name="T34" fmla="*/ 371 w 1034"/>
                  <a:gd name="T35" fmla="*/ 220 h 297"/>
                  <a:gd name="T36" fmla="*/ 696 w 1034"/>
                  <a:gd name="T37" fmla="*/ 224 h 297"/>
                  <a:gd name="T38" fmla="*/ 60 w 1034"/>
                  <a:gd name="T39" fmla="*/ 272 h 297"/>
                  <a:gd name="T40" fmla="*/ 112 w 1034"/>
                  <a:gd name="T41" fmla="*/ 206 h 297"/>
                  <a:gd name="T42" fmla="*/ 55 w 1034"/>
                  <a:gd name="T43" fmla="*/ 164 h 297"/>
                  <a:gd name="T44" fmla="*/ 233 w 1034"/>
                  <a:gd name="T45" fmla="*/ 160 h 297"/>
                  <a:gd name="T46" fmla="*/ 241 w 1034"/>
                  <a:gd name="T47" fmla="*/ 232 h 297"/>
                  <a:gd name="T48" fmla="*/ 237 w 1034"/>
                  <a:gd name="T49" fmla="*/ 235 h 297"/>
                  <a:gd name="T50" fmla="*/ 297 w 1034"/>
                  <a:gd name="T51" fmla="*/ 270 h 297"/>
                  <a:gd name="T52" fmla="*/ 59 w 1034"/>
                  <a:gd name="T53" fmla="*/ 273 h 297"/>
                  <a:gd name="T54" fmla="*/ 238 w 1034"/>
                  <a:gd name="T55" fmla="*/ 150 h 297"/>
                  <a:gd name="T56" fmla="*/ 819 w 1034"/>
                  <a:gd name="T57" fmla="*/ 30 h 297"/>
                  <a:gd name="T58" fmla="*/ 933 w 1034"/>
                  <a:gd name="T59" fmla="*/ 50 h 297"/>
                  <a:gd name="T60" fmla="*/ 901 w 1034"/>
                  <a:gd name="T61" fmla="*/ 187 h 297"/>
                  <a:gd name="T62" fmla="*/ 783 w 1034"/>
                  <a:gd name="T63" fmla="*/ 195 h 297"/>
                  <a:gd name="T64" fmla="*/ 488 w 1034"/>
                  <a:gd name="T65" fmla="*/ 201 h 297"/>
                  <a:gd name="T66" fmla="*/ 364 w 1034"/>
                  <a:gd name="T67" fmla="*/ 210 h 297"/>
                  <a:gd name="T68" fmla="*/ 258 w 1034"/>
                  <a:gd name="T69" fmla="*/ 211 h 297"/>
                  <a:gd name="T70" fmla="*/ 251 w 1034"/>
                  <a:gd name="T71" fmla="*/ 138 h 297"/>
                  <a:gd name="T72" fmla="*/ 377 w 1034"/>
                  <a:gd name="T73" fmla="*/ 39 h 297"/>
                  <a:gd name="T74" fmla="*/ 527 w 1034"/>
                  <a:gd name="T75" fmla="*/ 31 h 297"/>
                  <a:gd name="T76" fmla="*/ 913 w 1034"/>
                  <a:gd name="T77" fmla="*/ 204 h 297"/>
                  <a:gd name="T78" fmla="*/ 334 w 1034"/>
                  <a:gd name="T79" fmla="*/ 269 h 297"/>
                  <a:gd name="T80" fmla="*/ 343 w 1034"/>
                  <a:gd name="T81" fmla="*/ 266 h 297"/>
                  <a:gd name="T82" fmla="*/ 301 w 1034"/>
                  <a:gd name="T83" fmla="*/ 227 h 297"/>
                  <a:gd name="T84" fmla="*/ 292 w 1034"/>
                  <a:gd name="T85" fmla="*/ 241 h 297"/>
                  <a:gd name="T86" fmla="*/ 286 w 1034"/>
                  <a:gd name="T87" fmla="*/ 228 h 297"/>
                  <a:gd name="T88" fmla="*/ 314 w 1034"/>
                  <a:gd name="T89" fmla="*/ 246 h 297"/>
                  <a:gd name="T90" fmla="*/ 323 w 1034"/>
                  <a:gd name="T91" fmla="*/ 227 h 297"/>
                  <a:gd name="T92" fmla="*/ 316 w 1034"/>
                  <a:gd name="T93" fmla="*/ 229 h 297"/>
                  <a:gd name="T94" fmla="*/ 326 w 1034"/>
                  <a:gd name="T95" fmla="*/ 255 h 297"/>
                  <a:gd name="T96" fmla="*/ 278 w 1034"/>
                  <a:gd name="T97" fmla="*/ 229 h 297"/>
                  <a:gd name="T98" fmla="*/ 300 w 1034"/>
                  <a:gd name="T99" fmla="*/ 261 h 297"/>
                  <a:gd name="T100" fmla="*/ 348 w 1034"/>
                  <a:gd name="T101" fmla="*/ 224 h 297"/>
                  <a:gd name="T102" fmla="*/ 340 w 1034"/>
                  <a:gd name="T103" fmla="*/ 239 h 297"/>
                  <a:gd name="T104" fmla="*/ 335 w 1034"/>
                  <a:gd name="T105" fmla="*/ 227 h 297"/>
                  <a:gd name="T106" fmla="*/ 269 w 1034"/>
                  <a:gd name="T107" fmla="*/ 242 h 297"/>
                  <a:gd name="T108" fmla="*/ 261 w 1034"/>
                  <a:gd name="T109" fmla="*/ 238 h 297"/>
                  <a:gd name="T110" fmla="*/ 702 w 1034"/>
                  <a:gd name="T111" fmla="*/ 17 h 297"/>
                  <a:gd name="T112" fmla="*/ 844 w 1034"/>
                  <a:gd name="T113" fmla="*/ 12 h 297"/>
                  <a:gd name="T114" fmla="*/ 658 w 1034"/>
                  <a:gd name="T115" fmla="*/ 19 h 297"/>
                  <a:gd name="T116" fmla="*/ 236 w 1034"/>
                  <a:gd name="T117" fmla="*/ 61 h 297"/>
                  <a:gd name="T118" fmla="*/ 232 w 1034"/>
                  <a:gd name="T119" fmla="*/ 56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4" h="297">
                    <a:moveTo>
                      <a:pt x="894" y="226"/>
                    </a:moveTo>
                    <a:cubicBezTo>
                      <a:pt x="894" y="226"/>
                      <a:pt x="894" y="226"/>
                      <a:pt x="894" y="226"/>
                    </a:cubicBezTo>
                    <a:cubicBezTo>
                      <a:pt x="893" y="227"/>
                      <a:pt x="893" y="228"/>
                      <a:pt x="893" y="228"/>
                    </a:cubicBezTo>
                    <a:cubicBezTo>
                      <a:pt x="893" y="229"/>
                      <a:pt x="894" y="230"/>
                      <a:pt x="894" y="231"/>
                    </a:cubicBezTo>
                    <a:cubicBezTo>
                      <a:pt x="895" y="232"/>
                      <a:pt x="896" y="232"/>
                      <a:pt x="897" y="232"/>
                    </a:cubicBezTo>
                    <a:cubicBezTo>
                      <a:pt x="897" y="232"/>
                      <a:pt x="897" y="232"/>
                      <a:pt x="898" y="232"/>
                    </a:cubicBezTo>
                    <a:cubicBezTo>
                      <a:pt x="898" y="232"/>
                      <a:pt x="899" y="231"/>
                      <a:pt x="899" y="231"/>
                    </a:cubicBezTo>
                    <a:cubicBezTo>
                      <a:pt x="900" y="230"/>
                      <a:pt x="901" y="230"/>
                      <a:pt x="901" y="229"/>
                    </a:cubicBezTo>
                    <a:cubicBezTo>
                      <a:pt x="902" y="228"/>
                      <a:pt x="902" y="228"/>
                      <a:pt x="903" y="227"/>
                    </a:cubicBezTo>
                    <a:cubicBezTo>
                      <a:pt x="903" y="227"/>
                      <a:pt x="903" y="227"/>
                      <a:pt x="904" y="227"/>
                    </a:cubicBezTo>
                    <a:cubicBezTo>
                      <a:pt x="904" y="227"/>
                      <a:pt x="904" y="226"/>
                      <a:pt x="904" y="226"/>
                    </a:cubicBezTo>
                    <a:cubicBezTo>
                      <a:pt x="905" y="226"/>
                      <a:pt x="905" y="226"/>
                      <a:pt x="906" y="226"/>
                    </a:cubicBezTo>
                    <a:cubicBezTo>
                      <a:pt x="906" y="226"/>
                      <a:pt x="907" y="227"/>
                      <a:pt x="907" y="227"/>
                    </a:cubicBezTo>
                    <a:cubicBezTo>
                      <a:pt x="910" y="228"/>
                      <a:pt x="913" y="227"/>
                      <a:pt x="915" y="225"/>
                    </a:cubicBezTo>
                    <a:cubicBezTo>
                      <a:pt x="916" y="224"/>
                      <a:pt x="917" y="222"/>
                      <a:pt x="919" y="221"/>
                    </a:cubicBezTo>
                    <a:cubicBezTo>
                      <a:pt x="920" y="220"/>
                      <a:pt x="921" y="219"/>
                      <a:pt x="922" y="218"/>
                    </a:cubicBezTo>
                    <a:cubicBezTo>
                      <a:pt x="924" y="215"/>
                      <a:pt x="927" y="213"/>
                      <a:pt x="929" y="210"/>
                    </a:cubicBezTo>
                    <a:cubicBezTo>
                      <a:pt x="932" y="207"/>
                      <a:pt x="935" y="203"/>
                      <a:pt x="937" y="200"/>
                    </a:cubicBezTo>
                    <a:cubicBezTo>
                      <a:pt x="940" y="197"/>
                      <a:pt x="942" y="194"/>
                      <a:pt x="944" y="191"/>
                    </a:cubicBezTo>
                    <a:cubicBezTo>
                      <a:pt x="946" y="189"/>
                      <a:pt x="948" y="187"/>
                      <a:pt x="950" y="184"/>
                    </a:cubicBezTo>
                    <a:cubicBezTo>
                      <a:pt x="952" y="182"/>
                      <a:pt x="954" y="180"/>
                      <a:pt x="956" y="178"/>
                    </a:cubicBezTo>
                    <a:cubicBezTo>
                      <a:pt x="960" y="173"/>
                      <a:pt x="964" y="168"/>
                      <a:pt x="968" y="163"/>
                    </a:cubicBezTo>
                    <a:cubicBezTo>
                      <a:pt x="972" y="159"/>
                      <a:pt x="977" y="154"/>
                      <a:pt x="981" y="149"/>
                    </a:cubicBezTo>
                    <a:cubicBezTo>
                      <a:pt x="983" y="147"/>
                      <a:pt x="985" y="145"/>
                      <a:pt x="987" y="143"/>
                    </a:cubicBezTo>
                    <a:cubicBezTo>
                      <a:pt x="990" y="141"/>
                      <a:pt x="992" y="139"/>
                      <a:pt x="994" y="137"/>
                    </a:cubicBezTo>
                    <a:cubicBezTo>
                      <a:pt x="999" y="133"/>
                      <a:pt x="1003" y="129"/>
                      <a:pt x="1008" y="125"/>
                    </a:cubicBezTo>
                    <a:cubicBezTo>
                      <a:pt x="1010" y="123"/>
                      <a:pt x="1012" y="121"/>
                      <a:pt x="1014" y="119"/>
                    </a:cubicBezTo>
                    <a:cubicBezTo>
                      <a:pt x="1016" y="120"/>
                      <a:pt x="1017" y="120"/>
                      <a:pt x="1018" y="121"/>
                    </a:cubicBezTo>
                    <a:cubicBezTo>
                      <a:pt x="1020" y="121"/>
                      <a:pt x="1021" y="121"/>
                      <a:pt x="1023" y="122"/>
                    </a:cubicBezTo>
                    <a:cubicBezTo>
                      <a:pt x="1027" y="122"/>
                      <a:pt x="1031" y="119"/>
                      <a:pt x="1033" y="116"/>
                    </a:cubicBezTo>
                    <a:cubicBezTo>
                      <a:pt x="1034" y="114"/>
                      <a:pt x="1034" y="113"/>
                      <a:pt x="1034" y="111"/>
                    </a:cubicBezTo>
                    <a:cubicBezTo>
                      <a:pt x="1034" y="108"/>
                      <a:pt x="1033" y="105"/>
                      <a:pt x="1031" y="103"/>
                    </a:cubicBezTo>
                    <a:cubicBezTo>
                      <a:pt x="1029" y="101"/>
                      <a:pt x="1027" y="100"/>
                      <a:pt x="1024" y="99"/>
                    </a:cubicBezTo>
                    <a:cubicBezTo>
                      <a:pt x="1024" y="98"/>
                      <a:pt x="1023" y="98"/>
                      <a:pt x="1023" y="98"/>
                    </a:cubicBezTo>
                    <a:cubicBezTo>
                      <a:pt x="1023" y="97"/>
                      <a:pt x="1023" y="96"/>
                      <a:pt x="1023" y="95"/>
                    </a:cubicBezTo>
                    <a:cubicBezTo>
                      <a:pt x="1023" y="94"/>
                      <a:pt x="1021" y="92"/>
                      <a:pt x="1019" y="92"/>
                    </a:cubicBezTo>
                    <a:cubicBezTo>
                      <a:pt x="1018" y="92"/>
                      <a:pt x="1018" y="92"/>
                      <a:pt x="1018" y="92"/>
                    </a:cubicBezTo>
                    <a:cubicBezTo>
                      <a:pt x="1018" y="92"/>
                      <a:pt x="1017" y="92"/>
                      <a:pt x="1016" y="92"/>
                    </a:cubicBezTo>
                    <a:cubicBezTo>
                      <a:pt x="1013" y="90"/>
                      <a:pt x="1010" y="87"/>
                      <a:pt x="1006" y="85"/>
                    </a:cubicBezTo>
                    <a:cubicBezTo>
                      <a:pt x="1001" y="82"/>
                      <a:pt x="996" y="79"/>
                      <a:pt x="991" y="75"/>
                    </a:cubicBezTo>
                    <a:cubicBezTo>
                      <a:pt x="990" y="74"/>
                      <a:pt x="988" y="73"/>
                      <a:pt x="986" y="72"/>
                    </a:cubicBezTo>
                    <a:cubicBezTo>
                      <a:pt x="978" y="65"/>
                      <a:pt x="970" y="59"/>
                      <a:pt x="962" y="52"/>
                    </a:cubicBezTo>
                    <a:cubicBezTo>
                      <a:pt x="960" y="51"/>
                      <a:pt x="959" y="50"/>
                      <a:pt x="957" y="48"/>
                    </a:cubicBezTo>
                    <a:cubicBezTo>
                      <a:pt x="955" y="46"/>
                      <a:pt x="953" y="44"/>
                      <a:pt x="951" y="43"/>
                    </a:cubicBezTo>
                    <a:cubicBezTo>
                      <a:pt x="950" y="42"/>
                      <a:pt x="950" y="41"/>
                      <a:pt x="949" y="40"/>
                    </a:cubicBezTo>
                    <a:cubicBezTo>
                      <a:pt x="941" y="34"/>
                      <a:pt x="934" y="29"/>
                      <a:pt x="927" y="23"/>
                    </a:cubicBezTo>
                    <a:cubicBezTo>
                      <a:pt x="924" y="21"/>
                      <a:pt x="922" y="19"/>
                      <a:pt x="920" y="17"/>
                    </a:cubicBezTo>
                    <a:cubicBezTo>
                      <a:pt x="919" y="17"/>
                      <a:pt x="919" y="17"/>
                      <a:pt x="919" y="17"/>
                    </a:cubicBezTo>
                    <a:cubicBezTo>
                      <a:pt x="920" y="16"/>
                      <a:pt x="920" y="16"/>
                      <a:pt x="920" y="15"/>
                    </a:cubicBezTo>
                    <a:cubicBezTo>
                      <a:pt x="920" y="14"/>
                      <a:pt x="918" y="12"/>
                      <a:pt x="916" y="12"/>
                    </a:cubicBezTo>
                    <a:cubicBezTo>
                      <a:pt x="916" y="12"/>
                      <a:pt x="916" y="12"/>
                      <a:pt x="916" y="12"/>
                    </a:cubicBezTo>
                    <a:cubicBezTo>
                      <a:pt x="915" y="11"/>
                      <a:pt x="915" y="10"/>
                      <a:pt x="915" y="10"/>
                    </a:cubicBezTo>
                    <a:cubicBezTo>
                      <a:pt x="915" y="10"/>
                      <a:pt x="916" y="10"/>
                      <a:pt x="916" y="10"/>
                    </a:cubicBezTo>
                    <a:cubicBezTo>
                      <a:pt x="916" y="10"/>
                      <a:pt x="916" y="10"/>
                      <a:pt x="917" y="10"/>
                    </a:cubicBezTo>
                    <a:cubicBezTo>
                      <a:pt x="917" y="9"/>
                      <a:pt x="918" y="9"/>
                      <a:pt x="918" y="9"/>
                    </a:cubicBezTo>
                    <a:cubicBezTo>
                      <a:pt x="919" y="8"/>
                      <a:pt x="919" y="8"/>
                      <a:pt x="919" y="7"/>
                    </a:cubicBezTo>
                    <a:cubicBezTo>
                      <a:pt x="920" y="5"/>
                      <a:pt x="919" y="4"/>
                      <a:pt x="917" y="3"/>
                    </a:cubicBezTo>
                    <a:cubicBezTo>
                      <a:pt x="917" y="3"/>
                      <a:pt x="917" y="3"/>
                      <a:pt x="917" y="2"/>
                    </a:cubicBezTo>
                    <a:cubicBezTo>
                      <a:pt x="916" y="2"/>
                      <a:pt x="916" y="2"/>
                      <a:pt x="915" y="2"/>
                    </a:cubicBezTo>
                    <a:cubicBezTo>
                      <a:pt x="915" y="2"/>
                      <a:pt x="914" y="2"/>
                      <a:pt x="913" y="2"/>
                    </a:cubicBezTo>
                    <a:cubicBezTo>
                      <a:pt x="912" y="2"/>
                      <a:pt x="912" y="1"/>
                      <a:pt x="911" y="1"/>
                    </a:cubicBezTo>
                    <a:cubicBezTo>
                      <a:pt x="909" y="1"/>
                      <a:pt x="907" y="1"/>
                      <a:pt x="906" y="1"/>
                    </a:cubicBezTo>
                    <a:cubicBezTo>
                      <a:pt x="905" y="1"/>
                      <a:pt x="904" y="1"/>
                      <a:pt x="903" y="1"/>
                    </a:cubicBezTo>
                    <a:cubicBezTo>
                      <a:pt x="902" y="0"/>
                      <a:pt x="901" y="0"/>
                      <a:pt x="900" y="0"/>
                    </a:cubicBezTo>
                    <a:cubicBezTo>
                      <a:pt x="899" y="0"/>
                      <a:pt x="898" y="0"/>
                      <a:pt x="897" y="0"/>
                    </a:cubicBezTo>
                    <a:cubicBezTo>
                      <a:pt x="896" y="0"/>
                      <a:pt x="895" y="0"/>
                      <a:pt x="894" y="0"/>
                    </a:cubicBezTo>
                    <a:cubicBezTo>
                      <a:pt x="893" y="0"/>
                      <a:pt x="891" y="0"/>
                      <a:pt x="890" y="0"/>
                    </a:cubicBezTo>
                    <a:cubicBezTo>
                      <a:pt x="888" y="0"/>
                      <a:pt x="885" y="0"/>
                      <a:pt x="883" y="0"/>
                    </a:cubicBezTo>
                    <a:cubicBezTo>
                      <a:pt x="880" y="0"/>
                      <a:pt x="876" y="0"/>
                      <a:pt x="873" y="1"/>
                    </a:cubicBezTo>
                    <a:cubicBezTo>
                      <a:pt x="858" y="1"/>
                      <a:pt x="843" y="3"/>
                      <a:pt x="828" y="4"/>
                    </a:cubicBezTo>
                    <a:cubicBezTo>
                      <a:pt x="814" y="5"/>
                      <a:pt x="799" y="6"/>
                      <a:pt x="784" y="7"/>
                    </a:cubicBezTo>
                    <a:cubicBezTo>
                      <a:pt x="770" y="7"/>
                      <a:pt x="755" y="8"/>
                      <a:pt x="741" y="8"/>
                    </a:cubicBezTo>
                    <a:cubicBezTo>
                      <a:pt x="726" y="9"/>
                      <a:pt x="711" y="10"/>
                      <a:pt x="695" y="11"/>
                    </a:cubicBezTo>
                    <a:cubicBezTo>
                      <a:pt x="688" y="12"/>
                      <a:pt x="681" y="12"/>
                      <a:pt x="673" y="13"/>
                    </a:cubicBezTo>
                    <a:cubicBezTo>
                      <a:pt x="670" y="13"/>
                      <a:pt x="667" y="13"/>
                      <a:pt x="664" y="13"/>
                    </a:cubicBezTo>
                    <a:cubicBezTo>
                      <a:pt x="661" y="13"/>
                      <a:pt x="657" y="14"/>
                      <a:pt x="653" y="14"/>
                    </a:cubicBezTo>
                    <a:cubicBezTo>
                      <a:pt x="646" y="14"/>
                      <a:pt x="639" y="15"/>
                      <a:pt x="632" y="16"/>
                    </a:cubicBezTo>
                    <a:cubicBezTo>
                      <a:pt x="625" y="16"/>
                      <a:pt x="618" y="17"/>
                      <a:pt x="610" y="18"/>
                    </a:cubicBezTo>
                    <a:cubicBezTo>
                      <a:pt x="608" y="18"/>
                      <a:pt x="607" y="18"/>
                      <a:pt x="605" y="18"/>
                    </a:cubicBezTo>
                    <a:cubicBezTo>
                      <a:pt x="599" y="18"/>
                      <a:pt x="593" y="18"/>
                      <a:pt x="587" y="17"/>
                    </a:cubicBezTo>
                    <a:cubicBezTo>
                      <a:pt x="572" y="17"/>
                      <a:pt x="556" y="17"/>
                      <a:pt x="540" y="17"/>
                    </a:cubicBezTo>
                    <a:cubicBezTo>
                      <a:pt x="532" y="17"/>
                      <a:pt x="525" y="18"/>
                      <a:pt x="517" y="18"/>
                    </a:cubicBezTo>
                    <a:cubicBezTo>
                      <a:pt x="513" y="18"/>
                      <a:pt x="510" y="18"/>
                      <a:pt x="507" y="18"/>
                    </a:cubicBezTo>
                    <a:cubicBezTo>
                      <a:pt x="503" y="19"/>
                      <a:pt x="500" y="19"/>
                      <a:pt x="496" y="19"/>
                    </a:cubicBezTo>
                    <a:cubicBezTo>
                      <a:pt x="481" y="20"/>
                      <a:pt x="466" y="22"/>
                      <a:pt x="451" y="23"/>
                    </a:cubicBezTo>
                    <a:cubicBezTo>
                      <a:pt x="433" y="24"/>
                      <a:pt x="416" y="25"/>
                      <a:pt x="398" y="27"/>
                    </a:cubicBezTo>
                    <a:cubicBezTo>
                      <a:pt x="392" y="27"/>
                      <a:pt x="385" y="28"/>
                      <a:pt x="379" y="28"/>
                    </a:cubicBezTo>
                    <a:cubicBezTo>
                      <a:pt x="371" y="29"/>
                      <a:pt x="364" y="29"/>
                      <a:pt x="357" y="30"/>
                    </a:cubicBezTo>
                    <a:cubicBezTo>
                      <a:pt x="349" y="31"/>
                      <a:pt x="342" y="31"/>
                      <a:pt x="335" y="32"/>
                    </a:cubicBezTo>
                    <a:cubicBezTo>
                      <a:pt x="322" y="32"/>
                      <a:pt x="309" y="33"/>
                      <a:pt x="296" y="34"/>
                    </a:cubicBezTo>
                    <a:cubicBezTo>
                      <a:pt x="293" y="34"/>
                      <a:pt x="289" y="34"/>
                      <a:pt x="286" y="35"/>
                    </a:cubicBezTo>
                    <a:cubicBezTo>
                      <a:pt x="286" y="35"/>
                      <a:pt x="286" y="35"/>
                      <a:pt x="285" y="34"/>
                    </a:cubicBezTo>
                    <a:cubicBezTo>
                      <a:pt x="285" y="34"/>
                      <a:pt x="285" y="33"/>
                      <a:pt x="284" y="32"/>
                    </a:cubicBezTo>
                    <a:cubicBezTo>
                      <a:pt x="284" y="32"/>
                      <a:pt x="283" y="32"/>
                      <a:pt x="283" y="32"/>
                    </a:cubicBezTo>
                    <a:cubicBezTo>
                      <a:pt x="282" y="32"/>
                      <a:pt x="282" y="32"/>
                      <a:pt x="281" y="32"/>
                    </a:cubicBezTo>
                    <a:cubicBezTo>
                      <a:pt x="281" y="32"/>
                      <a:pt x="281" y="32"/>
                      <a:pt x="281" y="32"/>
                    </a:cubicBezTo>
                    <a:cubicBezTo>
                      <a:pt x="279" y="31"/>
                      <a:pt x="277" y="31"/>
                      <a:pt x="275" y="31"/>
                    </a:cubicBezTo>
                    <a:cubicBezTo>
                      <a:pt x="274" y="31"/>
                      <a:pt x="272" y="31"/>
                      <a:pt x="271" y="31"/>
                    </a:cubicBezTo>
                    <a:cubicBezTo>
                      <a:pt x="269" y="31"/>
                      <a:pt x="268" y="31"/>
                      <a:pt x="266" y="31"/>
                    </a:cubicBezTo>
                    <a:cubicBezTo>
                      <a:pt x="259" y="31"/>
                      <a:pt x="253" y="31"/>
                      <a:pt x="247" y="31"/>
                    </a:cubicBezTo>
                    <a:cubicBezTo>
                      <a:pt x="245" y="31"/>
                      <a:pt x="244" y="32"/>
                      <a:pt x="244" y="34"/>
                    </a:cubicBezTo>
                    <a:cubicBezTo>
                      <a:pt x="244" y="35"/>
                      <a:pt x="245" y="36"/>
                      <a:pt x="247" y="36"/>
                    </a:cubicBezTo>
                    <a:cubicBezTo>
                      <a:pt x="250" y="36"/>
                      <a:pt x="252" y="36"/>
                      <a:pt x="255" y="36"/>
                    </a:cubicBezTo>
                    <a:cubicBezTo>
                      <a:pt x="252" y="37"/>
                      <a:pt x="249" y="37"/>
                      <a:pt x="246" y="37"/>
                    </a:cubicBezTo>
                    <a:cubicBezTo>
                      <a:pt x="246" y="37"/>
                      <a:pt x="246" y="37"/>
                      <a:pt x="246" y="37"/>
                    </a:cubicBezTo>
                    <a:cubicBezTo>
                      <a:pt x="246" y="37"/>
                      <a:pt x="246" y="37"/>
                      <a:pt x="246" y="37"/>
                    </a:cubicBezTo>
                    <a:cubicBezTo>
                      <a:pt x="245" y="36"/>
                      <a:pt x="245" y="36"/>
                      <a:pt x="245" y="35"/>
                    </a:cubicBezTo>
                    <a:cubicBezTo>
                      <a:pt x="244" y="35"/>
                      <a:pt x="243" y="34"/>
                      <a:pt x="243" y="34"/>
                    </a:cubicBezTo>
                    <a:cubicBezTo>
                      <a:pt x="242" y="34"/>
                      <a:pt x="242" y="33"/>
                      <a:pt x="241" y="33"/>
                    </a:cubicBezTo>
                    <a:cubicBezTo>
                      <a:pt x="240" y="33"/>
                      <a:pt x="238" y="34"/>
                      <a:pt x="238" y="36"/>
                    </a:cubicBezTo>
                    <a:cubicBezTo>
                      <a:pt x="238" y="36"/>
                      <a:pt x="238" y="37"/>
                      <a:pt x="238" y="37"/>
                    </a:cubicBezTo>
                    <a:cubicBezTo>
                      <a:pt x="238" y="37"/>
                      <a:pt x="238" y="37"/>
                      <a:pt x="237" y="37"/>
                    </a:cubicBezTo>
                    <a:cubicBezTo>
                      <a:pt x="236" y="37"/>
                      <a:pt x="234" y="37"/>
                      <a:pt x="232" y="37"/>
                    </a:cubicBezTo>
                    <a:cubicBezTo>
                      <a:pt x="232" y="38"/>
                      <a:pt x="231" y="38"/>
                      <a:pt x="231" y="38"/>
                    </a:cubicBezTo>
                    <a:cubicBezTo>
                      <a:pt x="230" y="38"/>
                      <a:pt x="230" y="38"/>
                      <a:pt x="230" y="38"/>
                    </a:cubicBezTo>
                    <a:cubicBezTo>
                      <a:pt x="229" y="39"/>
                      <a:pt x="228" y="39"/>
                      <a:pt x="228" y="40"/>
                    </a:cubicBezTo>
                    <a:cubicBezTo>
                      <a:pt x="228" y="40"/>
                      <a:pt x="227" y="41"/>
                      <a:pt x="227" y="41"/>
                    </a:cubicBezTo>
                    <a:cubicBezTo>
                      <a:pt x="227" y="42"/>
                      <a:pt x="227" y="42"/>
                      <a:pt x="227" y="42"/>
                    </a:cubicBezTo>
                    <a:cubicBezTo>
                      <a:pt x="227" y="43"/>
                      <a:pt x="227" y="45"/>
                      <a:pt x="227" y="46"/>
                    </a:cubicBezTo>
                    <a:cubicBezTo>
                      <a:pt x="227" y="48"/>
                      <a:pt x="227" y="50"/>
                      <a:pt x="227" y="52"/>
                    </a:cubicBezTo>
                    <a:cubicBezTo>
                      <a:pt x="227" y="54"/>
                      <a:pt x="227" y="57"/>
                      <a:pt x="227" y="59"/>
                    </a:cubicBezTo>
                    <a:cubicBezTo>
                      <a:pt x="227" y="65"/>
                      <a:pt x="228" y="71"/>
                      <a:pt x="228" y="76"/>
                    </a:cubicBezTo>
                    <a:cubicBezTo>
                      <a:pt x="228" y="82"/>
                      <a:pt x="228" y="88"/>
                      <a:pt x="229" y="93"/>
                    </a:cubicBezTo>
                    <a:cubicBezTo>
                      <a:pt x="229" y="95"/>
                      <a:pt x="229" y="97"/>
                      <a:pt x="229" y="99"/>
                    </a:cubicBezTo>
                    <a:cubicBezTo>
                      <a:pt x="229" y="101"/>
                      <a:pt x="229" y="103"/>
                      <a:pt x="229" y="105"/>
                    </a:cubicBezTo>
                    <a:cubicBezTo>
                      <a:pt x="229" y="106"/>
                      <a:pt x="229" y="107"/>
                      <a:pt x="229" y="108"/>
                    </a:cubicBezTo>
                    <a:cubicBezTo>
                      <a:pt x="230" y="113"/>
                      <a:pt x="230" y="118"/>
                      <a:pt x="230" y="123"/>
                    </a:cubicBezTo>
                    <a:cubicBezTo>
                      <a:pt x="231" y="128"/>
                      <a:pt x="231" y="134"/>
                      <a:pt x="232" y="139"/>
                    </a:cubicBezTo>
                    <a:cubicBezTo>
                      <a:pt x="232" y="143"/>
                      <a:pt x="232" y="146"/>
                      <a:pt x="232" y="149"/>
                    </a:cubicBezTo>
                    <a:cubicBezTo>
                      <a:pt x="220" y="149"/>
                      <a:pt x="207" y="149"/>
                      <a:pt x="195" y="149"/>
                    </a:cubicBezTo>
                    <a:cubicBezTo>
                      <a:pt x="188" y="149"/>
                      <a:pt x="182" y="149"/>
                      <a:pt x="176" y="149"/>
                    </a:cubicBezTo>
                    <a:cubicBezTo>
                      <a:pt x="170" y="148"/>
                      <a:pt x="164" y="148"/>
                      <a:pt x="158" y="147"/>
                    </a:cubicBezTo>
                    <a:cubicBezTo>
                      <a:pt x="152" y="147"/>
                      <a:pt x="146" y="147"/>
                      <a:pt x="139" y="146"/>
                    </a:cubicBezTo>
                    <a:cubicBezTo>
                      <a:pt x="135" y="146"/>
                      <a:pt x="130" y="146"/>
                      <a:pt x="126" y="146"/>
                    </a:cubicBezTo>
                    <a:cubicBezTo>
                      <a:pt x="124" y="146"/>
                      <a:pt x="122" y="146"/>
                      <a:pt x="121" y="146"/>
                    </a:cubicBezTo>
                    <a:cubicBezTo>
                      <a:pt x="115" y="146"/>
                      <a:pt x="109" y="146"/>
                      <a:pt x="103" y="146"/>
                    </a:cubicBezTo>
                    <a:cubicBezTo>
                      <a:pt x="96" y="147"/>
                      <a:pt x="89" y="148"/>
                      <a:pt x="82" y="149"/>
                    </a:cubicBezTo>
                    <a:cubicBezTo>
                      <a:pt x="77" y="149"/>
                      <a:pt x="72" y="150"/>
                      <a:pt x="67" y="151"/>
                    </a:cubicBezTo>
                    <a:cubicBezTo>
                      <a:pt x="63" y="151"/>
                      <a:pt x="59" y="152"/>
                      <a:pt x="55" y="152"/>
                    </a:cubicBezTo>
                    <a:cubicBezTo>
                      <a:pt x="51" y="152"/>
                      <a:pt x="47" y="153"/>
                      <a:pt x="43" y="153"/>
                    </a:cubicBezTo>
                    <a:cubicBezTo>
                      <a:pt x="39" y="153"/>
                      <a:pt x="36" y="153"/>
                      <a:pt x="32" y="154"/>
                    </a:cubicBezTo>
                    <a:cubicBezTo>
                      <a:pt x="30" y="154"/>
                      <a:pt x="28" y="154"/>
                      <a:pt x="26" y="154"/>
                    </a:cubicBezTo>
                    <a:cubicBezTo>
                      <a:pt x="26" y="154"/>
                      <a:pt x="25" y="154"/>
                      <a:pt x="24" y="154"/>
                    </a:cubicBezTo>
                    <a:cubicBezTo>
                      <a:pt x="23" y="154"/>
                      <a:pt x="23" y="154"/>
                      <a:pt x="22" y="154"/>
                    </a:cubicBezTo>
                    <a:cubicBezTo>
                      <a:pt x="21" y="154"/>
                      <a:pt x="20" y="154"/>
                      <a:pt x="19" y="155"/>
                    </a:cubicBezTo>
                    <a:cubicBezTo>
                      <a:pt x="19" y="155"/>
                      <a:pt x="19" y="155"/>
                      <a:pt x="18" y="155"/>
                    </a:cubicBezTo>
                    <a:cubicBezTo>
                      <a:pt x="18" y="155"/>
                      <a:pt x="18" y="156"/>
                      <a:pt x="17" y="156"/>
                    </a:cubicBezTo>
                    <a:cubicBezTo>
                      <a:pt x="17" y="156"/>
                      <a:pt x="16" y="156"/>
                      <a:pt x="16" y="157"/>
                    </a:cubicBezTo>
                    <a:cubicBezTo>
                      <a:pt x="16" y="157"/>
                      <a:pt x="16" y="157"/>
                      <a:pt x="16" y="157"/>
                    </a:cubicBezTo>
                    <a:cubicBezTo>
                      <a:pt x="14" y="157"/>
                      <a:pt x="13" y="156"/>
                      <a:pt x="12" y="155"/>
                    </a:cubicBezTo>
                    <a:cubicBezTo>
                      <a:pt x="10" y="154"/>
                      <a:pt x="9" y="154"/>
                      <a:pt x="8" y="154"/>
                    </a:cubicBezTo>
                    <a:cubicBezTo>
                      <a:pt x="5" y="154"/>
                      <a:pt x="3" y="155"/>
                      <a:pt x="2" y="158"/>
                    </a:cubicBezTo>
                    <a:cubicBezTo>
                      <a:pt x="0" y="161"/>
                      <a:pt x="1" y="165"/>
                      <a:pt x="4" y="167"/>
                    </a:cubicBezTo>
                    <a:cubicBezTo>
                      <a:pt x="21" y="177"/>
                      <a:pt x="37" y="186"/>
                      <a:pt x="54" y="195"/>
                    </a:cubicBezTo>
                    <a:cubicBezTo>
                      <a:pt x="57" y="197"/>
                      <a:pt x="60" y="199"/>
                      <a:pt x="64" y="200"/>
                    </a:cubicBezTo>
                    <a:cubicBezTo>
                      <a:pt x="68" y="203"/>
                      <a:pt x="72" y="205"/>
                      <a:pt x="76" y="207"/>
                    </a:cubicBezTo>
                    <a:cubicBezTo>
                      <a:pt x="80" y="209"/>
                      <a:pt x="83" y="210"/>
                      <a:pt x="87" y="212"/>
                    </a:cubicBezTo>
                    <a:cubicBezTo>
                      <a:pt x="90" y="213"/>
                      <a:pt x="94" y="215"/>
                      <a:pt x="97" y="216"/>
                    </a:cubicBezTo>
                    <a:cubicBezTo>
                      <a:pt x="99" y="217"/>
                      <a:pt x="100" y="217"/>
                      <a:pt x="101" y="218"/>
                    </a:cubicBezTo>
                    <a:cubicBezTo>
                      <a:pt x="101" y="218"/>
                      <a:pt x="102" y="218"/>
                      <a:pt x="102" y="218"/>
                    </a:cubicBezTo>
                    <a:cubicBezTo>
                      <a:pt x="103" y="219"/>
                      <a:pt x="104" y="219"/>
                      <a:pt x="105" y="219"/>
                    </a:cubicBezTo>
                    <a:cubicBezTo>
                      <a:pt x="105" y="219"/>
                      <a:pt x="105" y="219"/>
                      <a:pt x="106" y="220"/>
                    </a:cubicBezTo>
                    <a:cubicBezTo>
                      <a:pt x="99" y="224"/>
                      <a:pt x="92" y="229"/>
                      <a:pt x="86" y="233"/>
                    </a:cubicBezTo>
                    <a:cubicBezTo>
                      <a:pt x="77" y="240"/>
                      <a:pt x="67" y="246"/>
                      <a:pt x="59" y="252"/>
                    </a:cubicBezTo>
                    <a:cubicBezTo>
                      <a:pt x="54" y="256"/>
                      <a:pt x="49" y="260"/>
                      <a:pt x="44" y="263"/>
                    </a:cubicBezTo>
                    <a:cubicBezTo>
                      <a:pt x="42" y="265"/>
                      <a:pt x="39" y="267"/>
                      <a:pt x="36" y="269"/>
                    </a:cubicBezTo>
                    <a:cubicBezTo>
                      <a:pt x="35" y="269"/>
                      <a:pt x="34" y="270"/>
                      <a:pt x="33" y="271"/>
                    </a:cubicBezTo>
                    <a:cubicBezTo>
                      <a:pt x="32" y="271"/>
                      <a:pt x="32" y="272"/>
                      <a:pt x="31" y="272"/>
                    </a:cubicBezTo>
                    <a:cubicBezTo>
                      <a:pt x="30" y="273"/>
                      <a:pt x="29" y="273"/>
                      <a:pt x="28" y="274"/>
                    </a:cubicBezTo>
                    <a:cubicBezTo>
                      <a:pt x="28" y="274"/>
                      <a:pt x="28" y="275"/>
                      <a:pt x="27" y="275"/>
                    </a:cubicBezTo>
                    <a:cubicBezTo>
                      <a:pt x="24" y="275"/>
                      <a:pt x="20" y="275"/>
                      <a:pt x="16" y="275"/>
                    </a:cubicBezTo>
                    <a:cubicBezTo>
                      <a:pt x="12" y="276"/>
                      <a:pt x="9" y="278"/>
                      <a:pt x="9" y="282"/>
                    </a:cubicBezTo>
                    <a:cubicBezTo>
                      <a:pt x="9" y="286"/>
                      <a:pt x="12" y="289"/>
                      <a:pt x="16" y="289"/>
                    </a:cubicBezTo>
                    <a:cubicBezTo>
                      <a:pt x="26" y="289"/>
                      <a:pt x="36" y="288"/>
                      <a:pt x="46" y="288"/>
                    </a:cubicBezTo>
                    <a:cubicBezTo>
                      <a:pt x="49" y="288"/>
                      <a:pt x="53" y="287"/>
                      <a:pt x="57" y="287"/>
                    </a:cubicBezTo>
                    <a:cubicBezTo>
                      <a:pt x="61" y="287"/>
                      <a:pt x="64" y="287"/>
                      <a:pt x="68" y="287"/>
                    </a:cubicBezTo>
                    <a:cubicBezTo>
                      <a:pt x="76" y="287"/>
                      <a:pt x="85" y="287"/>
                      <a:pt x="93" y="287"/>
                    </a:cubicBezTo>
                    <a:cubicBezTo>
                      <a:pt x="101" y="287"/>
                      <a:pt x="110" y="287"/>
                      <a:pt x="119" y="287"/>
                    </a:cubicBezTo>
                    <a:cubicBezTo>
                      <a:pt x="126" y="287"/>
                      <a:pt x="133" y="288"/>
                      <a:pt x="140" y="287"/>
                    </a:cubicBezTo>
                    <a:cubicBezTo>
                      <a:pt x="145" y="287"/>
                      <a:pt x="149" y="288"/>
                      <a:pt x="153" y="287"/>
                    </a:cubicBezTo>
                    <a:cubicBezTo>
                      <a:pt x="158" y="287"/>
                      <a:pt x="163" y="287"/>
                      <a:pt x="167" y="287"/>
                    </a:cubicBezTo>
                    <a:cubicBezTo>
                      <a:pt x="175" y="287"/>
                      <a:pt x="183" y="286"/>
                      <a:pt x="191" y="286"/>
                    </a:cubicBezTo>
                    <a:cubicBezTo>
                      <a:pt x="199" y="286"/>
                      <a:pt x="207" y="286"/>
                      <a:pt x="215" y="285"/>
                    </a:cubicBezTo>
                    <a:cubicBezTo>
                      <a:pt x="219" y="285"/>
                      <a:pt x="223" y="285"/>
                      <a:pt x="228" y="285"/>
                    </a:cubicBezTo>
                    <a:cubicBezTo>
                      <a:pt x="230" y="285"/>
                      <a:pt x="233" y="285"/>
                      <a:pt x="235" y="286"/>
                    </a:cubicBezTo>
                    <a:cubicBezTo>
                      <a:pt x="238" y="286"/>
                      <a:pt x="242" y="287"/>
                      <a:pt x="245" y="287"/>
                    </a:cubicBezTo>
                    <a:cubicBezTo>
                      <a:pt x="248" y="287"/>
                      <a:pt x="252" y="288"/>
                      <a:pt x="255" y="288"/>
                    </a:cubicBezTo>
                    <a:cubicBezTo>
                      <a:pt x="258" y="288"/>
                      <a:pt x="261" y="289"/>
                      <a:pt x="265" y="289"/>
                    </a:cubicBezTo>
                    <a:cubicBezTo>
                      <a:pt x="267" y="289"/>
                      <a:pt x="269" y="289"/>
                      <a:pt x="271" y="289"/>
                    </a:cubicBezTo>
                    <a:cubicBezTo>
                      <a:pt x="273" y="289"/>
                      <a:pt x="274" y="289"/>
                      <a:pt x="275" y="289"/>
                    </a:cubicBezTo>
                    <a:cubicBezTo>
                      <a:pt x="279" y="290"/>
                      <a:pt x="283" y="290"/>
                      <a:pt x="287" y="290"/>
                    </a:cubicBezTo>
                    <a:cubicBezTo>
                      <a:pt x="290" y="290"/>
                      <a:pt x="294" y="290"/>
                      <a:pt x="297" y="290"/>
                    </a:cubicBezTo>
                    <a:cubicBezTo>
                      <a:pt x="310" y="290"/>
                      <a:pt x="323" y="290"/>
                      <a:pt x="336" y="290"/>
                    </a:cubicBezTo>
                    <a:cubicBezTo>
                      <a:pt x="336" y="290"/>
                      <a:pt x="336" y="290"/>
                      <a:pt x="336" y="290"/>
                    </a:cubicBezTo>
                    <a:cubicBezTo>
                      <a:pt x="338" y="290"/>
                      <a:pt x="339" y="290"/>
                      <a:pt x="340" y="290"/>
                    </a:cubicBezTo>
                    <a:cubicBezTo>
                      <a:pt x="341" y="290"/>
                      <a:pt x="342" y="291"/>
                      <a:pt x="343" y="291"/>
                    </a:cubicBezTo>
                    <a:cubicBezTo>
                      <a:pt x="345" y="292"/>
                      <a:pt x="347" y="292"/>
                      <a:pt x="349" y="293"/>
                    </a:cubicBezTo>
                    <a:cubicBezTo>
                      <a:pt x="350" y="294"/>
                      <a:pt x="351" y="294"/>
                      <a:pt x="352" y="295"/>
                    </a:cubicBezTo>
                    <a:cubicBezTo>
                      <a:pt x="354" y="296"/>
                      <a:pt x="356" y="296"/>
                      <a:pt x="358" y="297"/>
                    </a:cubicBezTo>
                    <a:cubicBezTo>
                      <a:pt x="360" y="297"/>
                      <a:pt x="361" y="297"/>
                      <a:pt x="363" y="296"/>
                    </a:cubicBezTo>
                    <a:cubicBezTo>
                      <a:pt x="365" y="295"/>
                      <a:pt x="366" y="294"/>
                      <a:pt x="367" y="292"/>
                    </a:cubicBezTo>
                    <a:cubicBezTo>
                      <a:pt x="367" y="290"/>
                      <a:pt x="367" y="288"/>
                      <a:pt x="366" y="286"/>
                    </a:cubicBezTo>
                    <a:cubicBezTo>
                      <a:pt x="365" y="285"/>
                      <a:pt x="364" y="284"/>
                      <a:pt x="363" y="284"/>
                    </a:cubicBezTo>
                    <a:cubicBezTo>
                      <a:pt x="363" y="284"/>
                      <a:pt x="363" y="284"/>
                      <a:pt x="363" y="283"/>
                    </a:cubicBezTo>
                    <a:cubicBezTo>
                      <a:pt x="362" y="282"/>
                      <a:pt x="362" y="281"/>
                      <a:pt x="362" y="279"/>
                    </a:cubicBezTo>
                    <a:cubicBezTo>
                      <a:pt x="362" y="277"/>
                      <a:pt x="361" y="274"/>
                      <a:pt x="361" y="272"/>
                    </a:cubicBezTo>
                    <a:cubicBezTo>
                      <a:pt x="361" y="271"/>
                      <a:pt x="361" y="269"/>
                      <a:pt x="361" y="268"/>
                    </a:cubicBezTo>
                    <a:cubicBezTo>
                      <a:pt x="361" y="265"/>
                      <a:pt x="361" y="262"/>
                      <a:pt x="361" y="258"/>
                    </a:cubicBezTo>
                    <a:cubicBezTo>
                      <a:pt x="361" y="253"/>
                      <a:pt x="361" y="247"/>
                      <a:pt x="361" y="242"/>
                    </a:cubicBezTo>
                    <a:cubicBezTo>
                      <a:pt x="361" y="237"/>
                      <a:pt x="361" y="232"/>
                      <a:pt x="361" y="228"/>
                    </a:cubicBezTo>
                    <a:cubicBezTo>
                      <a:pt x="361" y="227"/>
                      <a:pt x="360" y="226"/>
                      <a:pt x="360" y="226"/>
                    </a:cubicBezTo>
                    <a:cubicBezTo>
                      <a:pt x="360" y="226"/>
                      <a:pt x="361" y="225"/>
                      <a:pt x="361" y="224"/>
                    </a:cubicBezTo>
                    <a:cubicBezTo>
                      <a:pt x="361" y="224"/>
                      <a:pt x="360" y="223"/>
                      <a:pt x="360" y="222"/>
                    </a:cubicBezTo>
                    <a:cubicBezTo>
                      <a:pt x="360" y="222"/>
                      <a:pt x="360" y="221"/>
                      <a:pt x="360" y="221"/>
                    </a:cubicBezTo>
                    <a:cubicBezTo>
                      <a:pt x="362" y="221"/>
                      <a:pt x="363" y="221"/>
                      <a:pt x="365" y="221"/>
                    </a:cubicBezTo>
                    <a:cubicBezTo>
                      <a:pt x="367" y="221"/>
                      <a:pt x="369" y="220"/>
                      <a:pt x="371" y="220"/>
                    </a:cubicBezTo>
                    <a:cubicBezTo>
                      <a:pt x="375" y="220"/>
                      <a:pt x="378" y="219"/>
                      <a:pt x="382" y="219"/>
                    </a:cubicBezTo>
                    <a:cubicBezTo>
                      <a:pt x="384" y="219"/>
                      <a:pt x="385" y="219"/>
                      <a:pt x="387" y="219"/>
                    </a:cubicBezTo>
                    <a:cubicBezTo>
                      <a:pt x="404" y="219"/>
                      <a:pt x="421" y="219"/>
                      <a:pt x="438" y="218"/>
                    </a:cubicBezTo>
                    <a:cubicBezTo>
                      <a:pt x="455" y="218"/>
                      <a:pt x="471" y="217"/>
                      <a:pt x="488" y="216"/>
                    </a:cubicBezTo>
                    <a:cubicBezTo>
                      <a:pt x="491" y="216"/>
                      <a:pt x="494" y="216"/>
                      <a:pt x="497" y="215"/>
                    </a:cubicBezTo>
                    <a:cubicBezTo>
                      <a:pt x="503" y="216"/>
                      <a:pt x="509" y="216"/>
                      <a:pt x="516" y="216"/>
                    </a:cubicBezTo>
                    <a:cubicBezTo>
                      <a:pt x="523" y="216"/>
                      <a:pt x="530" y="216"/>
                      <a:pt x="537" y="217"/>
                    </a:cubicBezTo>
                    <a:cubicBezTo>
                      <a:pt x="543" y="217"/>
                      <a:pt x="550" y="217"/>
                      <a:pt x="556" y="218"/>
                    </a:cubicBezTo>
                    <a:cubicBezTo>
                      <a:pt x="572" y="218"/>
                      <a:pt x="589" y="219"/>
                      <a:pt x="605" y="219"/>
                    </a:cubicBezTo>
                    <a:cubicBezTo>
                      <a:pt x="613" y="219"/>
                      <a:pt x="621" y="220"/>
                      <a:pt x="628" y="220"/>
                    </a:cubicBezTo>
                    <a:cubicBezTo>
                      <a:pt x="636" y="220"/>
                      <a:pt x="644" y="221"/>
                      <a:pt x="651" y="221"/>
                    </a:cubicBezTo>
                    <a:cubicBezTo>
                      <a:pt x="666" y="222"/>
                      <a:pt x="681" y="223"/>
                      <a:pt x="696" y="224"/>
                    </a:cubicBezTo>
                    <a:cubicBezTo>
                      <a:pt x="712" y="225"/>
                      <a:pt x="727" y="226"/>
                      <a:pt x="743" y="226"/>
                    </a:cubicBezTo>
                    <a:cubicBezTo>
                      <a:pt x="751" y="226"/>
                      <a:pt x="759" y="227"/>
                      <a:pt x="766" y="227"/>
                    </a:cubicBezTo>
                    <a:cubicBezTo>
                      <a:pt x="775" y="227"/>
                      <a:pt x="783" y="227"/>
                      <a:pt x="791" y="227"/>
                    </a:cubicBezTo>
                    <a:cubicBezTo>
                      <a:pt x="799" y="227"/>
                      <a:pt x="806" y="227"/>
                      <a:pt x="813" y="227"/>
                    </a:cubicBezTo>
                    <a:cubicBezTo>
                      <a:pt x="821" y="227"/>
                      <a:pt x="829" y="227"/>
                      <a:pt x="837" y="227"/>
                    </a:cubicBezTo>
                    <a:cubicBezTo>
                      <a:pt x="843" y="227"/>
                      <a:pt x="849" y="227"/>
                      <a:pt x="855" y="227"/>
                    </a:cubicBezTo>
                    <a:cubicBezTo>
                      <a:pt x="861" y="227"/>
                      <a:pt x="866" y="227"/>
                      <a:pt x="872" y="227"/>
                    </a:cubicBezTo>
                    <a:cubicBezTo>
                      <a:pt x="878" y="227"/>
                      <a:pt x="883" y="227"/>
                      <a:pt x="889" y="226"/>
                    </a:cubicBezTo>
                    <a:cubicBezTo>
                      <a:pt x="891" y="226"/>
                      <a:pt x="892" y="226"/>
                      <a:pt x="894" y="226"/>
                    </a:cubicBezTo>
                    <a:close/>
                    <a:moveTo>
                      <a:pt x="59" y="273"/>
                    </a:moveTo>
                    <a:cubicBezTo>
                      <a:pt x="59" y="273"/>
                      <a:pt x="58" y="273"/>
                      <a:pt x="58" y="273"/>
                    </a:cubicBezTo>
                    <a:cubicBezTo>
                      <a:pt x="59" y="273"/>
                      <a:pt x="59" y="272"/>
                      <a:pt x="60" y="272"/>
                    </a:cubicBezTo>
                    <a:cubicBezTo>
                      <a:pt x="62" y="270"/>
                      <a:pt x="65" y="268"/>
                      <a:pt x="67" y="266"/>
                    </a:cubicBezTo>
                    <a:cubicBezTo>
                      <a:pt x="70" y="264"/>
                      <a:pt x="72" y="262"/>
                      <a:pt x="74" y="260"/>
                    </a:cubicBezTo>
                    <a:cubicBezTo>
                      <a:pt x="77" y="258"/>
                      <a:pt x="79" y="256"/>
                      <a:pt x="81" y="254"/>
                    </a:cubicBezTo>
                    <a:cubicBezTo>
                      <a:pt x="83" y="251"/>
                      <a:pt x="86" y="249"/>
                      <a:pt x="88" y="247"/>
                    </a:cubicBezTo>
                    <a:cubicBezTo>
                      <a:pt x="90" y="245"/>
                      <a:pt x="92" y="243"/>
                      <a:pt x="95" y="241"/>
                    </a:cubicBezTo>
                    <a:cubicBezTo>
                      <a:pt x="98" y="238"/>
                      <a:pt x="101" y="235"/>
                      <a:pt x="104" y="232"/>
                    </a:cubicBezTo>
                    <a:cubicBezTo>
                      <a:pt x="111" y="228"/>
                      <a:pt x="117" y="223"/>
                      <a:pt x="124" y="219"/>
                    </a:cubicBezTo>
                    <a:cubicBezTo>
                      <a:pt x="126" y="218"/>
                      <a:pt x="127" y="215"/>
                      <a:pt x="126" y="212"/>
                    </a:cubicBezTo>
                    <a:cubicBezTo>
                      <a:pt x="125" y="211"/>
                      <a:pt x="123" y="210"/>
                      <a:pt x="121" y="210"/>
                    </a:cubicBezTo>
                    <a:cubicBezTo>
                      <a:pt x="121" y="210"/>
                      <a:pt x="120" y="210"/>
                      <a:pt x="119" y="211"/>
                    </a:cubicBezTo>
                    <a:cubicBezTo>
                      <a:pt x="119" y="210"/>
                      <a:pt x="118" y="209"/>
                      <a:pt x="118" y="209"/>
                    </a:cubicBezTo>
                    <a:cubicBezTo>
                      <a:pt x="116" y="208"/>
                      <a:pt x="114" y="207"/>
                      <a:pt x="112" y="206"/>
                    </a:cubicBezTo>
                    <a:cubicBezTo>
                      <a:pt x="111" y="205"/>
                      <a:pt x="110" y="205"/>
                      <a:pt x="108" y="204"/>
                    </a:cubicBezTo>
                    <a:cubicBezTo>
                      <a:pt x="108" y="204"/>
                      <a:pt x="107" y="204"/>
                      <a:pt x="107" y="204"/>
                    </a:cubicBezTo>
                    <a:cubicBezTo>
                      <a:pt x="107" y="204"/>
                      <a:pt x="106" y="204"/>
                      <a:pt x="106" y="203"/>
                    </a:cubicBezTo>
                    <a:cubicBezTo>
                      <a:pt x="102" y="202"/>
                      <a:pt x="98" y="200"/>
                      <a:pt x="94" y="199"/>
                    </a:cubicBezTo>
                    <a:cubicBezTo>
                      <a:pt x="91" y="198"/>
                      <a:pt x="88" y="196"/>
                      <a:pt x="85" y="195"/>
                    </a:cubicBezTo>
                    <a:cubicBezTo>
                      <a:pt x="84" y="195"/>
                      <a:pt x="83" y="194"/>
                      <a:pt x="83" y="194"/>
                    </a:cubicBezTo>
                    <a:cubicBezTo>
                      <a:pt x="80" y="192"/>
                      <a:pt x="78" y="191"/>
                      <a:pt x="75" y="190"/>
                    </a:cubicBezTo>
                    <a:cubicBezTo>
                      <a:pt x="68" y="187"/>
                      <a:pt x="62" y="183"/>
                      <a:pt x="55" y="179"/>
                    </a:cubicBezTo>
                    <a:cubicBezTo>
                      <a:pt x="47" y="175"/>
                      <a:pt x="38" y="170"/>
                      <a:pt x="30" y="165"/>
                    </a:cubicBezTo>
                    <a:cubicBezTo>
                      <a:pt x="33" y="165"/>
                      <a:pt x="35" y="165"/>
                      <a:pt x="38" y="164"/>
                    </a:cubicBezTo>
                    <a:cubicBezTo>
                      <a:pt x="41" y="164"/>
                      <a:pt x="44" y="164"/>
                      <a:pt x="46" y="164"/>
                    </a:cubicBezTo>
                    <a:cubicBezTo>
                      <a:pt x="49" y="164"/>
                      <a:pt x="52" y="164"/>
                      <a:pt x="55" y="164"/>
                    </a:cubicBezTo>
                    <a:cubicBezTo>
                      <a:pt x="58" y="164"/>
                      <a:pt x="61" y="163"/>
                      <a:pt x="65" y="163"/>
                    </a:cubicBezTo>
                    <a:cubicBezTo>
                      <a:pt x="67" y="163"/>
                      <a:pt x="69" y="163"/>
                      <a:pt x="72" y="163"/>
                    </a:cubicBezTo>
                    <a:cubicBezTo>
                      <a:pt x="78" y="163"/>
                      <a:pt x="84" y="163"/>
                      <a:pt x="90" y="163"/>
                    </a:cubicBezTo>
                    <a:cubicBezTo>
                      <a:pt x="95" y="163"/>
                      <a:pt x="101" y="163"/>
                      <a:pt x="107" y="162"/>
                    </a:cubicBezTo>
                    <a:cubicBezTo>
                      <a:pt x="113" y="162"/>
                      <a:pt x="118" y="162"/>
                      <a:pt x="124" y="161"/>
                    </a:cubicBezTo>
                    <a:cubicBezTo>
                      <a:pt x="130" y="161"/>
                      <a:pt x="136" y="160"/>
                      <a:pt x="142" y="160"/>
                    </a:cubicBezTo>
                    <a:cubicBezTo>
                      <a:pt x="147" y="159"/>
                      <a:pt x="151" y="159"/>
                      <a:pt x="156" y="159"/>
                    </a:cubicBezTo>
                    <a:cubicBezTo>
                      <a:pt x="157" y="159"/>
                      <a:pt x="159" y="159"/>
                      <a:pt x="160" y="159"/>
                    </a:cubicBezTo>
                    <a:cubicBezTo>
                      <a:pt x="166" y="159"/>
                      <a:pt x="172" y="160"/>
                      <a:pt x="178" y="160"/>
                    </a:cubicBezTo>
                    <a:cubicBezTo>
                      <a:pt x="183" y="160"/>
                      <a:pt x="189" y="160"/>
                      <a:pt x="195" y="160"/>
                    </a:cubicBezTo>
                    <a:cubicBezTo>
                      <a:pt x="208" y="160"/>
                      <a:pt x="220" y="160"/>
                      <a:pt x="233" y="160"/>
                    </a:cubicBezTo>
                    <a:cubicBezTo>
                      <a:pt x="233" y="160"/>
                      <a:pt x="233" y="160"/>
                      <a:pt x="233" y="160"/>
                    </a:cubicBezTo>
                    <a:cubicBezTo>
                      <a:pt x="233" y="161"/>
                      <a:pt x="233" y="161"/>
                      <a:pt x="234" y="161"/>
                    </a:cubicBezTo>
                    <a:cubicBezTo>
                      <a:pt x="234" y="165"/>
                      <a:pt x="234" y="168"/>
                      <a:pt x="235" y="172"/>
                    </a:cubicBezTo>
                    <a:cubicBezTo>
                      <a:pt x="235" y="173"/>
                      <a:pt x="235" y="174"/>
                      <a:pt x="235" y="175"/>
                    </a:cubicBezTo>
                    <a:cubicBezTo>
                      <a:pt x="235" y="175"/>
                      <a:pt x="235" y="176"/>
                      <a:pt x="235" y="176"/>
                    </a:cubicBezTo>
                    <a:cubicBezTo>
                      <a:pt x="235" y="176"/>
                      <a:pt x="235" y="177"/>
                      <a:pt x="235" y="177"/>
                    </a:cubicBezTo>
                    <a:cubicBezTo>
                      <a:pt x="235" y="184"/>
                      <a:pt x="234" y="190"/>
                      <a:pt x="234" y="196"/>
                    </a:cubicBezTo>
                    <a:cubicBezTo>
                      <a:pt x="234" y="200"/>
                      <a:pt x="234" y="203"/>
                      <a:pt x="234" y="207"/>
                    </a:cubicBezTo>
                    <a:cubicBezTo>
                      <a:pt x="233" y="210"/>
                      <a:pt x="233" y="213"/>
                      <a:pt x="233" y="216"/>
                    </a:cubicBezTo>
                    <a:cubicBezTo>
                      <a:pt x="234" y="219"/>
                      <a:pt x="234" y="222"/>
                      <a:pt x="235" y="225"/>
                    </a:cubicBezTo>
                    <a:cubicBezTo>
                      <a:pt x="235" y="226"/>
                      <a:pt x="236" y="227"/>
                      <a:pt x="237" y="228"/>
                    </a:cubicBezTo>
                    <a:cubicBezTo>
                      <a:pt x="238" y="229"/>
                      <a:pt x="239" y="230"/>
                      <a:pt x="239" y="230"/>
                    </a:cubicBezTo>
                    <a:cubicBezTo>
                      <a:pt x="240" y="231"/>
                      <a:pt x="241" y="231"/>
                      <a:pt x="241" y="232"/>
                    </a:cubicBezTo>
                    <a:cubicBezTo>
                      <a:pt x="242" y="232"/>
                      <a:pt x="242" y="232"/>
                      <a:pt x="243" y="232"/>
                    </a:cubicBezTo>
                    <a:cubicBezTo>
                      <a:pt x="243" y="232"/>
                      <a:pt x="244" y="233"/>
                      <a:pt x="244" y="233"/>
                    </a:cubicBezTo>
                    <a:cubicBezTo>
                      <a:pt x="244" y="233"/>
                      <a:pt x="244" y="233"/>
                      <a:pt x="244" y="233"/>
                    </a:cubicBezTo>
                    <a:cubicBezTo>
                      <a:pt x="244" y="233"/>
                      <a:pt x="244" y="233"/>
                      <a:pt x="243" y="234"/>
                    </a:cubicBezTo>
                    <a:cubicBezTo>
                      <a:pt x="242" y="233"/>
                      <a:pt x="240" y="233"/>
                      <a:pt x="239" y="233"/>
                    </a:cubicBezTo>
                    <a:cubicBezTo>
                      <a:pt x="238" y="233"/>
                      <a:pt x="237" y="233"/>
                      <a:pt x="237" y="233"/>
                    </a:cubicBezTo>
                    <a:cubicBezTo>
                      <a:pt x="236" y="233"/>
                      <a:pt x="236" y="234"/>
                      <a:pt x="235" y="234"/>
                    </a:cubicBezTo>
                    <a:cubicBezTo>
                      <a:pt x="235" y="234"/>
                      <a:pt x="235" y="234"/>
                      <a:pt x="234" y="235"/>
                    </a:cubicBezTo>
                    <a:cubicBezTo>
                      <a:pt x="234" y="235"/>
                      <a:pt x="233" y="235"/>
                      <a:pt x="233" y="236"/>
                    </a:cubicBezTo>
                    <a:cubicBezTo>
                      <a:pt x="232" y="236"/>
                      <a:pt x="233" y="238"/>
                      <a:pt x="234" y="237"/>
                    </a:cubicBezTo>
                    <a:cubicBezTo>
                      <a:pt x="235" y="237"/>
                      <a:pt x="236" y="236"/>
                      <a:pt x="237" y="236"/>
                    </a:cubicBezTo>
                    <a:cubicBezTo>
                      <a:pt x="237" y="236"/>
                      <a:pt x="237" y="235"/>
                      <a:pt x="237" y="235"/>
                    </a:cubicBezTo>
                    <a:cubicBezTo>
                      <a:pt x="238" y="235"/>
                      <a:pt x="238" y="235"/>
                      <a:pt x="238" y="235"/>
                    </a:cubicBezTo>
                    <a:cubicBezTo>
                      <a:pt x="239" y="236"/>
                      <a:pt x="240" y="236"/>
                      <a:pt x="241" y="236"/>
                    </a:cubicBezTo>
                    <a:cubicBezTo>
                      <a:pt x="242" y="237"/>
                      <a:pt x="243" y="237"/>
                      <a:pt x="244" y="238"/>
                    </a:cubicBezTo>
                    <a:cubicBezTo>
                      <a:pt x="244" y="238"/>
                      <a:pt x="245" y="238"/>
                      <a:pt x="245" y="238"/>
                    </a:cubicBezTo>
                    <a:cubicBezTo>
                      <a:pt x="246" y="239"/>
                      <a:pt x="246" y="239"/>
                      <a:pt x="247" y="239"/>
                    </a:cubicBezTo>
                    <a:cubicBezTo>
                      <a:pt x="249" y="240"/>
                      <a:pt x="250" y="241"/>
                      <a:pt x="252" y="242"/>
                    </a:cubicBezTo>
                    <a:cubicBezTo>
                      <a:pt x="254" y="243"/>
                      <a:pt x="256" y="244"/>
                      <a:pt x="258" y="245"/>
                    </a:cubicBezTo>
                    <a:cubicBezTo>
                      <a:pt x="262" y="248"/>
                      <a:pt x="266" y="250"/>
                      <a:pt x="269" y="252"/>
                    </a:cubicBezTo>
                    <a:cubicBezTo>
                      <a:pt x="273" y="255"/>
                      <a:pt x="277" y="258"/>
                      <a:pt x="281" y="260"/>
                    </a:cubicBezTo>
                    <a:cubicBezTo>
                      <a:pt x="283" y="262"/>
                      <a:pt x="285" y="263"/>
                      <a:pt x="288" y="265"/>
                    </a:cubicBezTo>
                    <a:cubicBezTo>
                      <a:pt x="290" y="266"/>
                      <a:pt x="291" y="267"/>
                      <a:pt x="293" y="268"/>
                    </a:cubicBezTo>
                    <a:cubicBezTo>
                      <a:pt x="294" y="268"/>
                      <a:pt x="296" y="269"/>
                      <a:pt x="297" y="270"/>
                    </a:cubicBezTo>
                    <a:cubicBezTo>
                      <a:pt x="297" y="270"/>
                      <a:pt x="297" y="270"/>
                      <a:pt x="297" y="270"/>
                    </a:cubicBezTo>
                    <a:cubicBezTo>
                      <a:pt x="283" y="269"/>
                      <a:pt x="269" y="268"/>
                      <a:pt x="255" y="268"/>
                    </a:cubicBezTo>
                    <a:cubicBezTo>
                      <a:pt x="253" y="268"/>
                      <a:pt x="251" y="268"/>
                      <a:pt x="249" y="268"/>
                    </a:cubicBezTo>
                    <a:cubicBezTo>
                      <a:pt x="241" y="269"/>
                      <a:pt x="233" y="269"/>
                      <a:pt x="225" y="269"/>
                    </a:cubicBezTo>
                    <a:cubicBezTo>
                      <a:pt x="217" y="270"/>
                      <a:pt x="210" y="270"/>
                      <a:pt x="202" y="270"/>
                    </a:cubicBezTo>
                    <a:cubicBezTo>
                      <a:pt x="193" y="270"/>
                      <a:pt x="185" y="271"/>
                      <a:pt x="177" y="271"/>
                    </a:cubicBezTo>
                    <a:cubicBezTo>
                      <a:pt x="173" y="271"/>
                      <a:pt x="169" y="272"/>
                      <a:pt x="166" y="272"/>
                    </a:cubicBezTo>
                    <a:cubicBezTo>
                      <a:pt x="162" y="272"/>
                      <a:pt x="157" y="272"/>
                      <a:pt x="153" y="272"/>
                    </a:cubicBezTo>
                    <a:cubicBezTo>
                      <a:pt x="145" y="273"/>
                      <a:pt x="137" y="273"/>
                      <a:pt x="128" y="273"/>
                    </a:cubicBezTo>
                    <a:cubicBezTo>
                      <a:pt x="120" y="273"/>
                      <a:pt x="112" y="273"/>
                      <a:pt x="103" y="273"/>
                    </a:cubicBezTo>
                    <a:cubicBezTo>
                      <a:pt x="89" y="273"/>
                      <a:pt x="75" y="273"/>
                      <a:pt x="61" y="273"/>
                    </a:cubicBezTo>
                    <a:cubicBezTo>
                      <a:pt x="61" y="273"/>
                      <a:pt x="60" y="273"/>
                      <a:pt x="59" y="273"/>
                    </a:cubicBezTo>
                    <a:close/>
                    <a:moveTo>
                      <a:pt x="236" y="82"/>
                    </a:moveTo>
                    <a:cubicBezTo>
                      <a:pt x="236" y="81"/>
                      <a:pt x="236" y="81"/>
                      <a:pt x="236" y="81"/>
                    </a:cubicBezTo>
                    <a:cubicBezTo>
                      <a:pt x="236" y="81"/>
                      <a:pt x="236" y="81"/>
                      <a:pt x="236" y="81"/>
                    </a:cubicBezTo>
                    <a:cubicBezTo>
                      <a:pt x="236" y="81"/>
                      <a:pt x="236" y="81"/>
                      <a:pt x="236" y="82"/>
                    </a:cubicBezTo>
                    <a:close/>
                    <a:moveTo>
                      <a:pt x="238" y="107"/>
                    </a:moveTo>
                    <a:cubicBezTo>
                      <a:pt x="239" y="101"/>
                      <a:pt x="240" y="95"/>
                      <a:pt x="240" y="90"/>
                    </a:cubicBezTo>
                    <a:cubicBezTo>
                      <a:pt x="240" y="90"/>
                      <a:pt x="240" y="90"/>
                      <a:pt x="240" y="90"/>
                    </a:cubicBezTo>
                    <a:cubicBezTo>
                      <a:pt x="240" y="104"/>
                      <a:pt x="240" y="117"/>
                      <a:pt x="240" y="131"/>
                    </a:cubicBezTo>
                    <a:cubicBezTo>
                      <a:pt x="240" y="132"/>
                      <a:pt x="240" y="134"/>
                      <a:pt x="240" y="135"/>
                    </a:cubicBezTo>
                    <a:cubicBezTo>
                      <a:pt x="239" y="136"/>
                      <a:pt x="239" y="137"/>
                      <a:pt x="239" y="139"/>
                    </a:cubicBezTo>
                    <a:cubicBezTo>
                      <a:pt x="239" y="142"/>
                      <a:pt x="239" y="145"/>
                      <a:pt x="238" y="148"/>
                    </a:cubicBezTo>
                    <a:cubicBezTo>
                      <a:pt x="238" y="149"/>
                      <a:pt x="238" y="149"/>
                      <a:pt x="238" y="150"/>
                    </a:cubicBezTo>
                    <a:cubicBezTo>
                      <a:pt x="238" y="149"/>
                      <a:pt x="238" y="148"/>
                      <a:pt x="238" y="148"/>
                    </a:cubicBezTo>
                    <a:cubicBezTo>
                      <a:pt x="238" y="146"/>
                      <a:pt x="238" y="144"/>
                      <a:pt x="237" y="142"/>
                    </a:cubicBezTo>
                    <a:cubicBezTo>
                      <a:pt x="237" y="136"/>
                      <a:pt x="237" y="131"/>
                      <a:pt x="236" y="126"/>
                    </a:cubicBezTo>
                    <a:cubicBezTo>
                      <a:pt x="236" y="126"/>
                      <a:pt x="236" y="125"/>
                      <a:pt x="236" y="125"/>
                    </a:cubicBezTo>
                    <a:cubicBezTo>
                      <a:pt x="237" y="119"/>
                      <a:pt x="237" y="113"/>
                      <a:pt x="238" y="107"/>
                    </a:cubicBezTo>
                    <a:close/>
                    <a:moveTo>
                      <a:pt x="693" y="36"/>
                    </a:moveTo>
                    <a:cubicBezTo>
                      <a:pt x="700" y="36"/>
                      <a:pt x="708" y="36"/>
                      <a:pt x="715" y="36"/>
                    </a:cubicBezTo>
                    <a:cubicBezTo>
                      <a:pt x="723" y="36"/>
                      <a:pt x="730" y="36"/>
                      <a:pt x="738" y="36"/>
                    </a:cubicBezTo>
                    <a:cubicBezTo>
                      <a:pt x="746" y="36"/>
                      <a:pt x="754" y="35"/>
                      <a:pt x="762" y="35"/>
                    </a:cubicBezTo>
                    <a:cubicBezTo>
                      <a:pt x="770" y="34"/>
                      <a:pt x="778" y="34"/>
                      <a:pt x="785" y="33"/>
                    </a:cubicBezTo>
                    <a:cubicBezTo>
                      <a:pt x="793" y="33"/>
                      <a:pt x="800" y="32"/>
                      <a:pt x="807" y="31"/>
                    </a:cubicBezTo>
                    <a:cubicBezTo>
                      <a:pt x="811" y="31"/>
                      <a:pt x="815" y="30"/>
                      <a:pt x="819" y="30"/>
                    </a:cubicBezTo>
                    <a:cubicBezTo>
                      <a:pt x="823" y="29"/>
                      <a:pt x="827" y="29"/>
                      <a:pt x="831" y="29"/>
                    </a:cubicBezTo>
                    <a:cubicBezTo>
                      <a:pt x="838" y="29"/>
                      <a:pt x="846" y="29"/>
                      <a:pt x="853" y="29"/>
                    </a:cubicBezTo>
                    <a:cubicBezTo>
                      <a:pt x="855" y="28"/>
                      <a:pt x="857" y="28"/>
                      <a:pt x="860" y="28"/>
                    </a:cubicBezTo>
                    <a:cubicBezTo>
                      <a:pt x="862" y="28"/>
                      <a:pt x="864" y="28"/>
                      <a:pt x="866" y="28"/>
                    </a:cubicBezTo>
                    <a:cubicBezTo>
                      <a:pt x="869" y="28"/>
                      <a:pt x="873" y="27"/>
                      <a:pt x="876" y="27"/>
                    </a:cubicBezTo>
                    <a:cubicBezTo>
                      <a:pt x="884" y="26"/>
                      <a:pt x="891" y="25"/>
                      <a:pt x="899" y="24"/>
                    </a:cubicBezTo>
                    <a:cubicBezTo>
                      <a:pt x="901" y="24"/>
                      <a:pt x="903" y="24"/>
                      <a:pt x="905" y="24"/>
                    </a:cubicBezTo>
                    <a:cubicBezTo>
                      <a:pt x="906" y="24"/>
                      <a:pt x="906" y="24"/>
                      <a:pt x="906" y="25"/>
                    </a:cubicBezTo>
                    <a:cubicBezTo>
                      <a:pt x="908" y="27"/>
                      <a:pt x="911" y="29"/>
                      <a:pt x="913" y="32"/>
                    </a:cubicBezTo>
                    <a:cubicBezTo>
                      <a:pt x="915" y="34"/>
                      <a:pt x="917" y="35"/>
                      <a:pt x="919" y="37"/>
                    </a:cubicBezTo>
                    <a:cubicBezTo>
                      <a:pt x="920" y="38"/>
                      <a:pt x="921" y="40"/>
                      <a:pt x="923" y="41"/>
                    </a:cubicBezTo>
                    <a:cubicBezTo>
                      <a:pt x="926" y="44"/>
                      <a:pt x="930" y="47"/>
                      <a:pt x="933" y="50"/>
                    </a:cubicBezTo>
                    <a:cubicBezTo>
                      <a:pt x="936" y="52"/>
                      <a:pt x="939" y="54"/>
                      <a:pt x="941" y="56"/>
                    </a:cubicBezTo>
                    <a:cubicBezTo>
                      <a:pt x="945" y="59"/>
                      <a:pt x="948" y="62"/>
                      <a:pt x="951" y="64"/>
                    </a:cubicBezTo>
                    <a:cubicBezTo>
                      <a:pt x="957" y="70"/>
                      <a:pt x="963" y="75"/>
                      <a:pt x="969" y="81"/>
                    </a:cubicBezTo>
                    <a:cubicBezTo>
                      <a:pt x="977" y="88"/>
                      <a:pt x="985" y="95"/>
                      <a:pt x="993" y="103"/>
                    </a:cubicBezTo>
                    <a:cubicBezTo>
                      <a:pt x="993" y="103"/>
                      <a:pt x="994" y="104"/>
                      <a:pt x="995" y="105"/>
                    </a:cubicBezTo>
                    <a:cubicBezTo>
                      <a:pt x="993" y="106"/>
                      <a:pt x="992" y="108"/>
                      <a:pt x="990" y="109"/>
                    </a:cubicBezTo>
                    <a:cubicBezTo>
                      <a:pt x="989" y="111"/>
                      <a:pt x="987" y="113"/>
                      <a:pt x="986" y="114"/>
                    </a:cubicBezTo>
                    <a:cubicBezTo>
                      <a:pt x="983" y="117"/>
                      <a:pt x="981" y="119"/>
                      <a:pt x="979" y="121"/>
                    </a:cubicBezTo>
                    <a:cubicBezTo>
                      <a:pt x="979" y="121"/>
                      <a:pt x="978" y="122"/>
                      <a:pt x="978" y="122"/>
                    </a:cubicBezTo>
                    <a:cubicBezTo>
                      <a:pt x="967" y="132"/>
                      <a:pt x="955" y="141"/>
                      <a:pt x="943" y="151"/>
                    </a:cubicBezTo>
                    <a:cubicBezTo>
                      <a:pt x="934" y="159"/>
                      <a:pt x="925" y="167"/>
                      <a:pt x="915" y="175"/>
                    </a:cubicBezTo>
                    <a:cubicBezTo>
                      <a:pt x="910" y="179"/>
                      <a:pt x="905" y="183"/>
                      <a:pt x="901" y="187"/>
                    </a:cubicBezTo>
                    <a:cubicBezTo>
                      <a:pt x="898" y="190"/>
                      <a:pt x="895" y="192"/>
                      <a:pt x="893" y="194"/>
                    </a:cubicBezTo>
                    <a:cubicBezTo>
                      <a:pt x="892" y="194"/>
                      <a:pt x="891" y="195"/>
                      <a:pt x="890" y="195"/>
                    </a:cubicBezTo>
                    <a:cubicBezTo>
                      <a:pt x="886" y="195"/>
                      <a:pt x="883" y="195"/>
                      <a:pt x="879" y="195"/>
                    </a:cubicBezTo>
                    <a:cubicBezTo>
                      <a:pt x="875" y="194"/>
                      <a:pt x="871" y="194"/>
                      <a:pt x="867" y="194"/>
                    </a:cubicBezTo>
                    <a:cubicBezTo>
                      <a:pt x="867" y="194"/>
                      <a:pt x="867" y="194"/>
                      <a:pt x="866" y="194"/>
                    </a:cubicBezTo>
                    <a:cubicBezTo>
                      <a:pt x="862" y="194"/>
                      <a:pt x="858" y="195"/>
                      <a:pt x="855" y="195"/>
                    </a:cubicBezTo>
                    <a:cubicBezTo>
                      <a:pt x="849" y="195"/>
                      <a:pt x="843" y="195"/>
                      <a:pt x="838" y="196"/>
                    </a:cubicBezTo>
                    <a:cubicBezTo>
                      <a:pt x="834" y="195"/>
                      <a:pt x="831" y="195"/>
                      <a:pt x="827" y="195"/>
                    </a:cubicBezTo>
                    <a:cubicBezTo>
                      <a:pt x="823" y="195"/>
                      <a:pt x="820" y="194"/>
                      <a:pt x="816" y="194"/>
                    </a:cubicBezTo>
                    <a:cubicBezTo>
                      <a:pt x="812" y="194"/>
                      <a:pt x="809" y="194"/>
                      <a:pt x="805" y="194"/>
                    </a:cubicBezTo>
                    <a:cubicBezTo>
                      <a:pt x="805" y="194"/>
                      <a:pt x="805" y="194"/>
                      <a:pt x="804" y="194"/>
                    </a:cubicBezTo>
                    <a:cubicBezTo>
                      <a:pt x="797" y="194"/>
                      <a:pt x="790" y="194"/>
                      <a:pt x="783" y="195"/>
                    </a:cubicBezTo>
                    <a:cubicBezTo>
                      <a:pt x="770" y="195"/>
                      <a:pt x="756" y="195"/>
                      <a:pt x="743" y="195"/>
                    </a:cubicBezTo>
                    <a:cubicBezTo>
                      <a:pt x="729" y="196"/>
                      <a:pt x="715" y="195"/>
                      <a:pt x="701" y="196"/>
                    </a:cubicBezTo>
                    <a:cubicBezTo>
                      <a:pt x="694" y="196"/>
                      <a:pt x="687" y="196"/>
                      <a:pt x="680" y="196"/>
                    </a:cubicBezTo>
                    <a:cubicBezTo>
                      <a:pt x="676" y="196"/>
                      <a:pt x="671" y="196"/>
                      <a:pt x="667" y="196"/>
                    </a:cubicBezTo>
                    <a:cubicBezTo>
                      <a:pt x="663" y="196"/>
                      <a:pt x="660" y="196"/>
                      <a:pt x="656" y="196"/>
                    </a:cubicBezTo>
                    <a:cubicBezTo>
                      <a:pt x="651" y="197"/>
                      <a:pt x="646" y="197"/>
                      <a:pt x="641" y="197"/>
                    </a:cubicBezTo>
                    <a:cubicBezTo>
                      <a:pt x="633" y="197"/>
                      <a:pt x="624" y="197"/>
                      <a:pt x="615" y="197"/>
                    </a:cubicBezTo>
                    <a:cubicBezTo>
                      <a:pt x="599" y="197"/>
                      <a:pt x="582" y="197"/>
                      <a:pt x="565" y="198"/>
                    </a:cubicBezTo>
                    <a:cubicBezTo>
                      <a:pt x="558" y="198"/>
                      <a:pt x="550" y="198"/>
                      <a:pt x="542" y="198"/>
                    </a:cubicBezTo>
                    <a:cubicBezTo>
                      <a:pt x="535" y="199"/>
                      <a:pt x="527" y="199"/>
                      <a:pt x="519" y="200"/>
                    </a:cubicBezTo>
                    <a:cubicBezTo>
                      <a:pt x="514" y="200"/>
                      <a:pt x="510" y="200"/>
                      <a:pt x="505" y="201"/>
                    </a:cubicBezTo>
                    <a:cubicBezTo>
                      <a:pt x="500" y="201"/>
                      <a:pt x="494" y="201"/>
                      <a:pt x="488" y="201"/>
                    </a:cubicBezTo>
                    <a:cubicBezTo>
                      <a:pt x="482" y="202"/>
                      <a:pt x="477" y="202"/>
                      <a:pt x="471" y="203"/>
                    </a:cubicBezTo>
                    <a:cubicBezTo>
                      <a:pt x="466" y="202"/>
                      <a:pt x="462" y="202"/>
                      <a:pt x="458" y="202"/>
                    </a:cubicBezTo>
                    <a:cubicBezTo>
                      <a:pt x="458" y="202"/>
                      <a:pt x="457" y="202"/>
                      <a:pt x="457" y="202"/>
                    </a:cubicBezTo>
                    <a:cubicBezTo>
                      <a:pt x="456" y="202"/>
                      <a:pt x="454" y="203"/>
                      <a:pt x="453" y="204"/>
                    </a:cubicBezTo>
                    <a:cubicBezTo>
                      <a:pt x="453" y="204"/>
                      <a:pt x="453" y="204"/>
                      <a:pt x="453" y="204"/>
                    </a:cubicBezTo>
                    <a:cubicBezTo>
                      <a:pt x="450" y="205"/>
                      <a:pt x="448" y="205"/>
                      <a:pt x="445" y="205"/>
                    </a:cubicBezTo>
                    <a:cubicBezTo>
                      <a:pt x="444" y="205"/>
                      <a:pt x="442" y="206"/>
                      <a:pt x="441" y="206"/>
                    </a:cubicBezTo>
                    <a:cubicBezTo>
                      <a:pt x="434" y="206"/>
                      <a:pt x="428" y="206"/>
                      <a:pt x="421" y="207"/>
                    </a:cubicBezTo>
                    <a:cubicBezTo>
                      <a:pt x="415" y="207"/>
                      <a:pt x="409" y="207"/>
                      <a:pt x="403" y="208"/>
                    </a:cubicBezTo>
                    <a:cubicBezTo>
                      <a:pt x="396" y="208"/>
                      <a:pt x="390" y="208"/>
                      <a:pt x="383" y="208"/>
                    </a:cubicBezTo>
                    <a:cubicBezTo>
                      <a:pt x="379" y="209"/>
                      <a:pt x="374" y="209"/>
                      <a:pt x="370" y="209"/>
                    </a:cubicBezTo>
                    <a:cubicBezTo>
                      <a:pt x="368" y="209"/>
                      <a:pt x="366" y="210"/>
                      <a:pt x="364" y="210"/>
                    </a:cubicBezTo>
                    <a:cubicBezTo>
                      <a:pt x="356" y="211"/>
                      <a:pt x="349" y="211"/>
                      <a:pt x="342" y="212"/>
                    </a:cubicBezTo>
                    <a:cubicBezTo>
                      <a:pt x="342" y="212"/>
                      <a:pt x="342" y="212"/>
                      <a:pt x="342" y="212"/>
                    </a:cubicBezTo>
                    <a:cubicBezTo>
                      <a:pt x="339" y="212"/>
                      <a:pt x="336" y="213"/>
                      <a:pt x="333" y="213"/>
                    </a:cubicBezTo>
                    <a:cubicBezTo>
                      <a:pt x="332" y="213"/>
                      <a:pt x="331" y="213"/>
                      <a:pt x="330" y="213"/>
                    </a:cubicBezTo>
                    <a:cubicBezTo>
                      <a:pt x="327" y="214"/>
                      <a:pt x="325" y="214"/>
                      <a:pt x="322" y="214"/>
                    </a:cubicBezTo>
                    <a:cubicBezTo>
                      <a:pt x="316" y="215"/>
                      <a:pt x="310" y="215"/>
                      <a:pt x="304" y="216"/>
                    </a:cubicBezTo>
                    <a:cubicBezTo>
                      <a:pt x="303" y="216"/>
                      <a:pt x="303" y="216"/>
                      <a:pt x="302" y="216"/>
                    </a:cubicBezTo>
                    <a:cubicBezTo>
                      <a:pt x="297" y="216"/>
                      <a:pt x="291" y="216"/>
                      <a:pt x="286" y="215"/>
                    </a:cubicBezTo>
                    <a:cubicBezTo>
                      <a:pt x="282" y="214"/>
                      <a:pt x="278" y="214"/>
                      <a:pt x="274" y="213"/>
                    </a:cubicBezTo>
                    <a:cubicBezTo>
                      <a:pt x="272" y="212"/>
                      <a:pt x="270" y="212"/>
                      <a:pt x="268" y="211"/>
                    </a:cubicBezTo>
                    <a:cubicBezTo>
                      <a:pt x="266" y="210"/>
                      <a:pt x="264" y="210"/>
                      <a:pt x="262" y="209"/>
                    </a:cubicBezTo>
                    <a:cubicBezTo>
                      <a:pt x="260" y="209"/>
                      <a:pt x="258" y="210"/>
                      <a:pt x="258" y="211"/>
                    </a:cubicBezTo>
                    <a:cubicBezTo>
                      <a:pt x="258" y="213"/>
                      <a:pt x="259" y="214"/>
                      <a:pt x="260" y="215"/>
                    </a:cubicBezTo>
                    <a:cubicBezTo>
                      <a:pt x="265" y="216"/>
                      <a:pt x="269" y="218"/>
                      <a:pt x="273" y="219"/>
                    </a:cubicBezTo>
                    <a:cubicBezTo>
                      <a:pt x="275" y="219"/>
                      <a:pt x="276" y="219"/>
                      <a:pt x="278" y="220"/>
                    </a:cubicBezTo>
                    <a:cubicBezTo>
                      <a:pt x="278" y="220"/>
                      <a:pt x="278" y="220"/>
                      <a:pt x="278" y="220"/>
                    </a:cubicBezTo>
                    <a:cubicBezTo>
                      <a:pt x="278" y="221"/>
                      <a:pt x="277" y="221"/>
                      <a:pt x="277" y="221"/>
                    </a:cubicBezTo>
                    <a:cubicBezTo>
                      <a:pt x="274" y="221"/>
                      <a:pt x="272" y="221"/>
                      <a:pt x="269" y="221"/>
                    </a:cubicBezTo>
                    <a:cubicBezTo>
                      <a:pt x="264" y="222"/>
                      <a:pt x="258" y="222"/>
                      <a:pt x="252" y="222"/>
                    </a:cubicBezTo>
                    <a:cubicBezTo>
                      <a:pt x="252" y="222"/>
                      <a:pt x="252" y="222"/>
                      <a:pt x="252" y="222"/>
                    </a:cubicBezTo>
                    <a:cubicBezTo>
                      <a:pt x="252" y="220"/>
                      <a:pt x="252" y="217"/>
                      <a:pt x="251" y="214"/>
                    </a:cubicBezTo>
                    <a:cubicBezTo>
                      <a:pt x="250" y="202"/>
                      <a:pt x="250" y="189"/>
                      <a:pt x="250" y="177"/>
                    </a:cubicBezTo>
                    <a:cubicBezTo>
                      <a:pt x="250" y="170"/>
                      <a:pt x="250" y="164"/>
                      <a:pt x="250" y="157"/>
                    </a:cubicBezTo>
                    <a:cubicBezTo>
                      <a:pt x="250" y="151"/>
                      <a:pt x="251" y="145"/>
                      <a:pt x="251" y="138"/>
                    </a:cubicBezTo>
                    <a:cubicBezTo>
                      <a:pt x="251" y="131"/>
                      <a:pt x="251" y="124"/>
                      <a:pt x="251" y="117"/>
                    </a:cubicBezTo>
                    <a:cubicBezTo>
                      <a:pt x="251" y="110"/>
                      <a:pt x="251" y="103"/>
                      <a:pt x="250" y="96"/>
                    </a:cubicBezTo>
                    <a:cubicBezTo>
                      <a:pt x="250" y="91"/>
                      <a:pt x="250" y="85"/>
                      <a:pt x="250" y="79"/>
                    </a:cubicBezTo>
                    <a:cubicBezTo>
                      <a:pt x="250" y="70"/>
                      <a:pt x="249" y="61"/>
                      <a:pt x="249" y="51"/>
                    </a:cubicBezTo>
                    <a:cubicBezTo>
                      <a:pt x="249" y="51"/>
                      <a:pt x="249" y="51"/>
                      <a:pt x="249" y="50"/>
                    </a:cubicBezTo>
                    <a:cubicBezTo>
                      <a:pt x="249" y="50"/>
                      <a:pt x="249" y="50"/>
                      <a:pt x="249" y="50"/>
                    </a:cubicBezTo>
                    <a:cubicBezTo>
                      <a:pt x="252" y="50"/>
                      <a:pt x="256" y="49"/>
                      <a:pt x="260" y="49"/>
                    </a:cubicBezTo>
                    <a:cubicBezTo>
                      <a:pt x="263" y="49"/>
                      <a:pt x="266" y="48"/>
                      <a:pt x="270" y="48"/>
                    </a:cubicBezTo>
                    <a:cubicBezTo>
                      <a:pt x="277" y="47"/>
                      <a:pt x="285" y="47"/>
                      <a:pt x="292" y="46"/>
                    </a:cubicBezTo>
                    <a:cubicBezTo>
                      <a:pt x="308" y="45"/>
                      <a:pt x="323" y="43"/>
                      <a:pt x="338" y="42"/>
                    </a:cubicBezTo>
                    <a:cubicBezTo>
                      <a:pt x="346" y="41"/>
                      <a:pt x="354" y="41"/>
                      <a:pt x="361" y="40"/>
                    </a:cubicBezTo>
                    <a:cubicBezTo>
                      <a:pt x="366" y="40"/>
                      <a:pt x="372" y="39"/>
                      <a:pt x="377" y="39"/>
                    </a:cubicBezTo>
                    <a:cubicBezTo>
                      <a:pt x="381" y="39"/>
                      <a:pt x="384" y="39"/>
                      <a:pt x="388" y="39"/>
                    </a:cubicBezTo>
                    <a:cubicBezTo>
                      <a:pt x="396" y="39"/>
                      <a:pt x="404" y="38"/>
                      <a:pt x="412" y="38"/>
                    </a:cubicBezTo>
                    <a:cubicBezTo>
                      <a:pt x="419" y="38"/>
                      <a:pt x="426" y="38"/>
                      <a:pt x="433" y="38"/>
                    </a:cubicBezTo>
                    <a:cubicBezTo>
                      <a:pt x="440" y="38"/>
                      <a:pt x="447" y="38"/>
                      <a:pt x="453" y="38"/>
                    </a:cubicBezTo>
                    <a:cubicBezTo>
                      <a:pt x="458" y="38"/>
                      <a:pt x="463" y="38"/>
                      <a:pt x="467" y="37"/>
                    </a:cubicBezTo>
                    <a:cubicBezTo>
                      <a:pt x="468" y="37"/>
                      <a:pt x="469" y="37"/>
                      <a:pt x="469" y="37"/>
                    </a:cubicBezTo>
                    <a:cubicBezTo>
                      <a:pt x="472" y="37"/>
                      <a:pt x="474" y="37"/>
                      <a:pt x="476" y="37"/>
                    </a:cubicBezTo>
                    <a:cubicBezTo>
                      <a:pt x="479" y="37"/>
                      <a:pt x="481" y="36"/>
                      <a:pt x="484" y="36"/>
                    </a:cubicBezTo>
                    <a:cubicBezTo>
                      <a:pt x="485" y="36"/>
                      <a:pt x="486" y="36"/>
                      <a:pt x="487" y="36"/>
                    </a:cubicBezTo>
                    <a:cubicBezTo>
                      <a:pt x="491" y="35"/>
                      <a:pt x="495" y="35"/>
                      <a:pt x="499" y="34"/>
                    </a:cubicBezTo>
                    <a:cubicBezTo>
                      <a:pt x="507" y="34"/>
                      <a:pt x="514" y="33"/>
                      <a:pt x="522" y="31"/>
                    </a:cubicBezTo>
                    <a:cubicBezTo>
                      <a:pt x="524" y="31"/>
                      <a:pt x="525" y="31"/>
                      <a:pt x="527" y="31"/>
                    </a:cubicBezTo>
                    <a:cubicBezTo>
                      <a:pt x="529" y="31"/>
                      <a:pt x="530" y="30"/>
                      <a:pt x="532" y="30"/>
                    </a:cubicBezTo>
                    <a:cubicBezTo>
                      <a:pt x="562" y="30"/>
                      <a:pt x="592" y="31"/>
                      <a:pt x="622" y="33"/>
                    </a:cubicBezTo>
                    <a:cubicBezTo>
                      <a:pt x="638" y="34"/>
                      <a:pt x="653" y="35"/>
                      <a:pt x="669" y="35"/>
                    </a:cubicBezTo>
                    <a:cubicBezTo>
                      <a:pt x="677" y="36"/>
                      <a:pt x="685" y="36"/>
                      <a:pt x="693" y="36"/>
                    </a:cubicBezTo>
                    <a:close/>
                    <a:moveTo>
                      <a:pt x="911" y="203"/>
                    </a:moveTo>
                    <a:cubicBezTo>
                      <a:pt x="912" y="202"/>
                      <a:pt x="913" y="201"/>
                      <a:pt x="914" y="200"/>
                    </a:cubicBezTo>
                    <a:cubicBezTo>
                      <a:pt x="914" y="200"/>
                      <a:pt x="914" y="199"/>
                      <a:pt x="914" y="199"/>
                    </a:cubicBezTo>
                    <a:cubicBezTo>
                      <a:pt x="917" y="197"/>
                      <a:pt x="919" y="195"/>
                      <a:pt x="922" y="192"/>
                    </a:cubicBezTo>
                    <a:cubicBezTo>
                      <a:pt x="924" y="190"/>
                      <a:pt x="927" y="188"/>
                      <a:pt x="929" y="186"/>
                    </a:cubicBezTo>
                    <a:cubicBezTo>
                      <a:pt x="927" y="188"/>
                      <a:pt x="926" y="190"/>
                      <a:pt x="925" y="191"/>
                    </a:cubicBezTo>
                    <a:cubicBezTo>
                      <a:pt x="923" y="193"/>
                      <a:pt x="921" y="196"/>
                      <a:pt x="919" y="198"/>
                    </a:cubicBezTo>
                    <a:cubicBezTo>
                      <a:pt x="917" y="200"/>
                      <a:pt x="915" y="202"/>
                      <a:pt x="913" y="204"/>
                    </a:cubicBezTo>
                    <a:cubicBezTo>
                      <a:pt x="912" y="204"/>
                      <a:pt x="912" y="205"/>
                      <a:pt x="912" y="205"/>
                    </a:cubicBezTo>
                    <a:cubicBezTo>
                      <a:pt x="911" y="204"/>
                      <a:pt x="911" y="204"/>
                      <a:pt x="911" y="203"/>
                    </a:cubicBezTo>
                    <a:close/>
                    <a:moveTo>
                      <a:pt x="336" y="231"/>
                    </a:moveTo>
                    <a:cubicBezTo>
                      <a:pt x="336" y="231"/>
                      <a:pt x="336" y="231"/>
                      <a:pt x="336" y="232"/>
                    </a:cubicBezTo>
                    <a:cubicBezTo>
                      <a:pt x="336" y="232"/>
                      <a:pt x="336" y="232"/>
                      <a:pt x="336" y="232"/>
                    </a:cubicBezTo>
                    <a:cubicBezTo>
                      <a:pt x="336" y="232"/>
                      <a:pt x="336" y="233"/>
                      <a:pt x="336" y="233"/>
                    </a:cubicBezTo>
                    <a:cubicBezTo>
                      <a:pt x="336" y="235"/>
                      <a:pt x="336" y="236"/>
                      <a:pt x="336" y="238"/>
                    </a:cubicBezTo>
                    <a:cubicBezTo>
                      <a:pt x="336" y="240"/>
                      <a:pt x="336" y="242"/>
                      <a:pt x="336" y="244"/>
                    </a:cubicBezTo>
                    <a:cubicBezTo>
                      <a:pt x="336" y="248"/>
                      <a:pt x="336" y="252"/>
                      <a:pt x="336" y="257"/>
                    </a:cubicBezTo>
                    <a:cubicBezTo>
                      <a:pt x="336" y="261"/>
                      <a:pt x="336" y="265"/>
                      <a:pt x="336" y="270"/>
                    </a:cubicBezTo>
                    <a:cubicBezTo>
                      <a:pt x="336" y="270"/>
                      <a:pt x="335" y="270"/>
                      <a:pt x="335" y="270"/>
                    </a:cubicBezTo>
                    <a:cubicBezTo>
                      <a:pt x="335" y="269"/>
                      <a:pt x="334" y="269"/>
                      <a:pt x="334" y="269"/>
                    </a:cubicBezTo>
                    <a:cubicBezTo>
                      <a:pt x="334" y="265"/>
                      <a:pt x="334" y="262"/>
                      <a:pt x="334" y="258"/>
                    </a:cubicBezTo>
                    <a:cubicBezTo>
                      <a:pt x="334" y="255"/>
                      <a:pt x="334" y="252"/>
                      <a:pt x="334" y="249"/>
                    </a:cubicBezTo>
                    <a:cubicBezTo>
                      <a:pt x="334" y="246"/>
                      <a:pt x="334" y="242"/>
                      <a:pt x="334" y="239"/>
                    </a:cubicBezTo>
                    <a:cubicBezTo>
                      <a:pt x="335" y="236"/>
                      <a:pt x="335" y="233"/>
                      <a:pt x="335" y="230"/>
                    </a:cubicBezTo>
                    <a:cubicBezTo>
                      <a:pt x="335" y="230"/>
                      <a:pt x="335" y="230"/>
                      <a:pt x="335" y="230"/>
                    </a:cubicBezTo>
                    <a:cubicBezTo>
                      <a:pt x="335" y="230"/>
                      <a:pt x="335" y="230"/>
                      <a:pt x="336" y="230"/>
                    </a:cubicBezTo>
                    <a:cubicBezTo>
                      <a:pt x="336" y="230"/>
                      <a:pt x="336" y="230"/>
                      <a:pt x="336" y="230"/>
                    </a:cubicBezTo>
                    <a:cubicBezTo>
                      <a:pt x="336" y="231"/>
                      <a:pt x="336" y="231"/>
                      <a:pt x="336" y="231"/>
                    </a:cubicBezTo>
                    <a:close/>
                    <a:moveTo>
                      <a:pt x="343" y="266"/>
                    </a:moveTo>
                    <a:cubicBezTo>
                      <a:pt x="343" y="267"/>
                      <a:pt x="343" y="268"/>
                      <a:pt x="343" y="269"/>
                    </a:cubicBezTo>
                    <a:cubicBezTo>
                      <a:pt x="343" y="269"/>
                      <a:pt x="343" y="269"/>
                      <a:pt x="343" y="269"/>
                    </a:cubicBezTo>
                    <a:cubicBezTo>
                      <a:pt x="343" y="268"/>
                      <a:pt x="343" y="267"/>
                      <a:pt x="343" y="266"/>
                    </a:cubicBezTo>
                    <a:close/>
                    <a:moveTo>
                      <a:pt x="310" y="228"/>
                    </a:moveTo>
                    <a:cubicBezTo>
                      <a:pt x="309" y="228"/>
                      <a:pt x="308" y="229"/>
                      <a:pt x="308" y="230"/>
                    </a:cubicBezTo>
                    <a:cubicBezTo>
                      <a:pt x="308" y="233"/>
                      <a:pt x="308" y="237"/>
                      <a:pt x="308" y="240"/>
                    </a:cubicBezTo>
                    <a:cubicBezTo>
                      <a:pt x="308" y="237"/>
                      <a:pt x="307" y="234"/>
                      <a:pt x="307" y="231"/>
                    </a:cubicBezTo>
                    <a:cubicBezTo>
                      <a:pt x="306" y="230"/>
                      <a:pt x="306" y="230"/>
                      <a:pt x="305" y="230"/>
                    </a:cubicBezTo>
                    <a:cubicBezTo>
                      <a:pt x="305" y="229"/>
                      <a:pt x="305" y="228"/>
                      <a:pt x="305" y="227"/>
                    </a:cubicBezTo>
                    <a:cubicBezTo>
                      <a:pt x="307" y="227"/>
                      <a:pt x="308" y="227"/>
                      <a:pt x="310" y="227"/>
                    </a:cubicBezTo>
                    <a:cubicBezTo>
                      <a:pt x="310" y="227"/>
                      <a:pt x="310" y="227"/>
                      <a:pt x="310" y="228"/>
                    </a:cubicBezTo>
                    <a:close/>
                    <a:moveTo>
                      <a:pt x="293" y="229"/>
                    </a:moveTo>
                    <a:cubicBezTo>
                      <a:pt x="293" y="228"/>
                      <a:pt x="293" y="228"/>
                      <a:pt x="293" y="228"/>
                    </a:cubicBezTo>
                    <a:cubicBezTo>
                      <a:pt x="294" y="228"/>
                      <a:pt x="296" y="227"/>
                      <a:pt x="297" y="227"/>
                    </a:cubicBezTo>
                    <a:cubicBezTo>
                      <a:pt x="298" y="227"/>
                      <a:pt x="300" y="227"/>
                      <a:pt x="301" y="227"/>
                    </a:cubicBezTo>
                    <a:cubicBezTo>
                      <a:pt x="301" y="230"/>
                      <a:pt x="300" y="232"/>
                      <a:pt x="300" y="234"/>
                    </a:cubicBezTo>
                    <a:cubicBezTo>
                      <a:pt x="299" y="237"/>
                      <a:pt x="299" y="240"/>
                      <a:pt x="299" y="243"/>
                    </a:cubicBezTo>
                    <a:cubicBezTo>
                      <a:pt x="298" y="241"/>
                      <a:pt x="298" y="239"/>
                      <a:pt x="297" y="237"/>
                    </a:cubicBezTo>
                    <a:cubicBezTo>
                      <a:pt x="297" y="235"/>
                      <a:pt x="296" y="233"/>
                      <a:pt x="295" y="231"/>
                    </a:cubicBezTo>
                    <a:cubicBezTo>
                      <a:pt x="295" y="231"/>
                      <a:pt x="294" y="230"/>
                      <a:pt x="293" y="229"/>
                    </a:cubicBezTo>
                    <a:cubicBezTo>
                      <a:pt x="293" y="229"/>
                      <a:pt x="293" y="229"/>
                      <a:pt x="293" y="229"/>
                    </a:cubicBezTo>
                    <a:close/>
                    <a:moveTo>
                      <a:pt x="292" y="241"/>
                    </a:moveTo>
                    <a:cubicBezTo>
                      <a:pt x="293" y="242"/>
                      <a:pt x="293" y="243"/>
                      <a:pt x="293" y="244"/>
                    </a:cubicBezTo>
                    <a:cubicBezTo>
                      <a:pt x="293" y="245"/>
                      <a:pt x="294" y="246"/>
                      <a:pt x="294" y="247"/>
                    </a:cubicBezTo>
                    <a:cubicBezTo>
                      <a:pt x="293" y="247"/>
                      <a:pt x="293" y="247"/>
                      <a:pt x="293" y="246"/>
                    </a:cubicBezTo>
                    <a:cubicBezTo>
                      <a:pt x="293" y="246"/>
                      <a:pt x="292" y="246"/>
                      <a:pt x="292" y="246"/>
                    </a:cubicBezTo>
                    <a:cubicBezTo>
                      <a:pt x="292" y="245"/>
                      <a:pt x="292" y="243"/>
                      <a:pt x="292" y="241"/>
                    </a:cubicBezTo>
                    <a:close/>
                    <a:moveTo>
                      <a:pt x="287" y="228"/>
                    </a:moveTo>
                    <a:cubicBezTo>
                      <a:pt x="287" y="229"/>
                      <a:pt x="287" y="230"/>
                      <a:pt x="287" y="230"/>
                    </a:cubicBezTo>
                    <a:cubicBezTo>
                      <a:pt x="287" y="231"/>
                      <a:pt x="287" y="231"/>
                      <a:pt x="288" y="232"/>
                    </a:cubicBezTo>
                    <a:cubicBezTo>
                      <a:pt x="288" y="234"/>
                      <a:pt x="288" y="235"/>
                      <a:pt x="288" y="237"/>
                    </a:cubicBezTo>
                    <a:cubicBezTo>
                      <a:pt x="288" y="238"/>
                      <a:pt x="287" y="238"/>
                      <a:pt x="287" y="238"/>
                    </a:cubicBezTo>
                    <a:cubicBezTo>
                      <a:pt x="287" y="239"/>
                      <a:pt x="287" y="240"/>
                      <a:pt x="287" y="240"/>
                    </a:cubicBezTo>
                    <a:cubicBezTo>
                      <a:pt x="287" y="241"/>
                      <a:pt x="286" y="242"/>
                      <a:pt x="286" y="243"/>
                    </a:cubicBezTo>
                    <a:cubicBezTo>
                      <a:pt x="286" y="242"/>
                      <a:pt x="286" y="242"/>
                      <a:pt x="285" y="242"/>
                    </a:cubicBezTo>
                    <a:cubicBezTo>
                      <a:pt x="285" y="242"/>
                      <a:pt x="285" y="241"/>
                      <a:pt x="285" y="241"/>
                    </a:cubicBezTo>
                    <a:cubicBezTo>
                      <a:pt x="286" y="240"/>
                      <a:pt x="286" y="240"/>
                      <a:pt x="286" y="239"/>
                    </a:cubicBezTo>
                    <a:cubicBezTo>
                      <a:pt x="286" y="238"/>
                      <a:pt x="286" y="237"/>
                      <a:pt x="286" y="236"/>
                    </a:cubicBezTo>
                    <a:cubicBezTo>
                      <a:pt x="286" y="233"/>
                      <a:pt x="286" y="231"/>
                      <a:pt x="286" y="228"/>
                    </a:cubicBezTo>
                    <a:cubicBezTo>
                      <a:pt x="287" y="228"/>
                      <a:pt x="287" y="228"/>
                      <a:pt x="287" y="228"/>
                    </a:cubicBezTo>
                    <a:close/>
                    <a:moveTo>
                      <a:pt x="301" y="252"/>
                    </a:moveTo>
                    <a:cubicBezTo>
                      <a:pt x="301" y="252"/>
                      <a:pt x="301" y="252"/>
                      <a:pt x="301" y="252"/>
                    </a:cubicBezTo>
                    <a:cubicBezTo>
                      <a:pt x="302" y="251"/>
                      <a:pt x="302" y="249"/>
                      <a:pt x="302" y="248"/>
                    </a:cubicBezTo>
                    <a:cubicBezTo>
                      <a:pt x="302" y="246"/>
                      <a:pt x="302" y="245"/>
                      <a:pt x="303" y="243"/>
                    </a:cubicBezTo>
                    <a:cubicBezTo>
                      <a:pt x="303" y="242"/>
                      <a:pt x="303" y="241"/>
                      <a:pt x="303" y="240"/>
                    </a:cubicBezTo>
                    <a:cubicBezTo>
                      <a:pt x="304" y="244"/>
                      <a:pt x="305" y="247"/>
                      <a:pt x="305" y="251"/>
                    </a:cubicBezTo>
                    <a:cubicBezTo>
                      <a:pt x="306" y="252"/>
                      <a:pt x="306" y="254"/>
                      <a:pt x="306" y="256"/>
                    </a:cubicBezTo>
                    <a:cubicBezTo>
                      <a:pt x="305" y="254"/>
                      <a:pt x="303" y="253"/>
                      <a:pt x="301" y="252"/>
                    </a:cubicBezTo>
                    <a:close/>
                    <a:moveTo>
                      <a:pt x="313" y="260"/>
                    </a:moveTo>
                    <a:cubicBezTo>
                      <a:pt x="314" y="259"/>
                      <a:pt x="314" y="257"/>
                      <a:pt x="314" y="255"/>
                    </a:cubicBezTo>
                    <a:cubicBezTo>
                      <a:pt x="314" y="252"/>
                      <a:pt x="314" y="249"/>
                      <a:pt x="314" y="246"/>
                    </a:cubicBezTo>
                    <a:cubicBezTo>
                      <a:pt x="314" y="241"/>
                      <a:pt x="314" y="236"/>
                      <a:pt x="314" y="231"/>
                    </a:cubicBezTo>
                    <a:cubicBezTo>
                      <a:pt x="314" y="229"/>
                      <a:pt x="314" y="228"/>
                      <a:pt x="314" y="226"/>
                    </a:cubicBezTo>
                    <a:cubicBezTo>
                      <a:pt x="315" y="226"/>
                      <a:pt x="316" y="226"/>
                      <a:pt x="316" y="226"/>
                    </a:cubicBezTo>
                    <a:cubicBezTo>
                      <a:pt x="319" y="226"/>
                      <a:pt x="322" y="226"/>
                      <a:pt x="325" y="225"/>
                    </a:cubicBezTo>
                    <a:cubicBezTo>
                      <a:pt x="326" y="225"/>
                      <a:pt x="327" y="225"/>
                      <a:pt x="327" y="225"/>
                    </a:cubicBezTo>
                    <a:cubicBezTo>
                      <a:pt x="327" y="226"/>
                      <a:pt x="327" y="228"/>
                      <a:pt x="327" y="229"/>
                    </a:cubicBezTo>
                    <a:cubicBezTo>
                      <a:pt x="327" y="228"/>
                      <a:pt x="327" y="227"/>
                      <a:pt x="326" y="227"/>
                    </a:cubicBezTo>
                    <a:cubicBezTo>
                      <a:pt x="326" y="226"/>
                      <a:pt x="326" y="226"/>
                      <a:pt x="326" y="226"/>
                    </a:cubicBezTo>
                    <a:cubicBezTo>
                      <a:pt x="325" y="226"/>
                      <a:pt x="325" y="226"/>
                      <a:pt x="325" y="226"/>
                    </a:cubicBezTo>
                    <a:cubicBezTo>
                      <a:pt x="325" y="226"/>
                      <a:pt x="325" y="226"/>
                      <a:pt x="325" y="226"/>
                    </a:cubicBezTo>
                    <a:cubicBezTo>
                      <a:pt x="324" y="226"/>
                      <a:pt x="324" y="226"/>
                      <a:pt x="324" y="226"/>
                    </a:cubicBezTo>
                    <a:cubicBezTo>
                      <a:pt x="323" y="226"/>
                      <a:pt x="323" y="226"/>
                      <a:pt x="323" y="227"/>
                    </a:cubicBezTo>
                    <a:cubicBezTo>
                      <a:pt x="323" y="227"/>
                      <a:pt x="323" y="228"/>
                      <a:pt x="323" y="228"/>
                    </a:cubicBezTo>
                    <a:cubicBezTo>
                      <a:pt x="323" y="229"/>
                      <a:pt x="323" y="230"/>
                      <a:pt x="323" y="231"/>
                    </a:cubicBezTo>
                    <a:cubicBezTo>
                      <a:pt x="322" y="233"/>
                      <a:pt x="322" y="234"/>
                      <a:pt x="322" y="235"/>
                    </a:cubicBezTo>
                    <a:cubicBezTo>
                      <a:pt x="322" y="236"/>
                      <a:pt x="322" y="238"/>
                      <a:pt x="322" y="240"/>
                    </a:cubicBezTo>
                    <a:cubicBezTo>
                      <a:pt x="322" y="244"/>
                      <a:pt x="322" y="248"/>
                      <a:pt x="322" y="252"/>
                    </a:cubicBezTo>
                    <a:cubicBezTo>
                      <a:pt x="322" y="253"/>
                      <a:pt x="322" y="254"/>
                      <a:pt x="322" y="254"/>
                    </a:cubicBezTo>
                    <a:cubicBezTo>
                      <a:pt x="321" y="257"/>
                      <a:pt x="321" y="260"/>
                      <a:pt x="320" y="263"/>
                    </a:cubicBezTo>
                    <a:cubicBezTo>
                      <a:pt x="320" y="263"/>
                      <a:pt x="320" y="263"/>
                      <a:pt x="320" y="263"/>
                    </a:cubicBezTo>
                    <a:cubicBezTo>
                      <a:pt x="320" y="257"/>
                      <a:pt x="321" y="251"/>
                      <a:pt x="321" y="244"/>
                    </a:cubicBezTo>
                    <a:cubicBezTo>
                      <a:pt x="321" y="239"/>
                      <a:pt x="321" y="234"/>
                      <a:pt x="321" y="229"/>
                    </a:cubicBezTo>
                    <a:cubicBezTo>
                      <a:pt x="321" y="228"/>
                      <a:pt x="320" y="227"/>
                      <a:pt x="319" y="227"/>
                    </a:cubicBezTo>
                    <a:cubicBezTo>
                      <a:pt x="317" y="227"/>
                      <a:pt x="316" y="228"/>
                      <a:pt x="316" y="229"/>
                    </a:cubicBezTo>
                    <a:cubicBezTo>
                      <a:pt x="316" y="240"/>
                      <a:pt x="316" y="251"/>
                      <a:pt x="316" y="261"/>
                    </a:cubicBezTo>
                    <a:cubicBezTo>
                      <a:pt x="315" y="261"/>
                      <a:pt x="315" y="261"/>
                      <a:pt x="315" y="261"/>
                    </a:cubicBezTo>
                    <a:cubicBezTo>
                      <a:pt x="315" y="261"/>
                      <a:pt x="315" y="261"/>
                      <a:pt x="314" y="261"/>
                    </a:cubicBezTo>
                    <a:cubicBezTo>
                      <a:pt x="314" y="261"/>
                      <a:pt x="314" y="261"/>
                      <a:pt x="313" y="260"/>
                    </a:cubicBezTo>
                    <a:close/>
                    <a:moveTo>
                      <a:pt x="326" y="233"/>
                    </a:moveTo>
                    <a:cubicBezTo>
                      <a:pt x="326" y="233"/>
                      <a:pt x="326" y="233"/>
                      <a:pt x="326" y="233"/>
                    </a:cubicBezTo>
                    <a:cubicBezTo>
                      <a:pt x="326" y="233"/>
                      <a:pt x="326" y="232"/>
                      <a:pt x="326" y="232"/>
                    </a:cubicBezTo>
                    <a:cubicBezTo>
                      <a:pt x="326" y="232"/>
                      <a:pt x="326" y="232"/>
                      <a:pt x="326" y="232"/>
                    </a:cubicBezTo>
                    <a:cubicBezTo>
                      <a:pt x="326" y="232"/>
                      <a:pt x="326" y="232"/>
                      <a:pt x="326" y="232"/>
                    </a:cubicBezTo>
                    <a:cubicBezTo>
                      <a:pt x="326" y="232"/>
                      <a:pt x="326" y="232"/>
                      <a:pt x="326" y="233"/>
                    </a:cubicBezTo>
                    <a:close/>
                    <a:moveTo>
                      <a:pt x="326" y="266"/>
                    </a:moveTo>
                    <a:cubicBezTo>
                      <a:pt x="326" y="262"/>
                      <a:pt x="326" y="259"/>
                      <a:pt x="326" y="255"/>
                    </a:cubicBezTo>
                    <a:cubicBezTo>
                      <a:pt x="326" y="254"/>
                      <a:pt x="326" y="252"/>
                      <a:pt x="327" y="251"/>
                    </a:cubicBezTo>
                    <a:cubicBezTo>
                      <a:pt x="327" y="252"/>
                      <a:pt x="327" y="253"/>
                      <a:pt x="327" y="254"/>
                    </a:cubicBezTo>
                    <a:cubicBezTo>
                      <a:pt x="327" y="258"/>
                      <a:pt x="327" y="262"/>
                      <a:pt x="328" y="266"/>
                    </a:cubicBezTo>
                    <a:cubicBezTo>
                      <a:pt x="328" y="266"/>
                      <a:pt x="328" y="266"/>
                      <a:pt x="328" y="267"/>
                    </a:cubicBezTo>
                    <a:cubicBezTo>
                      <a:pt x="327" y="266"/>
                      <a:pt x="326" y="266"/>
                      <a:pt x="326" y="266"/>
                    </a:cubicBezTo>
                    <a:close/>
                    <a:moveTo>
                      <a:pt x="278" y="229"/>
                    </a:moveTo>
                    <a:cubicBezTo>
                      <a:pt x="279" y="229"/>
                      <a:pt x="280" y="229"/>
                      <a:pt x="281" y="229"/>
                    </a:cubicBezTo>
                    <a:cubicBezTo>
                      <a:pt x="281" y="231"/>
                      <a:pt x="281" y="233"/>
                      <a:pt x="281" y="236"/>
                    </a:cubicBezTo>
                    <a:cubicBezTo>
                      <a:pt x="281" y="237"/>
                      <a:pt x="281" y="238"/>
                      <a:pt x="281" y="239"/>
                    </a:cubicBezTo>
                    <a:cubicBezTo>
                      <a:pt x="280" y="239"/>
                      <a:pt x="279" y="238"/>
                      <a:pt x="277" y="237"/>
                    </a:cubicBezTo>
                    <a:cubicBezTo>
                      <a:pt x="278" y="235"/>
                      <a:pt x="278" y="232"/>
                      <a:pt x="278" y="230"/>
                    </a:cubicBezTo>
                    <a:cubicBezTo>
                      <a:pt x="278" y="229"/>
                      <a:pt x="278" y="229"/>
                      <a:pt x="278" y="229"/>
                    </a:cubicBezTo>
                    <a:close/>
                    <a:moveTo>
                      <a:pt x="267" y="229"/>
                    </a:moveTo>
                    <a:cubicBezTo>
                      <a:pt x="270" y="229"/>
                      <a:pt x="273" y="229"/>
                      <a:pt x="276" y="229"/>
                    </a:cubicBezTo>
                    <a:cubicBezTo>
                      <a:pt x="275" y="229"/>
                      <a:pt x="275" y="229"/>
                      <a:pt x="275" y="230"/>
                    </a:cubicBezTo>
                    <a:cubicBezTo>
                      <a:pt x="275" y="232"/>
                      <a:pt x="275" y="234"/>
                      <a:pt x="275" y="236"/>
                    </a:cubicBezTo>
                    <a:cubicBezTo>
                      <a:pt x="273" y="235"/>
                      <a:pt x="272" y="234"/>
                      <a:pt x="271" y="233"/>
                    </a:cubicBezTo>
                    <a:cubicBezTo>
                      <a:pt x="268" y="232"/>
                      <a:pt x="266" y="231"/>
                      <a:pt x="263" y="230"/>
                    </a:cubicBezTo>
                    <a:cubicBezTo>
                      <a:pt x="265" y="230"/>
                      <a:pt x="266" y="229"/>
                      <a:pt x="267" y="229"/>
                    </a:cubicBezTo>
                    <a:close/>
                    <a:moveTo>
                      <a:pt x="300" y="261"/>
                    </a:moveTo>
                    <a:cubicBezTo>
                      <a:pt x="300" y="262"/>
                      <a:pt x="301" y="262"/>
                      <a:pt x="302" y="262"/>
                    </a:cubicBezTo>
                    <a:cubicBezTo>
                      <a:pt x="302" y="263"/>
                      <a:pt x="303" y="263"/>
                      <a:pt x="303" y="263"/>
                    </a:cubicBezTo>
                    <a:cubicBezTo>
                      <a:pt x="303" y="263"/>
                      <a:pt x="303" y="263"/>
                      <a:pt x="303" y="263"/>
                    </a:cubicBezTo>
                    <a:cubicBezTo>
                      <a:pt x="302" y="263"/>
                      <a:pt x="301" y="262"/>
                      <a:pt x="300" y="261"/>
                    </a:cubicBezTo>
                    <a:cubicBezTo>
                      <a:pt x="300" y="261"/>
                      <a:pt x="300" y="261"/>
                      <a:pt x="300" y="261"/>
                    </a:cubicBezTo>
                    <a:close/>
                    <a:moveTo>
                      <a:pt x="350" y="228"/>
                    </a:moveTo>
                    <a:cubicBezTo>
                      <a:pt x="350" y="242"/>
                      <a:pt x="350" y="256"/>
                      <a:pt x="349" y="269"/>
                    </a:cubicBezTo>
                    <a:cubicBezTo>
                      <a:pt x="349" y="269"/>
                      <a:pt x="349" y="269"/>
                      <a:pt x="348" y="269"/>
                    </a:cubicBezTo>
                    <a:cubicBezTo>
                      <a:pt x="348" y="266"/>
                      <a:pt x="348" y="262"/>
                      <a:pt x="348" y="259"/>
                    </a:cubicBezTo>
                    <a:cubicBezTo>
                      <a:pt x="347" y="254"/>
                      <a:pt x="347" y="250"/>
                      <a:pt x="347" y="245"/>
                    </a:cubicBezTo>
                    <a:cubicBezTo>
                      <a:pt x="348" y="239"/>
                      <a:pt x="349" y="233"/>
                      <a:pt x="350" y="226"/>
                    </a:cubicBezTo>
                    <a:cubicBezTo>
                      <a:pt x="350" y="226"/>
                      <a:pt x="350" y="226"/>
                      <a:pt x="350" y="225"/>
                    </a:cubicBezTo>
                    <a:cubicBezTo>
                      <a:pt x="350" y="226"/>
                      <a:pt x="350" y="227"/>
                      <a:pt x="350" y="227"/>
                    </a:cubicBezTo>
                    <a:cubicBezTo>
                      <a:pt x="350" y="227"/>
                      <a:pt x="350" y="228"/>
                      <a:pt x="350" y="228"/>
                    </a:cubicBezTo>
                    <a:close/>
                    <a:moveTo>
                      <a:pt x="350" y="225"/>
                    </a:moveTo>
                    <a:cubicBezTo>
                      <a:pt x="350" y="224"/>
                      <a:pt x="349" y="224"/>
                      <a:pt x="348" y="224"/>
                    </a:cubicBezTo>
                    <a:cubicBezTo>
                      <a:pt x="348" y="224"/>
                      <a:pt x="348" y="224"/>
                      <a:pt x="348" y="224"/>
                    </a:cubicBezTo>
                    <a:cubicBezTo>
                      <a:pt x="347" y="224"/>
                      <a:pt x="347" y="224"/>
                      <a:pt x="347" y="224"/>
                    </a:cubicBezTo>
                    <a:cubicBezTo>
                      <a:pt x="346" y="224"/>
                      <a:pt x="346" y="225"/>
                      <a:pt x="346" y="225"/>
                    </a:cubicBezTo>
                    <a:cubicBezTo>
                      <a:pt x="345" y="227"/>
                      <a:pt x="345" y="229"/>
                      <a:pt x="345" y="231"/>
                    </a:cubicBezTo>
                    <a:cubicBezTo>
                      <a:pt x="344" y="231"/>
                      <a:pt x="344" y="231"/>
                      <a:pt x="344" y="231"/>
                    </a:cubicBezTo>
                    <a:cubicBezTo>
                      <a:pt x="343" y="231"/>
                      <a:pt x="341" y="232"/>
                      <a:pt x="341" y="234"/>
                    </a:cubicBezTo>
                    <a:cubicBezTo>
                      <a:pt x="342" y="238"/>
                      <a:pt x="342" y="242"/>
                      <a:pt x="342" y="247"/>
                    </a:cubicBezTo>
                    <a:cubicBezTo>
                      <a:pt x="342" y="251"/>
                      <a:pt x="341" y="255"/>
                      <a:pt x="340" y="259"/>
                    </a:cubicBezTo>
                    <a:cubicBezTo>
                      <a:pt x="340" y="259"/>
                      <a:pt x="340" y="259"/>
                      <a:pt x="340" y="260"/>
                    </a:cubicBezTo>
                    <a:cubicBezTo>
                      <a:pt x="340" y="259"/>
                      <a:pt x="340" y="258"/>
                      <a:pt x="340" y="258"/>
                    </a:cubicBezTo>
                    <a:cubicBezTo>
                      <a:pt x="340" y="253"/>
                      <a:pt x="340" y="249"/>
                      <a:pt x="340" y="245"/>
                    </a:cubicBezTo>
                    <a:cubicBezTo>
                      <a:pt x="340" y="243"/>
                      <a:pt x="340" y="241"/>
                      <a:pt x="340" y="239"/>
                    </a:cubicBezTo>
                    <a:cubicBezTo>
                      <a:pt x="340" y="238"/>
                      <a:pt x="340" y="236"/>
                      <a:pt x="340" y="235"/>
                    </a:cubicBezTo>
                    <a:cubicBezTo>
                      <a:pt x="340" y="235"/>
                      <a:pt x="341" y="234"/>
                      <a:pt x="341" y="234"/>
                    </a:cubicBezTo>
                    <a:cubicBezTo>
                      <a:pt x="341" y="232"/>
                      <a:pt x="341" y="231"/>
                      <a:pt x="340" y="229"/>
                    </a:cubicBezTo>
                    <a:cubicBezTo>
                      <a:pt x="340" y="229"/>
                      <a:pt x="340" y="228"/>
                      <a:pt x="340" y="228"/>
                    </a:cubicBezTo>
                    <a:cubicBezTo>
                      <a:pt x="339" y="227"/>
                      <a:pt x="339" y="227"/>
                      <a:pt x="339" y="227"/>
                    </a:cubicBezTo>
                    <a:cubicBezTo>
                      <a:pt x="338" y="227"/>
                      <a:pt x="338" y="227"/>
                      <a:pt x="338" y="228"/>
                    </a:cubicBezTo>
                    <a:cubicBezTo>
                      <a:pt x="337" y="228"/>
                      <a:pt x="337" y="228"/>
                      <a:pt x="337" y="228"/>
                    </a:cubicBezTo>
                    <a:cubicBezTo>
                      <a:pt x="337" y="229"/>
                      <a:pt x="337" y="229"/>
                      <a:pt x="337" y="229"/>
                    </a:cubicBezTo>
                    <a:cubicBezTo>
                      <a:pt x="336" y="229"/>
                      <a:pt x="336" y="229"/>
                      <a:pt x="336" y="229"/>
                    </a:cubicBezTo>
                    <a:cubicBezTo>
                      <a:pt x="336" y="229"/>
                      <a:pt x="336" y="229"/>
                      <a:pt x="335" y="229"/>
                    </a:cubicBezTo>
                    <a:cubicBezTo>
                      <a:pt x="335" y="229"/>
                      <a:pt x="335" y="229"/>
                      <a:pt x="335" y="229"/>
                    </a:cubicBezTo>
                    <a:cubicBezTo>
                      <a:pt x="335" y="228"/>
                      <a:pt x="335" y="227"/>
                      <a:pt x="335" y="227"/>
                    </a:cubicBezTo>
                    <a:cubicBezTo>
                      <a:pt x="335" y="226"/>
                      <a:pt x="334" y="225"/>
                      <a:pt x="333" y="224"/>
                    </a:cubicBezTo>
                    <a:cubicBezTo>
                      <a:pt x="334" y="224"/>
                      <a:pt x="334" y="224"/>
                      <a:pt x="334" y="224"/>
                    </a:cubicBezTo>
                    <a:cubicBezTo>
                      <a:pt x="337" y="224"/>
                      <a:pt x="339" y="223"/>
                      <a:pt x="342" y="223"/>
                    </a:cubicBezTo>
                    <a:cubicBezTo>
                      <a:pt x="342" y="222"/>
                      <a:pt x="343" y="222"/>
                      <a:pt x="343" y="222"/>
                    </a:cubicBezTo>
                    <a:cubicBezTo>
                      <a:pt x="345" y="222"/>
                      <a:pt x="348" y="222"/>
                      <a:pt x="350" y="222"/>
                    </a:cubicBezTo>
                    <a:cubicBezTo>
                      <a:pt x="350" y="223"/>
                      <a:pt x="350" y="224"/>
                      <a:pt x="350" y="225"/>
                    </a:cubicBezTo>
                    <a:cubicBezTo>
                      <a:pt x="350" y="225"/>
                      <a:pt x="350" y="225"/>
                      <a:pt x="350" y="225"/>
                    </a:cubicBezTo>
                    <a:close/>
                    <a:moveTo>
                      <a:pt x="247" y="230"/>
                    </a:moveTo>
                    <a:cubicBezTo>
                      <a:pt x="248" y="231"/>
                      <a:pt x="250" y="232"/>
                      <a:pt x="252" y="233"/>
                    </a:cubicBezTo>
                    <a:cubicBezTo>
                      <a:pt x="253" y="233"/>
                      <a:pt x="255" y="234"/>
                      <a:pt x="256" y="235"/>
                    </a:cubicBezTo>
                    <a:cubicBezTo>
                      <a:pt x="260" y="237"/>
                      <a:pt x="263" y="238"/>
                      <a:pt x="267" y="240"/>
                    </a:cubicBezTo>
                    <a:cubicBezTo>
                      <a:pt x="267" y="241"/>
                      <a:pt x="268" y="241"/>
                      <a:pt x="269" y="242"/>
                    </a:cubicBezTo>
                    <a:cubicBezTo>
                      <a:pt x="269" y="242"/>
                      <a:pt x="268" y="242"/>
                      <a:pt x="268" y="241"/>
                    </a:cubicBezTo>
                    <a:cubicBezTo>
                      <a:pt x="268" y="241"/>
                      <a:pt x="268" y="241"/>
                      <a:pt x="268" y="241"/>
                    </a:cubicBezTo>
                    <a:cubicBezTo>
                      <a:pt x="268" y="241"/>
                      <a:pt x="268" y="241"/>
                      <a:pt x="268" y="241"/>
                    </a:cubicBezTo>
                    <a:cubicBezTo>
                      <a:pt x="267" y="241"/>
                      <a:pt x="267" y="241"/>
                      <a:pt x="266" y="240"/>
                    </a:cubicBezTo>
                    <a:cubicBezTo>
                      <a:pt x="265" y="240"/>
                      <a:pt x="263"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1" y="239"/>
                      <a:pt x="261" y="238"/>
                      <a:pt x="261" y="238"/>
                    </a:cubicBezTo>
                    <a:cubicBezTo>
                      <a:pt x="261" y="238"/>
                      <a:pt x="261" y="238"/>
                      <a:pt x="261" y="238"/>
                    </a:cubicBezTo>
                    <a:cubicBezTo>
                      <a:pt x="256" y="236"/>
                      <a:pt x="252" y="234"/>
                      <a:pt x="247" y="232"/>
                    </a:cubicBezTo>
                    <a:cubicBezTo>
                      <a:pt x="247" y="232"/>
                      <a:pt x="246" y="232"/>
                      <a:pt x="246" y="232"/>
                    </a:cubicBezTo>
                    <a:cubicBezTo>
                      <a:pt x="246" y="232"/>
                      <a:pt x="246" y="232"/>
                      <a:pt x="246" y="232"/>
                    </a:cubicBezTo>
                    <a:cubicBezTo>
                      <a:pt x="247" y="232"/>
                      <a:pt x="247" y="231"/>
                      <a:pt x="246" y="230"/>
                    </a:cubicBezTo>
                    <a:cubicBezTo>
                      <a:pt x="246" y="230"/>
                      <a:pt x="246" y="230"/>
                      <a:pt x="247" y="230"/>
                    </a:cubicBezTo>
                    <a:close/>
                    <a:moveTo>
                      <a:pt x="997" y="123"/>
                    </a:moveTo>
                    <a:cubicBezTo>
                      <a:pt x="1000" y="120"/>
                      <a:pt x="1004" y="117"/>
                      <a:pt x="1007" y="114"/>
                    </a:cubicBezTo>
                    <a:cubicBezTo>
                      <a:pt x="1007" y="115"/>
                      <a:pt x="1007" y="115"/>
                      <a:pt x="1007" y="115"/>
                    </a:cubicBezTo>
                    <a:cubicBezTo>
                      <a:pt x="1005" y="117"/>
                      <a:pt x="1003" y="118"/>
                      <a:pt x="1001" y="120"/>
                    </a:cubicBezTo>
                    <a:cubicBezTo>
                      <a:pt x="1000" y="121"/>
                      <a:pt x="998" y="122"/>
                      <a:pt x="997" y="123"/>
                    </a:cubicBezTo>
                    <a:close/>
                    <a:moveTo>
                      <a:pt x="658" y="19"/>
                    </a:moveTo>
                    <a:cubicBezTo>
                      <a:pt x="673" y="18"/>
                      <a:pt x="687" y="17"/>
                      <a:pt x="702" y="17"/>
                    </a:cubicBezTo>
                    <a:cubicBezTo>
                      <a:pt x="717" y="16"/>
                      <a:pt x="733" y="15"/>
                      <a:pt x="748" y="14"/>
                    </a:cubicBezTo>
                    <a:cubicBezTo>
                      <a:pt x="755" y="14"/>
                      <a:pt x="762" y="13"/>
                      <a:pt x="769" y="13"/>
                    </a:cubicBezTo>
                    <a:cubicBezTo>
                      <a:pt x="777" y="13"/>
                      <a:pt x="785" y="13"/>
                      <a:pt x="793" y="12"/>
                    </a:cubicBezTo>
                    <a:cubicBezTo>
                      <a:pt x="807" y="12"/>
                      <a:pt x="821" y="11"/>
                      <a:pt x="835" y="10"/>
                    </a:cubicBezTo>
                    <a:cubicBezTo>
                      <a:pt x="843" y="9"/>
                      <a:pt x="850" y="9"/>
                      <a:pt x="858" y="8"/>
                    </a:cubicBezTo>
                    <a:cubicBezTo>
                      <a:pt x="865" y="8"/>
                      <a:pt x="872" y="7"/>
                      <a:pt x="879" y="7"/>
                    </a:cubicBezTo>
                    <a:cubicBezTo>
                      <a:pt x="883" y="7"/>
                      <a:pt x="887" y="7"/>
                      <a:pt x="891" y="7"/>
                    </a:cubicBezTo>
                    <a:cubicBezTo>
                      <a:pt x="889" y="7"/>
                      <a:pt x="887" y="8"/>
                      <a:pt x="886" y="8"/>
                    </a:cubicBezTo>
                    <a:cubicBezTo>
                      <a:pt x="879" y="9"/>
                      <a:pt x="873" y="10"/>
                      <a:pt x="866" y="11"/>
                    </a:cubicBezTo>
                    <a:cubicBezTo>
                      <a:pt x="864" y="11"/>
                      <a:pt x="862" y="11"/>
                      <a:pt x="861" y="12"/>
                    </a:cubicBezTo>
                    <a:cubicBezTo>
                      <a:pt x="859" y="12"/>
                      <a:pt x="857" y="12"/>
                      <a:pt x="855" y="12"/>
                    </a:cubicBezTo>
                    <a:cubicBezTo>
                      <a:pt x="851" y="12"/>
                      <a:pt x="847" y="12"/>
                      <a:pt x="844" y="12"/>
                    </a:cubicBezTo>
                    <a:cubicBezTo>
                      <a:pt x="840" y="12"/>
                      <a:pt x="837" y="12"/>
                      <a:pt x="833" y="13"/>
                    </a:cubicBezTo>
                    <a:cubicBezTo>
                      <a:pt x="829" y="13"/>
                      <a:pt x="825" y="13"/>
                      <a:pt x="822" y="14"/>
                    </a:cubicBezTo>
                    <a:cubicBezTo>
                      <a:pt x="818" y="14"/>
                      <a:pt x="814" y="14"/>
                      <a:pt x="810" y="15"/>
                    </a:cubicBezTo>
                    <a:cubicBezTo>
                      <a:pt x="801" y="15"/>
                      <a:pt x="792" y="16"/>
                      <a:pt x="783" y="16"/>
                    </a:cubicBezTo>
                    <a:cubicBezTo>
                      <a:pt x="779" y="16"/>
                      <a:pt x="776" y="16"/>
                      <a:pt x="772" y="17"/>
                    </a:cubicBezTo>
                    <a:cubicBezTo>
                      <a:pt x="769" y="17"/>
                      <a:pt x="766" y="17"/>
                      <a:pt x="763" y="17"/>
                    </a:cubicBezTo>
                    <a:cubicBezTo>
                      <a:pt x="756" y="17"/>
                      <a:pt x="749" y="17"/>
                      <a:pt x="742" y="18"/>
                    </a:cubicBezTo>
                    <a:cubicBezTo>
                      <a:pt x="734" y="18"/>
                      <a:pt x="727" y="18"/>
                      <a:pt x="719" y="18"/>
                    </a:cubicBezTo>
                    <a:cubicBezTo>
                      <a:pt x="710" y="18"/>
                      <a:pt x="701" y="19"/>
                      <a:pt x="692" y="19"/>
                    </a:cubicBezTo>
                    <a:cubicBezTo>
                      <a:pt x="680" y="19"/>
                      <a:pt x="667" y="20"/>
                      <a:pt x="654" y="20"/>
                    </a:cubicBezTo>
                    <a:cubicBezTo>
                      <a:pt x="652" y="20"/>
                      <a:pt x="649" y="20"/>
                      <a:pt x="647" y="20"/>
                    </a:cubicBezTo>
                    <a:cubicBezTo>
                      <a:pt x="650" y="20"/>
                      <a:pt x="654" y="20"/>
                      <a:pt x="658" y="19"/>
                    </a:cubicBezTo>
                    <a:close/>
                    <a:moveTo>
                      <a:pt x="231" y="43"/>
                    </a:moveTo>
                    <a:cubicBezTo>
                      <a:pt x="231" y="43"/>
                      <a:pt x="231" y="43"/>
                      <a:pt x="232" y="42"/>
                    </a:cubicBezTo>
                    <a:cubicBezTo>
                      <a:pt x="232" y="42"/>
                      <a:pt x="232" y="42"/>
                      <a:pt x="232" y="42"/>
                    </a:cubicBezTo>
                    <a:cubicBezTo>
                      <a:pt x="232" y="42"/>
                      <a:pt x="232" y="42"/>
                      <a:pt x="232" y="42"/>
                    </a:cubicBezTo>
                    <a:cubicBezTo>
                      <a:pt x="233" y="41"/>
                      <a:pt x="235" y="41"/>
                      <a:pt x="236" y="41"/>
                    </a:cubicBezTo>
                    <a:cubicBezTo>
                      <a:pt x="237" y="41"/>
                      <a:pt x="237" y="41"/>
                      <a:pt x="238" y="41"/>
                    </a:cubicBezTo>
                    <a:cubicBezTo>
                      <a:pt x="238" y="41"/>
                      <a:pt x="238" y="41"/>
                      <a:pt x="238" y="41"/>
                    </a:cubicBezTo>
                    <a:cubicBezTo>
                      <a:pt x="238" y="42"/>
                      <a:pt x="238" y="43"/>
                      <a:pt x="238" y="43"/>
                    </a:cubicBezTo>
                    <a:cubicBezTo>
                      <a:pt x="238" y="43"/>
                      <a:pt x="237" y="44"/>
                      <a:pt x="237" y="44"/>
                    </a:cubicBezTo>
                    <a:cubicBezTo>
                      <a:pt x="237" y="44"/>
                      <a:pt x="236" y="44"/>
                      <a:pt x="236" y="45"/>
                    </a:cubicBezTo>
                    <a:cubicBezTo>
                      <a:pt x="235" y="45"/>
                      <a:pt x="235" y="46"/>
                      <a:pt x="235" y="47"/>
                    </a:cubicBezTo>
                    <a:cubicBezTo>
                      <a:pt x="235" y="52"/>
                      <a:pt x="236" y="56"/>
                      <a:pt x="236" y="61"/>
                    </a:cubicBezTo>
                    <a:cubicBezTo>
                      <a:pt x="236" y="63"/>
                      <a:pt x="237" y="65"/>
                      <a:pt x="237" y="67"/>
                    </a:cubicBezTo>
                    <a:cubicBezTo>
                      <a:pt x="237" y="68"/>
                      <a:pt x="237" y="69"/>
                      <a:pt x="237" y="69"/>
                    </a:cubicBezTo>
                    <a:cubicBezTo>
                      <a:pt x="237" y="70"/>
                      <a:pt x="237" y="71"/>
                      <a:pt x="237" y="71"/>
                    </a:cubicBezTo>
                    <a:cubicBezTo>
                      <a:pt x="236" y="74"/>
                      <a:pt x="236" y="78"/>
                      <a:pt x="236" y="81"/>
                    </a:cubicBezTo>
                    <a:cubicBezTo>
                      <a:pt x="236" y="81"/>
                      <a:pt x="236" y="80"/>
                      <a:pt x="236" y="80"/>
                    </a:cubicBezTo>
                    <a:cubicBezTo>
                      <a:pt x="236" y="81"/>
                      <a:pt x="236" y="81"/>
                      <a:pt x="236" y="82"/>
                    </a:cubicBezTo>
                    <a:cubicBezTo>
                      <a:pt x="236" y="81"/>
                      <a:pt x="236" y="81"/>
                      <a:pt x="236" y="81"/>
                    </a:cubicBezTo>
                    <a:cubicBezTo>
                      <a:pt x="236" y="81"/>
                      <a:pt x="236" y="81"/>
                      <a:pt x="236" y="82"/>
                    </a:cubicBezTo>
                    <a:cubicBezTo>
                      <a:pt x="235" y="86"/>
                      <a:pt x="234" y="90"/>
                      <a:pt x="234" y="94"/>
                    </a:cubicBezTo>
                    <a:cubicBezTo>
                      <a:pt x="234" y="89"/>
                      <a:pt x="233" y="84"/>
                      <a:pt x="233" y="79"/>
                    </a:cubicBezTo>
                    <a:cubicBezTo>
                      <a:pt x="233" y="73"/>
                      <a:pt x="233" y="68"/>
                      <a:pt x="232" y="62"/>
                    </a:cubicBezTo>
                    <a:cubicBezTo>
                      <a:pt x="232" y="60"/>
                      <a:pt x="232" y="58"/>
                      <a:pt x="232" y="56"/>
                    </a:cubicBezTo>
                    <a:cubicBezTo>
                      <a:pt x="232" y="54"/>
                      <a:pt x="232" y="52"/>
                      <a:pt x="231" y="51"/>
                    </a:cubicBezTo>
                    <a:cubicBezTo>
                      <a:pt x="231" y="48"/>
                      <a:pt x="231" y="46"/>
                      <a:pt x="231" y="43"/>
                    </a:cubicBezTo>
                    <a:close/>
                    <a:moveTo>
                      <a:pt x="51" y="271"/>
                    </a:moveTo>
                    <a:cubicBezTo>
                      <a:pt x="56" y="267"/>
                      <a:pt x="61" y="263"/>
                      <a:pt x="65" y="259"/>
                    </a:cubicBezTo>
                    <a:cubicBezTo>
                      <a:pt x="66" y="259"/>
                      <a:pt x="67" y="258"/>
                      <a:pt x="68" y="257"/>
                    </a:cubicBezTo>
                    <a:cubicBezTo>
                      <a:pt x="66" y="259"/>
                      <a:pt x="64" y="261"/>
                      <a:pt x="61" y="263"/>
                    </a:cubicBezTo>
                    <a:cubicBezTo>
                      <a:pt x="59" y="265"/>
                      <a:pt x="57" y="267"/>
                      <a:pt x="55" y="269"/>
                    </a:cubicBezTo>
                    <a:cubicBezTo>
                      <a:pt x="54" y="269"/>
                      <a:pt x="53" y="270"/>
                      <a:pt x="52" y="271"/>
                    </a:cubicBezTo>
                    <a:cubicBezTo>
                      <a:pt x="51" y="272"/>
                      <a:pt x="49" y="273"/>
                      <a:pt x="49" y="274"/>
                    </a:cubicBezTo>
                    <a:cubicBezTo>
                      <a:pt x="48" y="274"/>
                      <a:pt x="47" y="274"/>
                      <a:pt x="47" y="274"/>
                    </a:cubicBezTo>
                    <a:cubicBezTo>
                      <a:pt x="48" y="273"/>
                      <a:pt x="49" y="272"/>
                      <a:pt x="51" y="2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7"/>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1"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8"/>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0"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9"/>
              <p:cNvSpPr/>
              <p:nvPr/>
            </p:nvSpPr>
            <p:spPr bwMode="auto">
              <a:xfrm>
                <a:off x="1010" y="1678"/>
                <a:ext cx="3"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1"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56" name="文本框 55"/>
            <p:cNvSpPr txBox="1"/>
            <p:nvPr/>
          </p:nvSpPr>
          <p:spPr>
            <a:xfrm>
              <a:off x="2306729" y="2458154"/>
              <a:ext cx="2954655"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光色玻璃的变色原理</a:t>
              </a:r>
              <a:endPar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grpSp>
      <p:grpSp>
        <p:nvGrpSpPr>
          <p:cNvPr id="63" name="组合 62"/>
          <p:cNvGrpSpPr/>
          <p:nvPr/>
        </p:nvGrpSpPr>
        <p:grpSpPr>
          <a:xfrm>
            <a:off x="1108180" y="4134528"/>
            <a:ext cx="4565650" cy="1322388"/>
            <a:chOff x="1217613" y="4174671"/>
            <a:chExt cx="4565650" cy="1322388"/>
          </a:xfrm>
        </p:grpSpPr>
        <p:grpSp>
          <p:nvGrpSpPr>
            <p:cNvPr id="16" name="Group 4"/>
            <p:cNvGrpSpPr>
              <a:grpSpLocks noChangeAspect="1"/>
            </p:cNvGrpSpPr>
            <p:nvPr/>
          </p:nvGrpSpPr>
          <p:grpSpPr bwMode="auto">
            <a:xfrm>
              <a:off x="1217613" y="4174671"/>
              <a:ext cx="4565650" cy="1322388"/>
              <a:chOff x="767" y="1064"/>
              <a:chExt cx="2876" cy="833"/>
            </a:xfrm>
            <a:solidFill>
              <a:srgbClr val="132F95"/>
            </a:solidFill>
          </p:grpSpPr>
          <p:sp>
            <p:nvSpPr>
              <p:cNvPr id="17" name="Oval 5"/>
              <p:cNvSpPr>
                <a:spLocks noChangeArrowheads="1"/>
              </p:cNvSpPr>
              <p:nvPr/>
            </p:nvSpPr>
            <p:spPr bwMode="auto">
              <a:xfrm>
                <a:off x="2156" y="1675"/>
                <a:ext cx="12" cy="1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6"/>
              <p:cNvSpPr>
                <a:spLocks noEditPoints="1"/>
              </p:cNvSpPr>
              <p:nvPr/>
            </p:nvSpPr>
            <p:spPr bwMode="auto">
              <a:xfrm>
                <a:off x="767" y="1064"/>
                <a:ext cx="2876" cy="833"/>
              </a:xfrm>
              <a:custGeom>
                <a:avLst/>
                <a:gdLst>
                  <a:gd name="T0" fmla="*/ 906 w 1034"/>
                  <a:gd name="T1" fmla="*/ 226 h 297"/>
                  <a:gd name="T2" fmla="*/ 987 w 1034"/>
                  <a:gd name="T3" fmla="*/ 143 h 297"/>
                  <a:gd name="T4" fmla="*/ 1019 w 1034"/>
                  <a:gd name="T5" fmla="*/ 92 h 297"/>
                  <a:gd name="T6" fmla="*/ 919 w 1034"/>
                  <a:gd name="T7" fmla="*/ 17 h 297"/>
                  <a:gd name="T8" fmla="*/ 913 w 1034"/>
                  <a:gd name="T9" fmla="*/ 2 h 297"/>
                  <a:gd name="T10" fmla="*/ 741 w 1034"/>
                  <a:gd name="T11" fmla="*/ 8 h 297"/>
                  <a:gd name="T12" fmla="*/ 496 w 1034"/>
                  <a:gd name="T13" fmla="*/ 19 h 297"/>
                  <a:gd name="T14" fmla="*/ 281 w 1034"/>
                  <a:gd name="T15" fmla="*/ 32 h 297"/>
                  <a:gd name="T16" fmla="*/ 243 w 1034"/>
                  <a:gd name="T17" fmla="*/ 34 h 297"/>
                  <a:gd name="T18" fmla="*/ 227 w 1034"/>
                  <a:gd name="T19" fmla="*/ 52 h 297"/>
                  <a:gd name="T20" fmla="*/ 158 w 1034"/>
                  <a:gd name="T21" fmla="*/ 147 h 297"/>
                  <a:gd name="T22" fmla="*/ 22 w 1034"/>
                  <a:gd name="T23" fmla="*/ 154 h 297"/>
                  <a:gd name="T24" fmla="*/ 76 w 1034"/>
                  <a:gd name="T25" fmla="*/ 207 h 297"/>
                  <a:gd name="T26" fmla="*/ 31 w 1034"/>
                  <a:gd name="T27" fmla="*/ 272 h 297"/>
                  <a:gd name="T28" fmla="*/ 153 w 1034"/>
                  <a:gd name="T29" fmla="*/ 287 h 297"/>
                  <a:gd name="T30" fmla="*/ 297 w 1034"/>
                  <a:gd name="T31" fmla="*/ 290 h 297"/>
                  <a:gd name="T32" fmla="*/ 363 w 1034"/>
                  <a:gd name="T33" fmla="*/ 283 h 297"/>
                  <a:gd name="T34" fmla="*/ 371 w 1034"/>
                  <a:gd name="T35" fmla="*/ 220 h 297"/>
                  <a:gd name="T36" fmla="*/ 696 w 1034"/>
                  <a:gd name="T37" fmla="*/ 224 h 297"/>
                  <a:gd name="T38" fmla="*/ 60 w 1034"/>
                  <a:gd name="T39" fmla="*/ 272 h 297"/>
                  <a:gd name="T40" fmla="*/ 112 w 1034"/>
                  <a:gd name="T41" fmla="*/ 206 h 297"/>
                  <a:gd name="T42" fmla="*/ 55 w 1034"/>
                  <a:gd name="T43" fmla="*/ 164 h 297"/>
                  <a:gd name="T44" fmla="*/ 233 w 1034"/>
                  <a:gd name="T45" fmla="*/ 160 h 297"/>
                  <a:gd name="T46" fmla="*/ 241 w 1034"/>
                  <a:gd name="T47" fmla="*/ 232 h 297"/>
                  <a:gd name="T48" fmla="*/ 237 w 1034"/>
                  <a:gd name="T49" fmla="*/ 235 h 297"/>
                  <a:gd name="T50" fmla="*/ 297 w 1034"/>
                  <a:gd name="T51" fmla="*/ 270 h 297"/>
                  <a:gd name="T52" fmla="*/ 59 w 1034"/>
                  <a:gd name="T53" fmla="*/ 273 h 297"/>
                  <a:gd name="T54" fmla="*/ 238 w 1034"/>
                  <a:gd name="T55" fmla="*/ 150 h 297"/>
                  <a:gd name="T56" fmla="*/ 819 w 1034"/>
                  <a:gd name="T57" fmla="*/ 30 h 297"/>
                  <a:gd name="T58" fmla="*/ 933 w 1034"/>
                  <a:gd name="T59" fmla="*/ 50 h 297"/>
                  <a:gd name="T60" fmla="*/ 901 w 1034"/>
                  <a:gd name="T61" fmla="*/ 187 h 297"/>
                  <a:gd name="T62" fmla="*/ 783 w 1034"/>
                  <a:gd name="T63" fmla="*/ 195 h 297"/>
                  <a:gd name="T64" fmla="*/ 488 w 1034"/>
                  <a:gd name="T65" fmla="*/ 201 h 297"/>
                  <a:gd name="T66" fmla="*/ 364 w 1034"/>
                  <a:gd name="T67" fmla="*/ 210 h 297"/>
                  <a:gd name="T68" fmla="*/ 258 w 1034"/>
                  <a:gd name="T69" fmla="*/ 211 h 297"/>
                  <a:gd name="T70" fmla="*/ 251 w 1034"/>
                  <a:gd name="T71" fmla="*/ 138 h 297"/>
                  <a:gd name="T72" fmla="*/ 377 w 1034"/>
                  <a:gd name="T73" fmla="*/ 39 h 297"/>
                  <a:gd name="T74" fmla="*/ 527 w 1034"/>
                  <a:gd name="T75" fmla="*/ 31 h 297"/>
                  <a:gd name="T76" fmla="*/ 913 w 1034"/>
                  <a:gd name="T77" fmla="*/ 204 h 297"/>
                  <a:gd name="T78" fmla="*/ 334 w 1034"/>
                  <a:gd name="T79" fmla="*/ 269 h 297"/>
                  <a:gd name="T80" fmla="*/ 343 w 1034"/>
                  <a:gd name="T81" fmla="*/ 266 h 297"/>
                  <a:gd name="T82" fmla="*/ 301 w 1034"/>
                  <a:gd name="T83" fmla="*/ 227 h 297"/>
                  <a:gd name="T84" fmla="*/ 292 w 1034"/>
                  <a:gd name="T85" fmla="*/ 241 h 297"/>
                  <a:gd name="T86" fmla="*/ 286 w 1034"/>
                  <a:gd name="T87" fmla="*/ 228 h 297"/>
                  <a:gd name="T88" fmla="*/ 314 w 1034"/>
                  <a:gd name="T89" fmla="*/ 246 h 297"/>
                  <a:gd name="T90" fmla="*/ 323 w 1034"/>
                  <a:gd name="T91" fmla="*/ 227 h 297"/>
                  <a:gd name="T92" fmla="*/ 316 w 1034"/>
                  <a:gd name="T93" fmla="*/ 229 h 297"/>
                  <a:gd name="T94" fmla="*/ 326 w 1034"/>
                  <a:gd name="T95" fmla="*/ 255 h 297"/>
                  <a:gd name="T96" fmla="*/ 278 w 1034"/>
                  <a:gd name="T97" fmla="*/ 229 h 297"/>
                  <a:gd name="T98" fmla="*/ 300 w 1034"/>
                  <a:gd name="T99" fmla="*/ 261 h 297"/>
                  <a:gd name="T100" fmla="*/ 348 w 1034"/>
                  <a:gd name="T101" fmla="*/ 224 h 297"/>
                  <a:gd name="T102" fmla="*/ 340 w 1034"/>
                  <a:gd name="T103" fmla="*/ 239 h 297"/>
                  <a:gd name="T104" fmla="*/ 335 w 1034"/>
                  <a:gd name="T105" fmla="*/ 227 h 297"/>
                  <a:gd name="T106" fmla="*/ 269 w 1034"/>
                  <a:gd name="T107" fmla="*/ 242 h 297"/>
                  <a:gd name="T108" fmla="*/ 261 w 1034"/>
                  <a:gd name="T109" fmla="*/ 238 h 297"/>
                  <a:gd name="T110" fmla="*/ 702 w 1034"/>
                  <a:gd name="T111" fmla="*/ 17 h 297"/>
                  <a:gd name="T112" fmla="*/ 844 w 1034"/>
                  <a:gd name="T113" fmla="*/ 12 h 297"/>
                  <a:gd name="T114" fmla="*/ 658 w 1034"/>
                  <a:gd name="T115" fmla="*/ 19 h 297"/>
                  <a:gd name="T116" fmla="*/ 236 w 1034"/>
                  <a:gd name="T117" fmla="*/ 61 h 297"/>
                  <a:gd name="T118" fmla="*/ 232 w 1034"/>
                  <a:gd name="T119" fmla="*/ 56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4" h="297">
                    <a:moveTo>
                      <a:pt x="894" y="226"/>
                    </a:moveTo>
                    <a:cubicBezTo>
                      <a:pt x="894" y="226"/>
                      <a:pt x="894" y="226"/>
                      <a:pt x="894" y="226"/>
                    </a:cubicBezTo>
                    <a:cubicBezTo>
                      <a:pt x="893" y="227"/>
                      <a:pt x="893" y="228"/>
                      <a:pt x="893" y="228"/>
                    </a:cubicBezTo>
                    <a:cubicBezTo>
                      <a:pt x="893" y="229"/>
                      <a:pt x="894" y="230"/>
                      <a:pt x="894" y="231"/>
                    </a:cubicBezTo>
                    <a:cubicBezTo>
                      <a:pt x="895" y="232"/>
                      <a:pt x="896" y="232"/>
                      <a:pt x="897" y="232"/>
                    </a:cubicBezTo>
                    <a:cubicBezTo>
                      <a:pt x="897" y="232"/>
                      <a:pt x="897" y="232"/>
                      <a:pt x="898" y="232"/>
                    </a:cubicBezTo>
                    <a:cubicBezTo>
                      <a:pt x="898" y="232"/>
                      <a:pt x="899" y="231"/>
                      <a:pt x="899" y="231"/>
                    </a:cubicBezTo>
                    <a:cubicBezTo>
                      <a:pt x="900" y="230"/>
                      <a:pt x="901" y="230"/>
                      <a:pt x="901" y="229"/>
                    </a:cubicBezTo>
                    <a:cubicBezTo>
                      <a:pt x="902" y="228"/>
                      <a:pt x="902" y="228"/>
                      <a:pt x="903" y="227"/>
                    </a:cubicBezTo>
                    <a:cubicBezTo>
                      <a:pt x="903" y="227"/>
                      <a:pt x="903" y="227"/>
                      <a:pt x="904" y="227"/>
                    </a:cubicBezTo>
                    <a:cubicBezTo>
                      <a:pt x="904" y="227"/>
                      <a:pt x="904" y="226"/>
                      <a:pt x="904" y="226"/>
                    </a:cubicBezTo>
                    <a:cubicBezTo>
                      <a:pt x="905" y="226"/>
                      <a:pt x="905" y="226"/>
                      <a:pt x="906" y="226"/>
                    </a:cubicBezTo>
                    <a:cubicBezTo>
                      <a:pt x="906" y="226"/>
                      <a:pt x="907" y="227"/>
                      <a:pt x="907" y="227"/>
                    </a:cubicBezTo>
                    <a:cubicBezTo>
                      <a:pt x="910" y="228"/>
                      <a:pt x="913" y="227"/>
                      <a:pt x="915" y="225"/>
                    </a:cubicBezTo>
                    <a:cubicBezTo>
                      <a:pt x="916" y="224"/>
                      <a:pt x="917" y="222"/>
                      <a:pt x="919" y="221"/>
                    </a:cubicBezTo>
                    <a:cubicBezTo>
                      <a:pt x="920" y="220"/>
                      <a:pt x="921" y="219"/>
                      <a:pt x="922" y="218"/>
                    </a:cubicBezTo>
                    <a:cubicBezTo>
                      <a:pt x="924" y="215"/>
                      <a:pt x="927" y="213"/>
                      <a:pt x="929" y="210"/>
                    </a:cubicBezTo>
                    <a:cubicBezTo>
                      <a:pt x="932" y="207"/>
                      <a:pt x="935" y="203"/>
                      <a:pt x="937" y="200"/>
                    </a:cubicBezTo>
                    <a:cubicBezTo>
                      <a:pt x="940" y="197"/>
                      <a:pt x="942" y="194"/>
                      <a:pt x="944" y="191"/>
                    </a:cubicBezTo>
                    <a:cubicBezTo>
                      <a:pt x="946" y="189"/>
                      <a:pt x="948" y="187"/>
                      <a:pt x="950" y="184"/>
                    </a:cubicBezTo>
                    <a:cubicBezTo>
                      <a:pt x="952" y="182"/>
                      <a:pt x="954" y="180"/>
                      <a:pt x="956" y="178"/>
                    </a:cubicBezTo>
                    <a:cubicBezTo>
                      <a:pt x="960" y="173"/>
                      <a:pt x="964" y="168"/>
                      <a:pt x="968" y="163"/>
                    </a:cubicBezTo>
                    <a:cubicBezTo>
                      <a:pt x="972" y="159"/>
                      <a:pt x="977" y="154"/>
                      <a:pt x="981" y="149"/>
                    </a:cubicBezTo>
                    <a:cubicBezTo>
                      <a:pt x="983" y="147"/>
                      <a:pt x="985" y="145"/>
                      <a:pt x="987" y="143"/>
                    </a:cubicBezTo>
                    <a:cubicBezTo>
                      <a:pt x="990" y="141"/>
                      <a:pt x="992" y="139"/>
                      <a:pt x="994" y="137"/>
                    </a:cubicBezTo>
                    <a:cubicBezTo>
                      <a:pt x="999" y="133"/>
                      <a:pt x="1003" y="129"/>
                      <a:pt x="1008" y="125"/>
                    </a:cubicBezTo>
                    <a:cubicBezTo>
                      <a:pt x="1010" y="123"/>
                      <a:pt x="1012" y="121"/>
                      <a:pt x="1014" y="119"/>
                    </a:cubicBezTo>
                    <a:cubicBezTo>
                      <a:pt x="1016" y="120"/>
                      <a:pt x="1017" y="120"/>
                      <a:pt x="1018" y="121"/>
                    </a:cubicBezTo>
                    <a:cubicBezTo>
                      <a:pt x="1020" y="121"/>
                      <a:pt x="1021" y="121"/>
                      <a:pt x="1023" y="122"/>
                    </a:cubicBezTo>
                    <a:cubicBezTo>
                      <a:pt x="1027" y="122"/>
                      <a:pt x="1031" y="119"/>
                      <a:pt x="1033" y="116"/>
                    </a:cubicBezTo>
                    <a:cubicBezTo>
                      <a:pt x="1034" y="114"/>
                      <a:pt x="1034" y="113"/>
                      <a:pt x="1034" y="111"/>
                    </a:cubicBezTo>
                    <a:cubicBezTo>
                      <a:pt x="1034" y="108"/>
                      <a:pt x="1033" y="105"/>
                      <a:pt x="1031" y="103"/>
                    </a:cubicBezTo>
                    <a:cubicBezTo>
                      <a:pt x="1029" y="101"/>
                      <a:pt x="1027" y="100"/>
                      <a:pt x="1024" y="99"/>
                    </a:cubicBezTo>
                    <a:cubicBezTo>
                      <a:pt x="1024" y="98"/>
                      <a:pt x="1023" y="98"/>
                      <a:pt x="1023" y="98"/>
                    </a:cubicBezTo>
                    <a:cubicBezTo>
                      <a:pt x="1023" y="97"/>
                      <a:pt x="1023" y="96"/>
                      <a:pt x="1023" y="95"/>
                    </a:cubicBezTo>
                    <a:cubicBezTo>
                      <a:pt x="1023" y="94"/>
                      <a:pt x="1021" y="92"/>
                      <a:pt x="1019" y="92"/>
                    </a:cubicBezTo>
                    <a:cubicBezTo>
                      <a:pt x="1018" y="92"/>
                      <a:pt x="1018" y="92"/>
                      <a:pt x="1018" y="92"/>
                    </a:cubicBezTo>
                    <a:cubicBezTo>
                      <a:pt x="1018" y="92"/>
                      <a:pt x="1017" y="92"/>
                      <a:pt x="1016" y="92"/>
                    </a:cubicBezTo>
                    <a:cubicBezTo>
                      <a:pt x="1013" y="90"/>
                      <a:pt x="1010" y="87"/>
                      <a:pt x="1006" y="85"/>
                    </a:cubicBezTo>
                    <a:cubicBezTo>
                      <a:pt x="1001" y="82"/>
                      <a:pt x="996" y="79"/>
                      <a:pt x="991" y="75"/>
                    </a:cubicBezTo>
                    <a:cubicBezTo>
                      <a:pt x="990" y="74"/>
                      <a:pt x="988" y="73"/>
                      <a:pt x="986" y="72"/>
                    </a:cubicBezTo>
                    <a:cubicBezTo>
                      <a:pt x="978" y="65"/>
                      <a:pt x="970" y="59"/>
                      <a:pt x="962" y="52"/>
                    </a:cubicBezTo>
                    <a:cubicBezTo>
                      <a:pt x="960" y="51"/>
                      <a:pt x="959" y="50"/>
                      <a:pt x="957" y="48"/>
                    </a:cubicBezTo>
                    <a:cubicBezTo>
                      <a:pt x="955" y="46"/>
                      <a:pt x="953" y="44"/>
                      <a:pt x="951" y="43"/>
                    </a:cubicBezTo>
                    <a:cubicBezTo>
                      <a:pt x="950" y="42"/>
                      <a:pt x="950" y="41"/>
                      <a:pt x="949" y="40"/>
                    </a:cubicBezTo>
                    <a:cubicBezTo>
                      <a:pt x="941" y="34"/>
                      <a:pt x="934" y="29"/>
                      <a:pt x="927" y="23"/>
                    </a:cubicBezTo>
                    <a:cubicBezTo>
                      <a:pt x="924" y="21"/>
                      <a:pt x="922" y="19"/>
                      <a:pt x="920" y="17"/>
                    </a:cubicBezTo>
                    <a:cubicBezTo>
                      <a:pt x="919" y="17"/>
                      <a:pt x="919" y="17"/>
                      <a:pt x="919" y="17"/>
                    </a:cubicBezTo>
                    <a:cubicBezTo>
                      <a:pt x="920" y="16"/>
                      <a:pt x="920" y="16"/>
                      <a:pt x="920" y="15"/>
                    </a:cubicBezTo>
                    <a:cubicBezTo>
                      <a:pt x="920" y="14"/>
                      <a:pt x="918" y="12"/>
                      <a:pt x="916" y="12"/>
                    </a:cubicBezTo>
                    <a:cubicBezTo>
                      <a:pt x="916" y="12"/>
                      <a:pt x="916" y="12"/>
                      <a:pt x="916" y="12"/>
                    </a:cubicBezTo>
                    <a:cubicBezTo>
                      <a:pt x="915" y="11"/>
                      <a:pt x="915" y="10"/>
                      <a:pt x="915" y="10"/>
                    </a:cubicBezTo>
                    <a:cubicBezTo>
                      <a:pt x="915" y="10"/>
                      <a:pt x="916" y="10"/>
                      <a:pt x="916" y="10"/>
                    </a:cubicBezTo>
                    <a:cubicBezTo>
                      <a:pt x="916" y="10"/>
                      <a:pt x="916" y="10"/>
                      <a:pt x="917" y="10"/>
                    </a:cubicBezTo>
                    <a:cubicBezTo>
                      <a:pt x="917" y="9"/>
                      <a:pt x="918" y="9"/>
                      <a:pt x="918" y="9"/>
                    </a:cubicBezTo>
                    <a:cubicBezTo>
                      <a:pt x="919" y="8"/>
                      <a:pt x="919" y="8"/>
                      <a:pt x="919" y="7"/>
                    </a:cubicBezTo>
                    <a:cubicBezTo>
                      <a:pt x="920" y="5"/>
                      <a:pt x="919" y="4"/>
                      <a:pt x="917" y="3"/>
                    </a:cubicBezTo>
                    <a:cubicBezTo>
                      <a:pt x="917" y="3"/>
                      <a:pt x="917" y="3"/>
                      <a:pt x="917" y="2"/>
                    </a:cubicBezTo>
                    <a:cubicBezTo>
                      <a:pt x="916" y="2"/>
                      <a:pt x="916" y="2"/>
                      <a:pt x="915" y="2"/>
                    </a:cubicBezTo>
                    <a:cubicBezTo>
                      <a:pt x="915" y="2"/>
                      <a:pt x="914" y="2"/>
                      <a:pt x="913" y="2"/>
                    </a:cubicBezTo>
                    <a:cubicBezTo>
                      <a:pt x="912" y="2"/>
                      <a:pt x="912" y="1"/>
                      <a:pt x="911" y="1"/>
                    </a:cubicBezTo>
                    <a:cubicBezTo>
                      <a:pt x="909" y="1"/>
                      <a:pt x="907" y="1"/>
                      <a:pt x="906" y="1"/>
                    </a:cubicBezTo>
                    <a:cubicBezTo>
                      <a:pt x="905" y="1"/>
                      <a:pt x="904" y="1"/>
                      <a:pt x="903" y="1"/>
                    </a:cubicBezTo>
                    <a:cubicBezTo>
                      <a:pt x="902" y="0"/>
                      <a:pt x="901" y="0"/>
                      <a:pt x="900" y="0"/>
                    </a:cubicBezTo>
                    <a:cubicBezTo>
                      <a:pt x="899" y="0"/>
                      <a:pt x="898" y="0"/>
                      <a:pt x="897" y="0"/>
                    </a:cubicBezTo>
                    <a:cubicBezTo>
                      <a:pt x="896" y="0"/>
                      <a:pt x="895" y="0"/>
                      <a:pt x="894" y="0"/>
                    </a:cubicBezTo>
                    <a:cubicBezTo>
                      <a:pt x="893" y="0"/>
                      <a:pt x="891" y="0"/>
                      <a:pt x="890" y="0"/>
                    </a:cubicBezTo>
                    <a:cubicBezTo>
                      <a:pt x="888" y="0"/>
                      <a:pt x="885" y="0"/>
                      <a:pt x="883" y="0"/>
                    </a:cubicBezTo>
                    <a:cubicBezTo>
                      <a:pt x="880" y="0"/>
                      <a:pt x="876" y="0"/>
                      <a:pt x="873" y="1"/>
                    </a:cubicBezTo>
                    <a:cubicBezTo>
                      <a:pt x="858" y="1"/>
                      <a:pt x="843" y="3"/>
                      <a:pt x="828" y="4"/>
                    </a:cubicBezTo>
                    <a:cubicBezTo>
                      <a:pt x="814" y="5"/>
                      <a:pt x="799" y="6"/>
                      <a:pt x="784" y="7"/>
                    </a:cubicBezTo>
                    <a:cubicBezTo>
                      <a:pt x="770" y="7"/>
                      <a:pt x="755" y="8"/>
                      <a:pt x="741" y="8"/>
                    </a:cubicBezTo>
                    <a:cubicBezTo>
                      <a:pt x="726" y="9"/>
                      <a:pt x="711" y="10"/>
                      <a:pt x="695" y="11"/>
                    </a:cubicBezTo>
                    <a:cubicBezTo>
                      <a:pt x="688" y="12"/>
                      <a:pt x="681" y="12"/>
                      <a:pt x="673" y="13"/>
                    </a:cubicBezTo>
                    <a:cubicBezTo>
                      <a:pt x="670" y="13"/>
                      <a:pt x="667" y="13"/>
                      <a:pt x="664" y="13"/>
                    </a:cubicBezTo>
                    <a:cubicBezTo>
                      <a:pt x="661" y="13"/>
                      <a:pt x="657" y="14"/>
                      <a:pt x="653" y="14"/>
                    </a:cubicBezTo>
                    <a:cubicBezTo>
                      <a:pt x="646" y="14"/>
                      <a:pt x="639" y="15"/>
                      <a:pt x="632" y="16"/>
                    </a:cubicBezTo>
                    <a:cubicBezTo>
                      <a:pt x="625" y="16"/>
                      <a:pt x="618" y="17"/>
                      <a:pt x="610" y="18"/>
                    </a:cubicBezTo>
                    <a:cubicBezTo>
                      <a:pt x="608" y="18"/>
                      <a:pt x="607" y="18"/>
                      <a:pt x="605" y="18"/>
                    </a:cubicBezTo>
                    <a:cubicBezTo>
                      <a:pt x="599" y="18"/>
                      <a:pt x="593" y="18"/>
                      <a:pt x="587" y="17"/>
                    </a:cubicBezTo>
                    <a:cubicBezTo>
                      <a:pt x="572" y="17"/>
                      <a:pt x="556" y="17"/>
                      <a:pt x="540" y="17"/>
                    </a:cubicBezTo>
                    <a:cubicBezTo>
                      <a:pt x="532" y="17"/>
                      <a:pt x="525" y="18"/>
                      <a:pt x="517" y="18"/>
                    </a:cubicBezTo>
                    <a:cubicBezTo>
                      <a:pt x="513" y="18"/>
                      <a:pt x="510" y="18"/>
                      <a:pt x="507" y="18"/>
                    </a:cubicBezTo>
                    <a:cubicBezTo>
                      <a:pt x="503" y="19"/>
                      <a:pt x="500" y="19"/>
                      <a:pt x="496" y="19"/>
                    </a:cubicBezTo>
                    <a:cubicBezTo>
                      <a:pt x="481" y="20"/>
                      <a:pt x="466" y="22"/>
                      <a:pt x="451" y="23"/>
                    </a:cubicBezTo>
                    <a:cubicBezTo>
                      <a:pt x="433" y="24"/>
                      <a:pt x="416" y="25"/>
                      <a:pt x="398" y="27"/>
                    </a:cubicBezTo>
                    <a:cubicBezTo>
                      <a:pt x="392" y="27"/>
                      <a:pt x="385" y="28"/>
                      <a:pt x="379" y="28"/>
                    </a:cubicBezTo>
                    <a:cubicBezTo>
                      <a:pt x="371" y="29"/>
                      <a:pt x="364" y="29"/>
                      <a:pt x="357" y="30"/>
                    </a:cubicBezTo>
                    <a:cubicBezTo>
                      <a:pt x="349" y="31"/>
                      <a:pt x="342" y="31"/>
                      <a:pt x="335" y="32"/>
                    </a:cubicBezTo>
                    <a:cubicBezTo>
                      <a:pt x="322" y="32"/>
                      <a:pt x="309" y="33"/>
                      <a:pt x="296" y="34"/>
                    </a:cubicBezTo>
                    <a:cubicBezTo>
                      <a:pt x="293" y="34"/>
                      <a:pt x="289" y="34"/>
                      <a:pt x="286" y="35"/>
                    </a:cubicBezTo>
                    <a:cubicBezTo>
                      <a:pt x="286" y="35"/>
                      <a:pt x="286" y="35"/>
                      <a:pt x="285" y="34"/>
                    </a:cubicBezTo>
                    <a:cubicBezTo>
                      <a:pt x="285" y="34"/>
                      <a:pt x="285" y="33"/>
                      <a:pt x="284" y="32"/>
                    </a:cubicBezTo>
                    <a:cubicBezTo>
                      <a:pt x="284" y="32"/>
                      <a:pt x="283" y="32"/>
                      <a:pt x="283" y="32"/>
                    </a:cubicBezTo>
                    <a:cubicBezTo>
                      <a:pt x="282" y="32"/>
                      <a:pt x="282" y="32"/>
                      <a:pt x="281" y="32"/>
                    </a:cubicBezTo>
                    <a:cubicBezTo>
                      <a:pt x="281" y="32"/>
                      <a:pt x="281" y="32"/>
                      <a:pt x="281" y="32"/>
                    </a:cubicBezTo>
                    <a:cubicBezTo>
                      <a:pt x="279" y="31"/>
                      <a:pt x="277" y="31"/>
                      <a:pt x="275" y="31"/>
                    </a:cubicBezTo>
                    <a:cubicBezTo>
                      <a:pt x="274" y="31"/>
                      <a:pt x="272" y="31"/>
                      <a:pt x="271" y="31"/>
                    </a:cubicBezTo>
                    <a:cubicBezTo>
                      <a:pt x="269" y="31"/>
                      <a:pt x="268" y="31"/>
                      <a:pt x="266" y="31"/>
                    </a:cubicBezTo>
                    <a:cubicBezTo>
                      <a:pt x="259" y="31"/>
                      <a:pt x="253" y="31"/>
                      <a:pt x="247" y="31"/>
                    </a:cubicBezTo>
                    <a:cubicBezTo>
                      <a:pt x="245" y="31"/>
                      <a:pt x="244" y="32"/>
                      <a:pt x="244" y="34"/>
                    </a:cubicBezTo>
                    <a:cubicBezTo>
                      <a:pt x="244" y="35"/>
                      <a:pt x="245" y="36"/>
                      <a:pt x="247" y="36"/>
                    </a:cubicBezTo>
                    <a:cubicBezTo>
                      <a:pt x="250" y="36"/>
                      <a:pt x="252" y="36"/>
                      <a:pt x="255" y="36"/>
                    </a:cubicBezTo>
                    <a:cubicBezTo>
                      <a:pt x="252" y="37"/>
                      <a:pt x="249" y="37"/>
                      <a:pt x="246" y="37"/>
                    </a:cubicBezTo>
                    <a:cubicBezTo>
                      <a:pt x="246" y="37"/>
                      <a:pt x="246" y="37"/>
                      <a:pt x="246" y="37"/>
                    </a:cubicBezTo>
                    <a:cubicBezTo>
                      <a:pt x="246" y="37"/>
                      <a:pt x="246" y="37"/>
                      <a:pt x="246" y="37"/>
                    </a:cubicBezTo>
                    <a:cubicBezTo>
                      <a:pt x="245" y="36"/>
                      <a:pt x="245" y="36"/>
                      <a:pt x="245" y="35"/>
                    </a:cubicBezTo>
                    <a:cubicBezTo>
                      <a:pt x="244" y="35"/>
                      <a:pt x="243" y="34"/>
                      <a:pt x="243" y="34"/>
                    </a:cubicBezTo>
                    <a:cubicBezTo>
                      <a:pt x="242" y="34"/>
                      <a:pt x="242" y="33"/>
                      <a:pt x="241" y="33"/>
                    </a:cubicBezTo>
                    <a:cubicBezTo>
                      <a:pt x="240" y="33"/>
                      <a:pt x="238" y="34"/>
                      <a:pt x="238" y="36"/>
                    </a:cubicBezTo>
                    <a:cubicBezTo>
                      <a:pt x="238" y="36"/>
                      <a:pt x="238" y="37"/>
                      <a:pt x="238" y="37"/>
                    </a:cubicBezTo>
                    <a:cubicBezTo>
                      <a:pt x="238" y="37"/>
                      <a:pt x="238" y="37"/>
                      <a:pt x="237" y="37"/>
                    </a:cubicBezTo>
                    <a:cubicBezTo>
                      <a:pt x="236" y="37"/>
                      <a:pt x="234" y="37"/>
                      <a:pt x="232" y="37"/>
                    </a:cubicBezTo>
                    <a:cubicBezTo>
                      <a:pt x="232" y="38"/>
                      <a:pt x="231" y="38"/>
                      <a:pt x="231" y="38"/>
                    </a:cubicBezTo>
                    <a:cubicBezTo>
                      <a:pt x="230" y="38"/>
                      <a:pt x="230" y="38"/>
                      <a:pt x="230" y="38"/>
                    </a:cubicBezTo>
                    <a:cubicBezTo>
                      <a:pt x="229" y="39"/>
                      <a:pt x="228" y="39"/>
                      <a:pt x="228" y="40"/>
                    </a:cubicBezTo>
                    <a:cubicBezTo>
                      <a:pt x="228" y="40"/>
                      <a:pt x="227" y="41"/>
                      <a:pt x="227" y="41"/>
                    </a:cubicBezTo>
                    <a:cubicBezTo>
                      <a:pt x="227" y="42"/>
                      <a:pt x="227" y="42"/>
                      <a:pt x="227" y="42"/>
                    </a:cubicBezTo>
                    <a:cubicBezTo>
                      <a:pt x="227" y="43"/>
                      <a:pt x="227" y="45"/>
                      <a:pt x="227" y="46"/>
                    </a:cubicBezTo>
                    <a:cubicBezTo>
                      <a:pt x="227" y="48"/>
                      <a:pt x="227" y="50"/>
                      <a:pt x="227" y="52"/>
                    </a:cubicBezTo>
                    <a:cubicBezTo>
                      <a:pt x="227" y="54"/>
                      <a:pt x="227" y="57"/>
                      <a:pt x="227" y="59"/>
                    </a:cubicBezTo>
                    <a:cubicBezTo>
                      <a:pt x="227" y="65"/>
                      <a:pt x="228" y="71"/>
                      <a:pt x="228" y="76"/>
                    </a:cubicBezTo>
                    <a:cubicBezTo>
                      <a:pt x="228" y="82"/>
                      <a:pt x="228" y="88"/>
                      <a:pt x="229" y="93"/>
                    </a:cubicBezTo>
                    <a:cubicBezTo>
                      <a:pt x="229" y="95"/>
                      <a:pt x="229" y="97"/>
                      <a:pt x="229" y="99"/>
                    </a:cubicBezTo>
                    <a:cubicBezTo>
                      <a:pt x="229" y="101"/>
                      <a:pt x="229" y="103"/>
                      <a:pt x="229" y="105"/>
                    </a:cubicBezTo>
                    <a:cubicBezTo>
                      <a:pt x="229" y="106"/>
                      <a:pt x="229" y="107"/>
                      <a:pt x="229" y="108"/>
                    </a:cubicBezTo>
                    <a:cubicBezTo>
                      <a:pt x="230" y="113"/>
                      <a:pt x="230" y="118"/>
                      <a:pt x="230" y="123"/>
                    </a:cubicBezTo>
                    <a:cubicBezTo>
                      <a:pt x="231" y="128"/>
                      <a:pt x="231" y="134"/>
                      <a:pt x="232" y="139"/>
                    </a:cubicBezTo>
                    <a:cubicBezTo>
                      <a:pt x="232" y="143"/>
                      <a:pt x="232" y="146"/>
                      <a:pt x="232" y="149"/>
                    </a:cubicBezTo>
                    <a:cubicBezTo>
                      <a:pt x="220" y="149"/>
                      <a:pt x="207" y="149"/>
                      <a:pt x="195" y="149"/>
                    </a:cubicBezTo>
                    <a:cubicBezTo>
                      <a:pt x="188" y="149"/>
                      <a:pt x="182" y="149"/>
                      <a:pt x="176" y="149"/>
                    </a:cubicBezTo>
                    <a:cubicBezTo>
                      <a:pt x="170" y="148"/>
                      <a:pt x="164" y="148"/>
                      <a:pt x="158" y="147"/>
                    </a:cubicBezTo>
                    <a:cubicBezTo>
                      <a:pt x="152" y="147"/>
                      <a:pt x="146" y="147"/>
                      <a:pt x="139" y="146"/>
                    </a:cubicBezTo>
                    <a:cubicBezTo>
                      <a:pt x="135" y="146"/>
                      <a:pt x="130" y="146"/>
                      <a:pt x="126" y="146"/>
                    </a:cubicBezTo>
                    <a:cubicBezTo>
                      <a:pt x="124" y="146"/>
                      <a:pt x="122" y="146"/>
                      <a:pt x="121" y="146"/>
                    </a:cubicBezTo>
                    <a:cubicBezTo>
                      <a:pt x="115" y="146"/>
                      <a:pt x="109" y="146"/>
                      <a:pt x="103" y="146"/>
                    </a:cubicBezTo>
                    <a:cubicBezTo>
                      <a:pt x="96" y="147"/>
                      <a:pt x="89" y="148"/>
                      <a:pt x="82" y="149"/>
                    </a:cubicBezTo>
                    <a:cubicBezTo>
                      <a:pt x="77" y="149"/>
                      <a:pt x="72" y="150"/>
                      <a:pt x="67" y="151"/>
                    </a:cubicBezTo>
                    <a:cubicBezTo>
                      <a:pt x="63" y="151"/>
                      <a:pt x="59" y="152"/>
                      <a:pt x="55" y="152"/>
                    </a:cubicBezTo>
                    <a:cubicBezTo>
                      <a:pt x="51" y="152"/>
                      <a:pt x="47" y="153"/>
                      <a:pt x="43" y="153"/>
                    </a:cubicBezTo>
                    <a:cubicBezTo>
                      <a:pt x="39" y="153"/>
                      <a:pt x="36" y="153"/>
                      <a:pt x="32" y="154"/>
                    </a:cubicBezTo>
                    <a:cubicBezTo>
                      <a:pt x="30" y="154"/>
                      <a:pt x="28" y="154"/>
                      <a:pt x="26" y="154"/>
                    </a:cubicBezTo>
                    <a:cubicBezTo>
                      <a:pt x="26" y="154"/>
                      <a:pt x="25" y="154"/>
                      <a:pt x="24" y="154"/>
                    </a:cubicBezTo>
                    <a:cubicBezTo>
                      <a:pt x="23" y="154"/>
                      <a:pt x="23" y="154"/>
                      <a:pt x="22" y="154"/>
                    </a:cubicBezTo>
                    <a:cubicBezTo>
                      <a:pt x="21" y="154"/>
                      <a:pt x="20" y="154"/>
                      <a:pt x="19" y="155"/>
                    </a:cubicBezTo>
                    <a:cubicBezTo>
                      <a:pt x="19" y="155"/>
                      <a:pt x="19" y="155"/>
                      <a:pt x="18" y="155"/>
                    </a:cubicBezTo>
                    <a:cubicBezTo>
                      <a:pt x="18" y="155"/>
                      <a:pt x="18" y="156"/>
                      <a:pt x="17" y="156"/>
                    </a:cubicBezTo>
                    <a:cubicBezTo>
                      <a:pt x="17" y="156"/>
                      <a:pt x="16" y="156"/>
                      <a:pt x="16" y="157"/>
                    </a:cubicBezTo>
                    <a:cubicBezTo>
                      <a:pt x="16" y="157"/>
                      <a:pt x="16" y="157"/>
                      <a:pt x="16" y="157"/>
                    </a:cubicBezTo>
                    <a:cubicBezTo>
                      <a:pt x="14" y="157"/>
                      <a:pt x="13" y="156"/>
                      <a:pt x="12" y="155"/>
                    </a:cubicBezTo>
                    <a:cubicBezTo>
                      <a:pt x="10" y="154"/>
                      <a:pt x="9" y="154"/>
                      <a:pt x="8" y="154"/>
                    </a:cubicBezTo>
                    <a:cubicBezTo>
                      <a:pt x="5" y="154"/>
                      <a:pt x="3" y="155"/>
                      <a:pt x="2" y="158"/>
                    </a:cubicBezTo>
                    <a:cubicBezTo>
                      <a:pt x="0" y="161"/>
                      <a:pt x="1" y="165"/>
                      <a:pt x="4" y="167"/>
                    </a:cubicBezTo>
                    <a:cubicBezTo>
                      <a:pt x="21" y="177"/>
                      <a:pt x="37" y="186"/>
                      <a:pt x="54" y="195"/>
                    </a:cubicBezTo>
                    <a:cubicBezTo>
                      <a:pt x="57" y="197"/>
                      <a:pt x="60" y="199"/>
                      <a:pt x="64" y="200"/>
                    </a:cubicBezTo>
                    <a:cubicBezTo>
                      <a:pt x="68" y="203"/>
                      <a:pt x="72" y="205"/>
                      <a:pt x="76" y="207"/>
                    </a:cubicBezTo>
                    <a:cubicBezTo>
                      <a:pt x="80" y="209"/>
                      <a:pt x="83" y="210"/>
                      <a:pt x="87" y="212"/>
                    </a:cubicBezTo>
                    <a:cubicBezTo>
                      <a:pt x="90" y="213"/>
                      <a:pt x="94" y="215"/>
                      <a:pt x="97" y="216"/>
                    </a:cubicBezTo>
                    <a:cubicBezTo>
                      <a:pt x="99" y="217"/>
                      <a:pt x="100" y="217"/>
                      <a:pt x="101" y="218"/>
                    </a:cubicBezTo>
                    <a:cubicBezTo>
                      <a:pt x="101" y="218"/>
                      <a:pt x="102" y="218"/>
                      <a:pt x="102" y="218"/>
                    </a:cubicBezTo>
                    <a:cubicBezTo>
                      <a:pt x="103" y="219"/>
                      <a:pt x="104" y="219"/>
                      <a:pt x="105" y="219"/>
                    </a:cubicBezTo>
                    <a:cubicBezTo>
                      <a:pt x="105" y="219"/>
                      <a:pt x="105" y="219"/>
                      <a:pt x="106" y="220"/>
                    </a:cubicBezTo>
                    <a:cubicBezTo>
                      <a:pt x="99" y="224"/>
                      <a:pt x="92" y="229"/>
                      <a:pt x="86" y="233"/>
                    </a:cubicBezTo>
                    <a:cubicBezTo>
                      <a:pt x="77" y="240"/>
                      <a:pt x="67" y="246"/>
                      <a:pt x="59" y="252"/>
                    </a:cubicBezTo>
                    <a:cubicBezTo>
                      <a:pt x="54" y="256"/>
                      <a:pt x="49" y="260"/>
                      <a:pt x="44" y="263"/>
                    </a:cubicBezTo>
                    <a:cubicBezTo>
                      <a:pt x="42" y="265"/>
                      <a:pt x="39" y="267"/>
                      <a:pt x="36" y="269"/>
                    </a:cubicBezTo>
                    <a:cubicBezTo>
                      <a:pt x="35" y="269"/>
                      <a:pt x="34" y="270"/>
                      <a:pt x="33" y="271"/>
                    </a:cubicBezTo>
                    <a:cubicBezTo>
                      <a:pt x="32" y="271"/>
                      <a:pt x="32" y="272"/>
                      <a:pt x="31" y="272"/>
                    </a:cubicBezTo>
                    <a:cubicBezTo>
                      <a:pt x="30" y="273"/>
                      <a:pt x="29" y="273"/>
                      <a:pt x="28" y="274"/>
                    </a:cubicBezTo>
                    <a:cubicBezTo>
                      <a:pt x="28" y="274"/>
                      <a:pt x="28" y="275"/>
                      <a:pt x="27" y="275"/>
                    </a:cubicBezTo>
                    <a:cubicBezTo>
                      <a:pt x="24" y="275"/>
                      <a:pt x="20" y="275"/>
                      <a:pt x="16" y="275"/>
                    </a:cubicBezTo>
                    <a:cubicBezTo>
                      <a:pt x="12" y="276"/>
                      <a:pt x="9" y="278"/>
                      <a:pt x="9" y="282"/>
                    </a:cubicBezTo>
                    <a:cubicBezTo>
                      <a:pt x="9" y="286"/>
                      <a:pt x="12" y="289"/>
                      <a:pt x="16" y="289"/>
                    </a:cubicBezTo>
                    <a:cubicBezTo>
                      <a:pt x="26" y="289"/>
                      <a:pt x="36" y="288"/>
                      <a:pt x="46" y="288"/>
                    </a:cubicBezTo>
                    <a:cubicBezTo>
                      <a:pt x="49" y="288"/>
                      <a:pt x="53" y="287"/>
                      <a:pt x="57" y="287"/>
                    </a:cubicBezTo>
                    <a:cubicBezTo>
                      <a:pt x="61" y="287"/>
                      <a:pt x="64" y="287"/>
                      <a:pt x="68" y="287"/>
                    </a:cubicBezTo>
                    <a:cubicBezTo>
                      <a:pt x="76" y="287"/>
                      <a:pt x="85" y="287"/>
                      <a:pt x="93" y="287"/>
                    </a:cubicBezTo>
                    <a:cubicBezTo>
                      <a:pt x="101" y="287"/>
                      <a:pt x="110" y="287"/>
                      <a:pt x="119" y="287"/>
                    </a:cubicBezTo>
                    <a:cubicBezTo>
                      <a:pt x="126" y="287"/>
                      <a:pt x="133" y="288"/>
                      <a:pt x="140" y="287"/>
                    </a:cubicBezTo>
                    <a:cubicBezTo>
                      <a:pt x="145" y="287"/>
                      <a:pt x="149" y="288"/>
                      <a:pt x="153" y="287"/>
                    </a:cubicBezTo>
                    <a:cubicBezTo>
                      <a:pt x="158" y="287"/>
                      <a:pt x="163" y="287"/>
                      <a:pt x="167" y="287"/>
                    </a:cubicBezTo>
                    <a:cubicBezTo>
                      <a:pt x="175" y="287"/>
                      <a:pt x="183" y="286"/>
                      <a:pt x="191" y="286"/>
                    </a:cubicBezTo>
                    <a:cubicBezTo>
                      <a:pt x="199" y="286"/>
                      <a:pt x="207" y="286"/>
                      <a:pt x="215" y="285"/>
                    </a:cubicBezTo>
                    <a:cubicBezTo>
                      <a:pt x="219" y="285"/>
                      <a:pt x="223" y="285"/>
                      <a:pt x="228" y="285"/>
                    </a:cubicBezTo>
                    <a:cubicBezTo>
                      <a:pt x="230" y="285"/>
                      <a:pt x="233" y="285"/>
                      <a:pt x="235" y="286"/>
                    </a:cubicBezTo>
                    <a:cubicBezTo>
                      <a:pt x="238" y="286"/>
                      <a:pt x="242" y="287"/>
                      <a:pt x="245" y="287"/>
                    </a:cubicBezTo>
                    <a:cubicBezTo>
                      <a:pt x="248" y="287"/>
                      <a:pt x="252" y="288"/>
                      <a:pt x="255" y="288"/>
                    </a:cubicBezTo>
                    <a:cubicBezTo>
                      <a:pt x="258" y="288"/>
                      <a:pt x="261" y="289"/>
                      <a:pt x="265" y="289"/>
                    </a:cubicBezTo>
                    <a:cubicBezTo>
                      <a:pt x="267" y="289"/>
                      <a:pt x="269" y="289"/>
                      <a:pt x="271" y="289"/>
                    </a:cubicBezTo>
                    <a:cubicBezTo>
                      <a:pt x="273" y="289"/>
                      <a:pt x="274" y="289"/>
                      <a:pt x="275" y="289"/>
                    </a:cubicBezTo>
                    <a:cubicBezTo>
                      <a:pt x="279" y="290"/>
                      <a:pt x="283" y="290"/>
                      <a:pt x="287" y="290"/>
                    </a:cubicBezTo>
                    <a:cubicBezTo>
                      <a:pt x="290" y="290"/>
                      <a:pt x="294" y="290"/>
                      <a:pt x="297" y="290"/>
                    </a:cubicBezTo>
                    <a:cubicBezTo>
                      <a:pt x="310" y="290"/>
                      <a:pt x="323" y="290"/>
                      <a:pt x="336" y="290"/>
                    </a:cubicBezTo>
                    <a:cubicBezTo>
                      <a:pt x="336" y="290"/>
                      <a:pt x="336" y="290"/>
                      <a:pt x="336" y="290"/>
                    </a:cubicBezTo>
                    <a:cubicBezTo>
                      <a:pt x="338" y="290"/>
                      <a:pt x="339" y="290"/>
                      <a:pt x="340" y="290"/>
                    </a:cubicBezTo>
                    <a:cubicBezTo>
                      <a:pt x="341" y="290"/>
                      <a:pt x="342" y="291"/>
                      <a:pt x="343" y="291"/>
                    </a:cubicBezTo>
                    <a:cubicBezTo>
                      <a:pt x="345" y="292"/>
                      <a:pt x="347" y="292"/>
                      <a:pt x="349" y="293"/>
                    </a:cubicBezTo>
                    <a:cubicBezTo>
                      <a:pt x="350" y="294"/>
                      <a:pt x="351" y="294"/>
                      <a:pt x="352" y="295"/>
                    </a:cubicBezTo>
                    <a:cubicBezTo>
                      <a:pt x="354" y="296"/>
                      <a:pt x="356" y="296"/>
                      <a:pt x="358" y="297"/>
                    </a:cubicBezTo>
                    <a:cubicBezTo>
                      <a:pt x="360" y="297"/>
                      <a:pt x="361" y="297"/>
                      <a:pt x="363" y="296"/>
                    </a:cubicBezTo>
                    <a:cubicBezTo>
                      <a:pt x="365" y="295"/>
                      <a:pt x="366" y="294"/>
                      <a:pt x="367" y="292"/>
                    </a:cubicBezTo>
                    <a:cubicBezTo>
                      <a:pt x="367" y="290"/>
                      <a:pt x="367" y="288"/>
                      <a:pt x="366" y="286"/>
                    </a:cubicBezTo>
                    <a:cubicBezTo>
                      <a:pt x="365" y="285"/>
                      <a:pt x="364" y="284"/>
                      <a:pt x="363" y="284"/>
                    </a:cubicBezTo>
                    <a:cubicBezTo>
                      <a:pt x="363" y="284"/>
                      <a:pt x="363" y="284"/>
                      <a:pt x="363" y="283"/>
                    </a:cubicBezTo>
                    <a:cubicBezTo>
                      <a:pt x="362" y="282"/>
                      <a:pt x="362" y="281"/>
                      <a:pt x="362" y="279"/>
                    </a:cubicBezTo>
                    <a:cubicBezTo>
                      <a:pt x="362" y="277"/>
                      <a:pt x="361" y="274"/>
                      <a:pt x="361" y="272"/>
                    </a:cubicBezTo>
                    <a:cubicBezTo>
                      <a:pt x="361" y="271"/>
                      <a:pt x="361" y="269"/>
                      <a:pt x="361" y="268"/>
                    </a:cubicBezTo>
                    <a:cubicBezTo>
                      <a:pt x="361" y="265"/>
                      <a:pt x="361" y="262"/>
                      <a:pt x="361" y="258"/>
                    </a:cubicBezTo>
                    <a:cubicBezTo>
                      <a:pt x="361" y="253"/>
                      <a:pt x="361" y="247"/>
                      <a:pt x="361" y="242"/>
                    </a:cubicBezTo>
                    <a:cubicBezTo>
                      <a:pt x="361" y="237"/>
                      <a:pt x="361" y="232"/>
                      <a:pt x="361" y="228"/>
                    </a:cubicBezTo>
                    <a:cubicBezTo>
                      <a:pt x="361" y="227"/>
                      <a:pt x="360" y="226"/>
                      <a:pt x="360" y="226"/>
                    </a:cubicBezTo>
                    <a:cubicBezTo>
                      <a:pt x="360" y="226"/>
                      <a:pt x="361" y="225"/>
                      <a:pt x="361" y="224"/>
                    </a:cubicBezTo>
                    <a:cubicBezTo>
                      <a:pt x="361" y="224"/>
                      <a:pt x="360" y="223"/>
                      <a:pt x="360" y="222"/>
                    </a:cubicBezTo>
                    <a:cubicBezTo>
                      <a:pt x="360" y="222"/>
                      <a:pt x="360" y="221"/>
                      <a:pt x="360" y="221"/>
                    </a:cubicBezTo>
                    <a:cubicBezTo>
                      <a:pt x="362" y="221"/>
                      <a:pt x="363" y="221"/>
                      <a:pt x="365" y="221"/>
                    </a:cubicBezTo>
                    <a:cubicBezTo>
                      <a:pt x="367" y="221"/>
                      <a:pt x="369" y="220"/>
                      <a:pt x="371" y="220"/>
                    </a:cubicBezTo>
                    <a:cubicBezTo>
                      <a:pt x="375" y="220"/>
                      <a:pt x="378" y="219"/>
                      <a:pt x="382" y="219"/>
                    </a:cubicBezTo>
                    <a:cubicBezTo>
                      <a:pt x="384" y="219"/>
                      <a:pt x="385" y="219"/>
                      <a:pt x="387" y="219"/>
                    </a:cubicBezTo>
                    <a:cubicBezTo>
                      <a:pt x="404" y="219"/>
                      <a:pt x="421" y="219"/>
                      <a:pt x="438" y="218"/>
                    </a:cubicBezTo>
                    <a:cubicBezTo>
                      <a:pt x="455" y="218"/>
                      <a:pt x="471" y="217"/>
                      <a:pt x="488" y="216"/>
                    </a:cubicBezTo>
                    <a:cubicBezTo>
                      <a:pt x="491" y="216"/>
                      <a:pt x="494" y="216"/>
                      <a:pt x="497" y="215"/>
                    </a:cubicBezTo>
                    <a:cubicBezTo>
                      <a:pt x="503" y="216"/>
                      <a:pt x="509" y="216"/>
                      <a:pt x="516" y="216"/>
                    </a:cubicBezTo>
                    <a:cubicBezTo>
                      <a:pt x="523" y="216"/>
                      <a:pt x="530" y="216"/>
                      <a:pt x="537" y="217"/>
                    </a:cubicBezTo>
                    <a:cubicBezTo>
                      <a:pt x="543" y="217"/>
                      <a:pt x="550" y="217"/>
                      <a:pt x="556" y="218"/>
                    </a:cubicBezTo>
                    <a:cubicBezTo>
                      <a:pt x="572" y="218"/>
                      <a:pt x="589" y="219"/>
                      <a:pt x="605" y="219"/>
                    </a:cubicBezTo>
                    <a:cubicBezTo>
                      <a:pt x="613" y="219"/>
                      <a:pt x="621" y="220"/>
                      <a:pt x="628" y="220"/>
                    </a:cubicBezTo>
                    <a:cubicBezTo>
                      <a:pt x="636" y="220"/>
                      <a:pt x="644" y="221"/>
                      <a:pt x="651" y="221"/>
                    </a:cubicBezTo>
                    <a:cubicBezTo>
                      <a:pt x="666" y="222"/>
                      <a:pt x="681" y="223"/>
                      <a:pt x="696" y="224"/>
                    </a:cubicBezTo>
                    <a:cubicBezTo>
                      <a:pt x="712" y="225"/>
                      <a:pt x="727" y="226"/>
                      <a:pt x="743" y="226"/>
                    </a:cubicBezTo>
                    <a:cubicBezTo>
                      <a:pt x="751" y="226"/>
                      <a:pt x="759" y="227"/>
                      <a:pt x="766" y="227"/>
                    </a:cubicBezTo>
                    <a:cubicBezTo>
                      <a:pt x="775" y="227"/>
                      <a:pt x="783" y="227"/>
                      <a:pt x="791" y="227"/>
                    </a:cubicBezTo>
                    <a:cubicBezTo>
                      <a:pt x="799" y="227"/>
                      <a:pt x="806" y="227"/>
                      <a:pt x="813" y="227"/>
                    </a:cubicBezTo>
                    <a:cubicBezTo>
                      <a:pt x="821" y="227"/>
                      <a:pt x="829" y="227"/>
                      <a:pt x="837" y="227"/>
                    </a:cubicBezTo>
                    <a:cubicBezTo>
                      <a:pt x="843" y="227"/>
                      <a:pt x="849" y="227"/>
                      <a:pt x="855" y="227"/>
                    </a:cubicBezTo>
                    <a:cubicBezTo>
                      <a:pt x="861" y="227"/>
                      <a:pt x="866" y="227"/>
                      <a:pt x="872" y="227"/>
                    </a:cubicBezTo>
                    <a:cubicBezTo>
                      <a:pt x="878" y="227"/>
                      <a:pt x="883" y="227"/>
                      <a:pt x="889" y="226"/>
                    </a:cubicBezTo>
                    <a:cubicBezTo>
                      <a:pt x="891" y="226"/>
                      <a:pt x="892" y="226"/>
                      <a:pt x="894" y="226"/>
                    </a:cubicBezTo>
                    <a:close/>
                    <a:moveTo>
                      <a:pt x="59" y="273"/>
                    </a:moveTo>
                    <a:cubicBezTo>
                      <a:pt x="59" y="273"/>
                      <a:pt x="58" y="273"/>
                      <a:pt x="58" y="273"/>
                    </a:cubicBezTo>
                    <a:cubicBezTo>
                      <a:pt x="59" y="273"/>
                      <a:pt x="59" y="272"/>
                      <a:pt x="60" y="272"/>
                    </a:cubicBezTo>
                    <a:cubicBezTo>
                      <a:pt x="62" y="270"/>
                      <a:pt x="65" y="268"/>
                      <a:pt x="67" y="266"/>
                    </a:cubicBezTo>
                    <a:cubicBezTo>
                      <a:pt x="70" y="264"/>
                      <a:pt x="72" y="262"/>
                      <a:pt x="74" y="260"/>
                    </a:cubicBezTo>
                    <a:cubicBezTo>
                      <a:pt x="77" y="258"/>
                      <a:pt x="79" y="256"/>
                      <a:pt x="81" y="254"/>
                    </a:cubicBezTo>
                    <a:cubicBezTo>
                      <a:pt x="83" y="251"/>
                      <a:pt x="86" y="249"/>
                      <a:pt x="88" y="247"/>
                    </a:cubicBezTo>
                    <a:cubicBezTo>
                      <a:pt x="90" y="245"/>
                      <a:pt x="92" y="243"/>
                      <a:pt x="95" y="241"/>
                    </a:cubicBezTo>
                    <a:cubicBezTo>
                      <a:pt x="98" y="238"/>
                      <a:pt x="101" y="235"/>
                      <a:pt x="104" y="232"/>
                    </a:cubicBezTo>
                    <a:cubicBezTo>
                      <a:pt x="111" y="228"/>
                      <a:pt x="117" y="223"/>
                      <a:pt x="124" y="219"/>
                    </a:cubicBezTo>
                    <a:cubicBezTo>
                      <a:pt x="126" y="218"/>
                      <a:pt x="127" y="215"/>
                      <a:pt x="126" y="212"/>
                    </a:cubicBezTo>
                    <a:cubicBezTo>
                      <a:pt x="125" y="211"/>
                      <a:pt x="123" y="210"/>
                      <a:pt x="121" y="210"/>
                    </a:cubicBezTo>
                    <a:cubicBezTo>
                      <a:pt x="121" y="210"/>
                      <a:pt x="120" y="210"/>
                      <a:pt x="119" y="211"/>
                    </a:cubicBezTo>
                    <a:cubicBezTo>
                      <a:pt x="119" y="210"/>
                      <a:pt x="118" y="209"/>
                      <a:pt x="118" y="209"/>
                    </a:cubicBezTo>
                    <a:cubicBezTo>
                      <a:pt x="116" y="208"/>
                      <a:pt x="114" y="207"/>
                      <a:pt x="112" y="206"/>
                    </a:cubicBezTo>
                    <a:cubicBezTo>
                      <a:pt x="111" y="205"/>
                      <a:pt x="110" y="205"/>
                      <a:pt x="108" y="204"/>
                    </a:cubicBezTo>
                    <a:cubicBezTo>
                      <a:pt x="108" y="204"/>
                      <a:pt x="107" y="204"/>
                      <a:pt x="107" y="204"/>
                    </a:cubicBezTo>
                    <a:cubicBezTo>
                      <a:pt x="107" y="204"/>
                      <a:pt x="106" y="204"/>
                      <a:pt x="106" y="203"/>
                    </a:cubicBezTo>
                    <a:cubicBezTo>
                      <a:pt x="102" y="202"/>
                      <a:pt x="98" y="200"/>
                      <a:pt x="94" y="199"/>
                    </a:cubicBezTo>
                    <a:cubicBezTo>
                      <a:pt x="91" y="198"/>
                      <a:pt x="88" y="196"/>
                      <a:pt x="85" y="195"/>
                    </a:cubicBezTo>
                    <a:cubicBezTo>
                      <a:pt x="84" y="195"/>
                      <a:pt x="83" y="194"/>
                      <a:pt x="83" y="194"/>
                    </a:cubicBezTo>
                    <a:cubicBezTo>
                      <a:pt x="80" y="192"/>
                      <a:pt x="78" y="191"/>
                      <a:pt x="75" y="190"/>
                    </a:cubicBezTo>
                    <a:cubicBezTo>
                      <a:pt x="68" y="187"/>
                      <a:pt x="62" y="183"/>
                      <a:pt x="55" y="179"/>
                    </a:cubicBezTo>
                    <a:cubicBezTo>
                      <a:pt x="47" y="175"/>
                      <a:pt x="38" y="170"/>
                      <a:pt x="30" y="165"/>
                    </a:cubicBezTo>
                    <a:cubicBezTo>
                      <a:pt x="33" y="165"/>
                      <a:pt x="35" y="165"/>
                      <a:pt x="38" y="164"/>
                    </a:cubicBezTo>
                    <a:cubicBezTo>
                      <a:pt x="41" y="164"/>
                      <a:pt x="44" y="164"/>
                      <a:pt x="46" y="164"/>
                    </a:cubicBezTo>
                    <a:cubicBezTo>
                      <a:pt x="49" y="164"/>
                      <a:pt x="52" y="164"/>
                      <a:pt x="55" y="164"/>
                    </a:cubicBezTo>
                    <a:cubicBezTo>
                      <a:pt x="58" y="164"/>
                      <a:pt x="61" y="163"/>
                      <a:pt x="65" y="163"/>
                    </a:cubicBezTo>
                    <a:cubicBezTo>
                      <a:pt x="67" y="163"/>
                      <a:pt x="69" y="163"/>
                      <a:pt x="72" y="163"/>
                    </a:cubicBezTo>
                    <a:cubicBezTo>
                      <a:pt x="78" y="163"/>
                      <a:pt x="84" y="163"/>
                      <a:pt x="90" y="163"/>
                    </a:cubicBezTo>
                    <a:cubicBezTo>
                      <a:pt x="95" y="163"/>
                      <a:pt x="101" y="163"/>
                      <a:pt x="107" y="162"/>
                    </a:cubicBezTo>
                    <a:cubicBezTo>
                      <a:pt x="113" y="162"/>
                      <a:pt x="118" y="162"/>
                      <a:pt x="124" y="161"/>
                    </a:cubicBezTo>
                    <a:cubicBezTo>
                      <a:pt x="130" y="161"/>
                      <a:pt x="136" y="160"/>
                      <a:pt x="142" y="160"/>
                    </a:cubicBezTo>
                    <a:cubicBezTo>
                      <a:pt x="147" y="159"/>
                      <a:pt x="151" y="159"/>
                      <a:pt x="156" y="159"/>
                    </a:cubicBezTo>
                    <a:cubicBezTo>
                      <a:pt x="157" y="159"/>
                      <a:pt x="159" y="159"/>
                      <a:pt x="160" y="159"/>
                    </a:cubicBezTo>
                    <a:cubicBezTo>
                      <a:pt x="166" y="159"/>
                      <a:pt x="172" y="160"/>
                      <a:pt x="178" y="160"/>
                    </a:cubicBezTo>
                    <a:cubicBezTo>
                      <a:pt x="183" y="160"/>
                      <a:pt x="189" y="160"/>
                      <a:pt x="195" y="160"/>
                    </a:cubicBezTo>
                    <a:cubicBezTo>
                      <a:pt x="208" y="160"/>
                      <a:pt x="220" y="160"/>
                      <a:pt x="233" y="160"/>
                    </a:cubicBezTo>
                    <a:cubicBezTo>
                      <a:pt x="233" y="160"/>
                      <a:pt x="233" y="160"/>
                      <a:pt x="233" y="160"/>
                    </a:cubicBezTo>
                    <a:cubicBezTo>
                      <a:pt x="233" y="161"/>
                      <a:pt x="233" y="161"/>
                      <a:pt x="234" y="161"/>
                    </a:cubicBezTo>
                    <a:cubicBezTo>
                      <a:pt x="234" y="165"/>
                      <a:pt x="234" y="168"/>
                      <a:pt x="235" y="172"/>
                    </a:cubicBezTo>
                    <a:cubicBezTo>
                      <a:pt x="235" y="173"/>
                      <a:pt x="235" y="174"/>
                      <a:pt x="235" y="175"/>
                    </a:cubicBezTo>
                    <a:cubicBezTo>
                      <a:pt x="235" y="175"/>
                      <a:pt x="235" y="176"/>
                      <a:pt x="235" y="176"/>
                    </a:cubicBezTo>
                    <a:cubicBezTo>
                      <a:pt x="235" y="176"/>
                      <a:pt x="235" y="177"/>
                      <a:pt x="235" y="177"/>
                    </a:cubicBezTo>
                    <a:cubicBezTo>
                      <a:pt x="235" y="184"/>
                      <a:pt x="234" y="190"/>
                      <a:pt x="234" y="196"/>
                    </a:cubicBezTo>
                    <a:cubicBezTo>
                      <a:pt x="234" y="200"/>
                      <a:pt x="234" y="203"/>
                      <a:pt x="234" y="207"/>
                    </a:cubicBezTo>
                    <a:cubicBezTo>
                      <a:pt x="233" y="210"/>
                      <a:pt x="233" y="213"/>
                      <a:pt x="233" y="216"/>
                    </a:cubicBezTo>
                    <a:cubicBezTo>
                      <a:pt x="234" y="219"/>
                      <a:pt x="234" y="222"/>
                      <a:pt x="235" y="225"/>
                    </a:cubicBezTo>
                    <a:cubicBezTo>
                      <a:pt x="235" y="226"/>
                      <a:pt x="236" y="227"/>
                      <a:pt x="237" y="228"/>
                    </a:cubicBezTo>
                    <a:cubicBezTo>
                      <a:pt x="238" y="229"/>
                      <a:pt x="239" y="230"/>
                      <a:pt x="239" y="230"/>
                    </a:cubicBezTo>
                    <a:cubicBezTo>
                      <a:pt x="240" y="231"/>
                      <a:pt x="241" y="231"/>
                      <a:pt x="241" y="232"/>
                    </a:cubicBezTo>
                    <a:cubicBezTo>
                      <a:pt x="242" y="232"/>
                      <a:pt x="242" y="232"/>
                      <a:pt x="243" y="232"/>
                    </a:cubicBezTo>
                    <a:cubicBezTo>
                      <a:pt x="243" y="232"/>
                      <a:pt x="244" y="233"/>
                      <a:pt x="244" y="233"/>
                    </a:cubicBezTo>
                    <a:cubicBezTo>
                      <a:pt x="244" y="233"/>
                      <a:pt x="244" y="233"/>
                      <a:pt x="244" y="233"/>
                    </a:cubicBezTo>
                    <a:cubicBezTo>
                      <a:pt x="244" y="233"/>
                      <a:pt x="244" y="233"/>
                      <a:pt x="243" y="234"/>
                    </a:cubicBezTo>
                    <a:cubicBezTo>
                      <a:pt x="242" y="233"/>
                      <a:pt x="240" y="233"/>
                      <a:pt x="239" y="233"/>
                    </a:cubicBezTo>
                    <a:cubicBezTo>
                      <a:pt x="238" y="233"/>
                      <a:pt x="237" y="233"/>
                      <a:pt x="237" y="233"/>
                    </a:cubicBezTo>
                    <a:cubicBezTo>
                      <a:pt x="236" y="233"/>
                      <a:pt x="236" y="234"/>
                      <a:pt x="235" y="234"/>
                    </a:cubicBezTo>
                    <a:cubicBezTo>
                      <a:pt x="235" y="234"/>
                      <a:pt x="235" y="234"/>
                      <a:pt x="234" y="235"/>
                    </a:cubicBezTo>
                    <a:cubicBezTo>
                      <a:pt x="234" y="235"/>
                      <a:pt x="233" y="235"/>
                      <a:pt x="233" y="236"/>
                    </a:cubicBezTo>
                    <a:cubicBezTo>
                      <a:pt x="232" y="236"/>
                      <a:pt x="233" y="238"/>
                      <a:pt x="234" y="237"/>
                    </a:cubicBezTo>
                    <a:cubicBezTo>
                      <a:pt x="235" y="237"/>
                      <a:pt x="236" y="236"/>
                      <a:pt x="237" y="236"/>
                    </a:cubicBezTo>
                    <a:cubicBezTo>
                      <a:pt x="237" y="236"/>
                      <a:pt x="237" y="235"/>
                      <a:pt x="237" y="235"/>
                    </a:cubicBezTo>
                    <a:cubicBezTo>
                      <a:pt x="238" y="235"/>
                      <a:pt x="238" y="235"/>
                      <a:pt x="238" y="235"/>
                    </a:cubicBezTo>
                    <a:cubicBezTo>
                      <a:pt x="239" y="236"/>
                      <a:pt x="240" y="236"/>
                      <a:pt x="241" y="236"/>
                    </a:cubicBezTo>
                    <a:cubicBezTo>
                      <a:pt x="242" y="237"/>
                      <a:pt x="243" y="237"/>
                      <a:pt x="244" y="238"/>
                    </a:cubicBezTo>
                    <a:cubicBezTo>
                      <a:pt x="244" y="238"/>
                      <a:pt x="245" y="238"/>
                      <a:pt x="245" y="238"/>
                    </a:cubicBezTo>
                    <a:cubicBezTo>
                      <a:pt x="246" y="239"/>
                      <a:pt x="246" y="239"/>
                      <a:pt x="247" y="239"/>
                    </a:cubicBezTo>
                    <a:cubicBezTo>
                      <a:pt x="249" y="240"/>
                      <a:pt x="250" y="241"/>
                      <a:pt x="252" y="242"/>
                    </a:cubicBezTo>
                    <a:cubicBezTo>
                      <a:pt x="254" y="243"/>
                      <a:pt x="256" y="244"/>
                      <a:pt x="258" y="245"/>
                    </a:cubicBezTo>
                    <a:cubicBezTo>
                      <a:pt x="262" y="248"/>
                      <a:pt x="266" y="250"/>
                      <a:pt x="269" y="252"/>
                    </a:cubicBezTo>
                    <a:cubicBezTo>
                      <a:pt x="273" y="255"/>
                      <a:pt x="277" y="258"/>
                      <a:pt x="281" y="260"/>
                    </a:cubicBezTo>
                    <a:cubicBezTo>
                      <a:pt x="283" y="262"/>
                      <a:pt x="285" y="263"/>
                      <a:pt x="288" y="265"/>
                    </a:cubicBezTo>
                    <a:cubicBezTo>
                      <a:pt x="290" y="266"/>
                      <a:pt x="291" y="267"/>
                      <a:pt x="293" y="268"/>
                    </a:cubicBezTo>
                    <a:cubicBezTo>
                      <a:pt x="294" y="268"/>
                      <a:pt x="296" y="269"/>
                      <a:pt x="297" y="270"/>
                    </a:cubicBezTo>
                    <a:cubicBezTo>
                      <a:pt x="297" y="270"/>
                      <a:pt x="297" y="270"/>
                      <a:pt x="297" y="270"/>
                    </a:cubicBezTo>
                    <a:cubicBezTo>
                      <a:pt x="283" y="269"/>
                      <a:pt x="269" y="268"/>
                      <a:pt x="255" y="268"/>
                    </a:cubicBezTo>
                    <a:cubicBezTo>
                      <a:pt x="253" y="268"/>
                      <a:pt x="251" y="268"/>
                      <a:pt x="249" y="268"/>
                    </a:cubicBezTo>
                    <a:cubicBezTo>
                      <a:pt x="241" y="269"/>
                      <a:pt x="233" y="269"/>
                      <a:pt x="225" y="269"/>
                    </a:cubicBezTo>
                    <a:cubicBezTo>
                      <a:pt x="217" y="270"/>
                      <a:pt x="210" y="270"/>
                      <a:pt x="202" y="270"/>
                    </a:cubicBezTo>
                    <a:cubicBezTo>
                      <a:pt x="193" y="270"/>
                      <a:pt x="185" y="271"/>
                      <a:pt x="177" y="271"/>
                    </a:cubicBezTo>
                    <a:cubicBezTo>
                      <a:pt x="173" y="271"/>
                      <a:pt x="169" y="272"/>
                      <a:pt x="166" y="272"/>
                    </a:cubicBezTo>
                    <a:cubicBezTo>
                      <a:pt x="162" y="272"/>
                      <a:pt x="157" y="272"/>
                      <a:pt x="153" y="272"/>
                    </a:cubicBezTo>
                    <a:cubicBezTo>
                      <a:pt x="145" y="273"/>
                      <a:pt x="137" y="273"/>
                      <a:pt x="128" y="273"/>
                    </a:cubicBezTo>
                    <a:cubicBezTo>
                      <a:pt x="120" y="273"/>
                      <a:pt x="112" y="273"/>
                      <a:pt x="103" y="273"/>
                    </a:cubicBezTo>
                    <a:cubicBezTo>
                      <a:pt x="89" y="273"/>
                      <a:pt x="75" y="273"/>
                      <a:pt x="61" y="273"/>
                    </a:cubicBezTo>
                    <a:cubicBezTo>
                      <a:pt x="61" y="273"/>
                      <a:pt x="60" y="273"/>
                      <a:pt x="59" y="273"/>
                    </a:cubicBezTo>
                    <a:close/>
                    <a:moveTo>
                      <a:pt x="236" y="82"/>
                    </a:moveTo>
                    <a:cubicBezTo>
                      <a:pt x="236" y="81"/>
                      <a:pt x="236" y="81"/>
                      <a:pt x="236" y="81"/>
                    </a:cubicBezTo>
                    <a:cubicBezTo>
                      <a:pt x="236" y="81"/>
                      <a:pt x="236" y="81"/>
                      <a:pt x="236" y="81"/>
                    </a:cubicBezTo>
                    <a:cubicBezTo>
                      <a:pt x="236" y="81"/>
                      <a:pt x="236" y="81"/>
                      <a:pt x="236" y="82"/>
                    </a:cubicBezTo>
                    <a:close/>
                    <a:moveTo>
                      <a:pt x="238" y="107"/>
                    </a:moveTo>
                    <a:cubicBezTo>
                      <a:pt x="239" y="101"/>
                      <a:pt x="240" y="95"/>
                      <a:pt x="240" y="90"/>
                    </a:cubicBezTo>
                    <a:cubicBezTo>
                      <a:pt x="240" y="90"/>
                      <a:pt x="240" y="90"/>
                      <a:pt x="240" y="90"/>
                    </a:cubicBezTo>
                    <a:cubicBezTo>
                      <a:pt x="240" y="104"/>
                      <a:pt x="240" y="117"/>
                      <a:pt x="240" y="131"/>
                    </a:cubicBezTo>
                    <a:cubicBezTo>
                      <a:pt x="240" y="132"/>
                      <a:pt x="240" y="134"/>
                      <a:pt x="240" y="135"/>
                    </a:cubicBezTo>
                    <a:cubicBezTo>
                      <a:pt x="239" y="136"/>
                      <a:pt x="239" y="137"/>
                      <a:pt x="239" y="139"/>
                    </a:cubicBezTo>
                    <a:cubicBezTo>
                      <a:pt x="239" y="142"/>
                      <a:pt x="239" y="145"/>
                      <a:pt x="238" y="148"/>
                    </a:cubicBezTo>
                    <a:cubicBezTo>
                      <a:pt x="238" y="149"/>
                      <a:pt x="238" y="149"/>
                      <a:pt x="238" y="150"/>
                    </a:cubicBezTo>
                    <a:cubicBezTo>
                      <a:pt x="238" y="149"/>
                      <a:pt x="238" y="148"/>
                      <a:pt x="238" y="148"/>
                    </a:cubicBezTo>
                    <a:cubicBezTo>
                      <a:pt x="238" y="146"/>
                      <a:pt x="238" y="144"/>
                      <a:pt x="237" y="142"/>
                    </a:cubicBezTo>
                    <a:cubicBezTo>
                      <a:pt x="237" y="136"/>
                      <a:pt x="237" y="131"/>
                      <a:pt x="236" y="126"/>
                    </a:cubicBezTo>
                    <a:cubicBezTo>
                      <a:pt x="236" y="126"/>
                      <a:pt x="236" y="125"/>
                      <a:pt x="236" y="125"/>
                    </a:cubicBezTo>
                    <a:cubicBezTo>
                      <a:pt x="237" y="119"/>
                      <a:pt x="237" y="113"/>
                      <a:pt x="238" y="107"/>
                    </a:cubicBezTo>
                    <a:close/>
                    <a:moveTo>
                      <a:pt x="693" y="36"/>
                    </a:moveTo>
                    <a:cubicBezTo>
                      <a:pt x="700" y="36"/>
                      <a:pt x="708" y="36"/>
                      <a:pt x="715" y="36"/>
                    </a:cubicBezTo>
                    <a:cubicBezTo>
                      <a:pt x="723" y="36"/>
                      <a:pt x="730" y="36"/>
                      <a:pt x="738" y="36"/>
                    </a:cubicBezTo>
                    <a:cubicBezTo>
                      <a:pt x="746" y="36"/>
                      <a:pt x="754" y="35"/>
                      <a:pt x="762" y="35"/>
                    </a:cubicBezTo>
                    <a:cubicBezTo>
                      <a:pt x="770" y="34"/>
                      <a:pt x="778" y="34"/>
                      <a:pt x="785" y="33"/>
                    </a:cubicBezTo>
                    <a:cubicBezTo>
                      <a:pt x="793" y="33"/>
                      <a:pt x="800" y="32"/>
                      <a:pt x="807" y="31"/>
                    </a:cubicBezTo>
                    <a:cubicBezTo>
                      <a:pt x="811" y="31"/>
                      <a:pt x="815" y="30"/>
                      <a:pt x="819" y="30"/>
                    </a:cubicBezTo>
                    <a:cubicBezTo>
                      <a:pt x="823" y="29"/>
                      <a:pt x="827" y="29"/>
                      <a:pt x="831" y="29"/>
                    </a:cubicBezTo>
                    <a:cubicBezTo>
                      <a:pt x="838" y="29"/>
                      <a:pt x="846" y="29"/>
                      <a:pt x="853" y="29"/>
                    </a:cubicBezTo>
                    <a:cubicBezTo>
                      <a:pt x="855" y="28"/>
                      <a:pt x="857" y="28"/>
                      <a:pt x="860" y="28"/>
                    </a:cubicBezTo>
                    <a:cubicBezTo>
                      <a:pt x="862" y="28"/>
                      <a:pt x="864" y="28"/>
                      <a:pt x="866" y="28"/>
                    </a:cubicBezTo>
                    <a:cubicBezTo>
                      <a:pt x="869" y="28"/>
                      <a:pt x="873" y="27"/>
                      <a:pt x="876" y="27"/>
                    </a:cubicBezTo>
                    <a:cubicBezTo>
                      <a:pt x="884" y="26"/>
                      <a:pt x="891" y="25"/>
                      <a:pt x="899" y="24"/>
                    </a:cubicBezTo>
                    <a:cubicBezTo>
                      <a:pt x="901" y="24"/>
                      <a:pt x="903" y="24"/>
                      <a:pt x="905" y="24"/>
                    </a:cubicBezTo>
                    <a:cubicBezTo>
                      <a:pt x="906" y="24"/>
                      <a:pt x="906" y="24"/>
                      <a:pt x="906" y="25"/>
                    </a:cubicBezTo>
                    <a:cubicBezTo>
                      <a:pt x="908" y="27"/>
                      <a:pt x="911" y="29"/>
                      <a:pt x="913" y="32"/>
                    </a:cubicBezTo>
                    <a:cubicBezTo>
                      <a:pt x="915" y="34"/>
                      <a:pt x="917" y="35"/>
                      <a:pt x="919" y="37"/>
                    </a:cubicBezTo>
                    <a:cubicBezTo>
                      <a:pt x="920" y="38"/>
                      <a:pt x="921" y="40"/>
                      <a:pt x="923" y="41"/>
                    </a:cubicBezTo>
                    <a:cubicBezTo>
                      <a:pt x="926" y="44"/>
                      <a:pt x="930" y="47"/>
                      <a:pt x="933" y="50"/>
                    </a:cubicBezTo>
                    <a:cubicBezTo>
                      <a:pt x="936" y="52"/>
                      <a:pt x="939" y="54"/>
                      <a:pt x="941" y="56"/>
                    </a:cubicBezTo>
                    <a:cubicBezTo>
                      <a:pt x="945" y="59"/>
                      <a:pt x="948" y="62"/>
                      <a:pt x="951" y="64"/>
                    </a:cubicBezTo>
                    <a:cubicBezTo>
                      <a:pt x="957" y="70"/>
                      <a:pt x="963" y="75"/>
                      <a:pt x="969" y="81"/>
                    </a:cubicBezTo>
                    <a:cubicBezTo>
                      <a:pt x="977" y="88"/>
                      <a:pt x="985" y="95"/>
                      <a:pt x="993" y="103"/>
                    </a:cubicBezTo>
                    <a:cubicBezTo>
                      <a:pt x="993" y="103"/>
                      <a:pt x="994" y="104"/>
                      <a:pt x="995" y="105"/>
                    </a:cubicBezTo>
                    <a:cubicBezTo>
                      <a:pt x="993" y="106"/>
                      <a:pt x="992" y="108"/>
                      <a:pt x="990" y="109"/>
                    </a:cubicBezTo>
                    <a:cubicBezTo>
                      <a:pt x="989" y="111"/>
                      <a:pt x="987" y="113"/>
                      <a:pt x="986" y="114"/>
                    </a:cubicBezTo>
                    <a:cubicBezTo>
                      <a:pt x="983" y="117"/>
                      <a:pt x="981" y="119"/>
                      <a:pt x="979" y="121"/>
                    </a:cubicBezTo>
                    <a:cubicBezTo>
                      <a:pt x="979" y="121"/>
                      <a:pt x="978" y="122"/>
                      <a:pt x="978" y="122"/>
                    </a:cubicBezTo>
                    <a:cubicBezTo>
                      <a:pt x="967" y="132"/>
                      <a:pt x="955" y="141"/>
                      <a:pt x="943" y="151"/>
                    </a:cubicBezTo>
                    <a:cubicBezTo>
                      <a:pt x="934" y="159"/>
                      <a:pt x="925" y="167"/>
                      <a:pt x="915" y="175"/>
                    </a:cubicBezTo>
                    <a:cubicBezTo>
                      <a:pt x="910" y="179"/>
                      <a:pt x="905" y="183"/>
                      <a:pt x="901" y="187"/>
                    </a:cubicBezTo>
                    <a:cubicBezTo>
                      <a:pt x="898" y="190"/>
                      <a:pt x="895" y="192"/>
                      <a:pt x="893" y="194"/>
                    </a:cubicBezTo>
                    <a:cubicBezTo>
                      <a:pt x="892" y="194"/>
                      <a:pt x="891" y="195"/>
                      <a:pt x="890" y="195"/>
                    </a:cubicBezTo>
                    <a:cubicBezTo>
                      <a:pt x="886" y="195"/>
                      <a:pt x="883" y="195"/>
                      <a:pt x="879" y="195"/>
                    </a:cubicBezTo>
                    <a:cubicBezTo>
                      <a:pt x="875" y="194"/>
                      <a:pt x="871" y="194"/>
                      <a:pt x="867" y="194"/>
                    </a:cubicBezTo>
                    <a:cubicBezTo>
                      <a:pt x="867" y="194"/>
                      <a:pt x="867" y="194"/>
                      <a:pt x="866" y="194"/>
                    </a:cubicBezTo>
                    <a:cubicBezTo>
                      <a:pt x="862" y="194"/>
                      <a:pt x="858" y="195"/>
                      <a:pt x="855" y="195"/>
                    </a:cubicBezTo>
                    <a:cubicBezTo>
                      <a:pt x="849" y="195"/>
                      <a:pt x="843" y="195"/>
                      <a:pt x="838" y="196"/>
                    </a:cubicBezTo>
                    <a:cubicBezTo>
                      <a:pt x="834" y="195"/>
                      <a:pt x="831" y="195"/>
                      <a:pt x="827" y="195"/>
                    </a:cubicBezTo>
                    <a:cubicBezTo>
                      <a:pt x="823" y="195"/>
                      <a:pt x="820" y="194"/>
                      <a:pt x="816" y="194"/>
                    </a:cubicBezTo>
                    <a:cubicBezTo>
                      <a:pt x="812" y="194"/>
                      <a:pt x="809" y="194"/>
                      <a:pt x="805" y="194"/>
                    </a:cubicBezTo>
                    <a:cubicBezTo>
                      <a:pt x="805" y="194"/>
                      <a:pt x="805" y="194"/>
                      <a:pt x="804" y="194"/>
                    </a:cubicBezTo>
                    <a:cubicBezTo>
                      <a:pt x="797" y="194"/>
                      <a:pt x="790" y="194"/>
                      <a:pt x="783" y="195"/>
                    </a:cubicBezTo>
                    <a:cubicBezTo>
                      <a:pt x="770" y="195"/>
                      <a:pt x="756" y="195"/>
                      <a:pt x="743" y="195"/>
                    </a:cubicBezTo>
                    <a:cubicBezTo>
                      <a:pt x="729" y="196"/>
                      <a:pt x="715" y="195"/>
                      <a:pt x="701" y="196"/>
                    </a:cubicBezTo>
                    <a:cubicBezTo>
                      <a:pt x="694" y="196"/>
                      <a:pt x="687" y="196"/>
                      <a:pt x="680" y="196"/>
                    </a:cubicBezTo>
                    <a:cubicBezTo>
                      <a:pt x="676" y="196"/>
                      <a:pt x="671" y="196"/>
                      <a:pt x="667" y="196"/>
                    </a:cubicBezTo>
                    <a:cubicBezTo>
                      <a:pt x="663" y="196"/>
                      <a:pt x="660" y="196"/>
                      <a:pt x="656" y="196"/>
                    </a:cubicBezTo>
                    <a:cubicBezTo>
                      <a:pt x="651" y="197"/>
                      <a:pt x="646" y="197"/>
                      <a:pt x="641" y="197"/>
                    </a:cubicBezTo>
                    <a:cubicBezTo>
                      <a:pt x="633" y="197"/>
                      <a:pt x="624" y="197"/>
                      <a:pt x="615" y="197"/>
                    </a:cubicBezTo>
                    <a:cubicBezTo>
                      <a:pt x="599" y="197"/>
                      <a:pt x="582" y="197"/>
                      <a:pt x="565" y="198"/>
                    </a:cubicBezTo>
                    <a:cubicBezTo>
                      <a:pt x="558" y="198"/>
                      <a:pt x="550" y="198"/>
                      <a:pt x="542" y="198"/>
                    </a:cubicBezTo>
                    <a:cubicBezTo>
                      <a:pt x="535" y="199"/>
                      <a:pt x="527" y="199"/>
                      <a:pt x="519" y="200"/>
                    </a:cubicBezTo>
                    <a:cubicBezTo>
                      <a:pt x="514" y="200"/>
                      <a:pt x="510" y="200"/>
                      <a:pt x="505" y="201"/>
                    </a:cubicBezTo>
                    <a:cubicBezTo>
                      <a:pt x="500" y="201"/>
                      <a:pt x="494" y="201"/>
                      <a:pt x="488" y="201"/>
                    </a:cubicBezTo>
                    <a:cubicBezTo>
                      <a:pt x="482" y="202"/>
                      <a:pt x="477" y="202"/>
                      <a:pt x="471" y="203"/>
                    </a:cubicBezTo>
                    <a:cubicBezTo>
                      <a:pt x="466" y="202"/>
                      <a:pt x="462" y="202"/>
                      <a:pt x="458" y="202"/>
                    </a:cubicBezTo>
                    <a:cubicBezTo>
                      <a:pt x="458" y="202"/>
                      <a:pt x="457" y="202"/>
                      <a:pt x="457" y="202"/>
                    </a:cubicBezTo>
                    <a:cubicBezTo>
                      <a:pt x="456" y="202"/>
                      <a:pt x="454" y="203"/>
                      <a:pt x="453" y="204"/>
                    </a:cubicBezTo>
                    <a:cubicBezTo>
                      <a:pt x="453" y="204"/>
                      <a:pt x="453" y="204"/>
                      <a:pt x="453" y="204"/>
                    </a:cubicBezTo>
                    <a:cubicBezTo>
                      <a:pt x="450" y="205"/>
                      <a:pt x="448" y="205"/>
                      <a:pt x="445" y="205"/>
                    </a:cubicBezTo>
                    <a:cubicBezTo>
                      <a:pt x="444" y="205"/>
                      <a:pt x="442" y="206"/>
                      <a:pt x="441" y="206"/>
                    </a:cubicBezTo>
                    <a:cubicBezTo>
                      <a:pt x="434" y="206"/>
                      <a:pt x="428" y="206"/>
                      <a:pt x="421" y="207"/>
                    </a:cubicBezTo>
                    <a:cubicBezTo>
                      <a:pt x="415" y="207"/>
                      <a:pt x="409" y="207"/>
                      <a:pt x="403" y="208"/>
                    </a:cubicBezTo>
                    <a:cubicBezTo>
                      <a:pt x="396" y="208"/>
                      <a:pt x="390" y="208"/>
                      <a:pt x="383" y="208"/>
                    </a:cubicBezTo>
                    <a:cubicBezTo>
                      <a:pt x="379" y="209"/>
                      <a:pt x="374" y="209"/>
                      <a:pt x="370" y="209"/>
                    </a:cubicBezTo>
                    <a:cubicBezTo>
                      <a:pt x="368" y="209"/>
                      <a:pt x="366" y="210"/>
                      <a:pt x="364" y="210"/>
                    </a:cubicBezTo>
                    <a:cubicBezTo>
                      <a:pt x="356" y="211"/>
                      <a:pt x="349" y="211"/>
                      <a:pt x="342" y="212"/>
                    </a:cubicBezTo>
                    <a:cubicBezTo>
                      <a:pt x="342" y="212"/>
                      <a:pt x="342" y="212"/>
                      <a:pt x="342" y="212"/>
                    </a:cubicBezTo>
                    <a:cubicBezTo>
                      <a:pt x="339" y="212"/>
                      <a:pt x="336" y="213"/>
                      <a:pt x="333" y="213"/>
                    </a:cubicBezTo>
                    <a:cubicBezTo>
                      <a:pt x="332" y="213"/>
                      <a:pt x="331" y="213"/>
                      <a:pt x="330" y="213"/>
                    </a:cubicBezTo>
                    <a:cubicBezTo>
                      <a:pt x="327" y="214"/>
                      <a:pt x="325" y="214"/>
                      <a:pt x="322" y="214"/>
                    </a:cubicBezTo>
                    <a:cubicBezTo>
                      <a:pt x="316" y="215"/>
                      <a:pt x="310" y="215"/>
                      <a:pt x="304" y="216"/>
                    </a:cubicBezTo>
                    <a:cubicBezTo>
                      <a:pt x="303" y="216"/>
                      <a:pt x="303" y="216"/>
                      <a:pt x="302" y="216"/>
                    </a:cubicBezTo>
                    <a:cubicBezTo>
                      <a:pt x="297" y="216"/>
                      <a:pt x="291" y="216"/>
                      <a:pt x="286" y="215"/>
                    </a:cubicBezTo>
                    <a:cubicBezTo>
                      <a:pt x="282" y="214"/>
                      <a:pt x="278" y="214"/>
                      <a:pt x="274" y="213"/>
                    </a:cubicBezTo>
                    <a:cubicBezTo>
                      <a:pt x="272" y="212"/>
                      <a:pt x="270" y="212"/>
                      <a:pt x="268" y="211"/>
                    </a:cubicBezTo>
                    <a:cubicBezTo>
                      <a:pt x="266" y="210"/>
                      <a:pt x="264" y="210"/>
                      <a:pt x="262" y="209"/>
                    </a:cubicBezTo>
                    <a:cubicBezTo>
                      <a:pt x="260" y="209"/>
                      <a:pt x="258" y="210"/>
                      <a:pt x="258" y="211"/>
                    </a:cubicBezTo>
                    <a:cubicBezTo>
                      <a:pt x="258" y="213"/>
                      <a:pt x="259" y="214"/>
                      <a:pt x="260" y="215"/>
                    </a:cubicBezTo>
                    <a:cubicBezTo>
                      <a:pt x="265" y="216"/>
                      <a:pt x="269" y="218"/>
                      <a:pt x="273" y="219"/>
                    </a:cubicBezTo>
                    <a:cubicBezTo>
                      <a:pt x="275" y="219"/>
                      <a:pt x="276" y="219"/>
                      <a:pt x="278" y="220"/>
                    </a:cubicBezTo>
                    <a:cubicBezTo>
                      <a:pt x="278" y="220"/>
                      <a:pt x="278" y="220"/>
                      <a:pt x="278" y="220"/>
                    </a:cubicBezTo>
                    <a:cubicBezTo>
                      <a:pt x="278" y="221"/>
                      <a:pt x="277" y="221"/>
                      <a:pt x="277" y="221"/>
                    </a:cubicBezTo>
                    <a:cubicBezTo>
                      <a:pt x="274" y="221"/>
                      <a:pt x="272" y="221"/>
                      <a:pt x="269" y="221"/>
                    </a:cubicBezTo>
                    <a:cubicBezTo>
                      <a:pt x="264" y="222"/>
                      <a:pt x="258" y="222"/>
                      <a:pt x="252" y="222"/>
                    </a:cubicBezTo>
                    <a:cubicBezTo>
                      <a:pt x="252" y="222"/>
                      <a:pt x="252" y="222"/>
                      <a:pt x="252" y="222"/>
                    </a:cubicBezTo>
                    <a:cubicBezTo>
                      <a:pt x="252" y="220"/>
                      <a:pt x="252" y="217"/>
                      <a:pt x="251" y="214"/>
                    </a:cubicBezTo>
                    <a:cubicBezTo>
                      <a:pt x="250" y="202"/>
                      <a:pt x="250" y="189"/>
                      <a:pt x="250" y="177"/>
                    </a:cubicBezTo>
                    <a:cubicBezTo>
                      <a:pt x="250" y="170"/>
                      <a:pt x="250" y="164"/>
                      <a:pt x="250" y="157"/>
                    </a:cubicBezTo>
                    <a:cubicBezTo>
                      <a:pt x="250" y="151"/>
                      <a:pt x="251" y="145"/>
                      <a:pt x="251" y="138"/>
                    </a:cubicBezTo>
                    <a:cubicBezTo>
                      <a:pt x="251" y="131"/>
                      <a:pt x="251" y="124"/>
                      <a:pt x="251" y="117"/>
                    </a:cubicBezTo>
                    <a:cubicBezTo>
                      <a:pt x="251" y="110"/>
                      <a:pt x="251" y="103"/>
                      <a:pt x="250" y="96"/>
                    </a:cubicBezTo>
                    <a:cubicBezTo>
                      <a:pt x="250" y="91"/>
                      <a:pt x="250" y="85"/>
                      <a:pt x="250" y="79"/>
                    </a:cubicBezTo>
                    <a:cubicBezTo>
                      <a:pt x="250" y="70"/>
                      <a:pt x="249" y="61"/>
                      <a:pt x="249" y="51"/>
                    </a:cubicBezTo>
                    <a:cubicBezTo>
                      <a:pt x="249" y="51"/>
                      <a:pt x="249" y="51"/>
                      <a:pt x="249" y="50"/>
                    </a:cubicBezTo>
                    <a:cubicBezTo>
                      <a:pt x="249" y="50"/>
                      <a:pt x="249" y="50"/>
                      <a:pt x="249" y="50"/>
                    </a:cubicBezTo>
                    <a:cubicBezTo>
                      <a:pt x="252" y="50"/>
                      <a:pt x="256" y="49"/>
                      <a:pt x="260" y="49"/>
                    </a:cubicBezTo>
                    <a:cubicBezTo>
                      <a:pt x="263" y="49"/>
                      <a:pt x="266" y="48"/>
                      <a:pt x="270" y="48"/>
                    </a:cubicBezTo>
                    <a:cubicBezTo>
                      <a:pt x="277" y="47"/>
                      <a:pt x="285" y="47"/>
                      <a:pt x="292" y="46"/>
                    </a:cubicBezTo>
                    <a:cubicBezTo>
                      <a:pt x="308" y="45"/>
                      <a:pt x="323" y="43"/>
                      <a:pt x="338" y="42"/>
                    </a:cubicBezTo>
                    <a:cubicBezTo>
                      <a:pt x="346" y="41"/>
                      <a:pt x="354" y="41"/>
                      <a:pt x="361" y="40"/>
                    </a:cubicBezTo>
                    <a:cubicBezTo>
                      <a:pt x="366" y="40"/>
                      <a:pt x="372" y="39"/>
                      <a:pt x="377" y="39"/>
                    </a:cubicBezTo>
                    <a:cubicBezTo>
                      <a:pt x="381" y="39"/>
                      <a:pt x="384" y="39"/>
                      <a:pt x="388" y="39"/>
                    </a:cubicBezTo>
                    <a:cubicBezTo>
                      <a:pt x="396" y="39"/>
                      <a:pt x="404" y="38"/>
                      <a:pt x="412" y="38"/>
                    </a:cubicBezTo>
                    <a:cubicBezTo>
                      <a:pt x="419" y="38"/>
                      <a:pt x="426" y="38"/>
                      <a:pt x="433" y="38"/>
                    </a:cubicBezTo>
                    <a:cubicBezTo>
                      <a:pt x="440" y="38"/>
                      <a:pt x="447" y="38"/>
                      <a:pt x="453" y="38"/>
                    </a:cubicBezTo>
                    <a:cubicBezTo>
                      <a:pt x="458" y="38"/>
                      <a:pt x="463" y="38"/>
                      <a:pt x="467" y="37"/>
                    </a:cubicBezTo>
                    <a:cubicBezTo>
                      <a:pt x="468" y="37"/>
                      <a:pt x="469" y="37"/>
                      <a:pt x="469" y="37"/>
                    </a:cubicBezTo>
                    <a:cubicBezTo>
                      <a:pt x="472" y="37"/>
                      <a:pt x="474" y="37"/>
                      <a:pt x="476" y="37"/>
                    </a:cubicBezTo>
                    <a:cubicBezTo>
                      <a:pt x="479" y="37"/>
                      <a:pt x="481" y="36"/>
                      <a:pt x="484" y="36"/>
                    </a:cubicBezTo>
                    <a:cubicBezTo>
                      <a:pt x="485" y="36"/>
                      <a:pt x="486" y="36"/>
                      <a:pt x="487" y="36"/>
                    </a:cubicBezTo>
                    <a:cubicBezTo>
                      <a:pt x="491" y="35"/>
                      <a:pt x="495" y="35"/>
                      <a:pt x="499" y="34"/>
                    </a:cubicBezTo>
                    <a:cubicBezTo>
                      <a:pt x="507" y="34"/>
                      <a:pt x="514" y="33"/>
                      <a:pt x="522" y="31"/>
                    </a:cubicBezTo>
                    <a:cubicBezTo>
                      <a:pt x="524" y="31"/>
                      <a:pt x="525" y="31"/>
                      <a:pt x="527" y="31"/>
                    </a:cubicBezTo>
                    <a:cubicBezTo>
                      <a:pt x="529" y="31"/>
                      <a:pt x="530" y="30"/>
                      <a:pt x="532" y="30"/>
                    </a:cubicBezTo>
                    <a:cubicBezTo>
                      <a:pt x="562" y="30"/>
                      <a:pt x="592" y="31"/>
                      <a:pt x="622" y="33"/>
                    </a:cubicBezTo>
                    <a:cubicBezTo>
                      <a:pt x="638" y="34"/>
                      <a:pt x="653" y="35"/>
                      <a:pt x="669" y="35"/>
                    </a:cubicBezTo>
                    <a:cubicBezTo>
                      <a:pt x="677" y="36"/>
                      <a:pt x="685" y="36"/>
                      <a:pt x="693" y="36"/>
                    </a:cubicBezTo>
                    <a:close/>
                    <a:moveTo>
                      <a:pt x="911" y="203"/>
                    </a:moveTo>
                    <a:cubicBezTo>
                      <a:pt x="912" y="202"/>
                      <a:pt x="913" y="201"/>
                      <a:pt x="914" y="200"/>
                    </a:cubicBezTo>
                    <a:cubicBezTo>
                      <a:pt x="914" y="200"/>
                      <a:pt x="914" y="199"/>
                      <a:pt x="914" y="199"/>
                    </a:cubicBezTo>
                    <a:cubicBezTo>
                      <a:pt x="917" y="197"/>
                      <a:pt x="919" y="195"/>
                      <a:pt x="922" y="192"/>
                    </a:cubicBezTo>
                    <a:cubicBezTo>
                      <a:pt x="924" y="190"/>
                      <a:pt x="927" y="188"/>
                      <a:pt x="929" y="186"/>
                    </a:cubicBezTo>
                    <a:cubicBezTo>
                      <a:pt x="927" y="188"/>
                      <a:pt x="926" y="190"/>
                      <a:pt x="925" y="191"/>
                    </a:cubicBezTo>
                    <a:cubicBezTo>
                      <a:pt x="923" y="193"/>
                      <a:pt x="921" y="196"/>
                      <a:pt x="919" y="198"/>
                    </a:cubicBezTo>
                    <a:cubicBezTo>
                      <a:pt x="917" y="200"/>
                      <a:pt x="915" y="202"/>
                      <a:pt x="913" y="204"/>
                    </a:cubicBezTo>
                    <a:cubicBezTo>
                      <a:pt x="912" y="204"/>
                      <a:pt x="912" y="205"/>
                      <a:pt x="912" y="205"/>
                    </a:cubicBezTo>
                    <a:cubicBezTo>
                      <a:pt x="911" y="204"/>
                      <a:pt x="911" y="204"/>
                      <a:pt x="911" y="203"/>
                    </a:cubicBezTo>
                    <a:close/>
                    <a:moveTo>
                      <a:pt x="336" y="231"/>
                    </a:moveTo>
                    <a:cubicBezTo>
                      <a:pt x="336" y="231"/>
                      <a:pt x="336" y="231"/>
                      <a:pt x="336" y="232"/>
                    </a:cubicBezTo>
                    <a:cubicBezTo>
                      <a:pt x="336" y="232"/>
                      <a:pt x="336" y="232"/>
                      <a:pt x="336" y="232"/>
                    </a:cubicBezTo>
                    <a:cubicBezTo>
                      <a:pt x="336" y="232"/>
                      <a:pt x="336" y="233"/>
                      <a:pt x="336" y="233"/>
                    </a:cubicBezTo>
                    <a:cubicBezTo>
                      <a:pt x="336" y="235"/>
                      <a:pt x="336" y="236"/>
                      <a:pt x="336" y="238"/>
                    </a:cubicBezTo>
                    <a:cubicBezTo>
                      <a:pt x="336" y="240"/>
                      <a:pt x="336" y="242"/>
                      <a:pt x="336" y="244"/>
                    </a:cubicBezTo>
                    <a:cubicBezTo>
                      <a:pt x="336" y="248"/>
                      <a:pt x="336" y="252"/>
                      <a:pt x="336" y="257"/>
                    </a:cubicBezTo>
                    <a:cubicBezTo>
                      <a:pt x="336" y="261"/>
                      <a:pt x="336" y="265"/>
                      <a:pt x="336" y="270"/>
                    </a:cubicBezTo>
                    <a:cubicBezTo>
                      <a:pt x="336" y="270"/>
                      <a:pt x="335" y="270"/>
                      <a:pt x="335" y="270"/>
                    </a:cubicBezTo>
                    <a:cubicBezTo>
                      <a:pt x="335" y="269"/>
                      <a:pt x="334" y="269"/>
                      <a:pt x="334" y="269"/>
                    </a:cubicBezTo>
                    <a:cubicBezTo>
                      <a:pt x="334" y="265"/>
                      <a:pt x="334" y="262"/>
                      <a:pt x="334" y="258"/>
                    </a:cubicBezTo>
                    <a:cubicBezTo>
                      <a:pt x="334" y="255"/>
                      <a:pt x="334" y="252"/>
                      <a:pt x="334" y="249"/>
                    </a:cubicBezTo>
                    <a:cubicBezTo>
                      <a:pt x="334" y="246"/>
                      <a:pt x="334" y="242"/>
                      <a:pt x="334" y="239"/>
                    </a:cubicBezTo>
                    <a:cubicBezTo>
                      <a:pt x="335" y="236"/>
                      <a:pt x="335" y="233"/>
                      <a:pt x="335" y="230"/>
                    </a:cubicBezTo>
                    <a:cubicBezTo>
                      <a:pt x="335" y="230"/>
                      <a:pt x="335" y="230"/>
                      <a:pt x="335" y="230"/>
                    </a:cubicBezTo>
                    <a:cubicBezTo>
                      <a:pt x="335" y="230"/>
                      <a:pt x="335" y="230"/>
                      <a:pt x="336" y="230"/>
                    </a:cubicBezTo>
                    <a:cubicBezTo>
                      <a:pt x="336" y="230"/>
                      <a:pt x="336" y="230"/>
                      <a:pt x="336" y="230"/>
                    </a:cubicBezTo>
                    <a:cubicBezTo>
                      <a:pt x="336" y="231"/>
                      <a:pt x="336" y="231"/>
                      <a:pt x="336" y="231"/>
                    </a:cubicBezTo>
                    <a:close/>
                    <a:moveTo>
                      <a:pt x="343" y="266"/>
                    </a:moveTo>
                    <a:cubicBezTo>
                      <a:pt x="343" y="267"/>
                      <a:pt x="343" y="268"/>
                      <a:pt x="343" y="269"/>
                    </a:cubicBezTo>
                    <a:cubicBezTo>
                      <a:pt x="343" y="269"/>
                      <a:pt x="343" y="269"/>
                      <a:pt x="343" y="269"/>
                    </a:cubicBezTo>
                    <a:cubicBezTo>
                      <a:pt x="343" y="268"/>
                      <a:pt x="343" y="267"/>
                      <a:pt x="343" y="266"/>
                    </a:cubicBezTo>
                    <a:close/>
                    <a:moveTo>
                      <a:pt x="310" y="228"/>
                    </a:moveTo>
                    <a:cubicBezTo>
                      <a:pt x="309" y="228"/>
                      <a:pt x="308" y="229"/>
                      <a:pt x="308" y="230"/>
                    </a:cubicBezTo>
                    <a:cubicBezTo>
                      <a:pt x="308" y="233"/>
                      <a:pt x="308" y="237"/>
                      <a:pt x="308" y="240"/>
                    </a:cubicBezTo>
                    <a:cubicBezTo>
                      <a:pt x="308" y="237"/>
                      <a:pt x="307" y="234"/>
                      <a:pt x="307" y="231"/>
                    </a:cubicBezTo>
                    <a:cubicBezTo>
                      <a:pt x="306" y="230"/>
                      <a:pt x="306" y="230"/>
                      <a:pt x="305" y="230"/>
                    </a:cubicBezTo>
                    <a:cubicBezTo>
                      <a:pt x="305" y="229"/>
                      <a:pt x="305" y="228"/>
                      <a:pt x="305" y="227"/>
                    </a:cubicBezTo>
                    <a:cubicBezTo>
                      <a:pt x="307" y="227"/>
                      <a:pt x="308" y="227"/>
                      <a:pt x="310" y="227"/>
                    </a:cubicBezTo>
                    <a:cubicBezTo>
                      <a:pt x="310" y="227"/>
                      <a:pt x="310" y="227"/>
                      <a:pt x="310" y="228"/>
                    </a:cubicBezTo>
                    <a:close/>
                    <a:moveTo>
                      <a:pt x="293" y="229"/>
                    </a:moveTo>
                    <a:cubicBezTo>
                      <a:pt x="293" y="228"/>
                      <a:pt x="293" y="228"/>
                      <a:pt x="293" y="228"/>
                    </a:cubicBezTo>
                    <a:cubicBezTo>
                      <a:pt x="294" y="228"/>
                      <a:pt x="296" y="227"/>
                      <a:pt x="297" y="227"/>
                    </a:cubicBezTo>
                    <a:cubicBezTo>
                      <a:pt x="298" y="227"/>
                      <a:pt x="300" y="227"/>
                      <a:pt x="301" y="227"/>
                    </a:cubicBezTo>
                    <a:cubicBezTo>
                      <a:pt x="301" y="230"/>
                      <a:pt x="300" y="232"/>
                      <a:pt x="300" y="234"/>
                    </a:cubicBezTo>
                    <a:cubicBezTo>
                      <a:pt x="299" y="237"/>
                      <a:pt x="299" y="240"/>
                      <a:pt x="299" y="243"/>
                    </a:cubicBezTo>
                    <a:cubicBezTo>
                      <a:pt x="298" y="241"/>
                      <a:pt x="298" y="239"/>
                      <a:pt x="297" y="237"/>
                    </a:cubicBezTo>
                    <a:cubicBezTo>
                      <a:pt x="297" y="235"/>
                      <a:pt x="296" y="233"/>
                      <a:pt x="295" y="231"/>
                    </a:cubicBezTo>
                    <a:cubicBezTo>
                      <a:pt x="295" y="231"/>
                      <a:pt x="294" y="230"/>
                      <a:pt x="293" y="229"/>
                    </a:cubicBezTo>
                    <a:cubicBezTo>
                      <a:pt x="293" y="229"/>
                      <a:pt x="293" y="229"/>
                      <a:pt x="293" y="229"/>
                    </a:cubicBezTo>
                    <a:close/>
                    <a:moveTo>
                      <a:pt x="292" y="241"/>
                    </a:moveTo>
                    <a:cubicBezTo>
                      <a:pt x="293" y="242"/>
                      <a:pt x="293" y="243"/>
                      <a:pt x="293" y="244"/>
                    </a:cubicBezTo>
                    <a:cubicBezTo>
                      <a:pt x="293" y="245"/>
                      <a:pt x="294" y="246"/>
                      <a:pt x="294" y="247"/>
                    </a:cubicBezTo>
                    <a:cubicBezTo>
                      <a:pt x="293" y="247"/>
                      <a:pt x="293" y="247"/>
                      <a:pt x="293" y="246"/>
                    </a:cubicBezTo>
                    <a:cubicBezTo>
                      <a:pt x="293" y="246"/>
                      <a:pt x="292" y="246"/>
                      <a:pt x="292" y="246"/>
                    </a:cubicBezTo>
                    <a:cubicBezTo>
                      <a:pt x="292" y="245"/>
                      <a:pt x="292" y="243"/>
                      <a:pt x="292" y="241"/>
                    </a:cubicBezTo>
                    <a:close/>
                    <a:moveTo>
                      <a:pt x="287" y="228"/>
                    </a:moveTo>
                    <a:cubicBezTo>
                      <a:pt x="287" y="229"/>
                      <a:pt x="287" y="230"/>
                      <a:pt x="287" y="230"/>
                    </a:cubicBezTo>
                    <a:cubicBezTo>
                      <a:pt x="287" y="231"/>
                      <a:pt x="287" y="231"/>
                      <a:pt x="288" y="232"/>
                    </a:cubicBezTo>
                    <a:cubicBezTo>
                      <a:pt x="288" y="234"/>
                      <a:pt x="288" y="235"/>
                      <a:pt x="288" y="237"/>
                    </a:cubicBezTo>
                    <a:cubicBezTo>
                      <a:pt x="288" y="238"/>
                      <a:pt x="287" y="238"/>
                      <a:pt x="287" y="238"/>
                    </a:cubicBezTo>
                    <a:cubicBezTo>
                      <a:pt x="287" y="239"/>
                      <a:pt x="287" y="240"/>
                      <a:pt x="287" y="240"/>
                    </a:cubicBezTo>
                    <a:cubicBezTo>
                      <a:pt x="287" y="241"/>
                      <a:pt x="286" y="242"/>
                      <a:pt x="286" y="243"/>
                    </a:cubicBezTo>
                    <a:cubicBezTo>
                      <a:pt x="286" y="242"/>
                      <a:pt x="286" y="242"/>
                      <a:pt x="285" y="242"/>
                    </a:cubicBezTo>
                    <a:cubicBezTo>
                      <a:pt x="285" y="242"/>
                      <a:pt x="285" y="241"/>
                      <a:pt x="285" y="241"/>
                    </a:cubicBezTo>
                    <a:cubicBezTo>
                      <a:pt x="286" y="240"/>
                      <a:pt x="286" y="240"/>
                      <a:pt x="286" y="239"/>
                    </a:cubicBezTo>
                    <a:cubicBezTo>
                      <a:pt x="286" y="238"/>
                      <a:pt x="286" y="237"/>
                      <a:pt x="286" y="236"/>
                    </a:cubicBezTo>
                    <a:cubicBezTo>
                      <a:pt x="286" y="233"/>
                      <a:pt x="286" y="231"/>
                      <a:pt x="286" y="228"/>
                    </a:cubicBezTo>
                    <a:cubicBezTo>
                      <a:pt x="287" y="228"/>
                      <a:pt x="287" y="228"/>
                      <a:pt x="287" y="228"/>
                    </a:cubicBezTo>
                    <a:close/>
                    <a:moveTo>
                      <a:pt x="301" y="252"/>
                    </a:moveTo>
                    <a:cubicBezTo>
                      <a:pt x="301" y="252"/>
                      <a:pt x="301" y="252"/>
                      <a:pt x="301" y="252"/>
                    </a:cubicBezTo>
                    <a:cubicBezTo>
                      <a:pt x="302" y="251"/>
                      <a:pt x="302" y="249"/>
                      <a:pt x="302" y="248"/>
                    </a:cubicBezTo>
                    <a:cubicBezTo>
                      <a:pt x="302" y="246"/>
                      <a:pt x="302" y="245"/>
                      <a:pt x="303" y="243"/>
                    </a:cubicBezTo>
                    <a:cubicBezTo>
                      <a:pt x="303" y="242"/>
                      <a:pt x="303" y="241"/>
                      <a:pt x="303" y="240"/>
                    </a:cubicBezTo>
                    <a:cubicBezTo>
                      <a:pt x="304" y="244"/>
                      <a:pt x="305" y="247"/>
                      <a:pt x="305" y="251"/>
                    </a:cubicBezTo>
                    <a:cubicBezTo>
                      <a:pt x="306" y="252"/>
                      <a:pt x="306" y="254"/>
                      <a:pt x="306" y="256"/>
                    </a:cubicBezTo>
                    <a:cubicBezTo>
                      <a:pt x="305" y="254"/>
                      <a:pt x="303" y="253"/>
                      <a:pt x="301" y="252"/>
                    </a:cubicBezTo>
                    <a:close/>
                    <a:moveTo>
                      <a:pt x="313" y="260"/>
                    </a:moveTo>
                    <a:cubicBezTo>
                      <a:pt x="314" y="259"/>
                      <a:pt x="314" y="257"/>
                      <a:pt x="314" y="255"/>
                    </a:cubicBezTo>
                    <a:cubicBezTo>
                      <a:pt x="314" y="252"/>
                      <a:pt x="314" y="249"/>
                      <a:pt x="314" y="246"/>
                    </a:cubicBezTo>
                    <a:cubicBezTo>
                      <a:pt x="314" y="241"/>
                      <a:pt x="314" y="236"/>
                      <a:pt x="314" y="231"/>
                    </a:cubicBezTo>
                    <a:cubicBezTo>
                      <a:pt x="314" y="229"/>
                      <a:pt x="314" y="228"/>
                      <a:pt x="314" y="226"/>
                    </a:cubicBezTo>
                    <a:cubicBezTo>
                      <a:pt x="315" y="226"/>
                      <a:pt x="316" y="226"/>
                      <a:pt x="316" y="226"/>
                    </a:cubicBezTo>
                    <a:cubicBezTo>
                      <a:pt x="319" y="226"/>
                      <a:pt x="322" y="226"/>
                      <a:pt x="325" y="225"/>
                    </a:cubicBezTo>
                    <a:cubicBezTo>
                      <a:pt x="326" y="225"/>
                      <a:pt x="327" y="225"/>
                      <a:pt x="327" y="225"/>
                    </a:cubicBezTo>
                    <a:cubicBezTo>
                      <a:pt x="327" y="226"/>
                      <a:pt x="327" y="228"/>
                      <a:pt x="327" y="229"/>
                    </a:cubicBezTo>
                    <a:cubicBezTo>
                      <a:pt x="327" y="228"/>
                      <a:pt x="327" y="227"/>
                      <a:pt x="326" y="227"/>
                    </a:cubicBezTo>
                    <a:cubicBezTo>
                      <a:pt x="326" y="226"/>
                      <a:pt x="326" y="226"/>
                      <a:pt x="326" y="226"/>
                    </a:cubicBezTo>
                    <a:cubicBezTo>
                      <a:pt x="325" y="226"/>
                      <a:pt x="325" y="226"/>
                      <a:pt x="325" y="226"/>
                    </a:cubicBezTo>
                    <a:cubicBezTo>
                      <a:pt x="325" y="226"/>
                      <a:pt x="325" y="226"/>
                      <a:pt x="325" y="226"/>
                    </a:cubicBezTo>
                    <a:cubicBezTo>
                      <a:pt x="324" y="226"/>
                      <a:pt x="324" y="226"/>
                      <a:pt x="324" y="226"/>
                    </a:cubicBezTo>
                    <a:cubicBezTo>
                      <a:pt x="323" y="226"/>
                      <a:pt x="323" y="226"/>
                      <a:pt x="323" y="227"/>
                    </a:cubicBezTo>
                    <a:cubicBezTo>
                      <a:pt x="323" y="227"/>
                      <a:pt x="323" y="228"/>
                      <a:pt x="323" y="228"/>
                    </a:cubicBezTo>
                    <a:cubicBezTo>
                      <a:pt x="323" y="229"/>
                      <a:pt x="323" y="230"/>
                      <a:pt x="323" y="231"/>
                    </a:cubicBezTo>
                    <a:cubicBezTo>
                      <a:pt x="322" y="233"/>
                      <a:pt x="322" y="234"/>
                      <a:pt x="322" y="235"/>
                    </a:cubicBezTo>
                    <a:cubicBezTo>
                      <a:pt x="322" y="236"/>
                      <a:pt x="322" y="238"/>
                      <a:pt x="322" y="240"/>
                    </a:cubicBezTo>
                    <a:cubicBezTo>
                      <a:pt x="322" y="244"/>
                      <a:pt x="322" y="248"/>
                      <a:pt x="322" y="252"/>
                    </a:cubicBezTo>
                    <a:cubicBezTo>
                      <a:pt x="322" y="253"/>
                      <a:pt x="322" y="254"/>
                      <a:pt x="322" y="254"/>
                    </a:cubicBezTo>
                    <a:cubicBezTo>
                      <a:pt x="321" y="257"/>
                      <a:pt x="321" y="260"/>
                      <a:pt x="320" y="263"/>
                    </a:cubicBezTo>
                    <a:cubicBezTo>
                      <a:pt x="320" y="263"/>
                      <a:pt x="320" y="263"/>
                      <a:pt x="320" y="263"/>
                    </a:cubicBezTo>
                    <a:cubicBezTo>
                      <a:pt x="320" y="257"/>
                      <a:pt x="321" y="251"/>
                      <a:pt x="321" y="244"/>
                    </a:cubicBezTo>
                    <a:cubicBezTo>
                      <a:pt x="321" y="239"/>
                      <a:pt x="321" y="234"/>
                      <a:pt x="321" y="229"/>
                    </a:cubicBezTo>
                    <a:cubicBezTo>
                      <a:pt x="321" y="228"/>
                      <a:pt x="320" y="227"/>
                      <a:pt x="319" y="227"/>
                    </a:cubicBezTo>
                    <a:cubicBezTo>
                      <a:pt x="317" y="227"/>
                      <a:pt x="316" y="228"/>
                      <a:pt x="316" y="229"/>
                    </a:cubicBezTo>
                    <a:cubicBezTo>
                      <a:pt x="316" y="240"/>
                      <a:pt x="316" y="251"/>
                      <a:pt x="316" y="261"/>
                    </a:cubicBezTo>
                    <a:cubicBezTo>
                      <a:pt x="315" y="261"/>
                      <a:pt x="315" y="261"/>
                      <a:pt x="315" y="261"/>
                    </a:cubicBezTo>
                    <a:cubicBezTo>
                      <a:pt x="315" y="261"/>
                      <a:pt x="315" y="261"/>
                      <a:pt x="314" y="261"/>
                    </a:cubicBezTo>
                    <a:cubicBezTo>
                      <a:pt x="314" y="261"/>
                      <a:pt x="314" y="261"/>
                      <a:pt x="313" y="260"/>
                    </a:cubicBezTo>
                    <a:close/>
                    <a:moveTo>
                      <a:pt x="326" y="233"/>
                    </a:moveTo>
                    <a:cubicBezTo>
                      <a:pt x="326" y="233"/>
                      <a:pt x="326" y="233"/>
                      <a:pt x="326" y="233"/>
                    </a:cubicBezTo>
                    <a:cubicBezTo>
                      <a:pt x="326" y="233"/>
                      <a:pt x="326" y="232"/>
                      <a:pt x="326" y="232"/>
                    </a:cubicBezTo>
                    <a:cubicBezTo>
                      <a:pt x="326" y="232"/>
                      <a:pt x="326" y="232"/>
                      <a:pt x="326" y="232"/>
                    </a:cubicBezTo>
                    <a:cubicBezTo>
                      <a:pt x="326" y="232"/>
                      <a:pt x="326" y="232"/>
                      <a:pt x="326" y="232"/>
                    </a:cubicBezTo>
                    <a:cubicBezTo>
                      <a:pt x="326" y="232"/>
                      <a:pt x="326" y="232"/>
                      <a:pt x="326" y="233"/>
                    </a:cubicBezTo>
                    <a:close/>
                    <a:moveTo>
                      <a:pt x="326" y="266"/>
                    </a:moveTo>
                    <a:cubicBezTo>
                      <a:pt x="326" y="262"/>
                      <a:pt x="326" y="259"/>
                      <a:pt x="326" y="255"/>
                    </a:cubicBezTo>
                    <a:cubicBezTo>
                      <a:pt x="326" y="254"/>
                      <a:pt x="326" y="252"/>
                      <a:pt x="327" y="251"/>
                    </a:cubicBezTo>
                    <a:cubicBezTo>
                      <a:pt x="327" y="252"/>
                      <a:pt x="327" y="253"/>
                      <a:pt x="327" y="254"/>
                    </a:cubicBezTo>
                    <a:cubicBezTo>
                      <a:pt x="327" y="258"/>
                      <a:pt x="327" y="262"/>
                      <a:pt x="328" y="266"/>
                    </a:cubicBezTo>
                    <a:cubicBezTo>
                      <a:pt x="328" y="266"/>
                      <a:pt x="328" y="266"/>
                      <a:pt x="328" y="267"/>
                    </a:cubicBezTo>
                    <a:cubicBezTo>
                      <a:pt x="327" y="266"/>
                      <a:pt x="326" y="266"/>
                      <a:pt x="326" y="266"/>
                    </a:cubicBezTo>
                    <a:close/>
                    <a:moveTo>
                      <a:pt x="278" y="229"/>
                    </a:moveTo>
                    <a:cubicBezTo>
                      <a:pt x="279" y="229"/>
                      <a:pt x="280" y="229"/>
                      <a:pt x="281" y="229"/>
                    </a:cubicBezTo>
                    <a:cubicBezTo>
                      <a:pt x="281" y="231"/>
                      <a:pt x="281" y="233"/>
                      <a:pt x="281" y="236"/>
                    </a:cubicBezTo>
                    <a:cubicBezTo>
                      <a:pt x="281" y="237"/>
                      <a:pt x="281" y="238"/>
                      <a:pt x="281" y="239"/>
                    </a:cubicBezTo>
                    <a:cubicBezTo>
                      <a:pt x="280" y="239"/>
                      <a:pt x="279" y="238"/>
                      <a:pt x="277" y="237"/>
                    </a:cubicBezTo>
                    <a:cubicBezTo>
                      <a:pt x="278" y="235"/>
                      <a:pt x="278" y="232"/>
                      <a:pt x="278" y="230"/>
                    </a:cubicBezTo>
                    <a:cubicBezTo>
                      <a:pt x="278" y="229"/>
                      <a:pt x="278" y="229"/>
                      <a:pt x="278" y="229"/>
                    </a:cubicBezTo>
                    <a:close/>
                    <a:moveTo>
                      <a:pt x="267" y="229"/>
                    </a:moveTo>
                    <a:cubicBezTo>
                      <a:pt x="270" y="229"/>
                      <a:pt x="273" y="229"/>
                      <a:pt x="276" y="229"/>
                    </a:cubicBezTo>
                    <a:cubicBezTo>
                      <a:pt x="275" y="229"/>
                      <a:pt x="275" y="229"/>
                      <a:pt x="275" y="230"/>
                    </a:cubicBezTo>
                    <a:cubicBezTo>
                      <a:pt x="275" y="232"/>
                      <a:pt x="275" y="234"/>
                      <a:pt x="275" y="236"/>
                    </a:cubicBezTo>
                    <a:cubicBezTo>
                      <a:pt x="273" y="235"/>
                      <a:pt x="272" y="234"/>
                      <a:pt x="271" y="233"/>
                    </a:cubicBezTo>
                    <a:cubicBezTo>
                      <a:pt x="268" y="232"/>
                      <a:pt x="266" y="231"/>
                      <a:pt x="263" y="230"/>
                    </a:cubicBezTo>
                    <a:cubicBezTo>
                      <a:pt x="265" y="230"/>
                      <a:pt x="266" y="229"/>
                      <a:pt x="267" y="229"/>
                    </a:cubicBezTo>
                    <a:close/>
                    <a:moveTo>
                      <a:pt x="300" y="261"/>
                    </a:moveTo>
                    <a:cubicBezTo>
                      <a:pt x="300" y="262"/>
                      <a:pt x="301" y="262"/>
                      <a:pt x="302" y="262"/>
                    </a:cubicBezTo>
                    <a:cubicBezTo>
                      <a:pt x="302" y="263"/>
                      <a:pt x="303" y="263"/>
                      <a:pt x="303" y="263"/>
                    </a:cubicBezTo>
                    <a:cubicBezTo>
                      <a:pt x="303" y="263"/>
                      <a:pt x="303" y="263"/>
                      <a:pt x="303" y="263"/>
                    </a:cubicBezTo>
                    <a:cubicBezTo>
                      <a:pt x="302" y="263"/>
                      <a:pt x="301" y="262"/>
                      <a:pt x="300" y="261"/>
                    </a:cubicBezTo>
                    <a:cubicBezTo>
                      <a:pt x="300" y="261"/>
                      <a:pt x="300" y="261"/>
                      <a:pt x="300" y="261"/>
                    </a:cubicBezTo>
                    <a:close/>
                    <a:moveTo>
                      <a:pt x="350" y="228"/>
                    </a:moveTo>
                    <a:cubicBezTo>
                      <a:pt x="350" y="242"/>
                      <a:pt x="350" y="256"/>
                      <a:pt x="349" y="269"/>
                    </a:cubicBezTo>
                    <a:cubicBezTo>
                      <a:pt x="349" y="269"/>
                      <a:pt x="349" y="269"/>
                      <a:pt x="348" y="269"/>
                    </a:cubicBezTo>
                    <a:cubicBezTo>
                      <a:pt x="348" y="266"/>
                      <a:pt x="348" y="262"/>
                      <a:pt x="348" y="259"/>
                    </a:cubicBezTo>
                    <a:cubicBezTo>
                      <a:pt x="347" y="254"/>
                      <a:pt x="347" y="250"/>
                      <a:pt x="347" y="245"/>
                    </a:cubicBezTo>
                    <a:cubicBezTo>
                      <a:pt x="348" y="239"/>
                      <a:pt x="349" y="233"/>
                      <a:pt x="350" y="226"/>
                    </a:cubicBezTo>
                    <a:cubicBezTo>
                      <a:pt x="350" y="226"/>
                      <a:pt x="350" y="226"/>
                      <a:pt x="350" y="225"/>
                    </a:cubicBezTo>
                    <a:cubicBezTo>
                      <a:pt x="350" y="226"/>
                      <a:pt x="350" y="227"/>
                      <a:pt x="350" y="227"/>
                    </a:cubicBezTo>
                    <a:cubicBezTo>
                      <a:pt x="350" y="227"/>
                      <a:pt x="350" y="228"/>
                      <a:pt x="350" y="228"/>
                    </a:cubicBezTo>
                    <a:close/>
                    <a:moveTo>
                      <a:pt x="350" y="225"/>
                    </a:moveTo>
                    <a:cubicBezTo>
                      <a:pt x="350" y="224"/>
                      <a:pt x="349" y="224"/>
                      <a:pt x="348" y="224"/>
                    </a:cubicBezTo>
                    <a:cubicBezTo>
                      <a:pt x="348" y="224"/>
                      <a:pt x="348" y="224"/>
                      <a:pt x="348" y="224"/>
                    </a:cubicBezTo>
                    <a:cubicBezTo>
                      <a:pt x="347" y="224"/>
                      <a:pt x="347" y="224"/>
                      <a:pt x="347" y="224"/>
                    </a:cubicBezTo>
                    <a:cubicBezTo>
                      <a:pt x="346" y="224"/>
                      <a:pt x="346" y="225"/>
                      <a:pt x="346" y="225"/>
                    </a:cubicBezTo>
                    <a:cubicBezTo>
                      <a:pt x="345" y="227"/>
                      <a:pt x="345" y="229"/>
                      <a:pt x="345" y="231"/>
                    </a:cubicBezTo>
                    <a:cubicBezTo>
                      <a:pt x="344" y="231"/>
                      <a:pt x="344" y="231"/>
                      <a:pt x="344" y="231"/>
                    </a:cubicBezTo>
                    <a:cubicBezTo>
                      <a:pt x="343" y="231"/>
                      <a:pt x="341" y="232"/>
                      <a:pt x="341" y="234"/>
                    </a:cubicBezTo>
                    <a:cubicBezTo>
                      <a:pt x="342" y="238"/>
                      <a:pt x="342" y="242"/>
                      <a:pt x="342" y="247"/>
                    </a:cubicBezTo>
                    <a:cubicBezTo>
                      <a:pt x="342" y="251"/>
                      <a:pt x="341" y="255"/>
                      <a:pt x="340" y="259"/>
                    </a:cubicBezTo>
                    <a:cubicBezTo>
                      <a:pt x="340" y="259"/>
                      <a:pt x="340" y="259"/>
                      <a:pt x="340" y="260"/>
                    </a:cubicBezTo>
                    <a:cubicBezTo>
                      <a:pt x="340" y="259"/>
                      <a:pt x="340" y="258"/>
                      <a:pt x="340" y="258"/>
                    </a:cubicBezTo>
                    <a:cubicBezTo>
                      <a:pt x="340" y="253"/>
                      <a:pt x="340" y="249"/>
                      <a:pt x="340" y="245"/>
                    </a:cubicBezTo>
                    <a:cubicBezTo>
                      <a:pt x="340" y="243"/>
                      <a:pt x="340" y="241"/>
                      <a:pt x="340" y="239"/>
                    </a:cubicBezTo>
                    <a:cubicBezTo>
                      <a:pt x="340" y="238"/>
                      <a:pt x="340" y="236"/>
                      <a:pt x="340" y="235"/>
                    </a:cubicBezTo>
                    <a:cubicBezTo>
                      <a:pt x="340" y="235"/>
                      <a:pt x="341" y="234"/>
                      <a:pt x="341" y="234"/>
                    </a:cubicBezTo>
                    <a:cubicBezTo>
                      <a:pt x="341" y="232"/>
                      <a:pt x="341" y="231"/>
                      <a:pt x="340" y="229"/>
                    </a:cubicBezTo>
                    <a:cubicBezTo>
                      <a:pt x="340" y="229"/>
                      <a:pt x="340" y="228"/>
                      <a:pt x="340" y="228"/>
                    </a:cubicBezTo>
                    <a:cubicBezTo>
                      <a:pt x="339" y="227"/>
                      <a:pt x="339" y="227"/>
                      <a:pt x="339" y="227"/>
                    </a:cubicBezTo>
                    <a:cubicBezTo>
                      <a:pt x="338" y="227"/>
                      <a:pt x="338" y="227"/>
                      <a:pt x="338" y="228"/>
                    </a:cubicBezTo>
                    <a:cubicBezTo>
                      <a:pt x="337" y="228"/>
                      <a:pt x="337" y="228"/>
                      <a:pt x="337" y="228"/>
                    </a:cubicBezTo>
                    <a:cubicBezTo>
                      <a:pt x="337" y="229"/>
                      <a:pt x="337" y="229"/>
                      <a:pt x="337" y="229"/>
                    </a:cubicBezTo>
                    <a:cubicBezTo>
                      <a:pt x="336" y="229"/>
                      <a:pt x="336" y="229"/>
                      <a:pt x="336" y="229"/>
                    </a:cubicBezTo>
                    <a:cubicBezTo>
                      <a:pt x="336" y="229"/>
                      <a:pt x="336" y="229"/>
                      <a:pt x="335" y="229"/>
                    </a:cubicBezTo>
                    <a:cubicBezTo>
                      <a:pt x="335" y="229"/>
                      <a:pt x="335" y="229"/>
                      <a:pt x="335" y="229"/>
                    </a:cubicBezTo>
                    <a:cubicBezTo>
                      <a:pt x="335" y="228"/>
                      <a:pt x="335" y="227"/>
                      <a:pt x="335" y="227"/>
                    </a:cubicBezTo>
                    <a:cubicBezTo>
                      <a:pt x="335" y="226"/>
                      <a:pt x="334" y="225"/>
                      <a:pt x="333" y="224"/>
                    </a:cubicBezTo>
                    <a:cubicBezTo>
                      <a:pt x="334" y="224"/>
                      <a:pt x="334" y="224"/>
                      <a:pt x="334" y="224"/>
                    </a:cubicBezTo>
                    <a:cubicBezTo>
                      <a:pt x="337" y="224"/>
                      <a:pt x="339" y="223"/>
                      <a:pt x="342" y="223"/>
                    </a:cubicBezTo>
                    <a:cubicBezTo>
                      <a:pt x="342" y="222"/>
                      <a:pt x="343" y="222"/>
                      <a:pt x="343" y="222"/>
                    </a:cubicBezTo>
                    <a:cubicBezTo>
                      <a:pt x="345" y="222"/>
                      <a:pt x="348" y="222"/>
                      <a:pt x="350" y="222"/>
                    </a:cubicBezTo>
                    <a:cubicBezTo>
                      <a:pt x="350" y="223"/>
                      <a:pt x="350" y="224"/>
                      <a:pt x="350" y="225"/>
                    </a:cubicBezTo>
                    <a:cubicBezTo>
                      <a:pt x="350" y="225"/>
                      <a:pt x="350" y="225"/>
                      <a:pt x="350" y="225"/>
                    </a:cubicBezTo>
                    <a:close/>
                    <a:moveTo>
                      <a:pt x="247" y="230"/>
                    </a:moveTo>
                    <a:cubicBezTo>
                      <a:pt x="248" y="231"/>
                      <a:pt x="250" y="232"/>
                      <a:pt x="252" y="233"/>
                    </a:cubicBezTo>
                    <a:cubicBezTo>
                      <a:pt x="253" y="233"/>
                      <a:pt x="255" y="234"/>
                      <a:pt x="256" y="235"/>
                    </a:cubicBezTo>
                    <a:cubicBezTo>
                      <a:pt x="260" y="237"/>
                      <a:pt x="263" y="238"/>
                      <a:pt x="267" y="240"/>
                    </a:cubicBezTo>
                    <a:cubicBezTo>
                      <a:pt x="267" y="241"/>
                      <a:pt x="268" y="241"/>
                      <a:pt x="269" y="242"/>
                    </a:cubicBezTo>
                    <a:cubicBezTo>
                      <a:pt x="269" y="242"/>
                      <a:pt x="268" y="242"/>
                      <a:pt x="268" y="241"/>
                    </a:cubicBezTo>
                    <a:cubicBezTo>
                      <a:pt x="268" y="241"/>
                      <a:pt x="268" y="241"/>
                      <a:pt x="268" y="241"/>
                    </a:cubicBezTo>
                    <a:cubicBezTo>
                      <a:pt x="268" y="241"/>
                      <a:pt x="268" y="241"/>
                      <a:pt x="268" y="241"/>
                    </a:cubicBezTo>
                    <a:cubicBezTo>
                      <a:pt x="267" y="241"/>
                      <a:pt x="267" y="241"/>
                      <a:pt x="266" y="240"/>
                    </a:cubicBezTo>
                    <a:cubicBezTo>
                      <a:pt x="265" y="240"/>
                      <a:pt x="263"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1" y="239"/>
                      <a:pt x="261" y="238"/>
                      <a:pt x="261" y="238"/>
                    </a:cubicBezTo>
                    <a:cubicBezTo>
                      <a:pt x="261" y="238"/>
                      <a:pt x="261" y="238"/>
                      <a:pt x="261" y="238"/>
                    </a:cubicBezTo>
                    <a:cubicBezTo>
                      <a:pt x="256" y="236"/>
                      <a:pt x="252" y="234"/>
                      <a:pt x="247" y="232"/>
                    </a:cubicBezTo>
                    <a:cubicBezTo>
                      <a:pt x="247" y="232"/>
                      <a:pt x="246" y="232"/>
                      <a:pt x="246" y="232"/>
                    </a:cubicBezTo>
                    <a:cubicBezTo>
                      <a:pt x="246" y="232"/>
                      <a:pt x="246" y="232"/>
                      <a:pt x="246" y="232"/>
                    </a:cubicBezTo>
                    <a:cubicBezTo>
                      <a:pt x="247" y="232"/>
                      <a:pt x="247" y="231"/>
                      <a:pt x="246" y="230"/>
                    </a:cubicBezTo>
                    <a:cubicBezTo>
                      <a:pt x="246" y="230"/>
                      <a:pt x="246" y="230"/>
                      <a:pt x="247" y="230"/>
                    </a:cubicBezTo>
                    <a:close/>
                    <a:moveTo>
                      <a:pt x="997" y="123"/>
                    </a:moveTo>
                    <a:cubicBezTo>
                      <a:pt x="1000" y="120"/>
                      <a:pt x="1004" y="117"/>
                      <a:pt x="1007" y="114"/>
                    </a:cubicBezTo>
                    <a:cubicBezTo>
                      <a:pt x="1007" y="115"/>
                      <a:pt x="1007" y="115"/>
                      <a:pt x="1007" y="115"/>
                    </a:cubicBezTo>
                    <a:cubicBezTo>
                      <a:pt x="1005" y="117"/>
                      <a:pt x="1003" y="118"/>
                      <a:pt x="1001" y="120"/>
                    </a:cubicBezTo>
                    <a:cubicBezTo>
                      <a:pt x="1000" y="121"/>
                      <a:pt x="998" y="122"/>
                      <a:pt x="997" y="123"/>
                    </a:cubicBezTo>
                    <a:close/>
                    <a:moveTo>
                      <a:pt x="658" y="19"/>
                    </a:moveTo>
                    <a:cubicBezTo>
                      <a:pt x="673" y="18"/>
                      <a:pt x="687" y="17"/>
                      <a:pt x="702" y="17"/>
                    </a:cubicBezTo>
                    <a:cubicBezTo>
                      <a:pt x="717" y="16"/>
                      <a:pt x="733" y="15"/>
                      <a:pt x="748" y="14"/>
                    </a:cubicBezTo>
                    <a:cubicBezTo>
                      <a:pt x="755" y="14"/>
                      <a:pt x="762" y="13"/>
                      <a:pt x="769" y="13"/>
                    </a:cubicBezTo>
                    <a:cubicBezTo>
                      <a:pt x="777" y="13"/>
                      <a:pt x="785" y="13"/>
                      <a:pt x="793" y="12"/>
                    </a:cubicBezTo>
                    <a:cubicBezTo>
                      <a:pt x="807" y="12"/>
                      <a:pt x="821" y="11"/>
                      <a:pt x="835" y="10"/>
                    </a:cubicBezTo>
                    <a:cubicBezTo>
                      <a:pt x="843" y="9"/>
                      <a:pt x="850" y="9"/>
                      <a:pt x="858" y="8"/>
                    </a:cubicBezTo>
                    <a:cubicBezTo>
                      <a:pt x="865" y="8"/>
                      <a:pt x="872" y="7"/>
                      <a:pt x="879" y="7"/>
                    </a:cubicBezTo>
                    <a:cubicBezTo>
                      <a:pt x="883" y="7"/>
                      <a:pt x="887" y="7"/>
                      <a:pt x="891" y="7"/>
                    </a:cubicBezTo>
                    <a:cubicBezTo>
                      <a:pt x="889" y="7"/>
                      <a:pt x="887" y="8"/>
                      <a:pt x="886" y="8"/>
                    </a:cubicBezTo>
                    <a:cubicBezTo>
                      <a:pt x="879" y="9"/>
                      <a:pt x="873" y="10"/>
                      <a:pt x="866" y="11"/>
                    </a:cubicBezTo>
                    <a:cubicBezTo>
                      <a:pt x="864" y="11"/>
                      <a:pt x="862" y="11"/>
                      <a:pt x="861" y="12"/>
                    </a:cubicBezTo>
                    <a:cubicBezTo>
                      <a:pt x="859" y="12"/>
                      <a:pt x="857" y="12"/>
                      <a:pt x="855" y="12"/>
                    </a:cubicBezTo>
                    <a:cubicBezTo>
                      <a:pt x="851" y="12"/>
                      <a:pt x="847" y="12"/>
                      <a:pt x="844" y="12"/>
                    </a:cubicBezTo>
                    <a:cubicBezTo>
                      <a:pt x="840" y="12"/>
                      <a:pt x="837" y="12"/>
                      <a:pt x="833" y="13"/>
                    </a:cubicBezTo>
                    <a:cubicBezTo>
                      <a:pt x="829" y="13"/>
                      <a:pt x="825" y="13"/>
                      <a:pt x="822" y="14"/>
                    </a:cubicBezTo>
                    <a:cubicBezTo>
                      <a:pt x="818" y="14"/>
                      <a:pt x="814" y="14"/>
                      <a:pt x="810" y="15"/>
                    </a:cubicBezTo>
                    <a:cubicBezTo>
                      <a:pt x="801" y="15"/>
                      <a:pt x="792" y="16"/>
                      <a:pt x="783" y="16"/>
                    </a:cubicBezTo>
                    <a:cubicBezTo>
                      <a:pt x="779" y="16"/>
                      <a:pt x="776" y="16"/>
                      <a:pt x="772" y="17"/>
                    </a:cubicBezTo>
                    <a:cubicBezTo>
                      <a:pt x="769" y="17"/>
                      <a:pt x="766" y="17"/>
                      <a:pt x="763" y="17"/>
                    </a:cubicBezTo>
                    <a:cubicBezTo>
                      <a:pt x="756" y="17"/>
                      <a:pt x="749" y="17"/>
                      <a:pt x="742" y="18"/>
                    </a:cubicBezTo>
                    <a:cubicBezTo>
                      <a:pt x="734" y="18"/>
                      <a:pt x="727" y="18"/>
                      <a:pt x="719" y="18"/>
                    </a:cubicBezTo>
                    <a:cubicBezTo>
                      <a:pt x="710" y="18"/>
                      <a:pt x="701" y="19"/>
                      <a:pt x="692" y="19"/>
                    </a:cubicBezTo>
                    <a:cubicBezTo>
                      <a:pt x="680" y="19"/>
                      <a:pt x="667" y="20"/>
                      <a:pt x="654" y="20"/>
                    </a:cubicBezTo>
                    <a:cubicBezTo>
                      <a:pt x="652" y="20"/>
                      <a:pt x="649" y="20"/>
                      <a:pt x="647" y="20"/>
                    </a:cubicBezTo>
                    <a:cubicBezTo>
                      <a:pt x="650" y="20"/>
                      <a:pt x="654" y="20"/>
                      <a:pt x="658" y="19"/>
                    </a:cubicBezTo>
                    <a:close/>
                    <a:moveTo>
                      <a:pt x="231" y="43"/>
                    </a:moveTo>
                    <a:cubicBezTo>
                      <a:pt x="231" y="43"/>
                      <a:pt x="231" y="43"/>
                      <a:pt x="232" y="42"/>
                    </a:cubicBezTo>
                    <a:cubicBezTo>
                      <a:pt x="232" y="42"/>
                      <a:pt x="232" y="42"/>
                      <a:pt x="232" y="42"/>
                    </a:cubicBezTo>
                    <a:cubicBezTo>
                      <a:pt x="232" y="42"/>
                      <a:pt x="232" y="42"/>
                      <a:pt x="232" y="42"/>
                    </a:cubicBezTo>
                    <a:cubicBezTo>
                      <a:pt x="233" y="41"/>
                      <a:pt x="235" y="41"/>
                      <a:pt x="236" y="41"/>
                    </a:cubicBezTo>
                    <a:cubicBezTo>
                      <a:pt x="237" y="41"/>
                      <a:pt x="237" y="41"/>
                      <a:pt x="238" y="41"/>
                    </a:cubicBezTo>
                    <a:cubicBezTo>
                      <a:pt x="238" y="41"/>
                      <a:pt x="238" y="41"/>
                      <a:pt x="238" y="41"/>
                    </a:cubicBezTo>
                    <a:cubicBezTo>
                      <a:pt x="238" y="42"/>
                      <a:pt x="238" y="43"/>
                      <a:pt x="238" y="43"/>
                    </a:cubicBezTo>
                    <a:cubicBezTo>
                      <a:pt x="238" y="43"/>
                      <a:pt x="237" y="44"/>
                      <a:pt x="237" y="44"/>
                    </a:cubicBezTo>
                    <a:cubicBezTo>
                      <a:pt x="237" y="44"/>
                      <a:pt x="236" y="44"/>
                      <a:pt x="236" y="45"/>
                    </a:cubicBezTo>
                    <a:cubicBezTo>
                      <a:pt x="235" y="45"/>
                      <a:pt x="235" y="46"/>
                      <a:pt x="235" y="47"/>
                    </a:cubicBezTo>
                    <a:cubicBezTo>
                      <a:pt x="235" y="52"/>
                      <a:pt x="236" y="56"/>
                      <a:pt x="236" y="61"/>
                    </a:cubicBezTo>
                    <a:cubicBezTo>
                      <a:pt x="236" y="63"/>
                      <a:pt x="237" y="65"/>
                      <a:pt x="237" y="67"/>
                    </a:cubicBezTo>
                    <a:cubicBezTo>
                      <a:pt x="237" y="68"/>
                      <a:pt x="237" y="69"/>
                      <a:pt x="237" y="69"/>
                    </a:cubicBezTo>
                    <a:cubicBezTo>
                      <a:pt x="237" y="70"/>
                      <a:pt x="237" y="71"/>
                      <a:pt x="237" y="71"/>
                    </a:cubicBezTo>
                    <a:cubicBezTo>
                      <a:pt x="236" y="74"/>
                      <a:pt x="236" y="78"/>
                      <a:pt x="236" y="81"/>
                    </a:cubicBezTo>
                    <a:cubicBezTo>
                      <a:pt x="236" y="81"/>
                      <a:pt x="236" y="80"/>
                      <a:pt x="236" y="80"/>
                    </a:cubicBezTo>
                    <a:cubicBezTo>
                      <a:pt x="236" y="81"/>
                      <a:pt x="236" y="81"/>
                      <a:pt x="236" y="82"/>
                    </a:cubicBezTo>
                    <a:cubicBezTo>
                      <a:pt x="236" y="81"/>
                      <a:pt x="236" y="81"/>
                      <a:pt x="236" y="81"/>
                    </a:cubicBezTo>
                    <a:cubicBezTo>
                      <a:pt x="236" y="81"/>
                      <a:pt x="236" y="81"/>
                      <a:pt x="236" y="82"/>
                    </a:cubicBezTo>
                    <a:cubicBezTo>
                      <a:pt x="235" y="86"/>
                      <a:pt x="234" y="90"/>
                      <a:pt x="234" y="94"/>
                    </a:cubicBezTo>
                    <a:cubicBezTo>
                      <a:pt x="234" y="89"/>
                      <a:pt x="233" y="84"/>
                      <a:pt x="233" y="79"/>
                    </a:cubicBezTo>
                    <a:cubicBezTo>
                      <a:pt x="233" y="73"/>
                      <a:pt x="233" y="68"/>
                      <a:pt x="232" y="62"/>
                    </a:cubicBezTo>
                    <a:cubicBezTo>
                      <a:pt x="232" y="60"/>
                      <a:pt x="232" y="58"/>
                      <a:pt x="232" y="56"/>
                    </a:cubicBezTo>
                    <a:cubicBezTo>
                      <a:pt x="232" y="54"/>
                      <a:pt x="232" y="52"/>
                      <a:pt x="231" y="51"/>
                    </a:cubicBezTo>
                    <a:cubicBezTo>
                      <a:pt x="231" y="48"/>
                      <a:pt x="231" y="46"/>
                      <a:pt x="231" y="43"/>
                    </a:cubicBezTo>
                    <a:close/>
                    <a:moveTo>
                      <a:pt x="51" y="271"/>
                    </a:moveTo>
                    <a:cubicBezTo>
                      <a:pt x="56" y="267"/>
                      <a:pt x="61" y="263"/>
                      <a:pt x="65" y="259"/>
                    </a:cubicBezTo>
                    <a:cubicBezTo>
                      <a:pt x="66" y="259"/>
                      <a:pt x="67" y="258"/>
                      <a:pt x="68" y="257"/>
                    </a:cubicBezTo>
                    <a:cubicBezTo>
                      <a:pt x="66" y="259"/>
                      <a:pt x="64" y="261"/>
                      <a:pt x="61" y="263"/>
                    </a:cubicBezTo>
                    <a:cubicBezTo>
                      <a:pt x="59" y="265"/>
                      <a:pt x="57" y="267"/>
                      <a:pt x="55" y="269"/>
                    </a:cubicBezTo>
                    <a:cubicBezTo>
                      <a:pt x="54" y="269"/>
                      <a:pt x="53" y="270"/>
                      <a:pt x="52" y="271"/>
                    </a:cubicBezTo>
                    <a:cubicBezTo>
                      <a:pt x="51" y="272"/>
                      <a:pt x="49" y="273"/>
                      <a:pt x="49" y="274"/>
                    </a:cubicBezTo>
                    <a:cubicBezTo>
                      <a:pt x="48" y="274"/>
                      <a:pt x="47" y="274"/>
                      <a:pt x="47" y="274"/>
                    </a:cubicBezTo>
                    <a:cubicBezTo>
                      <a:pt x="48" y="273"/>
                      <a:pt x="49" y="272"/>
                      <a:pt x="51" y="2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7"/>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1"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8"/>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0"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9"/>
              <p:cNvSpPr/>
              <p:nvPr/>
            </p:nvSpPr>
            <p:spPr bwMode="auto">
              <a:xfrm>
                <a:off x="1010" y="1678"/>
                <a:ext cx="3"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1"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57" name="文本框 56"/>
            <p:cNvSpPr txBox="1"/>
            <p:nvPr/>
          </p:nvSpPr>
          <p:spPr>
            <a:xfrm>
              <a:off x="2353311" y="4489475"/>
              <a:ext cx="2954655"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光色玻璃的研究现状</a:t>
              </a:r>
              <a:endPar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grpSp>
      <p:grpSp>
        <p:nvGrpSpPr>
          <p:cNvPr id="61" name="组合 60"/>
          <p:cNvGrpSpPr/>
          <p:nvPr/>
        </p:nvGrpSpPr>
        <p:grpSpPr>
          <a:xfrm>
            <a:off x="7178780" y="2624492"/>
            <a:ext cx="4565650" cy="1322388"/>
            <a:chOff x="6503988" y="2168071"/>
            <a:chExt cx="4565650" cy="1322388"/>
          </a:xfrm>
        </p:grpSpPr>
        <p:grpSp>
          <p:nvGrpSpPr>
            <p:cNvPr id="10" name="Group 4"/>
            <p:cNvGrpSpPr>
              <a:grpSpLocks noChangeAspect="1"/>
            </p:cNvGrpSpPr>
            <p:nvPr/>
          </p:nvGrpSpPr>
          <p:grpSpPr bwMode="auto">
            <a:xfrm>
              <a:off x="6503988" y="2168071"/>
              <a:ext cx="4565650" cy="1322388"/>
              <a:chOff x="721" y="1064"/>
              <a:chExt cx="2876" cy="833"/>
            </a:xfrm>
            <a:solidFill>
              <a:srgbClr val="132F95"/>
            </a:solidFill>
          </p:grpSpPr>
          <p:sp>
            <p:nvSpPr>
              <p:cNvPr id="11" name="Oval 5"/>
              <p:cNvSpPr>
                <a:spLocks noChangeArrowheads="1"/>
              </p:cNvSpPr>
              <p:nvPr/>
            </p:nvSpPr>
            <p:spPr bwMode="auto">
              <a:xfrm>
                <a:off x="2156" y="1675"/>
                <a:ext cx="12" cy="1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6"/>
              <p:cNvSpPr>
                <a:spLocks noEditPoints="1"/>
              </p:cNvSpPr>
              <p:nvPr/>
            </p:nvSpPr>
            <p:spPr bwMode="auto">
              <a:xfrm>
                <a:off x="721" y="1064"/>
                <a:ext cx="2876" cy="833"/>
              </a:xfrm>
              <a:custGeom>
                <a:avLst/>
                <a:gdLst>
                  <a:gd name="T0" fmla="*/ 906 w 1034"/>
                  <a:gd name="T1" fmla="*/ 226 h 297"/>
                  <a:gd name="T2" fmla="*/ 987 w 1034"/>
                  <a:gd name="T3" fmla="*/ 143 h 297"/>
                  <a:gd name="T4" fmla="*/ 1019 w 1034"/>
                  <a:gd name="T5" fmla="*/ 92 h 297"/>
                  <a:gd name="T6" fmla="*/ 919 w 1034"/>
                  <a:gd name="T7" fmla="*/ 17 h 297"/>
                  <a:gd name="T8" fmla="*/ 913 w 1034"/>
                  <a:gd name="T9" fmla="*/ 2 h 297"/>
                  <a:gd name="T10" fmla="*/ 741 w 1034"/>
                  <a:gd name="T11" fmla="*/ 8 h 297"/>
                  <a:gd name="T12" fmla="*/ 496 w 1034"/>
                  <a:gd name="T13" fmla="*/ 19 h 297"/>
                  <a:gd name="T14" fmla="*/ 281 w 1034"/>
                  <a:gd name="T15" fmla="*/ 32 h 297"/>
                  <a:gd name="T16" fmla="*/ 243 w 1034"/>
                  <a:gd name="T17" fmla="*/ 34 h 297"/>
                  <a:gd name="T18" fmla="*/ 227 w 1034"/>
                  <a:gd name="T19" fmla="*/ 52 h 297"/>
                  <a:gd name="T20" fmla="*/ 158 w 1034"/>
                  <a:gd name="T21" fmla="*/ 147 h 297"/>
                  <a:gd name="T22" fmla="*/ 22 w 1034"/>
                  <a:gd name="T23" fmla="*/ 154 h 297"/>
                  <a:gd name="T24" fmla="*/ 76 w 1034"/>
                  <a:gd name="T25" fmla="*/ 207 h 297"/>
                  <a:gd name="T26" fmla="*/ 31 w 1034"/>
                  <a:gd name="T27" fmla="*/ 272 h 297"/>
                  <a:gd name="T28" fmla="*/ 153 w 1034"/>
                  <a:gd name="T29" fmla="*/ 287 h 297"/>
                  <a:gd name="T30" fmla="*/ 297 w 1034"/>
                  <a:gd name="T31" fmla="*/ 290 h 297"/>
                  <a:gd name="T32" fmla="*/ 363 w 1034"/>
                  <a:gd name="T33" fmla="*/ 283 h 297"/>
                  <a:gd name="T34" fmla="*/ 371 w 1034"/>
                  <a:gd name="T35" fmla="*/ 220 h 297"/>
                  <a:gd name="T36" fmla="*/ 696 w 1034"/>
                  <a:gd name="T37" fmla="*/ 224 h 297"/>
                  <a:gd name="T38" fmla="*/ 60 w 1034"/>
                  <a:gd name="T39" fmla="*/ 272 h 297"/>
                  <a:gd name="T40" fmla="*/ 112 w 1034"/>
                  <a:gd name="T41" fmla="*/ 206 h 297"/>
                  <a:gd name="T42" fmla="*/ 55 w 1034"/>
                  <a:gd name="T43" fmla="*/ 164 h 297"/>
                  <a:gd name="T44" fmla="*/ 233 w 1034"/>
                  <a:gd name="T45" fmla="*/ 160 h 297"/>
                  <a:gd name="T46" fmla="*/ 241 w 1034"/>
                  <a:gd name="T47" fmla="*/ 232 h 297"/>
                  <a:gd name="T48" fmla="*/ 237 w 1034"/>
                  <a:gd name="T49" fmla="*/ 235 h 297"/>
                  <a:gd name="T50" fmla="*/ 297 w 1034"/>
                  <a:gd name="T51" fmla="*/ 270 h 297"/>
                  <a:gd name="T52" fmla="*/ 59 w 1034"/>
                  <a:gd name="T53" fmla="*/ 273 h 297"/>
                  <a:gd name="T54" fmla="*/ 238 w 1034"/>
                  <a:gd name="T55" fmla="*/ 150 h 297"/>
                  <a:gd name="T56" fmla="*/ 819 w 1034"/>
                  <a:gd name="T57" fmla="*/ 30 h 297"/>
                  <a:gd name="T58" fmla="*/ 933 w 1034"/>
                  <a:gd name="T59" fmla="*/ 50 h 297"/>
                  <a:gd name="T60" fmla="*/ 901 w 1034"/>
                  <a:gd name="T61" fmla="*/ 187 h 297"/>
                  <a:gd name="T62" fmla="*/ 783 w 1034"/>
                  <a:gd name="T63" fmla="*/ 195 h 297"/>
                  <a:gd name="T64" fmla="*/ 488 w 1034"/>
                  <a:gd name="T65" fmla="*/ 201 h 297"/>
                  <a:gd name="T66" fmla="*/ 364 w 1034"/>
                  <a:gd name="T67" fmla="*/ 210 h 297"/>
                  <a:gd name="T68" fmla="*/ 258 w 1034"/>
                  <a:gd name="T69" fmla="*/ 211 h 297"/>
                  <a:gd name="T70" fmla="*/ 251 w 1034"/>
                  <a:gd name="T71" fmla="*/ 138 h 297"/>
                  <a:gd name="T72" fmla="*/ 377 w 1034"/>
                  <a:gd name="T73" fmla="*/ 39 h 297"/>
                  <a:gd name="T74" fmla="*/ 527 w 1034"/>
                  <a:gd name="T75" fmla="*/ 31 h 297"/>
                  <a:gd name="T76" fmla="*/ 913 w 1034"/>
                  <a:gd name="T77" fmla="*/ 204 h 297"/>
                  <a:gd name="T78" fmla="*/ 334 w 1034"/>
                  <a:gd name="T79" fmla="*/ 269 h 297"/>
                  <a:gd name="T80" fmla="*/ 343 w 1034"/>
                  <a:gd name="T81" fmla="*/ 266 h 297"/>
                  <a:gd name="T82" fmla="*/ 301 w 1034"/>
                  <a:gd name="T83" fmla="*/ 227 h 297"/>
                  <a:gd name="T84" fmla="*/ 292 w 1034"/>
                  <a:gd name="T85" fmla="*/ 241 h 297"/>
                  <a:gd name="T86" fmla="*/ 286 w 1034"/>
                  <a:gd name="T87" fmla="*/ 228 h 297"/>
                  <a:gd name="T88" fmla="*/ 314 w 1034"/>
                  <a:gd name="T89" fmla="*/ 246 h 297"/>
                  <a:gd name="T90" fmla="*/ 323 w 1034"/>
                  <a:gd name="T91" fmla="*/ 227 h 297"/>
                  <a:gd name="T92" fmla="*/ 316 w 1034"/>
                  <a:gd name="T93" fmla="*/ 229 h 297"/>
                  <a:gd name="T94" fmla="*/ 326 w 1034"/>
                  <a:gd name="T95" fmla="*/ 255 h 297"/>
                  <a:gd name="T96" fmla="*/ 278 w 1034"/>
                  <a:gd name="T97" fmla="*/ 229 h 297"/>
                  <a:gd name="T98" fmla="*/ 300 w 1034"/>
                  <a:gd name="T99" fmla="*/ 261 h 297"/>
                  <a:gd name="T100" fmla="*/ 348 w 1034"/>
                  <a:gd name="T101" fmla="*/ 224 h 297"/>
                  <a:gd name="T102" fmla="*/ 340 w 1034"/>
                  <a:gd name="T103" fmla="*/ 239 h 297"/>
                  <a:gd name="T104" fmla="*/ 335 w 1034"/>
                  <a:gd name="T105" fmla="*/ 227 h 297"/>
                  <a:gd name="T106" fmla="*/ 269 w 1034"/>
                  <a:gd name="T107" fmla="*/ 242 h 297"/>
                  <a:gd name="T108" fmla="*/ 261 w 1034"/>
                  <a:gd name="T109" fmla="*/ 238 h 297"/>
                  <a:gd name="T110" fmla="*/ 702 w 1034"/>
                  <a:gd name="T111" fmla="*/ 17 h 297"/>
                  <a:gd name="T112" fmla="*/ 844 w 1034"/>
                  <a:gd name="T113" fmla="*/ 12 h 297"/>
                  <a:gd name="T114" fmla="*/ 658 w 1034"/>
                  <a:gd name="T115" fmla="*/ 19 h 297"/>
                  <a:gd name="T116" fmla="*/ 236 w 1034"/>
                  <a:gd name="T117" fmla="*/ 61 h 297"/>
                  <a:gd name="T118" fmla="*/ 232 w 1034"/>
                  <a:gd name="T119" fmla="*/ 56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4" h="297">
                    <a:moveTo>
                      <a:pt x="894" y="226"/>
                    </a:moveTo>
                    <a:cubicBezTo>
                      <a:pt x="894" y="226"/>
                      <a:pt x="894" y="226"/>
                      <a:pt x="894" y="226"/>
                    </a:cubicBezTo>
                    <a:cubicBezTo>
                      <a:pt x="893" y="227"/>
                      <a:pt x="893" y="228"/>
                      <a:pt x="893" y="228"/>
                    </a:cubicBezTo>
                    <a:cubicBezTo>
                      <a:pt x="893" y="229"/>
                      <a:pt x="894" y="230"/>
                      <a:pt x="894" y="231"/>
                    </a:cubicBezTo>
                    <a:cubicBezTo>
                      <a:pt x="895" y="232"/>
                      <a:pt x="896" y="232"/>
                      <a:pt x="897" y="232"/>
                    </a:cubicBezTo>
                    <a:cubicBezTo>
                      <a:pt x="897" y="232"/>
                      <a:pt x="897" y="232"/>
                      <a:pt x="898" y="232"/>
                    </a:cubicBezTo>
                    <a:cubicBezTo>
                      <a:pt x="898" y="232"/>
                      <a:pt x="899" y="231"/>
                      <a:pt x="899" y="231"/>
                    </a:cubicBezTo>
                    <a:cubicBezTo>
                      <a:pt x="900" y="230"/>
                      <a:pt x="901" y="230"/>
                      <a:pt x="901" y="229"/>
                    </a:cubicBezTo>
                    <a:cubicBezTo>
                      <a:pt x="902" y="228"/>
                      <a:pt x="902" y="228"/>
                      <a:pt x="903" y="227"/>
                    </a:cubicBezTo>
                    <a:cubicBezTo>
                      <a:pt x="903" y="227"/>
                      <a:pt x="903" y="227"/>
                      <a:pt x="904" y="227"/>
                    </a:cubicBezTo>
                    <a:cubicBezTo>
                      <a:pt x="904" y="227"/>
                      <a:pt x="904" y="226"/>
                      <a:pt x="904" y="226"/>
                    </a:cubicBezTo>
                    <a:cubicBezTo>
                      <a:pt x="905" y="226"/>
                      <a:pt x="905" y="226"/>
                      <a:pt x="906" y="226"/>
                    </a:cubicBezTo>
                    <a:cubicBezTo>
                      <a:pt x="906" y="226"/>
                      <a:pt x="907" y="227"/>
                      <a:pt x="907" y="227"/>
                    </a:cubicBezTo>
                    <a:cubicBezTo>
                      <a:pt x="910" y="228"/>
                      <a:pt x="913" y="227"/>
                      <a:pt x="915" y="225"/>
                    </a:cubicBezTo>
                    <a:cubicBezTo>
                      <a:pt x="916" y="224"/>
                      <a:pt x="917" y="222"/>
                      <a:pt x="919" y="221"/>
                    </a:cubicBezTo>
                    <a:cubicBezTo>
                      <a:pt x="920" y="220"/>
                      <a:pt x="921" y="219"/>
                      <a:pt x="922" y="218"/>
                    </a:cubicBezTo>
                    <a:cubicBezTo>
                      <a:pt x="924" y="215"/>
                      <a:pt x="927" y="213"/>
                      <a:pt x="929" y="210"/>
                    </a:cubicBezTo>
                    <a:cubicBezTo>
                      <a:pt x="932" y="207"/>
                      <a:pt x="935" y="203"/>
                      <a:pt x="937" y="200"/>
                    </a:cubicBezTo>
                    <a:cubicBezTo>
                      <a:pt x="940" y="197"/>
                      <a:pt x="942" y="194"/>
                      <a:pt x="944" y="191"/>
                    </a:cubicBezTo>
                    <a:cubicBezTo>
                      <a:pt x="946" y="189"/>
                      <a:pt x="948" y="187"/>
                      <a:pt x="950" y="184"/>
                    </a:cubicBezTo>
                    <a:cubicBezTo>
                      <a:pt x="952" y="182"/>
                      <a:pt x="954" y="180"/>
                      <a:pt x="956" y="178"/>
                    </a:cubicBezTo>
                    <a:cubicBezTo>
                      <a:pt x="960" y="173"/>
                      <a:pt x="964" y="168"/>
                      <a:pt x="968" y="163"/>
                    </a:cubicBezTo>
                    <a:cubicBezTo>
                      <a:pt x="972" y="159"/>
                      <a:pt x="977" y="154"/>
                      <a:pt x="981" y="149"/>
                    </a:cubicBezTo>
                    <a:cubicBezTo>
                      <a:pt x="983" y="147"/>
                      <a:pt x="985" y="145"/>
                      <a:pt x="987" y="143"/>
                    </a:cubicBezTo>
                    <a:cubicBezTo>
                      <a:pt x="990" y="141"/>
                      <a:pt x="992" y="139"/>
                      <a:pt x="994" y="137"/>
                    </a:cubicBezTo>
                    <a:cubicBezTo>
                      <a:pt x="999" y="133"/>
                      <a:pt x="1003" y="129"/>
                      <a:pt x="1008" y="125"/>
                    </a:cubicBezTo>
                    <a:cubicBezTo>
                      <a:pt x="1010" y="123"/>
                      <a:pt x="1012" y="121"/>
                      <a:pt x="1014" y="119"/>
                    </a:cubicBezTo>
                    <a:cubicBezTo>
                      <a:pt x="1016" y="120"/>
                      <a:pt x="1017" y="120"/>
                      <a:pt x="1018" y="121"/>
                    </a:cubicBezTo>
                    <a:cubicBezTo>
                      <a:pt x="1020" y="121"/>
                      <a:pt x="1021" y="121"/>
                      <a:pt x="1023" y="122"/>
                    </a:cubicBezTo>
                    <a:cubicBezTo>
                      <a:pt x="1027" y="122"/>
                      <a:pt x="1031" y="119"/>
                      <a:pt x="1033" y="116"/>
                    </a:cubicBezTo>
                    <a:cubicBezTo>
                      <a:pt x="1034" y="114"/>
                      <a:pt x="1034" y="113"/>
                      <a:pt x="1034" y="111"/>
                    </a:cubicBezTo>
                    <a:cubicBezTo>
                      <a:pt x="1034" y="108"/>
                      <a:pt x="1033" y="105"/>
                      <a:pt x="1031" y="103"/>
                    </a:cubicBezTo>
                    <a:cubicBezTo>
                      <a:pt x="1029" y="101"/>
                      <a:pt x="1027" y="100"/>
                      <a:pt x="1024" y="99"/>
                    </a:cubicBezTo>
                    <a:cubicBezTo>
                      <a:pt x="1024" y="98"/>
                      <a:pt x="1023" y="98"/>
                      <a:pt x="1023" y="98"/>
                    </a:cubicBezTo>
                    <a:cubicBezTo>
                      <a:pt x="1023" y="97"/>
                      <a:pt x="1023" y="96"/>
                      <a:pt x="1023" y="95"/>
                    </a:cubicBezTo>
                    <a:cubicBezTo>
                      <a:pt x="1023" y="94"/>
                      <a:pt x="1021" y="92"/>
                      <a:pt x="1019" y="92"/>
                    </a:cubicBezTo>
                    <a:cubicBezTo>
                      <a:pt x="1018" y="92"/>
                      <a:pt x="1018" y="92"/>
                      <a:pt x="1018" y="92"/>
                    </a:cubicBezTo>
                    <a:cubicBezTo>
                      <a:pt x="1018" y="92"/>
                      <a:pt x="1017" y="92"/>
                      <a:pt x="1016" y="92"/>
                    </a:cubicBezTo>
                    <a:cubicBezTo>
                      <a:pt x="1013" y="90"/>
                      <a:pt x="1010" y="87"/>
                      <a:pt x="1006" y="85"/>
                    </a:cubicBezTo>
                    <a:cubicBezTo>
                      <a:pt x="1001" y="82"/>
                      <a:pt x="996" y="79"/>
                      <a:pt x="991" y="75"/>
                    </a:cubicBezTo>
                    <a:cubicBezTo>
                      <a:pt x="990" y="74"/>
                      <a:pt x="988" y="73"/>
                      <a:pt x="986" y="72"/>
                    </a:cubicBezTo>
                    <a:cubicBezTo>
                      <a:pt x="978" y="65"/>
                      <a:pt x="970" y="59"/>
                      <a:pt x="962" y="52"/>
                    </a:cubicBezTo>
                    <a:cubicBezTo>
                      <a:pt x="960" y="51"/>
                      <a:pt x="959" y="50"/>
                      <a:pt x="957" y="48"/>
                    </a:cubicBezTo>
                    <a:cubicBezTo>
                      <a:pt x="955" y="46"/>
                      <a:pt x="953" y="44"/>
                      <a:pt x="951" y="43"/>
                    </a:cubicBezTo>
                    <a:cubicBezTo>
                      <a:pt x="950" y="42"/>
                      <a:pt x="950" y="41"/>
                      <a:pt x="949" y="40"/>
                    </a:cubicBezTo>
                    <a:cubicBezTo>
                      <a:pt x="941" y="34"/>
                      <a:pt x="934" y="29"/>
                      <a:pt x="927" y="23"/>
                    </a:cubicBezTo>
                    <a:cubicBezTo>
                      <a:pt x="924" y="21"/>
                      <a:pt x="922" y="19"/>
                      <a:pt x="920" y="17"/>
                    </a:cubicBezTo>
                    <a:cubicBezTo>
                      <a:pt x="919" y="17"/>
                      <a:pt x="919" y="17"/>
                      <a:pt x="919" y="17"/>
                    </a:cubicBezTo>
                    <a:cubicBezTo>
                      <a:pt x="920" y="16"/>
                      <a:pt x="920" y="16"/>
                      <a:pt x="920" y="15"/>
                    </a:cubicBezTo>
                    <a:cubicBezTo>
                      <a:pt x="920" y="14"/>
                      <a:pt x="918" y="12"/>
                      <a:pt x="916" y="12"/>
                    </a:cubicBezTo>
                    <a:cubicBezTo>
                      <a:pt x="916" y="12"/>
                      <a:pt x="916" y="12"/>
                      <a:pt x="916" y="12"/>
                    </a:cubicBezTo>
                    <a:cubicBezTo>
                      <a:pt x="915" y="11"/>
                      <a:pt x="915" y="10"/>
                      <a:pt x="915" y="10"/>
                    </a:cubicBezTo>
                    <a:cubicBezTo>
                      <a:pt x="915" y="10"/>
                      <a:pt x="916" y="10"/>
                      <a:pt x="916" y="10"/>
                    </a:cubicBezTo>
                    <a:cubicBezTo>
                      <a:pt x="916" y="10"/>
                      <a:pt x="916" y="10"/>
                      <a:pt x="917" y="10"/>
                    </a:cubicBezTo>
                    <a:cubicBezTo>
                      <a:pt x="917" y="9"/>
                      <a:pt x="918" y="9"/>
                      <a:pt x="918" y="9"/>
                    </a:cubicBezTo>
                    <a:cubicBezTo>
                      <a:pt x="919" y="8"/>
                      <a:pt x="919" y="8"/>
                      <a:pt x="919" y="7"/>
                    </a:cubicBezTo>
                    <a:cubicBezTo>
                      <a:pt x="920" y="5"/>
                      <a:pt x="919" y="4"/>
                      <a:pt x="917" y="3"/>
                    </a:cubicBezTo>
                    <a:cubicBezTo>
                      <a:pt x="917" y="3"/>
                      <a:pt x="917" y="3"/>
                      <a:pt x="917" y="2"/>
                    </a:cubicBezTo>
                    <a:cubicBezTo>
                      <a:pt x="916" y="2"/>
                      <a:pt x="916" y="2"/>
                      <a:pt x="915" y="2"/>
                    </a:cubicBezTo>
                    <a:cubicBezTo>
                      <a:pt x="915" y="2"/>
                      <a:pt x="914" y="2"/>
                      <a:pt x="913" y="2"/>
                    </a:cubicBezTo>
                    <a:cubicBezTo>
                      <a:pt x="912" y="2"/>
                      <a:pt x="912" y="1"/>
                      <a:pt x="911" y="1"/>
                    </a:cubicBezTo>
                    <a:cubicBezTo>
                      <a:pt x="909" y="1"/>
                      <a:pt x="907" y="1"/>
                      <a:pt x="906" y="1"/>
                    </a:cubicBezTo>
                    <a:cubicBezTo>
                      <a:pt x="905" y="1"/>
                      <a:pt x="904" y="1"/>
                      <a:pt x="903" y="1"/>
                    </a:cubicBezTo>
                    <a:cubicBezTo>
                      <a:pt x="902" y="0"/>
                      <a:pt x="901" y="0"/>
                      <a:pt x="900" y="0"/>
                    </a:cubicBezTo>
                    <a:cubicBezTo>
                      <a:pt x="899" y="0"/>
                      <a:pt x="898" y="0"/>
                      <a:pt x="897" y="0"/>
                    </a:cubicBezTo>
                    <a:cubicBezTo>
                      <a:pt x="896" y="0"/>
                      <a:pt x="895" y="0"/>
                      <a:pt x="894" y="0"/>
                    </a:cubicBezTo>
                    <a:cubicBezTo>
                      <a:pt x="893" y="0"/>
                      <a:pt x="891" y="0"/>
                      <a:pt x="890" y="0"/>
                    </a:cubicBezTo>
                    <a:cubicBezTo>
                      <a:pt x="888" y="0"/>
                      <a:pt x="885" y="0"/>
                      <a:pt x="883" y="0"/>
                    </a:cubicBezTo>
                    <a:cubicBezTo>
                      <a:pt x="880" y="0"/>
                      <a:pt x="876" y="0"/>
                      <a:pt x="873" y="1"/>
                    </a:cubicBezTo>
                    <a:cubicBezTo>
                      <a:pt x="858" y="1"/>
                      <a:pt x="843" y="3"/>
                      <a:pt x="828" y="4"/>
                    </a:cubicBezTo>
                    <a:cubicBezTo>
                      <a:pt x="814" y="5"/>
                      <a:pt x="799" y="6"/>
                      <a:pt x="784" y="7"/>
                    </a:cubicBezTo>
                    <a:cubicBezTo>
                      <a:pt x="770" y="7"/>
                      <a:pt x="755" y="8"/>
                      <a:pt x="741" y="8"/>
                    </a:cubicBezTo>
                    <a:cubicBezTo>
                      <a:pt x="726" y="9"/>
                      <a:pt x="711" y="10"/>
                      <a:pt x="695" y="11"/>
                    </a:cubicBezTo>
                    <a:cubicBezTo>
                      <a:pt x="688" y="12"/>
                      <a:pt x="681" y="12"/>
                      <a:pt x="673" y="13"/>
                    </a:cubicBezTo>
                    <a:cubicBezTo>
                      <a:pt x="670" y="13"/>
                      <a:pt x="667" y="13"/>
                      <a:pt x="664" y="13"/>
                    </a:cubicBezTo>
                    <a:cubicBezTo>
                      <a:pt x="661" y="13"/>
                      <a:pt x="657" y="14"/>
                      <a:pt x="653" y="14"/>
                    </a:cubicBezTo>
                    <a:cubicBezTo>
                      <a:pt x="646" y="14"/>
                      <a:pt x="639" y="15"/>
                      <a:pt x="632" y="16"/>
                    </a:cubicBezTo>
                    <a:cubicBezTo>
                      <a:pt x="625" y="16"/>
                      <a:pt x="618" y="17"/>
                      <a:pt x="610" y="18"/>
                    </a:cubicBezTo>
                    <a:cubicBezTo>
                      <a:pt x="608" y="18"/>
                      <a:pt x="607" y="18"/>
                      <a:pt x="605" y="18"/>
                    </a:cubicBezTo>
                    <a:cubicBezTo>
                      <a:pt x="599" y="18"/>
                      <a:pt x="593" y="18"/>
                      <a:pt x="587" y="17"/>
                    </a:cubicBezTo>
                    <a:cubicBezTo>
                      <a:pt x="572" y="17"/>
                      <a:pt x="556" y="17"/>
                      <a:pt x="540" y="17"/>
                    </a:cubicBezTo>
                    <a:cubicBezTo>
                      <a:pt x="532" y="17"/>
                      <a:pt x="525" y="18"/>
                      <a:pt x="517" y="18"/>
                    </a:cubicBezTo>
                    <a:cubicBezTo>
                      <a:pt x="513" y="18"/>
                      <a:pt x="510" y="18"/>
                      <a:pt x="507" y="18"/>
                    </a:cubicBezTo>
                    <a:cubicBezTo>
                      <a:pt x="503" y="19"/>
                      <a:pt x="500" y="19"/>
                      <a:pt x="496" y="19"/>
                    </a:cubicBezTo>
                    <a:cubicBezTo>
                      <a:pt x="481" y="20"/>
                      <a:pt x="466" y="22"/>
                      <a:pt x="451" y="23"/>
                    </a:cubicBezTo>
                    <a:cubicBezTo>
                      <a:pt x="433" y="24"/>
                      <a:pt x="416" y="25"/>
                      <a:pt x="398" y="27"/>
                    </a:cubicBezTo>
                    <a:cubicBezTo>
                      <a:pt x="392" y="27"/>
                      <a:pt x="385" y="28"/>
                      <a:pt x="379" y="28"/>
                    </a:cubicBezTo>
                    <a:cubicBezTo>
                      <a:pt x="371" y="29"/>
                      <a:pt x="364" y="29"/>
                      <a:pt x="357" y="30"/>
                    </a:cubicBezTo>
                    <a:cubicBezTo>
                      <a:pt x="349" y="31"/>
                      <a:pt x="342" y="31"/>
                      <a:pt x="335" y="32"/>
                    </a:cubicBezTo>
                    <a:cubicBezTo>
                      <a:pt x="322" y="32"/>
                      <a:pt x="309" y="33"/>
                      <a:pt x="296" y="34"/>
                    </a:cubicBezTo>
                    <a:cubicBezTo>
                      <a:pt x="293" y="34"/>
                      <a:pt x="289" y="34"/>
                      <a:pt x="286" y="35"/>
                    </a:cubicBezTo>
                    <a:cubicBezTo>
                      <a:pt x="286" y="35"/>
                      <a:pt x="286" y="35"/>
                      <a:pt x="285" y="34"/>
                    </a:cubicBezTo>
                    <a:cubicBezTo>
                      <a:pt x="285" y="34"/>
                      <a:pt x="285" y="33"/>
                      <a:pt x="284" y="32"/>
                    </a:cubicBezTo>
                    <a:cubicBezTo>
                      <a:pt x="284" y="32"/>
                      <a:pt x="283" y="32"/>
                      <a:pt x="283" y="32"/>
                    </a:cubicBezTo>
                    <a:cubicBezTo>
                      <a:pt x="282" y="32"/>
                      <a:pt x="282" y="32"/>
                      <a:pt x="281" y="32"/>
                    </a:cubicBezTo>
                    <a:cubicBezTo>
                      <a:pt x="281" y="32"/>
                      <a:pt x="281" y="32"/>
                      <a:pt x="281" y="32"/>
                    </a:cubicBezTo>
                    <a:cubicBezTo>
                      <a:pt x="279" y="31"/>
                      <a:pt x="277" y="31"/>
                      <a:pt x="275" y="31"/>
                    </a:cubicBezTo>
                    <a:cubicBezTo>
                      <a:pt x="274" y="31"/>
                      <a:pt x="272" y="31"/>
                      <a:pt x="271" y="31"/>
                    </a:cubicBezTo>
                    <a:cubicBezTo>
                      <a:pt x="269" y="31"/>
                      <a:pt x="268" y="31"/>
                      <a:pt x="266" y="31"/>
                    </a:cubicBezTo>
                    <a:cubicBezTo>
                      <a:pt x="259" y="31"/>
                      <a:pt x="253" y="31"/>
                      <a:pt x="247" y="31"/>
                    </a:cubicBezTo>
                    <a:cubicBezTo>
                      <a:pt x="245" y="31"/>
                      <a:pt x="244" y="32"/>
                      <a:pt x="244" y="34"/>
                    </a:cubicBezTo>
                    <a:cubicBezTo>
                      <a:pt x="244" y="35"/>
                      <a:pt x="245" y="36"/>
                      <a:pt x="247" y="36"/>
                    </a:cubicBezTo>
                    <a:cubicBezTo>
                      <a:pt x="250" y="36"/>
                      <a:pt x="252" y="36"/>
                      <a:pt x="255" y="36"/>
                    </a:cubicBezTo>
                    <a:cubicBezTo>
                      <a:pt x="252" y="37"/>
                      <a:pt x="249" y="37"/>
                      <a:pt x="246" y="37"/>
                    </a:cubicBezTo>
                    <a:cubicBezTo>
                      <a:pt x="246" y="37"/>
                      <a:pt x="246" y="37"/>
                      <a:pt x="246" y="37"/>
                    </a:cubicBezTo>
                    <a:cubicBezTo>
                      <a:pt x="246" y="37"/>
                      <a:pt x="246" y="37"/>
                      <a:pt x="246" y="37"/>
                    </a:cubicBezTo>
                    <a:cubicBezTo>
                      <a:pt x="245" y="36"/>
                      <a:pt x="245" y="36"/>
                      <a:pt x="245" y="35"/>
                    </a:cubicBezTo>
                    <a:cubicBezTo>
                      <a:pt x="244" y="35"/>
                      <a:pt x="243" y="34"/>
                      <a:pt x="243" y="34"/>
                    </a:cubicBezTo>
                    <a:cubicBezTo>
                      <a:pt x="242" y="34"/>
                      <a:pt x="242" y="33"/>
                      <a:pt x="241" y="33"/>
                    </a:cubicBezTo>
                    <a:cubicBezTo>
                      <a:pt x="240" y="33"/>
                      <a:pt x="238" y="34"/>
                      <a:pt x="238" y="36"/>
                    </a:cubicBezTo>
                    <a:cubicBezTo>
                      <a:pt x="238" y="36"/>
                      <a:pt x="238" y="37"/>
                      <a:pt x="238" y="37"/>
                    </a:cubicBezTo>
                    <a:cubicBezTo>
                      <a:pt x="238" y="37"/>
                      <a:pt x="238" y="37"/>
                      <a:pt x="237" y="37"/>
                    </a:cubicBezTo>
                    <a:cubicBezTo>
                      <a:pt x="236" y="37"/>
                      <a:pt x="234" y="37"/>
                      <a:pt x="232" y="37"/>
                    </a:cubicBezTo>
                    <a:cubicBezTo>
                      <a:pt x="232" y="38"/>
                      <a:pt x="231" y="38"/>
                      <a:pt x="231" y="38"/>
                    </a:cubicBezTo>
                    <a:cubicBezTo>
                      <a:pt x="230" y="38"/>
                      <a:pt x="230" y="38"/>
                      <a:pt x="230" y="38"/>
                    </a:cubicBezTo>
                    <a:cubicBezTo>
                      <a:pt x="229" y="39"/>
                      <a:pt x="228" y="39"/>
                      <a:pt x="228" y="40"/>
                    </a:cubicBezTo>
                    <a:cubicBezTo>
                      <a:pt x="228" y="40"/>
                      <a:pt x="227" y="41"/>
                      <a:pt x="227" y="41"/>
                    </a:cubicBezTo>
                    <a:cubicBezTo>
                      <a:pt x="227" y="42"/>
                      <a:pt x="227" y="42"/>
                      <a:pt x="227" y="42"/>
                    </a:cubicBezTo>
                    <a:cubicBezTo>
                      <a:pt x="227" y="43"/>
                      <a:pt x="227" y="45"/>
                      <a:pt x="227" y="46"/>
                    </a:cubicBezTo>
                    <a:cubicBezTo>
                      <a:pt x="227" y="48"/>
                      <a:pt x="227" y="50"/>
                      <a:pt x="227" y="52"/>
                    </a:cubicBezTo>
                    <a:cubicBezTo>
                      <a:pt x="227" y="54"/>
                      <a:pt x="227" y="57"/>
                      <a:pt x="227" y="59"/>
                    </a:cubicBezTo>
                    <a:cubicBezTo>
                      <a:pt x="227" y="65"/>
                      <a:pt x="228" y="71"/>
                      <a:pt x="228" y="76"/>
                    </a:cubicBezTo>
                    <a:cubicBezTo>
                      <a:pt x="228" y="82"/>
                      <a:pt x="228" y="88"/>
                      <a:pt x="229" y="93"/>
                    </a:cubicBezTo>
                    <a:cubicBezTo>
                      <a:pt x="229" y="95"/>
                      <a:pt x="229" y="97"/>
                      <a:pt x="229" y="99"/>
                    </a:cubicBezTo>
                    <a:cubicBezTo>
                      <a:pt x="229" y="101"/>
                      <a:pt x="229" y="103"/>
                      <a:pt x="229" y="105"/>
                    </a:cubicBezTo>
                    <a:cubicBezTo>
                      <a:pt x="229" y="106"/>
                      <a:pt x="229" y="107"/>
                      <a:pt x="229" y="108"/>
                    </a:cubicBezTo>
                    <a:cubicBezTo>
                      <a:pt x="230" y="113"/>
                      <a:pt x="230" y="118"/>
                      <a:pt x="230" y="123"/>
                    </a:cubicBezTo>
                    <a:cubicBezTo>
                      <a:pt x="231" y="128"/>
                      <a:pt x="231" y="134"/>
                      <a:pt x="232" y="139"/>
                    </a:cubicBezTo>
                    <a:cubicBezTo>
                      <a:pt x="232" y="143"/>
                      <a:pt x="232" y="146"/>
                      <a:pt x="232" y="149"/>
                    </a:cubicBezTo>
                    <a:cubicBezTo>
                      <a:pt x="220" y="149"/>
                      <a:pt x="207" y="149"/>
                      <a:pt x="195" y="149"/>
                    </a:cubicBezTo>
                    <a:cubicBezTo>
                      <a:pt x="188" y="149"/>
                      <a:pt x="182" y="149"/>
                      <a:pt x="176" y="149"/>
                    </a:cubicBezTo>
                    <a:cubicBezTo>
                      <a:pt x="170" y="148"/>
                      <a:pt x="164" y="148"/>
                      <a:pt x="158" y="147"/>
                    </a:cubicBezTo>
                    <a:cubicBezTo>
                      <a:pt x="152" y="147"/>
                      <a:pt x="146" y="147"/>
                      <a:pt x="139" y="146"/>
                    </a:cubicBezTo>
                    <a:cubicBezTo>
                      <a:pt x="135" y="146"/>
                      <a:pt x="130" y="146"/>
                      <a:pt x="126" y="146"/>
                    </a:cubicBezTo>
                    <a:cubicBezTo>
                      <a:pt x="124" y="146"/>
                      <a:pt x="122" y="146"/>
                      <a:pt x="121" y="146"/>
                    </a:cubicBezTo>
                    <a:cubicBezTo>
                      <a:pt x="115" y="146"/>
                      <a:pt x="109" y="146"/>
                      <a:pt x="103" y="146"/>
                    </a:cubicBezTo>
                    <a:cubicBezTo>
                      <a:pt x="96" y="147"/>
                      <a:pt x="89" y="148"/>
                      <a:pt x="82" y="149"/>
                    </a:cubicBezTo>
                    <a:cubicBezTo>
                      <a:pt x="77" y="149"/>
                      <a:pt x="72" y="150"/>
                      <a:pt x="67" y="151"/>
                    </a:cubicBezTo>
                    <a:cubicBezTo>
                      <a:pt x="63" y="151"/>
                      <a:pt x="59" y="152"/>
                      <a:pt x="55" y="152"/>
                    </a:cubicBezTo>
                    <a:cubicBezTo>
                      <a:pt x="51" y="152"/>
                      <a:pt x="47" y="153"/>
                      <a:pt x="43" y="153"/>
                    </a:cubicBezTo>
                    <a:cubicBezTo>
                      <a:pt x="39" y="153"/>
                      <a:pt x="36" y="153"/>
                      <a:pt x="32" y="154"/>
                    </a:cubicBezTo>
                    <a:cubicBezTo>
                      <a:pt x="30" y="154"/>
                      <a:pt x="28" y="154"/>
                      <a:pt x="26" y="154"/>
                    </a:cubicBezTo>
                    <a:cubicBezTo>
                      <a:pt x="26" y="154"/>
                      <a:pt x="25" y="154"/>
                      <a:pt x="24" y="154"/>
                    </a:cubicBezTo>
                    <a:cubicBezTo>
                      <a:pt x="23" y="154"/>
                      <a:pt x="23" y="154"/>
                      <a:pt x="22" y="154"/>
                    </a:cubicBezTo>
                    <a:cubicBezTo>
                      <a:pt x="21" y="154"/>
                      <a:pt x="20" y="154"/>
                      <a:pt x="19" y="155"/>
                    </a:cubicBezTo>
                    <a:cubicBezTo>
                      <a:pt x="19" y="155"/>
                      <a:pt x="19" y="155"/>
                      <a:pt x="18" y="155"/>
                    </a:cubicBezTo>
                    <a:cubicBezTo>
                      <a:pt x="18" y="155"/>
                      <a:pt x="18" y="156"/>
                      <a:pt x="17" y="156"/>
                    </a:cubicBezTo>
                    <a:cubicBezTo>
                      <a:pt x="17" y="156"/>
                      <a:pt x="16" y="156"/>
                      <a:pt x="16" y="157"/>
                    </a:cubicBezTo>
                    <a:cubicBezTo>
                      <a:pt x="16" y="157"/>
                      <a:pt x="16" y="157"/>
                      <a:pt x="16" y="157"/>
                    </a:cubicBezTo>
                    <a:cubicBezTo>
                      <a:pt x="14" y="157"/>
                      <a:pt x="13" y="156"/>
                      <a:pt x="12" y="155"/>
                    </a:cubicBezTo>
                    <a:cubicBezTo>
                      <a:pt x="10" y="154"/>
                      <a:pt x="9" y="154"/>
                      <a:pt x="8" y="154"/>
                    </a:cubicBezTo>
                    <a:cubicBezTo>
                      <a:pt x="5" y="154"/>
                      <a:pt x="3" y="155"/>
                      <a:pt x="2" y="158"/>
                    </a:cubicBezTo>
                    <a:cubicBezTo>
                      <a:pt x="0" y="161"/>
                      <a:pt x="1" y="165"/>
                      <a:pt x="4" y="167"/>
                    </a:cubicBezTo>
                    <a:cubicBezTo>
                      <a:pt x="21" y="177"/>
                      <a:pt x="37" y="186"/>
                      <a:pt x="54" y="195"/>
                    </a:cubicBezTo>
                    <a:cubicBezTo>
                      <a:pt x="57" y="197"/>
                      <a:pt x="60" y="199"/>
                      <a:pt x="64" y="200"/>
                    </a:cubicBezTo>
                    <a:cubicBezTo>
                      <a:pt x="68" y="203"/>
                      <a:pt x="72" y="205"/>
                      <a:pt x="76" y="207"/>
                    </a:cubicBezTo>
                    <a:cubicBezTo>
                      <a:pt x="80" y="209"/>
                      <a:pt x="83" y="210"/>
                      <a:pt x="87" y="212"/>
                    </a:cubicBezTo>
                    <a:cubicBezTo>
                      <a:pt x="90" y="213"/>
                      <a:pt x="94" y="215"/>
                      <a:pt x="97" y="216"/>
                    </a:cubicBezTo>
                    <a:cubicBezTo>
                      <a:pt x="99" y="217"/>
                      <a:pt x="100" y="217"/>
                      <a:pt x="101" y="218"/>
                    </a:cubicBezTo>
                    <a:cubicBezTo>
                      <a:pt x="101" y="218"/>
                      <a:pt x="102" y="218"/>
                      <a:pt x="102" y="218"/>
                    </a:cubicBezTo>
                    <a:cubicBezTo>
                      <a:pt x="103" y="219"/>
                      <a:pt x="104" y="219"/>
                      <a:pt x="105" y="219"/>
                    </a:cubicBezTo>
                    <a:cubicBezTo>
                      <a:pt x="105" y="219"/>
                      <a:pt x="105" y="219"/>
                      <a:pt x="106" y="220"/>
                    </a:cubicBezTo>
                    <a:cubicBezTo>
                      <a:pt x="99" y="224"/>
                      <a:pt x="92" y="229"/>
                      <a:pt x="86" y="233"/>
                    </a:cubicBezTo>
                    <a:cubicBezTo>
                      <a:pt x="77" y="240"/>
                      <a:pt x="67" y="246"/>
                      <a:pt x="59" y="252"/>
                    </a:cubicBezTo>
                    <a:cubicBezTo>
                      <a:pt x="54" y="256"/>
                      <a:pt x="49" y="260"/>
                      <a:pt x="44" y="263"/>
                    </a:cubicBezTo>
                    <a:cubicBezTo>
                      <a:pt x="42" y="265"/>
                      <a:pt x="39" y="267"/>
                      <a:pt x="36" y="269"/>
                    </a:cubicBezTo>
                    <a:cubicBezTo>
                      <a:pt x="35" y="269"/>
                      <a:pt x="34" y="270"/>
                      <a:pt x="33" y="271"/>
                    </a:cubicBezTo>
                    <a:cubicBezTo>
                      <a:pt x="32" y="271"/>
                      <a:pt x="32" y="272"/>
                      <a:pt x="31" y="272"/>
                    </a:cubicBezTo>
                    <a:cubicBezTo>
                      <a:pt x="30" y="273"/>
                      <a:pt x="29" y="273"/>
                      <a:pt x="28" y="274"/>
                    </a:cubicBezTo>
                    <a:cubicBezTo>
                      <a:pt x="28" y="274"/>
                      <a:pt x="28" y="275"/>
                      <a:pt x="27" y="275"/>
                    </a:cubicBezTo>
                    <a:cubicBezTo>
                      <a:pt x="24" y="275"/>
                      <a:pt x="20" y="275"/>
                      <a:pt x="16" y="275"/>
                    </a:cubicBezTo>
                    <a:cubicBezTo>
                      <a:pt x="12" y="276"/>
                      <a:pt x="9" y="278"/>
                      <a:pt x="9" y="282"/>
                    </a:cubicBezTo>
                    <a:cubicBezTo>
                      <a:pt x="9" y="286"/>
                      <a:pt x="12" y="289"/>
                      <a:pt x="16" y="289"/>
                    </a:cubicBezTo>
                    <a:cubicBezTo>
                      <a:pt x="26" y="289"/>
                      <a:pt x="36" y="288"/>
                      <a:pt x="46" y="288"/>
                    </a:cubicBezTo>
                    <a:cubicBezTo>
                      <a:pt x="49" y="288"/>
                      <a:pt x="53" y="287"/>
                      <a:pt x="57" y="287"/>
                    </a:cubicBezTo>
                    <a:cubicBezTo>
                      <a:pt x="61" y="287"/>
                      <a:pt x="64" y="287"/>
                      <a:pt x="68" y="287"/>
                    </a:cubicBezTo>
                    <a:cubicBezTo>
                      <a:pt x="76" y="287"/>
                      <a:pt x="85" y="287"/>
                      <a:pt x="93" y="287"/>
                    </a:cubicBezTo>
                    <a:cubicBezTo>
                      <a:pt x="101" y="287"/>
                      <a:pt x="110" y="287"/>
                      <a:pt x="119" y="287"/>
                    </a:cubicBezTo>
                    <a:cubicBezTo>
                      <a:pt x="126" y="287"/>
                      <a:pt x="133" y="288"/>
                      <a:pt x="140" y="287"/>
                    </a:cubicBezTo>
                    <a:cubicBezTo>
                      <a:pt x="145" y="287"/>
                      <a:pt x="149" y="288"/>
                      <a:pt x="153" y="287"/>
                    </a:cubicBezTo>
                    <a:cubicBezTo>
                      <a:pt x="158" y="287"/>
                      <a:pt x="163" y="287"/>
                      <a:pt x="167" y="287"/>
                    </a:cubicBezTo>
                    <a:cubicBezTo>
                      <a:pt x="175" y="287"/>
                      <a:pt x="183" y="286"/>
                      <a:pt x="191" y="286"/>
                    </a:cubicBezTo>
                    <a:cubicBezTo>
                      <a:pt x="199" y="286"/>
                      <a:pt x="207" y="286"/>
                      <a:pt x="215" y="285"/>
                    </a:cubicBezTo>
                    <a:cubicBezTo>
                      <a:pt x="219" y="285"/>
                      <a:pt x="223" y="285"/>
                      <a:pt x="228" y="285"/>
                    </a:cubicBezTo>
                    <a:cubicBezTo>
                      <a:pt x="230" y="285"/>
                      <a:pt x="233" y="285"/>
                      <a:pt x="235" y="286"/>
                    </a:cubicBezTo>
                    <a:cubicBezTo>
                      <a:pt x="238" y="286"/>
                      <a:pt x="242" y="287"/>
                      <a:pt x="245" y="287"/>
                    </a:cubicBezTo>
                    <a:cubicBezTo>
                      <a:pt x="248" y="287"/>
                      <a:pt x="252" y="288"/>
                      <a:pt x="255" y="288"/>
                    </a:cubicBezTo>
                    <a:cubicBezTo>
                      <a:pt x="258" y="288"/>
                      <a:pt x="261" y="289"/>
                      <a:pt x="265" y="289"/>
                    </a:cubicBezTo>
                    <a:cubicBezTo>
                      <a:pt x="267" y="289"/>
                      <a:pt x="269" y="289"/>
                      <a:pt x="271" y="289"/>
                    </a:cubicBezTo>
                    <a:cubicBezTo>
                      <a:pt x="273" y="289"/>
                      <a:pt x="274" y="289"/>
                      <a:pt x="275" y="289"/>
                    </a:cubicBezTo>
                    <a:cubicBezTo>
                      <a:pt x="279" y="290"/>
                      <a:pt x="283" y="290"/>
                      <a:pt x="287" y="290"/>
                    </a:cubicBezTo>
                    <a:cubicBezTo>
                      <a:pt x="290" y="290"/>
                      <a:pt x="294" y="290"/>
                      <a:pt x="297" y="290"/>
                    </a:cubicBezTo>
                    <a:cubicBezTo>
                      <a:pt x="310" y="290"/>
                      <a:pt x="323" y="290"/>
                      <a:pt x="336" y="290"/>
                    </a:cubicBezTo>
                    <a:cubicBezTo>
                      <a:pt x="336" y="290"/>
                      <a:pt x="336" y="290"/>
                      <a:pt x="336" y="290"/>
                    </a:cubicBezTo>
                    <a:cubicBezTo>
                      <a:pt x="338" y="290"/>
                      <a:pt x="339" y="290"/>
                      <a:pt x="340" y="290"/>
                    </a:cubicBezTo>
                    <a:cubicBezTo>
                      <a:pt x="341" y="290"/>
                      <a:pt x="342" y="291"/>
                      <a:pt x="343" y="291"/>
                    </a:cubicBezTo>
                    <a:cubicBezTo>
                      <a:pt x="345" y="292"/>
                      <a:pt x="347" y="292"/>
                      <a:pt x="349" y="293"/>
                    </a:cubicBezTo>
                    <a:cubicBezTo>
                      <a:pt x="350" y="294"/>
                      <a:pt x="351" y="294"/>
                      <a:pt x="352" y="295"/>
                    </a:cubicBezTo>
                    <a:cubicBezTo>
                      <a:pt x="354" y="296"/>
                      <a:pt x="356" y="296"/>
                      <a:pt x="358" y="297"/>
                    </a:cubicBezTo>
                    <a:cubicBezTo>
                      <a:pt x="360" y="297"/>
                      <a:pt x="361" y="297"/>
                      <a:pt x="363" y="296"/>
                    </a:cubicBezTo>
                    <a:cubicBezTo>
                      <a:pt x="365" y="295"/>
                      <a:pt x="366" y="294"/>
                      <a:pt x="367" y="292"/>
                    </a:cubicBezTo>
                    <a:cubicBezTo>
                      <a:pt x="367" y="290"/>
                      <a:pt x="367" y="288"/>
                      <a:pt x="366" y="286"/>
                    </a:cubicBezTo>
                    <a:cubicBezTo>
                      <a:pt x="365" y="285"/>
                      <a:pt x="364" y="284"/>
                      <a:pt x="363" y="284"/>
                    </a:cubicBezTo>
                    <a:cubicBezTo>
                      <a:pt x="363" y="284"/>
                      <a:pt x="363" y="284"/>
                      <a:pt x="363" y="283"/>
                    </a:cubicBezTo>
                    <a:cubicBezTo>
                      <a:pt x="362" y="282"/>
                      <a:pt x="362" y="281"/>
                      <a:pt x="362" y="279"/>
                    </a:cubicBezTo>
                    <a:cubicBezTo>
                      <a:pt x="362" y="277"/>
                      <a:pt x="361" y="274"/>
                      <a:pt x="361" y="272"/>
                    </a:cubicBezTo>
                    <a:cubicBezTo>
                      <a:pt x="361" y="271"/>
                      <a:pt x="361" y="269"/>
                      <a:pt x="361" y="268"/>
                    </a:cubicBezTo>
                    <a:cubicBezTo>
                      <a:pt x="361" y="265"/>
                      <a:pt x="361" y="262"/>
                      <a:pt x="361" y="258"/>
                    </a:cubicBezTo>
                    <a:cubicBezTo>
                      <a:pt x="361" y="253"/>
                      <a:pt x="361" y="247"/>
                      <a:pt x="361" y="242"/>
                    </a:cubicBezTo>
                    <a:cubicBezTo>
                      <a:pt x="361" y="237"/>
                      <a:pt x="361" y="232"/>
                      <a:pt x="361" y="228"/>
                    </a:cubicBezTo>
                    <a:cubicBezTo>
                      <a:pt x="361" y="227"/>
                      <a:pt x="360" y="226"/>
                      <a:pt x="360" y="226"/>
                    </a:cubicBezTo>
                    <a:cubicBezTo>
                      <a:pt x="360" y="226"/>
                      <a:pt x="361" y="225"/>
                      <a:pt x="361" y="224"/>
                    </a:cubicBezTo>
                    <a:cubicBezTo>
                      <a:pt x="361" y="224"/>
                      <a:pt x="360" y="223"/>
                      <a:pt x="360" y="222"/>
                    </a:cubicBezTo>
                    <a:cubicBezTo>
                      <a:pt x="360" y="222"/>
                      <a:pt x="360" y="221"/>
                      <a:pt x="360" y="221"/>
                    </a:cubicBezTo>
                    <a:cubicBezTo>
                      <a:pt x="362" y="221"/>
                      <a:pt x="363" y="221"/>
                      <a:pt x="365" y="221"/>
                    </a:cubicBezTo>
                    <a:cubicBezTo>
                      <a:pt x="367" y="221"/>
                      <a:pt x="369" y="220"/>
                      <a:pt x="371" y="220"/>
                    </a:cubicBezTo>
                    <a:cubicBezTo>
                      <a:pt x="375" y="220"/>
                      <a:pt x="378" y="219"/>
                      <a:pt x="382" y="219"/>
                    </a:cubicBezTo>
                    <a:cubicBezTo>
                      <a:pt x="384" y="219"/>
                      <a:pt x="385" y="219"/>
                      <a:pt x="387" y="219"/>
                    </a:cubicBezTo>
                    <a:cubicBezTo>
                      <a:pt x="404" y="219"/>
                      <a:pt x="421" y="219"/>
                      <a:pt x="438" y="218"/>
                    </a:cubicBezTo>
                    <a:cubicBezTo>
                      <a:pt x="455" y="218"/>
                      <a:pt x="471" y="217"/>
                      <a:pt x="488" y="216"/>
                    </a:cubicBezTo>
                    <a:cubicBezTo>
                      <a:pt x="491" y="216"/>
                      <a:pt x="494" y="216"/>
                      <a:pt x="497" y="215"/>
                    </a:cubicBezTo>
                    <a:cubicBezTo>
                      <a:pt x="503" y="216"/>
                      <a:pt x="509" y="216"/>
                      <a:pt x="516" y="216"/>
                    </a:cubicBezTo>
                    <a:cubicBezTo>
                      <a:pt x="523" y="216"/>
                      <a:pt x="530" y="216"/>
                      <a:pt x="537" y="217"/>
                    </a:cubicBezTo>
                    <a:cubicBezTo>
                      <a:pt x="543" y="217"/>
                      <a:pt x="550" y="217"/>
                      <a:pt x="556" y="218"/>
                    </a:cubicBezTo>
                    <a:cubicBezTo>
                      <a:pt x="572" y="218"/>
                      <a:pt x="589" y="219"/>
                      <a:pt x="605" y="219"/>
                    </a:cubicBezTo>
                    <a:cubicBezTo>
                      <a:pt x="613" y="219"/>
                      <a:pt x="621" y="220"/>
                      <a:pt x="628" y="220"/>
                    </a:cubicBezTo>
                    <a:cubicBezTo>
                      <a:pt x="636" y="220"/>
                      <a:pt x="644" y="221"/>
                      <a:pt x="651" y="221"/>
                    </a:cubicBezTo>
                    <a:cubicBezTo>
                      <a:pt x="666" y="222"/>
                      <a:pt x="681" y="223"/>
                      <a:pt x="696" y="224"/>
                    </a:cubicBezTo>
                    <a:cubicBezTo>
                      <a:pt x="712" y="225"/>
                      <a:pt x="727" y="226"/>
                      <a:pt x="743" y="226"/>
                    </a:cubicBezTo>
                    <a:cubicBezTo>
                      <a:pt x="751" y="226"/>
                      <a:pt x="759" y="227"/>
                      <a:pt x="766" y="227"/>
                    </a:cubicBezTo>
                    <a:cubicBezTo>
                      <a:pt x="775" y="227"/>
                      <a:pt x="783" y="227"/>
                      <a:pt x="791" y="227"/>
                    </a:cubicBezTo>
                    <a:cubicBezTo>
                      <a:pt x="799" y="227"/>
                      <a:pt x="806" y="227"/>
                      <a:pt x="813" y="227"/>
                    </a:cubicBezTo>
                    <a:cubicBezTo>
                      <a:pt x="821" y="227"/>
                      <a:pt x="829" y="227"/>
                      <a:pt x="837" y="227"/>
                    </a:cubicBezTo>
                    <a:cubicBezTo>
                      <a:pt x="843" y="227"/>
                      <a:pt x="849" y="227"/>
                      <a:pt x="855" y="227"/>
                    </a:cubicBezTo>
                    <a:cubicBezTo>
                      <a:pt x="861" y="227"/>
                      <a:pt x="866" y="227"/>
                      <a:pt x="872" y="227"/>
                    </a:cubicBezTo>
                    <a:cubicBezTo>
                      <a:pt x="878" y="227"/>
                      <a:pt x="883" y="227"/>
                      <a:pt x="889" y="226"/>
                    </a:cubicBezTo>
                    <a:cubicBezTo>
                      <a:pt x="891" y="226"/>
                      <a:pt x="892" y="226"/>
                      <a:pt x="894" y="226"/>
                    </a:cubicBezTo>
                    <a:close/>
                    <a:moveTo>
                      <a:pt x="59" y="273"/>
                    </a:moveTo>
                    <a:cubicBezTo>
                      <a:pt x="59" y="273"/>
                      <a:pt x="58" y="273"/>
                      <a:pt x="58" y="273"/>
                    </a:cubicBezTo>
                    <a:cubicBezTo>
                      <a:pt x="59" y="273"/>
                      <a:pt x="59" y="272"/>
                      <a:pt x="60" y="272"/>
                    </a:cubicBezTo>
                    <a:cubicBezTo>
                      <a:pt x="62" y="270"/>
                      <a:pt x="65" y="268"/>
                      <a:pt x="67" y="266"/>
                    </a:cubicBezTo>
                    <a:cubicBezTo>
                      <a:pt x="70" y="264"/>
                      <a:pt x="72" y="262"/>
                      <a:pt x="74" y="260"/>
                    </a:cubicBezTo>
                    <a:cubicBezTo>
                      <a:pt x="77" y="258"/>
                      <a:pt x="79" y="256"/>
                      <a:pt x="81" y="254"/>
                    </a:cubicBezTo>
                    <a:cubicBezTo>
                      <a:pt x="83" y="251"/>
                      <a:pt x="86" y="249"/>
                      <a:pt x="88" y="247"/>
                    </a:cubicBezTo>
                    <a:cubicBezTo>
                      <a:pt x="90" y="245"/>
                      <a:pt x="92" y="243"/>
                      <a:pt x="95" y="241"/>
                    </a:cubicBezTo>
                    <a:cubicBezTo>
                      <a:pt x="98" y="238"/>
                      <a:pt x="101" y="235"/>
                      <a:pt x="104" y="232"/>
                    </a:cubicBezTo>
                    <a:cubicBezTo>
                      <a:pt x="111" y="228"/>
                      <a:pt x="117" y="223"/>
                      <a:pt x="124" y="219"/>
                    </a:cubicBezTo>
                    <a:cubicBezTo>
                      <a:pt x="126" y="218"/>
                      <a:pt x="127" y="215"/>
                      <a:pt x="126" y="212"/>
                    </a:cubicBezTo>
                    <a:cubicBezTo>
                      <a:pt x="125" y="211"/>
                      <a:pt x="123" y="210"/>
                      <a:pt x="121" y="210"/>
                    </a:cubicBezTo>
                    <a:cubicBezTo>
                      <a:pt x="121" y="210"/>
                      <a:pt x="120" y="210"/>
                      <a:pt x="119" y="211"/>
                    </a:cubicBezTo>
                    <a:cubicBezTo>
                      <a:pt x="119" y="210"/>
                      <a:pt x="118" y="209"/>
                      <a:pt x="118" y="209"/>
                    </a:cubicBezTo>
                    <a:cubicBezTo>
                      <a:pt x="116" y="208"/>
                      <a:pt x="114" y="207"/>
                      <a:pt x="112" y="206"/>
                    </a:cubicBezTo>
                    <a:cubicBezTo>
                      <a:pt x="111" y="205"/>
                      <a:pt x="110" y="205"/>
                      <a:pt x="108" y="204"/>
                    </a:cubicBezTo>
                    <a:cubicBezTo>
                      <a:pt x="108" y="204"/>
                      <a:pt x="107" y="204"/>
                      <a:pt x="107" y="204"/>
                    </a:cubicBezTo>
                    <a:cubicBezTo>
                      <a:pt x="107" y="204"/>
                      <a:pt x="106" y="204"/>
                      <a:pt x="106" y="203"/>
                    </a:cubicBezTo>
                    <a:cubicBezTo>
                      <a:pt x="102" y="202"/>
                      <a:pt x="98" y="200"/>
                      <a:pt x="94" y="199"/>
                    </a:cubicBezTo>
                    <a:cubicBezTo>
                      <a:pt x="91" y="198"/>
                      <a:pt x="88" y="196"/>
                      <a:pt x="85" y="195"/>
                    </a:cubicBezTo>
                    <a:cubicBezTo>
                      <a:pt x="84" y="195"/>
                      <a:pt x="83" y="194"/>
                      <a:pt x="83" y="194"/>
                    </a:cubicBezTo>
                    <a:cubicBezTo>
                      <a:pt x="80" y="192"/>
                      <a:pt x="78" y="191"/>
                      <a:pt x="75" y="190"/>
                    </a:cubicBezTo>
                    <a:cubicBezTo>
                      <a:pt x="68" y="187"/>
                      <a:pt x="62" y="183"/>
                      <a:pt x="55" y="179"/>
                    </a:cubicBezTo>
                    <a:cubicBezTo>
                      <a:pt x="47" y="175"/>
                      <a:pt x="38" y="170"/>
                      <a:pt x="30" y="165"/>
                    </a:cubicBezTo>
                    <a:cubicBezTo>
                      <a:pt x="33" y="165"/>
                      <a:pt x="35" y="165"/>
                      <a:pt x="38" y="164"/>
                    </a:cubicBezTo>
                    <a:cubicBezTo>
                      <a:pt x="41" y="164"/>
                      <a:pt x="44" y="164"/>
                      <a:pt x="46" y="164"/>
                    </a:cubicBezTo>
                    <a:cubicBezTo>
                      <a:pt x="49" y="164"/>
                      <a:pt x="52" y="164"/>
                      <a:pt x="55" y="164"/>
                    </a:cubicBezTo>
                    <a:cubicBezTo>
                      <a:pt x="58" y="164"/>
                      <a:pt x="61" y="163"/>
                      <a:pt x="65" y="163"/>
                    </a:cubicBezTo>
                    <a:cubicBezTo>
                      <a:pt x="67" y="163"/>
                      <a:pt x="69" y="163"/>
                      <a:pt x="72" y="163"/>
                    </a:cubicBezTo>
                    <a:cubicBezTo>
                      <a:pt x="78" y="163"/>
                      <a:pt x="84" y="163"/>
                      <a:pt x="90" y="163"/>
                    </a:cubicBezTo>
                    <a:cubicBezTo>
                      <a:pt x="95" y="163"/>
                      <a:pt x="101" y="163"/>
                      <a:pt x="107" y="162"/>
                    </a:cubicBezTo>
                    <a:cubicBezTo>
                      <a:pt x="113" y="162"/>
                      <a:pt x="118" y="162"/>
                      <a:pt x="124" y="161"/>
                    </a:cubicBezTo>
                    <a:cubicBezTo>
                      <a:pt x="130" y="161"/>
                      <a:pt x="136" y="160"/>
                      <a:pt x="142" y="160"/>
                    </a:cubicBezTo>
                    <a:cubicBezTo>
                      <a:pt x="147" y="159"/>
                      <a:pt x="151" y="159"/>
                      <a:pt x="156" y="159"/>
                    </a:cubicBezTo>
                    <a:cubicBezTo>
                      <a:pt x="157" y="159"/>
                      <a:pt x="159" y="159"/>
                      <a:pt x="160" y="159"/>
                    </a:cubicBezTo>
                    <a:cubicBezTo>
                      <a:pt x="166" y="159"/>
                      <a:pt x="172" y="160"/>
                      <a:pt x="178" y="160"/>
                    </a:cubicBezTo>
                    <a:cubicBezTo>
                      <a:pt x="183" y="160"/>
                      <a:pt x="189" y="160"/>
                      <a:pt x="195" y="160"/>
                    </a:cubicBezTo>
                    <a:cubicBezTo>
                      <a:pt x="208" y="160"/>
                      <a:pt x="220" y="160"/>
                      <a:pt x="233" y="160"/>
                    </a:cubicBezTo>
                    <a:cubicBezTo>
                      <a:pt x="233" y="160"/>
                      <a:pt x="233" y="160"/>
                      <a:pt x="233" y="160"/>
                    </a:cubicBezTo>
                    <a:cubicBezTo>
                      <a:pt x="233" y="161"/>
                      <a:pt x="233" y="161"/>
                      <a:pt x="234" y="161"/>
                    </a:cubicBezTo>
                    <a:cubicBezTo>
                      <a:pt x="234" y="165"/>
                      <a:pt x="234" y="168"/>
                      <a:pt x="235" y="172"/>
                    </a:cubicBezTo>
                    <a:cubicBezTo>
                      <a:pt x="235" y="173"/>
                      <a:pt x="235" y="174"/>
                      <a:pt x="235" y="175"/>
                    </a:cubicBezTo>
                    <a:cubicBezTo>
                      <a:pt x="235" y="175"/>
                      <a:pt x="235" y="176"/>
                      <a:pt x="235" y="176"/>
                    </a:cubicBezTo>
                    <a:cubicBezTo>
                      <a:pt x="235" y="176"/>
                      <a:pt x="235" y="177"/>
                      <a:pt x="235" y="177"/>
                    </a:cubicBezTo>
                    <a:cubicBezTo>
                      <a:pt x="235" y="184"/>
                      <a:pt x="234" y="190"/>
                      <a:pt x="234" y="196"/>
                    </a:cubicBezTo>
                    <a:cubicBezTo>
                      <a:pt x="234" y="200"/>
                      <a:pt x="234" y="203"/>
                      <a:pt x="234" y="207"/>
                    </a:cubicBezTo>
                    <a:cubicBezTo>
                      <a:pt x="233" y="210"/>
                      <a:pt x="233" y="213"/>
                      <a:pt x="233" y="216"/>
                    </a:cubicBezTo>
                    <a:cubicBezTo>
                      <a:pt x="234" y="219"/>
                      <a:pt x="234" y="222"/>
                      <a:pt x="235" y="225"/>
                    </a:cubicBezTo>
                    <a:cubicBezTo>
                      <a:pt x="235" y="226"/>
                      <a:pt x="236" y="227"/>
                      <a:pt x="237" y="228"/>
                    </a:cubicBezTo>
                    <a:cubicBezTo>
                      <a:pt x="238" y="229"/>
                      <a:pt x="239" y="230"/>
                      <a:pt x="239" y="230"/>
                    </a:cubicBezTo>
                    <a:cubicBezTo>
                      <a:pt x="240" y="231"/>
                      <a:pt x="241" y="231"/>
                      <a:pt x="241" y="232"/>
                    </a:cubicBezTo>
                    <a:cubicBezTo>
                      <a:pt x="242" y="232"/>
                      <a:pt x="242" y="232"/>
                      <a:pt x="243" y="232"/>
                    </a:cubicBezTo>
                    <a:cubicBezTo>
                      <a:pt x="243" y="232"/>
                      <a:pt x="244" y="233"/>
                      <a:pt x="244" y="233"/>
                    </a:cubicBezTo>
                    <a:cubicBezTo>
                      <a:pt x="244" y="233"/>
                      <a:pt x="244" y="233"/>
                      <a:pt x="244" y="233"/>
                    </a:cubicBezTo>
                    <a:cubicBezTo>
                      <a:pt x="244" y="233"/>
                      <a:pt x="244" y="233"/>
                      <a:pt x="243" y="234"/>
                    </a:cubicBezTo>
                    <a:cubicBezTo>
                      <a:pt x="242" y="233"/>
                      <a:pt x="240" y="233"/>
                      <a:pt x="239" y="233"/>
                    </a:cubicBezTo>
                    <a:cubicBezTo>
                      <a:pt x="238" y="233"/>
                      <a:pt x="237" y="233"/>
                      <a:pt x="237" y="233"/>
                    </a:cubicBezTo>
                    <a:cubicBezTo>
                      <a:pt x="236" y="233"/>
                      <a:pt x="236" y="234"/>
                      <a:pt x="235" y="234"/>
                    </a:cubicBezTo>
                    <a:cubicBezTo>
                      <a:pt x="235" y="234"/>
                      <a:pt x="235" y="234"/>
                      <a:pt x="234" y="235"/>
                    </a:cubicBezTo>
                    <a:cubicBezTo>
                      <a:pt x="234" y="235"/>
                      <a:pt x="233" y="235"/>
                      <a:pt x="233" y="236"/>
                    </a:cubicBezTo>
                    <a:cubicBezTo>
                      <a:pt x="232" y="236"/>
                      <a:pt x="233" y="238"/>
                      <a:pt x="234" y="237"/>
                    </a:cubicBezTo>
                    <a:cubicBezTo>
                      <a:pt x="235" y="237"/>
                      <a:pt x="236" y="236"/>
                      <a:pt x="237" y="236"/>
                    </a:cubicBezTo>
                    <a:cubicBezTo>
                      <a:pt x="237" y="236"/>
                      <a:pt x="237" y="235"/>
                      <a:pt x="237" y="235"/>
                    </a:cubicBezTo>
                    <a:cubicBezTo>
                      <a:pt x="238" y="235"/>
                      <a:pt x="238" y="235"/>
                      <a:pt x="238" y="235"/>
                    </a:cubicBezTo>
                    <a:cubicBezTo>
                      <a:pt x="239" y="236"/>
                      <a:pt x="240" y="236"/>
                      <a:pt x="241" y="236"/>
                    </a:cubicBezTo>
                    <a:cubicBezTo>
                      <a:pt x="242" y="237"/>
                      <a:pt x="243" y="237"/>
                      <a:pt x="244" y="238"/>
                    </a:cubicBezTo>
                    <a:cubicBezTo>
                      <a:pt x="244" y="238"/>
                      <a:pt x="245" y="238"/>
                      <a:pt x="245" y="238"/>
                    </a:cubicBezTo>
                    <a:cubicBezTo>
                      <a:pt x="246" y="239"/>
                      <a:pt x="246" y="239"/>
                      <a:pt x="247" y="239"/>
                    </a:cubicBezTo>
                    <a:cubicBezTo>
                      <a:pt x="249" y="240"/>
                      <a:pt x="250" y="241"/>
                      <a:pt x="252" y="242"/>
                    </a:cubicBezTo>
                    <a:cubicBezTo>
                      <a:pt x="254" y="243"/>
                      <a:pt x="256" y="244"/>
                      <a:pt x="258" y="245"/>
                    </a:cubicBezTo>
                    <a:cubicBezTo>
                      <a:pt x="262" y="248"/>
                      <a:pt x="266" y="250"/>
                      <a:pt x="269" y="252"/>
                    </a:cubicBezTo>
                    <a:cubicBezTo>
                      <a:pt x="273" y="255"/>
                      <a:pt x="277" y="258"/>
                      <a:pt x="281" y="260"/>
                    </a:cubicBezTo>
                    <a:cubicBezTo>
                      <a:pt x="283" y="262"/>
                      <a:pt x="285" y="263"/>
                      <a:pt x="288" y="265"/>
                    </a:cubicBezTo>
                    <a:cubicBezTo>
                      <a:pt x="290" y="266"/>
                      <a:pt x="291" y="267"/>
                      <a:pt x="293" y="268"/>
                    </a:cubicBezTo>
                    <a:cubicBezTo>
                      <a:pt x="294" y="268"/>
                      <a:pt x="296" y="269"/>
                      <a:pt x="297" y="270"/>
                    </a:cubicBezTo>
                    <a:cubicBezTo>
                      <a:pt x="297" y="270"/>
                      <a:pt x="297" y="270"/>
                      <a:pt x="297" y="270"/>
                    </a:cubicBezTo>
                    <a:cubicBezTo>
                      <a:pt x="283" y="269"/>
                      <a:pt x="269" y="268"/>
                      <a:pt x="255" y="268"/>
                    </a:cubicBezTo>
                    <a:cubicBezTo>
                      <a:pt x="253" y="268"/>
                      <a:pt x="251" y="268"/>
                      <a:pt x="249" y="268"/>
                    </a:cubicBezTo>
                    <a:cubicBezTo>
                      <a:pt x="241" y="269"/>
                      <a:pt x="233" y="269"/>
                      <a:pt x="225" y="269"/>
                    </a:cubicBezTo>
                    <a:cubicBezTo>
                      <a:pt x="217" y="270"/>
                      <a:pt x="210" y="270"/>
                      <a:pt x="202" y="270"/>
                    </a:cubicBezTo>
                    <a:cubicBezTo>
                      <a:pt x="193" y="270"/>
                      <a:pt x="185" y="271"/>
                      <a:pt x="177" y="271"/>
                    </a:cubicBezTo>
                    <a:cubicBezTo>
                      <a:pt x="173" y="271"/>
                      <a:pt x="169" y="272"/>
                      <a:pt x="166" y="272"/>
                    </a:cubicBezTo>
                    <a:cubicBezTo>
                      <a:pt x="162" y="272"/>
                      <a:pt x="157" y="272"/>
                      <a:pt x="153" y="272"/>
                    </a:cubicBezTo>
                    <a:cubicBezTo>
                      <a:pt x="145" y="273"/>
                      <a:pt x="137" y="273"/>
                      <a:pt x="128" y="273"/>
                    </a:cubicBezTo>
                    <a:cubicBezTo>
                      <a:pt x="120" y="273"/>
                      <a:pt x="112" y="273"/>
                      <a:pt x="103" y="273"/>
                    </a:cubicBezTo>
                    <a:cubicBezTo>
                      <a:pt x="89" y="273"/>
                      <a:pt x="75" y="273"/>
                      <a:pt x="61" y="273"/>
                    </a:cubicBezTo>
                    <a:cubicBezTo>
                      <a:pt x="61" y="273"/>
                      <a:pt x="60" y="273"/>
                      <a:pt x="59" y="273"/>
                    </a:cubicBezTo>
                    <a:close/>
                    <a:moveTo>
                      <a:pt x="236" y="82"/>
                    </a:moveTo>
                    <a:cubicBezTo>
                      <a:pt x="236" y="81"/>
                      <a:pt x="236" y="81"/>
                      <a:pt x="236" y="81"/>
                    </a:cubicBezTo>
                    <a:cubicBezTo>
                      <a:pt x="236" y="81"/>
                      <a:pt x="236" y="81"/>
                      <a:pt x="236" y="81"/>
                    </a:cubicBezTo>
                    <a:cubicBezTo>
                      <a:pt x="236" y="81"/>
                      <a:pt x="236" y="81"/>
                      <a:pt x="236" y="82"/>
                    </a:cubicBezTo>
                    <a:close/>
                    <a:moveTo>
                      <a:pt x="238" y="107"/>
                    </a:moveTo>
                    <a:cubicBezTo>
                      <a:pt x="239" y="101"/>
                      <a:pt x="240" y="95"/>
                      <a:pt x="240" y="90"/>
                    </a:cubicBezTo>
                    <a:cubicBezTo>
                      <a:pt x="240" y="90"/>
                      <a:pt x="240" y="90"/>
                      <a:pt x="240" y="90"/>
                    </a:cubicBezTo>
                    <a:cubicBezTo>
                      <a:pt x="240" y="104"/>
                      <a:pt x="240" y="117"/>
                      <a:pt x="240" y="131"/>
                    </a:cubicBezTo>
                    <a:cubicBezTo>
                      <a:pt x="240" y="132"/>
                      <a:pt x="240" y="134"/>
                      <a:pt x="240" y="135"/>
                    </a:cubicBezTo>
                    <a:cubicBezTo>
                      <a:pt x="239" y="136"/>
                      <a:pt x="239" y="137"/>
                      <a:pt x="239" y="139"/>
                    </a:cubicBezTo>
                    <a:cubicBezTo>
                      <a:pt x="239" y="142"/>
                      <a:pt x="239" y="145"/>
                      <a:pt x="238" y="148"/>
                    </a:cubicBezTo>
                    <a:cubicBezTo>
                      <a:pt x="238" y="149"/>
                      <a:pt x="238" y="149"/>
                      <a:pt x="238" y="150"/>
                    </a:cubicBezTo>
                    <a:cubicBezTo>
                      <a:pt x="238" y="149"/>
                      <a:pt x="238" y="148"/>
                      <a:pt x="238" y="148"/>
                    </a:cubicBezTo>
                    <a:cubicBezTo>
                      <a:pt x="238" y="146"/>
                      <a:pt x="238" y="144"/>
                      <a:pt x="237" y="142"/>
                    </a:cubicBezTo>
                    <a:cubicBezTo>
                      <a:pt x="237" y="136"/>
                      <a:pt x="237" y="131"/>
                      <a:pt x="236" y="126"/>
                    </a:cubicBezTo>
                    <a:cubicBezTo>
                      <a:pt x="236" y="126"/>
                      <a:pt x="236" y="125"/>
                      <a:pt x="236" y="125"/>
                    </a:cubicBezTo>
                    <a:cubicBezTo>
                      <a:pt x="237" y="119"/>
                      <a:pt x="237" y="113"/>
                      <a:pt x="238" y="107"/>
                    </a:cubicBezTo>
                    <a:close/>
                    <a:moveTo>
                      <a:pt x="693" y="36"/>
                    </a:moveTo>
                    <a:cubicBezTo>
                      <a:pt x="700" y="36"/>
                      <a:pt x="708" y="36"/>
                      <a:pt x="715" y="36"/>
                    </a:cubicBezTo>
                    <a:cubicBezTo>
                      <a:pt x="723" y="36"/>
                      <a:pt x="730" y="36"/>
                      <a:pt x="738" y="36"/>
                    </a:cubicBezTo>
                    <a:cubicBezTo>
                      <a:pt x="746" y="36"/>
                      <a:pt x="754" y="35"/>
                      <a:pt x="762" y="35"/>
                    </a:cubicBezTo>
                    <a:cubicBezTo>
                      <a:pt x="770" y="34"/>
                      <a:pt x="778" y="34"/>
                      <a:pt x="785" y="33"/>
                    </a:cubicBezTo>
                    <a:cubicBezTo>
                      <a:pt x="793" y="33"/>
                      <a:pt x="800" y="32"/>
                      <a:pt x="807" y="31"/>
                    </a:cubicBezTo>
                    <a:cubicBezTo>
                      <a:pt x="811" y="31"/>
                      <a:pt x="815" y="30"/>
                      <a:pt x="819" y="30"/>
                    </a:cubicBezTo>
                    <a:cubicBezTo>
                      <a:pt x="823" y="29"/>
                      <a:pt x="827" y="29"/>
                      <a:pt x="831" y="29"/>
                    </a:cubicBezTo>
                    <a:cubicBezTo>
                      <a:pt x="838" y="29"/>
                      <a:pt x="846" y="29"/>
                      <a:pt x="853" y="29"/>
                    </a:cubicBezTo>
                    <a:cubicBezTo>
                      <a:pt x="855" y="28"/>
                      <a:pt x="857" y="28"/>
                      <a:pt x="860" y="28"/>
                    </a:cubicBezTo>
                    <a:cubicBezTo>
                      <a:pt x="862" y="28"/>
                      <a:pt x="864" y="28"/>
                      <a:pt x="866" y="28"/>
                    </a:cubicBezTo>
                    <a:cubicBezTo>
                      <a:pt x="869" y="28"/>
                      <a:pt x="873" y="27"/>
                      <a:pt x="876" y="27"/>
                    </a:cubicBezTo>
                    <a:cubicBezTo>
                      <a:pt x="884" y="26"/>
                      <a:pt x="891" y="25"/>
                      <a:pt x="899" y="24"/>
                    </a:cubicBezTo>
                    <a:cubicBezTo>
                      <a:pt x="901" y="24"/>
                      <a:pt x="903" y="24"/>
                      <a:pt x="905" y="24"/>
                    </a:cubicBezTo>
                    <a:cubicBezTo>
                      <a:pt x="906" y="24"/>
                      <a:pt x="906" y="24"/>
                      <a:pt x="906" y="25"/>
                    </a:cubicBezTo>
                    <a:cubicBezTo>
                      <a:pt x="908" y="27"/>
                      <a:pt x="911" y="29"/>
                      <a:pt x="913" y="32"/>
                    </a:cubicBezTo>
                    <a:cubicBezTo>
                      <a:pt x="915" y="34"/>
                      <a:pt x="917" y="35"/>
                      <a:pt x="919" y="37"/>
                    </a:cubicBezTo>
                    <a:cubicBezTo>
                      <a:pt x="920" y="38"/>
                      <a:pt x="921" y="40"/>
                      <a:pt x="923" y="41"/>
                    </a:cubicBezTo>
                    <a:cubicBezTo>
                      <a:pt x="926" y="44"/>
                      <a:pt x="930" y="47"/>
                      <a:pt x="933" y="50"/>
                    </a:cubicBezTo>
                    <a:cubicBezTo>
                      <a:pt x="936" y="52"/>
                      <a:pt x="939" y="54"/>
                      <a:pt x="941" y="56"/>
                    </a:cubicBezTo>
                    <a:cubicBezTo>
                      <a:pt x="945" y="59"/>
                      <a:pt x="948" y="62"/>
                      <a:pt x="951" y="64"/>
                    </a:cubicBezTo>
                    <a:cubicBezTo>
                      <a:pt x="957" y="70"/>
                      <a:pt x="963" y="75"/>
                      <a:pt x="969" y="81"/>
                    </a:cubicBezTo>
                    <a:cubicBezTo>
                      <a:pt x="977" y="88"/>
                      <a:pt x="985" y="95"/>
                      <a:pt x="993" y="103"/>
                    </a:cubicBezTo>
                    <a:cubicBezTo>
                      <a:pt x="993" y="103"/>
                      <a:pt x="994" y="104"/>
                      <a:pt x="995" y="105"/>
                    </a:cubicBezTo>
                    <a:cubicBezTo>
                      <a:pt x="993" y="106"/>
                      <a:pt x="992" y="108"/>
                      <a:pt x="990" y="109"/>
                    </a:cubicBezTo>
                    <a:cubicBezTo>
                      <a:pt x="989" y="111"/>
                      <a:pt x="987" y="113"/>
                      <a:pt x="986" y="114"/>
                    </a:cubicBezTo>
                    <a:cubicBezTo>
                      <a:pt x="983" y="117"/>
                      <a:pt x="981" y="119"/>
                      <a:pt x="979" y="121"/>
                    </a:cubicBezTo>
                    <a:cubicBezTo>
                      <a:pt x="979" y="121"/>
                      <a:pt x="978" y="122"/>
                      <a:pt x="978" y="122"/>
                    </a:cubicBezTo>
                    <a:cubicBezTo>
                      <a:pt x="967" y="132"/>
                      <a:pt x="955" y="141"/>
                      <a:pt x="943" y="151"/>
                    </a:cubicBezTo>
                    <a:cubicBezTo>
                      <a:pt x="934" y="159"/>
                      <a:pt x="925" y="167"/>
                      <a:pt x="915" y="175"/>
                    </a:cubicBezTo>
                    <a:cubicBezTo>
                      <a:pt x="910" y="179"/>
                      <a:pt x="905" y="183"/>
                      <a:pt x="901" y="187"/>
                    </a:cubicBezTo>
                    <a:cubicBezTo>
                      <a:pt x="898" y="190"/>
                      <a:pt x="895" y="192"/>
                      <a:pt x="893" y="194"/>
                    </a:cubicBezTo>
                    <a:cubicBezTo>
                      <a:pt x="892" y="194"/>
                      <a:pt x="891" y="195"/>
                      <a:pt x="890" y="195"/>
                    </a:cubicBezTo>
                    <a:cubicBezTo>
                      <a:pt x="886" y="195"/>
                      <a:pt x="883" y="195"/>
                      <a:pt x="879" y="195"/>
                    </a:cubicBezTo>
                    <a:cubicBezTo>
                      <a:pt x="875" y="194"/>
                      <a:pt x="871" y="194"/>
                      <a:pt x="867" y="194"/>
                    </a:cubicBezTo>
                    <a:cubicBezTo>
                      <a:pt x="867" y="194"/>
                      <a:pt x="867" y="194"/>
                      <a:pt x="866" y="194"/>
                    </a:cubicBezTo>
                    <a:cubicBezTo>
                      <a:pt x="862" y="194"/>
                      <a:pt x="858" y="195"/>
                      <a:pt x="855" y="195"/>
                    </a:cubicBezTo>
                    <a:cubicBezTo>
                      <a:pt x="849" y="195"/>
                      <a:pt x="843" y="195"/>
                      <a:pt x="838" y="196"/>
                    </a:cubicBezTo>
                    <a:cubicBezTo>
                      <a:pt x="834" y="195"/>
                      <a:pt x="831" y="195"/>
                      <a:pt x="827" y="195"/>
                    </a:cubicBezTo>
                    <a:cubicBezTo>
                      <a:pt x="823" y="195"/>
                      <a:pt x="820" y="194"/>
                      <a:pt x="816" y="194"/>
                    </a:cubicBezTo>
                    <a:cubicBezTo>
                      <a:pt x="812" y="194"/>
                      <a:pt x="809" y="194"/>
                      <a:pt x="805" y="194"/>
                    </a:cubicBezTo>
                    <a:cubicBezTo>
                      <a:pt x="805" y="194"/>
                      <a:pt x="805" y="194"/>
                      <a:pt x="804" y="194"/>
                    </a:cubicBezTo>
                    <a:cubicBezTo>
                      <a:pt x="797" y="194"/>
                      <a:pt x="790" y="194"/>
                      <a:pt x="783" y="195"/>
                    </a:cubicBezTo>
                    <a:cubicBezTo>
                      <a:pt x="770" y="195"/>
                      <a:pt x="756" y="195"/>
                      <a:pt x="743" y="195"/>
                    </a:cubicBezTo>
                    <a:cubicBezTo>
                      <a:pt x="729" y="196"/>
                      <a:pt x="715" y="195"/>
                      <a:pt x="701" y="196"/>
                    </a:cubicBezTo>
                    <a:cubicBezTo>
                      <a:pt x="694" y="196"/>
                      <a:pt x="687" y="196"/>
                      <a:pt x="680" y="196"/>
                    </a:cubicBezTo>
                    <a:cubicBezTo>
                      <a:pt x="676" y="196"/>
                      <a:pt x="671" y="196"/>
                      <a:pt x="667" y="196"/>
                    </a:cubicBezTo>
                    <a:cubicBezTo>
                      <a:pt x="663" y="196"/>
                      <a:pt x="660" y="196"/>
                      <a:pt x="656" y="196"/>
                    </a:cubicBezTo>
                    <a:cubicBezTo>
                      <a:pt x="651" y="197"/>
                      <a:pt x="646" y="197"/>
                      <a:pt x="641" y="197"/>
                    </a:cubicBezTo>
                    <a:cubicBezTo>
                      <a:pt x="633" y="197"/>
                      <a:pt x="624" y="197"/>
                      <a:pt x="615" y="197"/>
                    </a:cubicBezTo>
                    <a:cubicBezTo>
                      <a:pt x="599" y="197"/>
                      <a:pt x="582" y="197"/>
                      <a:pt x="565" y="198"/>
                    </a:cubicBezTo>
                    <a:cubicBezTo>
                      <a:pt x="558" y="198"/>
                      <a:pt x="550" y="198"/>
                      <a:pt x="542" y="198"/>
                    </a:cubicBezTo>
                    <a:cubicBezTo>
                      <a:pt x="535" y="199"/>
                      <a:pt x="527" y="199"/>
                      <a:pt x="519" y="200"/>
                    </a:cubicBezTo>
                    <a:cubicBezTo>
                      <a:pt x="514" y="200"/>
                      <a:pt x="510" y="200"/>
                      <a:pt x="505" y="201"/>
                    </a:cubicBezTo>
                    <a:cubicBezTo>
                      <a:pt x="500" y="201"/>
                      <a:pt x="494" y="201"/>
                      <a:pt x="488" y="201"/>
                    </a:cubicBezTo>
                    <a:cubicBezTo>
                      <a:pt x="482" y="202"/>
                      <a:pt x="477" y="202"/>
                      <a:pt x="471" y="203"/>
                    </a:cubicBezTo>
                    <a:cubicBezTo>
                      <a:pt x="466" y="202"/>
                      <a:pt x="462" y="202"/>
                      <a:pt x="458" y="202"/>
                    </a:cubicBezTo>
                    <a:cubicBezTo>
                      <a:pt x="458" y="202"/>
                      <a:pt x="457" y="202"/>
                      <a:pt x="457" y="202"/>
                    </a:cubicBezTo>
                    <a:cubicBezTo>
                      <a:pt x="456" y="202"/>
                      <a:pt x="454" y="203"/>
                      <a:pt x="453" y="204"/>
                    </a:cubicBezTo>
                    <a:cubicBezTo>
                      <a:pt x="453" y="204"/>
                      <a:pt x="453" y="204"/>
                      <a:pt x="453" y="204"/>
                    </a:cubicBezTo>
                    <a:cubicBezTo>
                      <a:pt x="450" y="205"/>
                      <a:pt x="448" y="205"/>
                      <a:pt x="445" y="205"/>
                    </a:cubicBezTo>
                    <a:cubicBezTo>
                      <a:pt x="444" y="205"/>
                      <a:pt x="442" y="206"/>
                      <a:pt x="441" y="206"/>
                    </a:cubicBezTo>
                    <a:cubicBezTo>
                      <a:pt x="434" y="206"/>
                      <a:pt x="428" y="206"/>
                      <a:pt x="421" y="207"/>
                    </a:cubicBezTo>
                    <a:cubicBezTo>
                      <a:pt x="415" y="207"/>
                      <a:pt x="409" y="207"/>
                      <a:pt x="403" y="208"/>
                    </a:cubicBezTo>
                    <a:cubicBezTo>
                      <a:pt x="396" y="208"/>
                      <a:pt x="390" y="208"/>
                      <a:pt x="383" y="208"/>
                    </a:cubicBezTo>
                    <a:cubicBezTo>
                      <a:pt x="379" y="209"/>
                      <a:pt x="374" y="209"/>
                      <a:pt x="370" y="209"/>
                    </a:cubicBezTo>
                    <a:cubicBezTo>
                      <a:pt x="368" y="209"/>
                      <a:pt x="366" y="210"/>
                      <a:pt x="364" y="210"/>
                    </a:cubicBezTo>
                    <a:cubicBezTo>
                      <a:pt x="356" y="211"/>
                      <a:pt x="349" y="211"/>
                      <a:pt x="342" y="212"/>
                    </a:cubicBezTo>
                    <a:cubicBezTo>
                      <a:pt x="342" y="212"/>
                      <a:pt x="342" y="212"/>
                      <a:pt x="342" y="212"/>
                    </a:cubicBezTo>
                    <a:cubicBezTo>
                      <a:pt x="339" y="212"/>
                      <a:pt x="336" y="213"/>
                      <a:pt x="333" y="213"/>
                    </a:cubicBezTo>
                    <a:cubicBezTo>
                      <a:pt x="332" y="213"/>
                      <a:pt x="331" y="213"/>
                      <a:pt x="330" y="213"/>
                    </a:cubicBezTo>
                    <a:cubicBezTo>
                      <a:pt x="327" y="214"/>
                      <a:pt x="325" y="214"/>
                      <a:pt x="322" y="214"/>
                    </a:cubicBezTo>
                    <a:cubicBezTo>
                      <a:pt x="316" y="215"/>
                      <a:pt x="310" y="215"/>
                      <a:pt x="304" y="216"/>
                    </a:cubicBezTo>
                    <a:cubicBezTo>
                      <a:pt x="303" y="216"/>
                      <a:pt x="303" y="216"/>
                      <a:pt x="302" y="216"/>
                    </a:cubicBezTo>
                    <a:cubicBezTo>
                      <a:pt x="297" y="216"/>
                      <a:pt x="291" y="216"/>
                      <a:pt x="286" y="215"/>
                    </a:cubicBezTo>
                    <a:cubicBezTo>
                      <a:pt x="282" y="214"/>
                      <a:pt x="278" y="214"/>
                      <a:pt x="274" y="213"/>
                    </a:cubicBezTo>
                    <a:cubicBezTo>
                      <a:pt x="272" y="212"/>
                      <a:pt x="270" y="212"/>
                      <a:pt x="268" y="211"/>
                    </a:cubicBezTo>
                    <a:cubicBezTo>
                      <a:pt x="266" y="210"/>
                      <a:pt x="264" y="210"/>
                      <a:pt x="262" y="209"/>
                    </a:cubicBezTo>
                    <a:cubicBezTo>
                      <a:pt x="260" y="209"/>
                      <a:pt x="258" y="210"/>
                      <a:pt x="258" y="211"/>
                    </a:cubicBezTo>
                    <a:cubicBezTo>
                      <a:pt x="258" y="213"/>
                      <a:pt x="259" y="214"/>
                      <a:pt x="260" y="215"/>
                    </a:cubicBezTo>
                    <a:cubicBezTo>
                      <a:pt x="265" y="216"/>
                      <a:pt x="269" y="218"/>
                      <a:pt x="273" y="219"/>
                    </a:cubicBezTo>
                    <a:cubicBezTo>
                      <a:pt x="275" y="219"/>
                      <a:pt x="276" y="219"/>
                      <a:pt x="278" y="220"/>
                    </a:cubicBezTo>
                    <a:cubicBezTo>
                      <a:pt x="278" y="220"/>
                      <a:pt x="278" y="220"/>
                      <a:pt x="278" y="220"/>
                    </a:cubicBezTo>
                    <a:cubicBezTo>
                      <a:pt x="278" y="221"/>
                      <a:pt x="277" y="221"/>
                      <a:pt x="277" y="221"/>
                    </a:cubicBezTo>
                    <a:cubicBezTo>
                      <a:pt x="274" y="221"/>
                      <a:pt x="272" y="221"/>
                      <a:pt x="269" y="221"/>
                    </a:cubicBezTo>
                    <a:cubicBezTo>
                      <a:pt x="264" y="222"/>
                      <a:pt x="258" y="222"/>
                      <a:pt x="252" y="222"/>
                    </a:cubicBezTo>
                    <a:cubicBezTo>
                      <a:pt x="252" y="222"/>
                      <a:pt x="252" y="222"/>
                      <a:pt x="252" y="222"/>
                    </a:cubicBezTo>
                    <a:cubicBezTo>
                      <a:pt x="252" y="220"/>
                      <a:pt x="252" y="217"/>
                      <a:pt x="251" y="214"/>
                    </a:cubicBezTo>
                    <a:cubicBezTo>
                      <a:pt x="250" y="202"/>
                      <a:pt x="250" y="189"/>
                      <a:pt x="250" y="177"/>
                    </a:cubicBezTo>
                    <a:cubicBezTo>
                      <a:pt x="250" y="170"/>
                      <a:pt x="250" y="164"/>
                      <a:pt x="250" y="157"/>
                    </a:cubicBezTo>
                    <a:cubicBezTo>
                      <a:pt x="250" y="151"/>
                      <a:pt x="251" y="145"/>
                      <a:pt x="251" y="138"/>
                    </a:cubicBezTo>
                    <a:cubicBezTo>
                      <a:pt x="251" y="131"/>
                      <a:pt x="251" y="124"/>
                      <a:pt x="251" y="117"/>
                    </a:cubicBezTo>
                    <a:cubicBezTo>
                      <a:pt x="251" y="110"/>
                      <a:pt x="251" y="103"/>
                      <a:pt x="250" y="96"/>
                    </a:cubicBezTo>
                    <a:cubicBezTo>
                      <a:pt x="250" y="91"/>
                      <a:pt x="250" y="85"/>
                      <a:pt x="250" y="79"/>
                    </a:cubicBezTo>
                    <a:cubicBezTo>
                      <a:pt x="250" y="70"/>
                      <a:pt x="249" y="61"/>
                      <a:pt x="249" y="51"/>
                    </a:cubicBezTo>
                    <a:cubicBezTo>
                      <a:pt x="249" y="51"/>
                      <a:pt x="249" y="51"/>
                      <a:pt x="249" y="50"/>
                    </a:cubicBezTo>
                    <a:cubicBezTo>
                      <a:pt x="249" y="50"/>
                      <a:pt x="249" y="50"/>
                      <a:pt x="249" y="50"/>
                    </a:cubicBezTo>
                    <a:cubicBezTo>
                      <a:pt x="252" y="50"/>
                      <a:pt x="256" y="49"/>
                      <a:pt x="260" y="49"/>
                    </a:cubicBezTo>
                    <a:cubicBezTo>
                      <a:pt x="263" y="49"/>
                      <a:pt x="266" y="48"/>
                      <a:pt x="270" y="48"/>
                    </a:cubicBezTo>
                    <a:cubicBezTo>
                      <a:pt x="277" y="47"/>
                      <a:pt x="285" y="47"/>
                      <a:pt x="292" y="46"/>
                    </a:cubicBezTo>
                    <a:cubicBezTo>
                      <a:pt x="308" y="45"/>
                      <a:pt x="323" y="43"/>
                      <a:pt x="338" y="42"/>
                    </a:cubicBezTo>
                    <a:cubicBezTo>
                      <a:pt x="346" y="41"/>
                      <a:pt x="354" y="41"/>
                      <a:pt x="361" y="40"/>
                    </a:cubicBezTo>
                    <a:cubicBezTo>
                      <a:pt x="366" y="40"/>
                      <a:pt x="372" y="39"/>
                      <a:pt x="377" y="39"/>
                    </a:cubicBezTo>
                    <a:cubicBezTo>
                      <a:pt x="381" y="39"/>
                      <a:pt x="384" y="39"/>
                      <a:pt x="388" y="39"/>
                    </a:cubicBezTo>
                    <a:cubicBezTo>
                      <a:pt x="396" y="39"/>
                      <a:pt x="404" y="38"/>
                      <a:pt x="412" y="38"/>
                    </a:cubicBezTo>
                    <a:cubicBezTo>
                      <a:pt x="419" y="38"/>
                      <a:pt x="426" y="38"/>
                      <a:pt x="433" y="38"/>
                    </a:cubicBezTo>
                    <a:cubicBezTo>
                      <a:pt x="440" y="38"/>
                      <a:pt x="447" y="38"/>
                      <a:pt x="453" y="38"/>
                    </a:cubicBezTo>
                    <a:cubicBezTo>
                      <a:pt x="458" y="38"/>
                      <a:pt x="463" y="38"/>
                      <a:pt x="467" y="37"/>
                    </a:cubicBezTo>
                    <a:cubicBezTo>
                      <a:pt x="468" y="37"/>
                      <a:pt x="469" y="37"/>
                      <a:pt x="469" y="37"/>
                    </a:cubicBezTo>
                    <a:cubicBezTo>
                      <a:pt x="472" y="37"/>
                      <a:pt x="474" y="37"/>
                      <a:pt x="476" y="37"/>
                    </a:cubicBezTo>
                    <a:cubicBezTo>
                      <a:pt x="479" y="37"/>
                      <a:pt x="481" y="36"/>
                      <a:pt x="484" y="36"/>
                    </a:cubicBezTo>
                    <a:cubicBezTo>
                      <a:pt x="485" y="36"/>
                      <a:pt x="486" y="36"/>
                      <a:pt x="487" y="36"/>
                    </a:cubicBezTo>
                    <a:cubicBezTo>
                      <a:pt x="491" y="35"/>
                      <a:pt x="495" y="35"/>
                      <a:pt x="499" y="34"/>
                    </a:cubicBezTo>
                    <a:cubicBezTo>
                      <a:pt x="507" y="34"/>
                      <a:pt x="514" y="33"/>
                      <a:pt x="522" y="31"/>
                    </a:cubicBezTo>
                    <a:cubicBezTo>
                      <a:pt x="524" y="31"/>
                      <a:pt x="525" y="31"/>
                      <a:pt x="527" y="31"/>
                    </a:cubicBezTo>
                    <a:cubicBezTo>
                      <a:pt x="529" y="31"/>
                      <a:pt x="530" y="30"/>
                      <a:pt x="532" y="30"/>
                    </a:cubicBezTo>
                    <a:cubicBezTo>
                      <a:pt x="562" y="30"/>
                      <a:pt x="592" y="31"/>
                      <a:pt x="622" y="33"/>
                    </a:cubicBezTo>
                    <a:cubicBezTo>
                      <a:pt x="638" y="34"/>
                      <a:pt x="653" y="35"/>
                      <a:pt x="669" y="35"/>
                    </a:cubicBezTo>
                    <a:cubicBezTo>
                      <a:pt x="677" y="36"/>
                      <a:pt x="685" y="36"/>
                      <a:pt x="693" y="36"/>
                    </a:cubicBezTo>
                    <a:close/>
                    <a:moveTo>
                      <a:pt x="911" y="203"/>
                    </a:moveTo>
                    <a:cubicBezTo>
                      <a:pt x="912" y="202"/>
                      <a:pt x="913" y="201"/>
                      <a:pt x="914" y="200"/>
                    </a:cubicBezTo>
                    <a:cubicBezTo>
                      <a:pt x="914" y="200"/>
                      <a:pt x="914" y="199"/>
                      <a:pt x="914" y="199"/>
                    </a:cubicBezTo>
                    <a:cubicBezTo>
                      <a:pt x="917" y="197"/>
                      <a:pt x="919" y="195"/>
                      <a:pt x="922" y="192"/>
                    </a:cubicBezTo>
                    <a:cubicBezTo>
                      <a:pt x="924" y="190"/>
                      <a:pt x="927" y="188"/>
                      <a:pt x="929" y="186"/>
                    </a:cubicBezTo>
                    <a:cubicBezTo>
                      <a:pt x="927" y="188"/>
                      <a:pt x="926" y="190"/>
                      <a:pt x="925" y="191"/>
                    </a:cubicBezTo>
                    <a:cubicBezTo>
                      <a:pt x="923" y="193"/>
                      <a:pt x="921" y="196"/>
                      <a:pt x="919" y="198"/>
                    </a:cubicBezTo>
                    <a:cubicBezTo>
                      <a:pt x="917" y="200"/>
                      <a:pt x="915" y="202"/>
                      <a:pt x="913" y="204"/>
                    </a:cubicBezTo>
                    <a:cubicBezTo>
                      <a:pt x="912" y="204"/>
                      <a:pt x="912" y="205"/>
                      <a:pt x="912" y="205"/>
                    </a:cubicBezTo>
                    <a:cubicBezTo>
                      <a:pt x="911" y="204"/>
                      <a:pt x="911" y="204"/>
                      <a:pt x="911" y="203"/>
                    </a:cubicBezTo>
                    <a:close/>
                    <a:moveTo>
                      <a:pt x="336" y="231"/>
                    </a:moveTo>
                    <a:cubicBezTo>
                      <a:pt x="336" y="231"/>
                      <a:pt x="336" y="231"/>
                      <a:pt x="336" y="232"/>
                    </a:cubicBezTo>
                    <a:cubicBezTo>
                      <a:pt x="336" y="232"/>
                      <a:pt x="336" y="232"/>
                      <a:pt x="336" y="232"/>
                    </a:cubicBezTo>
                    <a:cubicBezTo>
                      <a:pt x="336" y="232"/>
                      <a:pt x="336" y="233"/>
                      <a:pt x="336" y="233"/>
                    </a:cubicBezTo>
                    <a:cubicBezTo>
                      <a:pt x="336" y="235"/>
                      <a:pt x="336" y="236"/>
                      <a:pt x="336" y="238"/>
                    </a:cubicBezTo>
                    <a:cubicBezTo>
                      <a:pt x="336" y="240"/>
                      <a:pt x="336" y="242"/>
                      <a:pt x="336" y="244"/>
                    </a:cubicBezTo>
                    <a:cubicBezTo>
                      <a:pt x="336" y="248"/>
                      <a:pt x="336" y="252"/>
                      <a:pt x="336" y="257"/>
                    </a:cubicBezTo>
                    <a:cubicBezTo>
                      <a:pt x="336" y="261"/>
                      <a:pt x="336" y="265"/>
                      <a:pt x="336" y="270"/>
                    </a:cubicBezTo>
                    <a:cubicBezTo>
                      <a:pt x="336" y="270"/>
                      <a:pt x="335" y="270"/>
                      <a:pt x="335" y="270"/>
                    </a:cubicBezTo>
                    <a:cubicBezTo>
                      <a:pt x="335" y="269"/>
                      <a:pt x="334" y="269"/>
                      <a:pt x="334" y="269"/>
                    </a:cubicBezTo>
                    <a:cubicBezTo>
                      <a:pt x="334" y="265"/>
                      <a:pt x="334" y="262"/>
                      <a:pt x="334" y="258"/>
                    </a:cubicBezTo>
                    <a:cubicBezTo>
                      <a:pt x="334" y="255"/>
                      <a:pt x="334" y="252"/>
                      <a:pt x="334" y="249"/>
                    </a:cubicBezTo>
                    <a:cubicBezTo>
                      <a:pt x="334" y="246"/>
                      <a:pt x="334" y="242"/>
                      <a:pt x="334" y="239"/>
                    </a:cubicBezTo>
                    <a:cubicBezTo>
                      <a:pt x="335" y="236"/>
                      <a:pt x="335" y="233"/>
                      <a:pt x="335" y="230"/>
                    </a:cubicBezTo>
                    <a:cubicBezTo>
                      <a:pt x="335" y="230"/>
                      <a:pt x="335" y="230"/>
                      <a:pt x="335" y="230"/>
                    </a:cubicBezTo>
                    <a:cubicBezTo>
                      <a:pt x="335" y="230"/>
                      <a:pt x="335" y="230"/>
                      <a:pt x="336" y="230"/>
                    </a:cubicBezTo>
                    <a:cubicBezTo>
                      <a:pt x="336" y="230"/>
                      <a:pt x="336" y="230"/>
                      <a:pt x="336" y="230"/>
                    </a:cubicBezTo>
                    <a:cubicBezTo>
                      <a:pt x="336" y="231"/>
                      <a:pt x="336" y="231"/>
                      <a:pt x="336" y="231"/>
                    </a:cubicBezTo>
                    <a:close/>
                    <a:moveTo>
                      <a:pt x="343" y="266"/>
                    </a:moveTo>
                    <a:cubicBezTo>
                      <a:pt x="343" y="267"/>
                      <a:pt x="343" y="268"/>
                      <a:pt x="343" y="269"/>
                    </a:cubicBezTo>
                    <a:cubicBezTo>
                      <a:pt x="343" y="269"/>
                      <a:pt x="343" y="269"/>
                      <a:pt x="343" y="269"/>
                    </a:cubicBezTo>
                    <a:cubicBezTo>
                      <a:pt x="343" y="268"/>
                      <a:pt x="343" y="267"/>
                      <a:pt x="343" y="266"/>
                    </a:cubicBezTo>
                    <a:close/>
                    <a:moveTo>
                      <a:pt x="310" y="228"/>
                    </a:moveTo>
                    <a:cubicBezTo>
                      <a:pt x="309" y="228"/>
                      <a:pt x="308" y="229"/>
                      <a:pt x="308" y="230"/>
                    </a:cubicBezTo>
                    <a:cubicBezTo>
                      <a:pt x="308" y="233"/>
                      <a:pt x="308" y="237"/>
                      <a:pt x="308" y="240"/>
                    </a:cubicBezTo>
                    <a:cubicBezTo>
                      <a:pt x="308" y="237"/>
                      <a:pt x="307" y="234"/>
                      <a:pt x="307" y="231"/>
                    </a:cubicBezTo>
                    <a:cubicBezTo>
                      <a:pt x="306" y="230"/>
                      <a:pt x="306" y="230"/>
                      <a:pt x="305" y="230"/>
                    </a:cubicBezTo>
                    <a:cubicBezTo>
                      <a:pt x="305" y="229"/>
                      <a:pt x="305" y="228"/>
                      <a:pt x="305" y="227"/>
                    </a:cubicBezTo>
                    <a:cubicBezTo>
                      <a:pt x="307" y="227"/>
                      <a:pt x="308" y="227"/>
                      <a:pt x="310" y="227"/>
                    </a:cubicBezTo>
                    <a:cubicBezTo>
                      <a:pt x="310" y="227"/>
                      <a:pt x="310" y="227"/>
                      <a:pt x="310" y="228"/>
                    </a:cubicBezTo>
                    <a:close/>
                    <a:moveTo>
                      <a:pt x="293" y="229"/>
                    </a:moveTo>
                    <a:cubicBezTo>
                      <a:pt x="293" y="228"/>
                      <a:pt x="293" y="228"/>
                      <a:pt x="293" y="228"/>
                    </a:cubicBezTo>
                    <a:cubicBezTo>
                      <a:pt x="294" y="228"/>
                      <a:pt x="296" y="227"/>
                      <a:pt x="297" y="227"/>
                    </a:cubicBezTo>
                    <a:cubicBezTo>
                      <a:pt x="298" y="227"/>
                      <a:pt x="300" y="227"/>
                      <a:pt x="301" y="227"/>
                    </a:cubicBezTo>
                    <a:cubicBezTo>
                      <a:pt x="301" y="230"/>
                      <a:pt x="300" y="232"/>
                      <a:pt x="300" y="234"/>
                    </a:cubicBezTo>
                    <a:cubicBezTo>
                      <a:pt x="299" y="237"/>
                      <a:pt x="299" y="240"/>
                      <a:pt x="299" y="243"/>
                    </a:cubicBezTo>
                    <a:cubicBezTo>
                      <a:pt x="298" y="241"/>
                      <a:pt x="298" y="239"/>
                      <a:pt x="297" y="237"/>
                    </a:cubicBezTo>
                    <a:cubicBezTo>
                      <a:pt x="297" y="235"/>
                      <a:pt x="296" y="233"/>
                      <a:pt x="295" y="231"/>
                    </a:cubicBezTo>
                    <a:cubicBezTo>
                      <a:pt x="295" y="231"/>
                      <a:pt x="294" y="230"/>
                      <a:pt x="293" y="229"/>
                    </a:cubicBezTo>
                    <a:cubicBezTo>
                      <a:pt x="293" y="229"/>
                      <a:pt x="293" y="229"/>
                      <a:pt x="293" y="229"/>
                    </a:cubicBezTo>
                    <a:close/>
                    <a:moveTo>
                      <a:pt x="292" y="241"/>
                    </a:moveTo>
                    <a:cubicBezTo>
                      <a:pt x="293" y="242"/>
                      <a:pt x="293" y="243"/>
                      <a:pt x="293" y="244"/>
                    </a:cubicBezTo>
                    <a:cubicBezTo>
                      <a:pt x="293" y="245"/>
                      <a:pt x="294" y="246"/>
                      <a:pt x="294" y="247"/>
                    </a:cubicBezTo>
                    <a:cubicBezTo>
                      <a:pt x="293" y="247"/>
                      <a:pt x="293" y="247"/>
                      <a:pt x="293" y="246"/>
                    </a:cubicBezTo>
                    <a:cubicBezTo>
                      <a:pt x="293" y="246"/>
                      <a:pt x="292" y="246"/>
                      <a:pt x="292" y="246"/>
                    </a:cubicBezTo>
                    <a:cubicBezTo>
                      <a:pt x="292" y="245"/>
                      <a:pt x="292" y="243"/>
                      <a:pt x="292" y="241"/>
                    </a:cubicBezTo>
                    <a:close/>
                    <a:moveTo>
                      <a:pt x="287" y="228"/>
                    </a:moveTo>
                    <a:cubicBezTo>
                      <a:pt x="287" y="229"/>
                      <a:pt x="287" y="230"/>
                      <a:pt x="287" y="230"/>
                    </a:cubicBezTo>
                    <a:cubicBezTo>
                      <a:pt x="287" y="231"/>
                      <a:pt x="287" y="231"/>
                      <a:pt x="288" y="232"/>
                    </a:cubicBezTo>
                    <a:cubicBezTo>
                      <a:pt x="288" y="234"/>
                      <a:pt x="288" y="235"/>
                      <a:pt x="288" y="237"/>
                    </a:cubicBezTo>
                    <a:cubicBezTo>
                      <a:pt x="288" y="238"/>
                      <a:pt x="287" y="238"/>
                      <a:pt x="287" y="238"/>
                    </a:cubicBezTo>
                    <a:cubicBezTo>
                      <a:pt x="287" y="239"/>
                      <a:pt x="287" y="240"/>
                      <a:pt x="287" y="240"/>
                    </a:cubicBezTo>
                    <a:cubicBezTo>
                      <a:pt x="287" y="241"/>
                      <a:pt x="286" y="242"/>
                      <a:pt x="286" y="243"/>
                    </a:cubicBezTo>
                    <a:cubicBezTo>
                      <a:pt x="286" y="242"/>
                      <a:pt x="286" y="242"/>
                      <a:pt x="285" y="242"/>
                    </a:cubicBezTo>
                    <a:cubicBezTo>
                      <a:pt x="285" y="242"/>
                      <a:pt x="285" y="241"/>
                      <a:pt x="285" y="241"/>
                    </a:cubicBezTo>
                    <a:cubicBezTo>
                      <a:pt x="286" y="240"/>
                      <a:pt x="286" y="240"/>
                      <a:pt x="286" y="239"/>
                    </a:cubicBezTo>
                    <a:cubicBezTo>
                      <a:pt x="286" y="238"/>
                      <a:pt x="286" y="237"/>
                      <a:pt x="286" y="236"/>
                    </a:cubicBezTo>
                    <a:cubicBezTo>
                      <a:pt x="286" y="233"/>
                      <a:pt x="286" y="231"/>
                      <a:pt x="286" y="228"/>
                    </a:cubicBezTo>
                    <a:cubicBezTo>
                      <a:pt x="287" y="228"/>
                      <a:pt x="287" y="228"/>
                      <a:pt x="287" y="228"/>
                    </a:cubicBezTo>
                    <a:close/>
                    <a:moveTo>
                      <a:pt x="301" y="252"/>
                    </a:moveTo>
                    <a:cubicBezTo>
                      <a:pt x="301" y="252"/>
                      <a:pt x="301" y="252"/>
                      <a:pt x="301" y="252"/>
                    </a:cubicBezTo>
                    <a:cubicBezTo>
                      <a:pt x="302" y="251"/>
                      <a:pt x="302" y="249"/>
                      <a:pt x="302" y="248"/>
                    </a:cubicBezTo>
                    <a:cubicBezTo>
                      <a:pt x="302" y="246"/>
                      <a:pt x="302" y="245"/>
                      <a:pt x="303" y="243"/>
                    </a:cubicBezTo>
                    <a:cubicBezTo>
                      <a:pt x="303" y="242"/>
                      <a:pt x="303" y="241"/>
                      <a:pt x="303" y="240"/>
                    </a:cubicBezTo>
                    <a:cubicBezTo>
                      <a:pt x="304" y="244"/>
                      <a:pt x="305" y="247"/>
                      <a:pt x="305" y="251"/>
                    </a:cubicBezTo>
                    <a:cubicBezTo>
                      <a:pt x="306" y="252"/>
                      <a:pt x="306" y="254"/>
                      <a:pt x="306" y="256"/>
                    </a:cubicBezTo>
                    <a:cubicBezTo>
                      <a:pt x="305" y="254"/>
                      <a:pt x="303" y="253"/>
                      <a:pt x="301" y="252"/>
                    </a:cubicBezTo>
                    <a:close/>
                    <a:moveTo>
                      <a:pt x="313" y="260"/>
                    </a:moveTo>
                    <a:cubicBezTo>
                      <a:pt x="314" y="259"/>
                      <a:pt x="314" y="257"/>
                      <a:pt x="314" y="255"/>
                    </a:cubicBezTo>
                    <a:cubicBezTo>
                      <a:pt x="314" y="252"/>
                      <a:pt x="314" y="249"/>
                      <a:pt x="314" y="246"/>
                    </a:cubicBezTo>
                    <a:cubicBezTo>
                      <a:pt x="314" y="241"/>
                      <a:pt x="314" y="236"/>
                      <a:pt x="314" y="231"/>
                    </a:cubicBezTo>
                    <a:cubicBezTo>
                      <a:pt x="314" y="229"/>
                      <a:pt x="314" y="228"/>
                      <a:pt x="314" y="226"/>
                    </a:cubicBezTo>
                    <a:cubicBezTo>
                      <a:pt x="315" y="226"/>
                      <a:pt x="316" y="226"/>
                      <a:pt x="316" y="226"/>
                    </a:cubicBezTo>
                    <a:cubicBezTo>
                      <a:pt x="319" y="226"/>
                      <a:pt x="322" y="226"/>
                      <a:pt x="325" y="225"/>
                    </a:cubicBezTo>
                    <a:cubicBezTo>
                      <a:pt x="326" y="225"/>
                      <a:pt x="327" y="225"/>
                      <a:pt x="327" y="225"/>
                    </a:cubicBezTo>
                    <a:cubicBezTo>
                      <a:pt x="327" y="226"/>
                      <a:pt x="327" y="228"/>
                      <a:pt x="327" y="229"/>
                    </a:cubicBezTo>
                    <a:cubicBezTo>
                      <a:pt x="327" y="228"/>
                      <a:pt x="327" y="227"/>
                      <a:pt x="326" y="227"/>
                    </a:cubicBezTo>
                    <a:cubicBezTo>
                      <a:pt x="326" y="226"/>
                      <a:pt x="326" y="226"/>
                      <a:pt x="326" y="226"/>
                    </a:cubicBezTo>
                    <a:cubicBezTo>
                      <a:pt x="325" y="226"/>
                      <a:pt x="325" y="226"/>
                      <a:pt x="325" y="226"/>
                    </a:cubicBezTo>
                    <a:cubicBezTo>
                      <a:pt x="325" y="226"/>
                      <a:pt x="325" y="226"/>
                      <a:pt x="325" y="226"/>
                    </a:cubicBezTo>
                    <a:cubicBezTo>
                      <a:pt x="324" y="226"/>
                      <a:pt x="324" y="226"/>
                      <a:pt x="324" y="226"/>
                    </a:cubicBezTo>
                    <a:cubicBezTo>
                      <a:pt x="323" y="226"/>
                      <a:pt x="323" y="226"/>
                      <a:pt x="323" y="227"/>
                    </a:cubicBezTo>
                    <a:cubicBezTo>
                      <a:pt x="323" y="227"/>
                      <a:pt x="323" y="228"/>
                      <a:pt x="323" y="228"/>
                    </a:cubicBezTo>
                    <a:cubicBezTo>
                      <a:pt x="323" y="229"/>
                      <a:pt x="323" y="230"/>
                      <a:pt x="323" y="231"/>
                    </a:cubicBezTo>
                    <a:cubicBezTo>
                      <a:pt x="322" y="233"/>
                      <a:pt x="322" y="234"/>
                      <a:pt x="322" y="235"/>
                    </a:cubicBezTo>
                    <a:cubicBezTo>
                      <a:pt x="322" y="236"/>
                      <a:pt x="322" y="238"/>
                      <a:pt x="322" y="240"/>
                    </a:cubicBezTo>
                    <a:cubicBezTo>
                      <a:pt x="322" y="244"/>
                      <a:pt x="322" y="248"/>
                      <a:pt x="322" y="252"/>
                    </a:cubicBezTo>
                    <a:cubicBezTo>
                      <a:pt x="322" y="253"/>
                      <a:pt x="322" y="254"/>
                      <a:pt x="322" y="254"/>
                    </a:cubicBezTo>
                    <a:cubicBezTo>
                      <a:pt x="321" y="257"/>
                      <a:pt x="321" y="260"/>
                      <a:pt x="320" y="263"/>
                    </a:cubicBezTo>
                    <a:cubicBezTo>
                      <a:pt x="320" y="263"/>
                      <a:pt x="320" y="263"/>
                      <a:pt x="320" y="263"/>
                    </a:cubicBezTo>
                    <a:cubicBezTo>
                      <a:pt x="320" y="257"/>
                      <a:pt x="321" y="251"/>
                      <a:pt x="321" y="244"/>
                    </a:cubicBezTo>
                    <a:cubicBezTo>
                      <a:pt x="321" y="239"/>
                      <a:pt x="321" y="234"/>
                      <a:pt x="321" y="229"/>
                    </a:cubicBezTo>
                    <a:cubicBezTo>
                      <a:pt x="321" y="228"/>
                      <a:pt x="320" y="227"/>
                      <a:pt x="319" y="227"/>
                    </a:cubicBezTo>
                    <a:cubicBezTo>
                      <a:pt x="317" y="227"/>
                      <a:pt x="316" y="228"/>
                      <a:pt x="316" y="229"/>
                    </a:cubicBezTo>
                    <a:cubicBezTo>
                      <a:pt x="316" y="240"/>
                      <a:pt x="316" y="251"/>
                      <a:pt x="316" y="261"/>
                    </a:cubicBezTo>
                    <a:cubicBezTo>
                      <a:pt x="315" y="261"/>
                      <a:pt x="315" y="261"/>
                      <a:pt x="315" y="261"/>
                    </a:cubicBezTo>
                    <a:cubicBezTo>
                      <a:pt x="315" y="261"/>
                      <a:pt x="315" y="261"/>
                      <a:pt x="314" y="261"/>
                    </a:cubicBezTo>
                    <a:cubicBezTo>
                      <a:pt x="314" y="261"/>
                      <a:pt x="314" y="261"/>
                      <a:pt x="313" y="260"/>
                    </a:cubicBezTo>
                    <a:close/>
                    <a:moveTo>
                      <a:pt x="326" y="233"/>
                    </a:moveTo>
                    <a:cubicBezTo>
                      <a:pt x="326" y="233"/>
                      <a:pt x="326" y="233"/>
                      <a:pt x="326" y="233"/>
                    </a:cubicBezTo>
                    <a:cubicBezTo>
                      <a:pt x="326" y="233"/>
                      <a:pt x="326" y="232"/>
                      <a:pt x="326" y="232"/>
                    </a:cubicBezTo>
                    <a:cubicBezTo>
                      <a:pt x="326" y="232"/>
                      <a:pt x="326" y="232"/>
                      <a:pt x="326" y="232"/>
                    </a:cubicBezTo>
                    <a:cubicBezTo>
                      <a:pt x="326" y="232"/>
                      <a:pt x="326" y="232"/>
                      <a:pt x="326" y="232"/>
                    </a:cubicBezTo>
                    <a:cubicBezTo>
                      <a:pt x="326" y="232"/>
                      <a:pt x="326" y="232"/>
                      <a:pt x="326" y="233"/>
                    </a:cubicBezTo>
                    <a:close/>
                    <a:moveTo>
                      <a:pt x="326" y="266"/>
                    </a:moveTo>
                    <a:cubicBezTo>
                      <a:pt x="326" y="262"/>
                      <a:pt x="326" y="259"/>
                      <a:pt x="326" y="255"/>
                    </a:cubicBezTo>
                    <a:cubicBezTo>
                      <a:pt x="326" y="254"/>
                      <a:pt x="326" y="252"/>
                      <a:pt x="327" y="251"/>
                    </a:cubicBezTo>
                    <a:cubicBezTo>
                      <a:pt x="327" y="252"/>
                      <a:pt x="327" y="253"/>
                      <a:pt x="327" y="254"/>
                    </a:cubicBezTo>
                    <a:cubicBezTo>
                      <a:pt x="327" y="258"/>
                      <a:pt x="327" y="262"/>
                      <a:pt x="328" y="266"/>
                    </a:cubicBezTo>
                    <a:cubicBezTo>
                      <a:pt x="328" y="266"/>
                      <a:pt x="328" y="266"/>
                      <a:pt x="328" y="267"/>
                    </a:cubicBezTo>
                    <a:cubicBezTo>
                      <a:pt x="327" y="266"/>
                      <a:pt x="326" y="266"/>
                      <a:pt x="326" y="266"/>
                    </a:cubicBezTo>
                    <a:close/>
                    <a:moveTo>
                      <a:pt x="278" y="229"/>
                    </a:moveTo>
                    <a:cubicBezTo>
                      <a:pt x="279" y="229"/>
                      <a:pt x="280" y="229"/>
                      <a:pt x="281" y="229"/>
                    </a:cubicBezTo>
                    <a:cubicBezTo>
                      <a:pt x="281" y="231"/>
                      <a:pt x="281" y="233"/>
                      <a:pt x="281" y="236"/>
                    </a:cubicBezTo>
                    <a:cubicBezTo>
                      <a:pt x="281" y="237"/>
                      <a:pt x="281" y="238"/>
                      <a:pt x="281" y="239"/>
                    </a:cubicBezTo>
                    <a:cubicBezTo>
                      <a:pt x="280" y="239"/>
                      <a:pt x="279" y="238"/>
                      <a:pt x="277" y="237"/>
                    </a:cubicBezTo>
                    <a:cubicBezTo>
                      <a:pt x="278" y="235"/>
                      <a:pt x="278" y="232"/>
                      <a:pt x="278" y="230"/>
                    </a:cubicBezTo>
                    <a:cubicBezTo>
                      <a:pt x="278" y="229"/>
                      <a:pt x="278" y="229"/>
                      <a:pt x="278" y="229"/>
                    </a:cubicBezTo>
                    <a:close/>
                    <a:moveTo>
                      <a:pt x="267" y="229"/>
                    </a:moveTo>
                    <a:cubicBezTo>
                      <a:pt x="270" y="229"/>
                      <a:pt x="273" y="229"/>
                      <a:pt x="276" y="229"/>
                    </a:cubicBezTo>
                    <a:cubicBezTo>
                      <a:pt x="275" y="229"/>
                      <a:pt x="275" y="229"/>
                      <a:pt x="275" y="230"/>
                    </a:cubicBezTo>
                    <a:cubicBezTo>
                      <a:pt x="275" y="232"/>
                      <a:pt x="275" y="234"/>
                      <a:pt x="275" y="236"/>
                    </a:cubicBezTo>
                    <a:cubicBezTo>
                      <a:pt x="273" y="235"/>
                      <a:pt x="272" y="234"/>
                      <a:pt x="271" y="233"/>
                    </a:cubicBezTo>
                    <a:cubicBezTo>
                      <a:pt x="268" y="232"/>
                      <a:pt x="266" y="231"/>
                      <a:pt x="263" y="230"/>
                    </a:cubicBezTo>
                    <a:cubicBezTo>
                      <a:pt x="265" y="230"/>
                      <a:pt x="266" y="229"/>
                      <a:pt x="267" y="229"/>
                    </a:cubicBezTo>
                    <a:close/>
                    <a:moveTo>
                      <a:pt x="300" y="261"/>
                    </a:moveTo>
                    <a:cubicBezTo>
                      <a:pt x="300" y="262"/>
                      <a:pt x="301" y="262"/>
                      <a:pt x="302" y="262"/>
                    </a:cubicBezTo>
                    <a:cubicBezTo>
                      <a:pt x="302" y="263"/>
                      <a:pt x="303" y="263"/>
                      <a:pt x="303" y="263"/>
                    </a:cubicBezTo>
                    <a:cubicBezTo>
                      <a:pt x="303" y="263"/>
                      <a:pt x="303" y="263"/>
                      <a:pt x="303" y="263"/>
                    </a:cubicBezTo>
                    <a:cubicBezTo>
                      <a:pt x="302" y="263"/>
                      <a:pt x="301" y="262"/>
                      <a:pt x="300" y="261"/>
                    </a:cubicBezTo>
                    <a:cubicBezTo>
                      <a:pt x="300" y="261"/>
                      <a:pt x="300" y="261"/>
                      <a:pt x="300" y="261"/>
                    </a:cubicBezTo>
                    <a:close/>
                    <a:moveTo>
                      <a:pt x="350" y="228"/>
                    </a:moveTo>
                    <a:cubicBezTo>
                      <a:pt x="350" y="242"/>
                      <a:pt x="350" y="256"/>
                      <a:pt x="349" y="269"/>
                    </a:cubicBezTo>
                    <a:cubicBezTo>
                      <a:pt x="349" y="269"/>
                      <a:pt x="349" y="269"/>
                      <a:pt x="348" y="269"/>
                    </a:cubicBezTo>
                    <a:cubicBezTo>
                      <a:pt x="348" y="266"/>
                      <a:pt x="348" y="262"/>
                      <a:pt x="348" y="259"/>
                    </a:cubicBezTo>
                    <a:cubicBezTo>
                      <a:pt x="347" y="254"/>
                      <a:pt x="347" y="250"/>
                      <a:pt x="347" y="245"/>
                    </a:cubicBezTo>
                    <a:cubicBezTo>
                      <a:pt x="348" y="239"/>
                      <a:pt x="349" y="233"/>
                      <a:pt x="350" y="226"/>
                    </a:cubicBezTo>
                    <a:cubicBezTo>
                      <a:pt x="350" y="226"/>
                      <a:pt x="350" y="226"/>
                      <a:pt x="350" y="225"/>
                    </a:cubicBezTo>
                    <a:cubicBezTo>
                      <a:pt x="350" y="226"/>
                      <a:pt x="350" y="227"/>
                      <a:pt x="350" y="227"/>
                    </a:cubicBezTo>
                    <a:cubicBezTo>
                      <a:pt x="350" y="227"/>
                      <a:pt x="350" y="228"/>
                      <a:pt x="350" y="228"/>
                    </a:cubicBezTo>
                    <a:close/>
                    <a:moveTo>
                      <a:pt x="350" y="225"/>
                    </a:moveTo>
                    <a:cubicBezTo>
                      <a:pt x="350" y="224"/>
                      <a:pt x="349" y="224"/>
                      <a:pt x="348" y="224"/>
                    </a:cubicBezTo>
                    <a:cubicBezTo>
                      <a:pt x="348" y="224"/>
                      <a:pt x="348" y="224"/>
                      <a:pt x="348" y="224"/>
                    </a:cubicBezTo>
                    <a:cubicBezTo>
                      <a:pt x="347" y="224"/>
                      <a:pt x="347" y="224"/>
                      <a:pt x="347" y="224"/>
                    </a:cubicBezTo>
                    <a:cubicBezTo>
                      <a:pt x="346" y="224"/>
                      <a:pt x="346" y="225"/>
                      <a:pt x="346" y="225"/>
                    </a:cubicBezTo>
                    <a:cubicBezTo>
                      <a:pt x="345" y="227"/>
                      <a:pt x="345" y="229"/>
                      <a:pt x="345" y="231"/>
                    </a:cubicBezTo>
                    <a:cubicBezTo>
                      <a:pt x="344" y="231"/>
                      <a:pt x="344" y="231"/>
                      <a:pt x="344" y="231"/>
                    </a:cubicBezTo>
                    <a:cubicBezTo>
                      <a:pt x="343" y="231"/>
                      <a:pt x="341" y="232"/>
                      <a:pt x="341" y="234"/>
                    </a:cubicBezTo>
                    <a:cubicBezTo>
                      <a:pt x="342" y="238"/>
                      <a:pt x="342" y="242"/>
                      <a:pt x="342" y="247"/>
                    </a:cubicBezTo>
                    <a:cubicBezTo>
                      <a:pt x="342" y="251"/>
                      <a:pt x="341" y="255"/>
                      <a:pt x="340" y="259"/>
                    </a:cubicBezTo>
                    <a:cubicBezTo>
                      <a:pt x="340" y="259"/>
                      <a:pt x="340" y="259"/>
                      <a:pt x="340" y="260"/>
                    </a:cubicBezTo>
                    <a:cubicBezTo>
                      <a:pt x="340" y="259"/>
                      <a:pt x="340" y="258"/>
                      <a:pt x="340" y="258"/>
                    </a:cubicBezTo>
                    <a:cubicBezTo>
                      <a:pt x="340" y="253"/>
                      <a:pt x="340" y="249"/>
                      <a:pt x="340" y="245"/>
                    </a:cubicBezTo>
                    <a:cubicBezTo>
                      <a:pt x="340" y="243"/>
                      <a:pt x="340" y="241"/>
                      <a:pt x="340" y="239"/>
                    </a:cubicBezTo>
                    <a:cubicBezTo>
                      <a:pt x="340" y="238"/>
                      <a:pt x="340" y="236"/>
                      <a:pt x="340" y="235"/>
                    </a:cubicBezTo>
                    <a:cubicBezTo>
                      <a:pt x="340" y="235"/>
                      <a:pt x="341" y="234"/>
                      <a:pt x="341" y="234"/>
                    </a:cubicBezTo>
                    <a:cubicBezTo>
                      <a:pt x="341" y="232"/>
                      <a:pt x="341" y="231"/>
                      <a:pt x="340" y="229"/>
                    </a:cubicBezTo>
                    <a:cubicBezTo>
                      <a:pt x="340" y="229"/>
                      <a:pt x="340" y="228"/>
                      <a:pt x="340" y="228"/>
                    </a:cubicBezTo>
                    <a:cubicBezTo>
                      <a:pt x="339" y="227"/>
                      <a:pt x="339" y="227"/>
                      <a:pt x="339" y="227"/>
                    </a:cubicBezTo>
                    <a:cubicBezTo>
                      <a:pt x="338" y="227"/>
                      <a:pt x="338" y="227"/>
                      <a:pt x="338" y="228"/>
                    </a:cubicBezTo>
                    <a:cubicBezTo>
                      <a:pt x="337" y="228"/>
                      <a:pt x="337" y="228"/>
                      <a:pt x="337" y="228"/>
                    </a:cubicBezTo>
                    <a:cubicBezTo>
                      <a:pt x="337" y="229"/>
                      <a:pt x="337" y="229"/>
                      <a:pt x="337" y="229"/>
                    </a:cubicBezTo>
                    <a:cubicBezTo>
                      <a:pt x="336" y="229"/>
                      <a:pt x="336" y="229"/>
                      <a:pt x="336" y="229"/>
                    </a:cubicBezTo>
                    <a:cubicBezTo>
                      <a:pt x="336" y="229"/>
                      <a:pt x="336" y="229"/>
                      <a:pt x="335" y="229"/>
                    </a:cubicBezTo>
                    <a:cubicBezTo>
                      <a:pt x="335" y="229"/>
                      <a:pt x="335" y="229"/>
                      <a:pt x="335" y="229"/>
                    </a:cubicBezTo>
                    <a:cubicBezTo>
                      <a:pt x="335" y="228"/>
                      <a:pt x="335" y="227"/>
                      <a:pt x="335" y="227"/>
                    </a:cubicBezTo>
                    <a:cubicBezTo>
                      <a:pt x="335" y="226"/>
                      <a:pt x="334" y="225"/>
                      <a:pt x="333" y="224"/>
                    </a:cubicBezTo>
                    <a:cubicBezTo>
                      <a:pt x="334" y="224"/>
                      <a:pt x="334" y="224"/>
                      <a:pt x="334" y="224"/>
                    </a:cubicBezTo>
                    <a:cubicBezTo>
                      <a:pt x="337" y="224"/>
                      <a:pt x="339" y="223"/>
                      <a:pt x="342" y="223"/>
                    </a:cubicBezTo>
                    <a:cubicBezTo>
                      <a:pt x="342" y="222"/>
                      <a:pt x="343" y="222"/>
                      <a:pt x="343" y="222"/>
                    </a:cubicBezTo>
                    <a:cubicBezTo>
                      <a:pt x="345" y="222"/>
                      <a:pt x="348" y="222"/>
                      <a:pt x="350" y="222"/>
                    </a:cubicBezTo>
                    <a:cubicBezTo>
                      <a:pt x="350" y="223"/>
                      <a:pt x="350" y="224"/>
                      <a:pt x="350" y="225"/>
                    </a:cubicBezTo>
                    <a:cubicBezTo>
                      <a:pt x="350" y="225"/>
                      <a:pt x="350" y="225"/>
                      <a:pt x="350" y="225"/>
                    </a:cubicBezTo>
                    <a:close/>
                    <a:moveTo>
                      <a:pt x="247" y="230"/>
                    </a:moveTo>
                    <a:cubicBezTo>
                      <a:pt x="248" y="231"/>
                      <a:pt x="250" y="232"/>
                      <a:pt x="252" y="233"/>
                    </a:cubicBezTo>
                    <a:cubicBezTo>
                      <a:pt x="253" y="233"/>
                      <a:pt x="255" y="234"/>
                      <a:pt x="256" y="235"/>
                    </a:cubicBezTo>
                    <a:cubicBezTo>
                      <a:pt x="260" y="237"/>
                      <a:pt x="263" y="238"/>
                      <a:pt x="267" y="240"/>
                    </a:cubicBezTo>
                    <a:cubicBezTo>
                      <a:pt x="267" y="241"/>
                      <a:pt x="268" y="241"/>
                      <a:pt x="269" y="242"/>
                    </a:cubicBezTo>
                    <a:cubicBezTo>
                      <a:pt x="269" y="242"/>
                      <a:pt x="268" y="242"/>
                      <a:pt x="268" y="241"/>
                    </a:cubicBezTo>
                    <a:cubicBezTo>
                      <a:pt x="268" y="241"/>
                      <a:pt x="268" y="241"/>
                      <a:pt x="268" y="241"/>
                    </a:cubicBezTo>
                    <a:cubicBezTo>
                      <a:pt x="268" y="241"/>
                      <a:pt x="268" y="241"/>
                      <a:pt x="268" y="241"/>
                    </a:cubicBezTo>
                    <a:cubicBezTo>
                      <a:pt x="267" y="241"/>
                      <a:pt x="267" y="241"/>
                      <a:pt x="266" y="240"/>
                    </a:cubicBezTo>
                    <a:cubicBezTo>
                      <a:pt x="265" y="240"/>
                      <a:pt x="263"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1" y="239"/>
                      <a:pt x="261" y="238"/>
                      <a:pt x="261" y="238"/>
                    </a:cubicBezTo>
                    <a:cubicBezTo>
                      <a:pt x="261" y="238"/>
                      <a:pt x="261" y="238"/>
                      <a:pt x="261" y="238"/>
                    </a:cubicBezTo>
                    <a:cubicBezTo>
                      <a:pt x="256" y="236"/>
                      <a:pt x="252" y="234"/>
                      <a:pt x="247" y="232"/>
                    </a:cubicBezTo>
                    <a:cubicBezTo>
                      <a:pt x="247" y="232"/>
                      <a:pt x="246" y="232"/>
                      <a:pt x="246" y="232"/>
                    </a:cubicBezTo>
                    <a:cubicBezTo>
                      <a:pt x="246" y="232"/>
                      <a:pt x="246" y="232"/>
                      <a:pt x="246" y="232"/>
                    </a:cubicBezTo>
                    <a:cubicBezTo>
                      <a:pt x="247" y="232"/>
                      <a:pt x="247" y="231"/>
                      <a:pt x="246" y="230"/>
                    </a:cubicBezTo>
                    <a:cubicBezTo>
                      <a:pt x="246" y="230"/>
                      <a:pt x="246" y="230"/>
                      <a:pt x="247" y="230"/>
                    </a:cubicBezTo>
                    <a:close/>
                    <a:moveTo>
                      <a:pt x="997" y="123"/>
                    </a:moveTo>
                    <a:cubicBezTo>
                      <a:pt x="1000" y="120"/>
                      <a:pt x="1004" y="117"/>
                      <a:pt x="1007" y="114"/>
                    </a:cubicBezTo>
                    <a:cubicBezTo>
                      <a:pt x="1007" y="115"/>
                      <a:pt x="1007" y="115"/>
                      <a:pt x="1007" y="115"/>
                    </a:cubicBezTo>
                    <a:cubicBezTo>
                      <a:pt x="1005" y="117"/>
                      <a:pt x="1003" y="118"/>
                      <a:pt x="1001" y="120"/>
                    </a:cubicBezTo>
                    <a:cubicBezTo>
                      <a:pt x="1000" y="121"/>
                      <a:pt x="998" y="122"/>
                      <a:pt x="997" y="123"/>
                    </a:cubicBezTo>
                    <a:close/>
                    <a:moveTo>
                      <a:pt x="658" y="19"/>
                    </a:moveTo>
                    <a:cubicBezTo>
                      <a:pt x="673" y="18"/>
                      <a:pt x="687" y="17"/>
                      <a:pt x="702" y="17"/>
                    </a:cubicBezTo>
                    <a:cubicBezTo>
                      <a:pt x="717" y="16"/>
                      <a:pt x="733" y="15"/>
                      <a:pt x="748" y="14"/>
                    </a:cubicBezTo>
                    <a:cubicBezTo>
                      <a:pt x="755" y="14"/>
                      <a:pt x="762" y="13"/>
                      <a:pt x="769" y="13"/>
                    </a:cubicBezTo>
                    <a:cubicBezTo>
                      <a:pt x="777" y="13"/>
                      <a:pt x="785" y="13"/>
                      <a:pt x="793" y="12"/>
                    </a:cubicBezTo>
                    <a:cubicBezTo>
                      <a:pt x="807" y="12"/>
                      <a:pt x="821" y="11"/>
                      <a:pt x="835" y="10"/>
                    </a:cubicBezTo>
                    <a:cubicBezTo>
                      <a:pt x="843" y="9"/>
                      <a:pt x="850" y="9"/>
                      <a:pt x="858" y="8"/>
                    </a:cubicBezTo>
                    <a:cubicBezTo>
                      <a:pt x="865" y="8"/>
                      <a:pt x="872" y="7"/>
                      <a:pt x="879" y="7"/>
                    </a:cubicBezTo>
                    <a:cubicBezTo>
                      <a:pt x="883" y="7"/>
                      <a:pt x="887" y="7"/>
                      <a:pt x="891" y="7"/>
                    </a:cubicBezTo>
                    <a:cubicBezTo>
                      <a:pt x="889" y="7"/>
                      <a:pt x="887" y="8"/>
                      <a:pt x="886" y="8"/>
                    </a:cubicBezTo>
                    <a:cubicBezTo>
                      <a:pt x="879" y="9"/>
                      <a:pt x="873" y="10"/>
                      <a:pt x="866" y="11"/>
                    </a:cubicBezTo>
                    <a:cubicBezTo>
                      <a:pt x="864" y="11"/>
                      <a:pt x="862" y="11"/>
                      <a:pt x="861" y="12"/>
                    </a:cubicBezTo>
                    <a:cubicBezTo>
                      <a:pt x="859" y="12"/>
                      <a:pt x="857" y="12"/>
                      <a:pt x="855" y="12"/>
                    </a:cubicBezTo>
                    <a:cubicBezTo>
                      <a:pt x="851" y="12"/>
                      <a:pt x="847" y="12"/>
                      <a:pt x="844" y="12"/>
                    </a:cubicBezTo>
                    <a:cubicBezTo>
                      <a:pt x="840" y="12"/>
                      <a:pt x="837" y="12"/>
                      <a:pt x="833" y="13"/>
                    </a:cubicBezTo>
                    <a:cubicBezTo>
                      <a:pt x="829" y="13"/>
                      <a:pt x="825" y="13"/>
                      <a:pt x="822" y="14"/>
                    </a:cubicBezTo>
                    <a:cubicBezTo>
                      <a:pt x="818" y="14"/>
                      <a:pt x="814" y="14"/>
                      <a:pt x="810" y="15"/>
                    </a:cubicBezTo>
                    <a:cubicBezTo>
                      <a:pt x="801" y="15"/>
                      <a:pt x="792" y="16"/>
                      <a:pt x="783" y="16"/>
                    </a:cubicBezTo>
                    <a:cubicBezTo>
                      <a:pt x="779" y="16"/>
                      <a:pt x="776" y="16"/>
                      <a:pt x="772" y="17"/>
                    </a:cubicBezTo>
                    <a:cubicBezTo>
                      <a:pt x="769" y="17"/>
                      <a:pt x="766" y="17"/>
                      <a:pt x="763" y="17"/>
                    </a:cubicBezTo>
                    <a:cubicBezTo>
                      <a:pt x="756" y="17"/>
                      <a:pt x="749" y="17"/>
                      <a:pt x="742" y="18"/>
                    </a:cubicBezTo>
                    <a:cubicBezTo>
                      <a:pt x="734" y="18"/>
                      <a:pt x="727" y="18"/>
                      <a:pt x="719" y="18"/>
                    </a:cubicBezTo>
                    <a:cubicBezTo>
                      <a:pt x="710" y="18"/>
                      <a:pt x="701" y="19"/>
                      <a:pt x="692" y="19"/>
                    </a:cubicBezTo>
                    <a:cubicBezTo>
                      <a:pt x="680" y="19"/>
                      <a:pt x="667" y="20"/>
                      <a:pt x="654" y="20"/>
                    </a:cubicBezTo>
                    <a:cubicBezTo>
                      <a:pt x="652" y="20"/>
                      <a:pt x="649" y="20"/>
                      <a:pt x="647" y="20"/>
                    </a:cubicBezTo>
                    <a:cubicBezTo>
                      <a:pt x="650" y="20"/>
                      <a:pt x="654" y="20"/>
                      <a:pt x="658" y="19"/>
                    </a:cubicBezTo>
                    <a:close/>
                    <a:moveTo>
                      <a:pt x="231" y="43"/>
                    </a:moveTo>
                    <a:cubicBezTo>
                      <a:pt x="231" y="43"/>
                      <a:pt x="231" y="43"/>
                      <a:pt x="232" y="42"/>
                    </a:cubicBezTo>
                    <a:cubicBezTo>
                      <a:pt x="232" y="42"/>
                      <a:pt x="232" y="42"/>
                      <a:pt x="232" y="42"/>
                    </a:cubicBezTo>
                    <a:cubicBezTo>
                      <a:pt x="232" y="42"/>
                      <a:pt x="232" y="42"/>
                      <a:pt x="232" y="42"/>
                    </a:cubicBezTo>
                    <a:cubicBezTo>
                      <a:pt x="233" y="41"/>
                      <a:pt x="235" y="41"/>
                      <a:pt x="236" y="41"/>
                    </a:cubicBezTo>
                    <a:cubicBezTo>
                      <a:pt x="237" y="41"/>
                      <a:pt x="237" y="41"/>
                      <a:pt x="238" y="41"/>
                    </a:cubicBezTo>
                    <a:cubicBezTo>
                      <a:pt x="238" y="41"/>
                      <a:pt x="238" y="41"/>
                      <a:pt x="238" y="41"/>
                    </a:cubicBezTo>
                    <a:cubicBezTo>
                      <a:pt x="238" y="42"/>
                      <a:pt x="238" y="43"/>
                      <a:pt x="238" y="43"/>
                    </a:cubicBezTo>
                    <a:cubicBezTo>
                      <a:pt x="238" y="43"/>
                      <a:pt x="237" y="44"/>
                      <a:pt x="237" y="44"/>
                    </a:cubicBezTo>
                    <a:cubicBezTo>
                      <a:pt x="237" y="44"/>
                      <a:pt x="236" y="44"/>
                      <a:pt x="236" y="45"/>
                    </a:cubicBezTo>
                    <a:cubicBezTo>
                      <a:pt x="235" y="45"/>
                      <a:pt x="235" y="46"/>
                      <a:pt x="235" y="47"/>
                    </a:cubicBezTo>
                    <a:cubicBezTo>
                      <a:pt x="235" y="52"/>
                      <a:pt x="236" y="56"/>
                      <a:pt x="236" y="61"/>
                    </a:cubicBezTo>
                    <a:cubicBezTo>
                      <a:pt x="236" y="63"/>
                      <a:pt x="237" y="65"/>
                      <a:pt x="237" y="67"/>
                    </a:cubicBezTo>
                    <a:cubicBezTo>
                      <a:pt x="237" y="68"/>
                      <a:pt x="237" y="69"/>
                      <a:pt x="237" y="69"/>
                    </a:cubicBezTo>
                    <a:cubicBezTo>
                      <a:pt x="237" y="70"/>
                      <a:pt x="237" y="71"/>
                      <a:pt x="237" y="71"/>
                    </a:cubicBezTo>
                    <a:cubicBezTo>
                      <a:pt x="236" y="74"/>
                      <a:pt x="236" y="78"/>
                      <a:pt x="236" y="81"/>
                    </a:cubicBezTo>
                    <a:cubicBezTo>
                      <a:pt x="236" y="81"/>
                      <a:pt x="236" y="80"/>
                      <a:pt x="236" y="80"/>
                    </a:cubicBezTo>
                    <a:cubicBezTo>
                      <a:pt x="236" y="81"/>
                      <a:pt x="236" y="81"/>
                      <a:pt x="236" y="82"/>
                    </a:cubicBezTo>
                    <a:cubicBezTo>
                      <a:pt x="236" y="81"/>
                      <a:pt x="236" y="81"/>
                      <a:pt x="236" y="81"/>
                    </a:cubicBezTo>
                    <a:cubicBezTo>
                      <a:pt x="236" y="81"/>
                      <a:pt x="236" y="81"/>
                      <a:pt x="236" y="82"/>
                    </a:cubicBezTo>
                    <a:cubicBezTo>
                      <a:pt x="235" y="86"/>
                      <a:pt x="234" y="90"/>
                      <a:pt x="234" y="94"/>
                    </a:cubicBezTo>
                    <a:cubicBezTo>
                      <a:pt x="234" y="89"/>
                      <a:pt x="233" y="84"/>
                      <a:pt x="233" y="79"/>
                    </a:cubicBezTo>
                    <a:cubicBezTo>
                      <a:pt x="233" y="73"/>
                      <a:pt x="233" y="68"/>
                      <a:pt x="232" y="62"/>
                    </a:cubicBezTo>
                    <a:cubicBezTo>
                      <a:pt x="232" y="60"/>
                      <a:pt x="232" y="58"/>
                      <a:pt x="232" y="56"/>
                    </a:cubicBezTo>
                    <a:cubicBezTo>
                      <a:pt x="232" y="54"/>
                      <a:pt x="232" y="52"/>
                      <a:pt x="231" y="51"/>
                    </a:cubicBezTo>
                    <a:cubicBezTo>
                      <a:pt x="231" y="48"/>
                      <a:pt x="231" y="46"/>
                      <a:pt x="231" y="43"/>
                    </a:cubicBezTo>
                    <a:close/>
                    <a:moveTo>
                      <a:pt x="51" y="271"/>
                    </a:moveTo>
                    <a:cubicBezTo>
                      <a:pt x="56" y="267"/>
                      <a:pt x="61" y="263"/>
                      <a:pt x="65" y="259"/>
                    </a:cubicBezTo>
                    <a:cubicBezTo>
                      <a:pt x="66" y="259"/>
                      <a:pt x="67" y="258"/>
                      <a:pt x="68" y="257"/>
                    </a:cubicBezTo>
                    <a:cubicBezTo>
                      <a:pt x="66" y="259"/>
                      <a:pt x="64" y="261"/>
                      <a:pt x="61" y="263"/>
                    </a:cubicBezTo>
                    <a:cubicBezTo>
                      <a:pt x="59" y="265"/>
                      <a:pt x="57" y="267"/>
                      <a:pt x="55" y="269"/>
                    </a:cubicBezTo>
                    <a:cubicBezTo>
                      <a:pt x="54" y="269"/>
                      <a:pt x="53" y="270"/>
                      <a:pt x="52" y="271"/>
                    </a:cubicBezTo>
                    <a:cubicBezTo>
                      <a:pt x="51" y="272"/>
                      <a:pt x="49" y="273"/>
                      <a:pt x="49" y="274"/>
                    </a:cubicBezTo>
                    <a:cubicBezTo>
                      <a:pt x="48" y="274"/>
                      <a:pt x="47" y="274"/>
                      <a:pt x="47" y="274"/>
                    </a:cubicBezTo>
                    <a:cubicBezTo>
                      <a:pt x="48" y="273"/>
                      <a:pt x="49" y="272"/>
                      <a:pt x="51" y="2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7"/>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1"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8"/>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0"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9"/>
              <p:cNvSpPr/>
              <p:nvPr/>
            </p:nvSpPr>
            <p:spPr bwMode="auto">
              <a:xfrm>
                <a:off x="1010" y="1678"/>
                <a:ext cx="3"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1"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58" name="文本框 57"/>
            <p:cNvSpPr txBox="1"/>
            <p:nvPr/>
          </p:nvSpPr>
          <p:spPr>
            <a:xfrm>
              <a:off x="7690726" y="2452980"/>
              <a:ext cx="2954655"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光色玻璃的材料种类</a:t>
              </a:r>
              <a:endPar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grpSp>
      <p:grpSp>
        <p:nvGrpSpPr>
          <p:cNvPr id="62" name="组合 61"/>
          <p:cNvGrpSpPr/>
          <p:nvPr/>
        </p:nvGrpSpPr>
        <p:grpSpPr>
          <a:xfrm>
            <a:off x="6442665" y="5187537"/>
            <a:ext cx="4812983" cy="1416229"/>
            <a:chOff x="6451601" y="4171496"/>
            <a:chExt cx="4565650" cy="1322388"/>
          </a:xfrm>
        </p:grpSpPr>
        <p:grpSp>
          <p:nvGrpSpPr>
            <p:cNvPr id="22" name="Group 4"/>
            <p:cNvGrpSpPr>
              <a:grpSpLocks noChangeAspect="1"/>
            </p:cNvGrpSpPr>
            <p:nvPr/>
          </p:nvGrpSpPr>
          <p:grpSpPr bwMode="auto">
            <a:xfrm>
              <a:off x="6451601" y="4171496"/>
              <a:ext cx="4565650" cy="1322388"/>
              <a:chOff x="688" y="1062"/>
              <a:chExt cx="2876" cy="833"/>
            </a:xfrm>
            <a:solidFill>
              <a:srgbClr val="132F95"/>
            </a:solidFill>
          </p:grpSpPr>
          <p:sp>
            <p:nvSpPr>
              <p:cNvPr id="23" name="Oval 5"/>
              <p:cNvSpPr>
                <a:spLocks noChangeArrowheads="1"/>
              </p:cNvSpPr>
              <p:nvPr/>
            </p:nvSpPr>
            <p:spPr bwMode="auto">
              <a:xfrm>
                <a:off x="2156" y="1675"/>
                <a:ext cx="12" cy="1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6"/>
              <p:cNvSpPr>
                <a:spLocks noEditPoints="1"/>
              </p:cNvSpPr>
              <p:nvPr/>
            </p:nvSpPr>
            <p:spPr bwMode="auto">
              <a:xfrm>
                <a:off x="688" y="1062"/>
                <a:ext cx="2876" cy="833"/>
              </a:xfrm>
              <a:custGeom>
                <a:avLst/>
                <a:gdLst>
                  <a:gd name="T0" fmla="*/ 906 w 1034"/>
                  <a:gd name="T1" fmla="*/ 226 h 297"/>
                  <a:gd name="T2" fmla="*/ 987 w 1034"/>
                  <a:gd name="T3" fmla="*/ 143 h 297"/>
                  <a:gd name="T4" fmla="*/ 1019 w 1034"/>
                  <a:gd name="T5" fmla="*/ 92 h 297"/>
                  <a:gd name="T6" fmla="*/ 919 w 1034"/>
                  <a:gd name="T7" fmla="*/ 17 h 297"/>
                  <a:gd name="T8" fmla="*/ 913 w 1034"/>
                  <a:gd name="T9" fmla="*/ 2 h 297"/>
                  <a:gd name="T10" fmla="*/ 741 w 1034"/>
                  <a:gd name="T11" fmla="*/ 8 h 297"/>
                  <a:gd name="T12" fmla="*/ 496 w 1034"/>
                  <a:gd name="T13" fmla="*/ 19 h 297"/>
                  <a:gd name="T14" fmla="*/ 281 w 1034"/>
                  <a:gd name="T15" fmla="*/ 32 h 297"/>
                  <a:gd name="T16" fmla="*/ 243 w 1034"/>
                  <a:gd name="T17" fmla="*/ 34 h 297"/>
                  <a:gd name="T18" fmla="*/ 227 w 1034"/>
                  <a:gd name="T19" fmla="*/ 52 h 297"/>
                  <a:gd name="T20" fmla="*/ 158 w 1034"/>
                  <a:gd name="T21" fmla="*/ 147 h 297"/>
                  <a:gd name="T22" fmla="*/ 22 w 1034"/>
                  <a:gd name="T23" fmla="*/ 154 h 297"/>
                  <a:gd name="T24" fmla="*/ 76 w 1034"/>
                  <a:gd name="T25" fmla="*/ 207 h 297"/>
                  <a:gd name="T26" fmla="*/ 31 w 1034"/>
                  <a:gd name="T27" fmla="*/ 272 h 297"/>
                  <a:gd name="T28" fmla="*/ 153 w 1034"/>
                  <a:gd name="T29" fmla="*/ 287 h 297"/>
                  <a:gd name="T30" fmla="*/ 297 w 1034"/>
                  <a:gd name="T31" fmla="*/ 290 h 297"/>
                  <a:gd name="T32" fmla="*/ 363 w 1034"/>
                  <a:gd name="T33" fmla="*/ 283 h 297"/>
                  <a:gd name="T34" fmla="*/ 371 w 1034"/>
                  <a:gd name="T35" fmla="*/ 220 h 297"/>
                  <a:gd name="T36" fmla="*/ 696 w 1034"/>
                  <a:gd name="T37" fmla="*/ 224 h 297"/>
                  <a:gd name="T38" fmla="*/ 60 w 1034"/>
                  <a:gd name="T39" fmla="*/ 272 h 297"/>
                  <a:gd name="T40" fmla="*/ 112 w 1034"/>
                  <a:gd name="T41" fmla="*/ 206 h 297"/>
                  <a:gd name="T42" fmla="*/ 55 w 1034"/>
                  <a:gd name="T43" fmla="*/ 164 h 297"/>
                  <a:gd name="T44" fmla="*/ 233 w 1034"/>
                  <a:gd name="T45" fmla="*/ 160 h 297"/>
                  <a:gd name="T46" fmla="*/ 241 w 1034"/>
                  <a:gd name="T47" fmla="*/ 232 h 297"/>
                  <a:gd name="T48" fmla="*/ 237 w 1034"/>
                  <a:gd name="T49" fmla="*/ 235 h 297"/>
                  <a:gd name="T50" fmla="*/ 297 w 1034"/>
                  <a:gd name="T51" fmla="*/ 270 h 297"/>
                  <a:gd name="T52" fmla="*/ 59 w 1034"/>
                  <a:gd name="T53" fmla="*/ 273 h 297"/>
                  <a:gd name="T54" fmla="*/ 238 w 1034"/>
                  <a:gd name="T55" fmla="*/ 150 h 297"/>
                  <a:gd name="T56" fmla="*/ 819 w 1034"/>
                  <a:gd name="T57" fmla="*/ 30 h 297"/>
                  <a:gd name="T58" fmla="*/ 933 w 1034"/>
                  <a:gd name="T59" fmla="*/ 50 h 297"/>
                  <a:gd name="T60" fmla="*/ 901 w 1034"/>
                  <a:gd name="T61" fmla="*/ 187 h 297"/>
                  <a:gd name="T62" fmla="*/ 783 w 1034"/>
                  <a:gd name="T63" fmla="*/ 195 h 297"/>
                  <a:gd name="T64" fmla="*/ 488 w 1034"/>
                  <a:gd name="T65" fmla="*/ 201 h 297"/>
                  <a:gd name="T66" fmla="*/ 364 w 1034"/>
                  <a:gd name="T67" fmla="*/ 210 h 297"/>
                  <a:gd name="T68" fmla="*/ 258 w 1034"/>
                  <a:gd name="T69" fmla="*/ 211 h 297"/>
                  <a:gd name="T70" fmla="*/ 251 w 1034"/>
                  <a:gd name="T71" fmla="*/ 138 h 297"/>
                  <a:gd name="T72" fmla="*/ 377 w 1034"/>
                  <a:gd name="T73" fmla="*/ 39 h 297"/>
                  <a:gd name="T74" fmla="*/ 527 w 1034"/>
                  <a:gd name="T75" fmla="*/ 31 h 297"/>
                  <a:gd name="T76" fmla="*/ 913 w 1034"/>
                  <a:gd name="T77" fmla="*/ 204 h 297"/>
                  <a:gd name="T78" fmla="*/ 334 w 1034"/>
                  <a:gd name="T79" fmla="*/ 269 h 297"/>
                  <a:gd name="T80" fmla="*/ 343 w 1034"/>
                  <a:gd name="T81" fmla="*/ 266 h 297"/>
                  <a:gd name="T82" fmla="*/ 301 w 1034"/>
                  <a:gd name="T83" fmla="*/ 227 h 297"/>
                  <a:gd name="T84" fmla="*/ 292 w 1034"/>
                  <a:gd name="T85" fmla="*/ 241 h 297"/>
                  <a:gd name="T86" fmla="*/ 286 w 1034"/>
                  <a:gd name="T87" fmla="*/ 228 h 297"/>
                  <a:gd name="T88" fmla="*/ 314 w 1034"/>
                  <a:gd name="T89" fmla="*/ 246 h 297"/>
                  <a:gd name="T90" fmla="*/ 323 w 1034"/>
                  <a:gd name="T91" fmla="*/ 227 h 297"/>
                  <a:gd name="T92" fmla="*/ 316 w 1034"/>
                  <a:gd name="T93" fmla="*/ 229 h 297"/>
                  <a:gd name="T94" fmla="*/ 326 w 1034"/>
                  <a:gd name="T95" fmla="*/ 255 h 297"/>
                  <a:gd name="T96" fmla="*/ 278 w 1034"/>
                  <a:gd name="T97" fmla="*/ 229 h 297"/>
                  <a:gd name="T98" fmla="*/ 300 w 1034"/>
                  <a:gd name="T99" fmla="*/ 261 h 297"/>
                  <a:gd name="T100" fmla="*/ 348 w 1034"/>
                  <a:gd name="T101" fmla="*/ 224 h 297"/>
                  <a:gd name="T102" fmla="*/ 340 w 1034"/>
                  <a:gd name="T103" fmla="*/ 239 h 297"/>
                  <a:gd name="T104" fmla="*/ 335 w 1034"/>
                  <a:gd name="T105" fmla="*/ 227 h 297"/>
                  <a:gd name="T106" fmla="*/ 269 w 1034"/>
                  <a:gd name="T107" fmla="*/ 242 h 297"/>
                  <a:gd name="T108" fmla="*/ 261 w 1034"/>
                  <a:gd name="T109" fmla="*/ 238 h 297"/>
                  <a:gd name="T110" fmla="*/ 702 w 1034"/>
                  <a:gd name="T111" fmla="*/ 17 h 297"/>
                  <a:gd name="T112" fmla="*/ 844 w 1034"/>
                  <a:gd name="T113" fmla="*/ 12 h 297"/>
                  <a:gd name="T114" fmla="*/ 658 w 1034"/>
                  <a:gd name="T115" fmla="*/ 19 h 297"/>
                  <a:gd name="T116" fmla="*/ 236 w 1034"/>
                  <a:gd name="T117" fmla="*/ 61 h 297"/>
                  <a:gd name="T118" fmla="*/ 232 w 1034"/>
                  <a:gd name="T119" fmla="*/ 56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4" h="297">
                    <a:moveTo>
                      <a:pt x="894" y="226"/>
                    </a:moveTo>
                    <a:cubicBezTo>
                      <a:pt x="894" y="226"/>
                      <a:pt x="894" y="226"/>
                      <a:pt x="894" y="226"/>
                    </a:cubicBezTo>
                    <a:cubicBezTo>
                      <a:pt x="893" y="227"/>
                      <a:pt x="893" y="228"/>
                      <a:pt x="893" y="228"/>
                    </a:cubicBezTo>
                    <a:cubicBezTo>
                      <a:pt x="893" y="229"/>
                      <a:pt x="894" y="230"/>
                      <a:pt x="894" y="231"/>
                    </a:cubicBezTo>
                    <a:cubicBezTo>
                      <a:pt x="895" y="232"/>
                      <a:pt x="896" y="232"/>
                      <a:pt x="897" y="232"/>
                    </a:cubicBezTo>
                    <a:cubicBezTo>
                      <a:pt x="897" y="232"/>
                      <a:pt x="897" y="232"/>
                      <a:pt x="898" y="232"/>
                    </a:cubicBezTo>
                    <a:cubicBezTo>
                      <a:pt x="898" y="232"/>
                      <a:pt x="899" y="231"/>
                      <a:pt x="899" y="231"/>
                    </a:cubicBezTo>
                    <a:cubicBezTo>
                      <a:pt x="900" y="230"/>
                      <a:pt x="901" y="230"/>
                      <a:pt x="901" y="229"/>
                    </a:cubicBezTo>
                    <a:cubicBezTo>
                      <a:pt x="902" y="228"/>
                      <a:pt x="902" y="228"/>
                      <a:pt x="903" y="227"/>
                    </a:cubicBezTo>
                    <a:cubicBezTo>
                      <a:pt x="903" y="227"/>
                      <a:pt x="903" y="227"/>
                      <a:pt x="904" y="227"/>
                    </a:cubicBezTo>
                    <a:cubicBezTo>
                      <a:pt x="904" y="227"/>
                      <a:pt x="904" y="226"/>
                      <a:pt x="904" y="226"/>
                    </a:cubicBezTo>
                    <a:cubicBezTo>
                      <a:pt x="905" y="226"/>
                      <a:pt x="905" y="226"/>
                      <a:pt x="906" y="226"/>
                    </a:cubicBezTo>
                    <a:cubicBezTo>
                      <a:pt x="906" y="226"/>
                      <a:pt x="907" y="227"/>
                      <a:pt x="907" y="227"/>
                    </a:cubicBezTo>
                    <a:cubicBezTo>
                      <a:pt x="910" y="228"/>
                      <a:pt x="913" y="227"/>
                      <a:pt x="915" y="225"/>
                    </a:cubicBezTo>
                    <a:cubicBezTo>
                      <a:pt x="916" y="224"/>
                      <a:pt x="917" y="222"/>
                      <a:pt x="919" y="221"/>
                    </a:cubicBezTo>
                    <a:cubicBezTo>
                      <a:pt x="920" y="220"/>
                      <a:pt x="921" y="219"/>
                      <a:pt x="922" y="218"/>
                    </a:cubicBezTo>
                    <a:cubicBezTo>
                      <a:pt x="924" y="215"/>
                      <a:pt x="927" y="213"/>
                      <a:pt x="929" y="210"/>
                    </a:cubicBezTo>
                    <a:cubicBezTo>
                      <a:pt x="932" y="207"/>
                      <a:pt x="935" y="203"/>
                      <a:pt x="937" y="200"/>
                    </a:cubicBezTo>
                    <a:cubicBezTo>
                      <a:pt x="940" y="197"/>
                      <a:pt x="942" y="194"/>
                      <a:pt x="944" y="191"/>
                    </a:cubicBezTo>
                    <a:cubicBezTo>
                      <a:pt x="946" y="189"/>
                      <a:pt x="948" y="187"/>
                      <a:pt x="950" y="184"/>
                    </a:cubicBezTo>
                    <a:cubicBezTo>
                      <a:pt x="952" y="182"/>
                      <a:pt x="954" y="180"/>
                      <a:pt x="956" y="178"/>
                    </a:cubicBezTo>
                    <a:cubicBezTo>
                      <a:pt x="960" y="173"/>
                      <a:pt x="964" y="168"/>
                      <a:pt x="968" y="163"/>
                    </a:cubicBezTo>
                    <a:cubicBezTo>
                      <a:pt x="972" y="159"/>
                      <a:pt x="977" y="154"/>
                      <a:pt x="981" y="149"/>
                    </a:cubicBezTo>
                    <a:cubicBezTo>
                      <a:pt x="983" y="147"/>
                      <a:pt x="985" y="145"/>
                      <a:pt x="987" y="143"/>
                    </a:cubicBezTo>
                    <a:cubicBezTo>
                      <a:pt x="990" y="141"/>
                      <a:pt x="992" y="139"/>
                      <a:pt x="994" y="137"/>
                    </a:cubicBezTo>
                    <a:cubicBezTo>
                      <a:pt x="999" y="133"/>
                      <a:pt x="1003" y="129"/>
                      <a:pt x="1008" y="125"/>
                    </a:cubicBezTo>
                    <a:cubicBezTo>
                      <a:pt x="1010" y="123"/>
                      <a:pt x="1012" y="121"/>
                      <a:pt x="1014" y="119"/>
                    </a:cubicBezTo>
                    <a:cubicBezTo>
                      <a:pt x="1016" y="120"/>
                      <a:pt x="1017" y="120"/>
                      <a:pt x="1018" y="121"/>
                    </a:cubicBezTo>
                    <a:cubicBezTo>
                      <a:pt x="1020" y="121"/>
                      <a:pt x="1021" y="121"/>
                      <a:pt x="1023" y="122"/>
                    </a:cubicBezTo>
                    <a:cubicBezTo>
                      <a:pt x="1027" y="122"/>
                      <a:pt x="1031" y="119"/>
                      <a:pt x="1033" y="116"/>
                    </a:cubicBezTo>
                    <a:cubicBezTo>
                      <a:pt x="1034" y="114"/>
                      <a:pt x="1034" y="113"/>
                      <a:pt x="1034" y="111"/>
                    </a:cubicBezTo>
                    <a:cubicBezTo>
                      <a:pt x="1034" y="108"/>
                      <a:pt x="1033" y="105"/>
                      <a:pt x="1031" y="103"/>
                    </a:cubicBezTo>
                    <a:cubicBezTo>
                      <a:pt x="1029" y="101"/>
                      <a:pt x="1027" y="100"/>
                      <a:pt x="1024" y="99"/>
                    </a:cubicBezTo>
                    <a:cubicBezTo>
                      <a:pt x="1024" y="98"/>
                      <a:pt x="1023" y="98"/>
                      <a:pt x="1023" y="98"/>
                    </a:cubicBezTo>
                    <a:cubicBezTo>
                      <a:pt x="1023" y="97"/>
                      <a:pt x="1023" y="96"/>
                      <a:pt x="1023" y="95"/>
                    </a:cubicBezTo>
                    <a:cubicBezTo>
                      <a:pt x="1023" y="94"/>
                      <a:pt x="1021" y="92"/>
                      <a:pt x="1019" y="92"/>
                    </a:cubicBezTo>
                    <a:cubicBezTo>
                      <a:pt x="1018" y="92"/>
                      <a:pt x="1018" y="92"/>
                      <a:pt x="1018" y="92"/>
                    </a:cubicBezTo>
                    <a:cubicBezTo>
                      <a:pt x="1018" y="92"/>
                      <a:pt x="1017" y="92"/>
                      <a:pt x="1016" y="92"/>
                    </a:cubicBezTo>
                    <a:cubicBezTo>
                      <a:pt x="1013" y="90"/>
                      <a:pt x="1010" y="87"/>
                      <a:pt x="1006" y="85"/>
                    </a:cubicBezTo>
                    <a:cubicBezTo>
                      <a:pt x="1001" y="82"/>
                      <a:pt x="996" y="79"/>
                      <a:pt x="991" y="75"/>
                    </a:cubicBezTo>
                    <a:cubicBezTo>
                      <a:pt x="990" y="74"/>
                      <a:pt x="988" y="73"/>
                      <a:pt x="986" y="72"/>
                    </a:cubicBezTo>
                    <a:cubicBezTo>
                      <a:pt x="978" y="65"/>
                      <a:pt x="970" y="59"/>
                      <a:pt x="962" y="52"/>
                    </a:cubicBezTo>
                    <a:cubicBezTo>
                      <a:pt x="960" y="51"/>
                      <a:pt x="959" y="50"/>
                      <a:pt x="957" y="48"/>
                    </a:cubicBezTo>
                    <a:cubicBezTo>
                      <a:pt x="955" y="46"/>
                      <a:pt x="953" y="44"/>
                      <a:pt x="951" y="43"/>
                    </a:cubicBezTo>
                    <a:cubicBezTo>
                      <a:pt x="950" y="42"/>
                      <a:pt x="950" y="41"/>
                      <a:pt x="949" y="40"/>
                    </a:cubicBezTo>
                    <a:cubicBezTo>
                      <a:pt x="941" y="34"/>
                      <a:pt x="934" y="29"/>
                      <a:pt x="927" y="23"/>
                    </a:cubicBezTo>
                    <a:cubicBezTo>
                      <a:pt x="924" y="21"/>
                      <a:pt x="922" y="19"/>
                      <a:pt x="920" y="17"/>
                    </a:cubicBezTo>
                    <a:cubicBezTo>
                      <a:pt x="919" y="17"/>
                      <a:pt x="919" y="17"/>
                      <a:pt x="919" y="17"/>
                    </a:cubicBezTo>
                    <a:cubicBezTo>
                      <a:pt x="920" y="16"/>
                      <a:pt x="920" y="16"/>
                      <a:pt x="920" y="15"/>
                    </a:cubicBezTo>
                    <a:cubicBezTo>
                      <a:pt x="920" y="14"/>
                      <a:pt x="918" y="12"/>
                      <a:pt x="916" y="12"/>
                    </a:cubicBezTo>
                    <a:cubicBezTo>
                      <a:pt x="916" y="12"/>
                      <a:pt x="916" y="12"/>
                      <a:pt x="916" y="12"/>
                    </a:cubicBezTo>
                    <a:cubicBezTo>
                      <a:pt x="915" y="11"/>
                      <a:pt x="915" y="10"/>
                      <a:pt x="915" y="10"/>
                    </a:cubicBezTo>
                    <a:cubicBezTo>
                      <a:pt x="915" y="10"/>
                      <a:pt x="916" y="10"/>
                      <a:pt x="916" y="10"/>
                    </a:cubicBezTo>
                    <a:cubicBezTo>
                      <a:pt x="916" y="10"/>
                      <a:pt x="916" y="10"/>
                      <a:pt x="917" y="10"/>
                    </a:cubicBezTo>
                    <a:cubicBezTo>
                      <a:pt x="917" y="9"/>
                      <a:pt x="918" y="9"/>
                      <a:pt x="918" y="9"/>
                    </a:cubicBezTo>
                    <a:cubicBezTo>
                      <a:pt x="919" y="8"/>
                      <a:pt x="919" y="8"/>
                      <a:pt x="919" y="7"/>
                    </a:cubicBezTo>
                    <a:cubicBezTo>
                      <a:pt x="920" y="5"/>
                      <a:pt x="919" y="4"/>
                      <a:pt x="917" y="3"/>
                    </a:cubicBezTo>
                    <a:cubicBezTo>
                      <a:pt x="917" y="3"/>
                      <a:pt x="917" y="3"/>
                      <a:pt x="917" y="2"/>
                    </a:cubicBezTo>
                    <a:cubicBezTo>
                      <a:pt x="916" y="2"/>
                      <a:pt x="916" y="2"/>
                      <a:pt x="915" y="2"/>
                    </a:cubicBezTo>
                    <a:cubicBezTo>
                      <a:pt x="915" y="2"/>
                      <a:pt x="914" y="2"/>
                      <a:pt x="913" y="2"/>
                    </a:cubicBezTo>
                    <a:cubicBezTo>
                      <a:pt x="912" y="2"/>
                      <a:pt x="912" y="1"/>
                      <a:pt x="911" y="1"/>
                    </a:cubicBezTo>
                    <a:cubicBezTo>
                      <a:pt x="909" y="1"/>
                      <a:pt x="907" y="1"/>
                      <a:pt x="906" y="1"/>
                    </a:cubicBezTo>
                    <a:cubicBezTo>
                      <a:pt x="905" y="1"/>
                      <a:pt x="904" y="1"/>
                      <a:pt x="903" y="1"/>
                    </a:cubicBezTo>
                    <a:cubicBezTo>
                      <a:pt x="902" y="0"/>
                      <a:pt x="901" y="0"/>
                      <a:pt x="900" y="0"/>
                    </a:cubicBezTo>
                    <a:cubicBezTo>
                      <a:pt x="899" y="0"/>
                      <a:pt x="898" y="0"/>
                      <a:pt x="897" y="0"/>
                    </a:cubicBezTo>
                    <a:cubicBezTo>
                      <a:pt x="896" y="0"/>
                      <a:pt x="895" y="0"/>
                      <a:pt x="894" y="0"/>
                    </a:cubicBezTo>
                    <a:cubicBezTo>
                      <a:pt x="893" y="0"/>
                      <a:pt x="891" y="0"/>
                      <a:pt x="890" y="0"/>
                    </a:cubicBezTo>
                    <a:cubicBezTo>
                      <a:pt x="888" y="0"/>
                      <a:pt x="885" y="0"/>
                      <a:pt x="883" y="0"/>
                    </a:cubicBezTo>
                    <a:cubicBezTo>
                      <a:pt x="880" y="0"/>
                      <a:pt x="876" y="0"/>
                      <a:pt x="873" y="1"/>
                    </a:cubicBezTo>
                    <a:cubicBezTo>
                      <a:pt x="858" y="1"/>
                      <a:pt x="843" y="3"/>
                      <a:pt x="828" y="4"/>
                    </a:cubicBezTo>
                    <a:cubicBezTo>
                      <a:pt x="814" y="5"/>
                      <a:pt x="799" y="6"/>
                      <a:pt x="784" y="7"/>
                    </a:cubicBezTo>
                    <a:cubicBezTo>
                      <a:pt x="770" y="7"/>
                      <a:pt x="755" y="8"/>
                      <a:pt x="741" y="8"/>
                    </a:cubicBezTo>
                    <a:cubicBezTo>
                      <a:pt x="726" y="9"/>
                      <a:pt x="711" y="10"/>
                      <a:pt x="695" y="11"/>
                    </a:cubicBezTo>
                    <a:cubicBezTo>
                      <a:pt x="688" y="12"/>
                      <a:pt x="681" y="12"/>
                      <a:pt x="673" y="13"/>
                    </a:cubicBezTo>
                    <a:cubicBezTo>
                      <a:pt x="670" y="13"/>
                      <a:pt x="667" y="13"/>
                      <a:pt x="664" y="13"/>
                    </a:cubicBezTo>
                    <a:cubicBezTo>
                      <a:pt x="661" y="13"/>
                      <a:pt x="657" y="14"/>
                      <a:pt x="653" y="14"/>
                    </a:cubicBezTo>
                    <a:cubicBezTo>
                      <a:pt x="646" y="14"/>
                      <a:pt x="639" y="15"/>
                      <a:pt x="632" y="16"/>
                    </a:cubicBezTo>
                    <a:cubicBezTo>
                      <a:pt x="625" y="16"/>
                      <a:pt x="618" y="17"/>
                      <a:pt x="610" y="18"/>
                    </a:cubicBezTo>
                    <a:cubicBezTo>
                      <a:pt x="608" y="18"/>
                      <a:pt x="607" y="18"/>
                      <a:pt x="605" y="18"/>
                    </a:cubicBezTo>
                    <a:cubicBezTo>
                      <a:pt x="599" y="18"/>
                      <a:pt x="593" y="18"/>
                      <a:pt x="587" y="17"/>
                    </a:cubicBezTo>
                    <a:cubicBezTo>
                      <a:pt x="572" y="17"/>
                      <a:pt x="556" y="17"/>
                      <a:pt x="540" y="17"/>
                    </a:cubicBezTo>
                    <a:cubicBezTo>
                      <a:pt x="532" y="17"/>
                      <a:pt x="525" y="18"/>
                      <a:pt x="517" y="18"/>
                    </a:cubicBezTo>
                    <a:cubicBezTo>
                      <a:pt x="513" y="18"/>
                      <a:pt x="510" y="18"/>
                      <a:pt x="507" y="18"/>
                    </a:cubicBezTo>
                    <a:cubicBezTo>
                      <a:pt x="503" y="19"/>
                      <a:pt x="500" y="19"/>
                      <a:pt x="496" y="19"/>
                    </a:cubicBezTo>
                    <a:cubicBezTo>
                      <a:pt x="481" y="20"/>
                      <a:pt x="466" y="22"/>
                      <a:pt x="451" y="23"/>
                    </a:cubicBezTo>
                    <a:cubicBezTo>
                      <a:pt x="433" y="24"/>
                      <a:pt x="416" y="25"/>
                      <a:pt x="398" y="27"/>
                    </a:cubicBezTo>
                    <a:cubicBezTo>
                      <a:pt x="392" y="27"/>
                      <a:pt x="385" y="28"/>
                      <a:pt x="379" y="28"/>
                    </a:cubicBezTo>
                    <a:cubicBezTo>
                      <a:pt x="371" y="29"/>
                      <a:pt x="364" y="29"/>
                      <a:pt x="357" y="30"/>
                    </a:cubicBezTo>
                    <a:cubicBezTo>
                      <a:pt x="349" y="31"/>
                      <a:pt x="342" y="31"/>
                      <a:pt x="335" y="32"/>
                    </a:cubicBezTo>
                    <a:cubicBezTo>
                      <a:pt x="322" y="32"/>
                      <a:pt x="309" y="33"/>
                      <a:pt x="296" y="34"/>
                    </a:cubicBezTo>
                    <a:cubicBezTo>
                      <a:pt x="293" y="34"/>
                      <a:pt x="289" y="34"/>
                      <a:pt x="286" y="35"/>
                    </a:cubicBezTo>
                    <a:cubicBezTo>
                      <a:pt x="286" y="35"/>
                      <a:pt x="286" y="35"/>
                      <a:pt x="285" y="34"/>
                    </a:cubicBezTo>
                    <a:cubicBezTo>
                      <a:pt x="285" y="34"/>
                      <a:pt x="285" y="33"/>
                      <a:pt x="284" y="32"/>
                    </a:cubicBezTo>
                    <a:cubicBezTo>
                      <a:pt x="284" y="32"/>
                      <a:pt x="283" y="32"/>
                      <a:pt x="283" y="32"/>
                    </a:cubicBezTo>
                    <a:cubicBezTo>
                      <a:pt x="282" y="32"/>
                      <a:pt x="282" y="32"/>
                      <a:pt x="281" y="32"/>
                    </a:cubicBezTo>
                    <a:cubicBezTo>
                      <a:pt x="281" y="32"/>
                      <a:pt x="281" y="32"/>
                      <a:pt x="281" y="32"/>
                    </a:cubicBezTo>
                    <a:cubicBezTo>
                      <a:pt x="279" y="31"/>
                      <a:pt x="277" y="31"/>
                      <a:pt x="275" y="31"/>
                    </a:cubicBezTo>
                    <a:cubicBezTo>
                      <a:pt x="274" y="31"/>
                      <a:pt x="272" y="31"/>
                      <a:pt x="271" y="31"/>
                    </a:cubicBezTo>
                    <a:cubicBezTo>
                      <a:pt x="269" y="31"/>
                      <a:pt x="268" y="31"/>
                      <a:pt x="266" y="31"/>
                    </a:cubicBezTo>
                    <a:cubicBezTo>
                      <a:pt x="259" y="31"/>
                      <a:pt x="253" y="31"/>
                      <a:pt x="247" y="31"/>
                    </a:cubicBezTo>
                    <a:cubicBezTo>
                      <a:pt x="245" y="31"/>
                      <a:pt x="244" y="32"/>
                      <a:pt x="244" y="34"/>
                    </a:cubicBezTo>
                    <a:cubicBezTo>
                      <a:pt x="244" y="35"/>
                      <a:pt x="245" y="36"/>
                      <a:pt x="247" y="36"/>
                    </a:cubicBezTo>
                    <a:cubicBezTo>
                      <a:pt x="250" y="36"/>
                      <a:pt x="252" y="36"/>
                      <a:pt x="255" y="36"/>
                    </a:cubicBezTo>
                    <a:cubicBezTo>
                      <a:pt x="252" y="37"/>
                      <a:pt x="249" y="37"/>
                      <a:pt x="246" y="37"/>
                    </a:cubicBezTo>
                    <a:cubicBezTo>
                      <a:pt x="246" y="37"/>
                      <a:pt x="246" y="37"/>
                      <a:pt x="246" y="37"/>
                    </a:cubicBezTo>
                    <a:cubicBezTo>
                      <a:pt x="246" y="37"/>
                      <a:pt x="246" y="37"/>
                      <a:pt x="246" y="37"/>
                    </a:cubicBezTo>
                    <a:cubicBezTo>
                      <a:pt x="245" y="36"/>
                      <a:pt x="245" y="36"/>
                      <a:pt x="245" y="35"/>
                    </a:cubicBezTo>
                    <a:cubicBezTo>
                      <a:pt x="244" y="35"/>
                      <a:pt x="243" y="34"/>
                      <a:pt x="243" y="34"/>
                    </a:cubicBezTo>
                    <a:cubicBezTo>
                      <a:pt x="242" y="34"/>
                      <a:pt x="242" y="33"/>
                      <a:pt x="241" y="33"/>
                    </a:cubicBezTo>
                    <a:cubicBezTo>
                      <a:pt x="240" y="33"/>
                      <a:pt x="238" y="34"/>
                      <a:pt x="238" y="36"/>
                    </a:cubicBezTo>
                    <a:cubicBezTo>
                      <a:pt x="238" y="36"/>
                      <a:pt x="238" y="37"/>
                      <a:pt x="238" y="37"/>
                    </a:cubicBezTo>
                    <a:cubicBezTo>
                      <a:pt x="238" y="37"/>
                      <a:pt x="238" y="37"/>
                      <a:pt x="237" y="37"/>
                    </a:cubicBezTo>
                    <a:cubicBezTo>
                      <a:pt x="236" y="37"/>
                      <a:pt x="234" y="37"/>
                      <a:pt x="232" y="37"/>
                    </a:cubicBezTo>
                    <a:cubicBezTo>
                      <a:pt x="232" y="38"/>
                      <a:pt x="231" y="38"/>
                      <a:pt x="231" y="38"/>
                    </a:cubicBezTo>
                    <a:cubicBezTo>
                      <a:pt x="230" y="38"/>
                      <a:pt x="230" y="38"/>
                      <a:pt x="230" y="38"/>
                    </a:cubicBezTo>
                    <a:cubicBezTo>
                      <a:pt x="229" y="39"/>
                      <a:pt x="228" y="39"/>
                      <a:pt x="228" y="40"/>
                    </a:cubicBezTo>
                    <a:cubicBezTo>
                      <a:pt x="228" y="40"/>
                      <a:pt x="227" y="41"/>
                      <a:pt x="227" y="41"/>
                    </a:cubicBezTo>
                    <a:cubicBezTo>
                      <a:pt x="227" y="42"/>
                      <a:pt x="227" y="42"/>
                      <a:pt x="227" y="42"/>
                    </a:cubicBezTo>
                    <a:cubicBezTo>
                      <a:pt x="227" y="43"/>
                      <a:pt x="227" y="45"/>
                      <a:pt x="227" y="46"/>
                    </a:cubicBezTo>
                    <a:cubicBezTo>
                      <a:pt x="227" y="48"/>
                      <a:pt x="227" y="50"/>
                      <a:pt x="227" y="52"/>
                    </a:cubicBezTo>
                    <a:cubicBezTo>
                      <a:pt x="227" y="54"/>
                      <a:pt x="227" y="57"/>
                      <a:pt x="227" y="59"/>
                    </a:cubicBezTo>
                    <a:cubicBezTo>
                      <a:pt x="227" y="65"/>
                      <a:pt x="228" y="71"/>
                      <a:pt x="228" y="76"/>
                    </a:cubicBezTo>
                    <a:cubicBezTo>
                      <a:pt x="228" y="82"/>
                      <a:pt x="228" y="88"/>
                      <a:pt x="229" y="93"/>
                    </a:cubicBezTo>
                    <a:cubicBezTo>
                      <a:pt x="229" y="95"/>
                      <a:pt x="229" y="97"/>
                      <a:pt x="229" y="99"/>
                    </a:cubicBezTo>
                    <a:cubicBezTo>
                      <a:pt x="229" y="101"/>
                      <a:pt x="229" y="103"/>
                      <a:pt x="229" y="105"/>
                    </a:cubicBezTo>
                    <a:cubicBezTo>
                      <a:pt x="229" y="106"/>
                      <a:pt x="229" y="107"/>
                      <a:pt x="229" y="108"/>
                    </a:cubicBezTo>
                    <a:cubicBezTo>
                      <a:pt x="230" y="113"/>
                      <a:pt x="230" y="118"/>
                      <a:pt x="230" y="123"/>
                    </a:cubicBezTo>
                    <a:cubicBezTo>
                      <a:pt x="231" y="128"/>
                      <a:pt x="231" y="134"/>
                      <a:pt x="232" y="139"/>
                    </a:cubicBezTo>
                    <a:cubicBezTo>
                      <a:pt x="232" y="143"/>
                      <a:pt x="232" y="146"/>
                      <a:pt x="232" y="149"/>
                    </a:cubicBezTo>
                    <a:cubicBezTo>
                      <a:pt x="220" y="149"/>
                      <a:pt x="207" y="149"/>
                      <a:pt x="195" y="149"/>
                    </a:cubicBezTo>
                    <a:cubicBezTo>
                      <a:pt x="188" y="149"/>
                      <a:pt x="182" y="149"/>
                      <a:pt x="176" y="149"/>
                    </a:cubicBezTo>
                    <a:cubicBezTo>
                      <a:pt x="170" y="148"/>
                      <a:pt x="164" y="148"/>
                      <a:pt x="158" y="147"/>
                    </a:cubicBezTo>
                    <a:cubicBezTo>
                      <a:pt x="152" y="147"/>
                      <a:pt x="146" y="147"/>
                      <a:pt x="139" y="146"/>
                    </a:cubicBezTo>
                    <a:cubicBezTo>
                      <a:pt x="135" y="146"/>
                      <a:pt x="130" y="146"/>
                      <a:pt x="126" y="146"/>
                    </a:cubicBezTo>
                    <a:cubicBezTo>
                      <a:pt x="124" y="146"/>
                      <a:pt x="122" y="146"/>
                      <a:pt x="121" y="146"/>
                    </a:cubicBezTo>
                    <a:cubicBezTo>
                      <a:pt x="115" y="146"/>
                      <a:pt x="109" y="146"/>
                      <a:pt x="103" y="146"/>
                    </a:cubicBezTo>
                    <a:cubicBezTo>
                      <a:pt x="96" y="147"/>
                      <a:pt x="89" y="148"/>
                      <a:pt x="82" y="149"/>
                    </a:cubicBezTo>
                    <a:cubicBezTo>
                      <a:pt x="77" y="149"/>
                      <a:pt x="72" y="150"/>
                      <a:pt x="67" y="151"/>
                    </a:cubicBezTo>
                    <a:cubicBezTo>
                      <a:pt x="63" y="151"/>
                      <a:pt x="59" y="152"/>
                      <a:pt x="55" y="152"/>
                    </a:cubicBezTo>
                    <a:cubicBezTo>
                      <a:pt x="51" y="152"/>
                      <a:pt x="47" y="153"/>
                      <a:pt x="43" y="153"/>
                    </a:cubicBezTo>
                    <a:cubicBezTo>
                      <a:pt x="39" y="153"/>
                      <a:pt x="36" y="153"/>
                      <a:pt x="32" y="154"/>
                    </a:cubicBezTo>
                    <a:cubicBezTo>
                      <a:pt x="30" y="154"/>
                      <a:pt x="28" y="154"/>
                      <a:pt x="26" y="154"/>
                    </a:cubicBezTo>
                    <a:cubicBezTo>
                      <a:pt x="26" y="154"/>
                      <a:pt x="25" y="154"/>
                      <a:pt x="24" y="154"/>
                    </a:cubicBezTo>
                    <a:cubicBezTo>
                      <a:pt x="23" y="154"/>
                      <a:pt x="23" y="154"/>
                      <a:pt x="22" y="154"/>
                    </a:cubicBezTo>
                    <a:cubicBezTo>
                      <a:pt x="21" y="154"/>
                      <a:pt x="20" y="154"/>
                      <a:pt x="19" y="155"/>
                    </a:cubicBezTo>
                    <a:cubicBezTo>
                      <a:pt x="19" y="155"/>
                      <a:pt x="19" y="155"/>
                      <a:pt x="18" y="155"/>
                    </a:cubicBezTo>
                    <a:cubicBezTo>
                      <a:pt x="18" y="155"/>
                      <a:pt x="18" y="156"/>
                      <a:pt x="17" y="156"/>
                    </a:cubicBezTo>
                    <a:cubicBezTo>
                      <a:pt x="17" y="156"/>
                      <a:pt x="16" y="156"/>
                      <a:pt x="16" y="157"/>
                    </a:cubicBezTo>
                    <a:cubicBezTo>
                      <a:pt x="16" y="157"/>
                      <a:pt x="16" y="157"/>
                      <a:pt x="16" y="157"/>
                    </a:cubicBezTo>
                    <a:cubicBezTo>
                      <a:pt x="14" y="157"/>
                      <a:pt x="13" y="156"/>
                      <a:pt x="12" y="155"/>
                    </a:cubicBezTo>
                    <a:cubicBezTo>
                      <a:pt x="10" y="154"/>
                      <a:pt x="9" y="154"/>
                      <a:pt x="8" y="154"/>
                    </a:cubicBezTo>
                    <a:cubicBezTo>
                      <a:pt x="5" y="154"/>
                      <a:pt x="3" y="155"/>
                      <a:pt x="2" y="158"/>
                    </a:cubicBezTo>
                    <a:cubicBezTo>
                      <a:pt x="0" y="161"/>
                      <a:pt x="1" y="165"/>
                      <a:pt x="4" y="167"/>
                    </a:cubicBezTo>
                    <a:cubicBezTo>
                      <a:pt x="21" y="177"/>
                      <a:pt x="37" y="186"/>
                      <a:pt x="54" y="195"/>
                    </a:cubicBezTo>
                    <a:cubicBezTo>
                      <a:pt x="57" y="197"/>
                      <a:pt x="60" y="199"/>
                      <a:pt x="64" y="200"/>
                    </a:cubicBezTo>
                    <a:cubicBezTo>
                      <a:pt x="68" y="203"/>
                      <a:pt x="72" y="205"/>
                      <a:pt x="76" y="207"/>
                    </a:cubicBezTo>
                    <a:cubicBezTo>
                      <a:pt x="80" y="209"/>
                      <a:pt x="83" y="210"/>
                      <a:pt x="87" y="212"/>
                    </a:cubicBezTo>
                    <a:cubicBezTo>
                      <a:pt x="90" y="213"/>
                      <a:pt x="94" y="215"/>
                      <a:pt x="97" y="216"/>
                    </a:cubicBezTo>
                    <a:cubicBezTo>
                      <a:pt x="99" y="217"/>
                      <a:pt x="100" y="217"/>
                      <a:pt x="101" y="218"/>
                    </a:cubicBezTo>
                    <a:cubicBezTo>
                      <a:pt x="101" y="218"/>
                      <a:pt x="102" y="218"/>
                      <a:pt x="102" y="218"/>
                    </a:cubicBezTo>
                    <a:cubicBezTo>
                      <a:pt x="103" y="219"/>
                      <a:pt x="104" y="219"/>
                      <a:pt x="105" y="219"/>
                    </a:cubicBezTo>
                    <a:cubicBezTo>
                      <a:pt x="105" y="219"/>
                      <a:pt x="105" y="219"/>
                      <a:pt x="106" y="220"/>
                    </a:cubicBezTo>
                    <a:cubicBezTo>
                      <a:pt x="99" y="224"/>
                      <a:pt x="92" y="229"/>
                      <a:pt x="86" y="233"/>
                    </a:cubicBezTo>
                    <a:cubicBezTo>
                      <a:pt x="77" y="240"/>
                      <a:pt x="67" y="246"/>
                      <a:pt x="59" y="252"/>
                    </a:cubicBezTo>
                    <a:cubicBezTo>
                      <a:pt x="54" y="256"/>
                      <a:pt x="49" y="260"/>
                      <a:pt x="44" y="263"/>
                    </a:cubicBezTo>
                    <a:cubicBezTo>
                      <a:pt x="42" y="265"/>
                      <a:pt x="39" y="267"/>
                      <a:pt x="36" y="269"/>
                    </a:cubicBezTo>
                    <a:cubicBezTo>
                      <a:pt x="35" y="269"/>
                      <a:pt x="34" y="270"/>
                      <a:pt x="33" y="271"/>
                    </a:cubicBezTo>
                    <a:cubicBezTo>
                      <a:pt x="32" y="271"/>
                      <a:pt x="32" y="272"/>
                      <a:pt x="31" y="272"/>
                    </a:cubicBezTo>
                    <a:cubicBezTo>
                      <a:pt x="30" y="273"/>
                      <a:pt x="29" y="273"/>
                      <a:pt x="28" y="274"/>
                    </a:cubicBezTo>
                    <a:cubicBezTo>
                      <a:pt x="28" y="274"/>
                      <a:pt x="28" y="275"/>
                      <a:pt x="27" y="275"/>
                    </a:cubicBezTo>
                    <a:cubicBezTo>
                      <a:pt x="24" y="275"/>
                      <a:pt x="20" y="275"/>
                      <a:pt x="16" y="275"/>
                    </a:cubicBezTo>
                    <a:cubicBezTo>
                      <a:pt x="12" y="276"/>
                      <a:pt x="9" y="278"/>
                      <a:pt x="9" y="282"/>
                    </a:cubicBezTo>
                    <a:cubicBezTo>
                      <a:pt x="9" y="286"/>
                      <a:pt x="12" y="289"/>
                      <a:pt x="16" y="289"/>
                    </a:cubicBezTo>
                    <a:cubicBezTo>
                      <a:pt x="26" y="289"/>
                      <a:pt x="36" y="288"/>
                      <a:pt x="46" y="288"/>
                    </a:cubicBezTo>
                    <a:cubicBezTo>
                      <a:pt x="49" y="288"/>
                      <a:pt x="53" y="287"/>
                      <a:pt x="57" y="287"/>
                    </a:cubicBezTo>
                    <a:cubicBezTo>
                      <a:pt x="61" y="287"/>
                      <a:pt x="64" y="287"/>
                      <a:pt x="68" y="287"/>
                    </a:cubicBezTo>
                    <a:cubicBezTo>
                      <a:pt x="76" y="287"/>
                      <a:pt x="85" y="287"/>
                      <a:pt x="93" y="287"/>
                    </a:cubicBezTo>
                    <a:cubicBezTo>
                      <a:pt x="101" y="287"/>
                      <a:pt x="110" y="287"/>
                      <a:pt x="119" y="287"/>
                    </a:cubicBezTo>
                    <a:cubicBezTo>
                      <a:pt x="126" y="287"/>
                      <a:pt x="133" y="288"/>
                      <a:pt x="140" y="287"/>
                    </a:cubicBezTo>
                    <a:cubicBezTo>
                      <a:pt x="145" y="287"/>
                      <a:pt x="149" y="288"/>
                      <a:pt x="153" y="287"/>
                    </a:cubicBezTo>
                    <a:cubicBezTo>
                      <a:pt x="158" y="287"/>
                      <a:pt x="163" y="287"/>
                      <a:pt x="167" y="287"/>
                    </a:cubicBezTo>
                    <a:cubicBezTo>
                      <a:pt x="175" y="287"/>
                      <a:pt x="183" y="286"/>
                      <a:pt x="191" y="286"/>
                    </a:cubicBezTo>
                    <a:cubicBezTo>
                      <a:pt x="199" y="286"/>
                      <a:pt x="207" y="286"/>
                      <a:pt x="215" y="285"/>
                    </a:cubicBezTo>
                    <a:cubicBezTo>
                      <a:pt x="219" y="285"/>
                      <a:pt x="223" y="285"/>
                      <a:pt x="228" y="285"/>
                    </a:cubicBezTo>
                    <a:cubicBezTo>
                      <a:pt x="230" y="285"/>
                      <a:pt x="233" y="285"/>
                      <a:pt x="235" y="286"/>
                    </a:cubicBezTo>
                    <a:cubicBezTo>
                      <a:pt x="238" y="286"/>
                      <a:pt x="242" y="287"/>
                      <a:pt x="245" y="287"/>
                    </a:cubicBezTo>
                    <a:cubicBezTo>
                      <a:pt x="248" y="287"/>
                      <a:pt x="252" y="288"/>
                      <a:pt x="255" y="288"/>
                    </a:cubicBezTo>
                    <a:cubicBezTo>
                      <a:pt x="258" y="288"/>
                      <a:pt x="261" y="289"/>
                      <a:pt x="265" y="289"/>
                    </a:cubicBezTo>
                    <a:cubicBezTo>
                      <a:pt x="267" y="289"/>
                      <a:pt x="269" y="289"/>
                      <a:pt x="271" y="289"/>
                    </a:cubicBezTo>
                    <a:cubicBezTo>
                      <a:pt x="273" y="289"/>
                      <a:pt x="274" y="289"/>
                      <a:pt x="275" y="289"/>
                    </a:cubicBezTo>
                    <a:cubicBezTo>
                      <a:pt x="279" y="290"/>
                      <a:pt x="283" y="290"/>
                      <a:pt x="287" y="290"/>
                    </a:cubicBezTo>
                    <a:cubicBezTo>
                      <a:pt x="290" y="290"/>
                      <a:pt x="294" y="290"/>
                      <a:pt x="297" y="290"/>
                    </a:cubicBezTo>
                    <a:cubicBezTo>
                      <a:pt x="310" y="290"/>
                      <a:pt x="323" y="290"/>
                      <a:pt x="336" y="290"/>
                    </a:cubicBezTo>
                    <a:cubicBezTo>
                      <a:pt x="336" y="290"/>
                      <a:pt x="336" y="290"/>
                      <a:pt x="336" y="290"/>
                    </a:cubicBezTo>
                    <a:cubicBezTo>
                      <a:pt x="338" y="290"/>
                      <a:pt x="339" y="290"/>
                      <a:pt x="340" y="290"/>
                    </a:cubicBezTo>
                    <a:cubicBezTo>
                      <a:pt x="341" y="290"/>
                      <a:pt x="342" y="291"/>
                      <a:pt x="343" y="291"/>
                    </a:cubicBezTo>
                    <a:cubicBezTo>
                      <a:pt x="345" y="292"/>
                      <a:pt x="347" y="292"/>
                      <a:pt x="349" y="293"/>
                    </a:cubicBezTo>
                    <a:cubicBezTo>
                      <a:pt x="350" y="294"/>
                      <a:pt x="351" y="294"/>
                      <a:pt x="352" y="295"/>
                    </a:cubicBezTo>
                    <a:cubicBezTo>
                      <a:pt x="354" y="296"/>
                      <a:pt x="356" y="296"/>
                      <a:pt x="358" y="297"/>
                    </a:cubicBezTo>
                    <a:cubicBezTo>
                      <a:pt x="360" y="297"/>
                      <a:pt x="361" y="297"/>
                      <a:pt x="363" y="296"/>
                    </a:cubicBezTo>
                    <a:cubicBezTo>
                      <a:pt x="365" y="295"/>
                      <a:pt x="366" y="294"/>
                      <a:pt x="367" y="292"/>
                    </a:cubicBezTo>
                    <a:cubicBezTo>
                      <a:pt x="367" y="290"/>
                      <a:pt x="367" y="288"/>
                      <a:pt x="366" y="286"/>
                    </a:cubicBezTo>
                    <a:cubicBezTo>
                      <a:pt x="365" y="285"/>
                      <a:pt x="364" y="284"/>
                      <a:pt x="363" y="284"/>
                    </a:cubicBezTo>
                    <a:cubicBezTo>
                      <a:pt x="363" y="284"/>
                      <a:pt x="363" y="284"/>
                      <a:pt x="363" y="283"/>
                    </a:cubicBezTo>
                    <a:cubicBezTo>
                      <a:pt x="362" y="282"/>
                      <a:pt x="362" y="281"/>
                      <a:pt x="362" y="279"/>
                    </a:cubicBezTo>
                    <a:cubicBezTo>
                      <a:pt x="362" y="277"/>
                      <a:pt x="361" y="274"/>
                      <a:pt x="361" y="272"/>
                    </a:cubicBezTo>
                    <a:cubicBezTo>
                      <a:pt x="361" y="271"/>
                      <a:pt x="361" y="269"/>
                      <a:pt x="361" y="268"/>
                    </a:cubicBezTo>
                    <a:cubicBezTo>
                      <a:pt x="361" y="265"/>
                      <a:pt x="361" y="262"/>
                      <a:pt x="361" y="258"/>
                    </a:cubicBezTo>
                    <a:cubicBezTo>
                      <a:pt x="361" y="253"/>
                      <a:pt x="361" y="247"/>
                      <a:pt x="361" y="242"/>
                    </a:cubicBezTo>
                    <a:cubicBezTo>
                      <a:pt x="361" y="237"/>
                      <a:pt x="361" y="232"/>
                      <a:pt x="361" y="228"/>
                    </a:cubicBezTo>
                    <a:cubicBezTo>
                      <a:pt x="361" y="227"/>
                      <a:pt x="360" y="226"/>
                      <a:pt x="360" y="226"/>
                    </a:cubicBezTo>
                    <a:cubicBezTo>
                      <a:pt x="360" y="226"/>
                      <a:pt x="361" y="225"/>
                      <a:pt x="361" y="224"/>
                    </a:cubicBezTo>
                    <a:cubicBezTo>
                      <a:pt x="361" y="224"/>
                      <a:pt x="360" y="223"/>
                      <a:pt x="360" y="222"/>
                    </a:cubicBezTo>
                    <a:cubicBezTo>
                      <a:pt x="360" y="222"/>
                      <a:pt x="360" y="221"/>
                      <a:pt x="360" y="221"/>
                    </a:cubicBezTo>
                    <a:cubicBezTo>
                      <a:pt x="362" y="221"/>
                      <a:pt x="363" y="221"/>
                      <a:pt x="365" y="221"/>
                    </a:cubicBezTo>
                    <a:cubicBezTo>
                      <a:pt x="367" y="221"/>
                      <a:pt x="369" y="220"/>
                      <a:pt x="371" y="220"/>
                    </a:cubicBezTo>
                    <a:cubicBezTo>
                      <a:pt x="375" y="220"/>
                      <a:pt x="378" y="219"/>
                      <a:pt x="382" y="219"/>
                    </a:cubicBezTo>
                    <a:cubicBezTo>
                      <a:pt x="384" y="219"/>
                      <a:pt x="385" y="219"/>
                      <a:pt x="387" y="219"/>
                    </a:cubicBezTo>
                    <a:cubicBezTo>
                      <a:pt x="404" y="219"/>
                      <a:pt x="421" y="219"/>
                      <a:pt x="438" y="218"/>
                    </a:cubicBezTo>
                    <a:cubicBezTo>
                      <a:pt x="455" y="218"/>
                      <a:pt x="471" y="217"/>
                      <a:pt x="488" y="216"/>
                    </a:cubicBezTo>
                    <a:cubicBezTo>
                      <a:pt x="491" y="216"/>
                      <a:pt x="494" y="216"/>
                      <a:pt x="497" y="215"/>
                    </a:cubicBezTo>
                    <a:cubicBezTo>
                      <a:pt x="503" y="216"/>
                      <a:pt x="509" y="216"/>
                      <a:pt x="516" y="216"/>
                    </a:cubicBezTo>
                    <a:cubicBezTo>
                      <a:pt x="523" y="216"/>
                      <a:pt x="530" y="216"/>
                      <a:pt x="537" y="217"/>
                    </a:cubicBezTo>
                    <a:cubicBezTo>
                      <a:pt x="543" y="217"/>
                      <a:pt x="550" y="217"/>
                      <a:pt x="556" y="218"/>
                    </a:cubicBezTo>
                    <a:cubicBezTo>
                      <a:pt x="572" y="218"/>
                      <a:pt x="589" y="219"/>
                      <a:pt x="605" y="219"/>
                    </a:cubicBezTo>
                    <a:cubicBezTo>
                      <a:pt x="613" y="219"/>
                      <a:pt x="621" y="220"/>
                      <a:pt x="628" y="220"/>
                    </a:cubicBezTo>
                    <a:cubicBezTo>
                      <a:pt x="636" y="220"/>
                      <a:pt x="644" y="221"/>
                      <a:pt x="651" y="221"/>
                    </a:cubicBezTo>
                    <a:cubicBezTo>
                      <a:pt x="666" y="222"/>
                      <a:pt x="681" y="223"/>
                      <a:pt x="696" y="224"/>
                    </a:cubicBezTo>
                    <a:cubicBezTo>
                      <a:pt x="712" y="225"/>
                      <a:pt x="727" y="226"/>
                      <a:pt x="743" y="226"/>
                    </a:cubicBezTo>
                    <a:cubicBezTo>
                      <a:pt x="751" y="226"/>
                      <a:pt x="759" y="227"/>
                      <a:pt x="766" y="227"/>
                    </a:cubicBezTo>
                    <a:cubicBezTo>
                      <a:pt x="775" y="227"/>
                      <a:pt x="783" y="227"/>
                      <a:pt x="791" y="227"/>
                    </a:cubicBezTo>
                    <a:cubicBezTo>
                      <a:pt x="799" y="227"/>
                      <a:pt x="806" y="227"/>
                      <a:pt x="813" y="227"/>
                    </a:cubicBezTo>
                    <a:cubicBezTo>
                      <a:pt x="821" y="227"/>
                      <a:pt x="829" y="227"/>
                      <a:pt x="837" y="227"/>
                    </a:cubicBezTo>
                    <a:cubicBezTo>
                      <a:pt x="843" y="227"/>
                      <a:pt x="849" y="227"/>
                      <a:pt x="855" y="227"/>
                    </a:cubicBezTo>
                    <a:cubicBezTo>
                      <a:pt x="861" y="227"/>
                      <a:pt x="866" y="227"/>
                      <a:pt x="872" y="227"/>
                    </a:cubicBezTo>
                    <a:cubicBezTo>
                      <a:pt x="878" y="227"/>
                      <a:pt x="883" y="227"/>
                      <a:pt x="889" y="226"/>
                    </a:cubicBezTo>
                    <a:cubicBezTo>
                      <a:pt x="891" y="226"/>
                      <a:pt x="892" y="226"/>
                      <a:pt x="894" y="226"/>
                    </a:cubicBezTo>
                    <a:close/>
                    <a:moveTo>
                      <a:pt x="59" y="273"/>
                    </a:moveTo>
                    <a:cubicBezTo>
                      <a:pt x="59" y="273"/>
                      <a:pt x="58" y="273"/>
                      <a:pt x="58" y="273"/>
                    </a:cubicBezTo>
                    <a:cubicBezTo>
                      <a:pt x="59" y="273"/>
                      <a:pt x="59" y="272"/>
                      <a:pt x="60" y="272"/>
                    </a:cubicBezTo>
                    <a:cubicBezTo>
                      <a:pt x="62" y="270"/>
                      <a:pt x="65" y="268"/>
                      <a:pt x="67" y="266"/>
                    </a:cubicBezTo>
                    <a:cubicBezTo>
                      <a:pt x="70" y="264"/>
                      <a:pt x="72" y="262"/>
                      <a:pt x="74" y="260"/>
                    </a:cubicBezTo>
                    <a:cubicBezTo>
                      <a:pt x="77" y="258"/>
                      <a:pt x="79" y="256"/>
                      <a:pt x="81" y="254"/>
                    </a:cubicBezTo>
                    <a:cubicBezTo>
                      <a:pt x="83" y="251"/>
                      <a:pt x="86" y="249"/>
                      <a:pt x="88" y="247"/>
                    </a:cubicBezTo>
                    <a:cubicBezTo>
                      <a:pt x="90" y="245"/>
                      <a:pt x="92" y="243"/>
                      <a:pt x="95" y="241"/>
                    </a:cubicBezTo>
                    <a:cubicBezTo>
                      <a:pt x="98" y="238"/>
                      <a:pt x="101" y="235"/>
                      <a:pt x="104" y="232"/>
                    </a:cubicBezTo>
                    <a:cubicBezTo>
                      <a:pt x="111" y="228"/>
                      <a:pt x="117" y="223"/>
                      <a:pt x="124" y="219"/>
                    </a:cubicBezTo>
                    <a:cubicBezTo>
                      <a:pt x="126" y="218"/>
                      <a:pt x="127" y="215"/>
                      <a:pt x="126" y="212"/>
                    </a:cubicBezTo>
                    <a:cubicBezTo>
                      <a:pt x="125" y="211"/>
                      <a:pt x="123" y="210"/>
                      <a:pt x="121" y="210"/>
                    </a:cubicBezTo>
                    <a:cubicBezTo>
                      <a:pt x="121" y="210"/>
                      <a:pt x="120" y="210"/>
                      <a:pt x="119" y="211"/>
                    </a:cubicBezTo>
                    <a:cubicBezTo>
                      <a:pt x="119" y="210"/>
                      <a:pt x="118" y="209"/>
                      <a:pt x="118" y="209"/>
                    </a:cubicBezTo>
                    <a:cubicBezTo>
                      <a:pt x="116" y="208"/>
                      <a:pt x="114" y="207"/>
                      <a:pt x="112" y="206"/>
                    </a:cubicBezTo>
                    <a:cubicBezTo>
                      <a:pt x="111" y="205"/>
                      <a:pt x="110" y="205"/>
                      <a:pt x="108" y="204"/>
                    </a:cubicBezTo>
                    <a:cubicBezTo>
                      <a:pt x="108" y="204"/>
                      <a:pt x="107" y="204"/>
                      <a:pt x="107" y="204"/>
                    </a:cubicBezTo>
                    <a:cubicBezTo>
                      <a:pt x="107" y="204"/>
                      <a:pt x="106" y="204"/>
                      <a:pt x="106" y="203"/>
                    </a:cubicBezTo>
                    <a:cubicBezTo>
                      <a:pt x="102" y="202"/>
                      <a:pt x="98" y="200"/>
                      <a:pt x="94" y="199"/>
                    </a:cubicBezTo>
                    <a:cubicBezTo>
                      <a:pt x="91" y="198"/>
                      <a:pt x="88" y="196"/>
                      <a:pt x="85" y="195"/>
                    </a:cubicBezTo>
                    <a:cubicBezTo>
                      <a:pt x="84" y="195"/>
                      <a:pt x="83" y="194"/>
                      <a:pt x="83" y="194"/>
                    </a:cubicBezTo>
                    <a:cubicBezTo>
                      <a:pt x="80" y="192"/>
                      <a:pt x="78" y="191"/>
                      <a:pt x="75" y="190"/>
                    </a:cubicBezTo>
                    <a:cubicBezTo>
                      <a:pt x="68" y="187"/>
                      <a:pt x="62" y="183"/>
                      <a:pt x="55" y="179"/>
                    </a:cubicBezTo>
                    <a:cubicBezTo>
                      <a:pt x="47" y="175"/>
                      <a:pt x="38" y="170"/>
                      <a:pt x="30" y="165"/>
                    </a:cubicBezTo>
                    <a:cubicBezTo>
                      <a:pt x="33" y="165"/>
                      <a:pt x="35" y="165"/>
                      <a:pt x="38" y="164"/>
                    </a:cubicBezTo>
                    <a:cubicBezTo>
                      <a:pt x="41" y="164"/>
                      <a:pt x="44" y="164"/>
                      <a:pt x="46" y="164"/>
                    </a:cubicBezTo>
                    <a:cubicBezTo>
                      <a:pt x="49" y="164"/>
                      <a:pt x="52" y="164"/>
                      <a:pt x="55" y="164"/>
                    </a:cubicBezTo>
                    <a:cubicBezTo>
                      <a:pt x="58" y="164"/>
                      <a:pt x="61" y="163"/>
                      <a:pt x="65" y="163"/>
                    </a:cubicBezTo>
                    <a:cubicBezTo>
                      <a:pt x="67" y="163"/>
                      <a:pt x="69" y="163"/>
                      <a:pt x="72" y="163"/>
                    </a:cubicBezTo>
                    <a:cubicBezTo>
                      <a:pt x="78" y="163"/>
                      <a:pt x="84" y="163"/>
                      <a:pt x="90" y="163"/>
                    </a:cubicBezTo>
                    <a:cubicBezTo>
                      <a:pt x="95" y="163"/>
                      <a:pt x="101" y="163"/>
                      <a:pt x="107" y="162"/>
                    </a:cubicBezTo>
                    <a:cubicBezTo>
                      <a:pt x="113" y="162"/>
                      <a:pt x="118" y="162"/>
                      <a:pt x="124" y="161"/>
                    </a:cubicBezTo>
                    <a:cubicBezTo>
                      <a:pt x="130" y="161"/>
                      <a:pt x="136" y="160"/>
                      <a:pt x="142" y="160"/>
                    </a:cubicBezTo>
                    <a:cubicBezTo>
                      <a:pt x="147" y="159"/>
                      <a:pt x="151" y="159"/>
                      <a:pt x="156" y="159"/>
                    </a:cubicBezTo>
                    <a:cubicBezTo>
                      <a:pt x="157" y="159"/>
                      <a:pt x="159" y="159"/>
                      <a:pt x="160" y="159"/>
                    </a:cubicBezTo>
                    <a:cubicBezTo>
                      <a:pt x="166" y="159"/>
                      <a:pt x="172" y="160"/>
                      <a:pt x="178" y="160"/>
                    </a:cubicBezTo>
                    <a:cubicBezTo>
                      <a:pt x="183" y="160"/>
                      <a:pt x="189" y="160"/>
                      <a:pt x="195" y="160"/>
                    </a:cubicBezTo>
                    <a:cubicBezTo>
                      <a:pt x="208" y="160"/>
                      <a:pt x="220" y="160"/>
                      <a:pt x="233" y="160"/>
                    </a:cubicBezTo>
                    <a:cubicBezTo>
                      <a:pt x="233" y="160"/>
                      <a:pt x="233" y="160"/>
                      <a:pt x="233" y="160"/>
                    </a:cubicBezTo>
                    <a:cubicBezTo>
                      <a:pt x="233" y="161"/>
                      <a:pt x="233" y="161"/>
                      <a:pt x="234" y="161"/>
                    </a:cubicBezTo>
                    <a:cubicBezTo>
                      <a:pt x="234" y="165"/>
                      <a:pt x="234" y="168"/>
                      <a:pt x="235" y="172"/>
                    </a:cubicBezTo>
                    <a:cubicBezTo>
                      <a:pt x="235" y="173"/>
                      <a:pt x="235" y="174"/>
                      <a:pt x="235" y="175"/>
                    </a:cubicBezTo>
                    <a:cubicBezTo>
                      <a:pt x="235" y="175"/>
                      <a:pt x="235" y="176"/>
                      <a:pt x="235" y="176"/>
                    </a:cubicBezTo>
                    <a:cubicBezTo>
                      <a:pt x="235" y="176"/>
                      <a:pt x="235" y="177"/>
                      <a:pt x="235" y="177"/>
                    </a:cubicBezTo>
                    <a:cubicBezTo>
                      <a:pt x="235" y="184"/>
                      <a:pt x="234" y="190"/>
                      <a:pt x="234" y="196"/>
                    </a:cubicBezTo>
                    <a:cubicBezTo>
                      <a:pt x="234" y="200"/>
                      <a:pt x="234" y="203"/>
                      <a:pt x="234" y="207"/>
                    </a:cubicBezTo>
                    <a:cubicBezTo>
                      <a:pt x="233" y="210"/>
                      <a:pt x="233" y="213"/>
                      <a:pt x="233" y="216"/>
                    </a:cubicBezTo>
                    <a:cubicBezTo>
                      <a:pt x="234" y="219"/>
                      <a:pt x="234" y="222"/>
                      <a:pt x="235" y="225"/>
                    </a:cubicBezTo>
                    <a:cubicBezTo>
                      <a:pt x="235" y="226"/>
                      <a:pt x="236" y="227"/>
                      <a:pt x="237" y="228"/>
                    </a:cubicBezTo>
                    <a:cubicBezTo>
                      <a:pt x="238" y="229"/>
                      <a:pt x="239" y="230"/>
                      <a:pt x="239" y="230"/>
                    </a:cubicBezTo>
                    <a:cubicBezTo>
                      <a:pt x="240" y="231"/>
                      <a:pt x="241" y="231"/>
                      <a:pt x="241" y="232"/>
                    </a:cubicBezTo>
                    <a:cubicBezTo>
                      <a:pt x="242" y="232"/>
                      <a:pt x="242" y="232"/>
                      <a:pt x="243" y="232"/>
                    </a:cubicBezTo>
                    <a:cubicBezTo>
                      <a:pt x="243" y="232"/>
                      <a:pt x="244" y="233"/>
                      <a:pt x="244" y="233"/>
                    </a:cubicBezTo>
                    <a:cubicBezTo>
                      <a:pt x="244" y="233"/>
                      <a:pt x="244" y="233"/>
                      <a:pt x="244" y="233"/>
                    </a:cubicBezTo>
                    <a:cubicBezTo>
                      <a:pt x="244" y="233"/>
                      <a:pt x="244" y="233"/>
                      <a:pt x="243" y="234"/>
                    </a:cubicBezTo>
                    <a:cubicBezTo>
                      <a:pt x="242" y="233"/>
                      <a:pt x="240" y="233"/>
                      <a:pt x="239" y="233"/>
                    </a:cubicBezTo>
                    <a:cubicBezTo>
                      <a:pt x="238" y="233"/>
                      <a:pt x="237" y="233"/>
                      <a:pt x="237" y="233"/>
                    </a:cubicBezTo>
                    <a:cubicBezTo>
                      <a:pt x="236" y="233"/>
                      <a:pt x="236" y="234"/>
                      <a:pt x="235" y="234"/>
                    </a:cubicBezTo>
                    <a:cubicBezTo>
                      <a:pt x="235" y="234"/>
                      <a:pt x="235" y="234"/>
                      <a:pt x="234" y="235"/>
                    </a:cubicBezTo>
                    <a:cubicBezTo>
                      <a:pt x="234" y="235"/>
                      <a:pt x="233" y="235"/>
                      <a:pt x="233" y="236"/>
                    </a:cubicBezTo>
                    <a:cubicBezTo>
                      <a:pt x="232" y="236"/>
                      <a:pt x="233" y="238"/>
                      <a:pt x="234" y="237"/>
                    </a:cubicBezTo>
                    <a:cubicBezTo>
                      <a:pt x="235" y="237"/>
                      <a:pt x="236" y="236"/>
                      <a:pt x="237" y="236"/>
                    </a:cubicBezTo>
                    <a:cubicBezTo>
                      <a:pt x="237" y="236"/>
                      <a:pt x="237" y="235"/>
                      <a:pt x="237" y="235"/>
                    </a:cubicBezTo>
                    <a:cubicBezTo>
                      <a:pt x="238" y="235"/>
                      <a:pt x="238" y="235"/>
                      <a:pt x="238" y="235"/>
                    </a:cubicBezTo>
                    <a:cubicBezTo>
                      <a:pt x="239" y="236"/>
                      <a:pt x="240" y="236"/>
                      <a:pt x="241" y="236"/>
                    </a:cubicBezTo>
                    <a:cubicBezTo>
                      <a:pt x="242" y="237"/>
                      <a:pt x="243" y="237"/>
                      <a:pt x="244" y="238"/>
                    </a:cubicBezTo>
                    <a:cubicBezTo>
                      <a:pt x="244" y="238"/>
                      <a:pt x="245" y="238"/>
                      <a:pt x="245" y="238"/>
                    </a:cubicBezTo>
                    <a:cubicBezTo>
                      <a:pt x="246" y="239"/>
                      <a:pt x="246" y="239"/>
                      <a:pt x="247" y="239"/>
                    </a:cubicBezTo>
                    <a:cubicBezTo>
                      <a:pt x="249" y="240"/>
                      <a:pt x="250" y="241"/>
                      <a:pt x="252" y="242"/>
                    </a:cubicBezTo>
                    <a:cubicBezTo>
                      <a:pt x="254" y="243"/>
                      <a:pt x="256" y="244"/>
                      <a:pt x="258" y="245"/>
                    </a:cubicBezTo>
                    <a:cubicBezTo>
                      <a:pt x="262" y="248"/>
                      <a:pt x="266" y="250"/>
                      <a:pt x="269" y="252"/>
                    </a:cubicBezTo>
                    <a:cubicBezTo>
                      <a:pt x="273" y="255"/>
                      <a:pt x="277" y="258"/>
                      <a:pt x="281" y="260"/>
                    </a:cubicBezTo>
                    <a:cubicBezTo>
                      <a:pt x="283" y="262"/>
                      <a:pt x="285" y="263"/>
                      <a:pt x="288" y="265"/>
                    </a:cubicBezTo>
                    <a:cubicBezTo>
                      <a:pt x="290" y="266"/>
                      <a:pt x="291" y="267"/>
                      <a:pt x="293" y="268"/>
                    </a:cubicBezTo>
                    <a:cubicBezTo>
                      <a:pt x="294" y="268"/>
                      <a:pt x="296" y="269"/>
                      <a:pt x="297" y="270"/>
                    </a:cubicBezTo>
                    <a:cubicBezTo>
                      <a:pt x="297" y="270"/>
                      <a:pt x="297" y="270"/>
                      <a:pt x="297" y="270"/>
                    </a:cubicBezTo>
                    <a:cubicBezTo>
                      <a:pt x="283" y="269"/>
                      <a:pt x="269" y="268"/>
                      <a:pt x="255" y="268"/>
                    </a:cubicBezTo>
                    <a:cubicBezTo>
                      <a:pt x="253" y="268"/>
                      <a:pt x="251" y="268"/>
                      <a:pt x="249" y="268"/>
                    </a:cubicBezTo>
                    <a:cubicBezTo>
                      <a:pt x="241" y="269"/>
                      <a:pt x="233" y="269"/>
                      <a:pt x="225" y="269"/>
                    </a:cubicBezTo>
                    <a:cubicBezTo>
                      <a:pt x="217" y="270"/>
                      <a:pt x="210" y="270"/>
                      <a:pt x="202" y="270"/>
                    </a:cubicBezTo>
                    <a:cubicBezTo>
                      <a:pt x="193" y="270"/>
                      <a:pt x="185" y="271"/>
                      <a:pt x="177" y="271"/>
                    </a:cubicBezTo>
                    <a:cubicBezTo>
                      <a:pt x="173" y="271"/>
                      <a:pt x="169" y="272"/>
                      <a:pt x="166" y="272"/>
                    </a:cubicBezTo>
                    <a:cubicBezTo>
                      <a:pt x="162" y="272"/>
                      <a:pt x="157" y="272"/>
                      <a:pt x="153" y="272"/>
                    </a:cubicBezTo>
                    <a:cubicBezTo>
                      <a:pt x="145" y="273"/>
                      <a:pt x="137" y="273"/>
                      <a:pt x="128" y="273"/>
                    </a:cubicBezTo>
                    <a:cubicBezTo>
                      <a:pt x="120" y="273"/>
                      <a:pt x="112" y="273"/>
                      <a:pt x="103" y="273"/>
                    </a:cubicBezTo>
                    <a:cubicBezTo>
                      <a:pt x="89" y="273"/>
                      <a:pt x="75" y="273"/>
                      <a:pt x="61" y="273"/>
                    </a:cubicBezTo>
                    <a:cubicBezTo>
                      <a:pt x="61" y="273"/>
                      <a:pt x="60" y="273"/>
                      <a:pt x="59" y="273"/>
                    </a:cubicBezTo>
                    <a:close/>
                    <a:moveTo>
                      <a:pt x="236" y="82"/>
                    </a:moveTo>
                    <a:cubicBezTo>
                      <a:pt x="236" y="81"/>
                      <a:pt x="236" y="81"/>
                      <a:pt x="236" y="81"/>
                    </a:cubicBezTo>
                    <a:cubicBezTo>
                      <a:pt x="236" y="81"/>
                      <a:pt x="236" y="81"/>
                      <a:pt x="236" y="81"/>
                    </a:cubicBezTo>
                    <a:cubicBezTo>
                      <a:pt x="236" y="81"/>
                      <a:pt x="236" y="81"/>
                      <a:pt x="236" y="82"/>
                    </a:cubicBezTo>
                    <a:close/>
                    <a:moveTo>
                      <a:pt x="238" y="107"/>
                    </a:moveTo>
                    <a:cubicBezTo>
                      <a:pt x="239" y="101"/>
                      <a:pt x="240" y="95"/>
                      <a:pt x="240" y="90"/>
                    </a:cubicBezTo>
                    <a:cubicBezTo>
                      <a:pt x="240" y="90"/>
                      <a:pt x="240" y="90"/>
                      <a:pt x="240" y="90"/>
                    </a:cubicBezTo>
                    <a:cubicBezTo>
                      <a:pt x="240" y="104"/>
                      <a:pt x="240" y="117"/>
                      <a:pt x="240" y="131"/>
                    </a:cubicBezTo>
                    <a:cubicBezTo>
                      <a:pt x="240" y="132"/>
                      <a:pt x="240" y="134"/>
                      <a:pt x="240" y="135"/>
                    </a:cubicBezTo>
                    <a:cubicBezTo>
                      <a:pt x="239" y="136"/>
                      <a:pt x="239" y="137"/>
                      <a:pt x="239" y="139"/>
                    </a:cubicBezTo>
                    <a:cubicBezTo>
                      <a:pt x="239" y="142"/>
                      <a:pt x="239" y="145"/>
                      <a:pt x="238" y="148"/>
                    </a:cubicBezTo>
                    <a:cubicBezTo>
                      <a:pt x="238" y="149"/>
                      <a:pt x="238" y="149"/>
                      <a:pt x="238" y="150"/>
                    </a:cubicBezTo>
                    <a:cubicBezTo>
                      <a:pt x="238" y="149"/>
                      <a:pt x="238" y="148"/>
                      <a:pt x="238" y="148"/>
                    </a:cubicBezTo>
                    <a:cubicBezTo>
                      <a:pt x="238" y="146"/>
                      <a:pt x="238" y="144"/>
                      <a:pt x="237" y="142"/>
                    </a:cubicBezTo>
                    <a:cubicBezTo>
                      <a:pt x="237" y="136"/>
                      <a:pt x="237" y="131"/>
                      <a:pt x="236" y="126"/>
                    </a:cubicBezTo>
                    <a:cubicBezTo>
                      <a:pt x="236" y="126"/>
                      <a:pt x="236" y="125"/>
                      <a:pt x="236" y="125"/>
                    </a:cubicBezTo>
                    <a:cubicBezTo>
                      <a:pt x="237" y="119"/>
                      <a:pt x="237" y="113"/>
                      <a:pt x="238" y="107"/>
                    </a:cubicBezTo>
                    <a:close/>
                    <a:moveTo>
                      <a:pt x="693" y="36"/>
                    </a:moveTo>
                    <a:cubicBezTo>
                      <a:pt x="700" y="36"/>
                      <a:pt x="708" y="36"/>
                      <a:pt x="715" y="36"/>
                    </a:cubicBezTo>
                    <a:cubicBezTo>
                      <a:pt x="723" y="36"/>
                      <a:pt x="730" y="36"/>
                      <a:pt x="738" y="36"/>
                    </a:cubicBezTo>
                    <a:cubicBezTo>
                      <a:pt x="746" y="36"/>
                      <a:pt x="754" y="35"/>
                      <a:pt x="762" y="35"/>
                    </a:cubicBezTo>
                    <a:cubicBezTo>
                      <a:pt x="770" y="34"/>
                      <a:pt x="778" y="34"/>
                      <a:pt x="785" y="33"/>
                    </a:cubicBezTo>
                    <a:cubicBezTo>
                      <a:pt x="793" y="33"/>
                      <a:pt x="800" y="32"/>
                      <a:pt x="807" y="31"/>
                    </a:cubicBezTo>
                    <a:cubicBezTo>
                      <a:pt x="811" y="31"/>
                      <a:pt x="815" y="30"/>
                      <a:pt x="819" y="30"/>
                    </a:cubicBezTo>
                    <a:cubicBezTo>
                      <a:pt x="823" y="29"/>
                      <a:pt x="827" y="29"/>
                      <a:pt x="831" y="29"/>
                    </a:cubicBezTo>
                    <a:cubicBezTo>
                      <a:pt x="838" y="29"/>
                      <a:pt x="846" y="29"/>
                      <a:pt x="853" y="29"/>
                    </a:cubicBezTo>
                    <a:cubicBezTo>
                      <a:pt x="855" y="28"/>
                      <a:pt x="857" y="28"/>
                      <a:pt x="860" y="28"/>
                    </a:cubicBezTo>
                    <a:cubicBezTo>
                      <a:pt x="862" y="28"/>
                      <a:pt x="864" y="28"/>
                      <a:pt x="866" y="28"/>
                    </a:cubicBezTo>
                    <a:cubicBezTo>
                      <a:pt x="869" y="28"/>
                      <a:pt x="873" y="27"/>
                      <a:pt x="876" y="27"/>
                    </a:cubicBezTo>
                    <a:cubicBezTo>
                      <a:pt x="884" y="26"/>
                      <a:pt x="891" y="25"/>
                      <a:pt x="899" y="24"/>
                    </a:cubicBezTo>
                    <a:cubicBezTo>
                      <a:pt x="901" y="24"/>
                      <a:pt x="903" y="24"/>
                      <a:pt x="905" y="24"/>
                    </a:cubicBezTo>
                    <a:cubicBezTo>
                      <a:pt x="906" y="24"/>
                      <a:pt x="906" y="24"/>
                      <a:pt x="906" y="25"/>
                    </a:cubicBezTo>
                    <a:cubicBezTo>
                      <a:pt x="908" y="27"/>
                      <a:pt x="911" y="29"/>
                      <a:pt x="913" y="32"/>
                    </a:cubicBezTo>
                    <a:cubicBezTo>
                      <a:pt x="915" y="34"/>
                      <a:pt x="917" y="35"/>
                      <a:pt x="919" y="37"/>
                    </a:cubicBezTo>
                    <a:cubicBezTo>
                      <a:pt x="920" y="38"/>
                      <a:pt x="921" y="40"/>
                      <a:pt x="923" y="41"/>
                    </a:cubicBezTo>
                    <a:cubicBezTo>
                      <a:pt x="926" y="44"/>
                      <a:pt x="930" y="47"/>
                      <a:pt x="933" y="50"/>
                    </a:cubicBezTo>
                    <a:cubicBezTo>
                      <a:pt x="936" y="52"/>
                      <a:pt x="939" y="54"/>
                      <a:pt x="941" y="56"/>
                    </a:cubicBezTo>
                    <a:cubicBezTo>
                      <a:pt x="945" y="59"/>
                      <a:pt x="948" y="62"/>
                      <a:pt x="951" y="64"/>
                    </a:cubicBezTo>
                    <a:cubicBezTo>
                      <a:pt x="957" y="70"/>
                      <a:pt x="963" y="75"/>
                      <a:pt x="969" y="81"/>
                    </a:cubicBezTo>
                    <a:cubicBezTo>
                      <a:pt x="977" y="88"/>
                      <a:pt x="985" y="95"/>
                      <a:pt x="993" y="103"/>
                    </a:cubicBezTo>
                    <a:cubicBezTo>
                      <a:pt x="993" y="103"/>
                      <a:pt x="994" y="104"/>
                      <a:pt x="995" y="105"/>
                    </a:cubicBezTo>
                    <a:cubicBezTo>
                      <a:pt x="993" y="106"/>
                      <a:pt x="992" y="108"/>
                      <a:pt x="990" y="109"/>
                    </a:cubicBezTo>
                    <a:cubicBezTo>
                      <a:pt x="989" y="111"/>
                      <a:pt x="987" y="113"/>
                      <a:pt x="986" y="114"/>
                    </a:cubicBezTo>
                    <a:cubicBezTo>
                      <a:pt x="983" y="117"/>
                      <a:pt x="981" y="119"/>
                      <a:pt x="979" y="121"/>
                    </a:cubicBezTo>
                    <a:cubicBezTo>
                      <a:pt x="979" y="121"/>
                      <a:pt x="978" y="122"/>
                      <a:pt x="978" y="122"/>
                    </a:cubicBezTo>
                    <a:cubicBezTo>
                      <a:pt x="967" y="132"/>
                      <a:pt x="955" y="141"/>
                      <a:pt x="943" y="151"/>
                    </a:cubicBezTo>
                    <a:cubicBezTo>
                      <a:pt x="934" y="159"/>
                      <a:pt x="925" y="167"/>
                      <a:pt x="915" y="175"/>
                    </a:cubicBezTo>
                    <a:cubicBezTo>
                      <a:pt x="910" y="179"/>
                      <a:pt x="905" y="183"/>
                      <a:pt x="901" y="187"/>
                    </a:cubicBezTo>
                    <a:cubicBezTo>
                      <a:pt x="898" y="190"/>
                      <a:pt x="895" y="192"/>
                      <a:pt x="893" y="194"/>
                    </a:cubicBezTo>
                    <a:cubicBezTo>
                      <a:pt x="892" y="194"/>
                      <a:pt x="891" y="195"/>
                      <a:pt x="890" y="195"/>
                    </a:cubicBezTo>
                    <a:cubicBezTo>
                      <a:pt x="886" y="195"/>
                      <a:pt x="883" y="195"/>
                      <a:pt x="879" y="195"/>
                    </a:cubicBezTo>
                    <a:cubicBezTo>
                      <a:pt x="875" y="194"/>
                      <a:pt x="871" y="194"/>
                      <a:pt x="867" y="194"/>
                    </a:cubicBezTo>
                    <a:cubicBezTo>
                      <a:pt x="867" y="194"/>
                      <a:pt x="867" y="194"/>
                      <a:pt x="866" y="194"/>
                    </a:cubicBezTo>
                    <a:cubicBezTo>
                      <a:pt x="862" y="194"/>
                      <a:pt x="858" y="195"/>
                      <a:pt x="855" y="195"/>
                    </a:cubicBezTo>
                    <a:cubicBezTo>
                      <a:pt x="849" y="195"/>
                      <a:pt x="843" y="195"/>
                      <a:pt x="838" y="196"/>
                    </a:cubicBezTo>
                    <a:cubicBezTo>
                      <a:pt x="834" y="195"/>
                      <a:pt x="831" y="195"/>
                      <a:pt x="827" y="195"/>
                    </a:cubicBezTo>
                    <a:cubicBezTo>
                      <a:pt x="823" y="195"/>
                      <a:pt x="820" y="194"/>
                      <a:pt x="816" y="194"/>
                    </a:cubicBezTo>
                    <a:cubicBezTo>
                      <a:pt x="812" y="194"/>
                      <a:pt x="809" y="194"/>
                      <a:pt x="805" y="194"/>
                    </a:cubicBezTo>
                    <a:cubicBezTo>
                      <a:pt x="805" y="194"/>
                      <a:pt x="805" y="194"/>
                      <a:pt x="804" y="194"/>
                    </a:cubicBezTo>
                    <a:cubicBezTo>
                      <a:pt x="797" y="194"/>
                      <a:pt x="790" y="194"/>
                      <a:pt x="783" y="195"/>
                    </a:cubicBezTo>
                    <a:cubicBezTo>
                      <a:pt x="770" y="195"/>
                      <a:pt x="756" y="195"/>
                      <a:pt x="743" y="195"/>
                    </a:cubicBezTo>
                    <a:cubicBezTo>
                      <a:pt x="729" y="196"/>
                      <a:pt x="715" y="195"/>
                      <a:pt x="701" y="196"/>
                    </a:cubicBezTo>
                    <a:cubicBezTo>
                      <a:pt x="694" y="196"/>
                      <a:pt x="687" y="196"/>
                      <a:pt x="680" y="196"/>
                    </a:cubicBezTo>
                    <a:cubicBezTo>
                      <a:pt x="676" y="196"/>
                      <a:pt x="671" y="196"/>
                      <a:pt x="667" y="196"/>
                    </a:cubicBezTo>
                    <a:cubicBezTo>
                      <a:pt x="663" y="196"/>
                      <a:pt x="660" y="196"/>
                      <a:pt x="656" y="196"/>
                    </a:cubicBezTo>
                    <a:cubicBezTo>
                      <a:pt x="651" y="197"/>
                      <a:pt x="646" y="197"/>
                      <a:pt x="641" y="197"/>
                    </a:cubicBezTo>
                    <a:cubicBezTo>
                      <a:pt x="633" y="197"/>
                      <a:pt x="624" y="197"/>
                      <a:pt x="615" y="197"/>
                    </a:cubicBezTo>
                    <a:cubicBezTo>
                      <a:pt x="599" y="197"/>
                      <a:pt x="582" y="197"/>
                      <a:pt x="565" y="198"/>
                    </a:cubicBezTo>
                    <a:cubicBezTo>
                      <a:pt x="558" y="198"/>
                      <a:pt x="550" y="198"/>
                      <a:pt x="542" y="198"/>
                    </a:cubicBezTo>
                    <a:cubicBezTo>
                      <a:pt x="535" y="199"/>
                      <a:pt x="527" y="199"/>
                      <a:pt x="519" y="200"/>
                    </a:cubicBezTo>
                    <a:cubicBezTo>
                      <a:pt x="514" y="200"/>
                      <a:pt x="510" y="200"/>
                      <a:pt x="505" y="201"/>
                    </a:cubicBezTo>
                    <a:cubicBezTo>
                      <a:pt x="500" y="201"/>
                      <a:pt x="494" y="201"/>
                      <a:pt x="488" y="201"/>
                    </a:cubicBezTo>
                    <a:cubicBezTo>
                      <a:pt x="482" y="202"/>
                      <a:pt x="477" y="202"/>
                      <a:pt x="471" y="203"/>
                    </a:cubicBezTo>
                    <a:cubicBezTo>
                      <a:pt x="466" y="202"/>
                      <a:pt x="462" y="202"/>
                      <a:pt x="458" y="202"/>
                    </a:cubicBezTo>
                    <a:cubicBezTo>
                      <a:pt x="458" y="202"/>
                      <a:pt x="457" y="202"/>
                      <a:pt x="457" y="202"/>
                    </a:cubicBezTo>
                    <a:cubicBezTo>
                      <a:pt x="456" y="202"/>
                      <a:pt x="454" y="203"/>
                      <a:pt x="453" y="204"/>
                    </a:cubicBezTo>
                    <a:cubicBezTo>
                      <a:pt x="453" y="204"/>
                      <a:pt x="453" y="204"/>
                      <a:pt x="453" y="204"/>
                    </a:cubicBezTo>
                    <a:cubicBezTo>
                      <a:pt x="450" y="205"/>
                      <a:pt x="448" y="205"/>
                      <a:pt x="445" y="205"/>
                    </a:cubicBezTo>
                    <a:cubicBezTo>
                      <a:pt x="444" y="205"/>
                      <a:pt x="442" y="206"/>
                      <a:pt x="441" y="206"/>
                    </a:cubicBezTo>
                    <a:cubicBezTo>
                      <a:pt x="434" y="206"/>
                      <a:pt x="428" y="206"/>
                      <a:pt x="421" y="207"/>
                    </a:cubicBezTo>
                    <a:cubicBezTo>
                      <a:pt x="415" y="207"/>
                      <a:pt x="409" y="207"/>
                      <a:pt x="403" y="208"/>
                    </a:cubicBezTo>
                    <a:cubicBezTo>
                      <a:pt x="396" y="208"/>
                      <a:pt x="390" y="208"/>
                      <a:pt x="383" y="208"/>
                    </a:cubicBezTo>
                    <a:cubicBezTo>
                      <a:pt x="379" y="209"/>
                      <a:pt x="374" y="209"/>
                      <a:pt x="370" y="209"/>
                    </a:cubicBezTo>
                    <a:cubicBezTo>
                      <a:pt x="368" y="209"/>
                      <a:pt x="366" y="210"/>
                      <a:pt x="364" y="210"/>
                    </a:cubicBezTo>
                    <a:cubicBezTo>
                      <a:pt x="356" y="211"/>
                      <a:pt x="349" y="211"/>
                      <a:pt x="342" y="212"/>
                    </a:cubicBezTo>
                    <a:cubicBezTo>
                      <a:pt x="342" y="212"/>
                      <a:pt x="342" y="212"/>
                      <a:pt x="342" y="212"/>
                    </a:cubicBezTo>
                    <a:cubicBezTo>
                      <a:pt x="339" y="212"/>
                      <a:pt x="336" y="213"/>
                      <a:pt x="333" y="213"/>
                    </a:cubicBezTo>
                    <a:cubicBezTo>
                      <a:pt x="332" y="213"/>
                      <a:pt x="331" y="213"/>
                      <a:pt x="330" y="213"/>
                    </a:cubicBezTo>
                    <a:cubicBezTo>
                      <a:pt x="327" y="214"/>
                      <a:pt x="325" y="214"/>
                      <a:pt x="322" y="214"/>
                    </a:cubicBezTo>
                    <a:cubicBezTo>
                      <a:pt x="316" y="215"/>
                      <a:pt x="310" y="215"/>
                      <a:pt x="304" y="216"/>
                    </a:cubicBezTo>
                    <a:cubicBezTo>
                      <a:pt x="303" y="216"/>
                      <a:pt x="303" y="216"/>
                      <a:pt x="302" y="216"/>
                    </a:cubicBezTo>
                    <a:cubicBezTo>
                      <a:pt x="297" y="216"/>
                      <a:pt x="291" y="216"/>
                      <a:pt x="286" y="215"/>
                    </a:cubicBezTo>
                    <a:cubicBezTo>
                      <a:pt x="282" y="214"/>
                      <a:pt x="278" y="214"/>
                      <a:pt x="274" y="213"/>
                    </a:cubicBezTo>
                    <a:cubicBezTo>
                      <a:pt x="272" y="212"/>
                      <a:pt x="270" y="212"/>
                      <a:pt x="268" y="211"/>
                    </a:cubicBezTo>
                    <a:cubicBezTo>
                      <a:pt x="266" y="210"/>
                      <a:pt x="264" y="210"/>
                      <a:pt x="262" y="209"/>
                    </a:cubicBezTo>
                    <a:cubicBezTo>
                      <a:pt x="260" y="209"/>
                      <a:pt x="258" y="210"/>
                      <a:pt x="258" y="211"/>
                    </a:cubicBezTo>
                    <a:cubicBezTo>
                      <a:pt x="258" y="213"/>
                      <a:pt x="259" y="214"/>
                      <a:pt x="260" y="215"/>
                    </a:cubicBezTo>
                    <a:cubicBezTo>
                      <a:pt x="265" y="216"/>
                      <a:pt x="269" y="218"/>
                      <a:pt x="273" y="219"/>
                    </a:cubicBezTo>
                    <a:cubicBezTo>
                      <a:pt x="275" y="219"/>
                      <a:pt x="276" y="219"/>
                      <a:pt x="278" y="220"/>
                    </a:cubicBezTo>
                    <a:cubicBezTo>
                      <a:pt x="278" y="220"/>
                      <a:pt x="278" y="220"/>
                      <a:pt x="278" y="220"/>
                    </a:cubicBezTo>
                    <a:cubicBezTo>
                      <a:pt x="278" y="221"/>
                      <a:pt x="277" y="221"/>
                      <a:pt x="277" y="221"/>
                    </a:cubicBezTo>
                    <a:cubicBezTo>
                      <a:pt x="274" y="221"/>
                      <a:pt x="272" y="221"/>
                      <a:pt x="269" y="221"/>
                    </a:cubicBezTo>
                    <a:cubicBezTo>
                      <a:pt x="264" y="222"/>
                      <a:pt x="258" y="222"/>
                      <a:pt x="252" y="222"/>
                    </a:cubicBezTo>
                    <a:cubicBezTo>
                      <a:pt x="252" y="222"/>
                      <a:pt x="252" y="222"/>
                      <a:pt x="252" y="222"/>
                    </a:cubicBezTo>
                    <a:cubicBezTo>
                      <a:pt x="252" y="220"/>
                      <a:pt x="252" y="217"/>
                      <a:pt x="251" y="214"/>
                    </a:cubicBezTo>
                    <a:cubicBezTo>
                      <a:pt x="250" y="202"/>
                      <a:pt x="250" y="189"/>
                      <a:pt x="250" y="177"/>
                    </a:cubicBezTo>
                    <a:cubicBezTo>
                      <a:pt x="250" y="170"/>
                      <a:pt x="250" y="164"/>
                      <a:pt x="250" y="157"/>
                    </a:cubicBezTo>
                    <a:cubicBezTo>
                      <a:pt x="250" y="151"/>
                      <a:pt x="251" y="145"/>
                      <a:pt x="251" y="138"/>
                    </a:cubicBezTo>
                    <a:cubicBezTo>
                      <a:pt x="251" y="131"/>
                      <a:pt x="251" y="124"/>
                      <a:pt x="251" y="117"/>
                    </a:cubicBezTo>
                    <a:cubicBezTo>
                      <a:pt x="251" y="110"/>
                      <a:pt x="251" y="103"/>
                      <a:pt x="250" y="96"/>
                    </a:cubicBezTo>
                    <a:cubicBezTo>
                      <a:pt x="250" y="91"/>
                      <a:pt x="250" y="85"/>
                      <a:pt x="250" y="79"/>
                    </a:cubicBezTo>
                    <a:cubicBezTo>
                      <a:pt x="250" y="70"/>
                      <a:pt x="249" y="61"/>
                      <a:pt x="249" y="51"/>
                    </a:cubicBezTo>
                    <a:cubicBezTo>
                      <a:pt x="249" y="51"/>
                      <a:pt x="249" y="51"/>
                      <a:pt x="249" y="50"/>
                    </a:cubicBezTo>
                    <a:cubicBezTo>
                      <a:pt x="249" y="50"/>
                      <a:pt x="249" y="50"/>
                      <a:pt x="249" y="50"/>
                    </a:cubicBezTo>
                    <a:cubicBezTo>
                      <a:pt x="252" y="50"/>
                      <a:pt x="256" y="49"/>
                      <a:pt x="260" y="49"/>
                    </a:cubicBezTo>
                    <a:cubicBezTo>
                      <a:pt x="263" y="49"/>
                      <a:pt x="266" y="48"/>
                      <a:pt x="270" y="48"/>
                    </a:cubicBezTo>
                    <a:cubicBezTo>
                      <a:pt x="277" y="47"/>
                      <a:pt x="285" y="47"/>
                      <a:pt x="292" y="46"/>
                    </a:cubicBezTo>
                    <a:cubicBezTo>
                      <a:pt x="308" y="45"/>
                      <a:pt x="323" y="43"/>
                      <a:pt x="338" y="42"/>
                    </a:cubicBezTo>
                    <a:cubicBezTo>
                      <a:pt x="346" y="41"/>
                      <a:pt x="354" y="41"/>
                      <a:pt x="361" y="40"/>
                    </a:cubicBezTo>
                    <a:cubicBezTo>
                      <a:pt x="366" y="40"/>
                      <a:pt x="372" y="39"/>
                      <a:pt x="377" y="39"/>
                    </a:cubicBezTo>
                    <a:cubicBezTo>
                      <a:pt x="381" y="39"/>
                      <a:pt x="384" y="39"/>
                      <a:pt x="388" y="39"/>
                    </a:cubicBezTo>
                    <a:cubicBezTo>
                      <a:pt x="396" y="39"/>
                      <a:pt x="404" y="38"/>
                      <a:pt x="412" y="38"/>
                    </a:cubicBezTo>
                    <a:cubicBezTo>
                      <a:pt x="419" y="38"/>
                      <a:pt x="426" y="38"/>
                      <a:pt x="433" y="38"/>
                    </a:cubicBezTo>
                    <a:cubicBezTo>
                      <a:pt x="440" y="38"/>
                      <a:pt x="447" y="38"/>
                      <a:pt x="453" y="38"/>
                    </a:cubicBezTo>
                    <a:cubicBezTo>
                      <a:pt x="458" y="38"/>
                      <a:pt x="463" y="38"/>
                      <a:pt x="467" y="37"/>
                    </a:cubicBezTo>
                    <a:cubicBezTo>
                      <a:pt x="468" y="37"/>
                      <a:pt x="469" y="37"/>
                      <a:pt x="469" y="37"/>
                    </a:cubicBezTo>
                    <a:cubicBezTo>
                      <a:pt x="472" y="37"/>
                      <a:pt x="474" y="37"/>
                      <a:pt x="476" y="37"/>
                    </a:cubicBezTo>
                    <a:cubicBezTo>
                      <a:pt x="479" y="37"/>
                      <a:pt x="481" y="36"/>
                      <a:pt x="484" y="36"/>
                    </a:cubicBezTo>
                    <a:cubicBezTo>
                      <a:pt x="485" y="36"/>
                      <a:pt x="486" y="36"/>
                      <a:pt x="487" y="36"/>
                    </a:cubicBezTo>
                    <a:cubicBezTo>
                      <a:pt x="491" y="35"/>
                      <a:pt x="495" y="35"/>
                      <a:pt x="499" y="34"/>
                    </a:cubicBezTo>
                    <a:cubicBezTo>
                      <a:pt x="507" y="34"/>
                      <a:pt x="514" y="33"/>
                      <a:pt x="522" y="31"/>
                    </a:cubicBezTo>
                    <a:cubicBezTo>
                      <a:pt x="524" y="31"/>
                      <a:pt x="525" y="31"/>
                      <a:pt x="527" y="31"/>
                    </a:cubicBezTo>
                    <a:cubicBezTo>
                      <a:pt x="529" y="31"/>
                      <a:pt x="530" y="30"/>
                      <a:pt x="532" y="30"/>
                    </a:cubicBezTo>
                    <a:cubicBezTo>
                      <a:pt x="562" y="30"/>
                      <a:pt x="592" y="31"/>
                      <a:pt x="622" y="33"/>
                    </a:cubicBezTo>
                    <a:cubicBezTo>
                      <a:pt x="638" y="34"/>
                      <a:pt x="653" y="35"/>
                      <a:pt x="669" y="35"/>
                    </a:cubicBezTo>
                    <a:cubicBezTo>
                      <a:pt x="677" y="36"/>
                      <a:pt x="685" y="36"/>
                      <a:pt x="693" y="36"/>
                    </a:cubicBezTo>
                    <a:close/>
                    <a:moveTo>
                      <a:pt x="911" y="203"/>
                    </a:moveTo>
                    <a:cubicBezTo>
                      <a:pt x="912" y="202"/>
                      <a:pt x="913" y="201"/>
                      <a:pt x="914" y="200"/>
                    </a:cubicBezTo>
                    <a:cubicBezTo>
                      <a:pt x="914" y="200"/>
                      <a:pt x="914" y="199"/>
                      <a:pt x="914" y="199"/>
                    </a:cubicBezTo>
                    <a:cubicBezTo>
                      <a:pt x="917" y="197"/>
                      <a:pt x="919" y="195"/>
                      <a:pt x="922" y="192"/>
                    </a:cubicBezTo>
                    <a:cubicBezTo>
                      <a:pt x="924" y="190"/>
                      <a:pt x="927" y="188"/>
                      <a:pt x="929" y="186"/>
                    </a:cubicBezTo>
                    <a:cubicBezTo>
                      <a:pt x="927" y="188"/>
                      <a:pt x="926" y="190"/>
                      <a:pt x="925" y="191"/>
                    </a:cubicBezTo>
                    <a:cubicBezTo>
                      <a:pt x="923" y="193"/>
                      <a:pt x="921" y="196"/>
                      <a:pt x="919" y="198"/>
                    </a:cubicBezTo>
                    <a:cubicBezTo>
                      <a:pt x="917" y="200"/>
                      <a:pt x="915" y="202"/>
                      <a:pt x="913" y="204"/>
                    </a:cubicBezTo>
                    <a:cubicBezTo>
                      <a:pt x="912" y="204"/>
                      <a:pt x="912" y="205"/>
                      <a:pt x="912" y="205"/>
                    </a:cubicBezTo>
                    <a:cubicBezTo>
                      <a:pt x="911" y="204"/>
                      <a:pt x="911" y="204"/>
                      <a:pt x="911" y="203"/>
                    </a:cubicBezTo>
                    <a:close/>
                    <a:moveTo>
                      <a:pt x="336" y="231"/>
                    </a:moveTo>
                    <a:cubicBezTo>
                      <a:pt x="336" y="231"/>
                      <a:pt x="336" y="231"/>
                      <a:pt x="336" y="232"/>
                    </a:cubicBezTo>
                    <a:cubicBezTo>
                      <a:pt x="336" y="232"/>
                      <a:pt x="336" y="232"/>
                      <a:pt x="336" y="232"/>
                    </a:cubicBezTo>
                    <a:cubicBezTo>
                      <a:pt x="336" y="232"/>
                      <a:pt x="336" y="233"/>
                      <a:pt x="336" y="233"/>
                    </a:cubicBezTo>
                    <a:cubicBezTo>
                      <a:pt x="336" y="235"/>
                      <a:pt x="336" y="236"/>
                      <a:pt x="336" y="238"/>
                    </a:cubicBezTo>
                    <a:cubicBezTo>
                      <a:pt x="336" y="240"/>
                      <a:pt x="336" y="242"/>
                      <a:pt x="336" y="244"/>
                    </a:cubicBezTo>
                    <a:cubicBezTo>
                      <a:pt x="336" y="248"/>
                      <a:pt x="336" y="252"/>
                      <a:pt x="336" y="257"/>
                    </a:cubicBezTo>
                    <a:cubicBezTo>
                      <a:pt x="336" y="261"/>
                      <a:pt x="336" y="265"/>
                      <a:pt x="336" y="270"/>
                    </a:cubicBezTo>
                    <a:cubicBezTo>
                      <a:pt x="336" y="270"/>
                      <a:pt x="335" y="270"/>
                      <a:pt x="335" y="270"/>
                    </a:cubicBezTo>
                    <a:cubicBezTo>
                      <a:pt x="335" y="269"/>
                      <a:pt x="334" y="269"/>
                      <a:pt x="334" y="269"/>
                    </a:cubicBezTo>
                    <a:cubicBezTo>
                      <a:pt x="334" y="265"/>
                      <a:pt x="334" y="262"/>
                      <a:pt x="334" y="258"/>
                    </a:cubicBezTo>
                    <a:cubicBezTo>
                      <a:pt x="334" y="255"/>
                      <a:pt x="334" y="252"/>
                      <a:pt x="334" y="249"/>
                    </a:cubicBezTo>
                    <a:cubicBezTo>
                      <a:pt x="334" y="246"/>
                      <a:pt x="334" y="242"/>
                      <a:pt x="334" y="239"/>
                    </a:cubicBezTo>
                    <a:cubicBezTo>
                      <a:pt x="335" y="236"/>
                      <a:pt x="335" y="233"/>
                      <a:pt x="335" y="230"/>
                    </a:cubicBezTo>
                    <a:cubicBezTo>
                      <a:pt x="335" y="230"/>
                      <a:pt x="335" y="230"/>
                      <a:pt x="335" y="230"/>
                    </a:cubicBezTo>
                    <a:cubicBezTo>
                      <a:pt x="335" y="230"/>
                      <a:pt x="335" y="230"/>
                      <a:pt x="336" y="230"/>
                    </a:cubicBezTo>
                    <a:cubicBezTo>
                      <a:pt x="336" y="230"/>
                      <a:pt x="336" y="230"/>
                      <a:pt x="336" y="230"/>
                    </a:cubicBezTo>
                    <a:cubicBezTo>
                      <a:pt x="336" y="231"/>
                      <a:pt x="336" y="231"/>
                      <a:pt x="336" y="231"/>
                    </a:cubicBezTo>
                    <a:close/>
                    <a:moveTo>
                      <a:pt x="343" y="266"/>
                    </a:moveTo>
                    <a:cubicBezTo>
                      <a:pt x="343" y="267"/>
                      <a:pt x="343" y="268"/>
                      <a:pt x="343" y="269"/>
                    </a:cubicBezTo>
                    <a:cubicBezTo>
                      <a:pt x="343" y="269"/>
                      <a:pt x="343" y="269"/>
                      <a:pt x="343" y="269"/>
                    </a:cubicBezTo>
                    <a:cubicBezTo>
                      <a:pt x="343" y="268"/>
                      <a:pt x="343" y="267"/>
                      <a:pt x="343" y="266"/>
                    </a:cubicBezTo>
                    <a:close/>
                    <a:moveTo>
                      <a:pt x="310" y="228"/>
                    </a:moveTo>
                    <a:cubicBezTo>
                      <a:pt x="309" y="228"/>
                      <a:pt x="308" y="229"/>
                      <a:pt x="308" y="230"/>
                    </a:cubicBezTo>
                    <a:cubicBezTo>
                      <a:pt x="308" y="233"/>
                      <a:pt x="308" y="237"/>
                      <a:pt x="308" y="240"/>
                    </a:cubicBezTo>
                    <a:cubicBezTo>
                      <a:pt x="308" y="237"/>
                      <a:pt x="307" y="234"/>
                      <a:pt x="307" y="231"/>
                    </a:cubicBezTo>
                    <a:cubicBezTo>
                      <a:pt x="306" y="230"/>
                      <a:pt x="306" y="230"/>
                      <a:pt x="305" y="230"/>
                    </a:cubicBezTo>
                    <a:cubicBezTo>
                      <a:pt x="305" y="229"/>
                      <a:pt x="305" y="228"/>
                      <a:pt x="305" y="227"/>
                    </a:cubicBezTo>
                    <a:cubicBezTo>
                      <a:pt x="307" y="227"/>
                      <a:pt x="308" y="227"/>
                      <a:pt x="310" y="227"/>
                    </a:cubicBezTo>
                    <a:cubicBezTo>
                      <a:pt x="310" y="227"/>
                      <a:pt x="310" y="227"/>
                      <a:pt x="310" y="228"/>
                    </a:cubicBezTo>
                    <a:close/>
                    <a:moveTo>
                      <a:pt x="293" y="229"/>
                    </a:moveTo>
                    <a:cubicBezTo>
                      <a:pt x="293" y="228"/>
                      <a:pt x="293" y="228"/>
                      <a:pt x="293" y="228"/>
                    </a:cubicBezTo>
                    <a:cubicBezTo>
                      <a:pt x="294" y="228"/>
                      <a:pt x="296" y="227"/>
                      <a:pt x="297" y="227"/>
                    </a:cubicBezTo>
                    <a:cubicBezTo>
                      <a:pt x="298" y="227"/>
                      <a:pt x="300" y="227"/>
                      <a:pt x="301" y="227"/>
                    </a:cubicBezTo>
                    <a:cubicBezTo>
                      <a:pt x="301" y="230"/>
                      <a:pt x="300" y="232"/>
                      <a:pt x="300" y="234"/>
                    </a:cubicBezTo>
                    <a:cubicBezTo>
                      <a:pt x="299" y="237"/>
                      <a:pt x="299" y="240"/>
                      <a:pt x="299" y="243"/>
                    </a:cubicBezTo>
                    <a:cubicBezTo>
                      <a:pt x="298" y="241"/>
                      <a:pt x="298" y="239"/>
                      <a:pt x="297" y="237"/>
                    </a:cubicBezTo>
                    <a:cubicBezTo>
                      <a:pt x="297" y="235"/>
                      <a:pt x="296" y="233"/>
                      <a:pt x="295" y="231"/>
                    </a:cubicBezTo>
                    <a:cubicBezTo>
                      <a:pt x="295" y="231"/>
                      <a:pt x="294" y="230"/>
                      <a:pt x="293" y="229"/>
                    </a:cubicBezTo>
                    <a:cubicBezTo>
                      <a:pt x="293" y="229"/>
                      <a:pt x="293" y="229"/>
                      <a:pt x="293" y="229"/>
                    </a:cubicBezTo>
                    <a:close/>
                    <a:moveTo>
                      <a:pt x="292" y="241"/>
                    </a:moveTo>
                    <a:cubicBezTo>
                      <a:pt x="293" y="242"/>
                      <a:pt x="293" y="243"/>
                      <a:pt x="293" y="244"/>
                    </a:cubicBezTo>
                    <a:cubicBezTo>
                      <a:pt x="293" y="245"/>
                      <a:pt x="294" y="246"/>
                      <a:pt x="294" y="247"/>
                    </a:cubicBezTo>
                    <a:cubicBezTo>
                      <a:pt x="293" y="247"/>
                      <a:pt x="293" y="247"/>
                      <a:pt x="293" y="246"/>
                    </a:cubicBezTo>
                    <a:cubicBezTo>
                      <a:pt x="293" y="246"/>
                      <a:pt x="292" y="246"/>
                      <a:pt x="292" y="246"/>
                    </a:cubicBezTo>
                    <a:cubicBezTo>
                      <a:pt x="292" y="245"/>
                      <a:pt x="292" y="243"/>
                      <a:pt x="292" y="241"/>
                    </a:cubicBezTo>
                    <a:close/>
                    <a:moveTo>
                      <a:pt x="287" y="228"/>
                    </a:moveTo>
                    <a:cubicBezTo>
                      <a:pt x="287" y="229"/>
                      <a:pt x="287" y="230"/>
                      <a:pt x="287" y="230"/>
                    </a:cubicBezTo>
                    <a:cubicBezTo>
                      <a:pt x="287" y="231"/>
                      <a:pt x="287" y="231"/>
                      <a:pt x="288" y="232"/>
                    </a:cubicBezTo>
                    <a:cubicBezTo>
                      <a:pt x="288" y="234"/>
                      <a:pt x="288" y="235"/>
                      <a:pt x="288" y="237"/>
                    </a:cubicBezTo>
                    <a:cubicBezTo>
                      <a:pt x="288" y="238"/>
                      <a:pt x="287" y="238"/>
                      <a:pt x="287" y="238"/>
                    </a:cubicBezTo>
                    <a:cubicBezTo>
                      <a:pt x="287" y="239"/>
                      <a:pt x="287" y="240"/>
                      <a:pt x="287" y="240"/>
                    </a:cubicBezTo>
                    <a:cubicBezTo>
                      <a:pt x="287" y="241"/>
                      <a:pt x="286" y="242"/>
                      <a:pt x="286" y="243"/>
                    </a:cubicBezTo>
                    <a:cubicBezTo>
                      <a:pt x="286" y="242"/>
                      <a:pt x="286" y="242"/>
                      <a:pt x="285" y="242"/>
                    </a:cubicBezTo>
                    <a:cubicBezTo>
                      <a:pt x="285" y="242"/>
                      <a:pt x="285" y="241"/>
                      <a:pt x="285" y="241"/>
                    </a:cubicBezTo>
                    <a:cubicBezTo>
                      <a:pt x="286" y="240"/>
                      <a:pt x="286" y="240"/>
                      <a:pt x="286" y="239"/>
                    </a:cubicBezTo>
                    <a:cubicBezTo>
                      <a:pt x="286" y="238"/>
                      <a:pt x="286" y="237"/>
                      <a:pt x="286" y="236"/>
                    </a:cubicBezTo>
                    <a:cubicBezTo>
                      <a:pt x="286" y="233"/>
                      <a:pt x="286" y="231"/>
                      <a:pt x="286" y="228"/>
                    </a:cubicBezTo>
                    <a:cubicBezTo>
                      <a:pt x="287" y="228"/>
                      <a:pt x="287" y="228"/>
                      <a:pt x="287" y="228"/>
                    </a:cubicBezTo>
                    <a:close/>
                    <a:moveTo>
                      <a:pt x="301" y="252"/>
                    </a:moveTo>
                    <a:cubicBezTo>
                      <a:pt x="301" y="252"/>
                      <a:pt x="301" y="252"/>
                      <a:pt x="301" y="252"/>
                    </a:cubicBezTo>
                    <a:cubicBezTo>
                      <a:pt x="302" y="251"/>
                      <a:pt x="302" y="249"/>
                      <a:pt x="302" y="248"/>
                    </a:cubicBezTo>
                    <a:cubicBezTo>
                      <a:pt x="302" y="246"/>
                      <a:pt x="302" y="245"/>
                      <a:pt x="303" y="243"/>
                    </a:cubicBezTo>
                    <a:cubicBezTo>
                      <a:pt x="303" y="242"/>
                      <a:pt x="303" y="241"/>
                      <a:pt x="303" y="240"/>
                    </a:cubicBezTo>
                    <a:cubicBezTo>
                      <a:pt x="304" y="244"/>
                      <a:pt x="305" y="247"/>
                      <a:pt x="305" y="251"/>
                    </a:cubicBezTo>
                    <a:cubicBezTo>
                      <a:pt x="306" y="252"/>
                      <a:pt x="306" y="254"/>
                      <a:pt x="306" y="256"/>
                    </a:cubicBezTo>
                    <a:cubicBezTo>
                      <a:pt x="305" y="254"/>
                      <a:pt x="303" y="253"/>
                      <a:pt x="301" y="252"/>
                    </a:cubicBezTo>
                    <a:close/>
                    <a:moveTo>
                      <a:pt x="313" y="260"/>
                    </a:moveTo>
                    <a:cubicBezTo>
                      <a:pt x="314" y="259"/>
                      <a:pt x="314" y="257"/>
                      <a:pt x="314" y="255"/>
                    </a:cubicBezTo>
                    <a:cubicBezTo>
                      <a:pt x="314" y="252"/>
                      <a:pt x="314" y="249"/>
                      <a:pt x="314" y="246"/>
                    </a:cubicBezTo>
                    <a:cubicBezTo>
                      <a:pt x="314" y="241"/>
                      <a:pt x="314" y="236"/>
                      <a:pt x="314" y="231"/>
                    </a:cubicBezTo>
                    <a:cubicBezTo>
                      <a:pt x="314" y="229"/>
                      <a:pt x="314" y="228"/>
                      <a:pt x="314" y="226"/>
                    </a:cubicBezTo>
                    <a:cubicBezTo>
                      <a:pt x="315" y="226"/>
                      <a:pt x="316" y="226"/>
                      <a:pt x="316" y="226"/>
                    </a:cubicBezTo>
                    <a:cubicBezTo>
                      <a:pt x="319" y="226"/>
                      <a:pt x="322" y="226"/>
                      <a:pt x="325" y="225"/>
                    </a:cubicBezTo>
                    <a:cubicBezTo>
                      <a:pt x="326" y="225"/>
                      <a:pt x="327" y="225"/>
                      <a:pt x="327" y="225"/>
                    </a:cubicBezTo>
                    <a:cubicBezTo>
                      <a:pt x="327" y="226"/>
                      <a:pt x="327" y="228"/>
                      <a:pt x="327" y="229"/>
                    </a:cubicBezTo>
                    <a:cubicBezTo>
                      <a:pt x="327" y="228"/>
                      <a:pt x="327" y="227"/>
                      <a:pt x="326" y="227"/>
                    </a:cubicBezTo>
                    <a:cubicBezTo>
                      <a:pt x="326" y="226"/>
                      <a:pt x="326" y="226"/>
                      <a:pt x="326" y="226"/>
                    </a:cubicBezTo>
                    <a:cubicBezTo>
                      <a:pt x="325" y="226"/>
                      <a:pt x="325" y="226"/>
                      <a:pt x="325" y="226"/>
                    </a:cubicBezTo>
                    <a:cubicBezTo>
                      <a:pt x="325" y="226"/>
                      <a:pt x="325" y="226"/>
                      <a:pt x="325" y="226"/>
                    </a:cubicBezTo>
                    <a:cubicBezTo>
                      <a:pt x="324" y="226"/>
                      <a:pt x="324" y="226"/>
                      <a:pt x="324" y="226"/>
                    </a:cubicBezTo>
                    <a:cubicBezTo>
                      <a:pt x="323" y="226"/>
                      <a:pt x="323" y="226"/>
                      <a:pt x="323" y="227"/>
                    </a:cubicBezTo>
                    <a:cubicBezTo>
                      <a:pt x="323" y="227"/>
                      <a:pt x="323" y="228"/>
                      <a:pt x="323" y="228"/>
                    </a:cubicBezTo>
                    <a:cubicBezTo>
                      <a:pt x="323" y="229"/>
                      <a:pt x="323" y="230"/>
                      <a:pt x="323" y="231"/>
                    </a:cubicBezTo>
                    <a:cubicBezTo>
                      <a:pt x="322" y="233"/>
                      <a:pt x="322" y="234"/>
                      <a:pt x="322" y="235"/>
                    </a:cubicBezTo>
                    <a:cubicBezTo>
                      <a:pt x="322" y="236"/>
                      <a:pt x="322" y="238"/>
                      <a:pt x="322" y="240"/>
                    </a:cubicBezTo>
                    <a:cubicBezTo>
                      <a:pt x="322" y="244"/>
                      <a:pt x="322" y="248"/>
                      <a:pt x="322" y="252"/>
                    </a:cubicBezTo>
                    <a:cubicBezTo>
                      <a:pt x="322" y="253"/>
                      <a:pt x="322" y="254"/>
                      <a:pt x="322" y="254"/>
                    </a:cubicBezTo>
                    <a:cubicBezTo>
                      <a:pt x="321" y="257"/>
                      <a:pt x="321" y="260"/>
                      <a:pt x="320" y="263"/>
                    </a:cubicBezTo>
                    <a:cubicBezTo>
                      <a:pt x="320" y="263"/>
                      <a:pt x="320" y="263"/>
                      <a:pt x="320" y="263"/>
                    </a:cubicBezTo>
                    <a:cubicBezTo>
                      <a:pt x="320" y="257"/>
                      <a:pt x="321" y="251"/>
                      <a:pt x="321" y="244"/>
                    </a:cubicBezTo>
                    <a:cubicBezTo>
                      <a:pt x="321" y="239"/>
                      <a:pt x="321" y="234"/>
                      <a:pt x="321" y="229"/>
                    </a:cubicBezTo>
                    <a:cubicBezTo>
                      <a:pt x="321" y="228"/>
                      <a:pt x="320" y="227"/>
                      <a:pt x="319" y="227"/>
                    </a:cubicBezTo>
                    <a:cubicBezTo>
                      <a:pt x="317" y="227"/>
                      <a:pt x="316" y="228"/>
                      <a:pt x="316" y="229"/>
                    </a:cubicBezTo>
                    <a:cubicBezTo>
                      <a:pt x="316" y="240"/>
                      <a:pt x="316" y="251"/>
                      <a:pt x="316" y="261"/>
                    </a:cubicBezTo>
                    <a:cubicBezTo>
                      <a:pt x="315" y="261"/>
                      <a:pt x="315" y="261"/>
                      <a:pt x="315" y="261"/>
                    </a:cubicBezTo>
                    <a:cubicBezTo>
                      <a:pt x="315" y="261"/>
                      <a:pt x="315" y="261"/>
                      <a:pt x="314" y="261"/>
                    </a:cubicBezTo>
                    <a:cubicBezTo>
                      <a:pt x="314" y="261"/>
                      <a:pt x="314" y="261"/>
                      <a:pt x="313" y="260"/>
                    </a:cubicBezTo>
                    <a:close/>
                    <a:moveTo>
                      <a:pt x="326" y="233"/>
                    </a:moveTo>
                    <a:cubicBezTo>
                      <a:pt x="326" y="233"/>
                      <a:pt x="326" y="233"/>
                      <a:pt x="326" y="233"/>
                    </a:cubicBezTo>
                    <a:cubicBezTo>
                      <a:pt x="326" y="233"/>
                      <a:pt x="326" y="232"/>
                      <a:pt x="326" y="232"/>
                    </a:cubicBezTo>
                    <a:cubicBezTo>
                      <a:pt x="326" y="232"/>
                      <a:pt x="326" y="232"/>
                      <a:pt x="326" y="232"/>
                    </a:cubicBezTo>
                    <a:cubicBezTo>
                      <a:pt x="326" y="232"/>
                      <a:pt x="326" y="232"/>
                      <a:pt x="326" y="232"/>
                    </a:cubicBezTo>
                    <a:cubicBezTo>
                      <a:pt x="326" y="232"/>
                      <a:pt x="326" y="232"/>
                      <a:pt x="326" y="233"/>
                    </a:cubicBezTo>
                    <a:close/>
                    <a:moveTo>
                      <a:pt x="326" y="266"/>
                    </a:moveTo>
                    <a:cubicBezTo>
                      <a:pt x="326" y="262"/>
                      <a:pt x="326" y="259"/>
                      <a:pt x="326" y="255"/>
                    </a:cubicBezTo>
                    <a:cubicBezTo>
                      <a:pt x="326" y="254"/>
                      <a:pt x="326" y="252"/>
                      <a:pt x="327" y="251"/>
                    </a:cubicBezTo>
                    <a:cubicBezTo>
                      <a:pt x="327" y="252"/>
                      <a:pt x="327" y="253"/>
                      <a:pt x="327" y="254"/>
                    </a:cubicBezTo>
                    <a:cubicBezTo>
                      <a:pt x="327" y="258"/>
                      <a:pt x="327" y="262"/>
                      <a:pt x="328" y="266"/>
                    </a:cubicBezTo>
                    <a:cubicBezTo>
                      <a:pt x="328" y="266"/>
                      <a:pt x="328" y="266"/>
                      <a:pt x="328" y="267"/>
                    </a:cubicBezTo>
                    <a:cubicBezTo>
                      <a:pt x="327" y="266"/>
                      <a:pt x="326" y="266"/>
                      <a:pt x="326" y="266"/>
                    </a:cubicBezTo>
                    <a:close/>
                    <a:moveTo>
                      <a:pt x="278" y="229"/>
                    </a:moveTo>
                    <a:cubicBezTo>
                      <a:pt x="279" y="229"/>
                      <a:pt x="280" y="229"/>
                      <a:pt x="281" y="229"/>
                    </a:cubicBezTo>
                    <a:cubicBezTo>
                      <a:pt x="281" y="231"/>
                      <a:pt x="281" y="233"/>
                      <a:pt x="281" y="236"/>
                    </a:cubicBezTo>
                    <a:cubicBezTo>
                      <a:pt x="281" y="237"/>
                      <a:pt x="281" y="238"/>
                      <a:pt x="281" y="239"/>
                    </a:cubicBezTo>
                    <a:cubicBezTo>
                      <a:pt x="280" y="239"/>
                      <a:pt x="279" y="238"/>
                      <a:pt x="277" y="237"/>
                    </a:cubicBezTo>
                    <a:cubicBezTo>
                      <a:pt x="278" y="235"/>
                      <a:pt x="278" y="232"/>
                      <a:pt x="278" y="230"/>
                    </a:cubicBezTo>
                    <a:cubicBezTo>
                      <a:pt x="278" y="229"/>
                      <a:pt x="278" y="229"/>
                      <a:pt x="278" y="229"/>
                    </a:cubicBezTo>
                    <a:close/>
                    <a:moveTo>
                      <a:pt x="267" y="229"/>
                    </a:moveTo>
                    <a:cubicBezTo>
                      <a:pt x="270" y="229"/>
                      <a:pt x="273" y="229"/>
                      <a:pt x="276" y="229"/>
                    </a:cubicBezTo>
                    <a:cubicBezTo>
                      <a:pt x="275" y="229"/>
                      <a:pt x="275" y="229"/>
                      <a:pt x="275" y="230"/>
                    </a:cubicBezTo>
                    <a:cubicBezTo>
                      <a:pt x="275" y="232"/>
                      <a:pt x="275" y="234"/>
                      <a:pt x="275" y="236"/>
                    </a:cubicBezTo>
                    <a:cubicBezTo>
                      <a:pt x="273" y="235"/>
                      <a:pt x="272" y="234"/>
                      <a:pt x="271" y="233"/>
                    </a:cubicBezTo>
                    <a:cubicBezTo>
                      <a:pt x="268" y="232"/>
                      <a:pt x="266" y="231"/>
                      <a:pt x="263" y="230"/>
                    </a:cubicBezTo>
                    <a:cubicBezTo>
                      <a:pt x="265" y="230"/>
                      <a:pt x="266" y="229"/>
                      <a:pt x="267" y="229"/>
                    </a:cubicBezTo>
                    <a:close/>
                    <a:moveTo>
                      <a:pt x="300" y="261"/>
                    </a:moveTo>
                    <a:cubicBezTo>
                      <a:pt x="300" y="262"/>
                      <a:pt x="301" y="262"/>
                      <a:pt x="302" y="262"/>
                    </a:cubicBezTo>
                    <a:cubicBezTo>
                      <a:pt x="302" y="263"/>
                      <a:pt x="303" y="263"/>
                      <a:pt x="303" y="263"/>
                    </a:cubicBezTo>
                    <a:cubicBezTo>
                      <a:pt x="303" y="263"/>
                      <a:pt x="303" y="263"/>
                      <a:pt x="303" y="263"/>
                    </a:cubicBezTo>
                    <a:cubicBezTo>
                      <a:pt x="302" y="263"/>
                      <a:pt x="301" y="262"/>
                      <a:pt x="300" y="261"/>
                    </a:cubicBezTo>
                    <a:cubicBezTo>
                      <a:pt x="300" y="261"/>
                      <a:pt x="300" y="261"/>
                      <a:pt x="300" y="261"/>
                    </a:cubicBezTo>
                    <a:close/>
                    <a:moveTo>
                      <a:pt x="350" y="228"/>
                    </a:moveTo>
                    <a:cubicBezTo>
                      <a:pt x="350" y="242"/>
                      <a:pt x="350" y="256"/>
                      <a:pt x="349" y="269"/>
                    </a:cubicBezTo>
                    <a:cubicBezTo>
                      <a:pt x="349" y="269"/>
                      <a:pt x="349" y="269"/>
                      <a:pt x="348" y="269"/>
                    </a:cubicBezTo>
                    <a:cubicBezTo>
                      <a:pt x="348" y="266"/>
                      <a:pt x="348" y="262"/>
                      <a:pt x="348" y="259"/>
                    </a:cubicBezTo>
                    <a:cubicBezTo>
                      <a:pt x="347" y="254"/>
                      <a:pt x="347" y="250"/>
                      <a:pt x="347" y="245"/>
                    </a:cubicBezTo>
                    <a:cubicBezTo>
                      <a:pt x="348" y="239"/>
                      <a:pt x="349" y="233"/>
                      <a:pt x="350" y="226"/>
                    </a:cubicBezTo>
                    <a:cubicBezTo>
                      <a:pt x="350" y="226"/>
                      <a:pt x="350" y="226"/>
                      <a:pt x="350" y="225"/>
                    </a:cubicBezTo>
                    <a:cubicBezTo>
                      <a:pt x="350" y="226"/>
                      <a:pt x="350" y="227"/>
                      <a:pt x="350" y="227"/>
                    </a:cubicBezTo>
                    <a:cubicBezTo>
                      <a:pt x="350" y="227"/>
                      <a:pt x="350" y="228"/>
                      <a:pt x="350" y="228"/>
                    </a:cubicBezTo>
                    <a:close/>
                    <a:moveTo>
                      <a:pt x="350" y="225"/>
                    </a:moveTo>
                    <a:cubicBezTo>
                      <a:pt x="350" y="224"/>
                      <a:pt x="349" y="224"/>
                      <a:pt x="348" y="224"/>
                    </a:cubicBezTo>
                    <a:cubicBezTo>
                      <a:pt x="348" y="224"/>
                      <a:pt x="348" y="224"/>
                      <a:pt x="348" y="224"/>
                    </a:cubicBezTo>
                    <a:cubicBezTo>
                      <a:pt x="347" y="224"/>
                      <a:pt x="347" y="224"/>
                      <a:pt x="347" y="224"/>
                    </a:cubicBezTo>
                    <a:cubicBezTo>
                      <a:pt x="346" y="224"/>
                      <a:pt x="346" y="225"/>
                      <a:pt x="346" y="225"/>
                    </a:cubicBezTo>
                    <a:cubicBezTo>
                      <a:pt x="345" y="227"/>
                      <a:pt x="345" y="229"/>
                      <a:pt x="345" y="231"/>
                    </a:cubicBezTo>
                    <a:cubicBezTo>
                      <a:pt x="344" y="231"/>
                      <a:pt x="344" y="231"/>
                      <a:pt x="344" y="231"/>
                    </a:cubicBezTo>
                    <a:cubicBezTo>
                      <a:pt x="343" y="231"/>
                      <a:pt x="341" y="232"/>
                      <a:pt x="341" y="234"/>
                    </a:cubicBezTo>
                    <a:cubicBezTo>
                      <a:pt x="342" y="238"/>
                      <a:pt x="342" y="242"/>
                      <a:pt x="342" y="247"/>
                    </a:cubicBezTo>
                    <a:cubicBezTo>
                      <a:pt x="342" y="251"/>
                      <a:pt x="341" y="255"/>
                      <a:pt x="340" y="259"/>
                    </a:cubicBezTo>
                    <a:cubicBezTo>
                      <a:pt x="340" y="259"/>
                      <a:pt x="340" y="259"/>
                      <a:pt x="340" y="260"/>
                    </a:cubicBezTo>
                    <a:cubicBezTo>
                      <a:pt x="340" y="259"/>
                      <a:pt x="340" y="258"/>
                      <a:pt x="340" y="258"/>
                    </a:cubicBezTo>
                    <a:cubicBezTo>
                      <a:pt x="340" y="253"/>
                      <a:pt x="340" y="249"/>
                      <a:pt x="340" y="245"/>
                    </a:cubicBezTo>
                    <a:cubicBezTo>
                      <a:pt x="340" y="243"/>
                      <a:pt x="340" y="241"/>
                      <a:pt x="340" y="239"/>
                    </a:cubicBezTo>
                    <a:cubicBezTo>
                      <a:pt x="340" y="238"/>
                      <a:pt x="340" y="236"/>
                      <a:pt x="340" y="235"/>
                    </a:cubicBezTo>
                    <a:cubicBezTo>
                      <a:pt x="340" y="235"/>
                      <a:pt x="341" y="234"/>
                      <a:pt x="341" y="234"/>
                    </a:cubicBezTo>
                    <a:cubicBezTo>
                      <a:pt x="341" y="232"/>
                      <a:pt x="341" y="231"/>
                      <a:pt x="340" y="229"/>
                    </a:cubicBezTo>
                    <a:cubicBezTo>
                      <a:pt x="340" y="229"/>
                      <a:pt x="340" y="228"/>
                      <a:pt x="340" y="228"/>
                    </a:cubicBezTo>
                    <a:cubicBezTo>
                      <a:pt x="339" y="227"/>
                      <a:pt x="339" y="227"/>
                      <a:pt x="339" y="227"/>
                    </a:cubicBezTo>
                    <a:cubicBezTo>
                      <a:pt x="338" y="227"/>
                      <a:pt x="338" y="227"/>
                      <a:pt x="338" y="228"/>
                    </a:cubicBezTo>
                    <a:cubicBezTo>
                      <a:pt x="337" y="228"/>
                      <a:pt x="337" y="228"/>
                      <a:pt x="337" y="228"/>
                    </a:cubicBezTo>
                    <a:cubicBezTo>
                      <a:pt x="337" y="229"/>
                      <a:pt x="337" y="229"/>
                      <a:pt x="337" y="229"/>
                    </a:cubicBezTo>
                    <a:cubicBezTo>
                      <a:pt x="336" y="229"/>
                      <a:pt x="336" y="229"/>
                      <a:pt x="336" y="229"/>
                    </a:cubicBezTo>
                    <a:cubicBezTo>
                      <a:pt x="336" y="229"/>
                      <a:pt x="336" y="229"/>
                      <a:pt x="335" y="229"/>
                    </a:cubicBezTo>
                    <a:cubicBezTo>
                      <a:pt x="335" y="229"/>
                      <a:pt x="335" y="229"/>
                      <a:pt x="335" y="229"/>
                    </a:cubicBezTo>
                    <a:cubicBezTo>
                      <a:pt x="335" y="228"/>
                      <a:pt x="335" y="227"/>
                      <a:pt x="335" y="227"/>
                    </a:cubicBezTo>
                    <a:cubicBezTo>
                      <a:pt x="335" y="226"/>
                      <a:pt x="334" y="225"/>
                      <a:pt x="333" y="224"/>
                    </a:cubicBezTo>
                    <a:cubicBezTo>
                      <a:pt x="334" y="224"/>
                      <a:pt x="334" y="224"/>
                      <a:pt x="334" y="224"/>
                    </a:cubicBezTo>
                    <a:cubicBezTo>
                      <a:pt x="337" y="224"/>
                      <a:pt x="339" y="223"/>
                      <a:pt x="342" y="223"/>
                    </a:cubicBezTo>
                    <a:cubicBezTo>
                      <a:pt x="342" y="222"/>
                      <a:pt x="343" y="222"/>
                      <a:pt x="343" y="222"/>
                    </a:cubicBezTo>
                    <a:cubicBezTo>
                      <a:pt x="345" y="222"/>
                      <a:pt x="348" y="222"/>
                      <a:pt x="350" y="222"/>
                    </a:cubicBezTo>
                    <a:cubicBezTo>
                      <a:pt x="350" y="223"/>
                      <a:pt x="350" y="224"/>
                      <a:pt x="350" y="225"/>
                    </a:cubicBezTo>
                    <a:cubicBezTo>
                      <a:pt x="350" y="225"/>
                      <a:pt x="350" y="225"/>
                      <a:pt x="350" y="225"/>
                    </a:cubicBezTo>
                    <a:close/>
                    <a:moveTo>
                      <a:pt x="247" y="230"/>
                    </a:moveTo>
                    <a:cubicBezTo>
                      <a:pt x="248" y="231"/>
                      <a:pt x="250" y="232"/>
                      <a:pt x="252" y="233"/>
                    </a:cubicBezTo>
                    <a:cubicBezTo>
                      <a:pt x="253" y="233"/>
                      <a:pt x="255" y="234"/>
                      <a:pt x="256" y="235"/>
                    </a:cubicBezTo>
                    <a:cubicBezTo>
                      <a:pt x="260" y="237"/>
                      <a:pt x="263" y="238"/>
                      <a:pt x="267" y="240"/>
                    </a:cubicBezTo>
                    <a:cubicBezTo>
                      <a:pt x="267" y="241"/>
                      <a:pt x="268" y="241"/>
                      <a:pt x="269" y="242"/>
                    </a:cubicBezTo>
                    <a:cubicBezTo>
                      <a:pt x="269" y="242"/>
                      <a:pt x="268" y="242"/>
                      <a:pt x="268" y="241"/>
                    </a:cubicBezTo>
                    <a:cubicBezTo>
                      <a:pt x="268" y="241"/>
                      <a:pt x="268" y="241"/>
                      <a:pt x="268" y="241"/>
                    </a:cubicBezTo>
                    <a:cubicBezTo>
                      <a:pt x="268" y="241"/>
                      <a:pt x="268" y="241"/>
                      <a:pt x="268" y="241"/>
                    </a:cubicBezTo>
                    <a:cubicBezTo>
                      <a:pt x="267" y="241"/>
                      <a:pt x="267" y="241"/>
                      <a:pt x="266" y="240"/>
                    </a:cubicBezTo>
                    <a:cubicBezTo>
                      <a:pt x="265" y="240"/>
                      <a:pt x="263"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2" y="239"/>
                      <a:pt x="262" y="239"/>
                      <a:pt x="262" y="239"/>
                    </a:cubicBezTo>
                    <a:cubicBezTo>
                      <a:pt x="261" y="239"/>
                      <a:pt x="261" y="238"/>
                      <a:pt x="261" y="238"/>
                    </a:cubicBezTo>
                    <a:cubicBezTo>
                      <a:pt x="261" y="238"/>
                      <a:pt x="261" y="238"/>
                      <a:pt x="261" y="238"/>
                    </a:cubicBezTo>
                    <a:cubicBezTo>
                      <a:pt x="256" y="236"/>
                      <a:pt x="252" y="234"/>
                      <a:pt x="247" y="232"/>
                    </a:cubicBezTo>
                    <a:cubicBezTo>
                      <a:pt x="247" y="232"/>
                      <a:pt x="246" y="232"/>
                      <a:pt x="246" y="232"/>
                    </a:cubicBezTo>
                    <a:cubicBezTo>
                      <a:pt x="246" y="232"/>
                      <a:pt x="246" y="232"/>
                      <a:pt x="246" y="232"/>
                    </a:cubicBezTo>
                    <a:cubicBezTo>
                      <a:pt x="247" y="232"/>
                      <a:pt x="247" y="231"/>
                      <a:pt x="246" y="230"/>
                    </a:cubicBezTo>
                    <a:cubicBezTo>
                      <a:pt x="246" y="230"/>
                      <a:pt x="246" y="230"/>
                      <a:pt x="247" y="230"/>
                    </a:cubicBezTo>
                    <a:close/>
                    <a:moveTo>
                      <a:pt x="997" y="123"/>
                    </a:moveTo>
                    <a:cubicBezTo>
                      <a:pt x="1000" y="120"/>
                      <a:pt x="1004" y="117"/>
                      <a:pt x="1007" y="114"/>
                    </a:cubicBezTo>
                    <a:cubicBezTo>
                      <a:pt x="1007" y="115"/>
                      <a:pt x="1007" y="115"/>
                      <a:pt x="1007" y="115"/>
                    </a:cubicBezTo>
                    <a:cubicBezTo>
                      <a:pt x="1005" y="117"/>
                      <a:pt x="1003" y="118"/>
                      <a:pt x="1001" y="120"/>
                    </a:cubicBezTo>
                    <a:cubicBezTo>
                      <a:pt x="1000" y="121"/>
                      <a:pt x="998" y="122"/>
                      <a:pt x="997" y="123"/>
                    </a:cubicBezTo>
                    <a:close/>
                    <a:moveTo>
                      <a:pt x="658" y="19"/>
                    </a:moveTo>
                    <a:cubicBezTo>
                      <a:pt x="673" y="18"/>
                      <a:pt x="687" y="17"/>
                      <a:pt x="702" y="17"/>
                    </a:cubicBezTo>
                    <a:cubicBezTo>
                      <a:pt x="717" y="16"/>
                      <a:pt x="733" y="15"/>
                      <a:pt x="748" y="14"/>
                    </a:cubicBezTo>
                    <a:cubicBezTo>
                      <a:pt x="755" y="14"/>
                      <a:pt x="762" y="13"/>
                      <a:pt x="769" y="13"/>
                    </a:cubicBezTo>
                    <a:cubicBezTo>
                      <a:pt x="777" y="13"/>
                      <a:pt x="785" y="13"/>
                      <a:pt x="793" y="12"/>
                    </a:cubicBezTo>
                    <a:cubicBezTo>
                      <a:pt x="807" y="12"/>
                      <a:pt x="821" y="11"/>
                      <a:pt x="835" y="10"/>
                    </a:cubicBezTo>
                    <a:cubicBezTo>
                      <a:pt x="843" y="9"/>
                      <a:pt x="850" y="9"/>
                      <a:pt x="858" y="8"/>
                    </a:cubicBezTo>
                    <a:cubicBezTo>
                      <a:pt x="865" y="8"/>
                      <a:pt x="872" y="7"/>
                      <a:pt x="879" y="7"/>
                    </a:cubicBezTo>
                    <a:cubicBezTo>
                      <a:pt x="883" y="7"/>
                      <a:pt x="887" y="7"/>
                      <a:pt x="891" y="7"/>
                    </a:cubicBezTo>
                    <a:cubicBezTo>
                      <a:pt x="889" y="7"/>
                      <a:pt x="887" y="8"/>
                      <a:pt x="886" y="8"/>
                    </a:cubicBezTo>
                    <a:cubicBezTo>
                      <a:pt x="879" y="9"/>
                      <a:pt x="873" y="10"/>
                      <a:pt x="866" y="11"/>
                    </a:cubicBezTo>
                    <a:cubicBezTo>
                      <a:pt x="864" y="11"/>
                      <a:pt x="862" y="11"/>
                      <a:pt x="861" y="12"/>
                    </a:cubicBezTo>
                    <a:cubicBezTo>
                      <a:pt x="859" y="12"/>
                      <a:pt x="857" y="12"/>
                      <a:pt x="855" y="12"/>
                    </a:cubicBezTo>
                    <a:cubicBezTo>
                      <a:pt x="851" y="12"/>
                      <a:pt x="847" y="12"/>
                      <a:pt x="844" y="12"/>
                    </a:cubicBezTo>
                    <a:cubicBezTo>
                      <a:pt x="840" y="12"/>
                      <a:pt x="837" y="12"/>
                      <a:pt x="833" y="13"/>
                    </a:cubicBezTo>
                    <a:cubicBezTo>
                      <a:pt x="829" y="13"/>
                      <a:pt x="825" y="13"/>
                      <a:pt x="822" y="14"/>
                    </a:cubicBezTo>
                    <a:cubicBezTo>
                      <a:pt x="818" y="14"/>
                      <a:pt x="814" y="14"/>
                      <a:pt x="810" y="15"/>
                    </a:cubicBezTo>
                    <a:cubicBezTo>
                      <a:pt x="801" y="15"/>
                      <a:pt x="792" y="16"/>
                      <a:pt x="783" y="16"/>
                    </a:cubicBezTo>
                    <a:cubicBezTo>
                      <a:pt x="779" y="16"/>
                      <a:pt x="776" y="16"/>
                      <a:pt x="772" y="17"/>
                    </a:cubicBezTo>
                    <a:cubicBezTo>
                      <a:pt x="769" y="17"/>
                      <a:pt x="766" y="17"/>
                      <a:pt x="763" y="17"/>
                    </a:cubicBezTo>
                    <a:cubicBezTo>
                      <a:pt x="756" y="17"/>
                      <a:pt x="749" y="17"/>
                      <a:pt x="742" y="18"/>
                    </a:cubicBezTo>
                    <a:cubicBezTo>
                      <a:pt x="734" y="18"/>
                      <a:pt x="727" y="18"/>
                      <a:pt x="719" y="18"/>
                    </a:cubicBezTo>
                    <a:cubicBezTo>
                      <a:pt x="710" y="18"/>
                      <a:pt x="701" y="19"/>
                      <a:pt x="692" y="19"/>
                    </a:cubicBezTo>
                    <a:cubicBezTo>
                      <a:pt x="680" y="19"/>
                      <a:pt x="667" y="20"/>
                      <a:pt x="654" y="20"/>
                    </a:cubicBezTo>
                    <a:cubicBezTo>
                      <a:pt x="652" y="20"/>
                      <a:pt x="649" y="20"/>
                      <a:pt x="647" y="20"/>
                    </a:cubicBezTo>
                    <a:cubicBezTo>
                      <a:pt x="650" y="20"/>
                      <a:pt x="654" y="20"/>
                      <a:pt x="658" y="19"/>
                    </a:cubicBezTo>
                    <a:close/>
                    <a:moveTo>
                      <a:pt x="231" y="43"/>
                    </a:moveTo>
                    <a:cubicBezTo>
                      <a:pt x="231" y="43"/>
                      <a:pt x="231" y="43"/>
                      <a:pt x="232" y="42"/>
                    </a:cubicBezTo>
                    <a:cubicBezTo>
                      <a:pt x="232" y="42"/>
                      <a:pt x="232" y="42"/>
                      <a:pt x="232" y="42"/>
                    </a:cubicBezTo>
                    <a:cubicBezTo>
                      <a:pt x="232" y="42"/>
                      <a:pt x="232" y="42"/>
                      <a:pt x="232" y="42"/>
                    </a:cubicBezTo>
                    <a:cubicBezTo>
                      <a:pt x="233" y="41"/>
                      <a:pt x="235" y="41"/>
                      <a:pt x="236" y="41"/>
                    </a:cubicBezTo>
                    <a:cubicBezTo>
                      <a:pt x="237" y="41"/>
                      <a:pt x="237" y="41"/>
                      <a:pt x="238" y="41"/>
                    </a:cubicBezTo>
                    <a:cubicBezTo>
                      <a:pt x="238" y="41"/>
                      <a:pt x="238" y="41"/>
                      <a:pt x="238" y="41"/>
                    </a:cubicBezTo>
                    <a:cubicBezTo>
                      <a:pt x="238" y="42"/>
                      <a:pt x="238" y="43"/>
                      <a:pt x="238" y="43"/>
                    </a:cubicBezTo>
                    <a:cubicBezTo>
                      <a:pt x="238" y="43"/>
                      <a:pt x="237" y="44"/>
                      <a:pt x="237" y="44"/>
                    </a:cubicBezTo>
                    <a:cubicBezTo>
                      <a:pt x="237" y="44"/>
                      <a:pt x="236" y="44"/>
                      <a:pt x="236" y="45"/>
                    </a:cubicBezTo>
                    <a:cubicBezTo>
                      <a:pt x="235" y="45"/>
                      <a:pt x="235" y="46"/>
                      <a:pt x="235" y="47"/>
                    </a:cubicBezTo>
                    <a:cubicBezTo>
                      <a:pt x="235" y="52"/>
                      <a:pt x="236" y="56"/>
                      <a:pt x="236" y="61"/>
                    </a:cubicBezTo>
                    <a:cubicBezTo>
                      <a:pt x="236" y="63"/>
                      <a:pt x="237" y="65"/>
                      <a:pt x="237" y="67"/>
                    </a:cubicBezTo>
                    <a:cubicBezTo>
                      <a:pt x="237" y="68"/>
                      <a:pt x="237" y="69"/>
                      <a:pt x="237" y="69"/>
                    </a:cubicBezTo>
                    <a:cubicBezTo>
                      <a:pt x="237" y="70"/>
                      <a:pt x="237" y="71"/>
                      <a:pt x="237" y="71"/>
                    </a:cubicBezTo>
                    <a:cubicBezTo>
                      <a:pt x="236" y="74"/>
                      <a:pt x="236" y="78"/>
                      <a:pt x="236" y="81"/>
                    </a:cubicBezTo>
                    <a:cubicBezTo>
                      <a:pt x="236" y="81"/>
                      <a:pt x="236" y="80"/>
                      <a:pt x="236" y="80"/>
                    </a:cubicBezTo>
                    <a:cubicBezTo>
                      <a:pt x="236" y="81"/>
                      <a:pt x="236" y="81"/>
                      <a:pt x="236" y="82"/>
                    </a:cubicBezTo>
                    <a:cubicBezTo>
                      <a:pt x="236" y="81"/>
                      <a:pt x="236" y="81"/>
                      <a:pt x="236" y="81"/>
                    </a:cubicBezTo>
                    <a:cubicBezTo>
                      <a:pt x="236" y="81"/>
                      <a:pt x="236" y="81"/>
                      <a:pt x="236" y="82"/>
                    </a:cubicBezTo>
                    <a:cubicBezTo>
                      <a:pt x="235" y="86"/>
                      <a:pt x="234" y="90"/>
                      <a:pt x="234" y="94"/>
                    </a:cubicBezTo>
                    <a:cubicBezTo>
                      <a:pt x="234" y="89"/>
                      <a:pt x="233" y="84"/>
                      <a:pt x="233" y="79"/>
                    </a:cubicBezTo>
                    <a:cubicBezTo>
                      <a:pt x="233" y="73"/>
                      <a:pt x="233" y="68"/>
                      <a:pt x="232" y="62"/>
                    </a:cubicBezTo>
                    <a:cubicBezTo>
                      <a:pt x="232" y="60"/>
                      <a:pt x="232" y="58"/>
                      <a:pt x="232" y="56"/>
                    </a:cubicBezTo>
                    <a:cubicBezTo>
                      <a:pt x="232" y="54"/>
                      <a:pt x="232" y="52"/>
                      <a:pt x="231" y="51"/>
                    </a:cubicBezTo>
                    <a:cubicBezTo>
                      <a:pt x="231" y="48"/>
                      <a:pt x="231" y="46"/>
                      <a:pt x="231" y="43"/>
                    </a:cubicBezTo>
                    <a:close/>
                    <a:moveTo>
                      <a:pt x="51" y="271"/>
                    </a:moveTo>
                    <a:cubicBezTo>
                      <a:pt x="56" y="267"/>
                      <a:pt x="61" y="263"/>
                      <a:pt x="65" y="259"/>
                    </a:cubicBezTo>
                    <a:cubicBezTo>
                      <a:pt x="66" y="259"/>
                      <a:pt x="67" y="258"/>
                      <a:pt x="68" y="257"/>
                    </a:cubicBezTo>
                    <a:cubicBezTo>
                      <a:pt x="66" y="259"/>
                      <a:pt x="64" y="261"/>
                      <a:pt x="61" y="263"/>
                    </a:cubicBezTo>
                    <a:cubicBezTo>
                      <a:pt x="59" y="265"/>
                      <a:pt x="57" y="267"/>
                      <a:pt x="55" y="269"/>
                    </a:cubicBezTo>
                    <a:cubicBezTo>
                      <a:pt x="54" y="269"/>
                      <a:pt x="53" y="270"/>
                      <a:pt x="52" y="271"/>
                    </a:cubicBezTo>
                    <a:cubicBezTo>
                      <a:pt x="51" y="272"/>
                      <a:pt x="49" y="273"/>
                      <a:pt x="49" y="274"/>
                    </a:cubicBezTo>
                    <a:cubicBezTo>
                      <a:pt x="48" y="274"/>
                      <a:pt x="47" y="274"/>
                      <a:pt x="47" y="274"/>
                    </a:cubicBezTo>
                    <a:cubicBezTo>
                      <a:pt x="48" y="273"/>
                      <a:pt x="49" y="272"/>
                      <a:pt x="51" y="2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7"/>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1"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8"/>
              <p:cNvSpPr/>
              <p:nvPr/>
            </p:nvSpPr>
            <p:spPr bwMode="auto">
              <a:xfrm>
                <a:off x="1672" y="1658"/>
                <a:ext cx="3"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cubicBezTo>
                      <a:pt x="0" y="0"/>
                      <a:pt x="1" y="0"/>
                      <a:pt x="1" y="0"/>
                    </a:cubicBezTo>
                    <a:cubicBezTo>
                      <a:pt x="1" y="0"/>
                      <a:pt x="1"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9"/>
              <p:cNvSpPr/>
              <p:nvPr/>
            </p:nvSpPr>
            <p:spPr bwMode="auto">
              <a:xfrm>
                <a:off x="1010" y="1678"/>
                <a:ext cx="3"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1" y="0"/>
                    </a:cubicBezTo>
                    <a:cubicBezTo>
                      <a:pt x="0" y="0"/>
                      <a:pt x="0" y="0"/>
                      <a:pt x="0" y="0"/>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59" name="文本框 58"/>
            <p:cNvSpPr txBox="1"/>
            <p:nvPr/>
          </p:nvSpPr>
          <p:spPr>
            <a:xfrm>
              <a:off x="7745783" y="4346349"/>
              <a:ext cx="2668473" cy="694643"/>
            </a:xfrm>
            <a:prstGeom prst="rect">
              <a:avLst/>
            </a:prstGeom>
            <a:noFill/>
          </p:spPr>
          <p:txBody>
            <a:bodyPr wrap="square" rtlCol="0">
              <a:spAutoFit/>
              <a:scene3d>
                <a:camera prst="orthographicFront"/>
                <a:lightRig rig="threePt" dir="t"/>
              </a:scene3d>
              <a:sp3d contourW="12700"/>
            </a:bodyPr>
            <a:lstStyle/>
            <a:p>
              <a:pPr algn="ctr"/>
              <a:r>
                <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光色玻璃材料的衍生与应用</a:t>
              </a:r>
              <a:endParaRPr lang="zh-CN" altLang="en-US" sz="2400"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grpSp>
      <p:sp>
        <p:nvSpPr>
          <p:cNvPr id="71" name="Freeform 5"/>
          <p:cNvSpPr/>
          <p:nvPr/>
        </p:nvSpPr>
        <p:spPr bwMode="auto">
          <a:xfrm rot="4817337" flipH="1" flipV="1">
            <a:off x="6050497" y="2178527"/>
            <a:ext cx="920748" cy="965534"/>
          </a:xfrm>
          <a:custGeom>
            <a:avLst/>
            <a:gdLst>
              <a:gd name="T0" fmla="*/ 230 w 259"/>
              <a:gd name="T1" fmla="*/ 83 h 272"/>
              <a:gd name="T2" fmla="*/ 243 w 259"/>
              <a:gd name="T3" fmla="*/ 57 h 272"/>
              <a:gd name="T4" fmla="*/ 258 w 259"/>
              <a:gd name="T5" fmla="*/ 16 h 272"/>
              <a:gd name="T6" fmla="*/ 253 w 259"/>
              <a:gd name="T7" fmla="*/ 8 h 272"/>
              <a:gd name="T8" fmla="*/ 248 w 259"/>
              <a:gd name="T9" fmla="*/ 8 h 272"/>
              <a:gd name="T10" fmla="*/ 228 w 259"/>
              <a:gd name="T11" fmla="*/ 54 h 272"/>
              <a:gd name="T12" fmla="*/ 177 w 259"/>
              <a:gd name="T13" fmla="*/ 139 h 272"/>
              <a:gd name="T14" fmla="*/ 123 w 259"/>
              <a:gd name="T15" fmla="*/ 193 h 272"/>
              <a:gd name="T16" fmla="*/ 99 w 259"/>
              <a:gd name="T17" fmla="*/ 210 h 272"/>
              <a:gd name="T18" fmla="*/ 67 w 259"/>
              <a:gd name="T19" fmla="*/ 231 h 272"/>
              <a:gd name="T20" fmla="*/ 66 w 259"/>
              <a:gd name="T21" fmla="*/ 229 h 272"/>
              <a:gd name="T22" fmla="*/ 93 w 259"/>
              <a:gd name="T23" fmla="*/ 210 h 272"/>
              <a:gd name="T24" fmla="*/ 129 w 259"/>
              <a:gd name="T25" fmla="*/ 183 h 272"/>
              <a:gd name="T26" fmla="*/ 188 w 259"/>
              <a:gd name="T27" fmla="*/ 117 h 272"/>
              <a:gd name="T28" fmla="*/ 197 w 259"/>
              <a:gd name="T29" fmla="*/ 103 h 272"/>
              <a:gd name="T30" fmla="*/ 216 w 259"/>
              <a:gd name="T31" fmla="*/ 70 h 272"/>
              <a:gd name="T32" fmla="*/ 231 w 259"/>
              <a:gd name="T33" fmla="*/ 38 h 272"/>
              <a:gd name="T34" fmla="*/ 239 w 259"/>
              <a:gd name="T35" fmla="*/ 13 h 272"/>
              <a:gd name="T36" fmla="*/ 238 w 259"/>
              <a:gd name="T37" fmla="*/ 1 h 272"/>
              <a:gd name="T38" fmla="*/ 234 w 259"/>
              <a:gd name="T39" fmla="*/ 1 h 272"/>
              <a:gd name="T40" fmla="*/ 230 w 259"/>
              <a:gd name="T41" fmla="*/ 10 h 272"/>
              <a:gd name="T42" fmla="*/ 227 w 259"/>
              <a:gd name="T43" fmla="*/ 32 h 272"/>
              <a:gd name="T44" fmla="*/ 209 w 259"/>
              <a:gd name="T45" fmla="*/ 69 h 272"/>
              <a:gd name="T46" fmla="*/ 191 w 259"/>
              <a:gd name="T47" fmla="*/ 99 h 272"/>
              <a:gd name="T48" fmla="*/ 172 w 259"/>
              <a:gd name="T49" fmla="*/ 125 h 272"/>
              <a:gd name="T50" fmla="*/ 129 w 259"/>
              <a:gd name="T51" fmla="*/ 171 h 272"/>
              <a:gd name="T52" fmla="*/ 94 w 259"/>
              <a:gd name="T53" fmla="*/ 198 h 272"/>
              <a:gd name="T54" fmla="*/ 68 w 259"/>
              <a:gd name="T55" fmla="*/ 216 h 272"/>
              <a:gd name="T56" fmla="*/ 46 w 259"/>
              <a:gd name="T57" fmla="*/ 230 h 272"/>
              <a:gd name="T58" fmla="*/ 42 w 259"/>
              <a:gd name="T59" fmla="*/ 231 h 272"/>
              <a:gd name="T60" fmla="*/ 49 w 259"/>
              <a:gd name="T61" fmla="*/ 210 h 272"/>
              <a:gd name="T62" fmla="*/ 56 w 259"/>
              <a:gd name="T63" fmla="*/ 187 h 272"/>
              <a:gd name="T64" fmla="*/ 65 w 259"/>
              <a:gd name="T65" fmla="*/ 151 h 272"/>
              <a:gd name="T66" fmla="*/ 60 w 259"/>
              <a:gd name="T67" fmla="*/ 142 h 272"/>
              <a:gd name="T68" fmla="*/ 52 w 259"/>
              <a:gd name="T69" fmla="*/ 147 h 272"/>
              <a:gd name="T70" fmla="*/ 41 w 259"/>
              <a:gd name="T71" fmla="*/ 175 h 272"/>
              <a:gd name="T72" fmla="*/ 43 w 259"/>
              <a:gd name="T73" fmla="*/ 176 h 272"/>
              <a:gd name="T74" fmla="*/ 45 w 259"/>
              <a:gd name="T75" fmla="*/ 177 h 272"/>
              <a:gd name="T76" fmla="*/ 42 w 259"/>
              <a:gd name="T77" fmla="*/ 185 h 272"/>
              <a:gd name="T78" fmla="*/ 31 w 259"/>
              <a:gd name="T79" fmla="*/ 220 h 272"/>
              <a:gd name="T80" fmla="*/ 22 w 259"/>
              <a:gd name="T81" fmla="*/ 238 h 272"/>
              <a:gd name="T82" fmla="*/ 11 w 259"/>
              <a:gd name="T83" fmla="*/ 243 h 272"/>
              <a:gd name="T84" fmla="*/ 0 w 259"/>
              <a:gd name="T85" fmla="*/ 253 h 272"/>
              <a:gd name="T86" fmla="*/ 12 w 259"/>
              <a:gd name="T87" fmla="*/ 264 h 272"/>
              <a:gd name="T88" fmla="*/ 13 w 259"/>
              <a:gd name="T89" fmla="*/ 267 h 272"/>
              <a:gd name="T90" fmla="*/ 15 w 259"/>
              <a:gd name="T91" fmla="*/ 269 h 272"/>
              <a:gd name="T92" fmla="*/ 19 w 259"/>
              <a:gd name="T93" fmla="*/ 270 h 272"/>
              <a:gd name="T94" fmla="*/ 26 w 259"/>
              <a:gd name="T95" fmla="*/ 270 h 272"/>
              <a:gd name="T96" fmla="*/ 30 w 259"/>
              <a:gd name="T97" fmla="*/ 263 h 272"/>
              <a:gd name="T98" fmla="*/ 124 w 259"/>
              <a:gd name="T99" fmla="*/ 259 h 272"/>
              <a:gd name="T100" fmla="*/ 143 w 259"/>
              <a:gd name="T101" fmla="*/ 258 h 272"/>
              <a:gd name="T102" fmla="*/ 155 w 259"/>
              <a:gd name="T103" fmla="*/ 255 h 272"/>
              <a:gd name="T104" fmla="*/ 158 w 259"/>
              <a:gd name="T105" fmla="*/ 252 h 272"/>
              <a:gd name="T106" fmla="*/ 154 w 259"/>
              <a:gd name="T107" fmla="*/ 236 h 272"/>
              <a:gd name="T108" fmla="*/ 147 w 259"/>
              <a:gd name="T109" fmla="*/ 237 h 272"/>
              <a:gd name="T110" fmla="*/ 130 w 259"/>
              <a:gd name="T111" fmla="*/ 238 h 272"/>
              <a:gd name="T112" fmla="*/ 89 w 259"/>
              <a:gd name="T113" fmla="*/ 239 h 272"/>
              <a:gd name="T114" fmla="*/ 85 w 259"/>
              <a:gd name="T115" fmla="*/ 236 h 272"/>
              <a:gd name="T116" fmla="*/ 106 w 259"/>
              <a:gd name="T117" fmla="*/ 223 h 272"/>
              <a:gd name="T118" fmla="*/ 128 w 259"/>
              <a:gd name="T119" fmla="*/ 208 h 272"/>
              <a:gd name="T120" fmla="*/ 166 w 259"/>
              <a:gd name="T121" fmla="*/ 174 h 272"/>
              <a:gd name="T122" fmla="*/ 215 w 259"/>
              <a:gd name="T123" fmla="*/ 108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9" h="272">
                <a:moveTo>
                  <a:pt x="215" y="108"/>
                </a:moveTo>
                <a:cubicBezTo>
                  <a:pt x="220" y="99"/>
                  <a:pt x="225" y="91"/>
                  <a:pt x="230" y="83"/>
                </a:cubicBezTo>
                <a:cubicBezTo>
                  <a:pt x="232" y="79"/>
                  <a:pt x="234" y="75"/>
                  <a:pt x="236" y="71"/>
                </a:cubicBezTo>
                <a:cubicBezTo>
                  <a:pt x="239" y="66"/>
                  <a:pt x="241" y="61"/>
                  <a:pt x="243" y="57"/>
                </a:cubicBezTo>
                <a:cubicBezTo>
                  <a:pt x="244" y="52"/>
                  <a:pt x="246" y="48"/>
                  <a:pt x="248" y="43"/>
                </a:cubicBezTo>
                <a:cubicBezTo>
                  <a:pt x="251" y="34"/>
                  <a:pt x="255" y="25"/>
                  <a:pt x="258" y="16"/>
                </a:cubicBezTo>
                <a:cubicBezTo>
                  <a:pt x="259" y="15"/>
                  <a:pt x="258" y="13"/>
                  <a:pt x="257" y="11"/>
                </a:cubicBezTo>
                <a:cubicBezTo>
                  <a:pt x="256" y="9"/>
                  <a:pt x="255" y="8"/>
                  <a:pt x="253" y="8"/>
                </a:cubicBezTo>
                <a:cubicBezTo>
                  <a:pt x="252" y="8"/>
                  <a:pt x="252" y="8"/>
                  <a:pt x="251" y="8"/>
                </a:cubicBezTo>
                <a:cubicBezTo>
                  <a:pt x="250" y="8"/>
                  <a:pt x="249" y="8"/>
                  <a:pt x="248" y="8"/>
                </a:cubicBezTo>
                <a:cubicBezTo>
                  <a:pt x="246" y="9"/>
                  <a:pt x="245" y="11"/>
                  <a:pt x="244" y="13"/>
                </a:cubicBezTo>
                <a:cubicBezTo>
                  <a:pt x="239" y="27"/>
                  <a:pt x="234" y="41"/>
                  <a:pt x="228" y="54"/>
                </a:cubicBezTo>
                <a:cubicBezTo>
                  <a:pt x="222" y="70"/>
                  <a:pt x="213" y="84"/>
                  <a:pt x="204" y="98"/>
                </a:cubicBezTo>
                <a:cubicBezTo>
                  <a:pt x="196" y="112"/>
                  <a:pt x="187" y="126"/>
                  <a:pt x="177" y="139"/>
                </a:cubicBezTo>
                <a:cubicBezTo>
                  <a:pt x="169" y="149"/>
                  <a:pt x="161" y="158"/>
                  <a:pt x="152" y="167"/>
                </a:cubicBezTo>
                <a:cubicBezTo>
                  <a:pt x="143" y="176"/>
                  <a:pt x="133" y="185"/>
                  <a:pt x="123" y="193"/>
                </a:cubicBezTo>
                <a:cubicBezTo>
                  <a:pt x="119" y="196"/>
                  <a:pt x="114" y="200"/>
                  <a:pt x="109" y="204"/>
                </a:cubicBezTo>
                <a:cubicBezTo>
                  <a:pt x="105" y="206"/>
                  <a:pt x="102" y="208"/>
                  <a:pt x="99" y="210"/>
                </a:cubicBezTo>
                <a:cubicBezTo>
                  <a:pt x="94" y="213"/>
                  <a:pt x="89" y="217"/>
                  <a:pt x="84" y="220"/>
                </a:cubicBezTo>
                <a:cubicBezTo>
                  <a:pt x="78" y="224"/>
                  <a:pt x="72" y="227"/>
                  <a:pt x="67" y="231"/>
                </a:cubicBezTo>
                <a:cubicBezTo>
                  <a:pt x="63" y="233"/>
                  <a:pt x="59" y="235"/>
                  <a:pt x="55" y="236"/>
                </a:cubicBezTo>
                <a:cubicBezTo>
                  <a:pt x="59" y="234"/>
                  <a:pt x="62" y="231"/>
                  <a:pt x="66" y="229"/>
                </a:cubicBezTo>
                <a:cubicBezTo>
                  <a:pt x="70" y="226"/>
                  <a:pt x="75" y="223"/>
                  <a:pt x="79" y="220"/>
                </a:cubicBezTo>
                <a:cubicBezTo>
                  <a:pt x="84" y="217"/>
                  <a:pt x="88" y="213"/>
                  <a:pt x="93" y="210"/>
                </a:cubicBezTo>
                <a:cubicBezTo>
                  <a:pt x="99" y="206"/>
                  <a:pt x="105" y="201"/>
                  <a:pt x="111" y="197"/>
                </a:cubicBezTo>
                <a:cubicBezTo>
                  <a:pt x="117" y="192"/>
                  <a:pt x="123" y="187"/>
                  <a:pt x="129" y="183"/>
                </a:cubicBezTo>
                <a:cubicBezTo>
                  <a:pt x="140" y="173"/>
                  <a:pt x="151" y="163"/>
                  <a:pt x="160" y="152"/>
                </a:cubicBezTo>
                <a:cubicBezTo>
                  <a:pt x="170" y="141"/>
                  <a:pt x="179" y="129"/>
                  <a:pt x="188" y="117"/>
                </a:cubicBezTo>
                <a:cubicBezTo>
                  <a:pt x="190" y="114"/>
                  <a:pt x="192" y="111"/>
                  <a:pt x="194" y="108"/>
                </a:cubicBezTo>
                <a:cubicBezTo>
                  <a:pt x="195" y="107"/>
                  <a:pt x="196" y="105"/>
                  <a:pt x="197" y="103"/>
                </a:cubicBezTo>
                <a:cubicBezTo>
                  <a:pt x="198" y="101"/>
                  <a:pt x="199" y="100"/>
                  <a:pt x="200" y="98"/>
                </a:cubicBezTo>
                <a:cubicBezTo>
                  <a:pt x="206" y="89"/>
                  <a:pt x="211" y="80"/>
                  <a:pt x="216" y="70"/>
                </a:cubicBezTo>
                <a:cubicBezTo>
                  <a:pt x="219" y="65"/>
                  <a:pt x="222" y="60"/>
                  <a:pt x="224" y="54"/>
                </a:cubicBezTo>
                <a:cubicBezTo>
                  <a:pt x="227" y="49"/>
                  <a:pt x="229" y="44"/>
                  <a:pt x="231" y="38"/>
                </a:cubicBezTo>
                <a:cubicBezTo>
                  <a:pt x="234" y="33"/>
                  <a:pt x="236" y="27"/>
                  <a:pt x="238" y="22"/>
                </a:cubicBezTo>
                <a:cubicBezTo>
                  <a:pt x="238" y="19"/>
                  <a:pt x="239" y="16"/>
                  <a:pt x="239" y="13"/>
                </a:cubicBezTo>
                <a:cubicBezTo>
                  <a:pt x="240" y="10"/>
                  <a:pt x="240" y="7"/>
                  <a:pt x="240" y="3"/>
                </a:cubicBezTo>
                <a:cubicBezTo>
                  <a:pt x="240" y="2"/>
                  <a:pt x="239" y="1"/>
                  <a:pt x="238" y="1"/>
                </a:cubicBezTo>
                <a:cubicBezTo>
                  <a:pt x="238" y="0"/>
                  <a:pt x="237" y="0"/>
                  <a:pt x="237" y="0"/>
                </a:cubicBezTo>
                <a:cubicBezTo>
                  <a:pt x="236" y="0"/>
                  <a:pt x="235" y="0"/>
                  <a:pt x="234" y="1"/>
                </a:cubicBezTo>
                <a:cubicBezTo>
                  <a:pt x="233" y="2"/>
                  <a:pt x="232" y="4"/>
                  <a:pt x="231" y="5"/>
                </a:cubicBezTo>
                <a:cubicBezTo>
                  <a:pt x="231" y="7"/>
                  <a:pt x="231" y="9"/>
                  <a:pt x="230" y="10"/>
                </a:cubicBezTo>
                <a:cubicBezTo>
                  <a:pt x="230" y="12"/>
                  <a:pt x="231" y="14"/>
                  <a:pt x="232" y="14"/>
                </a:cubicBezTo>
                <a:cubicBezTo>
                  <a:pt x="231" y="20"/>
                  <a:pt x="229" y="26"/>
                  <a:pt x="227" y="32"/>
                </a:cubicBezTo>
                <a:cubicBezTo>
                  <a:pt x="224" y="38"/>
                  <a:pt x="221" y="44"/>
                  <a:pt x="218" y="50"/>
                </a:cubicBezTo>
                <a:cubicBezTo>
                  <a:pt x="215" y="56"/>
                  <a:pt x="212" y="63"/>
                  <a:pt x="209" y="69"/>
                </a:cubicBezTo>
                <a:cubicBezTo>
                  <a:pt x="206" y="74"/>
                  <a:pt x="203" y="78"/>
                  <a:pt x="200" y="83"/>
                </a:cubicBezTo>
                <a:cubicBezTo>
                  <a:pt x="197" y="88"/>
                  <a:pt x="194" y="93"/>
                  <a:pt x="191" y="99"/>
                </a:cubicBezTo>
                <a:cubicBezTo>
                  <a:pt x="189" y="102"/>
                  <a:pt x="186" y="105"/>
                  <a:pt x="184" y="108"/>
                </a:cubicBezTo>
                <a:cubicBezTo>
                  <a:pt x="180" y="114"/>
                  <a:pt x="176" y="119"/>
                  <a:pt x="172" y="125"/>
                </a:cubicBezTo>
                <a:cubicBezTo>
                  <a:pt x="164" y="136"/>
                  <a:pt x="154" y="147"/>
                  <a:pt x="144" y="157"/>
                </a:cubicBezTo>
                <a:cubicBezTo>
                  <a:pt x="139" y="162"/>
                  <a:pt x="134" y="166"/>
                  <a:pt x="129" y="171"/>
                </a:cubicBezTo>
                <a:cubicBezTo>
                  <a:pt x="123" y="176"/>
                  <a:pt x="118" y="180"/>
                  <a:pt x="112" y="185"/>
                </a:cubicBezTo>
                <a:cubicBezTo>
                  <a:pt x="106" y="189"/>
                  <a:pt x="100" y="194"/>
                  <a:pt x="94" y="198"/>
                </a:cubicBezTo>
                <a:cubicBezTo>
                  <a:pt x="91" y="200"/>
                  <a:pt x="88" y="202"/>
                  <a:pt x="85" y="204"/>
                </a:cubicBezTo>
                <a:cubicBezTo>
                  <a:pt x="79" y="208"/>
                  <a:pt x="73" y="212"/>
                  <a:pt x="68" y="216"/>
                </a:cubicBezTo>
                <a:cubicBezTo>
                  <a:pt x="64" y="218"/>
                  <a:pt x="61" y="220"/>
                  <a:pt x="58" y="222"/>
                </a:cubicBezTo>
                <a:cubicBezTo>
                  <a:pt x="54" y="225"/>
                  <a:pt x="50" y="227"/>
                  <a:pt x="46" y="230"/>
                </a:cubicBezTo>
                <a:cubicBezTo>
                  <a:pt x="44" y="230"/>
                  <a:pt x="43" y="230"/>
                  <a:pt x="42" y="231"/>
                </a:cubicBezTo>
                <a:cubicBezTo>
                  <a:pt x="42" y="231"/>
                  <a:pt x="42" y="231"/>
                  <a:pt x="42" y="231"/>
                </a:cubicBezTo>
                <a:cubicBezTo>
                  <a:pt x="43" y="228"/>
                  <a:pt x="43" y="226"/>
                  <a:pt x="44" y="223"/>
                </a:cubicBezTo>
                <a:cubicBezTo>
                  <a:pt x="46" y="219"/>
                  <a:pt x="47" y="214"/>
                  <a:pt x="49" y="210"/>
                </a:cubicBezTo>
                <a:cubicBezTo>
                  <a:pt x="50" y="208"/>
                  <a:pt x="50" y="205"/>
                  <a:pt x="51" y="203"/>
                </a:cubicBezTo>
                <a:cubicBezTo>
                  <a:pt x="53" y="197"/>
                  <a:pt x="55" y="192"/>
                  <a:pt x="56" y="187"/>
                </a:cubicBezTo>
                <a:cubicBezTo>
                  <a:pt x="57" y="184"/>
                  <a:pt x="58" y="182"/>
                  <a:pt x="58" y="180"/>
                </a:cubicBezTo>
                <a:cubicBezTo>
                  <a:pt x="60" y="170"/>
                  <a:pt x="63" y="160"/>
                  <a:pt x="65" y="151"/>
                </a:cubicBezTo>
                <a:cubicBezTo>
                  <a:pt x="65" y="149"/>
                  <a:pt x="65" y="147"/>
                  <a:pt x="64" y="145"/>
                </a:cubicBezTo>
                <a:cubicBezTo>
                  <a:pt x="63" y="144"/>
                  <a:pt x="62" y="143"/>
                  <a:pt x="60" y="142"/>
                </a:cubicBezTo>
                <a:cubicBezTo>
                  <a:pt x="60" y="142"/>
                  <a:pt x="59" y="142"/>
                  <a:pt x="58" y="142"/>
                </a:cubicBezTo>
                <a:cubicBezTo>
                  <a:pt x="55" y="142"/>
                  <a:pt x="52" y="144"/>
                  <a:pt x="52" y="147"/>
                </a:cubicBezTo>
                <a:cubicBezTo>
                  <a:pt x="50" y="153"/>
                  <a:pt x="49" y="159"/>
                  <a:pt x="48" y="165"/>
                </a:cubicBezTo>
                <a:cubicBezTo>
                  <a:pt x="45" y="168"/>
                  <a:pt x="43" y="172"/>
                  <a:pt x="41" y="175"/>
                </a:cubicBezTo>
                <a:cubicBezTo>
                  <a:pt x="40" y="176"/>
                  <a:pt x="41" y="177"/>
                  <a:pt x="41" y="177"/>
                </a:cubicBezTo>
                <a:cubicBezTo>
                  <a:pt x="42" y="177"/>
                  <a:pt x="43" y="177"/>
                  <a:pt x="43" y="176"/>
                </a:cubicBezTo>
                <a:cubicBezTo>
                  <a:pt x="44" y="175"/>
                  <a:pt x="45" y="174"/>
                  <a:pt x="46" y="172"/>
                </a:cubicBezTo>
                <a:cubicBezTo>
                  <a:pt x="46" y="174"/>
                  <a:pt x="45" y="176"/>
                  <a:pt x="45" y="177"/>
                </a:cubicBezTo>
                <a:cubicBezTo>
                  <a:pt x="45" y="178"/>
                  <a:pt x="44" y="179"/>
                  <a:pt x="44" y="179"/>
                </a:cubicBezTo>
                <a:cubicBezTo>
                  <a:pt x="44" y="181"/>
                  <a:pt x="43" y="183"/>
                  <a:pt x="42" y="185"/>
                </a:cubicBezTo>
                <a:cubicBezTo>
                  <a:pt x="41" y="191"/>
                  <a:pt x="39" y="196"/>
                  <a:pt x="37" y="201"/>
                </a:cubicBezTo>
                <a:cubicBezTo>
                  <a:pt x="35" y="207"/>
                  <a:pt x="33" y="214"/>
                  <a:pt x="31" y="220"/>
                </a:cubicBezTo>
                <a:cubicBezTo>
                  <a:pt x="29" y="222"/>
                  <a:pt x="28" y="225"/>
                  <a:pt x="27" y="228"/>
                </a:cubicBezTo>
                <a:cubicBezTo>
                  <a:pt x="25" y="232"/>
                  <a:pt x="24" y="235"/>
                  <a:pt x="22" y="238"/>
                </a:cubicBezTo>
                <a:cubicBezTo>
                  <a:pt x="22" y="240"/>
                  <a:pt x="21" y="241"/>
                  <a:pt x="21" y="242"/>
                </a:cubicBezTo>
                <a:cubicBezTo>
                  <a:pt x="17" y="242"/>
                  <a:pt x="14" y="243"/>
                  <a:pt x="11" y="243"/>
                </a:cubicBezTo>
                <a:cubicBezTo>
                  <a:pt x="8" y="243"/>
                  <a:pt x="5" y="244"/>
                  <a:pt x="3" y="246"/>
                </a:cubicBezTo>
                <a:cubicBezTo>
                  <a:pt x="1" y="248"/>
                  <a:pt x="0" y="251"/>
                  <a:pt x="0" y="253"/>
                </a:cubicBezTo>
                <a:cubicBezTo>
                  <a:pt x="0" y="259"/>
                  <a:pt x="5" y="264"/>
                  <a:pt x="11" y="264"/>
                </a:cubicBezTo>
                <a:cubicBezTo>
                  <a:pt x="11" y="264"/>
                  <a:pt x="12" y="264"/>
                  <a:pt x="12" y="264"/>
                </a:cubicBezTo>
                <a:cubicBezTo>
                  <a:pt x="12" y="264"/>
                  <a:pt x="12" y="264"/>
                  <a:pt x="13" y="265"/>
                </a:cubicBezTo>
                <a:cubicBezTo>
                  <a:pt x="13" y="265"/>
                  <a:pt x="13" y="266"/>
                  <a:pt x="13" y="267"/>
                </a:cubicBezTo>
                <a:cubicBezTo>
                  <a:pt x="13" y="267"/>
                  <a:pt x="14" y="267"/>
                  <a:pt x="14" y="267"/>
                </a:cubicBezTo>
                <a:cubicBezTo>
                  <a:pt x="14" y="268"/>
                  <a:pt x="14" y="268"/>
                  <a:pt x="15" y="269"/>
                </a:cubicBezTo>
                <a:cubicBezTo>
                  <a:pt x="16" y="270"/>
                  <a:pt x="17" y="270"/>
                  <a:pt x="18" y="270"/>
                </a:cubicBezTo>
                <a:cubicBezTo>
                  <a:pt x="18" y="270"/>
                  <a:pt x="18" y="270"/>
                  <a:pt x="19" y="270"/>
                </a:cubicBezTo>
                <a:cubicBezTo>
                  <a:pt x="19" y="271"/>
                  <a:pt x="20" y="271"/>
                  <a:pt x="20" y="271"/>
                </a:cubicBezTo>
                <a:cubicBezTo>
                  <a:pt x="22" y="272"/>
                  <a:pt x="24" y="271"/>
                  <a:pt x="26" y="270"/>
                </a:cubicBezTo>
                <a:cubicBezTo>
                  <a:pt x="27" y="269"/>
                  <a:pt x="28" y="268"/>
                  <a:pt x="29" y="266"/>
                </a:cubicBezTo>
                <a:cubicBezTo>
                  <a:pt x="29" y="265"/>
                  <a:pt x="30" y="264"/>
                  <a:pt x="30" y="263"/>
                </a:cubicBezTo>
                <a:cubicBezTo>
                  <a:pt x="47" y="262"/>
                  <a:pt x="64" y="261"/>
                  <a:pt x="81" y="260"/>
                </a:cubicBezTo>
                <a:cubicBezTo>
                  <a:pt x="95" y="260"/>
                  <a:pt x="110" y="259"/>
                  <a:pt x="124" y="259"/>
                </a:cubicBezTo>
                <a:cubicBezTo>
                  <a:pt x="128" y="259"/>
                  <a:pt x="133" y="258"/>
                  <a:pt x="137" y="258"/>
                </a:cubicBezTo>
                <a:cubicBezTo>
                  <a:pt x="139" y="258"/>
                  <a:pt x="141" y="258"/>
                  <a:pt x="143" y="258"/>
                </a:cubicBezTo>
                <a:cubicBezTo>
                  <a:pt x="146" y="258"/>
                  <a:pt x="149" y="257"/>
                  <a:pt x="151" y="257"/>
                </a:cubicBezTo>
                <a:cubicBezTo>
                  <a:pt x="153" y="256"/>
                  <a:pt x="154" y="256"/>
                  <a:pt x="155" y="255"/>
                </a:cubicBezTo>
                <a:cubicBezTo>
                  <a:pt x="156" y="255"/>
                  <a:pt x="156" y="255"/>
                  <a:pt x="156" y="254"/>
                </a:cubicBezTo>
                <a:cubicBezTo>
                  <a:pt x="157" y="254"/>
                  <a:pt x="158" y="253"/>
                  <a:pt x="158" y="252"/>
                </a:cubicBezTo>
                <a:cubicBezTo>
                  <a:pt x="162" y="249"/>
                  <a:pt x="162" y="244"/>
                  <a:pt x="160" y="240"/>
                </a:cubicBezTo>
                <a:cubicBezTo>
                  <a:pt x="159" y="238"/>
                  <a:pt x="157" y="237"/>
                  <a:pt x="154" y="236"/>
                </a:cubicBezTo>
                <a:cubicBezTo>
                  <a:pt x="153" y="236"/>
                  <a:pt x="152" y="236"/>
                  <a:pt x="152" y="236"/>
                </a:cubicBezTo>
                <a:cubicBezTo>
                  <a:pt x="150" y="236"/>
                  <a:pt x="148" y="236"/>
                  <a:pt x="147" y="237"/>
                </a:cubicBezTo>
                <a:cubicBezTo>
                  <a:pt x="146" y="237"/>
                  <a:pt x="146" y="237"/>
                  <a:pt x="145" y="237"/>
                </a:cubicBezTo>
                <a:cubicBezTo>
                  <a:pt x="140" y="238"/>
                  <a:pt x="135" y="237"/>
                  <a:pt x="130" y="238"/>
                </a:cubicBezTo>
                <a:cubicBezTo>
                  <a:pt x="126" y="238"/>
                  <a:pt x="122" y="238"/>
                  <a:pt x="118" y="238"/>
                </a:cubicBezTo>
                <a:cubicBezTo>
                  <a:pt x="108" y="238"/>
                  <a:pt x="99" y="239"/>
                  <a:pt x="89" y="239"/>
                </a:cubicBezTo>
                <a:cubicBezTo>
                  <a:pt x="86" y="239"/>
                  <a:pt x="83" y="239"/>
                  <a:pt x="81" y="239"/>
                </a:cubicBezTo>
                <a:cubicBezTo>
                  <a:pt x="82" y="238"/>
                  <a:pt x="84" y="237"/>
                  <a:pt x="85" y="236"/>
                </a:cubicBezTo>
                <a:cubicBezTo>
                  <a:pt x="89" y="234"/>
                  <a:pt x="93" y="232"/>
                  <a:pt x="97" y="229"/>
                </a:cubicBezTo>
                <a:cubicBezTo>
                  <a:pt x="100" y="227"/>
                  <a:pt x="103" y="225"/>
                  <a:pt x="106" y="223"/>
                </a:cubicBezTo>
                <a:cubicBezTo>
                  <a:pt x="110" y="220"/>
                  <a:pt x="113" y="218"/>
                  <a:pt x="117" y="216"/>
                </a:cubicBezTo>
                <a:cubicBezTo>
                  <a:pt x="120" y="213"/>
                  <a:pt x="124" y="210"/>
                  <a:pt x="128" y="208"/>
                </a:cubicBezTo>
                <a:cubicBezTo>
                  <a:pt x="132" y="204"/>
                  <a:pt x="137" y="200"/>
                  <a:pt x="142" y="196"/>
                </a:cubicBezTo>
                <a:cubicBezTo>
                  <a:pt x="150" y="189"/>
                  <a:pt x="158" y="182"/>
                  <a:pt x="166" y="174"/>
                </a:cubicBezTo>
                <a:cubicBezTo>
                  <a:pt x="178" y="161"/>
                  <a:pt x="189" y="146"/>
                  <a:pt x="200" y="131"/>
                </a:cubicBezTo>
                <a:cubicBezTo>
                  <a:pt x="205" y="123"/>
                  <a:pt x="210" y="116"/>
                  <a:pt x="215" y="108"/>
                </a:cubicBezTo>
                <a:close/>
              </a:path>
            </a:pathLst>
          </a:custGeom>
          <a:solidFill>
            <a:srgbClr val="132F95"/>
          </a:solidFill>
          <a:ln>
            <a:noFill/>
          </a:ln>
        </p:spPr>
        <p:txBody>
          <a:bodyPr vert="horz" wrap="square" lIns="91440" tIns="45720" rIns="91440" bIns="45720" numCol="1" anchor="t" anchorCtr="0" compatLnSpc="1"/>
          <a:lstStyle/>
          <a:p>
            <a:endParaRPr lang="zh-CN" altLang="en-US">
              <a:cs typeface="+mn-ea"/>
              <a:sym typeface="+mn-lt"/>
            </a:endParaRPr>
          </a:p>
        </p:txBody>
      </p:sp>
      <p:sp>
        <p:nvSpPr>
          <p:cNvPr id="72" name="Freeform 5"/>
          <p:cNvSpPr/>
          <p:nvPr/>
        </p:nvSpPr>
        <p:spPr bwMode="auto">
          <a:xfrm rot="11710419" flipH="1" flipV="1">
            <a:off x="5918911" y="3625893"/>
            <a:ext cx="920748" cy="965534"/>
          </a:xfrm>
          <a:custGeom>
            <a:avLst/>
            <a:gdLst>
              <a:gd name="T0" fmla="*/ 230 w 259"/>
              <a:gd name="T1" fmla="*/ 83 h 272"/>
              <a:gd name="T2" fmla="*/ 243 w 259"/>
              <a:gd name="T3" fmla="*/ 57 h 272"/>
              <a:gd name="T4" fmla="*/ 258 w 259"/>
              <a:gd name="T5" fmla="*/ 16 h 272"/>
              <a:gd name="T6" fmla="*/ 253 w 259"/>
              <a:gd name="T7" fmla="*/ 8 h 272"/>
              <a:gd name="T8" fmla="*/ 248 w 259"/>
              <a:gd name="T9" fmla="*/ 8 h 272"/>
              <a:gd name="T10" fmla="*/ 228 w 259"/>
              <a:gd name="T11" fmla="*/ 54 h 272"/>
              <a:gd name="T12" fmla="*/ 177 w 259"/>
              <a:gd name="T13" fmla="*/ 139 h 272"/>
              <a:gd name="T14" fmla="*/ 123 w 259"/>
              <a:gd name="T15" fmla="*/ 193 h 272"/>
              <a:gd name="T16" fmla="*/ 99 w 259"/>
              <a:gd name="T17" fmla="*/ 210 h 272"/>
              <a:gd name="T18" fmla="*/ 67 w 259"/>
              <a:gd name="T19" fmla="*/ 231 h 272"/>
              <a:gd name="T20" fmla="*/ 66 w 259"/>
              <a:gd name="T21" fmla="*/ 229 h 272"/>
              <a:gd name="T22" fmla="*/ 93 w 259"/>
              <a:gd name="T23" fmla="*/ 210 h 272"/>
              <a:gd name="T24" fmla="*/ 129 w 259"/>
              <a:gd name="T25" fmla="*/ 183 h 272"/>
              <a:gd name="T26" fmla="*/ 188 w 259"/>
              <a:gd name="T27" fmla="*/ 117 h 272"/>
              <a:gd name="T28" fmla="*/ 197 w 259"/>
              <a:gd name="T29" fmla="*/ 103 h 272"/>
              <a:gd name="T30" fmla="*/ 216 w 259"/>
              <a:gd name="T31" fmla="*/ 70 h 272"/>
              <a:gd name="T32" fmla="*/ 231 w 259"/>
              <a:gd name="T33" fmla="*/ 38 h 272"/>
              <a:gd name="T34" fmla="*/ 239 w 259"/>
              <a:gd name="T35" fmla="*/ 13 h 272"/>
              <a:gd name="T36" fmla="*/ 238 w 259"/>
              <a:gd name="T37" fmla="*/ 1 h 272"/>
              <a:gd name="T38" fmla="*/ 234 w 259"/>
              <a:gd name="T39" fmla="*/ 1 h 272"/>
              <a:gd name="T40" fmla="*/ 230 w 259"/>
              <a:gd name="T41" fmla="*/ 10 h 272"/>
              <a:gd name="T42" fmla="*/ 227 w 259"/>
              <a:gd name="T43" fmla="*/ 32 h 272"/>
              <a:gd name="T44" fmla="*/ 209 w 259"/>
              <a:gd name="T45" fmla="*/ 69 h 272"/>
              <a:gd name="T46" fmla="*/ 191 w 259"/>
              <a:gd name="T47" fmla="*/ 99 h 272"/>
              <a:gd name="T48" fmla="*/ 172 w 259"/>
              <a:gd name="T49" fmla="*/ 125 h 272"/>
              <a:gd name="T50" fmla="*/ 129 w 259"/>
              <a:gd name="T51" fmla="*/ 171 h 272"/>
              <a:gd name="T52" fmla="*/ 94 w 259"/>
              <a:gd name="T53" fmla="*/ 198 h 272"/>
              <a:gd name="T54" fmla="*/ 68 w 259"/>
              <a:gd name="T55" fmla="*/ 216 h 272"/>
              <a:gd name="T56" fmla="*/ 46 w 259"/>
              <a:gd name="T57" fmla="*/ 230 h 272"/>
              <a:gd name="T58" fmla="*/ 42 w 259"/>
              <a:gd name="T59" fmla="*/ 231 h 272"/>
              <a:gd name="T60" fmla="*/ 49 w 259"/>
              <a:gd name="T61" fmla="*/ 210 h 272"/>
              <a:gd name="T62" fmla="*/ 56 w 259"/>
              <a:gd name="T63" fmla="*/ 187 h 272"/>
              <a:gd name="T64" fmla="*/ 65 w 259"/>
              <a:gd name="T65" fmla="*/ 151 h 272"/>
              <a:gd name="T66" fmla="*/ 60 w 259"/>
              <a:gd name="T67" fmla="*/ 142 h 272"/>
              <a:gd name="T68" fmla="*/ 52 w 259"/>
              <a:gd name="T69" fmla="*/ 147 h 272"/>
              <a:gd name="T70" fmla="*/ 41 w 259"/>
              <a:gd name="T71" fmla="*/ 175 h 272"/>
              <a:gd name="T72" fmla="*/ 43 w 259"/>
              <a:gd name="T73" fmla="*/ 176 h 272"/>
              <a:gd name="T74" fmla="*/ 45 w 259"/>
              <a:gd name="T75" fmla="*/ 177 h 272"/>
              <a:gd name="T76" fmla="*/ 42 w 259"/>
              <a:gd name="T77" fmla="*/ 185 h 272"/>
              <a:gd name="T78" fmla="*/ 31 w 259"/>
              <a:gd name="T79" fmla="*/ 220 h 272"/>
              <a:gd name="T80" fmla="*/ 22 w 259"/>
              <a:gd name="T81" fmla="*/ 238 h 272"/>
              <a:gd name="T82" fmla="*/ 11 w 259"/>
              <a:gd name="T83" fmla="*/ 243 h 272"/>
              <a:gd name="T84" fmla="*/ 0 w 259"/>
              <a:gd name="T85" fmla="*/ 253 h 272"/>
              <a:gd name="T86" fmla="*/ 12 w 259"/>
              <a:gd name="T87" fmla="*/ 264 h 272"/>
              <a:gd name="T88" fmla="*/ 13 w 259"/>
              <a:gd name="T89" fmla="*/ 267 h 272"/>
              <a:gd name="T90" fmla="*/ 15 w 259"/>
              <a:gd name="T91" fmla="*/ 269 h 272"/>
              <a:gd name="T92" fmla="*/ 19 w 259"/>
              <a:gd name="T93" fmla="*/ 270 h 272"/>
              <a:gd name="T94" fmla="*/ 26 w 259"/>
              <a:gd name="T95" fmla="*/ 270 h 272"/>
              <a:gd name="T96" fmla="*/ 30 w 259"/>
              <a:gd name="T97" fmla="*/ 263 h 272"/>
              <a:gd name="T98" fmla="*/ 124 w 259"/>
              <a:gd name="T99" fmla="*/ 259 h 272"/>
              <a:gd name="T100" fmla="*/ 143 w 259"/>
              <a:gd name="T101" fmla="*/ 258 h 272"/>
              <a:gd name="T102" fmla="*/ 155 w 259"/>
              <a:gd name="T103" fmla="*/ 255 h 272"/>
              <a:gd name="T104" fmla="*/ 158 w 259"/>
              <a:gd name="T105" fmla="*/ 252 h 272"/>
              <a:gd name="T106" fmla="*/ 154 w 259"/>
              <a:gd name="T107" fmla="*/ 236 h 272"/>
              <a:gd name="T108" fmla="*/ 147 w 259"/>
              <a:gd name="T109" fmla="*/ 237 h 272"/>
              <a:gd name="T110" fmla="*/ 130 w 259"/>
              <a:gd name="T111" fmla="*/ 238 h 272"/>
              <a:gd name="T112" fmla="*/ 89 w 259"/>
              <a:gd name="T113" fmla="*/ 239 h 272"/>
              <a:gd name="T114" fmla="*/ 85 w 259"/>
              <a:gd name="T115" fmla="*/ 236 h 272"/>
              <a:gd name="T116" fmla="*/ 106 w 259"/>
              <a:gd name="T117" fmla="*/ 223 h 272"/>
              <a:gd name="T118" fmla="*/ 128 w 259"/>
              <a:gd name="T119" fmla="*/ 208 h 272"/>
              <a:gd name="T120" fmla="*/ 166 w 259"/>
              <a:gd name="T121" fmla="*/ 174 h 272"/>
              <a:gd name="T122" fmla="*/ 215 w 259"/>
              <a:gd name="T123" fmla="*/ 108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9" h="272">
                <a:moveTo>
                  <a:pt x="215" y="108"/>
                </a:moveTo>
                <a:cubicBezTo>
                  <a:pt x="220" y="99"/>
                  <a:pt x="225" y="91"/>
                  <a:pt x="230" y="83"/>
                </a:cubicBezTo>
                <a:cubicBezTo>
                  <a:pt x="232" y="79"/>
                  <a:pt x="234" y="75"/>
                  <a:pt x="236" y="71"/>
                </a:cubicBezTo>
                <a:cubicBezTo>
                  <a:pt x="239" y="66"/>
                  <a:pt x="241" y="61"/>
                  <a:pt x="243" y="57"/>
                </a:cubicBezTo>
                <a:cubicBezTo>
                  <a:pt x="244" y="52"/>
                  <a:pt x="246" y="48"/>
                  <a:pt x="248" y="43"/>
                </a:cubicBezTo>
                <a:cubicBezTo>
                  <a:pt x="251" y="34"/>
                  <a:pt x="255" y="25"/>
                  <a:pt x="258" y="16"/>
                </a:cubicBezTo>
                <a:cubicBezTo>
                  <a:pt x="259" y="15"/>
                  <a:pt x="258" y="13"/>
                  <a:pt x="257" y="11"/>
                </a:cubicBezTo>
                <a:cubicBezTo>
                  <a:pt x="256" y="9"/>
                  <a:pt x="255" y="8"/>
                  <a:pt x="253" y="8"/>
                </a:cubicBezTo>
                <a:cubicBezTo>
                  <a:pt x="252" y="8"/>
                  <a:pt x="252" y="8"/>
                  <a:pt x="251" y="8"/>
                </a:cubicBezTo>
                <a:cubicBezTo>
                  <a:pt x="250" y="8"/>
                  <a:pt x="249" y="8"/>
                  <a:pt x="248" y="8"/>
                </a:cubicBezTo>
                <a:cubicBezTo>
                  <a:pt x="246" y="9"/>
                  <a:pt x="245" y="11"/>
                  <a:pt x="244" y="13"/>
                </a:cubicBezTo>
                <a:cubicBezTo>
                  <a:pt x="239" y="27"/>
                  <a:pt x="234" y="41"/>
                  <a:pt x="228" y="54"/>
                </a:cubicBezTo>
                <a:cubicBezTo>
                  <a:pt x="222" y="70"/>
                  <a:pt x="213" y="84"/>
                  <a:pt x="204" y="98"/>
                </a:cubicBezTo>
                <a:cubicBezTo>
                  <a:pt x="196" y="112"/>
                  <a:pt x="187" y="126"/>
                  <a:pt x="177" y="139"/>
                </a:cubicBezTo>
                <a:cubicBezTo>
                  <a:pt x="169" y="149"/>
                  <a:pt x="161" y="158"/>
                  <a:pt x="152" y="167"/>
                </a:cubicBezTo>
                <a:cubicBezTo>
                  <a:pt x="143" y="176"/>
                  <a:pt x="133" y="185"/>
                  <a:pt x="123" y="193"/>
                </a:cubicBezTo>
                <a:cubicBezTo>
                  <a:pt x="119" y="196"/>
                  <a:pt x="114" y="200"/>
                  <a:pt x="109" y="204"/>
                </a:cubicBezTo>
                <a:cubicBezTo>
                  <a:pt x="105" y="206"/>
                  <a:pt x="102" y="208"/>
                  <a:pt x="99" y="210"/>
                </a:cubicBezTo>
                <a:cubicBezTo>
                  <a:pt x="94" y="213"/>
                  <a:pt x="89" y="217"/>
                  <a:pt x="84" y="220"/>
                </a:cubicBezTo>
                <a:cubicBezTo>
                  <a:pt x="78" y="224"/>
                  <a:pt x="72" y="227"/>
                  <a:pt x="67" y="231"/>
                </a:cubicBezTo>
                <a:cubicBezTo>
                  <a:pt x="63" y="233"/>
                  <a:pt x="59" y="235"/>
                  <a:pt x="55" y="236"/>
                </a:cubicBezTo>
                <a:cubicBezTo>
                  <a:pt x="59" y="234"/>
                  <a:pt x="62" y="231"/>
                  <a:pt x="66" y="229"/>
                </a:cubicBezTo>
                <a:cubicBezTo>
                  <a:pt x="70" y="226"/>
                  <a:pt x="75" y="223"/>
                  <a:pt x="79" y="220"/>
                </a:cubicBezTo>
                <a:cubicBezTo>
                  <a:pt x="84" y="217"/>
                  <a:pt x="88" y="213"/>
                  <a:pt x="93" y="210"/>
                </a:cubicBezTo>
                <a:cubicBezTo>
                  <a:pt x="99" y="206"/>
                  <a:pt x="105" y="201"/>
                  <a:pt x="111" y="197"/>
                </a:cubicBezTo>
                <a:cubicBezTo>
                  <a:pt x="117" y="192"/>
                  <a:pt x="123" y="187"/>
                  <a:pt x="129" y="183"/>
                </a:cubicBezTo>
                <a:cubicBezTo>
                  <a:pt x="140" y="173"/>
                  <a:pt x="151" y="163"/>
                  <a:pt x="160" y="152"/>
                </a:cubicBezTo>
                <a:cubicBezTo>
                  <a:pt x="170" y="141"/>
                  <a:pt x="179" y="129"/>
                  <a:pt x="188" y="117"/>
                </a:cubicBezTo>
                <a:cubicBezTo>
                  <a:pt x="190" y="114"/>
                  <a:pt x="192" y="111"/>
                  <a:pt x="194" y="108"/>
                </a:cubicBezTo>
                <a:cubicBezTo>
                  <a:pt x="195" y="107"/>
                  <a:pt x="196" y="105"/>
                  <a:pt x="197" y="103"/>
                </a:cubicBezTo>
                <a:cubicBezTo>
                  <a:pt x="198" y="101"/>
                  <a:pt x="199" y="100"/>
                  <a:pt x="200" y="98"/>
                </a:cubicBezTo>
                <a:cubicBezTo>
                  <a:pt x="206" y="89"/>
                  <a:pt x="211" y="80"/>
                  <a:pt x="216" y="70"/>
                </a:cubicBezTo>
                <a:cubicBezTo>
                  <a:pt x="219" y="65"/>
                  <a:pt x="222" y="60"/>
                  <a:pt x="224" y="54"/>
                </a:cubicBezTo>
                <a:cubicBezTo>
                  <a:pt x="227" y="49"/>
                  <a:pt x="229" y="44"/>
                  <a:pt x="231" y="38"/>
                </a:cubicBezTo>
                <a:cubicBezTo>
                  <a:pt x="234" y="33"/>
                  <a:pt x="236" y="27"/>
                  <a:pt x="238" y="22"/>
                </a:cubicBezTo>
                <a:cubicBezTo>
                  <a:pt x="238" y="19"/>
                  <a:pt x="239" y="16"/>
                  <a:pt x="239" y="13"/>
                </a:cubicBezTo>
                <a:cubicBezTo>
                  <a:pt x="240" y="10"/>
                  <a:pt x="240" y="7"/>
                  <a:pt x="240" y="3"/>
                </a:cubicBezTo>
                <a:cubicBezTo>
                  <a:pt x="240" y="2"/>
                  <a:pt x="239" y="1"/>
                  <a:pt x="238" y="1"/>
                </a:cubicBezTo>
                <a:cubicBezTo>
                  <a:pt x="238" y="0"/>
                  <a:pt x="237" y="0"/>
                  <a:pt x="237" y="0"/>
                </a:cubicBezTo>
                <a:cubicBezTo>
                  <a:pt x="236" y="0"/>
                  <a:pt x="235" y="0"/>
                  <a:pt x="234" y="1"/>
                </a:cubicBezTo>
                <a:cubicBezTo>
                  <a:pt x="233" y="2"/>
                  <a:pt x="232" y="4"/>
                  <a:pt x="231" y="5"/>
                </a:cubicBezTo>
                <a:cubicBezTo>
                  <a:pt x="231" y="7"/>
                  <a:pt x="231" y="9"/>
                  <a:pt x="230" y="10"/>
                </a:cubicBezTo>
                <a:cubicBezTo>
                  <a:pt x="230" y="12"/>
                  <a:pt x="231" y="14"/>
                  <a:pt x="232" y="14"/>
                </a:cubicBezTo>
                <a:cubicBezTo>
                  <a:pt x="231" y="20"/>
                  <a:pt x="229" y="26"/>
                  <a:pt x="227" y="32"/>
                </a:cubicBezTo>
                <a:cubicBezTo>
                  <a:pt x="224" y="38"/>
                  <a:pt x="221" y="44"/>
                  <a:pt x="218" y="50"/>
                </a:cubicBezTo>
                <a:cubicBezTo>
                  <a:pt x="215" y="56"/>
                  <a:pt x="212" y="63"/>
                  <a:pt x="209" y="69"/>
                </a:cubicBezTo>
                <a:cubicBezTo>
                  <a:pt x="206" y="74"/>
                  <a:pt x="203" y="78"/>
                  <a:pt x="200" y="83"/>
                </a:cubicBezTo>
                <a:cubicBezTo>
                  <a:pt x="197" y="88"/>
                  <a:pt x="194" y="93"/>
                  <a:pt x="191" y="99"/>
                </a:cubicBezTo>
                <a:cubicBezTo>
                  <a:pt x="189" y="102"/>
                  <a:pt x="186" y="105"/>
                  <a:pt x="184" y="108"/>
                </a:cubicBezTo>
                <a:cubicBezTo>
                  <a:pt x="180" y="114"/>
                  <a:pt x="176" y="119"/>
                  <a:pt x="172" y="125"/>
                </a:cubicBezTo>
                <a:cubicBezTo>
                  <a:pt x="164" y="136"/>
                  <a:pt x="154" y="147"/>
                  <a:pt x="144" y="157"/>
                </a:cubicBezTo>
                <a:cubicBezTo>
                  <a:pt x="139" y="162"/>
                  <a:pt x="134" y="166"/>
                  <a:pt x="129" y="171"/>
                </a:cubicBezTo>
                <a:cubicBezTo>
                  <a:pt x="123" y="176"/>
                  <a:pt x="118" y="180"/>
                  <a:pt x="112" y="185"/>
                </a:cubicBezTo>
                <a:cubicBezTo>
                  <a:pt x="106" y="189"/>
                  <a:pt x="100" y="194"/>
                  <a:pt x="94" y="198"/>
                </a:cubicBezTo>
                <a:cubicBezTo>
                  <a:pt x="91" y="200"/>
                  <a:pt x="88" y="202"/>
                  <a:pt x="85" y="204"/>
                </a:cubicBezTo>
                <a:cubicBezTo>
                  <a:pt x="79" y="208"/>
                  <a:pt x="73" y="212"/>
                  <a:pt x="68" y="216"/>
                </a:cubicBezTo>
                <a:cubicBezTo>
                  <a:pt x="64" y="218"/>
                  <a:pt x="61" y="220"/>
                  <a:pt x="58" y="222"/>
                </a:cubicBezTo>
                <a:cubicBezTo>
                  <a:pt x="54" y="225"/>
                  <a:pt x="50" y="227"/>
                  <a:pt x="46" y="230"/>
                </a:cubicBezTo>
                <a:cubicBezTo>
                  <a:pt x="44" y="230"/>
                  <a:pt x="43" y="230"/>
                  <a:pt x="42" y="231"/>
                </a:cubicBezTo>
                <a:cubicBezTo>
                  <a:pt x="42" y="231"/>
                  <a:pt x="42" y="231"/>
                  <a:pt x="42" y="231"/>
                </a:cubicBezTo>
                <a:cubicBezTo>
                  <a:pt x="43" y="228"/>
                  <a:pt x="43" y="226"/>
                  <a:pt x="44" y="223"/>
                </a:cubicBezTo>
                <a:cubicBezTo>
                  <a:pt x="46" y="219"/>
                  <a:pt x="47" y="214"/>
                  <a:pt x="49" y="210"/>
                </a:cubicBezTo>
                <a:cubicBezTo>
                  <a:pt x="50" y="208"/>
                  <a:pt x="50" y="205"/>
                  <a:pt x="51" y="203"/>
                </a:cubicBezTo>
                <a:cubicBezTo>
                  <a:pt x="53" y="197"/>
                  <a:pt x="55" y="192"/>
                  <a:pt x="56" y="187"/>
                </a:cubicBezTo>
                <a:cubicBezTo>
                  <a:pt x="57" y="184"/>
                  <a:pt x="58" y="182"/>
                  <a:pt x="58" y="180"/>
                </a:cubicBezTo>
                <a:cubicBezTo>
                  <a:pt x="60" y="170"/>
                  <a:pt x="63" y="160"/>
                  <a:pt x="65" y="151"/>
                </a:cubicBezTo>
                <a:cubicBezTo>
                  <a:pt x="65" y="149"/>
                  <a:pt x="65" y="147"/>
                  <a:pt x="64" y="145"/>
                </a:cubicBezTo>
                <a:cubicBezTo>
                  <a:pt x="63" y="144"/>
                  <a:pt x="62" y="143"/>
                  <a:pt x="60" y="142"/>
                </a:cubicBezTo>
                <a:cubicBezTo>
                  <a:pt x="60" y="142"/>
                  <a:pt x="59" y="142"/>
                  <a:pt x="58" y="142"/>
                </a:cubicBezTo>
                <a:cubicBezTo>
                  <a:pt x="55" y="142"/>
                  <a:pt x="52" y="144"/>
                  <a:pt x="52" y="147"/>
                </a:cubicBezTo>
                <a:cubicBezTo>
                  <a:pt x="50" y="153"/>
                  <a:pt x="49" y="159"/>
                  <a:pt x="48" y="165"/>
                </a:cubicBezTo>
                <a:cubicBezTo>
                  <a:pt x="45" y="168"/>
                  <a:pt x="43" y="172"/>
                  <a:pt x="41" y="175"/>
                </a:cubicBezTo>
                <a:cubicBezTo>
                  <a:pt x="40" y="176"/>
                  <a:pt x="41" y="177"/>
                  <a:pt x="41" y="177"/>
                </a:cubicBezTo>
                <a:cubicBezTo>
                  <a:pt x="42" y="177"/>
                  <a:pt x="43" y="177"/>
                  <a:pt x="43" y="176"/>
                </a:cubicBezTo>
                <a:cubicBezTo>
                  <a:pt x="44" y="175"/>
                  <a:pt x="45" y="174"/>
                  <a:pt x="46" y="172"/>
                </a:cubicBezTo>
                <a:cubicBezTo>
                  <a:pt x="46" y="174"/>
                  <a:pt x="45" y="176"/>
                  <a:pt x="45" y="177"/>
                </a:cubicBezTo>
                <a:cubicBezTo>
                  <a:pt x="45" y="178"/>
                  <a:pt x="44" y="179"/>
                  <a:pt x="44" y="179"/>
                </a:cubicBezTo>
                <a:cubicBezTo>
                  <a:pt x="44" y="181"/>
                  <a:pt x="43" y="183"/>
                  <a:pt x="42" y="185"/>
                </a:cubicBezTo>
                <a:cubicBezTo>
                  <a:pt x="41" y="191"/>
                  <a:pt x="39" y="196"/>
                  <a:pt x="37" y="201"/>
                </a:cubicBezTo>
                <a:cubicBezTo>
                  <a:pt x="35" y="207"/>
                  <a:pt x="33" y="214"/>
                  <a:pt x="31" y="220"/>
                </a:cubicBezTo>
                <a:cubicBezTo>
                  <a:pt x="29" y="222"/>
                  <a:pt x="28" y="225"/>
                  <a:pt x="27" y="228"/>
                </a:cubicBezTo>
                <a:cubicBezTo>
                  <a:pt x="25" y="232"/>
                  <a:pt x="24" y="235"/>
                  <a:pt x="22" y="238"/>
                </a:cubicBezTo>
                <a:cubicBezTo>
                  <a:pt x="22" y="240"/>
                  <a:pt x="21" y="241"/>
                  <a:pt x="21" y="242"/>
                </a:cubicBezTo>
                <a:cubicBezTo>
                  <a:pt x="17" y="242"/>
                  <a:pt x="14" y="243"/>
                  <a:pt x="11" y="243"/>
                </a:cubicBezTo>
                <a:cubicBezTo>
                  <a:pt x="8" y="243"/>
                  <a:pt x="5" y="244"/>
                  <a:pt x="3" y="246"/>
                </a:cubicBezTo>
                <a:cubicBezTo>
                  <a:pt x="1" y="248"/>
                  <a:pt x="0" y="251"/>
                  <a:pt x="0" y="253"/>
                </a:cubicBezTo>
                <a:cubicBezTo>
                  <a:pt x="0" y="259"/>
                  <a:pt x="5" y="264"/>
                  <a:pt x="11" y="264"/>
                </a:cubicBezTo>
                <a:cubicBezTo>
                  <a:pt x="11" y="264"/>
                  <a:pt x="12" y="264"/>
                  <a:pt x="12" y="264"/>
                </a:cubicBezTo>
                <a:cubicBezTo>
                  <a:pt x="12" y="264"/>
                  <a:pt x="12" y="264"/>
                  <a:pt x="13" y="265"/>
                </a:cubicBezTo>
                <a:cubicBezTo>
                  <a:pt x="13" y="265"/>
                  <a:pt x="13" y="266"/>
                  <a:pt x="13" y="267"/>
                </a:cubicBezTo>
                <a:cubicBezTo>
                  <a:pt x="13" y="267"/>
                  <a:pt x="14" y="267"/>
                  <a:pt x="14" y="267"/>
                </a:cubicBezTo>
                <a:cubicBezTo>
                  <a:pt x="14" y="268"/>
                  <a:pt x="14" y="268"/>
                  <a:pt x="15" y="269"/>
                </a:cubicBezTo>
                <a:cubicBezTo>
                  <a:pt x="16" y="270"/>
                  <a:pt x="17" y="270"/>
                  <a:pt x="18" y="270"/>
                </a:cubicBezTo>
                <a:cubicBezTo>
                  <a:pt x="18" y="270"/>
                  <a:pt x="18" y="270"/>
                  <a:pt x="19" y="270"/>
                </a:cubicBezTo>
                <a:cubicBezTo>
                  <a:pt x="19" y="271"/>
                  <a:pt x="20" y="271"/>
                  <a:pt x="20" y="271"/>
                </a:cubicBezTo>
                <a:cubicBezTo>
                  <a:pt x="22" y="272"/>
                  <a:pt x="24" y="271"/>
                  <a:pt x="26" y="270"/>
                </a:cubicBezTo>
                <a:cubicBezTo>
                  <a:pt x="27" y="269"/>
                  <a:pt x="28" y="268"/>
                  <a:pt x="29" y="266"/>
                </a:cubicBezTo>
                <a:cubicBezTo>
                  <a:pt x="29" y="265"/>
                  <a:pt x="30" y="264"/>
                  <a:pt x="30" y="263"/>
                </a:cubicBezTo>
                <a:cubicBezTo>
                  <a:pt x="47" y="262"/>
                  <a:pt x="64" y="261"/>
                  <a:pt x="81" y="260"/>
                </a:cubicBezTo>
                <a:cubicBezTo>
                  <a:pt x="95" y="260"/>
                  <a:pt x="110" y="259"/>
                  <a:pt x="124" y="259"/>
                </a:cubicBezTo>
                <a:cubicBezTo>
                  <a:pt x="128" y="259"/>
                  <a:pt x="133" y="258"/>
                  <a:pt x="137" y="258"/>
                </a:cubicBezTo>
                <a:cubicBezTo>
                  <a:pt x="139" y="258"/>
                  <a:pt x="141" y="258"/>
                  <a:pt x="143" y="258"/>
                </a:cubicBezTo>
                <a:cubicBezTo>
                  <a:pt x="146" y="258"/>
                  <a:pt x="149" y="257"/>
                  <a:pt x="151" y="257"/>
                </a:cubicBezTo>
                <a:cubicBezTo>
                  <a:pt x="153" y="256"/>
                  <a:pt x="154" y="256"/>
                  <a:pt x="155" y="255"/>
                </a:cubicBezTo>
                <a:cubicBezTo>
                  <a:pt x="156" y="255"/>
                  <a:pt x="156" y="255"/>
                  <a:pt x="156" y="254"/>
                </a:cubicBezTo>
                <a:cubicBezTo>
                  <a:pt x="157" y="254"/>
                  <a:pt x="158" y="253"/>
                  <a:pt x="158" y="252"/>
                </a:cubicBezTo>
                <a:cubicBezTo>
                  <a:pt x="162" y="249"/>
                  <a:pt x="162" y="244"/>
                  <a:pt x="160" y="240"/>
                </a:cubicBezTo>
                <a:cubicBezTo>
                  <a:pt x="159" y="238"/>
                  <a:pt x="157" y="237"/>
                  <a:pt x="154" y="236"/>
                </a:cubicBezTo>
                <a:cubicBezTo>
                  <a:pt x="153" y="236"/>
                  <a:pt x="152" y="236"/>
                  <a:pt x="152" y="236"/>
                </a:cubicBezTo>
                <a:cubicBezTo>
                  <a:pt x="150" y="236"/>
                  <a:pt x="148" y="236"/>
                  <a:pt x="147" y="237"/>
                </a:cubicBezTo>
                <a:cubicBezTo>
                  <a:pt x="146" y="237"/>
                  <a:pt x="146" y="237"/>
                  <a:pt x="145" y="237"/>
                </a:cubicBezTo>
                <a:cubicBezTo>
                  <a:pt x="140" y="238"/>
                  <a:pt x="135" y="237"/>
                  <a:pt x="130" y="238"/>
                </a:cubicBezTo>
                <a:cubicBezTo>
                  <a:pt x="126" y="238"/>
                  <a:pt x="122" y="238"/>
                  <a:pt x="118" y="238"/>
                </a:cubicBezTo>
                <a:cubicBezTo>
                  <a:pt x="108" y="238"/>
                  <a:pt x="99" y="239"/>
                  <a:pt x="89" y="239"/>
                </a:cubicBezTo>
                <a:cubicBezTo>
                  <a:pt x="86" y="239"/>
                  <a:pt x="83" y="239"/>
                  <a:pt x="81" y="239"/>
                </a:cubicBezTo>
                <a:cubicBezTo>
                  <a:pt x="82" y="238"/>
                  <a:pt x="84" y="237"/>
                  <a:pt x="85" y="236"/>
                </a:cubicBezTo>
                <a:cubicBezTo>
                  <a:pt x="89" y="234"/>
                  <a:pt x="93" y="232"/>
                  <a:pt x="97" y="229"/>
                </a:cubicBezTo>
                <a:cubicBezTo>
                  <a:pt x="100" y="227"/>
                  <a:pt x="103" y="225"/>
                  <a:pt x="106" y="223"/>
                </a:cubicBezTo>
                <a:cubicBezTo>
                  <a:pt x="110" y="220"/>
                  <a:pt x="113" y="218"/>
                  <a:pt x="117" y="216"/>
                </a:cubicBezTo>
                <a:cubicBezTo>
                  <a:pt x="120" y="213"/>
                  <a:pt x="124" y="210"/>
                  <a:pt x="128" y="208"/>
                </a:cubicBezTo>
                <a:cubicBezTo>
                  <a:pt x="132" y="204"/>
                  <a:pt x="137" y="200"/>
                  <a:pt x="142" y="196"/>
                </a:cubicBezTo>
                <a:cubicBezTo>
                  <a:pt x="150" y="189"/>
                  <a:pt x="158" y="182"/>
                  <a:pt x="166" y="174"/>
                </a:cubicBezTo>
                <a:cubicBezTo>
                  <a:pt x="178" y="161"/>
                  <a:pt x="189" y="146"/>
                  <a:pt x="200" y="131"/>
                </a:cubicBezTo>
                <a:cubicBezTo>
                  <a:pt x="205" y="123"/>
                  <a:pt x="210" y="116"/>
                  <a:pt x="215" y="108"/>
                </a:cubicBezTo>
                <a:close/>
              </a:path>
            </a:pathLst>
          </a:custGeom>
          <a:solidFill>
            <a:srgbClr val="132F95"/>
          </a:solidFill>
          <a:ln>
            <a:noFill/>
          </a:ln>
        </p:spPr>
        <p:txBody>
          <a:bodyPr vert="horz" wrap="square" lIns="91440" tIns="45720" rIns="91440" bIns="45720" numCol="1" anchor="t" anchorCtr="0" compatLnSpc="1"/>
          <a:lstStyle/>
          <a:p>
            <a:endParaRPr lang="zh-CN" altLang="en-US">
              <a:cs typeface="+mn-ea"/>
              <a:sym typeface="+mn-lt"/>
            </a:endParaRPr>
          </a:p>
        </p:txBody>
      </p:sp>
      <p:sp>
        <p:nvSpPr>
          <p:cNvPr id="74" name="Freeform 5"/>
          <p:cNvSpPr/>
          <p:nvPr/>
        </p:nvSpPr>
        <p:spPr bwMode="auto">
          <a:xfrm rot="5174614" flipH="1" flipV="1">
            <a:off x="5300145" y="5195783"/>
            <a:ext cx="920748" cy="965534"/>
          </a:xfrm>
          <a:custGeom>
            <a:avLst/>
            <a:gdLst>
              <a:gd name="T0" fmla="*/ 230 w 259"/>
              <a:gd name="T1" fmla="*/ 83 h 272"/>
              <a:gd name="T2" fmla="*/ 243 w 259"/>
              <a:gd name="T3" fmla="*/ 57 h 272"/>
              <a:gd name="T4" fmla="*/ 258 w 259"/>
              <a:gd name="T5" fmla="*/ 16 h 272"/>
              <a:gd name="T6" fmla="*/ 253 w 259"/>
              <a:gd name="T7" fmla="*/ 8 h 272"/>
              <a:gd name="T8" fmla="*/ 248 w 259"/>
              <a:gd name="T9" fmla="*/ 8 h 272"/>
              <a:gd name="T10" fmla="*/ 228 w 259"/>
              <a:gd name="T11" fmla="*/ 54 h 272"/>
              <a:gd name="T12" fmla="*/ 177 w 259"/>
              <a:gd name="T13" fmla="*/ 139 h 272"/>
              <a:gd name="T14" fmla="*/ 123 w 259"/>
              <a:gd name="T15" fmla="*/ 193 h 272"/>
              <a:gd name="T16" fmla="*/ 99 w 259"/>
              <a:gd name="T17" fmla="*/ 210 h 272"/>
              <a:gd name="T18" fmla="*/ 67 w 259"/>
              <a:gd name="T19" fmla="*/ 231 h 272"/>
              <a:gd name="T20" fmla="*/ 66 w 259"/>
              <a:gd name="T21" fmla="*/ 229 h 272"/>
              <a:gd name="T22" fmla="*/ 93 w 259"/>
              <a:gd name="T23" fmla="*/ 210 h 272"/>
              <a:gd name="T24" fmla="*/ 129 w 259"/>
              <a:gd name="T25" fmla="*/ 183 h 272"/>
              <a:gd name="T26" fmla="*/ 188 w 259"/>
              <a:gd name="T27" fmla="*/ 117 h 272"/>
              <a:gd name="T28" fmla="*/ 197 w 259"/>
              <a:gd name="T29" fmla="*/ 103 h 272"/>
              <a:gd name="T30" fmla="*/ 216 w 259"/>
              <a:gd name="T31" fmla="*/ 70 h 272"/>
              <a:gd name="T32" fmla="*/ 231 w 259"/>
              <a:gd name="T33" fmla="*/ 38 h 272"/>
              <a:gd name="T34" fmla="*/ 239 w 259"/>
              <a:gd name="T35" fmla="*/ 13 h 272"/>
              <a:gd name="T36" fmla="*/ 238 w 259"/>
              <a:gd name="T37" fmla="*/ 1 h 272"/>
              <a:gd name="T38" fmla="*/ 234 w 259"/>
              <a:gd name="T39" fmla="*/ 1 h 272"/>
              <a:gd name="T40" fmla="*/ 230 w 259"/>
              <a:gd name="T41" fmla="*/ 10 h 272"/>
              <a:gd name="T42" fmla="*/ 227 w 259"/>
              <a:gd name="T43" fmla="*/ 32 h 272"/>
              <a:gd name="T44" fmla="*/ 209 w 259"/>
              <a:gd name="T45" fmla="*/ 69 h 272"/>
              <a:gd name="T46" fmla="*/ 191 w 259"/>
              <a:gd name="T47" fmla="*/ 99 h 272"/>
              <a:gd name="T48" fmla="*/ 172 w 259"/>
              <a:gd name="T49" fmla="*/ 125 h 272"/>
              <a:gd name="T50" fmla="*/ 129 w 259"/>
              <a:gd name="T51" fmla="*/ 171 h 272"/>
              <a:gd name="T52" fmla="*/ 94 w 259"/>
              <a:gd name="T53" fmla="*/ 198 h 272"/>
              <a:gd name="T54" fmla="*/ 68 w 259"/>
              <a:gd name="T55" fmla="*/ 216 h 272"/>
              <a:gd name="T56" fmla="*/ 46 w 259"/>
              <a:gd name="T57" fmla="*/ 230 h 272"/>
              <a:gd name="T58" fmla="*/ 42 w 259"/>
              <a:gd name="T59" fmla="*/ 231 h 272"/>
              <a:gd name="T60" fmla="*/ 49 w 259"/>
              <a:gd name="T61" fmla="*/ 210 h 272"/>
              <a:gd name="T62" fmla="*/ 56 w 259"/>
              <a:gd name="T63" fmla="*/ 187 h 272"/>
              <a:gd name="T64" fmla="*/ 65 w 259"/>
              <a:gd name="T65" fmla="*/ 151 h 272"/>
              <a:gd name="T66" fmla="*/ 60 w 259"/>
              <a:gd name="T67" fmla="*/ 142 h 272"/>
              <a:gd name="T68" fmla="*/ 52 w 259"/>
              <a:gd name="T69" fmla="*/ 147 h 272"/>
              <a:gd name="T70" fmla="*/ 41 w 259"/>
              <a:gd name="T71" fmla="*/ 175 h 272"/>
              <a:gd name="T72" fmla="*/ 43 w 259"/>
              <a:gd name="T73" fmla="*/ 176 h 272"/>
              <a:gd name="T74" fmla="*/ 45 w 259"/>
              <a:gd name="T75" fmla="*/ 177 h 272"/>
              <a:gd name="T76" fmla="*/ 42 w 259"/>
              <a:gd name="T77" fmla="*/ 185 h 272"/>
              <a:gd name="T78" fmla="*/ 31 w 259"/>
              <a:gd name="T79" fmla="*/ 220 h 272"/>
              <a:gd name="T80" fmla="*/ 22 w 259"/>
              <a:gd name="T81" fmla="*/ 238 h 272"/>
              <a:gd name="T82" fmla="*/ 11 w 259"/>
              <a:gd name="T83" fmla="*/ 243 h 272"/>
              <a:gd name="T84" fmla="*/ 0 w 259"/>
              <a:gd name="T85" fmla="*/ 253 h 272"/>
              <a:gd name="T86" fmla="*/ 12 w 259"/>
              <a:gd name="T87" fmla="*/ 264 h 272"/>
              <a:gd name="T88" fmla="*/ 13 w 259"/>
              <a:gd name="T89" fmla="*/ 267 h 272"/>
              <a:gd name="T90" fmla="*/ 15 w 259"/>
              <a:gd name="T91" fmla="*/ 269 h 272"/>
              <a:gd name="T92" fmla="*/ 19 w 259"/>
              <a:gd name="T93" fmla="*/ 270 h 272"/>
              <a:gd name="T94" fmla="*/ 26 w 259"/>
              <a:gd name="T95" fmla="*/ 270 h 272"/>
              <a:gd name="T96" fmla="*/ 30 w 259"/>
              <a:gd name="T97" fmla="*/ 263 h 272"/>
              <a:gd name="T98" fmla="*/ 124 w 259"/>
              <a:gd name="T99" fmla="*/ 259 h 272"/>
              <a:gd name="T100" fmla="*/ 143 w 259"/>
              <a:gd name="T101" fmla="*/ 258 h 272"/>
              <a:gd name="T102" fmla="*/ 155 w 259"/>
              <a:gd name="T103" fmla="*/ 255 h 272"/>
              <a:gd name="T104" fmla="*/ 158 w 259"/>
              <a:gd name="T105" fmla="*/ 252 h 272"/>
              <a:gd name="T106" fmla="*/ 154 w 259"/>
              <a:gd name="T107" fmla="*/ 236 h 272"/>
              <a:gd name="T108" fmla="*/ 147 w 259"/>
              <a:gd name="T109" fmla="*/ 237 h 272"/>
              <a:gd name="T110" fmla="*/ 130 w 259"/>
              <a:gd name="T111" fmla="*/ 238 h 272"/>
              <a:gd name="T112" fmla="*/ 89 w 259"/>
              <a:gd name="T113" fmla="*/ 239 h 272"/>
              <a:gd name="T114" fmla="*/ 85 w 259"/>
              <a:gd name="T115" fmla="*/ 236 h 272"/>
              <a:gd name="T116" fmla="*/ 106 w 259"/>
              <a:gd name="T117" fmla="*/ 223 h 272"/>
              <a:gd name="T118" fmla="*/ 128 w 259"/>
              <a:gd name="T119" fmla="*/ 208 h 272"/>
              <a:gd name="T120" fmla="*/ 166 w 259"/>
              <a:gd name="T121" fmla="*/ 174 h 272"/>
              <a:gd name="T122" fmla="*/ 215 w 259"/>
              <a:gd name="T123" fmla="*/ 108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9" h="272">
                <a:moveTo>
                  <a:pt x="215" y="108"/>
                </a:moveTo>
                <a:cubicBezTo>
                  <a:pt x="220" y="99"/>
                  <a:pt x="225" y="91"/>
                  <a:pt x="230" y="83"/>
                </a:cubicBezTo>
                <a:cubicBezTo>
                  <a:pt x="232" y="79"/>
                  <a:pt x="234" y="75"/>
                  <a:pt x="236" y="71"/>
                </a:cubicBezTo>
                <a:cubicBezTo>
                  <a:pt x="239" y="66"/>
                  <a:pt x="241" y="61"/>
                  <a:pt x="243" y="57"/>
                </a:cubicBezTo>
                <a:cubicBezTo>
                  <a:pt x="244" y="52"/>
                  <a:pt x="246" y="48"/>
                  <a:pt x="248" y="43"/>
                </a:cubicBezTo>
                <a:cubicBezTo>
                  <a:pt x="251" y="34"/>
                  <a:pt x="255" y="25"/>
                  <a:pt x="258" y="16"/>
                </a:cubicBezTo>
                <a:cubicBezTo>
                  <a:pt x="259" y="15"/>
                  <a:pt x="258" y="13"/>
                  <a:pt x="257" y="11"/>
                </a:cubicBezTo>
                <a:cubicBezTo>
                  <a:pt x="256" y="9"/>
                  <a:pt x="255" y="8"/>
                  <a:pt x="253" y="8"/>
                </a:cubicBezTo>
                <a:cubicBezTo>
                  <a:pt x="252" y="8"/>
                  <a:pt x="252" y="8"/>
                  <a:pt x="251" y="8"/>
                </a:cubicBezTo>
                <a:cubicBezTo>
                  <a:pt x="250" y="8"/>
                  <a:pt x="249" y="8"/>
                  <a:pt x="248" y="8"/>
                </a:cubicBezTo>
                <a:cubicBezTo>
                  <a:pt x="246" y="9"/>
                  <a:pt x="245" y="11"/>
                  <a:pt x="244" y="13"/>
                </a:cubicBezTo>
                <a:cubicBezTo>
                  <a:pt x="239" y="27"/>
                  <a:pt x="234" y="41"/>
                  <a:pt x="228" y="54"/>
                </a:cubicBezTo>
                <a:cubicBezTo>
                  <a:pt x="222" y="70"/>
                  <a:pt x="213" y="84"/>
                  <a:pt x="204" y="98"/>
                </a:cubicBezTo>
                <a:cubicBezTo>
                  <a:pt x="196" y="112"/>
                  <a:pt x="187" y="126"/>
                  <a:pt x="177" y="139"/>
                </a:cubicBezTo>
                <a:cubicBezTo>
                  <a:pt x="169" y="149"/>
                  <a:pt x="161" y="158"/>
                  <a:pt x="152" y="167"/>
                </a:cubicBezTo>
                <a:cubicBezTo>
                  <a:pt x="143" y="176"/>
                  <a:pt x="133" y="185"/>
                  <a:pt x="123" y="193"/>
                </a:cubicBezTo>
                <a:cubicBezTo>
                  <a:pt x="119" y="196"/>
                  <a:pt x="114" y="200"/>
                  <a:pt x="109" y="204"/>
                </a:cubicBezTo>
                <a:cubicBezTo>
                  <a:pt x="105" y="206"/>
                  <a:pt x="102" y="208"/>
                  <a:pt x="99" y="210"/>
                </a:cubicBezTo>
                <a:cubicBezTo>
                  <a:pt x="94" y="213"/>
                  <a:pt x="89" y="217"/>
                  <a:pt x="84" y="220"/>
                </a:cubicBezTo>
                <a:cubicBezTo>
                  <a:pt x="78" y="224"/>
                  <a:pt x="72" y="227"/>
                  <a:pt x="67" y="231"/>
                </a:cubicBezTo>
                <a:cubicBezTo>
                  <a:pt x="63" y="233"/>
                  <a:pt x="59" y="235"/>
                  <a:pt x="55" y="236"/>
                </a:cubicBezTo>
                <a:cubicBezTo>
                  <a:pt x="59" y="234"/>
                  <a:pt x="62" y="231"/>
                  <a:pt x="66" y="229"/>
                </a:cubicBezTo>
                <a:cubicBezTo>
                  <a:pt x="70" y="226"/>
                  <a:pt x="75" y="223"/>
                  <a:pt x="79" y="220"/>
                </a:cubicBezTo>
                <a:cubicBezTo>
                  <a:pt x="84" y="217"/>
                  <a:pt x="88" y="213"/>
                  <a:pt x="93" y="210"/>
                </a:cubicBezTo>
                <a:cubicBezTo>
                  <a:pt x="99" y="206"/>
                  <a:pt x="105" y="201"/>
                  <a:pt x="111" y="197"/>
                </a:cubicBezTo>
                <a:cubicBezTo>
                  <a:pt x="117" y="192"/>
                  <a:pt x="123" y="187"/>
                  <a:pt x="129" y="183"/>
                </a:cubicBezTo>
                <a:cubicBezTo>
                  <a:pt x="140" y="173"/>
                  <a:pt x="151" y="163"/>
                  <a:pt x="160" y="152"/>
                </a:cubicBezTo>
                <a:cubicBezTo>
                  <a:pt x="170" y="141"/>
                  <a:pt x="179" y="129"/>
                  <a:pt x="188" y="117"/>
                </a:cubicBezTo>
                <a:cubicBezTo>
                  <a:pt x="190" y="114"/>
                  <a:pt x="192" y="111"/>
                  <a:pt x="194" y="108"/>
                </a:cubicBezTo>
                <a:cubicBezTo>
                  <a:pt x="195" y="107"/>
                  <a:pt x="196" y="105"/>
                  <a:pt x="197" y="103"/>
                </a:cubicBezTo>
                <a:cubicBezTo>
                  <a:pt x="198" y="101"/>
                  <a:pt x="199" y="100"/>
                  <a:pt x="200" y="98"/>
                </a:cubicBezTo>
                <a:cubicBezTo>
                  <a:pt x="206" y="89"/>
                  <a:pt x="211" y="80"/>
                  <a:pt x="216" y="70"/>
                </a:cubicBezTo>
                <a:cubicBezTo>
                  <a:pt x="219" y="65"/>
                  <a:pt x="222" y="60"/>
                  <a:pt x="224" y="54"/>
                </a:cubicBezTo>
                <a:cubicBezTo>
                  <a:pt x="227" y="49"/>
                  <a:pt x="229" y="44"/>
                  <a:pt x="231" y="38"/>
                </a:cubicBezTo>
                <a:cubicBezTo>
                  <a:pt x="234" y="33"/>
                  <a:pt x="236" y="27"/>
                  <a:pt x="238" y="22"/>
                </a:cubicBezTo>
                <a:cubicBezTo>
                  <a:pt x="238" y="19"/>
                  <a:pt x="239" y="16"/>
                  <a:pt x="239" y="13"/>
                </a:cubicBezTo>
                <a:cubicBezTo>
                  <a:pt x="240" y="10"/>
                  <a:pt x="240" y="7"/>
                  <a:pt x="240" y="3"/>
                </a:cubicBezTo>
                <a:cubicBezTo>
                  <a:pt x="240" y="2"/>
                  <a:pt x="239" y="1"/>
                  <a:pt x="238" y="1"/>
                </a:cubicBezTo>
                <a:cubicBezTo>
                  <a:pt x="238" y="0"/>
                  <a:pt x="237" y="0"/>
                  <a:pt x="237" y="0"/>
                </a:cubicBezTo>
                <a:cubicBezTo>
                  <a:pt x="236" y="0"/>
                  <a:pt x="235" y="0"/>
                  <a:pt x="234" y="1"/>
                </a:cubicBezTo>
                <a:cubicBezTo>
                  <a:pt x="233" y="2"/>
                  <a:pt x="232" y="4"/>
                  <a:pt x="231" y="5"/>
                </a:cubicBezTo>
                <a:cubicBezTo>
                  <a:pt x="231" y="7"/>
                  <a:pt x="231" y="9"/>
                  <a:pt x="230" y="10"/>
                </a:cubicBezTo>
                <a:cubicBezTo>
                  <a:pt x="230" y="12"/>
                  <a:pt x="231" y="14"/>
                  <a:pt x="232" y="14"/>
                </a:cubicBezTo>
                <a:cubicBezTo>
                  <a:pt x="231" y="20"/>
                  <a:pt x="229" y="26"/>
                  <a:pt x="227" y="32"/>
                </a:cubicBezTo>
                <a:cubicBezTo>
                  <a:pt x="224" y="38"/>
                  <a:pt x="221" y="44"/>
                  <a:pt x="218" y="50"/>
                </a:cubicBezTo>
                <a:cubicBezTo>
                  <a:pt x="215" y="56"/>
                  <a:pt x="212" y="63"/>
                  <a:pt x="209" y="69"/>
                </a:cubicBezTo>
                <a:cubicBezTo>
                  <a:pt x="206" y="74"/>
                  <a:pt x="203" y="78"/>
                  <a:pt x="200" y="83"/>
                </a:cubicBezTo>
                <a:cubicBezTo>
                  <a:pt x="197" y="88"/>
                  <a:pt x="194" y="93"/>
                  <a:pt x="191" y="99"/>
                </a:cubicBezTo>
                <a:cubicBezTo>
                  <a:pt x="189" y="102"/>
                  <a:pt x="186" y="105"/>
                  <a:pt x="184" y="108"/>
                </a:cubicBezTo>
                <a:cubicBezTo>
                  <a:pt x="180" y="114"/>
                  <a:pt x="176" y="119"/>
                  <a:pt x="172" y="125"/>
                </a:cubicBezTo>
                <a:cubicBezTo>
                  <a:pt x="164" y="136"/>
                  <a:pt x="154" y="147"/>
                  <a:pt x="144" y="157"/>
                </a:cubicBezTo>
                <a:cubicBezTo>
                  <a:pt x="139" y="162"/>
                  <a:pt x="134" y="166"/>
                  <a:pt x="129" y="171"/>
                </a:cubicBezTo>
                <a:cubicBezTo>
                  <a:pt x="123" y="176"/>
                  <a:pt x="118" y="180"/>
                  <a:pt x="112" y="185"/>
                </a:cubicBezTo>
                <a:cubicBezTo>
                  <a:pt x="106" y="189"/>
                  <a:pt x="100" y="194"/>
                  <a:pt x="94" y="198"/>
                </a:cubicBezTo>
                <a:cubicBezTo>
                  <a:pt x="91" y="200"/>
                  <a:pt x="88" y="202"/>
                  <a:pt x="85" y="204"/>
                </a:cubicBezTo>
                <a:cubicBezTo>
                  <a:pt x="79" y="208"/>
                  <a:pt x="73" y="212"/>
                  <a:pt x="68" y="216"/>
                </a:cubicBezTo>
                <a:cubicBezTo>
                  <a:pt x="64" y="218"/>
                  <a:pt x="61" y="220"/>
                  <a:pt x="58" y="222"/>
                </a:cubicBezTo>
                <a:cubicBezTo>
                  <a:pt x="54" y="225"/>
                  <a:pt x="50" y="227"/>
                  <a:pt x="46" y="230"/>
                </a:cubicBezTo>
                <a:cubicBezTo>
                  <a:pt x="44" y="230"/>
                  <a:pt x="43" y="230"/>
                  <a:pt x="42" y="231"/>
                </a:cubicBezTo>
                <a:cubicBezTo>
                  <a:pt x="42" y="231"/>
                  <a:pt x="42" y="231"/>
                  <a:pt x="42" y="231"/>
                </a:cubicBezTo>
                <a:cubicBezTo>
                  <a:pt x="43" y="228"/>
                  <a:pt x="43" y="226"/>
                  <a:pt x="44" y="223"/>
                </a:cubicBezTo>
                <a:cubicBezTo>
                  <a:pt x="46" y="219"/>
                  <a:pt x="47" y="214"/>
                  <a:pt x="49" y="210"/>
                </a:cubicBezTo>
                <a:cubicBezTo>
                  <a:pt x="50" y="208"/>
                  <a:pt x="50" y="205"/>
                  <a:pt x="51" y="203"/>
                </a:cubicBezTo>
                <a:cubicBezTo>
                  <a:pt x="53" y="197"/>
                  <a:pt x="55" y="192"/>
                  <a:pt x="56" y="187"/>
                </a:cubicBezTo>
                <a:cubicBezTo>
                  <a:pt x="57" y="184"/>
                  <a:pt x="58" y="182"/>
                  <a:pt x="58" y="180"/>
                </a:cubicBezTo>
                <a:cubicBezTo>
                  <a:pt x="60" y="170"/>
                  <a:pt x="63" y="160"/>
                  <a:pt x="65" y="151"/>
                </a:cubicBezTo>
                <a:cubicBezTo>
                  <a:pt x="65" y="149"/>
                  <a:pt x="65" y="147"/>
                  <a:pt x="64" y="145"/>
                </a:cubicBezTo>
                <a:cubicBezTo>
                  <a:pt x="63" y="144"/>
                  <a:pt x="62" y="143"/>
                  <a:pt x="60" y="142"/>
                </a:cubicBezTo>
                <a:cubicBezTo>
                  <a:pt x="60" y="142"/>
                  <a:pt x="59" y="142"/>
                  <a:pt x="58" y="142"/>
                </a:cubicBezTo>
                <a:cubicBezTo>
                  <a:pt x="55" y="142"/>
                  <a:pt x="52" y="144"/>
                  <a:pt x="52" y="147"/>
                </a:cubicBezTo>
                <a:cubicBezTo>
                  <a:pt x="50" y="153"/>
                  <a:pt x="49" y="159"/>
                  <a:pt x="48" y="165"/>
                </a:cubicBezTo>
                <a:cubicBezTo>
                  <a:pt x="45" y="168"/>
                  <a:pt x="43" y="172"/>
                  <a:pt x="41" y="175"/>
                </a:cubicBezTo>
                <a:cubicBezTo>
                  <a:pt x="40" y="176"/>
                  <a:pt x="41" y="177"/>
                  <a:pt x="41" y="177"/>
                </a:cubicBezTo>
                <a:cubicBezTo>
                  <a:pt x="42" y="177"/>
                  <a:pt x="43" y="177"/>
                  <a:pt x="43" y="176"/>
                </a:cubicBezTo>
                <a:cubicBezTo>
                  <a:pt x="44" y="175"/>
                  <a:pt x="45" y="174"/>
                  <a:pt x="46" y="172"/>
                </a:cubicBezTo>
                <a:cubicBezTo>
                  <a:pt x="46" y="174"/>
                  <a:pt x="45" y="176"/>
                  <a:pt x="45" y="177"/>
                </a:cubicBezTo>
                <a:cubicBezTo>
                  <a:pt x="45" y="178"/>
                  <a:pt x="44" y="179"/>
                  <a:pt x="44" y="179"/>
                </a:cubicBezTo>
                <a:cubicBezTo>
                  <a:pt x="44" y="181"/>
                  <a:pt x="43" y="183"/>
                  <a:pt x="42" y="185"/>
                </a:cubicBezTo>
                <a:cubicBezTo>
                  <a:pt x="41" y="191"/>
                  <a:pt x="39" y="196"/>
                  <a:pt x="37" y="201"/>
                </a:cubicBezTo>
                <a:cubicBezTo>
                  <a:pt x="35" y="207"/>
                  <a:pt x="33" y="214"/>
                  <a:pt x="31" y="220"/>
                </a:cubicBezTo>
                <a:cubicBezTo>
                  <a:pt x="29" y="222"/>
                  <a:pt x="28" y="225"/>
                  <a:pt x="27" y="228"/>
                </a:cubicBezTo>
                <a:cubicBezTo>
                  <a:pt x="25" y="232"/>
                  <a:pt x="24" y="235"/>
                  <a:pt x="22" y="238"/>
                </a:cubicBezTo>
                <a:cubicBezTo>
                  <a:pt x="22" y="240"/>
                  <a:pt x="21" y="241"/>
                  <a:pt x="21" y="242"/>
                </a:cubicBezTo>
                <a:cubicBezTo>
                  <a:pt x="17" y="242"/>
                  <a:pt x="14" y="243"/>
                  <a:pt x="11" y="243"/>
                </a:cubicBezTo>
                <a:cubicBezTo>
                  <a:pt x="8" y="243"/>
                  <a:pt x="5" y="244"/>
                  <a:pt x="3" y="246"/>
                </a:cubicBezTo>
                <a:cubicBezTo>
                  <a:pt x="1" y="248"/>
                  <a:pt x="0" y="251"/>
                  <a:pt x="0" y="253"/>
                </a:cubicBezTo>
                <a:cubicBezTo>
                  <a:pt x="0" y="259"/>
                  <a:pt x="5" y="264"/>
                  <a:pt x="11" y="264"/>
                </a:cubicBezTo>
                <a:cubicBezTo>
                  <a:pt x="11" y="264"/>
                  <a:pt x="12" y="264"/>
                  <a:pt x="12" y="264"/>
                </a:cubicBezTo>
                <a:cubicBezTo>
                  <a:pt x="12" y="264"/>
                  <a:pt x="12" y="264"/>
                  <a:pt x="13" y="265"/>
                </a:cubicBezTo>
                <a:cubicBezTo>
                  <a:pt x="13" y="265"/>
                  <a:pt x="13" y="266"/>
                  <a:pt x="13" y="267"/>
                </a:cubicBezTo>
                <a:cubicBezTo>
                  <a:pt x="13" y="267"/>
                  <a:pt x="14" y="267"/>
                  <a:pt x="14" y="267"/>
                </a:cubicBezTo>
                <a:cubicBezTo>
                  <a:pt x="14" y="268"/>
                  <a:pt x="14" y="268"/>
                  <a:pt x="15" y="269"/>
                </a:cubicBezTo>
                <a:cubicBezTo>
                  <a:pt x="16" y="270"/>
                  <a:pt x="17" y="270"/>
                  <a:pt x="18" y="270"/>
                </a:cubicBezTo>
                <a:cubicBezTo>
                  <a:pt x="18" y="270"/>
                  <a:pt x="18" y="270"/>
                  <a:pt x="19" y="270"/>
                </a:cubicBezTo>
                <a:cubicBezTo>
                  <a:pt x="19" y="271"/>
                  <a:pt x="20" y="271"/>
                  <a:pt x="20" y="271"/>
                </a:cubicBezTo>
                <a:cubicBezTo>
                  <a:pt x="22" y="272"/>
                  <a:pt x="24" y="271"/>
                  <a:pt x="26" y="270"/>
                </a:cubicBezTo>
                <a:cubicBezTo>
                  <a:pt x="27" y="269"/>
                  <a:pt x="28" y="268"/>
                  <a:pt x="29" y="266"/>
                </a:cubicBezTo>
                <a:cubicBezTo>
                  <a:pt x="29" y="265"/>
                  <a:pt x="30" y="264"/>
                  <a:pt x="30" y="263"/>
                </a:cubicBezTo>
                <a:cubicBezTo>
                  <a:pt x="47" y="262"/>
                  <a:pt x="64" y="261"/>
                  <a:pt x="81" y="260"/>
                </a:cubicBezTo>
                <a:cubicBezTo>
                  <a:pt x="95" y="260"/>
                  <a:pt x="110" y="259"/>
                  <a:pt x="124" y="259"/>
                </a:cubicBezTo>
                <a:cubicBezTo>
                  <a:pt x="128" y="259"/>
                  <a:pt x="133" y="258"/>
                  <a:pt x="137" y="258"/>
                </a:cubicBezTo>
                <a:cubicBezTo>
                  <a:pt x="139" y="258"/>
                  <a:pt x="141" y="258"/>
                  <a:pt x="143" y="258"/>
                </a:cubicBezTo>
                <a:cubicBezTo>
                  <a:pt x="146" y="258"/>
                  <a:pt x="149" y="257"/>
                  <a:pt x="151" y="257"/>
                </a:cubicBezTo>
                <a:cubicBezTo>
                  <a:pt x="153" y="256"/>
                  <a:pt x="154" y="256"/>
                  <a:pt x="155" y="255"/>
                </a:cubicBezTo>
                <a:cubicBezTo>
                  <a:pt x="156" y="255"/>
                  <a:pt x="156" y="255"/>
                  <a:pt x="156" y="254"/>
                </a:cubicBezTo>
                <a:cubicBezTo>
                  <a:pt x="157" y="254"/>
                  <a:pt x="158" y="253"/>
                  <a:pt x="158" y="252"/>
                </a:cubicBezTo>
                <a:cubicBezTo>
                  <a:pt x="162" y="249"/>
                  <a:pt x="162" y="244"/>
                  <a:pt x="160" y="240"/>
                </a:cubicBezTo>
                <a:cubicBezTo>
                  <a:pt x="159" y="238"/>
                  <a:pt x="157" y="237"/>
                  <a:pt x="154" y="236"/>
                </a:cubicBezTo>
                <a:cubicBezTo>
                  <a:pt x="153" y="236"/>
                  <a:pt x="152" y="236"/>
                  <a:pt x="152" y="236"/>
                </a:cubicBezTo>
                <a:cubicBezTo>
                  <a:pt x="150" y="236"/>
                  <a:pt x="148" y="236"/>
                  <a:pt x="147" y="237"/>
                </a:cubicBezTo>
                <a:cubicBezTo>
                  <a:pt x="146" y="237"/>
                  <a:pt x="146" y="237"/>
                  <a:pt x="145" y="237"/>
                </a:cubicBezTo>
                <a:cubicBezTo>
                  <a:pt x="140" y="238"/>
                  <a:pt x="135" y="237"/>
                  <a:pt x="130" y="238"/>
                </a:cubicBezTo>
                <a:cubicBezTo>
                  <a:pt x="126" y="238"/>
                  <a:pt x="122" y="238"/>
                  <a:pt x="118" y="238"/>
                </a:cubicBezTo>
                <a:cubicBezTo>
                  <a:pt x="108" y="238"/>
                  <a:pt x="99" y="239"/>
                  <a:pt x="89" y="239"/>
                </a:cubicBezTo>
                <a:cubicBezTo>
                  <a:pt x="86" y="239"/>
                  <a:pt x="83" y="239"/>
                  <a:pt x="81" y="239"/>
                </a:cubicBezTo>
                <a:cubicBezTo>
                  <a:pt x="82" y="238"/>
                  <a:pt x="84" y="237"/>
                  <a:pt x="85" y="236"/>
                </a:cubicBezTo>
                <a:cubicBezTo>
                  <a:pt x="89" y="234"/>
                  <a:pt x="93" y="232"/>
                  <a:pt x="97" y="229"/>
                </a:cubicBezTo>
                <a:cubicBezTo>
                  <a:pt x="100" y="227"/>
                  <a:pt x="103" y="225"/>
                  <a:pt x="106" y="223"/>
                </a:cubicBezTo>
                <a:cubicBezTo>
                  <a:pt x="110" y="220"/>
                  <a:pt x="113" y="218"/>
                  <a:pt x="117" y="216"/>
                </a:cubicBezTo>
                <a:cubicBezTo>
                  <a:pt x="120" y="213"/>
                  <a:pt x="124" y="210"/>
                  <a:pt x="128" y="208"/>
                </a:cubicBezTo>
                <a:cubicBezTo>
                  <a:pt x="132" y="204"/>
                  <a:pt x="137" y="200"/>
                  <a:pt x="142" y="196"/>
                </a:cubicBezTo>
                <a:cubicBezTo>
                  <a:pt x="150" y="189"/>
                  <a:pt x="158" y="182"/>
                  <a:pt x="166" y="174"/>
                </a:cubicBezTo>
                <a:cubicBezTo>
                  <a:pt x="178" y="161"/>
                  <a:pt x="189" y="146"/>
                  <a:pt x="200" y="131"/>
                </a:cubicBezTo>
                <a:cubicBezTo>
                  <a:pt x="205" y="123"/>
                  <a:pt x="210" y="116"/>
                  <a:pt x="215" y="108"/>
                </a:cubicBezTo>
                <a:close/>
              </a:path>
            </a:pathLst>
          </a:custGeom>
          <a:solidFill>
            <a:srgbClr val="132F95"/>
          </a:solidFill>
          <a:ln>
            <a:noFill/>
          </a:ln>
        </p:spPr>
        <p:txBody>
          <a:bodyPr vert="horz" wrap="square" lIns="91440" tIns="45720" rIns="91440" bIns="45720" numCol="1" anchor="t" anchorCtr="0" compatLnSpc="1"/>
          <a:lstStyle/>
          <a:p>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600" advTm="0">
        <p14:prism isInverted="1"/>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checkerboard(across)">
                                      <p:cBhvr>
                                        <p:cTn id="7" dur="500"/>
                                        <p:tgtEl>
                                          <p:spTgt spid="60"/>
                                        </p:tgtEl>
                                      </p:cBhvr>
                                    </p:animEffect>
                                  </p:childTnLst>
                                </p:cTn>
                              </p:par>
                              <p:par>
                                <p:cTn id="8" presetID="5" presetClass="entr" presetSubtype="10" fill="hold"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checkerboard(across)">
                                      <p:cBhvr>
                                        <p:cTn id="10" dur="500"/>
                                        <p:tgtEl>
                                          <p:spTgt spid="63"/>
                                        </p:tgtEl>
                                      </p:cBhvr>
                                    </p:animEffect>
                                  </p:childTnLst>
                                </p:cTn>
                              </p:par>
                              <p:par>
                                <p:cTn id="11" presetID="5" presetClass="entr" presetSubtype="1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checkerboard(across)">
                                      <p:cBhvr>
                                        <p:cTn id="13" dur="500"/>
                                        <p:tgtEl>
                                          <p:spTgt spid="61"/>
                                        </p:tgtEl>
                                      </p:cBhvr>
                                    </p:animEffect>
                                  </p:childTnLst>
                                </p:cTn>
                              </p:par>
                              <p:par>
                                <p:cTn id="14" presetID="5" presetClass="entr" presetSubtype="10" fill="hold"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checkerboard(across)">
                                      <p:cBhvr>
                                        <p:cTn id="16" dur="500"/>
                                        <p:tgtEl>
                                          <p:spTgt spid="62"/>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checkerboard(across)">
                                      <p:cBhvr>
                                        <p:cTn id="19" dur="500"/>
                                        <p:tgtEl>
                                          <p:spTgt spid="71"/>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checkerboard(across)">
                                      <p:cBhvr>
                                        <p:cTn id="22" dur="500"/>
                                        <p:tgtEl>
                                          <p:spTgt spid="7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checkerboard(across)">
                                      <p:cBhvr>
                                        <p:cTn id="25"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2" grpId="0" animBg="1"/>
      <p:bldP spid="7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5194300" y="1014863"/>
            <a:ext cx="1803400" cy="2441090"/>
          </a:xfrm>
          <a:prstGeom prst="rect">
            <a:avLst/>
          </a:prstGeom>
        </p:spPr>
      </p:pic>
      <p:sp>
        <p:nvSpPr>
          <p:cNvPr id="3" name="矩形 2"/>
          <p:cNvSpPr/>
          <p:nvPr/>
        </p:nvSpPr>
        <p:spPr>
          <a:xfrm>
            <a:off x="3495765" y="3805013"/>
            <a:ext cx="5200469"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光色玻璃的变色原理</a:t>
            </a:r>
            <a:endPar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sp>
        <p:nvSpPr>
          <p:cNvPr id="5" name="任意多边形 4"/>
          <p:cNvSpPr/>
          <p:nvPr/>
        </p:nvSpPr>
        <p:spPr>
          <a:xfrm>
            <a:off x="3567205" y="4727326"/>
            <a:ext cx="5049065" cy="129156"/>
          </a:xfrm>
          <a:custGeom>
            <a:avLst/>
            <a:gdLst>
              <a:gd name="connsiteX0" fmla="*/ 0 w 5146431"/>
              <a:gd name="connsiteY0" fmla="*/ 70737 h 94183"/>
              <a:gd name="connsiteX1" fmla="*/ 914400 w 5146431"/>
              <a:gd name="connsiteY1" fmla="*/ 399 h 94183"/>
              <a:gd name="connsiteX2" fmla="*/ 1981200 w 5146431"/>
              <a:gd name="connsiteY2" fmla="*/ 94183 h 94183"/>
              <a:gd name="connsiteX3" fmla="*/ 3200400 w 5146431"/>
              <a:gd name="connsiteY3" fmla="*/ 399 h 94183"/>
              <a:gd name="connsiteX4" fmla="*/ 4384431 w 5146431"/>
              <a:gd name="connsiteY4" fmla="*/ 59014 h 94183"/>
              <a:gd name="connsiteX5" fmla="*/ 5146431 w 5146431"/>
              <a:gd name="connsiteY5" fmla="*/ 23845 h 9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6431" h="94183">
                <a:moveTo>
                  <a:pt x="0" y="70737"/>
                </a:moveTo>
                <a:cubicBezTo>
                  <a:pt x="292100" y="33614"/>
                  <a:pt x="584200" y="-3509"/>
                  <a:pt x="914400" y="399"/>
                </a:cubicBezTo>
                <a:cubicBezTo>
                  <a:pt x="1244600" y="4307"/>
                  <a:pt x="1600200" y="94183"/>
                  <a:pt x="1981200" y="94183"/>
                </a:cubicBezTo>
                <a:cubicBezTo>
                  <a:pt x="2362200" y="94183"/>
                  <a:pt x="2799862" y="6260"/>
                  <a:pt x="3200400" y="399"/>
                </a:cubicBezTo>
                <a:cubicBezTo>
                  <a:pt x="3600938" y="-5462"/>
                  <a:pt x="4060093" y="55106"/>
                  <a:pt x="4384431" y="59014"/>
                </a:cubicBezTo>
                <a:cubicBezTo>
                  <a:pt x="4708769" y="62922"/>
                  <a:pt x="4927600" y="43383"/>
                  <a:pt x="5146431" y="23845"/>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p:transition spd="slow" advTm="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95393" y="294834"/>
            <a:ext cx="3529013" cy="461665"/>
          </a:xfrm>
          <a:prstGeom prst="rect">
            <a:avLst/>
          </a:prstGeom>
          <a:noFill/>
        </p:spPr>
        <p:txBody>
          <a:bodyPr wrap="square" rtlCol="0">
            <a:spAutoFit/>
          </a:bodyPr>
          <a:lstStyle/>
          <a:p>
            <a:r>
              <a:rPr kumimoji="1" lang="zh-CN" altLang="en-US" sz="2400" dirty="0">
                <a:solidFill>
                  <a:srgbClr val="132F95"/>
                </a:solidFill>
                <a:latin typeface="Hannotate SC" panose="03000500000000000000" pitchFamily="66" charset="-122"/>
                <a:ea typeface="Hannotate SC" panose="03000500000000000000" pitchFamily="66" charset="-122"/>
              </a:rPr>
              <a:t>光色玻璃的定义</a:t>
            </a:r>
            <a:endParaRPr kumimoji="1" lang="zh-CN" altLang="en-US" sz="2400" dirty="0">
              <a:solidFill>
                <a:srgbClr val="132F95"/>
              </a:solidFill>
              <a:latin typeface="Hannotate SC" panose="03000500000000000000" pitchFamily="66" charset="-122"/>
              <a:ea typeface="Hannotate SC" panose="03000500000000000000" pitchFamily="66" charset="-122"/>
            </a:endParaRPr>
          </a:p>
        </p:txBody>
      </p:sp>
      <p:pic>
        <p:nvPicPr>
          <p:cNvPr id="5" name="图片 4" descr="图片包含 室内, 天花板, 建筑, 桌子&#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21652" y="1666875"/>
            <a:ext cx="5002789" cy="358690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152400"/>
          </a:effectLst>
        </p:spPr>
      </p:pic>
      <p:sp>
        <p:nvSpPr>
          <p:cNvPr id="6" name="圆角矩形 5"/>
          <p:cNvSpPr/>
          <p:nvPr/>
        </p:nvSpPr>
        <p:spPr>
          <a:xfrm>
            <a:off x="6738565" y="1631453"/>
            <a:ext cx="4343400" cy="4029075"/>
          </a:xfrm>
          <a:prstGeom prst="roundRect">
            <a:avLst/>
          </a:prstGeom>
          <a:noFill/>
          <a:ln w="25400">
            <a:solidFill>
              <a:srgbClr val="132F9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7" name="矩形 6"/>
          <p:cNvSpPr/>
          <p:nvPr/>
        </p:nvSpPr>
        <p:spPr>
          <a:xfrm>
            <a:off x="7036035" y="2276384"/>
            <a:ext cx="3748460" cy="2739211"/>
          </a:xfrm>
          <a:prstGeom prst="rect">
            <a:avLst/>
          </a:prstGeom>
        </p:spPr>
        <p:txBody>
          <a:bodyPr wrap="square">
            <a:spAutoFit/>
          </a:bodyPr>
          <a:lstStyle/>
          <a:p>
            <a:r>
              <a:rPr lang="zh-CN" altLang="en-US" sz="2800" kern="100" spc="45" dirty="0">
                <a:solidFill>
                  <a:srgbClr val="132F95"/>
                </a:solidFill>
                <a:latin typeface="Arial" panose="020B0604020202020204" pitchFamily="34" charset="0"/>
                <a:ea typeface="宋体" panose="02010600030101010101" pitchFamily="2" charset="-122"/>
                <a:cs typeface="Arial" panose="020B0604020202020204" pitchFamily="34" charset="0"/>
              </a:rPr>
              <a:t>      </a:t>
            </a:r>
            <a:r>
              <a:rPr lang="zh-CN" altLang="zh-CN" sz="2400" kern="100" spc="45" dirty="0">
                <a:solidFill>
                  <a:srgbClr val="132F95"/>
                </a:solidFill>
                <a:latin typeface="Hannotate SC" panose="03000500000000000000" pitchFamily="66" charset="-122"/>
                <a:ea typeface="Hannotate SC" panose="03000500000000000000" pitchFamily="66" charset="-122"/>
                <a:cs typeface="Arial" panose="020B0604020202020204" pitchFamily="34" charset="0"/>
              </a:rPr>
              <a:t>玻璃受紫外线或日光照射后</a:t>
            </a:r>
            <a:r>
              <a:rPr lang="en-US" altLang="zh-CN" sz="2400" kern="100" spc="45" dirty="0">
                <a:solidFill>
                  <a:srgbClr val="132F95"/>
                </a:solidFill>
                <a:latin typeface="Hannotate SC" panose="03000500000000000000" pitchFamily="66" charset="-122"/>
                <a:ea typeface="Hannotate SC" panose="03000500000000000000" pitchFamily="66" charset="-122"/>
              </a:rPr>
              <a:t>, </a:t>
            </a:r>
            <a:r>
              <a:rPr lang="zh-CN" altLang="zh-CN" sz="2400" kern="100" spc="45" dirty="0">
                <a:solidFill>
                  <a:srgbClr val="132F95"/>
                </a:solidFill>
                <a:latin typeface="Hannotate SC" panose="03000500000000000000" pitchFamily="66" charset="-122"/>
                <a:ea typeface="Hannotate SC" panose="03000500000000000000" pitchFamily="66" charset="-122"/>
                <a:cs typeface="Arial" panose="020B0604020202020204" pitchFamily="34" charset="0"/>
              </a:rPr>
              <a:t>在可见光谱区产生光吸收而自动变色</a:t>
            </a:r>
            <a:r>
              <a:rPr lang="en-US" altLang="zh-CN" sz="2400" kern="100" spc="45" dirty="0">
                <a:solidFill>
                  <a:srgbClr val="132F95"/>
                </a:solidFill>
                <a:latin typeface="Hannotate SC" panose="03000500000000000000" pitchFamily="66" charset="-122"/>
                <a:ea typeface="Hannotate SC" panose="03000500000000000000" pitchFamily="66" charset="-122"/>
              </a:rPr>
              <a:t>, </a:t>
            </a:r>
            <a:r>
              <a:rPr lang="zh-CN" altLang="zh-CN" sz="2400" kern="100" spc="45" dirty="0">
                <a:solidFill>
                  <a:srgbClr val="132F95"/>
                </a:solidFill>
                <a:latin typeface="Hannotate SC" panose="03000500000000000000" pitchFamily="66" charset="-122"/>
                <a:ea typeface="Hannotate SC" panose="03000500000000000000" pitchFamily="66" charset="-122"/>
                <a:cs typeface="Arial" panose="020B0604020202020204" pitchFamily="34" charset="0"/>
              </a:rPr>
              <a:t>光照停止后又可逆地自动恢复到初始的透明状态</a:t>
            </a:r>
            <a:r>
              <a:rPr lang="en-US" altLang="zh-CN" sz="2400" kern="100" spc="45" dirty="0">
                <a:solidFill>
                  <a:srgbClr val="132F95"/>
                </a:solidFill>
                <a:latin typeface="Hannotate SC" panose="03000500000000000000" pitchFamily="66" charset="-122"/>
                <a:ea typeface="Hannotate SC" panose="03000500000000000000" pitchFamily="66" charset="-122"/>
              </a:rPr>
              <a:t>, </a:t>
            </a:r>
            <a:r>
              <a:rPr lang="zh-CN" altLang="zh-CN" sz="2400" kern="100" spc="45" dirty="0">
                <a:solidFill>
                  <a:srgbClr val="132F95"/>
                </a:solidFill>
                <a:latin typeface="Hannotate SC" panose="03000500000000000000" pitchFamily="66" charset="-122"/>
                <a:ea typeface="Hannotate SC" panose="03000500000000000000" pitchFamily="66" charset="-122"/>
                <a:cs typeface="Arial" panose="020B0604020202020204" pitchFamily="34" charset="0"/>
              </a:rPr>
              <a:t>具有这种性质的玻璃称之为光致变色玻璃。</a:t>
            </a:r>
            <a:r>
              <a:rPr lang="zh-CN" altLang="zh-CN" sz="2400" dirty="0">
                <a:solidFill>
                  <a:srgbClr val="132F95"/>
                </a:solidFill>
                <a:latin typeface="Hannotate SC" panose="03000500000000000000" pitchFamily="66" charset="-122"/>
                <a:ea typeface="Hannotate SC" panose="03000500000000000000" pitchFamily="66" charset="-122"/>
              </a:rPr>
              <a:t> </a:t>
            </a:r>
            <a:endParaRPr lang="zh-CN" altLang="en-US" sz="2400" dirty="0">
              <a:solidFill>
                <a:srgbClr val="132F95"/>
              </a:solidFill>
              <a:latin typeface="Hannotate SC" panose="03000500000000000000" pitchFamily="66" charset="-122"/>
              <a:ea typeface="Hannotate SC" panose="03000500000000000000" pitchFamily="66" charset="-122"/>
            </a:endParaRPr>
          </a:p>
        </p:txBody>
      </p:sp>
      <p:grpSp>
        <p:nvGrpSpPr>
          <p:cNvPr id="8" name="Group 10"/>
          <p:cNvGrpSpPr>
            <a:grpSpLocks noChangeAspect="1"/>
          </p:cNvGrpSpPr>
          <p:nvPr/>
        </p:nvGrpSpPr>
        <p:grpSpPr bwMode="auto">
          <a:xfrm>
            <a:off x="203200" y="264599"/>
            <a:ext cx="568692" cy="570195"/>
            <a:chOff x="1728" y="113"/>
            <a:chExt cx="1136" cy="1139"/>
          </a:xfrm>
          <a:solidFill>
            <a:srgbClr val="132F95"/>
          </a:solidFill>
        </p:grpSpPr>
        <p:sp>
          <p:nvSpPr>
            <p:cNvPr id="9"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6"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7"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21" name="Group 10"/>
          <p:cNvGrpSpPr>
            <a:grpSpLocks noChangeAspect="1"/>
          </p:cNvGrpSpPr>
          <p:nvPr/>
        </p:nvGrpSpPr>
        <p:grpSpPr bwMode="auto">
          <a:xfrm>
            <a:off x="3873500" y="264599"/>
            <a:ext cx="568692" cy="570195"/>
            <a:chOff x="1728" y="113"/>
            <a:chExt cx="1136" cy="1139"/>
          </a:xfrm>
          <a:solidFill>
            <a:srgbClr val="132F95"/>
          </a:solidFill>
        </p:grpSpPr>
        <p:sp>
          <p:nvSpPr>
            <p:cNvPr id="22"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9"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0"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1"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2"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3"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34"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7" name="图形 36" descr="3D 眼镜"/>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21793" y="1743075"/>
            <a:ext cx="561884" cy="561884"/>
          </a:xfrm>
          <a:prstGeom prst="rect">
            <a:avLst/>
          </a:prstGeom>
        </p:spPr>
      </p:pic>
      <p:sp>
        <p:nvSpPr>
          <p:cNvPr id="38" name="文本框 37"/>
          <p:cNvSpPr txBox="1"/>
          <p:nvPr/>
        </p:nvSpPr>
        <p:spPr>
          <a:xfrm>
            <a:off x="2859900" y="5305254"/>
            <a:ext cx="1423599" cy="338554"/>
          </a:xfrm>
          <a:prstGeom prst="rect">
            <a:avLst/>
          </a:prstGeom>
          <a:noFill/>
        </p:spPr>
        <p:txBody>
          <a:bodyPr wrap="square" rtlCol="0">
            <a:spAutoFit/>
          </a:bodyPr>
          <a:lstStyle/>
          <a:p>
            <a:r>
              <a:rPr kumimoji="1" lang="zh-CN" altLang="en-US" sz="1600" dirty="0">
                <a:solidFill>
                  <a:schemeClr val="bg2">
                    <a:lumMod val="50000"/>
                  </a:schemeClr>
                </a:solidFill>
                <a:latin typeface="Hannotate SC" panose="03000500000000000000" pitchFamily="66" charset="-122"/>
                <a:ea typeface="Hannotate SC" panose="03000500000000000000" pitchFamily="66" charset="-122"/>
              </a:rPr>
              <a:t>图为光色玻璃</a:t>
            </a:r>
            <a:endParaRPr kumimoji="1" lang="zh-CN" altLang="en-US" sz="1600" dirty="0">
              <a:solidFill>
                <a:schemeClr val="bg2">
                  <a:lumMod val="50000"/>
                </a:schemeClr>
              </a:solidFill>
              <a:latin typeface="Hannotate SC" panose="03000500000000000000" pitchFamily="66" charset="-122"/>
              <a:ea typeface="Hannotate SC" panose="03000500000000000000" pitchFamily="66" charset="-122"/>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heckerboard(across)">
                                      <p:cBhvr>
                                        <p:cTn id="10" dur="500"/>
                                        <p:tgtEl>
                                          <p:spTgt spid="7"/>
                                        </p:tgtEl>
                                      </p:cBhvr>
                                    </p:animEffect>
                                  </p:childTnLst>
                                </p:cTn>
                              </p:par>
                              <p:par>
                                <p:cTn id="11" presetID="5" presetClass="entr" presetSubtype="1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checkerboard(across)">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blinds(horizontal)">
                                      <p:cBhvr>
                                        <p:cTn id="2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94041" y="318863"/>
            <a:ext cx="3529013" cy="461665"/>
          </a:xfrm>
          <a:prstGeom prst="rect">
            <a:avLst/>
          </a:prstGeom>
          <a:noFill/>
        </p:spPr>
        <p:txBody>
          <a:bodyPr wrap="square" rtlCol="0">
            <a:spAutoFit/>
          </a:bodyPr>
          <a:lstStyle/>
          <a:p>
            <a:r>
              <a:rPr kumimoji="1" lang="zh-CN" altLang="en-US" sz="2400" dirty="0">
                <a:solidFill>
                  <a:srgbClr val="132F95"/>
                </a:solidFill>
                <a:latin typeface="Hannotate SC" panose="03000500000000000000" pitchFamily="66" charset="-122"/>
                <a:ea typeface="Hannotate SC" panose="03000500000000000000" pitchFamily="66" charset="-122"/>
              </a:rPr>
              <a:t>光色玻璃的变色原理</a:t>
            </a:r>
            <a:endParaRPr kumimoji="1" lang="zh-CN" altLang="en-US" sz="24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descr="卡通人物&#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47998" y="1062565"/>
            <a:ext cx="6432932" cy="3529029"/>
          </a:xfrm>
          <a:prstGeom prst="rect">
            <a:avLst/>
          </a:prstGeom>
          <a:effectLst>
            <a:softEdge rad="139700"/>
          </a:effectLst>
        </p:spPr>
      </p:pic>
      <p:sp>
        <p:nvSpPr>
          <p:cNvPr id="32" name="一个圆顶角并剪去另一个顶角的矩形 31"/>
          <p:cNvSpPr/>
          <p:nvPr/>
        </p:nvSpPr>
        <p:spPr>
          <a:xfrm>
            <a:off x="7171508" y="2612572"/>
            <a:ext cx="4532812" cy="3859042"/>
          </a:xfrm>
          <a:custGeom>
            <a:avLst/>
            <a:gdLst>
              <a:gd name="connsiteX0" fmla="*/ 643187 w 4532812"/>
              <a:gd name="connsiteY0" fmla="*/ 0 h 3859042"/>
              <a:gd name="connsiteX1" fmla="*/ 3889625 w 4532812"/>
              <a:gd name="connsiteY1" fmla="*/ 0 h 3859042"/>
              <a:gd name="connsiteX2" fmla="*/ 4532812 w 4532812"/>
              <a:gd name="connsiteY2" fmla="*/ 643187 h 3859042"/>
              <a:gd name="connsiteX3" fmla="*/ 4532812 w 4532812"/>
              <a:gd name="connsiteY3" fmla="*/ 3859042 h 3859042"/>
              <a:gd name="connsiteX4" fmla="*/ 0 w 4532812"/>
              <a:gd name="connsiteY4" fmla="*/ 3859042 h 3859042"/>
              <a:gd name="connsiteX5" fmla="*/ 0 w 4532812"/>
              <a:gd name="connsiteY5" fmla="*/ 643187 h 3859042"/>
              <a:gd name="connsiteX6" fmla="*/ 643187 w 4532812"/>
              <a:gd name="connsiteY6" fmla="*/ 0 h 385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2812" h="3859042" extrusionOk="0">
                <a:moveTo>
                  <a:pt x="643187" y="0"/>
                </a:moveTo>
                <a:cubicBezTo>
                  <a:pt x="1339625" y="118645"/>
                  <a:pt x="3355877" y="116012"/>
                  <a:pt x="3889625" y="0"/>
                </a:cubicBezTo>
                <a:cubicBezTo>
                  <a:pt x="4134778" y="267784"/>
                  <a:pt x="4337175" y="394999"/>
                  <a:pt x="4532812" y="643187"/>
                </a:cubicBezTo>
                <a:cubicBezTo>
                  <a:pt x="4667412" y="1563287"/>
                  <a:pt x="4375616" y="2552359"/>
                  <a:pt x="4532812" y="3859042"/>
                </a:cubicBezTo>
                <a:cubicBezTo>
                  <a:pt x="2579038" y="3879229"/>
                  <a:pt x="651397" y="4011522"/>
                  <a:pt x="0" y="3859042"/>
                </a:cubicBezTo>
                <a:cubicBezTo>
                  <a:pt x="-49533" y="3187044"/>
                  <a:pt x="-14809" y="1171566"/>
                  <a:pt x="0" y="643187"/>
                </a:cubicBezTo>
                <a:cubicBezTo>
                  <a:pt x="-55057" y="279534"/>
                  <a:pt x="243663" y="41710"/>
                  <a:pt x="643187" y="0"/>
                </a:cubicBezTo>
                <a:close/>
              </a:path>
            </a:pathLst>
          </a:custGeom>
          <a:noFill/>
          <a:ln w="349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 name="文本框 32"/>
          <p:cNvSpPr txBox="1"/>
          <p:nvPr/>
        </p:nvSpPr>
        <p:spPr>
          <a:xfrm>
            <a:off x="7283437" y="3622098"/>
            <a:ext cx="4308953" cy="1938992"/>
          </a:xfrm>
          <a:prstGeom prst="rect">
            <a:avLst/>
          </a:prstGeom>
          <a:noFill/>
        </p:spPr>
        <p:txBody>
          <a:bodyPr wrap="square" rtlCol="0">
            <a:spAutoFit/>
          </a:bodyPr>
          <a:lstStyle/>
          <a:p>
            <a:r>
              <a:rPr kumimoji="1" lang="zh-CN" altLang="en-US" dirty="0"/>
              <a:t>      </a:t>
            </a:r>
            <a:r>
              <a:rPr kumimoji="1" lang="zh-CN" altLang="en-US" sz="2400" dirty="0">
                <a:solidFill>
                  <a:srgbClr val="002060"/>
                </a:solidFill>
                <a:latin typeface="Hannotate SC" panose="03000500000000000000" pitchFamily="66" charset="-122"/>
                <a:ea typeface="Hannotate SC" panose="03000500000000000000" pitchFamily="66" charset="-122"/>
              </a:rPr>
              <a:t>光致变色玻璃在我们日常中最常见到的就是“会变色的墨镜”</a:t>
            </a:r>
            <a:r>
              <a:rPr kumimoji="1" lang="zh-CN" altLang="en-US" sz="2400" dirty="0" smtClean="0">
                <a:solidFill>
                  <a:srgbClr val="002060"/>
                </a:solidFill>
                <a:latin typeface="Hannotate SC" panose="03000500000000000000" pitchFamily="66" charset="-122"/>
                <a:ea typeface="Hannotate SC" panose="03000500000000000000" pitchFamily="66" charset="-122"/>
              </a:rPr>
              <a:t>。这种</a:t>
            </a:r>
            <a:r>
              <a:rPr kumimoji="1" lang="zh-CN" altLang="en-US" sz="2400" dirty="0">
                <a:solidFill>
                  <a:srgbClr val="002060"/>
                </a:solidFill>
                <a:latin typeface="Hannotate SC" panose="03000500000000000000" pitchFamily="66" charset="-122"/>
                <a:ea typeface="Hannotate SC" panose="03000500000000000000" pitchFamily="66" charset="-122"/>
              </a:rPr>
              <a:t>墨镜的镜片用到一种特殊的玻璃</a:t>
            </a:r>
            <a:r>
              <a:rPr kumimoji="1" lang="en-US" altLang="zh-CN" sz="2400" dirty="0">
                <a:solidFill>
                  <a:srgbClr val="002060"/>
                </a:solidFill>
                <a:latin typeface="Hannotate SC" panose="03000500000000000000" pitchFamily="66" charset="-122"/>
                <a:ea typeface="Hannotate SC" panose="03000500000000000000" pitchFamily="66" charset="-122"/>
              </a:rPr>
              <a:t>——</a:t>
            </a:r>
            <a:r>
              <a:rPr kumimoji="1" lang="zh-CN" altLang="en-US" sz="2400" dirty="0">
                <a:solidFill>
                  <a:srgbClr val="002060"/>
                </a:solidFill>
                <a:latin typeface="Hannotate SC" panose="03000500000000000000" pitchFamily="66" charset="-122"/>
                <a:ea typeface="Hannotate SC" panose="03000500000000000000" pitchFamily="66" charset="-122"/>
              </a:rPr>
              <a:t>卤化银光致变色玻璃</a:t>
            </a:r>
            <a:r>
              <a:rPr kumimoji="1" lang="en-US" altLang="zh-CN" sz="2400" dirty="0">
                <a:solidFill>
                  <a:srgbClr val="002060"/>
                </a:solidFill>
                <a:latin typeface="Hannotate SC" panose="03000500000000000000" pitchFamily="66" charset="-122"/>
                <a:ea typeface="Hannotate SC" panose="03000500000000000000" pitchFamily="66" charset="-122"/>
              </a:rPr>
              <a:t>, </a:t>
            </a:r>
            <a:r>
              <a:rPr kumimoji="1" lang="zh-CN" altLang="en-US" sz="2400" dirty="0">
                <a:solidFill>
                  <a:srgbClr val="002060"/>
                </a:solidFill>
                <a:latin typeface="Hannotate SC" panose="03000500000000000000" pitchFamily="66" charset="-122"/>
                <a:ea typeface="Hannotate SC" panose="03000500000000000000" pitchFamily="66" charset="-122"/>
              </a:rPr>
              <a:t>简称卤化银光色玻璃。</a:t>
            </a:r>
            <a:endParaRPr kumimoji="1"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34" name="Rectangle 2"/>
          <p:cNvSpPr>
            <a:spLocks noChangeArrowheads="1"/>
          </p:cNvSpPr>
          <p:nvPr/>
        </p:nvSpPr>
        <p:spPr bwMode="auto">
          <a:xfrm>
            <a:off x="7208520" y="9702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500"/>
                                        <p:tgtEl>
                                          <p:spTgt spid="3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barn(inVertical)">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randombar(horizontal)">
                                      <p:cBhvr>
                                        <p:cTn id="1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8382" y="312356"/>
            <a:ext cx="3529013" cy="461665"/>
          </a:xfrm>
          <a:prstGeom prst="rect">
            <a:avLst/>
          </a:prstGeom>
          <a:noFill/>
        </p:spPr>
        <p:txBody>
          <a:bodyPr wrap="square" rtlCol="0">
            <a:spAutoFit/>
          </a:bodyPr>
          <a:lstStyle/>
          <a:p>
            <a:r>
              <a:rPr kumimoji="1" lang="zh-CN" altLang="en-US" sz="2400" dirty="0">
                <a:solidFill>
                  <a:srgbClr val="132F95"/>
                </a:solidFill>
                <a:latin typeface="Hannotate SC" panose="03000500000000000000" pitchFamily="66" charset="-122"/>
                <a:ea typeface="Hannotate SC" panose="03000500000000000000" pitchFamily="66" charset="-122"/>
              </a:rPr>
              <a:t>卤化银</a:t>
            </a:r>
            <a:endParaRPr kumimoji="1" lang="zh-CN" altLang="en-US" sz="24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descr="图片包含 游戏机, 画&#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1892" y="1839673"/>
            <a:ext cx="2844800" cy="3483429"/>
          </a:xfrm>
          <a:prstGeom prst="rect">
            <a:avLst/>
          </a:prstGeom>
          <a:noFill/>
          <a:ln w="22225" cap="rnd">
            <a:solidFill>
              <a:schemeClr val="tx2">
                <a:lumMod val="75000"/>
              </a:schemeClr>
            </a:solidFill>
          </a:ln>
          <a:effectLst>
            <a:outerShdw sx="1000" sy="1000" algn="ctr" rotWithShape="0">
              <a:schemeClr val="accent1">
                <a:alpha val="43000"/>
              </a:schemeClr>
            </a:outerShdw>
            <a:reflection stA="0" endPos="65000" dist="50800" dir="5400000" sy="-100000" algn="bl" rotWithShape="0"/>
          </a:effectLst>
          <a:scene3d>
            <a:camera prst="orthographicFront"/>
            <a:lightRig rig="threePt" dir="t"/>
          </a:scene3d>
          <a:sp3d>
            <a:bevelB/>
          </a:sp3d>
        </p:spPr>
      </p:pic>
      <p:sp>
        <p:nvSpPr>
          <p:cNvPr id="32" name="圆角矩形 31"/>
          <p:cNvSpPr/>
          <p:nvPr/>
        </p:nvSpPr>
        <p:spPr>
          <a:xfrm>
            <a:off x="4924697" y="888274"/>
            <a:ext cx="6191794" cy="29652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 name="文本框 32"/>
          <p:cNvSpPr txBox="1"/>
          <p:nvPr/>
        </p:nvSpPr>
        <p:spPr>
          <a:xfrm>
            <a:off x="5133703" y="1247523"/>
            <a:ext cx="5817326" cy="2246769"/>
          </a:xfrm>
          <a:prstGeom prst="rect">
            <a:avLst/>
          </a:prstGeom>
          <a:noFill/>
        </p:spPr>
        <p:txBody>
          <a:bodyPr wrap="square" rtlCol="0">
            <a:spAutoFit/>
          </a:bodyPr>
          <a:lstStyle/>
          <a:p>
            <a:r>
              <a:rPr kumimoji="1" lang="zh-CN" altLang="en-US" sz="2000" dirty="0"/>
              <a:t>      </a:t>
            </a:r>
            <a:r>
              <a:rPr kumimoji="1" lang="zh-CN" altLang="en-US" sz="2000" dirty="0">
                <a:solidFill>
                  <a:srgbClr val="002060"/>
                </a:solidFill>
                <a:latin typeface="Hannotate SC" panose="03000500000000000000" pitchFamily="66" charset="-122"/>
                <a:ea typeface="Hannotate SC" panose="03000500000000000000" pitchFamily="66" charset="-122"/>
              </a:rPr>
              <a:t>卤化银晶体是一种半导体</a:t>
            </a:r>
            <a:r>
              <a:rPr kumimoji="1" lang="zh-CN" altLang="en-US" sz="2000" dirty="0" smtClean="0">
                <a:solidFill>
                  <a:srgbClr val="002060"/>
                </a:solidFill>
                <a:latin typeface="Hannotate SC" panose="03000500000000000000" pitchFamily="66" charset="-122"/>
                <a:ea typeface="Hannotate SC" panose="03000500000000000000" pitchFamily="66" charset="-122"/>
              </a:rPr>
              <a:t>。如</a:t>
            </a:r>
            <a:r>
              <a:rPr kumimoji="1" lang="zh-CN" altLang="en-US" sz="2000" dirty="0">
                <a:solidFill>
                  <a:srgbClr val="002060"/>
                </a:solidFill>
                <a:latin typeface="Hannotate SC" panose="03000500000000000000" pitchFamily="66" charset="-122"/>
                <a:ea typeface="Hannotate SC" panose="03000500000000000000" pitchFamily="66" charset="-122"/>
              </a:rPr>
              <a:t>图所示</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en-US" sz="2000" dirty="0">
                <a:solidFill>
                  <a:srgbClr val="002060"/>
                </a:solidFill>
                <a:latin typeface="Hannotate SC" panose="03000500000000000000" pitchFamily="66" charset="-122"/>
                <a:ea typeface="Hannotate SC" panose="03000500000000000000" pitchFamily="66" charset="-122"/>
              </a:rPr>
              <a:t>通常价电子填充在能量较低的价带</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en-US" sz="2000" dirty="0">
                <a:solidFill>
                  <a:srgbClr val="002060"/>
                </a:solidFill>
                <a:latin typeface="Hannotate SC" panose="03000500000000000000" pitchFamily="66" charset="-122"/>
                <a:ea typeface="Hannotate SC" panose="03000500000000000000" pitchFamily="66" charset="-122"/>
              </a:rPr>
              <a:t>吸收一定能量后</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en-US" sz="2000" dirty="0">
                <a:solidFill>
                  <a:srgbClr val="002060"/>
                </a:solidFill>
                <a:latin typeface="Hannotate SC" panose="03000500000000000000" pitchFamily="66" charset="-122"/>
                <a:ea typeface="Hannotate SC" panose="03000500000000000000" pitchFamily="66" charset="-122"/>
              </a:rPr>
              <a:t>价电子可以“跨跃”中间的禁带</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en-US" sz="2000" dirty="0">
                <a:solidFill>
                  <a:srgbClr val="002060"/>
                </a:solidFill>
                <a:latin typeface="Hannotate SC" panose="03000500000000000000" pitchFamily="66" charset="-122"/>
                <a:ea typeface="Hannotate SC" panose="03000500000000000000" pitchFamily="66" charset="-122"/>
              </a:rPr>
              <a:t>从价带跃迁到导带。当卤化银光色玻璃受到阳光照射时</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en-US" sz="2000" dirty="0">
                <a:solidFill>
                  <a:srgbClr val="002060"/>
                </a:solidFill>
                <a:latin typeface="Hannotate SC" panose="03000500000000000000" pitchFamily="66" charset="-122"/>
                <a:ea typeface="Hannotate SC" panose="03000500000000000000" pitchFamily="66" charset="-122"/>
              </a:rPr>
              <a:t>阳光中紫外线的能量足以使卤化银中的电子由价带跃迁到导带。并且</a:t>
            </a:r>
            <a:r>
              <a:rPr kumimoji="1" lang="zh-CN" altLang="zh-CN" sz="2000" dirty="0">
                <a:solidFill>
                  <a:srgbClr val="002060"/>
                </a:solidFill>
                <a:latin typeface="Hannotate SC" panose="03000500000000000000" pitchFamily="66" charset="-122"/>
                <a:ea typeface="Hannotate SC" panose="03000500000000000000" pitchFamily="66" charset="-122"/>
              </a:rPr>
              <a:t>电子被激发去导带</a:t>
            </a:r>
            <a:r>
              <a:rPr kumimoji="1" lang="en-US" altLang="zh-CN" sz="2000" dirty="0">
                <a:solidFill>
                  <a:srgbClr val="002060"/>
                </a:solidFill>
                <a:latin typeface="Hannotate SC" panose="03000500000000000000" pitchFamily="66" charset="-122"/>
                <a:ea typeface="Hannotate SC" panose="03000500000000000000" pitchFamily="66" charset="-122"/>
              </a:rPr>
              <a:t>, </a:t>
            </a:r>
            <a:r>
              <a:rPr kumimoji="1" lang="zh-CN" altLang="zh-CN" sz="2000" dirty="0">
                <a:solidFill>
                  <a:srgbClr val="002060"/>
                </a:solidFill>
                <a:latin typeface="Hannotate SC" panose="03000500000000000000" pitchFamily="66" charset="-122"/>
                <a:ea typeface="Hannotate SC" panose="03000500000000000000" pitchFamily="66" charset="-122"/>
              </a:rPr>
              <a:t>那么原来的价带就留下一个正电荷这个正电荷叫做空穴</a:t>
            </a:r>
            <a:r>
              <a:rPr kumimoji="1" lang="zh-CN" altLang="en-US" sz="2000" dirty="0">
                <a:solidFill>
                  <a:srgbClr val="002060"/>
                </a:solidFill>
                <a:latin typeface="Hannotate SC" panose="03000500000000000000" pitchFamily="66" charset="-122"/>
                <a:ea typeface="Hannotate SC" panose="03000500000000000000" pitchFamily="66" charset="-122"/>
              </a:rPr>
              <a:t>。</a:t>
            </a:r>
            <a:endParaRPr kumimoji="1" lang="zh-CN" altLang="en-US" sz="2000" dirty="0">
              <a:solidFill>
                <a:srgbClr val="002060"/>
              </a:solidFill>
              <a:latin typeface="Hannotate SC" panose="03000500000000000000" pitchFamily="66" charset="-122"/>
              <a:ea typeface="Hannotate SC" panose="03000500000000000000" pitchFamily="66" charset="-122"/>
            </a:endParaRPr>
          </a:p>
        </p:txBody>
      </p:sp>
      <p:sp>
        <p:nvSpPr>
          <p:cNvPr id="34" name="Rectangle 2"/>
          <p:cNvSpPr>
            <a:spLocks noChangeArrowheads="1"/>
          </p:cNvSpPr>
          <p:nvPr/>
        </p:nvSpPr>
        <p:spPr bwMode="auto">
          <a:xfrm flipV="1">
            <a:off x="5133703" y="4833256"/>
            <a:ext cx="133610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pic>
        <p:nvPicPr>
          <p:cNvPr id="2049" name="Picture 1" descr="IMG_256"/>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435688" y="4468936"/>
            <a:ext cx="5213355" cy="1708331"/>
          </a:xfrm>
          <a:prstGeom prst="rect">
            <a:avLst/>
          </a:prstGeom>
          <a:noFill/>
          <a:effectLst>
            <a:glow>
              <a:schemeClr val="accent1">
                <a:alpha val="40000"/>
              </a:schemeClr>
            </a:glow>
          </a:effectLst>
          <a:scene3d>
            <a:camera prst="orthographicFront"/>
            <a:lightRig rig="threePt" dir="t"/>
          </a:scene3d>
          <a:sp3d>
            <a:bevelT w="25400" h="95250"/>
            <a:bevelB/>
          </a:sp3d>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randombar(horizontal)">
                                      <p:cBhvr>
                                        <p:cTn id="15" dur="5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049"/>
                                        </p:tgtEl>
                                        <p:attrNameLst>
                                          <p:attrName>style.visibility</p:attrName>
                                        </p:attrNameLst>
                                      </p:cBhvr>
                                      <p:to>
                                        <p:strVal val="visible"/>
                                      </p:to>
                                    </p:set>
                                    <p:animEffect transition="in" filter="randombar(horizontal)">
                                      <p:cBhvr>
                                        <p:cTn id="20"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5194300" y="1014863"/>
            <a:ext cx="1803400" cy="2441090"/>
          </a:xfrm>
          <a:prstGeom prst="rect">
            <a:avLst/>
          </a:prstGeom>
        </p:spPr>
      </p:pic>
      <p:sp>
        <p:nvSpPr>
          <p:cNvPr id="3" name="矩形 2"/>
          <p:cNvSpPr/>
          <p:nvPr/>
        </p:nvSpPr>
        <p:spPr>
          <a:xfrm>
            <a:off x="3495765" y="3805013"/>
            <a:ext cx="5200469"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rPr>
              <a:t>光色玻璃的材料种类</a:t>
            </a:r>
            <a:endParaRPr lang="zh-CN" altLang="en-US" sz="4000" b="1" dirty="0">
              <a:solidFill>
                <a:schemeClr val="tx1">
                  <a:lumMod val="75000"/>
                  <a:lumOff val="25000"/>
                </a:schemeClr>
              </a:solidFill>
              <a:latin typeface="Hannotate SC" panose="03000500000000000000" pitchFamily="66" charset="-122"/>
              <a:ea typeface="Hannotate SC" panose="03000500000000000000" pitchFamily="66" charset="-122"/>
              <a:cs typeface="+mn-ea"/>
              <a:sym typeface="+mn-lt"/>
            </a:endParaRPr>
          </a:p>
        </p:txBody>
      </p:sp>
      <p:sp>
        <p:nvSpPr>
          <p:cNvPr id="5" name="任意多边形 4"/>
          <p:cNvSpPr/>
          <p:nvPr/>
        </p:nvSpPr>
        <p:spPr>
          <a:xfrm>
            <a:off x="3567205" y="4727326"/>
            <a:ext cx="5049065" cy="129156"/>
          </a:xfrm>
          <a:custGeom>
            <a:avLst/>
            <a:gdLst>
              <a:gd name="connsiteX0" fmla="*/ 0 w 5146431"/>
              <a:gd name="connsiteY0" fmla="*/ 70737 h 94183"/>
              <a:gd name="connsiteX1" fmla="*/ 914400 w 5146431"/>
              <a:gd name="connsiteY1" fmla="*/ 399 h 94183"/>
              <a:gd name="connsiteX2" fmla="*/ 1981200 w 5146431"/>
              <a:gd name="connsiteY2" fmla="*/ 94183 h 94183"/>
              <a:gd name="connsiteX3" fmla="*/ 3200400 w 5146431"/>
              <a:gd name="connsiteY3" fmla="*/ 399 h 94183"/>
              <a:gd name="connsiteX4" fmla="*/ 4384431 w 5146431"/>
              <a:gd name="connsiteY4" fmla="*/ 59014 h 94183"/>
              <a:gd name="connsiteX5" fmla="*/ 5146431 w 5146431"/>
              <a:gd name="connsiteY5" fmla="*/ 23845 h 9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6431" h="94183">
                <a:moveTo>
                  <a:pt x="0" y="70737"/>
                </a:moveTo>
                <a:cubicBezTo>
                  <a:pt x="292100" y="33614"/>
                  <a:pt x="584200" y="-3509"/>
                  <a:pt x="914400" y="399"/>
                </a:cubicBezTo>
                <a:cubicBezTo>
                  <a:pt x="1244600" y="4307"/>
                  <a:pt x="1600200" y="94183"/>
                  <a:pt x="1981200" y="94183"/>
                </a:cubicBezTo>
                <a:cubicBezTo>
                  <a:pt x="2362200" y="94183"/>
                  <a:pt x="2799862" y="6260"/>
                  <a:pt x="3200400" y="399"/>
                </a:cubicBezTo>
                <a:cubicBezTo>
                  <a:pt x="3600938" y="-5462"/>
                  <a:pt x="4060093" y="55106"/>
                  <a:pt x="4384431" y="59014"/>
                </a:cubicBezTo>
                <a:cubicBezTo>
                  <a:pt x="4708769" y="62922"/>
                  <a:pt x="4927600" y="43383"/>
                  <a:pt x="5146431" y="23845"/>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0">
        <p14:ferris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1"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heckerboard(across)">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01049" y="311603"/>
            <a:ext cx="3529013" cy="461665"/>
          </a:xfrm>
          <a:prstGeom prst="rect">
            <a:avLst/>
          </a:prstGeom>
          <a:noFill/>
        </p:spPr>
        <p:txBody>
          <a:bodyPr wrap="square" rtlCol="0">
            <a:spAutoFit/>
          </a:bodyPr>
          <a:lstStyle/>
          <a:p>
            <a:r>
              <a:rPr kumimoji="1" lang="zh-CN" altLang="en-US" sz="2400" dirty="0">
                <a:solidFill>
                  <a:srgbClr val="132F95"/>
                </a:solidFill>
                <a:latin typeface="Hannotate SC" panose="03000500000000000000" pitchFamily="66" charset="-122"/>
                <a:ea typeface="Hannotate SC" panose="03000500000000000000" pitchFamily="66" charset="-122"/>
              </a:rPr>
              <a:t>光色玻璃的材料种类</a:t>
            </a:r>
            <a:endParaRPr kumimoji="1" lang="zh-CN" altLang="en-US" sz="24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文本框 30"/>
          <p:cNvSpPr txBox="1"/>
          <p:nvPr/>
        </p:nvSpPr>
        <p:spPr>
          <a:xfrm>
            <a:off x="1437277" y="3340627"/>
            <a:ext cx="2089694" cy="461665"/>
          </a:xfrm>
          <a:prstGeom prst="rect">
            <a:avLst/>
          </a:prstGeom>
          <a:noFill/>
        </p:spPr>
        <p:txBody>
          <a:bodyPr wrap="square" rtlCol="0">
            <a:spAutoFit/>
          </a:bodyPr>
          <a:lstStyle/>
          <a:p>
            <a:r>
              <a:rPr kumimoji="1" lang="zh-CN" altLang="en-US" sz="2400" b="1" dirty="0">
                <a:solidFill>
                  <a:srgbClr val="002060"/>
                </a:solidFill>
                <a:latin typeface="Hannotate SC" panose="03000500000000000000" pitchFamily="66" charset="-122"/>
                <a:ea typeface="Hannotate SC" panose="03000500000000000000" pitchFamily="66" charset="-122"/>
              </a:rPr>
              <a:t>光致变色玻璃</a:t>
            </a:r>
            <a:endParaRPr kumimoji="1" lang="zh-CN" altLang="en-US" sz="2400" b="1" dirty="0">
              <a:solidFill>
                <a:srgbClr val="002060"/>
              </a:solidFill>
              <a:latin typeface="Hannotate SC" panose="03000500000000000000" pitchFamily="66" charset="-122"/>
              <a:ea typeface="Hannotate SC" panose="03000500000000000000" pitchFamily="66" charset="-122"/>
            </a:endParaRPr>
          </a:p>
        </p:txBody>
      </p:sp>
      <p:sp>
        <p:nvSpPr>
          <p:cNvPr id="32" name="左大括号 31"/>
          <p:cNvSpPr/>
          <p:nvPr/>
        </p:nvSpPr>
        <p:spPr>
          <a:xfrm>
            <a:off x="3526971" y="1708645"/>
            <a:ext cx="371041" cy="3725627"/>
          </a:xfrm>
          <a:prstGeom prst="leftBrace">
            <a:avLst/>
          </a:prstGeom>
          <a:ln w="2222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sp>
        <p:nvSpPr>
          <p:cNvPr id="33" name="文本框 32"/>
          <p:cNvSpPr txBox="1"/>
          <p:nvPr/>
        </p:nvSpPr>
        <p:spPr>
          <a:xfrm>
            <a:off x="4121695" y="1475981"/>
            <a:ext cx="2801620" cy="461665"/>
          </a:xfrm>
          <a:prstGeom prst="rect">
            <a:avLst/>
          </a:prstGeom>
          <a:noFill/>
        </p:spPr>
        <p:txBody>
          <a:bodyPr wrap="square" rtlCol="0">
            <a:spAutoFit/>
          </a:bodyPr>
          <a:lstStyle/>
          <a:p>
            <a:r>
              <a:rPr kumimoji="1" lang="zh-CN" altLang="en-US" sz="2400" dirty="0">
                <a:solidFill>
                  <a:srgbClr val="002060"/>
                </a:solidFill>
                <a:latin typeface="Hannotate SC" panose="03000500000000000000" pitchFamily="66" charset="-122"/>
                <a:ea typeface="Hannotate SC" panose="03000500000000000000" pitchFamily="66" charset="-122"/>
              </a:rPr>
              <a:t>有机光致变色玻璃</a:t>
            </a:r>
            <a:endParaRPr kumimoji="1" lang="zh-CN" altLang="en-US" sz="2400" dirty="0">
              <a:solidFill>
                <a:srgbClr val="002060"/>
              </a:solidFill>
              <a:latin typeface="Hannotate SC" panose="03000500000000000000" pitchFamily="66" charset="-122"/>
              <a:ea typeface="Hannotate SC" panose="03000500000000000000" pitchFamily="66" charset="-122"/>
            </a:endParaRPr>
          </a:p>
        </p:txBody>
      </p:sp>
      <p:sp>
        <p:nvSpPr>
          <p:cNvPr id="34" name="文本框 33"/>
          <p:cNvSpPr txBox="1"/>
          <p:nvPr/>
        </p:nvSpPr>
        <p:spPr>
          <a:xfrm>
            <a:off x="4121695" y="5203439"/>
            <a:ext cx="2697117" cy="461665"/>
          </a:xfrm>
          <a:prstGeom prst="rect">
            <a:avLst/>
          </a:prstGeom>
          <a:noFill/>
        </p:spPr>
        <p:txBody>
          <a:bodyPr wrap="square" rtlCol="0">
            <a:spAutoFit/>
          </a:bodyPr>
          <a:lstStyle/>
          <a:p>
            <a:r>
              <a:rPr kumimoji="1" lang="zh-CN" altLang="en-US" sz="2400" dirty="0">
                <a:solidFill>
                  <a:srgbClr val="002060"/>
                </a:solidFill>
                <a:latin typeface="Hannotate SC" panose="03000500000000000000" pitchFamily="66" charset="-122"/>
                <a:ea typeface="Hannotate SC" panose="03000500000000000000" pitchFamily="66" charset="-122"/>
              </a:rPr>
              <a:t>无机光致变色玻璃</a:t>
            </a:r>
            <a:endParaRPr kumimoji="1" lang="zh-CN" altLang="en-US" sz="2400" dirty="0">
              <a:solidFill>
                <a:srgbClr val="002060"/>
              </a:solidFill>
              <a:latin typeface="Hannotate SC" panose="03000500000000000000" pitchFamily="66" charset="-122"/>
              <a:ea typeface="Hannotate SC" panose="03000500000000000000" pitchFamily="66" charset="-122"/>
            </a:endParaRPr>
          </a:p>
        </p:txBody>
      </p:sp>
      <p:grpSp>
        <p:nvGrpSpPr>
          <p:cNvPr id="35" name="Group 4"/>
          <p:cNvGrpSpPr>
            <a:grpSpLocks noChangeAspect="1"/>
          </p:cNvGrpSpPr>
          <p:nvPr/>
        </p:nvGrpSpPr>
        <p:grpSpPr bwMode="auto">
          <a:xfrm>
            <a:off x="666205" y="3224090"/>
            <a:ext cx="654947" cy="617391"/>
            <a:chOff x="3329" y="1676"/>
            <a:chExt cx="715" cy="674"/>
          </a:xfrm>
          <a:solidFill>
            <a:srgbClr val="132F95"/>
          </a:solidFill>
        </p:grpSpPr>
        <p:sp>
          <p:nvSpPr>
            <p:cNvPr id="36" name="Freeform 5"/>
            <p:cNvSpPr>
              <a:spLocks noEditPoints="1"/>
            </p:cNvSpPr>
            <p:nvPr/>
          </p:nvSpPr>
          <p:spPr bwMode="auto">
            <a:xfrm>
              <a:off x="3329" y="1676"/>
              <a:ext cx="715" cy="674"/>
            </a:xfrm>
            <a:custGeom>
              <a:avLst/>
              <a:gdLst>
                <a:gd name="T0" fmla="*/ 375 w 394"/>
                <a:gd name="T1" fmla="*/ 129 h 371"/>
                <a:gd name="T2" fmla="*/ 328 w 394"/>
                <a:gd name="T3" fmla="*/ 113 h 371"/>
                <a:gd name="T4" fmla="*/ 249 w 394"/>
                <a:gd name="T5" fmla="*/ 113 h 371"/>
                <a:gd name="T6" fmla="*/ 232 w 394"/>
                <a:gd name="T7" fmla="*/ 47 h 371"/>
                <a:gd name="T8" fmla="*/ 196 w 394"/>
                <a:gd name="T9" fmla="*/ 3 h 371"/>
                <a:gd name="T10" fmla="*/ 162 w 394"/>
                <a:gd name="T11" fmla="*/ 27 h 371"/>
                <a:gd name="T12" fmla="*/ 132 w 394"/>
                <a:gd name="T13" fmla="*/ 114 h 371"/>
                <a:gd name="T14" fmla="*/ 44 w 394"/>
                <a:gd name="T15" fmla="*/ 115 h 371"/>
                <a:gd name="T16" fmla="*/ 7 w 394"/>
                <a:gd name="T17" fmla="*/ 132 h 371"/>
                <a:gd name="T18" fmla="*/ 23 w 394"/>
                <a:gd name="T19" fmla="*/ 170 h 371"/>
                <a:gd name="T20" fmla="*/ 54 w 394"/>
                <a:gd name="T21" fmla="*/ 192 h 371"/>
                <a:gd name="T22" fmla="*/ 92 w 394"/>
                <a:gd name="T23" fmla="*/ 220 h 371"/>
                <a:gd name="T24" fmla="*/ 82 w 394"/>
                <a:gd name="T25" fmla="*/ 267 h 371"/>
                <a:gd name="T26" fmla="*/ 69 w 394"/>
                <a:gd name="T27" fmla="*/ 306 h 371"/>
                <a:gd name="T28" fmla="*/ 79 w 394"/>
                <a:gd name="T29" fmla="*/ 355 h 371"/>
                <a:gd name="T30" fmla="*/ 127 w 394"/>
                <a:gd name="T31" fmla="*/ 337 h 371"/>
                <a:gd name="T32" fmla="*/ 192 w 394"/>
                <a:gd name="T33" fmla="*/ 289 h 371"/>
                <a:gd name="T34" fmla="*/ 256 w 394"/>
                <a:gd name="T35" fmla="*/ 343 h 371"/>
                <a:gd name="T36" fmla="*/ 305 w 394"/>
                <a:gd name="T37" fmla="*/ 353 h 371"/>
                <a:gd name="T38" fmla="*/ 314 w 394"/>
                <a:gd name="T39" fmla="*/ 309 h 371"/>
                <a:gd name="T40" fmla="*/ 288 w 394"/>
                <a:gd name="T41" fmla="*/ 227 h 371"/>
                <a:gd name="T42" fmla="*/ 355 w 394"/>
                <a:gd name="T43" fmla="*/ 177 h 371"/>
                <a:gd name="T44" fmla="*/ 375 w 394"/>
                <a:gd name="T45" fmla="*/ 129 h 371"/>
                <a:gd name="T46" fmla="*/ 325 w 394"/>
                <a:gd name="T47" fmla="*/ 184 h 371"/>
                <a:gd name="T48" fmla="*/ 278 w 394"/>
                <a:gd name="T49" fmla="*/ 219 h 371"/>
                <a:gd name="T50" fmla="*/ 275 w 394"/>
                <a:gd name="T51" fmla="*/ 226 h 371"/>
                <a:gd name="T52" fmla="*/ 291 w 394"/>
                <a:gd name="T53" fmla="*/ 282 h 371"/>
                <a:gd name="T54" fmla="*/ 304 w 394"/>
                <a:gd name="T55" fmla="*/ 333 h 371"/>
                <a:gd name="T56" fmla="*/ 197 w 394"/>
                <a:gd name="T57" fmla="*/ 277 h 371"/>
                <a:gd name="T58" fmla="*/ 190 w 394"/>
                <a:gd name="T59" fmla="*/ 276 h 371"/>
                <a:gd name="T60" fmla="*/ 149 w 394"/>
                <a:gd name="T61" fmla="*/ 306 h 371"/>
                <a:gd name="T62" fmla="*/ 99 w 394"/>
                <a:gd name="T63" fmla="*/ 341 h 371"/>
                <a:gd name="T64" fmla="*/ 80 w 394"/>
                <a:gd name="T65" fmla="*/ 335 h 371"/>
                <a:gd name="T66" fmla="*/ 79 w 394"/>
                <a:gd name="T67" fmla="*/ 320 h 371"/>
                <a:gd name="T68" fmla="*/ 86 w 394"/>
                <a:gd name="T69" fmla="*/ 292 h 371"/>
                <a:gd name="T70" fmla="*/ 110 w 394"/>
                <a:gd name="T71" fmla="*/ 225 h 371"/>
                <a:gd name="T72" fmla="*/ 109 w 394"/>
                <a:gd name="T73" fmla="*/ 219 h 371"/>
                <a:gd name="T74" fmla="*/ 68 w 394"/>
                <a:gd name="T75" fmla="*/ 187 h 371"/>
                <a:gd name="T76" fmla="*/ 20 w 394"/>
                <a:gd name="T77" fmla="*/ 149 h 371"/>
                <a:gd name="T78" fmla="*/ 71 w 394"/>
                <a:gd name="T79" fmla="*/ 127 h 371"/>
                <a:gd name="T80" fmla="*/ 135 w 394"/>
                <a:gd name="T81" fmla="*/ 126 h 371"/>
                <a:gd name="T82" fmla="*/ 141 w 394"/>
                <a:gd name="T83" fmla="*/ 123 h 371"/>
                <a:gd name="T84" fmla="*/ 160 w 394"/>
                <a:gd name="T85" fmla="*/ 73 h 371"/>
                <a:gd name="T86" fmla="*/ 196 w 394"/>
                <a:gd name="T87" fmla="*/ 16 h 371"/>
                <a:gd name="T88" fmla="*/ 227 w 394"/>
                <a:gd name="T89" fmla="*/ 76 h 371"/>
                <a:gd name="T90" fmla="*/ 239 w 394"/>
                <a:gd name="T91" fmla="*/ 121 h 371"/>
                <a:gd name="T92" fmla="*/ 245 w 394"/>
                <a:gd name="T93" fmla="*/ 125 h 371"/>
                <a:gd name="T94" fmla="*/ 290 w 394"/>
                <a:gd name="T95" fmla="*/ 125 h 371"/>
                <a:gd name="T96" fmla="*/ 347 w 394"/>
                <a:gd name="T97" fmla="*/ 126 h 371"/>
                <a:gd name="T98" fmla="*/ 325 w 394"/>
                <a:gd name="T99" fmla="*/ 18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94" h="371">
                  <a:moveTo>
                    <a:pt x="375" y="129"/>
                  </a:moveTo>
                  <a:cubicBezTo>
                    <a:pt x="368" y="110"/>
                    <a:pt x="345" y="114"/>
                    <a:pt x="328" y="113"/>
                  </a:cubicBezTo>
                  <a:cubicBezTo>
                    <a:pt x="302" y="112"/>
                    <a:pt x="275" y="115"/>
                    <a:pt x="249" y="113"/>
                  </a:cubicBezTo>
                  <a:cubicBezTo>
                    <a:pt x="243" y="91"/>
                    <a:pt x="238" y="69"/>
                    <a:pt x="232" y="47"/>
                  </a:cubicBezTo>
                  <a:cubicBezTo>
                    <a:pt x="227" y="28"/>
                    <a:pt x="217" y="7"/>
                    <a:pt x="196" y="3"/>
                  </a:cubicBezTo>
                  <a:cubicBezTo>
                    <a:pt x="178" y="0"/>
                    <a:pt x="168" y="11"/>
                    <a:pt x="162" y="27"/>
                  </a:cubicBezTo>
                  <a:cubicBezTo>
                    <a:pt x="151" y="56"/>
                    <a:pt x="144" y="86"/>
                    <a:pt x="132" y="114"/>
                  </a:cubicBezTo>
                  <a:cubicBezTo>
                    <a:pt x="102" y="114"/>
                    <a:pt x="73" y="113"/>
                    <a:pt x="44" y="115"/>
                  </a:cubicBezTo>
                  <a:cubicBezTo>
                    <a:pt x="30" y="116"/>
                    <a:pt x="12" y="117"/>
                    <a:pt x="7" y="132"/>
                  </a:cubicBezTo>
                  <a:cubicBezTo>
                    <a:pt x="0" y="148"/>
                    <a:pt x="11" y="161"/>
                    <a:pt x="23" y="170"/>
                  </a:cubicBezTo>
                  <a:cubicBezTo>
                    <a:pt x="33" y="178"/>
                    <a:pt x="44" y="185"/>
                    <a:pt x="54" y="192"/>
                  </a:cubicBezTo>
                  <a:cubicBezTo>
                    <a:pt x="66" y="201"/>
                    <a:pt x="82" y="209"/>
                    <a:pt x="92" y="220"/>
                  </a:cubicBezTo>
                  <a:cubicBezTo>
                    <a:pt x="100" y="231"/>
                    <a:pt x="87" y="254"/>
                    <a:pt x="82" y="267"/>
                  </a:cubicBezTo>
                  <a:cubicBezTo>
                    <a:pt x="78" y="280"/>
                    <a:pt x="72" y="293"/>
                    <a:pt x="69" y="306"/>
                  </a:cubicBezTo>
                  <a:cubicBezTo>
                    <a:pt x="65" y="322"/>
                    <a:pt x="64" y="345"/>
                    <a:pt x="79" y="355"/>
                  </a:cubicBezTo>
                  <a:cubicBezTo>
                    <a:pt x="95" y="365"/>
                    <a:pt x="116" y="346"/>
                    <a:pt x="127" y="337"/>
                  </a:cubicBezTo>
                  <a:cubicBezTo>
                    <a:pt x="149" y="322"/>
                    <a:pt x="170" y="304"/>
                    <a:pt x="192" y="289"/>
                  </a:cubicBezTo>
                  <a:cubicBezTo>
                    <a:pt x="212" y="309"/>
                    <a:pt x="234" y="327"/>
                    <a:pt x="256" y="343"/>
                  </a:cubicBezTo>
                  <a:cubicBezTo>
                    <a:pt x="270" y="353"/>
                    <a:pt x="289" y="364"/>
                    <a:pt x="305" y="353"/>
                  </a:cubicBezTo>
                  <a:cubicBezTo>
                    <a:pt x="320" y="344"/>
                    <a:pt x="319" y="324"/>
                    <a:pt x="314" y="309"/>
                  </a:cubicBezTo>
                  <a:cubicBezTo>
                    <a:pt x="306" y="282"/>
                    <a:pt x="297" y="254"/>
                    <a:pt x="288" y="227"/>
                  </a:cubicBezTo>
                  <a:cubicBezTo>
                    <a:pt x="311" y="211"/>
                    <a:pt x="333" y="194"/>
                    <a:pt x="355" y="177"/>
                  </a:cubicBezTo>
                  <a:cubicBezTo>
                    <a:pt x="370" y="165"/>
                    <a:pt x="382" y="150"/>
                    <a:pt x="375" y="129"/>
                  </a:cubicBezTo>
                  <a:close/>
                  <a:moveTo>
                    <a:pt x="325" y="184"/>
                  </a:moveTo>
                  <a:cubicBezTo>
                    <a:pt x="309" y="196"/>
                    <a:pt x="294" y="208"/>
                    <a:pt x="278" y="219"/>
                  </a:cubicBezTo>
                  <a:cubicBezTo>
                    <a:pt x="276" y="221"/>
                    <a:pt x="275" y="224"/>
                    <a:pt x="275" y="226"/>
                  </a:cubicBezTo>
                  <a:cubicBezTo>
                    <a:pt x="281" y="245"/>
                    <a:pt x="285" y="263"/>
                    <a:pt x="291" y="282"/>
                  </a:cubicBezTo>
                  <a:cubicBezTo>
                    <a:pt x="296" y="296"/>
                    <a:pt x="310" y="318"/>
                    <a:pt x="304" y="333"/>
                  </a:cubicBezTo>
                  <a:cubicBezTo>
                    <a:pt x="290" y="371"/>
                    <a:pt x="212" y="292"/>
                    <a:pt x="197" y="277"/>
                  </a:cubicBezTo>
                  <a:cubicBezTo>
                    <a:pt x="195" y="276"/>
                    <a:pt x="192" y="275"/>
                    <a:pt x="190" y="276"/>
                  </a:cubicBezTo>
                  <a:cubicBezTo>
                    <a:pt x="176" y="285"/>
                    <a:pt x="162" y="296"/>
                    <a:pt x="149" y="306"/>
                  </a:cubicBezTo>
                  <a:cubicBezTo>
                    <a:pt x="134" y="317"/>
                    <a:pt x="117" y="335"/>
                    <a:pt x="99" y="341"/>
                  </a:cubicBezTo>
                  <a:cubicBezTo>
                    <a:pt x="92" y="344"/>
                    <a:pt x="85" y="343"/>
                    <a:pt x="80" y="335"/>
                  </a:cubicBezTo>
                  <a:cubicBezTo>
                    <a:pt x="78" y="332"/>
                    <a:pt x="78" y="324"/>
                    <a:pt x="79" y="320"/>
                  </a:cubicBezTo>
                  <a:cubicBezTo>
                    <a:pt x="79" y="310"/>
                    <a:pt x="83" y="301"/>
                    <a:pt x="86" y="292"/>
                  </a:cubicBezTo>
                  <a:cubicBezTo>
                    <a:pt x="94" y="270"/>
                    <a:pt x="102" y="247"/>
                    <a:pt x="110" y="225"/>
                  </a:cubicBezTo>
                  <a:cubicBezTo>
                    <a:pt x="111" y="223"/>
                    <a:pt x="110" y="220"/>
                    <a:pt x="109" y="219"/>
                  </a:cubicBezTo>
                  <a:cubicBezTo>
                    <a:pt x="95" y="208"/>
                    <a:pt x="82" y="197"/>
                    <a:pt x="68" y="187"/>
                  </a:cubicBezTo>
                  <a:cubicBezTo>
                    <a:pt x="55" y="178"/>
                    <a:pt x="25" y="164"/>
                    <a:pt x="20" y="149"/>
                  </a:cubicBezTo>
                  <a:cubicBezTo>
                    <a:pt x="10" y="121"/>
                    <a:pt x="55" y="127"/>
                    <a:pt x="71" y="127"/>
                  </a:cubicBezTo>
                  <a:cubicBezTo>
                    <a:pt x="92" y="127"/>
                    <a:pt x="114" y="126"/>
                    <a:pt x="135" y="126"/>
                  </a:cubicBezTo>
                  <a:cubicBezTo>
                    <a:pt x="137" y="127"/>
                    <a:pt x="140" y="126"/>
                    <a:pt x="141" y="123"/>
                  </a:cubicBezTo>
                  <a:cubicBezTo>
                    <a:pt x="148" y="107"/>
                    <a:pt x="155" y="90"/>
                    <a:pt x="160" y="73"/>
                  </a:cubicBezTo>
                  <a:cubicBezTo>
                    <a:pt x="166" y="56"/>
                    <a:pt x="171" y="10"/>
                    <a:pt x="196" y="16"/>
                  </a:cubicBezTo>
                  <a:cubicBezTo>
                    <a:pt x="219" y="22"/>
                    <a:pt x="221" y="57"/>
                    <a:pt x="227" y="76"/>
                  </a:cubicBezTo>
                  <a:cubicBezTo>
                    <a:pt x="231" y="91"/>
                    <a:pt x="234" y="106"/>
                    <a:pt x="239" y="121"/>
                  </a:cubicBezTo>
                  <a:cubicBezTo>
                    <a:pt x="240" y="123"/>
                    <a:pt x="242" y="125"/>
                    <a:pt x="245" y="125"/>
                  </a:cubicBezTo>
                  <a:cubicBezTo>
                    <a:pt x="260" y="126"/>
                    <a:pt x="275" y="125"/>
                    <a:pt x="290" y="125"/>
                  </a:cubicBezTo>
                  <a:cubicBezTo>
                    <a:pt x="307" y="124"/>
                    <a:pt x="330" y="121"/>
                    <a:pt x="347" y="126"/>
                  </a:cubicBezTo>
                  <a:cubicBezTo>
                    <a:pt x="394" y="139"/>
                    <a:pt x="337" y="175"/>
                    <a:pt x="325" y="1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cs typeface="+mn-ea"/>
                <a:sym typeface="+mn-lt"/>
              </a:endParaRPr>
            </a:p>
          </p:txBody>
        </p:sp>
        <p:sp>
          <p:nvSpPr>
            <p:cNvPr id="37" name="Freeform 6"/>
            <p:cNvSpPr/>
            <p:nvPr/>
          </p:nvSpPr>
          <p:spPr bwMode="auto">
            <a:xfrm>
              <a:off x="3478" y="1934"/>
              <a:ext cx="74" cy="58"/>
            </a:xfrm>
            <a:custGeom>
              <a:avLst/>
              <a:gdLst>
                <a:gd name="T0" fmla="*/ 31 w 41"/>
                <a:gd name="T1" fmla="*/ 3 h 32"/>
                <a:gd name="T2" fmla="*/ 4 w 41"/>
                <a:gd name="T3" fmla="*/ 22 h 32"/>
                <a:gd name="T4" fmla="*/ 10 w 41"/>
                <a:gd name="T5" fmla="*/ 28 h 32"/>
                <a:gd name="T6" fmla="*/ 35 w 41"/>
                <a:gd name="T7" fmla="*/ 10 h 32"/>
                <a:gd name="T8" fmla="*/ 31 w 41"/>
                <a:gd name="T9" fmla="*/ 3 h 32"/>
              </a:gdLst>
              <a:ahLst/>
              <a:cxnLst>
                <a:cxn ang="0">
                  <a:pos x="T0" y="T1"/>
                </a:cxn>
                <a:cxn ang="0">
                  <a:pos x="T2" y="T3"/>
                </a:cxn>
                <a:cxn ang="0">
                  <a:pos x="T4" y="T5"/>
                </a:cxn>
                <a:cxn ang="0">
                  <a:pos x="T6" y="T7"/>
                </a:cxn>
                <a:cxn ang="0">
                  <a:pos x="T8" y="T9"/>
                </a:cxn>
              </a:cxnLst>
              <a:rect l="0" t="0" r="r" b="b"/>
              <a:pathLst>
                <a:path w="41" h="32">
                  <a:moveTo>
                    <a:pt x="31" y="3"/>
                  </a:moveTo>
                  <a:cubicBezTo>
                    <a:pt x="21" y="7"/>
                    <a:pt x="12" y="14"/>
                    <a:pt x="4" y="22"/>
                  </a:cubicBezTo>
                  <a:cubicBezTo>
                    <a:pt x="0" y="26"/>
                    <a:pt x="6" y="32"/>
                    <a:pt x="10" y="28"/>
                  </a:cubicBezTo>
                  <a:cubicBezTo>
                    <a:pt x="18" y="21"/>
                    <a:pt x="26" y="15"/>
                    <a:pt x="35" y="10"/>
                  </a:cubicBezTo>
                  <a:cubicBezTo>
                    <a:pt x="41" y="8"/>
                    <a:pt x="36" y="0"/>
                    <a:pt x="3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38" name="Freeform 7"/>
            <p:cNvSpPr/>
            <p:nvPr/>
          </p:nvSpPr>
          <p:spPr bwMode="auto">
            <a:xfrm>
              <a:off x="3512" y="1945"/>
              <a:ext cx="93" cy="62"/>
            </a:xfrm>
            <a:custGeom>
              <a:avLst/>
              <a:gdLst>
                <a:gd name="T0" fmla="*/ 43 w 51"/>
                <a:gd name="T1" fmla="*/ 3 h 34"/>
                <a:gd name="T2" fmla="*/ 5 w 51"/>
                <a:gd name="T3" fmla="*/ 23 h 34"/>
                <a:gd name="T4" fmla="*/ 9 w 51"/>
                <a:gd name="T5" fmla="*/ 31 h 34"/>
                <a:gd name="T6" fmla="*/ 46 w 51"/>
                <a:gd name="T7" fmla="*/ 11 h 34"/>
                <a:gd name="T8" fmla="*/ 43 w 51"/>
                <a:gd name="T9" fmla="*/ 3 h 34"/>
              </a:gdLst>
              <a:ahLst/>
              <a:cxnLst>
                <a:cxn ang="0">
                  <a:pos x="T0" y="T1"/>
                </a:cxn>
                <a:cxn ang="0">
                  <a:pos x="T2" y="T3"/>
                </a:cxn>
                <a:cxn ang="0">
                  <a:pos x="T4" y="T5"/>
                </a:cxn>
                <a:cxn ang="0">
                  <a:pos x="T6" y="T7"/>
                </a:cxn>
                <a:cxn ang="0">
                  <a:pos x="T8" y="T9"/>
                </a:cxn>
              </a:cxnLst>
              <a:rect l="0" t="0" r="r" b="b"/>
              <a:pathLst>
                <a:path w="51" h="34">
                  <a:moveTo>
                    <a:pt x="43" y="3"/>
                  </a:moveTo>
                  <a:cubicBezTo>
                    <a:pt x="30" y="8"/>
                    <a:pt x="17" y="15"/>
                    <a:pt x="5" y="23"/>
                  </a:cubicBezTo>
                  <a:cubicBezTo>
                    <a:pt x="0" y="26"/>
                    <a:pt x="4" y="34"/>
                    <a:pt x="9" y="31"/>
                  </a:cubicBezTo>
                  <a:cubicBezTo>
                    <a:pt x="21" y="23"/>
                    <a:pt x="33" y="16"/>
                    <a:pt x="46" y="11"/>
                  </a:cubicBezTo>
                  <a:cubicBezTo>
                    <a:pt x="51" y="9"/>
                    <a:pt x="49" y="0"/>
                    <a:pt x="4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39" name="左大括号 38"/>
          <p:cNvSpPr/>
          <p:nvPr/>
        </p:nvSpPr>
        <p:spPr>
          <a:xfrm>
            <a:off x="6890990" y="773268"/>
            <a:ext cx="568692" cy="1748679"/>
          </a:xfrm>
          <a:prstGeom prst="leftBrac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sp>
        <p:nvSpPr>
          <p:cNvPr id="40" name="文本框 39"/>
          <p:cNvSpPr txBox="1"/>
          <p:nvPr/>
        </p:nvSpPr>
        <p:spPr>
          <a:xfrm>
            <a:off x="7641770" y="549696"/>
            <a:ext cx="3030583" cy="400110"/>
          </a:xfrm>
          <a:prstGeom prst="rect">
            <a:avLst/>
          </a:prstGeom>
          <a:noFill/>
        </p:spPr>
        <p:txBody>
          <a:bodyPr wrap="square" rtlCol="0">
            <a:spAutoFit/>
          </a:bodyPr>
          <a:lstStyle/>
          <a:p>
            <a:r>
              <a:rPr kumimoji="1" lang="zh-CN" altLang="en-US" sz="2000" dirty="0">
                <a:solidFill>
                  <a:schemeClr val="tx2">
                    <a:lumMod val="75000"/>
                  </a:schemeClr>
                </a:solidFill>
                <a:latin typeface="Hannotate SC" panose="03000500000000000000" pitchFamily="66" charset="-122"/>
                <a:ea typeface="Hannotate SC" panose="03000500000000000000" pitchFamily="66" charset="-122"/>
              </a:rPr>
              <a:t>贴膜或涂膜光致变色玻璃</a:t>
            </a:r>
            <a:endParaRPr kumimoji="1" lang="zh-CN" altLang="en-US" sz="2000" dirty="0">
              <a:solidFill>
                <a:schemeClr val="tx2">
                  <a:lumMod val="75000"/>
                </a:schemeClr>
              </a:solidFill>
              <a:latin typeface="Hannotate SC" panose="03000500000000000000" pitchFamily="66" charset="-122"/>
              <a:ea typeface="Hannotate SC" panose="03000500000000000000" pitchFamily="66" charset="-122"/>
            </a:endParaRPr>
          </a:p>
        </p:txBody>
      </p:sp>
      <p:sp>
        <p:nvSpPr>
          <p:cNvPr id="42" name="矩形 41"/>
          <p:cNvSpPr/>
          <p:nvPr/>
        </p:nvSpPr>
        <p:spPr>
          <a:xfrm>
            <a:off x="7641770" y="2375499"/>
            <a:ext cx="3200401" cy="400110"/>
          </a:xfrm>
          <a:prstGeom prst="rect">
            <a:avLst/>
          </a:prstGeom>
        </p:spPr>
        <p:txBody>
          <a:bodyPr wrap="square">
            <a:spAutoFit/>
          </a:bodyPr>
          <a:lstStyle/>
          <a:p>
            <a:r>
              <a:rPr lang="zh-CN" altLang="en-US" sz="2000" dirty="0">
                <a:solidFill>
                  <a:schemeClr val="tx2">
                    <a:lumMod val="75000"/>
                  </a:schemeClr>
                </a:solidFill>
                <a:latin typeface="Hannotate SC" panose="03000500000000000000" pitchFamily="66" charset="-122"/>
                <a:ea typeface="Hannotate SC" panose="03000500000000000000" pitchFamily="66" charset="-122"/>
              </a:rPr>
              <a:t>光致变色有机玻璃</a:t>
            </a:r>
            <a:endParaRPr lang="zh-CN" altLang="en-US" sz="2000" dirty="0">
              <a:solidFill>
                <a:schemeClr val="tx2">
                  <a:lumMod val="75000"/>
                </a:schemeClr>
              </a:solidFill>
              <a:latin typeface="Hannotate SC" panose="03000500000000000000" pitchFamily="66" charset="-122"/>
              <a:ea typeface="Hannotate SC" panose="03000500000000000000" pitchFamily="66"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par>
                                <p:cTn id="8" presetID="3" presetClass="entr" presetSubtype="1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linds(horizontal)">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additive="base">
                                        <p:cTn id="15" dur="500" fill="hold"/>
                                        <p:tgtEl>
                                          <p:spTgt spid="32"/>
                                        </p:tgtEl>
                                        <p:attrNameLst>
                                          <p:attrName>ppt_x</p:attrName>
                                        </p:attrNameLst>
                                      </p:cBhvr>
                                      <p:tavLst>
                                        <p:tav tm="0">
                                          <p:val>
                                            <p:strVal val="#ppt_x"/>
                                          </p:val>
                                        </p:tav>
                                        <p:tav tm="100000">
                                          <p:val>
                                            <p:strVal val="#ppt_x"/>
                                          </p:val>
                                        </p:tav>
                                      </p:tavLst>
                                    </p:anim>
                                    <p:anim calcmode="lin" valueType="num">
                                      <p:cBhvr additive="base">
                                        <p:cTn id="16" dur="500" fill="hold"/>
                                        <p:tgtEl>
                                          <p:spTgt spid="3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ppt_x"/>
                                          </p:val>
                                        </p:tav>
                                        <p:tav tm="100000">
                                          <p:val>
                                            <p:strVal val="#ppt_x"/>
                                          </p:val>
                                        </p:tav>
                                      </p:tavLst>
                                    </p:anim>
                                    <p:anim calcmode="lin" valueType="num">
                                      <p:cBhvr additive="base">
                                        <p:cTn id="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checkerboard(across)">
                                      <p:cBhvr>
                                        <p:cTn id="29" dur="500"/>
                                        <p:tgtEl>
                                          <p:spTgt spid="39"/>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checkerboard(across)">
                                      <p:cBhvr>
                                        <p:cTn id="32" dur="500"/>
                                        <p:tgtEl>
                                          <p:spTgt spid="40"/>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checkerboard(across)">
                                      <p:cBhvr>
                                        <p:cTn id="3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animBg="1"/>
      <p:bldP spid="33" grpId="0"/>
      <p:bldP spid="34" grpId="0"/>
      <p:bldP spid="39" grpId="0" animBg="1"/>
      <p:bldP spid="40"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17588" y="349641"/>
            <a:ext cx="3250026" cy="400110"/>
          </a:xfrm>
          <a:prstGeom prst="rect">
            <a:avLst/>
          </a:prstGeom>
          <a:noFill/>
        </p:spPr>
        <p:txBody>
          <a:bodyPr wrap="square" rtlCol="0">
            <a:spAutoFit/>
          </a:bodyPr>
          <a:lstStyle/>
          <a:p>
            <a:r>
              <a:rPr kumimoji="1" lang="zh-CN" altLang="en-US" sz="2000" dirty="0">
                <a:solidFill>
                  <a:srgbClr val="132F95"/>
                </a:solidFill>
                <a:latin typeface="Hannotate SC" panose="03000500000000000000" pitchFamily="66" charset="-122"/>
                <a:ea typeface="Hannotate SC" panose="03000500000000000000" pitchFamily="66" charset="-122"/>
              </a:rPr>
              <a:t>无机光致变色玻璃制备方法</a:t>
            </a:r>
            <a:endParaRPr kumimoji="1" lang="zh-CN" altLang="en-US" sz="2000" dirty="0">
              <a:solidFill>
                <a:srgbClr val="132F95"/>
              </a:solidFill>
              <a:latin typeface="Hannotate SC" panose="03000500000000000000" pitchFamily="66" charset="-122"/>
              <a:ea typeface="Hannotate SC" panose="03000500000000000000" pitchFamily="66" charset="-122"/>
            </a:endParaRPr>
          </a:p>
        </p:txBody>
      </p:sp>
      <p:grpSp>
        <p:nvGrpSpPr>
          <p:cNvPr id="3" name="Group 10"/>
          <p:cNvGrpSpPr>
            <a:grpSpLocks noChangeAspect="1"/>
          </p:cNvGrpSpPr>
          <p:nvPr/>
        </p:nvGrpSpPr>
        <p:grpSpPr bwMode="auto">
          <a:xfrm>
            <a:off x="203200" y="264599"/>
            <a:ext cx="568692" cy="570195"/>
            <a:chOff x="1728" y="113"/>
            <a:chExt cx="1136" cy="1139"/>
          </a:xfrm>
          <a:solidFill>
            <a:srgbClr val="132F95"/>
          </a:solidFill>
        </p:grpSpPr>
        <p:sp>
          <p:nvSpPr>
            <p:cNvPr id="4"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7"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8"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9"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0"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2"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3"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4"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5"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6" name="Group 10"/>
          <p:cNvGrpSpPr>
            <a:grpSpLocks noChangeAspect="1"/>
          </p:cNvGrpSpPr>
          <p:nvPr/>
        </p:nvGrpSpPr>
        <p:grpSpPr bwMode="auto">
          <a:xfrm>
            <a:off x="3873500" y="264599"/>
            <a:ext cx="568692" cy="570195"/>
            <a:chOff x="1728" y="113"/>
            <a:chExt cx="1136" cy="1139"/>
          </a:xfrm>
          <a:solidFill>
            <a:srgbClr val="132F95"/>
          </a:solidFill>
        </p:grpSpPr>
        <p:sp>
          <p:nvSpPr>
            <p:cNvPr id="17" name="Freeform 11"/>
            <p:cNvSpPr>
              <a:spLocks noEditPoints="1"/>
            </p:cNvSpPr>
            <p:nvPr/>
          </p:nvSpPr>
          <p:spPr bwMode="auto">
            <a:xfrm>
              <a:off x="2099" y="460"/>
              <a:ext cx="470" cy="419"/>
            </a:xfrm>
            <a:custGeom>
              <a:avLst/>
              <a:gdLst>
                <a:gd name="T0" fmla="*/ 68 w 175"/>
                <a:gd name="T1" fmla="*/ 11 h 156"/>
                <a:gd name="T2" fmla="*/ 2 w 175"/>
                <a:gd name="T3" fmla="*/ 85 h 156"/>
                <a:gd name="T4" fmla="*/ 77 w 175"/>
                <a:gd name="T5" fmla="*/ 155 h 156"/>
                <a:gd name="T6" fmla="*/ 68 w 175"/>
                <a:gd name="T7" fmla="*/ 11 h 156"/>
                <a:gd name="T8" fmla="*/ 77 w 175"/>
                <a:gd name="T9" fmla="*/ 143 h 156"/>
                <a:gd name="T10" fmla="*/ 14 w 175"/>
                <a:gd name="T11" fmla="*/ 85 h 156"/>
                <a:gd name="T12" fmla="*/ 68 w 175"/>
                <a:gd name="T13" fmla="*/ 23 h 156"/>
                <a:gd name="T14" fmla="*/ 77 w 175"/>
                <a:gd name="T15" fmla="*/ 143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56">
                  <a:moveTo>
                    <a:pt x="68" y="11"/>
                  </a:moveTo>
                  <a:cubicBezTo>
                    <a:pt x="30" y="15"/>
                    <a:pt x="0" y="46"/>
                    <a:pt x="2" y="85"/>
                  </a:cubicBezTo>
                  <a:cubicBezTo>
                    <a:pt x="4" y="125"/>
                    <a:pt x="37" y="155"/>
                    <a:pt x="77" y="155"/>
                  </a:cubicBezTo>
                  <a:cubicBezTo>
                    <a:pt x="175" y="156"/>
                    <a:pt x="164" y="0"/>
                    <a:pt x="68" y="11"/>
                  </a:cubicBezTo>
                  <a:close/>
                  <a:moveTo>
                    <a:pt x="77" y="143"/>
                  </a:moveTo>
                  <a:cubicBezTo>
                    <a:pt x="44" y="143"/>
                    <a:pt x="16" y="118"/>
                    <a:pt x="14" y="85"/>
                  </a:cubicBezTo>
                  <a:cubicBezTo>
                    <a:pt x="12" y="53"/>
                    <a:pt x="37" y="26"/>
                    <a:pt x="68" y="23"/>
                  </a:cubicBezTo>
                  <a:cubicBezTo>
                    <a:pt x="149" y="14"/>
                    <a:pt x="159" y="143"/>
                    <a:pt x="77"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8" name="Freeform 12"/>
            <p:cNvSpPr>
              <a:spLocks noEditPoints="1"/>
            </p:cNvSpPr>
            <p:nvPr/>
          </p:nvSpPr>
          <p:spPr bwMode="auto">
            <a:xfrm>
              <a:off x="1728" y="113"/>
              <a:ext cx="1136" cy="1139"/>
            </a:xfrm>
            <a:custGeom>
              <a:avLst/>
              <a:gdLst>
                <a:gd name="T0" fmla="*/ 413 w 423"/>
                <a:gd name="T1" fmla="*/ 178 h 424"/>
                <a:gd name="T2" fmla="*/ 362 w 423"/>
                <a:gd name="T3" fmla="*/ 142 h 424"/>
                <a:gd name="T4" fmla="*/ 378 w 423"/>
                <a:gd name="T5" fmla="*/ 107 h 424"/>
                <a:gd name="T6" fmla="*/ 361 w 423"/>
                <a:gd name="T7" fmla="*/ 69 h 424"/>
                <a:gd name="T8" fmla="*/ 299 w 423"/>
                <a:gd name="T9" fmla="*/ 72 h 424"/>
                <a:gd name="T10" fmla="*/ 253 w 423"/>
                <a:gd name="T11" fmla="*/ 44 h 424"/>
                <a:gd name="T12" fmla="*/ 208 w 423"/>
                <a:gd name="T13" fmla="*/ 8 h 424"/>
                <a:gd name="T14" fmla="*/ 172 w 423"/>
                <a:gd name="T15" fmla="*/ 50 h 424"/>
                <a:gd name="T16" fmla="*/ 127 w 423"/>
                <a:gd name="T17" fmla="*/ 73 h 424"/>
                <a:gd name="T18" fmla="*/ 57 w 423"/>
                <a:gd name="T19" fmla="*/ 79 h 424"/>
                <a:gd name="T20" fmla="*/ 50 w 423"/>
                <a:gd name="T21" fmla="*/ 174 h 424"/>
                <a:gd name="T22" fmla="*/ 5 w 423"/>
                <a:gd name="T23" fmla="*/ 224 h 424"/>
                <a:gd name="T24" fmla="*/ 53 w 423"/>
                <a:gd name="T25" fmla="*/ 254 h 424"/>
                <a:gd name="T26" fmla="*/ 68 w 423"/>
                <a:gd name="T27" fmla="*/ 296 h 424"/>
                <a:gd name="T28" fmla="*/ 44 w 423"/>
                <a:gd name="T29" fmla="*/ 333 h 424"/>
                <a:gd name="T30" fmla="*/ 128 w 423"/>
                <a:gd name="T31" fmla="*/ 356 h 424"/>
                <a:gd name="T32" fmla="*/ 177 w 423"/>
                <a:gd name="T33" fmla="*/ 416 h 424"/>
                <a:gd name="T34" fmla="*/ 240 w 423"/>
                <a:gd name="T35" fmla="*/ 420 h 424"/>
                <a:gd name="T36" fmla="*/ 250 w 423"/>
                <a:gd name="T37" fmla="*/ 377 h 424"/>
                <a:gd name="T38" fmla="*/ 308 w 423"/>
                <a:gd name="T39" fmla="*/ 359 h 424"/>
                <a:gd name="T40" fmla="*/ 376 w 423"/>
                <a:gd name="T41" fmla="*/ 343 h 424"/>
                <a:gd name="T42" fmla="*/ 359 w 423"/>
                <a:gd name="T43" fmla="*/ 290 h 424"/>
                <a:gd name="T44" fmla="*/ 413 w 423"/>
                <a:gd name="T45" fmla="*/ 250 h 424"/>
                <a:gd name="T46" fmla="*/ 400 w 423"/>
                <a:gd name="T47" fmla="*/ 240 h 424"/>
                <a:gd name="T48" fmla="*/ 363 w 423"/>
                <a:gd name="T49" fmla="*/ 242 h 424"/>
                <a:gd name="T50" fmla="*/ 342 w 423"/>
                <a:gd name="T51" fmla="*/ 293 h 424"/>
                <a:gd name="T52" fmla="*/ 366 w 423"/>
                <a:gd name="T53" fmla="*/ 329 h 424"/>
                <a:gd name="T54" fmla="*/ 337 w 423"/>
                <a:gd name="T55" fmla="*/ 366 h 424"/>
                <a:gd name="T56" fmla="*/ 302 w 423"/>
                <a:gd name="T57" fmla="*/ 340 h 424"/>
                <a:gd name="T58" fmla="*/ 243 w 423"/>
                <a:gd name="T59" fmla="*/ 363 h 424"/>
                <a:gd name="T60" fmla="*/ 240 w 423"/>
                <a:gd name="T61" fmla="*/ 390 h 424"/>
                <a:gd name="T62" fmla="*/ 186 w 423"/>
                <a:gd name="T63" fmla="*/ 394 h 424"/>
                <a:gd name="T64" fmla="*/ 181 w 423"/>
                <a:gd name="T65" fmla="*/ 363 h 424"/>
                <a:gd name="T66" fmla="*/ 129 w 423"/>
                <a:gd name="T67" fmla="*/ 342 h 424"/>
                <a:gd name="T68" fmla="*/ 101 w 423"/>
                <a:gd name="T69" fmla="*/ 364 h 424"/>
                <a:gd name="T70" fmla="*/ 58 w 423"/>
                <a:gd name="T71" fmla="*/ 325 h 424"/>
                <a:gd name="T72" fmla="*/ 80 w 423"/>
                <a:gd name="T73" fmla="*/ 293 h 424"/>
                <a:gd name="T74" fmla="*/ 63 w 423"/>
                <a:gd name="T75" fmla="*/ 246 h 424"/>
                <a:gd name="T76" fmla="*/ 38 w 423"/>
                <a:gd name="T77" fmla="*/ 243 h 424"/>
                <a:gd name="T78" fmla="*/ 17 w 423"/>
                <a:gd name="T79" fmla="*/ 202 h 424"/>
                <a:gd name="T80" fmla="*/ 53 w 423"/>
                <a:gd name="T81" fmla="*/ 186 h 424"/>
                <a:gd name="T82" fmla="*/ 85 w 423"/>
                <a:gd name="T83" fmla="*/ 130 h 424"/>
                <a:gd name="T84" fmla="*/ 65 w 423"/>
                <a:gd name="T85" fmla="*/ 88 h 424"/>
                <a:gd name="T86" fmla="*/ 120 w 423"/>
                <a:gd name="T87" fmla="*/ 84 h 424"/>
                <a:gd name="T88" fmla="*/ 170 w 423"/>
                <a:gd name="T89" fmla="*/ 67 h 424"/>
                <a:gd name="T90" fmla="*/ 184 w 423"/>
                <a:gd name="T91" fmla="*/ 47 h 424"/>
                <a:gd name="T92" fmla="*/ 205 w 423"/>
                <a:gd name="T93" fmla="*/ 20 h 424"/>
                <a:gd name="T94" fmla="*/ 238 w 423"/>
                <a:gd name="T95" fmla="*/ 22 h 424"/>
                <a:gd name="T96" fmla="*/ 242 w 423"/>
                <a:gd name="T97" fmla="*/ 58 h 424"/>
                <a:gd name="T98" fmla="*/ 296 w 423"/>
                <a:gd name="T99" fmla="*/ 85 h 424"/>
                <a:gd name="T100" fmla="*/ 305 w 423"/>
                <a:gd name="T101" fmla="*/ 84 h 424"/>
                <a:gd name="T102" fmla="*/ 350 w 423"/>
                <a:gd name="T103" fmla="*/ 75 h 424"/>
                <a:gd name="T104" fmla="*/ 346 w 423"/>
                <a:gd name="T105" fmla="*/ 118 h 424"/>
                <a:gd name="T106" fmla="*/ 352 w 423"/>
                <a:gd name="T107" fmla="*/ 151 h 424"/>
                <a:gd name="T108" fmla="*/ 366 w 423"/>
                <a:gd name="T109" fmla="*/ 184 h 424"/>
                <a:gd name="T110" fmla="*/ 407 w 423"/>
                <a:gd name="T111" fmla="*/ 21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 h="424">
                  <a:moveTo>
                    <a:pt x="419" y="216"/>
                  </a:moveTo>
                  <a:cubicBezTo>
                    <a:pt x="419" y="206"/>
                    <a:pt x="422" y="186"/>
                    <a:pt x="413" y="178"/>
                  </a:cubicBezTo>
                  <a:cubicBezTo>
                    <a:pt x="405" y="171"/>
                    <a:pt x="384" y="172"/>
                    <a:pt x="371" y="172"/>
                  </a:cubicBezTo>
                  <a:cubicBezTo>
                    <a:pt x="368" y="162"/>
                    <a:pt x="366" y="151"/>
                    <a:pt x="362" y="142"/>
                  </a:cubicBezTo>
                  <a:cubicBezTo>
                    <a:pt x="360" y="138"/>
                    <a:pt x="354" y="130"/>
                    <a:pt x="355" y="126"/>
                  </a:cubicBezTo>
                  <a:cubicBezTo>
                    <a:pt x="356" y="121"/>
                    <a:pt x="374" y="113"/>
                    <a:pt x="378" y="107"/>
                  </a:cubicBezTo>
                  <a:cubicBezTo>
                    <a:pt x="381" y="103"/>
                    <a:pt x="383" y="98"/>
                    <a:pt x="381" y="93"/>
                  </a:cubicBezTo>
                  <a:cubicBezTo>
                    <a:pt x="379" y="83"/>
                    <a:pt x="367" y="76"/>
                    <a:pt x="361" y="69"/>
                  </a:cubicBezTo>
                  <a:cubicBezTo>
                    <a:pt x="354" y="63"/>
                    <a:pt x="346" y="51"/>
                    <a:pt x="337" y="48"/>
                  </a:cubicBezTo>
                  <a:cubicBezTo>
                    <a:pt x="323" y="42"/>
                    <a:pt x="309" y="62"/>
                    <a:pt x="299" y="72"/>
                  </a:cubicBezTo>
                  <a:cubicBezTo>
                    <a:pt x="288" y="66"/>
                    <a:pt x="276" y="62"/>
                    <a:pt x="264" y="57"/>
                  </a:cubicBezTo>
                  <a:cubicBezTo>
                    <a:pt x="256" y="53"/>
                    <a:pt x="254" y="52"/>
                    <a:pt x="253" y="44"/>
                  </a:cubicBezTo>
                  <a:cubicBezTo>
                    <a:pt x="251" y="37"/>
                    <a:pt x="254" y="29"/>
                    <a:pt x="252" y="22"/>
                  </a:cubicBezTo>
                  <a:cubicBezTo>
                    <a:pt x="247" y="0"/>
                    <a:pt x="225" y="7"/>
                    <a:pt x="208" y="8"/>
                  </a:cubicBezTo>
                  <a:cubicBezTo>
                    <a:pt x="191" y="10"/>
                    <a:pt x="172" y="6"/>
                    <a:pt x="171" y="28"/>
                  </a:cubicBezTo>
                  <a:cubicBezTo>
                    <a:pt x="171" y="35"/>
                    <a:pt x="174" y="44"/>
                    <a:pt x="172" y="50"/>
                  </a:cubicBezTo>
                  <a:cubicBezTo>
                    <a:pt x="170" y="56"/>
                    <a:pt x="168" y="54"/>
                    <a:pt x="160" y="57"/>
                  </a:cubicBezTo>
                  <a:cubicBezTo>
                    <a:pt x="148" y="61"/>
                    <a:pt x="138" y="67"/>
                    <a:pt x="127" y="73"/>
                  </a:cubicBezTo>
                  <a:cubicBezTo>
                    <a:pt x="119" y="63"/>
                    <a:pt x="109" y="49"/>
                    <a:pt x="95" y="50"/>
                  </a:cubicBezTo>
                  <a:cubicBezTo>
                    <a:pt x="80" y="51"/>
                    <a:pt x="66" y="70"/>
                    <a:pt x="57" y="79"/>
                  </a:cubicBezTo>
                  <a:cubicBezTo>
                    <a:pt x="38" y="99"/>
                    <a:pt x="58" y="112"/>
                    <a:pt x="72" y="127"/>
                  </a:cubicBezTo>
                  <a:cubicBezTo>
                    <a:pt x="62" y="142"/>
                    <a:pt x="55" y="157"/>
                    <a:pt x="50" y="174"/>
                  </a:cubicBezTo>
                  <a:cubicBezTo>
                    <a:pt x="37" y="171"/>
                    <a:pt x="19" y="169"/>
                    <a:pt x="10" y="178"/>
                  </a:cubicBezTo>
                  <a:cubicBezTo>
                    <a:pt x="0" y="188"/>
                    <a:pt x="5" y="212"/>
                    <a:pt x="5" y="224"/>
                  </a:cubicBezTo>
                  <a:cubicBezTo>
                    <a:pt x="6" y="234"/>
                    <a:pt x="6" y="247"/>
                    <a:pt x="16" y="253"/>
                  </a:cubicBezTo>
                  <a:cubicBezTo>
                    <a:pt x="25" y="258"/>
                    <a:pt x="41" y="256"/>
                    <a:pt x="53" y="254"/>
                  </a:cubicBezTo>
                  <a:cubicBezTo>
                    <a:pt x="55" y="265"/>
                    <a:pt x="59" y="275"/>
                    <a:pt x="63" y="285"/>
                  </a:cubicBezTo>
                  <a:cubicBezTo>
                    <a:pt x="64" y="287"/>
                    <a:pt x="69" y="294"/>
                    <a:pt x="68" y="296"/>
                  </a:cubicBezTo>
                  <a:cubicBezTo>
                    <a:pt x="68" y="296"/>
                    <a:pt x="66" y="298"/>
                    <a:pt x="65" y="300"/>
                  </a:cubicBezTo>
                  <a:cubicBezTo>
                    <a:pt x="59" y="310"/>
                    <a:pt x="39" y="319"/>
                    <a:pt x="44" y="333"/>
                  </a:cubicBezTo>
                  <a:cubicBezTo>
                    <a:pt x="49" y="347"/>
                    <a:pt x="77" y="371"/>
                    <a:pt x="90" y="376"/>
                  </a:cubicBezTo>
                  <a:cubicBezTo>
                    <a:pt x="105" y="382"/>
                    <a:pt x="118" y="366"/>
                    <a:pt x="128" y="356"/>
                  </a:cubicBezTo>
                  <a:cubicBezTo>
                    <a:pt x="142" y="366"/>
                    <a:pt x="157" y="372"/>
                    <a:pt x="175" y="375"/>
                  </a:cubicBezTo>
                  <a:cubicBezTo>
                    <a:pt x="174" y="388"/>
                    <a:pt x="169" y="406"/>
                    <a:pt x="177" y="416"/>
                  </a:cubicBezTo>
                  <a:cubicBezTo>
                    <a:pt x="183" y="423"/>
                    <a:pt x="198" y="422"/>
                    <a:pt x="206" y="422"/>
                  </a:cubicBezTo>
                  <a:cubicBezTo>
                    <a:pt x="216" y="422"/>
                    <a:pt x="230" y="424"/>
                    <a:pt x="240" y="420"/>
                  </a:cubicBezTo>
                  <a:cubicBezTo>
                    <a:pt x="247" y="417"/>
                    <a:pt x="251" y="412"/>
                    <a:pt x="252" y="405"/>
                  </a:cubicBezTo>
                  <a:cubicBezTo>
                    <a:pt x="254" y="397"/>
                    <a:pt x="247" y="383"/>
                    <a:pt x="250" y="377"/>
                  </a:cubicBezTo>
                  <a:cubicBezTo>
                    <a:pt x="253" y="371"/>
                    <a:pt x="271" y="368"/>
                    <a:pt x="277" y="365"/>
                  </a:cubicBezTo>
                  <a:cubicBezTo>
                    <a:pt x="288" y="359"/>
                    <a:pt x="297" y="349"/>
                    <a:pt x="308" y="359"/>
                  </a:cubicBezTo>
                  <a:cubicBezTo>
                    <a:pt x="320" y="369"/>
                    <a:pt x="325" y="388"/>
                    <a:pt x="342" y="377"/>
                  </a:cubicBezTo>
                  <a:cubicBezTo>
                    <a:pt x="355" y="370"/>
                    <a:pt x="368" y="355"/>
                    <a:pt x="376" y="343"/>
                  </a:cubicBezTo>
                  <a:cubicBezTo>
                    <a:pt x="384" y="329"/>
                    <a:pt x="378" y="324"/>
                    <a:pt x="367" y="314"/>
                  </a:cubicBezTo>
                  <a:cubicBezTo>
                    <a:pt x="356" y="304"/>
                    <a:pt x="352" y="305"/>
                    <a:pt x="359" y="290"/>
                  </a:cubicBezTo>
                  <a:cubicBezTo>
                    <a:pt x="364" y="277"/>
                    <a:pt x="368" y="265"/>
                    <a:pt x="372" y="252"/>
                  </a:cubicBezTo>
                  <a:cubicBezTo>
                    <a:pt x="384" y="253"/>
                    <a:pt x="403" y="256"/>
                    <a:pt x="413" y="250"/>
                  </a:cubicBezTo>
                  <a:cubicBezTo>
                    <a:pt x="423" y="243"/>
                    <a:pt x="420" y="226"/>
                    <a:pt x="419" y="216"/>
                  </a:cubicBezTo>
                  <a:close/>
                  <a:moveTo>
                    <a:pt x="400" y="240"/>
                  </a:moveTo>
                  <a:cubicBezTo>
                    <a:pt x="391" y="243"/>
                    <a:pt x="376" y="240"/>
                    <a:pt x="367" y="240"/>
                  </a:cubicBezTo>
                  <a:cubicBezTo>
                    <a:pt x="365" y="240"/>
                    <a:pt x="364" y="241"/>
                    <a:pt x="363" y="242"/>
                  </a:cubicBezTo>
                  <a:cubicBezTo>
                    <a:pt x="362" y="243"/>
                    <a:pt x="362" y="243"/>
                    <a:pt x="361" y="244"/>
                  </a:cubicBezTo>
                  <a:cubicBezTo>
                    <a:pt x="356" y="261"/>
                    <a:pt x="348" y="277"/>
                    <a:pt x="342" y="293"/>
                  </a:cubicBezTo>
                  <a:cubicBezTo>
                    <a:pt x="340" y="301"/>
                    <a:pt x="341" y="305"/>
                    <a:pt x="345" y="311"/>
                  </a:cubicBezTo>
                  <a:cubicBezTo>
                    <a:pt x="351" y="317"/>
                    <a:pt x="363" y="322"/>
                    <a:pt x="366" y="329"/>
                  </a:cubicBezTo>
                  <a:cubicBezTo>
                    <a:pt x="370" y="338"/>
                    <a:pt x="353" y="352"/>
                    <a:pt x="348" y="357"/>
                  </a:cubicBezTo>
                  <a:cubicBezTo>
                    <a:pt x="346" y="359"/>
                    <a:pt x="341" y="365"/>
                    <a:pt x="337" y="366"/>
                  </a:cubicBezTo>
                  <a:cubicBezTo>
                    <a:pt x="330" y="368"/>
                    <a:pt x="327" y="363"/>
                    <a:pt x="322" y="357"/>
                  </a:cubicBezTo>
                  <a:cubicBezTo>
                    <a:pt x="317" y="351"/>
                    <a:pt x="311" y="341"/>
                    <a:pt x="302" y="340"/>
                  </a:cubicBezTo>
                  <a:cubicBezTo>
                    <a:pt x="296" y="339"/>
                    <a:pt x="289" y="344"/>
                    <a:pt x="284" y="347"/>
                  </a:cubicBezTo>
                  <a:cubicBezTo>
                    <a:pt x="270" y="355"/>
                    <a:pt x="259" y="361"/>
                    <a:pt x="243" y="363"/>
                  </a:cubicBezTo>
                  <a:cubicBezTo>
                    <a:pt x="241" y="364"/>
                    <a:pt x="239" y="366"/>
                    <a:pt x="239" y="367"/>
                  </a:cubicBezTo>
                  <a:cubicBezTo>
                    <a:pt x="238" y="375"/>
                    <a:pt x="240" y="382"/>
                    <a:pt x="240" y="390"/>
                  </a:cubicBezTo>
                  <a:cubicBezTo>
                    <a:pt x="240" y="410"/>
                    <a:pt x="222" y="410"/>
                    <a:pt x="206" y="410"/>
                  </a:cubicBezTo>
                  <a:cubicBezTo>
                    <a:pt x="191" y="409"/>
                    <a:pt x="185" y="409"/>
                    <a:pt x="186" y="394"/>
                  </a:cubicBezTo>
                  <a:cubicBezTo>
                    <a:pt x="186" y="386"/>
                    <a:pt x="187" y="378"/>
                    <a:pt x="187" y="369"/>
                  </a:cubicBezTo>
                  <a:cubicBezTo>
                    <a:pt x="186" y="366"/>
                    <a:pt x="184" y="364"/>
                    <a:pt x="181" y="363"/>
                  </a:cubicBezTo>
                  <a:cubicBezTo>
                    <a:pt x="162" y="362"/>
                    <a:pt x="146" y="355"/>
                    <a:pt x="132" y="344"/>
                  </a:cubicBezTo>
                  <a:cubicBezTo>
                    <a:pt x="131" y="343"/>
                    <a:pt x="130" y="343"/>
                    <a:pt x="129" y="342"/>
                  </a:cubicBezTo>
                  <a:cubicBezTo>
                    <a:pt x="127" y="342"/>
                    <a:pt x="125" y="342"/>
                    <a:pt x="123" y="344"/>
                  </a:cubicBezTo>
                  <a:cubicBezTo>
                    <a:pt x="118" y="348"/>
                    <a:pt x="108" y="362"/>
                    <a:pt x="101" y="364"/>
                  </a:cubicBezTo>
                  <a:cubicBezTo>
                    <a:pt x="90" y="367"/>
                    <a:pt x="79" y="353"/>
                    <a:pt x="72" y="346"/>
                  </a:cubicBezTo>
                  <a:cubicBezTo>
                    <a:pt x="66" y="341"/>
                    <a:pt x="55" y="334"/>
                    <a:pt x="58" y="325"/>
                  </a:cubicBezTo>
                  <a:cubicBezTo>
                    <a:pt x="60" y="318"/>
                    <a:pt x="70" y="312"/>
                    <a:pt x="75" y="307"/>
                  </a:cubicBezTo>
                  <a:cubicBezTo>
                    <a:pt x="80" y="302"/>
                    <a:pt x="82" y="301"/>
                    <a:pt x="80" y="293"/>
                  </a:cubicBezTo>
                  <a:cubicBezTo>
                    <a:pt x="79" y="285"/>
                    <a:pt x="73" y="278"/>
                    <a:pt x="70" y="270"/>
                  </a:cubicBezTo>
                  <a:cubicBezTo>
                    <a:pt x="67" y="262"/>
                    <a:pt x="65" y="254"/>
                    <a:pt x="63" y="246"/>
                  </a:cubicBezTo>
                  <a:cubicBezTo>
                    <a:pt x="62" y="243"/>
                    <a:pt x="60" y="241"/>
                    <a:pt x="57" y="241"/>
                  </a:cubicBezTo>
                  <a:cubicBezTo>
                    <a:pt x="51" y="242"/>
                    <a:pt x="45" y="243"/>
                    <a:pt x="38" y="243"/>
                  </a:cubicBezTo>
                  <a:cubicBezTo>
                    <a:pt x="27" y="243"/>
                    <a:pt x="21" y="245"/>
                    <a:pt x="18" y="232"/>
                  </a:cubicBezTo>
                  <a:cubicBezTo>
                    <a:pt x="17" y="223"/>
                    <a:pt x="16" y="211"/>
                    <a:pt x="17" y="202"/>
                  </a:cubicBezTo>
                  <a:cubicBezTo>
                    <a:pt x="17" y="197"/>
                    <a:pt x="18" y="188"/>
                    <a:pt x="23" y="185"/>
                  </a:cubicBezTo>
                  <a:cubicBezTo>
                    <a:pt x="29" y="182"/>
                    <a:pt x="47" y="185"/>
                    <a:pt x="53" y="186"/>
                  </a:cubicBezTo>
                  <a:cubicBezTo>
                    <a:pt x="56" y="187"/>
                    <a:pt x="60" y="186"/>
                    <a:pt x="61" y="182"/>
                  </a:cubicBezTo>
                  <a:cubicBezTo>
                    <a:pt x="65" y="163"/>
                    <a:pt x="73" y="146"/>
                    <a:pt x="85" y="130"/>
                  </a:cubicBezTo>
                  <a:cubicBezTo>
                    <a:pt x="87" y="128"/>
                    <a:pt x="86" y="124"/>
                    <a:pt x="84" y="123"/>
                  </a:cubicBezTo>
                  <a:cubicBezTo>
                    <a:pt x="76" y="113"/>
                    <a:pt x="56" y="102"/>
                    <a:pt x="65" y="88"/>
                  </a:cubicBezTo>
                  <a:cubicBezTo>
                    <a:pt x="69" y="82"/>
                    <a:pt x="80" y="71"/>
                    <a:pt x="86" y="68"/>
                  </a:cubicBezTo>
                  <a:cubicBezTo>
                    <a:pt x="103" y="60"/>
                    <a:pt x="110" y="73"/>
                    <a:pt x="120" y="84"/>
                  </a:cubicBezTo>
                  <a:cubicBezTo>
                    <a:pt x="122" y="87"/>
                    <a:pt x="125" y="89"/>
                    <a:pt x="128" y="87"/>
                  </a:cubicBezTo>
                  <a:cubicBezTo>
                    <a:pt x="142" y="78"/>
                    <a:pt x="155" y="72"/>
                    <a:pt x="170" y="67"/>
                  </a:cubicBezTo>
                  <a:cubicBezTo>
                    <a:pt x="173" y="66"/>
                    <a:pt x="178" y="64"/>
                    <a:pt x="180" y="62"/>
                  </a:cubicBezTo>
                  <a:cubicBezTo>
                    <a:pt x="184" y="58"/>
                    <a:pt x="184" y="52"/>
                    <a:pt x="184" y="47"/>
                  </a:cubicBezTo>
                  <a:cubicBezTo>
                    <a:pt x="184" y="42"/>
                    <a:pt x="182" y="36"/>
                    <a:pt x="183" y="31"/>
                  </a:cubicBezTo>
                  <a:cubicBezTo>
                    <a:pt x="185" y="21"/>
                    <a:pt x="196" y="21"/>
                    <a:pt x="205" y="20"/>
                  </a:cubicBezTo>
                  <a:cubicBezTo>
                    <a:pt x="210" y="20"/>
                    <a:pt x="217" y="19"/>
                    <a:pt x="223" y="19"/>
                  </a:cubicBezTo>
                  <a:cubicBezTo>
                    <a:pt x="230" y="18"/>
                    <a:pt x="234" y="20"/>
                    <a:pt x="238" y="22"/>
                  </a:cubicBezTo>
                  <a:cubicBezTo>
                    <a:pt x="243" y="25"/>
                    <a:pt x="241" y="30"/>
                    <a:pt x="241" y="37"/>
                  </a:cubicBezTo>
                  <a:cubicBezTo>
                    <a:pt x="242" y="44"/>
                    <a:pt x="238" y="52"/>
                    <a:pt x="242" y="58"/>
                  </a:cubicBezTo>
                  <a:cubicBezTo>
                    <a:pt x="245" y="63"/>
                    <a:pt x="249" y="64"/>
                    <a:pt x="255" y="66"/>
                  </a:cubicBezTo>
                  <a:cubicBezTo>
                    <a:pt x="270" y="72"/>
                    <a:pt x="283" y="76"/>
                    <a:pt x="296" y="85"/>
                  </a:cubicBezTo>
                  <a:cubicBezTo>
                    <a:pt x="297" y="85"/>
                    <a:pt x="297" y="85"/>
                    <a:pt x="298" y="85"/>
                  </a:cubicBezTo>
                  <a:cubicBezTo>
                    <a:pt x="300" y="86"/>
                    <a:pt x="303" y="86"/>
                    <a:pt x="305" y="84"/>
                  </a:cubicBezTo>
                  <a:cubicBezTo>
                    <a:pt x="311" y="78"/>
                    <a:pt x="318" y="67"/>
                    <a:pt x="326" y="63"/>
                  </a:cubicBezTo>
                  <a:cubicBezTo>
                    <a:pt x="336" y="58"/>
                    <a:pt x="342" y="68"/>
                    <a:pt x="350" y="75"/>
                  </a:cubicBezTo>
                  <a:cubicBezTo>
                    <a:pt x="358" y="83"/>
                    <a:pt x="372" y="92"/>
                    <a:pt x="365" y="104"/>
                  </a:cubicBezTo>
                  <a:cubicBezTo>
                    <a:pt x="361" y="110"/>
                    <a:pt x="351" y="112"/>
                    <a:pt x="346" y="118"/>
                  </a:cubicBezTo>
                  <a:cubicBezTo>
                    <a:pt x="341" y="123"/>
                    <a:pt x="341" y="126"/>
                    <a:pt x="343" y="133"/>
                  </a:cubicBezTo>
                  <a:cubicBezTo>
                    <a:pt x="346" y="139"/>
                    <a:pt x="350" y="144"/>
                    <a:pt x="352" y="151"/>
                  </a:cubicBezTo>
                  <a:cubicBezTo>
                    <a:pt x="355" y="160"/>
                    <a:pt x="358" y="170"/>
                    <a:pt x="361" y="179"/>
                  </a:cubicBezTo>
                  <a:cubicBezTo>
                    <a:pt x="362" y="182"/>
                    <a:pt x="364" y="184"/>
                    <a:pt x="366" y="184"/>
                  </a:cubicBezTo>
                  <a:cubicBezTo>
                    <a:pt x="376" y="185"/>
                    <a:pt x="387" y="184"/>
                    <a:pt x="396" y="186"/>
                  </a:cubicBezTo>
                  <a:cubicBezTo>
                    <a:pt x="411" y="190"/>
                    <a:pt x="407" y="204"/>
                    <a:pt x="407" y="216"/>
                  </a:cubicBezTo>
                  <a:cubicBezTo>
                    <a:pt x="408" y="226"/>
                    <a:pt x="411" y="236"/>
                    <a:pt x="400" y="2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3"/>
            <p:cNvSpPr/>
            <p:nvPr/>
          </p:nvSpPr>
          <p:spPr bwMode="auto">
            <a:xfrm>
              <a:off x="2195" y="368"/>
              <a:ext cx="108" cy="49"/>
            </a:xfrm>
            <a:custGeom>
              <a:avLst/>
              <a:gdLst>
                <a:gd name="T0" fmla="*/ 10 w 40"/>
                <a:gd name="T1" fmla="*/ 16 h 18"/>
                <a:gd name="T2" fmla="*/ 33 w 40"/>
                <a:gd name="T3" fmla="*/ 12 h 18"/>
                <a:gd name="T4" fmla="*/ 33 w 40"/>
                <a:gd name="T5" fmla="*/ 0 h 18"/>
                <a:gd name="T6" fmla="*/ 7 w 40"/>
                <a:gd name="T7" fmla="*/ 4 h 18"/>
                <a:gd name="T8" fmla="*/ 10 w 40"/>
                <a:gd name="T9" fmla="*/ 16 h 18"/>
              </a:gdLst>
              <a:ahLst/>
              <a:cxnLst>
                <a:cxn ang="0">
                  <a:pos x="T0" y="T1"/>
                </a:cxn>
                <a:cxn ang="0">
                  <a:pos x="T2" y="T3"/>
                </a:cxn>
                <a:cxn ang="0">
                  <a:pos x="T4" y="T5"/>
                </a:cxn>
                <a:cxn ang="0">
                  <a:pos x="T6" y="T7"/>
                </a:cxn>
                <a:cxn ang="0">
                  <a:pos x="T8" y="T9"/>
                </a:cxn>
              </a:cxnLst>
              <a:rect l="0" t="0" r="r" b="b"/>
              <a:pathLst>
                <a:path w="40" h="18">
                  <a:moveTo>
                    <a:pt x="10" y="16"/>
                  </a:moveTo>
                  <a:cubicBezTo>
                    <a:pt x="18" y="13"/>
                    <a:pt x="25" y="12"/>
                    <a:pt x="33" y="12"/>
                  </a:cubicBezTo>
                  <a:cubicBezTo>
                    <a:pt x="40" y="12"/>
                    <a:pt x="40" y="0"/>
                    <a:pt x="33" y="0"/>
                  </a:cubicBezTo>
                  <a:cubicBezTo>
                    <a:pt x="24" y="0"/>
                    <a:pt x="15" y="1"/>
                    <a:pt x="7" y="4"/>
                  </a:cubicBezTo>
                  <a:cubicBezTo>
                    <a:pt x="0" y="6"/>
                    <a:pt x="3" y="18"/>
                    <a:pt x="10"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0" name="Freeform 14"/>
            <p:cNvSpPr/>
            <p:nvPr/>
          </p:nvSpPr>
          <p:spPr bwMode="auto">
            <a:xfrm>
              <a:off x="2383" y="384"/>
              <a:ext cx="102" cy="73"/>
            </a:xfrm>
            <a:custGeom>
              <a:avLst/>
              <a:gdLst>
                <a:gd name="T0" fmla="*/ 7 w 38"/>
                <a:gd name="T1" fmla="*/ 13 h 27"/>
                <a:gd name="T2" fmla="*/ 24 w 38"/>
                <a:gd name="T3" fmla="*/ 22 h 27"/>
                <a:gd name="T4" fmla="*/ 33 w 38"/>
                <a:gd name="T5" fmla="*/ 13 h 27"/>
                <a:gd name="T6" fmla="*/ 10 w 38"/>
                <a:gd name="T7" fmla="*/ 2 h 27"/>
                <a:gd name="T8" fmla="*/ 7 w 38"/>
                <a:gd name="T9" fmla="*/ 13 h 27"/>
              </a:gdLst>
              <a:ahLst/>
              <a:cxnLst>
                <a:cxn ang="0">
                  <a:pos x="T0" y="T1"/>
                </a:cxn>
                <a:cxn ang="0">
                  <a:pos x="T2" y="T3"/>
                </a:cxn>
                <a:cxn ang="0">
                  <a:pos x="T4" y="T5"/>
                </a:cxn>
                <a:cxn ang="0">
                  <a:pos x="T6" y="T7"/>
                </a:cxn>
                <a:cxn ang="0">
                  <a:pos x="T8" y="T9"/>
                </a:cxn>
              </a:cxnLst>
              <a:rect l="0" t="0" r="r" b="b"/>
              <a:pathLst>
                <a:path w="38" h="27">
                  <a:moveTo>
                    <a:pt x="7" y="13"/>
                  </a:moveTo>
                  <a:cubicBezTo>
                    <a:pt x="13" y="15"/>
                    <a:pt x="19" y="18"/>
                    <a:pt x="24" y="22"/>
                  </a:cubicBezTo>
                  <a:cubicBezTo>
                    <a:pt x="30" y="27"/>
                    <a:pt x="38" y="18"/>
                    <a:pt x="33" y="13"/>
                  </a:cubicBezTo>
                  <a:cubicBezTo>
                    <a:pt x="26" y="8"/>
                    <a:pt x="19" y="4"/>
                    <a:pt x="10" y="2"/>
                  </a:cubicBezTo>
                  <a:cubicBezTo>
                    <a:pt x="3" y="0"/>
                    <a:pt x="0" y="11"/>
                    <a:pt x="7"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5"/>
            <p:cNvSpPr/>
            <p:nvPr/>
          </p:nvSpPr>
          <p:spPr bwMode="auto">
            <a:xfrm>
              <a:off x="2531" y="503"/>
              <a:ext cx="70" cy="94"/>
            </a:xfrm>
            <a:custGeom>
              <a:avLst/>
              <a:gdLst>
                <a:gd name="T0" fmla="*/ 23 w 26"/>
                <a:gd name="T1" fmla="*/ 24 h 35"/>
                <a:gd name="T2" fmla="*/ 12 w 26"/>
                <a:gd name="T3" fmla="*/ 4 h 35"/>
                <a:gd name="T4" fmla="*/ 4 w 26"/>
                <a:gd name="T5" fmla="*/ 1 h 35"/>
                <a:gd name="T6" fmla="*/ 2 w 26"/>
                <a:gd name="T7" fmla="*/ 10 h 35"/>
                <a:gd name="T8" fmla="*/ 12 w 26"/>
                <a:gd name="T9" fmla="*/ 27 h 35"/>
                <a:gd name="T10" fmla="*/ 23 w 26"/>
                <a:gd name="T11" fmla="*/ 24 h 35"/>
              </a:gdLst>
              <a:ahLst/>
              <a:cxnLst>
                <a:cxn ang="0">
                  <a:pos x="T0" y="T1"/>
                </a:cxn>
                <a:cxn ang="0">
                  <a:pos x="T2" y="T3"/>
                </a:cxn>
                <a:cxn ang="0">
                  <a:pos x="T4" y="T5"/>
                </a:cxn>
                <a:cxn ang="0">
                  <a:pos x="T6" y="T7"/>
                </a:cxn>
                <a:cxn ang="0">
                  <a:pos x="T8" y="T9"/>
                </a:cxn>
                <a:cxn ang="0">
                  <a:pos x="T10" y="T11"/>
                </a:cxn>
              </a:cxnLst>
              <a:rect l="0" t="0" r="r" b="b"/>
              <a:pathLst>
                <a:path w="26" h="35">
                  <a:moveTo>
                    <a:pt x="23" y="24"/>
                  </a:moveTo>
                  <a:cubicBezTo>
                    <a:pt x="20" y="17"/>
                    <a:pt x="17" y="10"/>
                    <a:pt x="12" y="4"/>
                  </a:cubicBezTo>
                  <a:cubicBezTo>
                    <a:pt x="10" y="1"/>
                    <a:pt x="7" y="0"/>
                    <a:pt x="4" y="1"/>
                  </a:cubicBezTo>
                  <a:cubicBezTo>
                    <a:pt x="1" y="3"/>
                    <a:pt x="0" y="7"/>
                    <a:pt x="2" y="10"/>
                  </a:cubicBezTo>
                  <a:cubicBezTo>
                    <a:pt x="6" y="15"/>
                    <a:pt x="9" y="21"/>
                    <a:pt x="12" y="27"/>
                  </a:cubicBezTo>
                  <a:cubicBezTo>
                    <a:pt x="14" y="35"/>
                    <a:pt x="26" y="32"/>
                    <a:pt x="2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2" name="Freeform 16"/>
            <p:cNvSpPr/>
            <p:nvPr/>
          </p:nvSpPr>
          <p:spPr bwMode="auto">
            <a:xfrm>
              <a:off x="2566" y="680"/>
              <a:ext cx="48" cy="105"/>
            </a:xfrm>
            <a:custGeom>
              <a:avLst/>
              <a:gdLst>
                <a:gd name="T0" fmla="*/ 5 w 18"/>
                <a:gd name="T1" fmla="*/ 8 h 39"/>
                <a:gd name="T2" fmla="*/ 2 w 18"/>
                <a:gd name="T3" fmla="*/ 28 h 39"/>
                <a:gd name="T4" fmla="*/ 13 w 18"/>
                <a:gd name="T5" fmla="*/ 32 h 39"/>
                <a:gd name="T6" fmla="*/ 17 w 18"/>
                <a:gd name="T7" fmla="*/ 8 h 39"/>
                <a:gd name="T8" fmla="*/ 5 w 18"/>
                <a:gd name="T9" fmla="*/ 8 h 39"/>
              </a:gdLst>
              <a:ahLst/>
              <a:cxnLst>
                <a:cxn ang="0">
                  <a:pos x="T0" y="T1"/>
                </a:cxn>
                <a:cxn ang="0">
                  <a:pos x="T2" y="T3"/>
                </a:cxn>
                <a:cxn ang="0">
                  <a:pos x="T4" y="T5"/>
                </a:cxn>
                <a:cxn ang="0">
                  <a:pos x="T6" y="T7"/>
                </a:cxn>
                <a:cxn ang="0">
                  <a:pos x="T8" y="T9"/>
                </a:cxn>
              </a:cxnLst>
              <a:rect l="0" t="0" r="r" b="b"/>
              <a:pathLst>
                <a:path w="18" h="39">
                  <a:moveTo>
                    <a:pt x="5" y="8"/>
                  </a:moveTo>
                  <a:cubicBezTo>
                    <a:pt x="5" y="15"/>
                    <a:pt x="4" y="21"/>
                    <a:pt x="2" y="28"/>
                  </a:cubicBezTo>
                  <a:cubicBezTo>
                    <a:pt x="0" y="36"/>
                    <a:pt x="12" y="39"/>
                    <a:pt x="13" y="32"/>
                  </a:cubicBezTo>
                  <a:cubicBezTo>
                    <a:pt x="15" y="24"/>
                    <a:pt x="17" y="16"/>
                    <a:pt x="17" y="8"/>
                  </a:cubicBezTo>
                  <a:cubicBezTo>
                    <a:pt x="18" y="0"/>
                    <a:pt x="6" y="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3" name="Freeform 17"/>
            <p:cNvSpPr/>
            <p:nvPr/>
          </p:nvSpPr>
          <p:spPr bwMode="auto">
            <a:xfrm>
              <a:off x="2461" y="855"/>
              <a:ext cx="86" cy="83"/>
            </a:xfrm>
            <a:custGeom>
              <a:avLst/>
              <a:gdLst>
                <a:gd name="T0" fmla="*/ 28 w 32"/>
                <a:gd name="T1" fmla="*/ 1 h 31"/>
                <a:gd name="T2" fmla="*/ 20 w 32"/>
                <a:gd name="T3" fmla="*/ 3 h 31"/>
                <a:gd name="T4" fmla="*/ 7 w 32"/>
                <a:gd name="T5" fmla="*/ 17 h 31"/>
                <a:gd name="T6" fmla="*/ 13 w 32"/>
                <a:gd name="T7" fmla="*/ 28 h 31"/>
                <a:gd name="T8" fmla="*/ 30 w 32"/>
                <a:gd name="T9" fmla="*/ 9 h 31"/>
                <a:gd name="T10" fmla="*/ 28 w 32"/>
                <a:gd name="T11" fmla="*/ 1 h 31"/>
              </a:gdLst>
              <a:ahLst/>
              <a:cxnLst>
                <a:cxn ang="0">
                  <a:pos x="T0" y="T1"/>
                </a:cxn>
                <a:cxn ang="0">
                  <a:pos x="T2" y="T3"/>
                </a:cxn>
                <a:cxn ang="0">
                  <a:pos x="T4" y="T5"/>
                </a:cxn>
                <a:cxn ang="0">
                  <a:pos x="T6" y="T7"/>
                </a:cxn>
                <a:cxn ang="0">
                  <a:pos x="T8" y="T9"/>
                </a:cxn>
                <a:cxn ang="0">
                  <a:pos x="T10" y="T11"/>
                </a:cxn>
              </a:cxnLst>
              <a:rect l="0" t="0" r="r" b="b"/>
              <a:pathLst>
                <a:path w="32" h="31">
                  <a:moveTo>
                    <a:pt x="28" y="1"/>
                  </a:moveTo>
                  <a:cubicBezTo>
                    <a:pt x="26" y="0"/>
                    <a:pt x="21" y="0"/>
                    <a:pt x="20" y="3"/>
                  </a:cubicBezTo>
                  <a:cubicBezTo>
                    <a:pt x="17" y="9"/>
                    <a:pt x="13" y="14"/>
                    <a:pt x="7" y="17"/>
                  </a:cubicBezTo>
                  <a:cubicBezTo>
                    <a:pt x="0" y="21"/>
                    <a:pt x="6" y="31"/>
                    <a:pt x="13" y="28"/>
                  </a:cubicBezTo>
                  <a:cubicBezTo>
                    <a:pt x="21" y="24"/>
                    <a:pt x="27" y="17"/>
                    <a:pt x="30" y="9"/>
                  </a:cubicBezTo>
                  <a:cubicBezTo>
                    <a:pt x="32" y="6"/>
                    <a:pt x="31" y="3"/>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4" name="Freeform 18"/>
            <p:cNvSpPr/>
            <p:nvPr/>
          </p:nvSpPr>
          <p:spPr bwMode="auto">
            <a:xfrm>
              <a:off x="2295" y="954"/>
              <a:ext cx="104" cy="43"/>
            </a:xfrm>
            <a:custGeom>
              <a:avLst/>
              <a:gdLst>
                <a:gd name="T0" fmla="*/ 28 w 39"/>
                <a:gd name="T1" fmla="*/ 1 h 16"/>
                <a:gd name="T2" fmla="*/ 7 w 39"/>
                <a:gd name="T3" fmla="*/ 4 h 16"/>
                <a:gd name="T4" fmla="*/ 7 w 39"/>
                <a:gd name="T5" fmla="*/ 16 h 16"/>
                <a:gd name="T6" fmla="*/ 31 w 39"/>
                <a:gd name="T7" fmla="*/ 13 h 16"/>
                <a:gd name="T8" fmla="*/ 28 w 39"/>
                <a:gd name="T9" fmla="*/ 1 h 16"/>
              </a:gdLst>
              <a:ahLst/>
              <a:cxnLst>
                <a:cxn ang="0">
                  <a:pos x="T0" y="T1"/>
                </a:cxn>
                <a:cxn ang="0">
                  <a:pos x="T2" y="T3"/>
                </a:cxn>
                <a:cxn ang="0">
                  <a:pos x="T4" y="T5"/>
                </a:cxn>
                <a:cxn ang="0">
                  <a:pos x="T6" y="T7"/>
                </a:cxn>
                <a:cxn ang="0">
                  <a:pos x="T8" y="T9"/>
                </a:cxn>
              </a:cxnLst>
              <a:rect l="0" t="0" r="r" b="b"/>
              <a:pathLst>
                <a:path w="39" h="16">
                  <a:moveTo>
                    <a:pt x="28" y="1"/>
                  </a:moveTo>
                  <a:cubicBezTo>
                    <a:pt x="21" y="2"/>
                    <a:pt x="14" y="3"/>
                    <a:pt x="7" y="4"/>
                  </a:cubicBezTo>
                  <a:cubicBezTo>
                    <a:pt x="0" y="4"/>
                    <a:pt x="0" y="16"/>
                    <a:pt x="7" y="16"/>
                  </a:cubicBezTo>
                  <a:cubicBezTo>
                    <a:pt x="15" y="15"/>
                    <a:pt x="23" y="14"/>
                    <a:pt x="31" y="13"/>
                  </a:cubicBezTo>
                  <a:cubicBezTo>
                    <a:pt x="39" y="11"/>
                    <a:pt x="36" y="0"/>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5" name="Freeform 19"/>
            <p:cNvSpPr/>
            <p:nvPr/>
          </p:nvSpPr>
          <p:spPr bwMode="auto">
            <a:xfrm>
              <a:off x="2117" y="914"/>
              <a:ext cx="100" cy="69"/>
            </a:xfrm>
            <a:custGeom>
              <a:avLst/>
              <a:gdLst>
                <a:gd name="T0" fmla="*/ 29 w 37"/>
                <a:gd name="T1" fmla="*/ 12 h 26"/>
                <a:gd name="T2" fmla="*/ 10 w 37"/>
                <a:gd name="T3" fmla="*/ 2 h 26"/>
                <a:gd name="T4" fmla="*/ 2 w 37"/>
                <a:gd name="T5" fmla="*/ 5 h 26"/>
                <a:gd name="T6" fmla="*/ 4 w 37"/>
                <a:gd name="T7" fmla="*/ 13 h 26"/>
                <a:gd name="T8" fmla="*/ 26 w 37"/>
                <a:gd name="T9" fmla="*/ 24 h 26"/>
                <a:gd name="T10" fmla="*/ 29 w 37"/>
                <a:gd name="T11" fmla="*/ 12 h 26"/>
              </a:gdLst>
              <a:ahLst/>
              <a:cxnLst>
                <a:cxn ang="0">
                  <a:pos x="T0" y="T1"/>
                </a:cxn>
                <a:cxn ang="0">
                  <a:pos x="T2" y="T3"/>
                </a:cxn>
                <a:cxn ang="0">
                  <a:pos x="T4" y="T5"/>
                </a:cxn>
                <a:cxn ang="0">
                  <a:pos x="T6" y="T7"/>
                </a:cxn>
                <a:cxn ang="0">
                  <a:pos x="T8" y="T9"/>
                </a:cxn>
                <a:cxn ang="0">
                  <a:pos x="T10" y="T11"/>
                </a:cxn>
              </a:cxnLst>
              <a:rect l="0" t="0" r="r" b="b"/>
              <a:pathLst>
                <a:path w="37" h="26">
                  <a:moveTo>
                    <a:pt x="29" y="12"/>
                  </a:moveTo>
                  <a:cubicBezTo>
                    <a:pt x="22" y="10"/>
                    <a:pt x="16" y="7"/>
                    <a:pt x="10" y="2"/>
                  </a:cubicBezTo>
                  <a:cubicBezTo>
                    <a:pt x="7" y="0"/>
                    <a:pt x="3" y="2"/>
                    <a:pt x="2" y="5"/>
                  </a:cubicBezTo>
                  <a:cubicBezTo>
                    <a:pt x="0" y="8"/>
                    <a:pt x="1" y="11"/>
                    <a:pt x="4" y="13"/>
                  </a:cubicBezTo>
                  <a:cubicBezTo>
                    <a:pt x="11" y="18"/>
                    <a:pt x="18" y="21"/>
                    <a:pt x="26" y="24"/>
                  </a:cubicBezTo>
                  <a:cubicBezTo>
                    <a:pt x="34" y="26"/>
                    <a:pt x="37" y="14"/>
                    <a:pt x="29"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6" name="Freeform 20"/>
            <p:cNvSpPr/>
            <p:nvPr/>
          </p:nvSpPr>
          <p:spPr bwMode="auto">
            <a:xfrm>
              <a:off x="1996" y="766"/>
              <a:ext cx="68" cy="97"/>
            </a:xfrm>
            <a:custGeom>
              <a:avLst/>
              <a:gdLst>
                <a:gd name="T0" fmla="*/ 14 w 25"/>
                <a:gd name="T1" fmla="*/ 7 h 36"/>
                <a:gd name="T2" fmla="*/ 2 w 25"/>
                <a:gd name="T3" fmla="*/ 11 h 36"/>
                <a:gd name="T4" fmla="*/ 14 w 25"/>
                <a:gd name="T5" fmla="*/ 34 h 36"/>
                <a:gd name="T6" fmla="*/ 23 w 25"/>
                <a:gd name="T7" fmla="*/ 34 h 36"/>
                <a:gd name="T8" fmla="*/ 23 w 25"/>
                <a:gd name="T9" fmla="*/ 25 h 36"/>
                <a:gd name="T10" fmla="*/ 14 w 25"/>
                <a:gd name="T11" fmla="*/ 7 h 36"/>
              </a:gdLst>
              <a:ahLst/>
              <a:cxnLst>
                <a:cxn ang="0">
                  <a:pos x="T0" y="T1"/>
                </a:cxn>
                <a:cxn ang="0">
                  <a:pos x="T2" y="T3"/>
                </a:cxn>
                <a:cxn ang="0">
                  <a:pos x="T4" y="T5"/>
                </a:cxn>
                <a:cxn ang="0">
                  <a:pos x="T6" y="T7"/>
                </a:cxn>
                <a:cxn ang="0">
                  <a:pos x="T8" y="T9"/>
                </a:cxn>
                <a:cxn ang="0">
                  <a:pos x="T10" y="T11"/>
                </a:cxn>
              </a:cxnLst>
              <a:rect l="0" t="0" r="r" b="b"/>
              <a:pathLst>
                <a:path w="25" h="36">
                  <a:moveTo>
                    <a:pt x="14" y="7"/>
                  </a:moveTo>
                  <a:cubicBezTo>
                    <a:pt x="12" y="0"/>
                    <a:pt x="0" y="3"/>
                    <a:pt x="2" y="11"/>
                  </a:cubicBezTo>
                  <a:cubicBezTo>
                    <a:pt x="5" y="19"/>
                    <a:pt x="9" y="27"/>
                    <a:pt x="14" y="34"/>
                  </a:cubicBezTo>
                  <a:cubicBezTo>
                    <a:pt x="16" y="36"/>
                    <a:pt x="21" y="36"/>
                    <a:pt x="23" y="34"/>
                  </a:cubicBezTo>
                  <a:cubicBezTo>
                    <a:pt x="25" y="31"/>
                    <a:pt x="25" y="28"/>
                    <a:pt x="23" y="25"/>
                  </a:cubicBezTo>
                  <a:cubicBezTo>
                    <a:pt x="19" y="20"/>
                    <a:pt x="16" y="14"/>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7" name="Freeform 21"/>
            <p:cNvSpPr/>
            <p:nvPr/>
          </p:nvSpPr>
          <p:spPr bwMode="auto">
            <a:xfrm>
              <a:off x="1986" y="581"/>
              <a:ext cx="40" cy="107"/>
            </a:xfrm>
            <a:custGeom>
              <a:avLst/>
              <a:gdLst>
                <a:gd name="T0" fmla="*/ 13 w 15"/>
                <a:gd name="T1" fmla="*/ 33 h 40"/>
                <a:gd name="T2" fmla="*/ 14 w 15"/>
                <a:gd name="T3" fmla="*/ 11 h 40"/>
                <a:gd name="T4" fmla="*/ 3 w 15"/>
                <a:gd name="T5" fmla="*/ 8 h 40"/>
                <a:gd name="T6" fmla="*/ 1 w 15"/>
                <a:gd name="T7" fmla="*/ 33 h 40"/>
                <a:gd name="T8" fmla="*/ 13 w 15"/>
                <a:gd name="T9" fmla="*/ 33 h 40"/>
              </a:gdLst>
              <a:ahLst/>
              <a:cxnLst>
                <a:cxn ang="0">
                  <a:pos x="T0" y="T1"/>
                </a:cxn>
                <a:cxn ang="0">
                  <a:pos x="T2" y="T3"/>
                </a:cxn>
                <a:cxn ang="0">
                  <a:pos x="T4" y="T5"/>
                </a:cxn>
                <a:cxn ang="0">
                  <a:pos x="T6" y="T7"/>
                </a:cxn>
                <a:cxn ang="0">
                  <a:pos x="T8" y="T9"/>
                </a:cxn>
              </a:cxnLst>
              <a:rect l="0" t="0" r="r" b="b"/>
              <a:pathLst>
                <a:path w="15" h="40">
                  <a:moveTo>
                    <a:pt x="13" y="33"/>
                  </a:moveTo>
                  <a:cubicBezTo>
                    <a:pt x="12" y="25"/>
                    <a:pt x="13" y="18"/>
                    <a:pt x="14" y="11"/>
                  </a:cubicBezTo>
                  <a:cubicBezTo>
                    <a:pt x="15" y="3"/>
                    <a:pt x="4" y="0"/>
                    <a:pt x="3" y="8"/>
                  </a:cubicBezTo>
                  <a:cubicBezTo>
                    <a:pt x="1" y="16"/>
                    <a:pt x="0" y="24"/>
                    <a:pt x="1" y="33"/>
                  </a:cubicBezTo>
                  <a:cubicBezTo>
                    <a:pt x="1" y="40"/>
                    <a:pt x="13" y="40"/>
                    <a:pt x="13"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28" name="Freeform 22"/>
            <p:cNvSpPr/>
            <p:nvPr/>
          </p:nvSpPr>
          <p:spPr bwMode="auto">
            <a:xfrm>
              <a:off x="2045" y="430"/>
              <a:ext cx="91" cy="83"/>
            </a:xfrm>
            <a:custGeom>
              <a:avLst/>
              <a:gdLst>
                <a:gd name="T0" fmla="*/ 22 w 34"/>
                <a:gd name="T1" fmla="*/ 4 h 31"/>
                <a:gd name="T2" fmla="*/ 3 w 34"/>
                <a:gd name="T3" fmla="*/ 20 h 31"/>
                <a:gd name="T4" fmla="*/ 3 w 34"/>
                <a:gd name="T5" fmla="*/ 29 h 31"/>
                <a:gd name="T6" fmla="*/ 11 w 34"/>
                <a:gd name="T7" fmla="*/ 29 h 31"/>
                <a:gd name="T8" fmla="*/ 28 w 34"/>
                <a:gd name="T9" fmla="*/ 14 h 31"/>
                <a:gd name="T10" fmla="*/ 22 w 34"/>
                <a:gd name="T11" fmla="*/ 4 h 31"/>
              </a:gdLst>
              <a:ahLst/>
              <a:cxnLst>
                <a:cxn ang="0">
                  <a:pos x="T0" y="T1"/>
                </a:cxn>
                <a:cxn ang="0">
                  <a:pos x="T2" y="T3"/>
                </a:cxn>
                <a:cxn ang="0">
                  <a:pos x="T4" y="T5"/>
                </a:cxn>
                <a:cxn ang="0">
                  <a:pos x="T6" y="T7"/>
                </a:cxn>
                <a:cxn ang="0">
                  <a:pos x="T8" y="T9"/>
                </a:cxn>
                <a:cxn ang="0">
                  <a:pos x="T10" y="T11"/>
                </a:cxn>
              </a:cxnLst>
              <a:rect l="0" t="0" r="r" b="b"/>
              <a:pathLst>
                <a:path w="34" h="31">
                  <a:moveTo>
                    <a:pt x="22" y="4"/>
                  </a:moveTo>
                  <a:cubicBezTo>
                    <a:pt x="14" y="8"/>
                    <a:pt x="8" y="14"/>
                    <a:pt x="3" y="20"/>
                  </a:cubicBezTo>
                  <a:cubicBezTo>
                    <a:pt x="1" y="23"/>
                    <a:pt x="0" y="26"/>
                    <a:pt x="3" y="29"/>
                  </a:cubicBezTo>
                  <a:cubicBezTo>
                    <a:pt x="5" y="31"/>
                    <a:pt x="9" y="31"/>
                    <a:pt x="11" y="29"/>
                  </a:cubicBezTo>
                  <a:cubicBezTo>
                    <a:pt x="16" y="23"/>
                    <a:pt x="21" y="18"/>
                    <a:pt x="28" y="14"/>
                  </a:cubicBezTo>
                  <a:cubicBezTo>
                    <a:pt x="34" y="10"/>
                    <a:pt x="28" y="0"/>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29" name="任意多边形 29"/>
          <p:cNvSpPr/>
          <p:nvPr/>
        </p:nvSpPr>
        <p:spPr>
          <a:xfrm>
            <a:off x="709456" y="820271"/>
            <a:ext cx="3336065" cy="45719"/>
          </a:xfrm>
          <a:custGeom>
            <a:avLst/>
            <a:gdLst>
              <a:gd name="connsiteX0" fmla="*/ 0 w 2616200"/>
              <a:gd name="connsiteY0" fmla="*/ 0 h 89090"/>
              <a:gd name="connsiteX1" fmla="*/ 444500 w 2616200"/>
              <a:gd name="connsiteY1" fmla="*/ 88900 h 89090"/>
              <a:gd name="connsiteX2" fmla="*/ 1092200 w 2616200"/>
              <a:gd name="connsiteY2" fmla="*/ 25400 h 89090"/>
              <a:gd name="connsiteX3" fmla="*/ 1549400 w 2616200"/>
              <a:gd name="connsiteY3" fmla="*/ 88900 h 89090"/>
              <a:gd name="connsiteX4" fmla="*/ 2209800 w 2616200"/>
              <a:gd name="connsiteY4" fmla="*/ 38100 h 89090"/>
              <a:gd name="connsiteX5" fmla="*/ 2616200 w 2616200"/>
              <a:gd name="connsiteY5" fmla="*/ 76200 h 8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200" h="89090">
                <a:moveTo>
                  <a:pt x="0" y="0"/>
                </a:moveTo>
                <a:cubicBezTo>
                  <a:pt x="131233" y="42333"/>
                  <a:pt x="262467" y="84667"/>
                  <a:pt x="444500" y="88900"/>
                </a:cubicBezTo>
                <a:cubicBezTo>
                  <a:pt x="626533" y="93133"/>
                  <a:pt x="908050" y="25400"/>
                  <a:pt x="1092200" y="25400"/>
                </a:cubicBezTo>
                <a:cubicBezTo>
                  <a:pt x="1276350" y="25400"/>
                  <a:pt x="1363133" y="86783"/>
                  <a:pt x="1549400" y="88900"/>
                </a:cubicBezTo>
                <a:cubicBezTo>
                  <a:pt x="1735667" y="91017"/>
                  <a:pt x="2032000" y="40217"/>
                  <a:pt x="2209800" y="38100"/>
                </a:cubicBezTo>
                <a:cubicBezTo>
                  <a:pt x="2387600" y="35983"/>
                  <a:pt x="2501900" y="56091"/>
                  <a:pt x="2616200" y="76200"/>
                </a:cubicBezTo>
              </a:path>
            </a:pathLst>
          </a:custGeom>
          <a:noFill/>
          <a:ln w="19050">
            <a:solidFill>
              <a:srgbClr val="132F9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剪去单角的矩形 30"/>
          <p:cNvSpPr/>
          <p:nvPr/>
        </p:nvSpPr>
        <p:spPr>
          <a:xfrm>
            <a:off x="1306286" y="1706168"/>
            <a:ext cx="4332514" cy="3741045"/>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文本框 31"/>
          <p:cNvSpPr txBox="1"/>
          <p:nvPr/>
        </p:nvSpPr>
        <p:spPr>
          <a:xfrm>
            <a:off x="1436915" y="2090172"/>
            <a:ext cx="3971107" cy="2677656"/>
          </a:xfrm>
          <a:prstGeom prst="rect">
            <a:avLst/>
          </a:prstGeom>
          <a:noFill/>
        </p:spPr>
        <p:txBody>
          <a:bodyPr wrap="square" rtlCol="0">
            <a:spAutoFit/>
          </a:bodyPr>
          <a:lstStyle/>
          <a:p>
            <a:r>
              <a:rPr lang="zh-CN" altLang="en-US" sz="2400" dirty="0">
                <a:latin typeface="Hannotate SC" panose="03000500000000000000" pitchFamily="66" charset="-122"/>
                <a:ea typeface="Hannotate SC" panose="03000500000000000000" pitchFamily="66" charset="-122"/>
              </a:rPr>
              <a:t>      </a:t>
            </a:r>
            <a:r>
              <a:rPr lang="zh-CN" altLang="zh-CN" sz="2400" dirty="0">
                <a:solidFill>
                  <a:srgbClr val="002060"/>
                </a:solidFill>
                <a:latin typeface="Hannotate SC" panose="03000500000000000000" pitchFamily="66" charset="-122"/>
                <a:ea typeface="Hannotate SC" panose="03000500000000000000" pitchFamily="66" charset="-122"/>
              </a:rPr>
              <a:t>光致变色玻璃传统的制备方法是将光敏剂如卤化银等直接加入到基体玻璃配合料中</a:t>
            </a:r>
            <a:r>
              <a:rPr lang="en-US" altLang="zh-CN" sz="2400" dirty="0">
                <a:solidFill>
                  <a:srgbClr val="002060"/>
                </a:solidFill>
                <a:latin typeface="Hannotate SC" panose="03000500000000000000" pitchFamily="66" charset="-122"/>
                <a:ea typeface="Hannotate SC" panose="03000500000000000000" pitchFamily="66" charset="-122"/>
              </a:rPr>
              <a:t>, </a:t>
            </a:r>
            <a:r>
              <a:rPr lang="zh-CN" altLang="zh-CN" sz="2400" dirty="0">
                <a:solidFill>
                  <a:srgbClr val="002060"/>
                </a:solidFill>
                <a:latin typeface="Hannotate SC" panose="03000500000000000000" pitchFamily="66" charset="-122"/>
                <a:ea typeface="Hannotate SC" panose="03000500000000000000" pitchFamily="66" charset="-122"/>
              </a:rPr>
              <a:t>采用传统的高温熔炼工艺熔制浇铸成片状玻璃</a:t>
            </a:r>
            <a:r>
              <a:rPr lang="en-US" altLang="zh-CN" sz="2400" dirty="0">
                <a:solidFill>
                  <a:srgbClr val="002060"/>
                </a:solidFill>
                <a:latin typeface="Hannotate SC" panose="03000500000000000000" pitchFamily="66" charset="-122"/>
                <a:ea typeface="Hannotate SC" panose="03000500000000000000" pitchFamily="66" charset="-122"/>
              </a:rPr>
              <a:t>, </a:t>
            </a:r>
            <a:r>
              <a:rPr lang="zh-CN" altLang="zh-CN" sz="2400" dirty="0">
                <a:solidFill>
                  <a:srgbClr val="002060"/>
                </a:solidFill>
                <a:latin typeface="Hannotate SC" panose="03000500000000000000" pitchFamily="66" charset="-122"/>
                <a:ea typeface="Hannotate SC" panose="03000500000000000000" pitchFamily="66" charset="-122"/>
              </a:rPr>
              <a:t>再经退火、分段热处理、研磨加工等工序制成玻璃样板。</a:t>
            </a:r>
            <a:endParaRPr kumimoji="1" lang="zh-CN" altLang="en-US" sz="2400" dirty="0">
              <a:solidFill>
                <a:srgbClr val="002060"/>
              </a:solidFill>
              <a:latin typeface="Hannotate SC" panose="03000500000000000000" pitchFamily="66" charset="-122"/>
              <a:ea typeface="Hannotate SC" panose="03000500000000000000" pitchFamily="66" charset="-122"/>
            </a:endParaRPr>
          </a:p>
        </p:txBody>
      </p:sp>
      <p:pic>
        <p:nvPicPr>
          <p:cNvPr id="34" name="图片 33" descr="手机屏幕截图&#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769429" y="2951668"/>
            <a:ext cx="6163224" cy="1459049"/>
          </a:xfrm>
          <a:prstGeom prst="rect">
            <a:avLst/>
          </a:prstGeom>
          <a:effectLst>
            <a:softEdge rad="114300"/>
          </a:effectLst>
        </p:spPr>
      </p:pic>
      <p:sp>
        <p:nvSpPr>
          <p:cNvPr id="35" name="Freeform 5"/>
          <p:cNvSpPr/>
          <p:nvPr/>
        </p:nvSpPr>
        <p:spPr bwMode="auto">
          <a:xfrm rot="4817337" flipH="1" flipV="1">
            <a:off x="5862560" y="1758611"/>
            <a:ext cx="920748" cy="965534"/>
          </a:xfrm>
          <a:custGeom>
            <a:avLst/>
            <a:gdLst>
              <a:gd name="T0" fmla="*/ 230 w 259"/>
              <a:gd name="T1" fmla="*/ 83 h 272"/>
              <a:gd name="T2" fmla="*/ 243 w 259"/>
              <a:gd name="T3" fmla="*/ 57 h 272"/>
              <a:gd name="T4" fmla="*/ 258 w 259"/>
              <a:gd name="T5" fmla="*/ 16 h 272"/>
              <a:gd name="T6" fmla="*/ 253 w 259"/>
              <a:gd name="T7" fmla="*/ 8 h 272"/>
              <a:gd name="T8" fmla="*/ 248 w 259"/>
              <a:gd name="T9" fmla="*/ 8 h 272"/>
              <a:gd name="T10" fmla="*/ 228 w 259"/>
              <a:gd name="T11" fmla="*/ 54 h 272"/>
              <a:gd name="T12" fmla="*/ 177 w 259"/>
              <a:gd name="T13" fmla="*/ 139 h 272"/>
              <a:gd name="T14" fmla="*/ 123 w 259"/>
              <a:gd name="T15" fmla="*/ 193 h 272"/>
              <a:gd name="T16" fmla="*/ 99 w 259"/>
              <a:gd name="T17" fmla="*/ 210 h 272"/>
              <a:gd name="T18" fmla="*/ 67 w 259"/>
              <a:gd name="T19" fmla="*/ 231 h 272"/>
              <a:gd name="T20" fmla="*/ 66 w 259"/>
              <a:gd name="T21" fmla="*/ 229 h 272"/>
              <a:gd name="T22" fmla="*/ 93 w 259"/>
              <a:gd name="T23" fmla="*/ 210 h 272"/>
              <a:gd name="T24" fmla="*/ 129 w 259"/>
              <a:gd name="T25" fmla="*/ 183 h 272"/>
              <a:gd name="T26" fmla="*/ 188 w 259"/>
              <a:gd name="T27" fmla="*/ 117 h 272"/>
              <a:gd name="T28" fmla="*/ 197 w 259"/>
              <a:gd name="T29" fmla="*/ 103 h 272"/>
              <a:gd name="T30" fmla="*/ 216 w 259"/>
              <a:gd name="T31" fmla="*/ 70 h 272"/>
              <a:gd name="T32" fmla="*/ 231 w 259"/>
              <a:gd name="T33" fmla="*/ 38 h 272"/>
              <a:gd name="T34" fmla="*/ 239 w 259"/>
              <a:gd name="T35" fmla="*/ 13 h 272"/>
              <a:gd name="T36" fmla="*/ 238 w 259"/>
              <a:gd name="T37" fmla="*/ 1 h 272"/>
              <a:gd name="T38" fmla="*/ 234 w 259"/>
              <a:gd name="T39" fmla="*/ 1 h 272"/>
              <a:gd name="T40" fmla="*/ 230 w 259"/>
              <a:gd name="T41" fmla="*/ 10 h 272"/>
              <a:gd name="T42" fmla="*/ 227 w 259"/>
              <a:gd name="T43" fmla="*/ 32 h 272"/>
              <a:gd name="T44" fmla="*/ 209 w 259"/>
              <a:gd name="T45" fmla="*/ 69 h 272"/>
              <a:gd name="T46" fmla="*/ 191 w 259"/>
              <a:gd name="T47" fmla="*/ 99 h 272"/>
              <a:gd name="T48" fmla="*/ 172 w 259"/>
              <a:gd name="T49" fmla="*/ 125 h 272"/>
              <a:gd name="T50" fmla="*/ 129 w 259"/>
              <a:gd name="T51" fmla="*/ 171 h 272"/>
              <a:gd name="T52" fmla="*/ 94 w 259"/>
              <a:gd name="T53" fmla="*/ 198 h 272"/>
              <a:gd name="T54" fmla="*/ 68 w 259"/>
              <a:gd name="T55" fmla="*/ 216 h 272"/>
              <a:gd name="T56" fmla="*/ 46 w 259"/>
              <a:gd name="T57" fmla="*/ 230 h 272"/>
              <a:gd name="T58" fmla="*/ 42 w 259"/>
              <a:gd name="T59" fmla="*/ 231 h 272"/>
              <a:gd name="T60" fmla="*/ 49 w 259"/>
              <a:gd name="T61" fmla="*/ 210 h 272"/>
              <a:gd name="T62" fmla="*/ 56 w 259"/>
              <a:gd name="T63" fmla="*/ 187 h 272"/>
              <a:gd name="T64" fmla="*/ 65 w 259"/>
              <a:gd name="T65" fmla="*/ 151 h 272"/>
              <a:gd name="T66" fmla="*/ 60 w 259"/>
              <a:gd name="T67" fmla="*/ 142 h 272"/>
              <a:gd name="T68" fmla="*/ 52 w 259"/>
              <a:gd name="T69" fmla="*/ 147 h 272"/>
              <a:gd name="T70" fmla="*/ 41 w 259"/>
              <a:gd name="T71" fmla="*/ 175 h 272"/>
              <a:gd name="T72" fmla="*/ 43 w 259"/>
              <a:gd name="T73" fmla="*/ 176 h 272"/>
              <a:gd name="T74" fmla="*/ 45 w 259"/>
              <a:gd name="T75" fmla="*/ 177 h 272"/>
              <a:gd name="T76" fmla="*/ 42 w 259"/>
              <a:gd name="T77" fmla="*/ 185 h 272"/>
              <a:gd name="T78" fmla="*/ 31 w 259"/>
              <a:gd name="T79" fmla="*/ 220 h 272"/>
              <a:gd name="T80" fmla="*/ 22 w 259"/>
              <a:gd name="T81" fmla="*/ 238 h 272"/>
              <a:gd name="T82" fmla="*/ 11 w 259"/>
              <a:gd name="T83" fmla="*/ 243 h 272"/>
              <a:gd name="T84" fmla="*/ 0 w 259"/>
              <a:gd name="T85" fmla="*/ 253 h 272"/>
              <a:gd name="T86" fmla="*/ 12 w 259"/>
              <a:gd name="T87" fmla="*/ 264 h 272"/>
              <a:gd name="T88" fmla="*/ 13 w 259"/>
              <a:gd name="T89" fmla="*/ 267 h 272"/>
              <a:gd name="T90" fmla="*/ 15 w 259"/>
              <a:gd name="T91" fmla="*/ 269 h 272"/>
              <a:gd name="T92" fmla="*/ 19 w 259"/>
              <a:gd name="T93" fmla="*/ 270 h 272"/>
              <a:gd name="T94" fmla="*/ 26 w 259"/>
              <a:gd name="T95" fmla="*/ 270 h 272"/>
              <a:gd name="T96" fmla="*/ 30 w 259"/>
              <a:gd name="T97" fmla="*/ 263 h 272"/>
              <a:gd name="T98" fmla="*/ 124 w 259"/>
              <a:gd name="T99" fmla="*/ 259 h 272"/>
              <a:gd name="T100" fmla="*/ 143 w 259"/>
              <a:gd name="T101" fmla="*/ 258 h 272"/>
              <a:gd name="T102" fmla="*/ 155 w 259"/>
              <a:gd name="T103" fmla="*/ 255 h 272"/>
              <a:gd name="T104" fmla="*/ 158 w 259"/>
              <a:gd name="T105" fmla="*/ 252 h 272"/>
              <a:gd name="T106" fmla="*/ 154 w 259"/>
              <a:gd name="T107" fmla="*/ 236 h 272"/>
              <a:gd name="T108" fmla="*/ 147 w 259"/>
              <a:gd name="T109" fmla="*/ 237 h 272"/>
              <a:gd name="T110" fmla="*/ 130 w 259"/>
              <a:gd name="T111" fmla="*/ 238 h 272"/>
              <a:gd name="T112" fmla="*/ 89 w 259"/>
              <a:gd name="T113" fmla="*/ 239 h 272"/>
              <a:gd name="T114" fmla="*/ 85 w 259"/>
              <a:gd name="T115" fmla="*/ 236 h 272"/>
              <a:gd name="T116" fmla="*/ 106 w 259"/>
              <a:gd name="T117" fmla="*/ 223 h 272"/>
              <a:gd name="T118" fmla="*/ 128 w 259"/>
              <a:gd name="T119" fmla="*/ 208 h 272"/>
              <a:gd name="T120" fmla="*/ 166 w 259"/>
              <a:gd name="T121" fmla="*/ 174 h 272"/>
              <a:gd name="T122" fmla="*/ 215 w 259"/>
              <a:gd name="T123" fmla="*/ 108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9" h="272">
                <a:moveTo>
                  <a:pt x="215" y="108"/>
                </a:moveTo>
                <a:cubicBezTo>
                  <a:pt x="220" y="99"/>
                  <a:pt x="225" y="91"/>
                  <a:pt x="230" y="83"/>
                </a:cubicBezTo>
                <a:cubicBezTo>
                  <a:pt x="232" y="79"/>
                  <a:pt x="234" y="75"/>
                  <a:pt x="236" y="71"/>
                </a:cubicBezTo>
                <a:cubicBezTo>
                  <a:pt x="239" y="66"/>
                  <a:pt x="241" y="61"/>
                  <a:pt x="243" y="57"/>
                </a:cubicBezTo>
                <a:cubicBezTo>
                  <a:pt x="244" y="52"/>
                  <a:pt x="246" y="48"/>
                  <a:pt x="248" y="43"/>
                </a:cubicBezTo>
                <a:cubicBezTo>
                  <a:pt x="251" y="34"/>
                  <a:pt x="255" y="25"/>
                  <a:pt x="258" y="16"/>
                </a:cubicBezTo>
                <a:cubicBezTo>
                  <a:pt x="259" y="15"/>
                  <a:pt x="258" y="13"/>
                  <a:pt x="257" y="11"/>
                </a:cubicBezTo>
                <a:cubicBezTo>
                  <a:pt x="256" y="9"/>
                  <a:pt x="255" y="8"/>
                  <a:pt x="253" y="8"/>
                </a:cubicBezTo>
                <a:cubicBezTo>
                  <a:pt x="252" y="8"/>
                  <a:pt x="252" y="8"/>
                  <a:pt x="251" y="8"/>
                </a:cubicBezTo>
                <a:cubicBezTo>
                  <a:pt x="250" y="8"/>
                  <a:pt x="249" y="8"/>
                  <a:pt x="248" y="8"/>
                </a:cubicBezTo>
                <a:cubicBezTo>
                  <a:pt x="246" y="9"/>
                  <a:pt x="245" y="11"/>
                  <a:pt x="244" y="13"/>
                </a:cubicBezTo>
                <a:cubicBezTo>
                  <a:pt x="239" y="27"/>
                  <a:pt x="234" y="41"/>
                  <a:pt x="228" y="54"/>
                </a:cubicBezTo>
                <a:cubicBezTo>
                  <a:pt x="222" y="70"/>
                  <a:pt x="213" y="84"/>
                  <a:pt x="204" y="98"/>
                </a:cubicBezTo>
                <a:cubicBezTo>
                  <a:pt x="196" y="112"/>
                  <a:pt x="187" y="126"/>
                  <a:pt x="177" y="139"/>
                </a:cubicBezTo>
                <a:cubicBezTo>
                  <a:pt x="169" y="149"/>
                  <a:pt x="161" y="158"/>
                  <a:pt x="152" y="167"/>
                </a:cubicBezTo>
                <a:cubicBezTo>
                  <a:pt x="143" y="176"/>
                  <a:pt x="133" y="185"/>
                  <a:pt x="123" y="193"/>
                </a:cubicBezTo>
                <a:cubicBezTo>
                  <a:pt x="119" y="196"/>
                  <a:pt x="114" y="200"/>
                  <a:pt x="109" y="204"/>
                </a:cubicBezTo>
                <a:cubicBezTo>
                  <a:pt x="105" y="206"/>
                  <a:pt x="102" y="208"/>
                  <a:pt x="99" y="210"/>
                </a:cubicBezTo>
                <a:cubicBezTo>
                  <a:pt x="94" y="213"/>
                  <a:pt x="89" y="217"/>
                  <a:pt x="84" y="220"/>
                </a:cubicBezTo>
                <a:cubicBezTo>
                  <a:pt x="78" y="224"/>
                  <a:pt x="72" y="227"/>
                  <a:pt x="67" y="231"/>
                </a:cubicBezTo>
                <a:cubicBezTo>
                  <a:pt x="63" y="233"/>
                  <a:pt x="59" y="235"/>
                  <a:pt x="55" y="236"/>
                </a:cubicBezTo>
                <a:cubicBezTo>
                  <a:pt x="59" y="234"/>
                  <a:pt x="62" y="231"/>
                  <a:pt x="66" y="229"/>
                </a:cubicBezTo>
                <a:cubicBezTo>
                  <a:pt x="70" y="226"/>
                  <a:pt x="75" y="223"/>
                  <a:pt x="79" y="220"/>
                </a:cubicBezTo>
                <a:cubicBezTo>
                  <a:pt x="84" y="217"/>
                  <a:pt x="88" y="213"/>
                  <a:pt x="93" y="210"/>
                </a:cubicBezTo>
                <a:cubicBezTo>
                  <a:pt x="99" y="206"/>
                  <a:pt x="105" y="201"/>
                  <a:pt x="111" y="197"/>
                </a:cubicBezTo>
                <a:cubicBezTo>
                  <a:pt x="117" y="192"/>
                  <a:pt x="123" y="187"/>
                  <a:pt x="129" y="183"/>
                </a:cubicBezTo>
                <a:cubicBezTo>
                  <a:pt x="140" y="173"/>
                  <a:pt x="151" y="163"/>
                  <a:pt x="160" y="152"/>
                </a:cubicBezTo>
                <a:cubicBezTo>
                  <a:pt x="170" y="141"/>
                  <a:pt x="179" y="129"/>
                  <a:pt x="188" y="117"/>
                </a:cubicBezTo>
                <a:cubicBezTo>
                  <a:pt x="190" y="114"/>
                  <a:pt x="192" y="111"/>
                  <a:pt x="194" y="108"/>
                </a:cubicBezTo>
                <a:cubicBezTo>
                  <a:pt x="195" y="107"/>
                  <a:pt x="196" y="105"/>
                  <a:pt x="197" y="103"/>
                </a:cubicBezTo>
                <a:cubicBezTo>
                  <a:pt x="198" y="101"/>
                  <a:pt x="199" y="100"/>
                  <a:pt x="200" y="98"/>
                </a:cubicBezTo>
                <a:cubicBezTo>
                  <a:pt x="206" y="89"/>
                  <a:pt x="211" y="80"/>
                  <a:pt x="216" y="70"/>
                </a:cubicBezTo>
                <a:cubicBezTo>
                  <a:pt x="219" y="65"/>
                  <a:pt x="222" y="60"/>
                  <a:pt x="224" y="54"/>
                </a:cubicBezTo>
                <a:cubicBezTo>
                  <a:pt x="227" y="49"/>
                  <a:pt x="229" y="44"/>
                  <a:pt x="231" y="38"/>
                </a:cubicBezTo>
                <a:cubicBezTo>
                  <a:pt x="234" y="33"/>
                  <a:pt x="236" y="27"/>
                  <a:pt x="238" y="22"/>
                </a:cubicBezTo>
                <a:cubicBezTo>
                  <a:pt x="238" y="19"/>
                  <a:pt x="239" y="16"/>
                  <a:pt x="239" y="13"/>
                </a:cubicBezTo>
                <a:cubicBezTo>
                  <a:pt x="240" y="10"/>
                  <a:pt x="240" y="7"/>
                  <a:pt x="240" y="3"/>
                </a:cubicBezTo>
                <a:cubicBezTo>
                  <a:pt x="240" y="2"/>
                  <a:pt x="239" y="1"/>
                  <a:pt x="238" y="1"/>
                </a:cubicBezTo>
                <a:cubicBezTo>
                  <a:pt x="238" y="0"/>
                  <a:pt x="237" y="0"/>
                  <a:pt x="237" y="0"/>
                </a:cubicBezTo>
                <a:cubicBezTo>
                  <a:pt x="236" y="0"/>
                  <a:pt x="235" y="0"/>
                  <a:pt x="234" y="1"/>
                </a:cubicBezTo>
                <a:cubicBezTo>
                  <a:pt x="233" y="2"/>
                  <a:pt x="232" y="4"/>
                  <a:pt x="231" y="5"/>
                </a:cubicBezTo>
                <a:cubicBezTo>
                  <a:pt x="231" y="7"/>
                  <a:pt x="231" y="9"/>
                  <a:pt x="230" y="10"/>
                </a:cubicBezTo>
                <a:cubicBezTo>
                  <a:pt x="230" y="12"/>
                  <a:pt x="231" y="14"/>
                  <a:pt x="232" y="14"/>
                </a:cubicBezTo>
                <a:cubicBezTo>
                  <a:pt x="231" y="20"/>
                  <a:pt x="229" y="26"/>
                  <a:pt x="227" y="32"/>
                </a:cubicBezTo>
                <a:cubicBezTo>
                  <a:pt x="224" y="38"/>
                  <a:pt x="221" y="44"/>
                  <a:pt x="218" y="50"/>
                </a:cubicBezTo>
                <a:cubicBezTo>
                  <a:pt x="215" y="56"/>
                  <a:pt x="212" y="63"/>
                  <a:pt x="209" y="69"/>
                </a:cubicBezTo>
                <a:cubicBezTo>
                  <a:pt x="206" y="74"/>
                  <a:pt x="203" y="78"/>
                  <a:pt x="200" y="83"/>
                </a:cubicBezTo>
                <a:cubicBezTo>
                  <a:pt x="197" y="88"/>
                  <a:pt x="194" y="93"/>
                  <a:pt x="191" y="99"/>
                </a:cubicBezTo>
                <a:cubicBezTo>
                  <a:pt x="189" y="102"/>
                  <a:pt x="186" y="105"/>
                  <a:pt x="184" y="108"/>
                </a:cubicBezTo>
                <a:cubicBezTo>
                  <a:pt x="180" y="114"/>
                  <a:pt x="176" y="119"/>
                  <a:pt x="172" y="125"/>
                </a:cubicBezTo>
                <a:cubicBezTo>
                  <a:pt x="164" y="136"/>
                  <a:pt x="154" y="147"/>
                  <a:pt x="144" y="157"/>
                </a:cubicBezTo>
                <a:cubicBezTo>
                  <a:pt x="139" y="162"/>
                  <a:pt x="134" y="166"/>
                  <a:pt x="129" y="171"/>
                </a:cubicBezTo>
                <a:cubicBezTo>
                  <a:pt x="123" y="176"/>
                  <a:pt x="118" y="180"/>
                  <a:pt x="112" y="185"/>
                </a:cubicBezTo>
                <a:cubicBezTo>
                  <a:pt x="106" y="189"/>
                  <a:pt x="100" y="194"/>
                  <a:pt x="94" y="198"/>
                </a:cubicBezTo>
                <a:cubicBezTo>
                  <a:pt x="91" y="200"/>
                  <a:pt x="88" y="202"/>
                  <a:pt x="85" y="204"/>
                </a:cubicBezTo>
                <a:cubicBezTo>
                  <a:pt x="79" y="208"/>
                  <a:pt x="73" y="212"/>
                  <a:pt x="68" y="216"/>
                </a:cubicBezTo>
                <a:cubicBezTo>
                  <a:pt x="64" y="218"/>
                  <a:pt x="61" y="220"/>
                  <a:pt x="58" y="222"/>
                </a:cubicBezTo>
                <a:cubicBezTo>
                  <a:pt x="54" y="225"/>
                  <a:pt x="50" y="227"/>
                  <a:pt x="46" y="230"/>
                </a:cubicBezTo>
                <a:cubicBezTo>
                  <a:pt x="44" y="230"/>
                  <a:pt x="43" y="230"/>
                  <a:pt x="42" y="231"/>
                </a:cubicBezTo>
                <a:cubicBezTo>
                  <a:pt x="42" y="231"/>
                  <a:pt x="42" y="231"/>
                  <a:pt x="42" y="231"/>
                </a:cubicBezTo>
                <a:cubicBezTo>
                  <a:pt x="43" y="228"/>
                  <a:pt x="43" y="226"/>
                  <a:pt x="44" y="223"/>
                </a:cubicBezTo>
                <a:cubicBezTo>
                  <a:pt x="46" y="219"/>
                  <a:pt x="47" y="214"/>
                  <a:pt x="49" y="210"/>
                </a:cubicBezTo>
                <a:cubicBezTo>
                  <a:pt x="50" y="208"/>
                  <a:pt x="50" y="205"/>
                  <a:pt x="51" y="203"/>
                </a:cubicBezTo>
                <a:cubicBezTo>
                  <a:pt x="53" y="197"/>
                  <a:pt x="55" y="192"/>
                  <a:pt x="56" y="187"/>
                </a:cubicBezTo>
                <a:cubicBezTo>
                  <a:pt x="57" y="184"/>
                  <a:pt x="58" y="182"/>
                  <a:pt x="58" y="180"/>
                </a:cubicBezTo>
                <a:cubicBezTo>
                  <a:pt x="60" y="170"/>
                  <a:pt x="63" y="160"/>
                  <a:pt x="65" y="151"/>
                </a:cubicBezTo>
                <a:cubicBezTo>
                  <a:pt x="65" y="149"/>
                  <a:pt x="65" y="147"/>
                  <a:pt x="64" y="145"/>
                </a:cubicBezTo>
                <a:cubicBezTo>
                  <a:pt x="63" y="144"/>
                  <a:pt x="62" y="143"/>
                  <a:pt x="60" y="142"/>
                </a:cubicBezTo>
                <a:cubicBezTo>
                  <a:pt x="60" y="142"/>
                  <a:pt x="59" y="142"/>
                  <a:pt x="58" y="142"/>
                </a:cubicBezTo>
                <a:cubicBezTo>
                  <a:pt x="55" y="142"/>
                  <a:pt x="52" y="144"/>
                  <a:pt x="52" y="147"/>
                </a:cubicBezTo>
                <a:cubicBezTo>
                  <a:pt x="50" y="153"/>
                  <a:pt x="49" y="159"/>
                  <a:pt x="48" y="165"/>
                </a:cubicBezTo>
                <a:cubicBezTo>
                  <a:pt x="45" y="168"/>
                  <a:pt x="43" y="172"/>
                  <a:pt x="41" y="175"/>
                </a:cubicBezTo>
                <a:cubicBezTo>
                  <a:pt x="40" y="176"/>
                  <a:pt x="41" y="177"/>
                  <a:pt x="41" y="177"/>
                </a:cubicBezTo>
                <a:cubicBezTo>
                  <a:pt x="42" y="177"/>
                  <a:pt x="43" y="177"/>
                  <a:pt x="43" y="176"/>
                </a:cubicBezTo>
                <a:cubicBezTo>
                  <a:pt x="44" y="175"/>
                  <a:pt x="45" y="174"/>
                  <a:pt x="46" y="172"/>
                </a:cubicBezTo>
                <a:cubicBezTo>
                  <a:pt x="46" y="174"/>
                  <a:pt x="45" y="176"/>
                  <a:pt x="45" y="177"/>
                </a:cubicBezTo>
                <a:cubicBezTo>
                  <a:pt x="45" y="178"/>
                  <a:pt x="44" y="179"/>
                  <a:pt x="44" y="179"/>
                </a:cubicBezTo>
                <a:cubicBezTo>
                  <a:pt x="44" y="181"/>
                  <a:pt x="43" y="183"/>
                  <a:pt x="42" y="185"/>
                </a:cubicBezTo>
                <a:cubicBezTo>
                  <a:pt x="41" y="191"/>
                  <a:pt x="39" y="196"/>
                  <a:pt x="37" y="201"/>
                </a:cubicBezTo>
                <a:cubicBezTo>
                  <a:pt x="35" y="207"/>
                  <a:pt x="33" y="214"/>
                  <a:pt x="31" y="220"/>
                </a:cubicBezTo>
                <a:cubicBezTo>
                  <a:pt x="29" y="222"/>
                  <a:pt x="28" y="225"/>
                  <a:pt x="27" y="228"/>
                </a:cubicBezTo>
                <a:cubicBezTo>
                  <a:pt x="25" y="232"/>
                  <a:pt x="24" y="235"/>
                  <a:pt x="22" y="238"/>
                </a:cubicBezTo>
                <a:cubicBezTo>
                  <a:pt x="22" y="240"/>
                  <a:pt x="21" y="241"/>
                  <a:pt x="21" y="242"/>
                </a:cubicBezTo>
                <a:cubicBezTo>
                  <a:pt x="17" y="242"/>
                  <a:pt x="14" y="243"/>
                  <a:pt x="11" y="243"/>
                </a:cubicBezTo>
                <a:cubicBezTo>
                  <a:pt x="8" y="243"/>
                  <a:pt x="5" y="244"/>
                  <a:pt x="3" y="246"/>
                </a:cubicBezTo>
                <a:cubicBezTo>
                  <a:pt x="1" y="248"/>
                  <a:pt x="0" y="251"/>
                  <a:pt x="0" y="253"/>
                </a:cubicBezTo>
                <a:cubicBezTo>
                  <a:pt x="0" y="259"/>
                  <a:pt x="5" y="264"/>
                  <a:pt x="11" y="264"/>
                </a:cubicBezTo>
                <a:cubicBezTo>
                  <a:pt x="11" y="264"/>
                  <a:pt x="12" y="264"/>
                  <a:pt x="12" y="264"/>
                </a:cubicBezTo>
                <a:cubicBezTo>
                  <a:pt x="12" y="264"/>
                  <a:pt x="12" y="264"/>
                  <a:pt x="13" y="265"/>
                </a:cubicBezTo>
                <a:cubicBezTo>
                  <a:pt x="13" y="265"/>
                  <a:pt x="13" y="266"/>
                  <a:pt x="13" y="267"/>
                </a:cubicBezTo>
                <a:cubicBezTo>
                  <a:pt x="13" y="267"/>
                  <a:pt x="14" y="267"/>
                  <a:pt x="14" y="267"/>
                </a:cubicBezTo>
                <a:cubicBezTo>
                  <a:pt x="14" y="268"/>
                  <a:pt x="14" y="268"/>
                  <a:pt x="15" y="269"/>
                </a:cubicBezTo>
                <a:cubicBezTo>
                  <a:pt x="16" y="270"/>
                  <a:pt x="17" y="270"/>
                  <a:pt x="18" y="270"/>
                </a:cubicBezTo>
                <a:cubicBezTo>
                  <a:pt x="18" y="270"/>
                  <a:pt x="18" y="270"/>
                  <a:pt x="19" y="270"/>
                </a:cubicBezTo>
                <a:cubicBezTo>
                  <a:pt x="19" y="271"/>
                  <a:pt x="20" y="271"/>
                  <a:pt x="20" y="271"/>
                </a:cubicBezTo>
                <a:cubicBezTo>
                  <a:pt x="22" y="272"/>
                  <a:pt x="24" y="271"/>
                  <a:pt x="26" y="270"/>
                </a:cubicBezTo>
                <a:cubicBezTo>
                  <a:pt x="27" y="269"/>
                  <a:pt x="28" y="268"/>
                  <a:pt x="29" y="266"/>
                </a:cubicBezTo>
                <a:cubicBezTo>
                  <a:pt x="29" y="265"/>
                  <a:pt x="30" y="264"/>
                  <a:pt x="30" y="263"/>
                </a:cubicBezTo>
                <a:cubicBezTo>
                  <a:pt x="47" y="262"/>
                  <a:pt x="64" y="261"/>
                  <a:pt x="81" y="260"/>
                </a:cubicBezTo>
                <a:cubicBezTo>
                  <a:pt x="95" y="260"/>
                  <a:pt x="110" y="259"/>
                  <a:pt x="124" y="259"/>
                </a:cubicBezTo>
                <a:cubicBezTo>
                  <a:pt x="128" y="259"/>
                  <a:pt x="133" y="258"/>
                  <a:pt x="137" y="258"/>
                </a:cubicBezTo>
                <a:cubicBezTo>
                  <a:pt x="139" y="258"/>
                  <a:pt x="141" y="258"/>
                  <a:pt x="143" y="258"/>
                </a:cubicBezTo>
                <a:cubicBezTo>
                  <a:pt x="146" y="258"/>
                  <a:pt x="149" y="257"/>
                  <a:pt x="151" y="257"/>
                </a:cubicBezTo>
                <a:cubicBezTo>
                  <a:pt x="153" y="256"/>
                  <a:pt x="154" y="256"/>
                  <a:pt x="155" y="255"/>
                </a:cubicBezTo>
                <a:cubicBezTo>
                  <a:pt x="156" y="255"/>
                  <a:pt x="156" y="255"/>
                  <a:pt x="156" y="254"/>
                </a:cubicBezTo>
                <a:cubicBezTo>
                  <a:pt x="157" y="254"/>
                  <a:pt x="158" y="253"/>
                  <a:pt x="158" y="252"/>
                </a:cubicBezTo>
                <a:cubicBezTo>
                  <a:pt x="162" y="249"/>
                  <a:pt x="162" y="244"/>
                  <a:pt x="160" y="240"/>
                </a:cubicBezTo>
                <a:cubicBezTo>
                  <a:pt x="159" y="238"/>
                  <a:pt x="157" y="237"/>
                  <a:pt x="154" y="236"/>
                </a:cubicBezTo>
                <a:cubicBezTo>
                  <a:pt x="153" y="236"/>
                  <a:pt x="152" y="236"/>
                  <a:pt x="152" y="236"/>
                </a:cubicBezTo>
                <a:cubicBezTo>
                  <a:pt x="150" y="236"/>
                  <a:pt x="148" y="236"/>
                  <a:pt x="147" y="237"/>
                </a:cubicBezTo>
                <a:cubicBezTo>
                  <a:pt x="146" y="237"/>
                  <a:pt x="146" y="237"/>
                  <a:pt x="145" y="237"/>
                </a:cubicBezTo>
                <a:cubicBezTo>
                  <a:pt x="140" y="238"/>
                  <a:pt x="135" y="237"/>
                  <a:pt x="130" y="238"/>
                </a:cubicBezTo>
                <a:cubicBezTo>
                  <a:pt x="126" y="238"/>
                  <a:pt x="122" y="238"/>
                  <a:pt x="118" y="238"/>
                </a:cubicBezTo>
                <a:cubicBezTo>
                  <a:pt x="108" y="238"/>
                  <a:pt x="99" y="239"/>
                  <a:pt x="89" y="239"/>
                </a:cubicBezTo>
                <a:cubicBezTo>
                  <a:pt x="86" y="239"/>
                  <a:pt x="83" y="239"/>
                  <a:pt x="81" y="239"/>
                </a:cubicBezTo>
                <a:cubicBezTo>
                  <a:pt x="82" y="238"/>
                  <a:pt x="84" y="237"/>
                  <a:pt x="85" y="236"/>
                </a:cubicBezTo>
                <a:cubicBezTo>
                  <a:pt x="89" y="234"/>
                  <a:pt x="93" y="232"/>
                  <a:pt x="97" y="229"/>
                </a:cubicBezTo>
                <a:cubicBezTo>
                  <a:pt x="100" y="227"/>
                  <a:pt x="103" y="225"/>
                  <a:pt x="106" y="223"/>
                </a:cubicBezTo>
                <a:cubicBezTo>
                  <a:pt x="110" y="220"/>
                  <a:pt x="113" y="218"/>
                  <a:pt x="117" y="216"/>
                </a:cubicBezTo>
                <a:cubicBezTo>
                  <a:pt x="120" y="213"/>
                  <a:pt x="124" y="210"/>
                  <a:pt x="128" y="208"/>
                </a:cubicBezTo>
                <a:cubicBezTo>
                  <a:pt x="132" y="204"/>
                  <a:pt x="137" y="200"/>
                  <a:pt x="142" y="196"/>
                </a:cubicBezTo>
                <a:cubicBezTo>
                  <a:pt x="150" y="189"/>
                  <a:pt x="158" y="182"/>
                  <a:pt x="166" y="174"/>
                </a:cubicBezTo>
                <a:cubicBezTo>
                  <a:pt x="178" y="161"/>
                  <a:pt x="189" y="146"/>
                  <a:pt x="200" y="131"/>
                </a:cubicBezTo>
                <a:cubicBezTo>
                  <a:pt x="205" y="123"/>
                  <a:pt x="210" y="116"/>
                  <a:pt x="215" y="108"/>
                </a:cubicBezTo>
                <a:close/>
              </a:path>
            </a:pathLst>
          </a:custGeom>
          <a:solidFill>
            <a:srgbClr val="132F95"/>
          </a:solidFill>
          <a:ln>
            <a:noFill/>
          </a:ln>
        </p:spPr>
        <p:txBody>
          <a:bodyPr vert="horz" wrap="square" lIns="91440" tIns="45720" rIns="91440" bIns="45720" numCol="1" anchor="t" anchorCtr="0" compatLnSpc="1"/>
          <a:lstStyle/>
          <a:p>
            <a:endParaRPr lang="zh-CN" altLang="en-US">
              <a:cs typeface="+mn-ea"/>
              <a:sym typeface="+mn-lt"/>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500"/>
                                        <p:tgtEl>
                                          <p:spTgt spid="31"/>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randombar(horizontal)">
                                      <p:cBhvr>
                                        <p:cTn id="10" dur="500"/>
                                        <p:tgtEl>
                                          <p:spTgt spid="32"/>
                                        </p:tgtEl>
                                      </p:cBhvr>
                                    </p:animEffect>
                                  </p:childTnLst>
                                </p:cTn>
                              </p:par>
                              <p:par>
                                <p:cTn id="11" presetID="14" presetClass="entr" presetSubtype="10" fill="hold" grpId="1"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randombar(horizontal)">
                                      <p:cBhvr>
                                        <p:cTn id="13" dur="500"/>
                                        <p:tgtEl>
                                          <p:spTgt spid="35"/>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randombar(horizontal)">
                                      <p:cBhvr>
                                        <p:cTn id="1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35" grpId="1" animBg="1"/>
    </p:bldLst>
  </p:timing>
</p:sld>
</file>

<file path=ppt/tags/tag1.xml><?xml version="1.0" encoding="utf-8"?>
<p:tagLst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db5lpnj">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1675</Words>
  <Application>WPS 演示</Application>
  <PresentationFormat>宽屏</PresentationFormat>
  <Paragraphs>118</Paragraphs>
  <Slides>17</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宋体</vt:lpstr>
      <vt:lpstr>Wingdings</vt:lpstr>
      <vt:lpstr>Calibri</vt:lpstr>
      <vt:lpstr>Hannotate SC</vt:lpstr>
      <vt:lpstr>LingWai SC Medium</vt:lpstr>
      <vt:lpstr>等线</vt:lpstr>
      <vt:lpstr>微软雅黑</vt:lpstr>
      <vt:lpstr>Arial Unicode MS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第一PPT，www.1ppt.com</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蓝色手绘</dc:title>
  <dc:creator>第一PPT</dc:creator>
  <cp:keywords>www.1ppt.com</cp:keywords>
  <dc:description>www.1ppt.com</dc:description>
  <cp:lastModifiedBy>iggy</cp:lastModifiedBy>
  <cp:revision>56</cp:revision>
  <dcterms:created xsi:type="dcterms:W3CDTF">2017-07-14T02:37:00Z</dcterms:created>
  <dcterms:modified xsi:type="dcterms:W3CDTF">2020-09-24T13:46:51Z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