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notesMasterIdLst>
    <p:notesMasterId r:id="rId14"/>
  </p:notesMasterIdLst>
  <p:sldIdLst>
    <p:sldId id="256" r:id="rId6"/>
    <p:sldId id="261" r:id="rId7"/>
    <p:sldId id="263" r:id="rId8"/>
    <p:sldId id="267" r:id="rId9"/>
    <p:sldId id="374" r:id="rId10"/>
    <p:sldId id="375" r:id="rId11"/>
    <p:sldId id="376" r:id="rId12"/>
    <p:sldId id="398" r:id="rId13"/>
    <p:sldId id="399" r:id="rId15"/>
    <p:sldId id="281" r:id="rId16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649F"/>
    <a:srgbClr val="5E80B0"/>
    <a:srgbClr val="7DB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75" autoAdjust="0"/>
    <p:restoredTop sz="94660" autoAdjust="0"/>
  </p:normalViewPr>
  <p:slideViewPr>
    <p:cSldViewPr snapToGrid="0">
      <p:cViewPr varScale="1">
        <p:scale>
          <a:sx n="85" d="100"/>
          <a:sy n="85" d="100"/>
        </p:scale>
        <p:origin x="96" y="162"/>
      </p:cViewPr>
      <p:guideLst>
        <p:guide orient="horz" pos="2172"/>
        <p:guide pos="2901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1029E-4C94-4213-86BF-E60BAC2C145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CA173-1C42-4226-B669-291C410F467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特制白色石英粉末，由气相金属卤化物、掺杂材料和氧气经热加工而成。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EC1F9-23AE-46C2-9F9A-EB678431C4E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68061-4C23-45A5-8B50-17361C9305F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06DFD-FF14-4E71-B6B1-F326971755E6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220C9-5398-427F-A013-579C55CC2E9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E50F9-2A0E-49BA-8A1C-835C098BFE7B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9BC37-D643-4620-903A-0D018C61960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0A1E08-E625-40D8-8DA7-4605260286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CC8A3F-753C-4E62-94DD-6E7A2EE97D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0A1E08-E625-40D8-8DA7-4605260286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CC8A3F-753C-4E62-94DD-6E7A2EE97D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0A1E08-E625-40D8-8DA7-4605260286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CC8A3F-753C-4E62-94DD-6E7A2EE97D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0A1E08-E625-40D8-8DA7-4605260286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CC8A3F-753C-4E62-94DD-6E7A2EE97D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0A1E08-E625-40D8-8DA7-4605260286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CC8A3F-753C-4E62-94DD-6E7A2EE97D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0A1E08-E625-40D8-8DA7-4605260286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CC8A3F-753C-4E62-94DD-6E7A2EE97D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0A1E08-E625-40D8-8DA7-4605260286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CC8A3F-753C-4E62-94DD-6E7A2EE97D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0A1E08-E625-40D8-8DA7-4605260286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CC8A3F-753C-4E62-94DD-6E7A2EE97D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4365A-F0CB-4D46-8A01-6D126008A2D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9615E-16E4-4680-8014-51B3946DD45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0A1E08-E625-40D8-8DA7-4605260286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CC8A3F-753C-4E62-94DD-6E7A2EE97D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0A1E08-E625-40D8-8DA7-4605260286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CC8A3F-753C-4E62-94DD-6E7A2EE97D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0A1E08-E625-40D8-8DA7-4605260286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CC8A3F-753C-4E62-94DD-6E7A2EE97D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560-ADEC-41E6-854E-DAC06D5AFE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D1AA-1B48-4F17-8DC6-3D113FDD2C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Tm="20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560-ADEC-41E6-854E-DAC06D5AFE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D1AA-1B48-4F17-8DC6-3D113FDD2C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Tm="20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560-ADEC-41E6-854E-DAC06D5AFE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D1AA-1B48-4F17-8DC6-3D113FDD2C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Tm="20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560-ADEC-41E6-854E-DAC06D5AFE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D1AA-1B48-4F17-8DC6-3D113FDD2C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Tm="20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560-ADEC-41E6-854E-DAC06D5AFE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D1AA-1B48-4F17-8DC6-3D113FDD2C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Tm="20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560-ADEC-41E6-854E-DAC06D5AFE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D1AA-1B48-4F17-8DC6-3D113FDD2C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Tm="20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560-ADEC-41E6-854E-DAC06D5AFE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D1AA-1B48-4F17-8DC6-3D113FDD2C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3EE98-342B-4370-8BAE-BB21091FA91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0049C-5E59-424C-94EE-5C1C2C0F458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560-ADEC-41E6-854E-DAC06D5AFE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D1AA-1B48-4F17-8DC6-3D113FDD2C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Tm="20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560-ADEC-41E6-854E-DAC06D5AFE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D1AA-1B48-4F17-8DC6-3D113FDD2C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Tm="20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560-ADEC-41E6-854E-DAC06D5AFE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D1AA-1B48-4F17-8DC6-3D113FDD2C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Tm="20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E560-ADEC-41E6-854E-DAC06D5AFE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4D1AA-1B48-4F17-8DC6-3D113FDD2CC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Tm="20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2C498-F5FE-4DC2-B3E4-F42A363E6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0CE69-2AFC-471F-895A-454C52B909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2C498-F5FE-4DC2-B3E4-F42A363E6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0CE69-2AFC-471F-895A-454C52B909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2C498-F5FE-4DC2-B3E4-F42A363E6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0CE69-2AFC-471F-895A-454C52B909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2C498-F5FE-4DC2-B3E4-F42A363E6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0CE69-2AFC-471F-895A-454C52B909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2C498-F5FE-4DC2-B3E4-F42A363E6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0CE69-2AFC-471F-895A-454C52B909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2C498-F5FE-4DC2-B3E4-F42A363E6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0CE69-2AFC-471F-895A-454C52B909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96011-453D-4BE7-9436-1188581E2634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AA43E-4E42-41FD-95EB-1864143DCD8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2C498-F5FE-4DC2-B3E4-F42A363E6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0CE69-2AFC-471F-895A-454C52B909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2C498-F5FE-4DC2-B3E4-F42A363E6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0CE69-2AFC-471F-895A-454C52B909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2C498-F5FE-4DC2-B3E4-F42A363E6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0CE69-2AFC-471F-895A-454C52B909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2C498-F5FE-4DC2-B3E4-F42A363E6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0CE69-2AFC-471F-895A-454C52B909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DA2C498-F5FE-4DC2-B3E4-F42A363E69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70CE69-2AFC-471F-895A-454C52B909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1EC62-347D-4A98-921E-5479D47C56BC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5647-07D8-4AFC-B347-73DA68F3AAD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BAAC5-2BFE-4A0C-9A02-E5E659A03C10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887F6-2C8B-4822-A827-641DC9AD62B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A6973-B181-4F3B-82E4-3F8DC806D93F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8435F-9FE8-418C-990F-B94AB638348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C6611-C4CB-4BA6-B035-A55273F25979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60EC5-1F68-43A4-8033-85A1E47CD70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1152E-3773-4828-A481-3BBADD8182E6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52C27-6C02-449A-826C-B06AD7EC37C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hyperlink" Target="https://wenku.baidu.com/p/cir201?from=wenku" TargetMode="External"/><Relationship Id="rId13" Type="http://schemas.openxmlformats.org/officeDocument/2006/relationships/hyperlink" Target="http://gzccidtr.yanj.cn/" TargetMode="Externa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7" Type="http://schemas.openxmlformats.org/officeDocument/2006/relationships/theme" Target="../theme/theme3.xml"/><Relationship Id="rId16" Type="http://schemas.openxmlformats.org/officeDocument/2006/relationships/image" Target="../media/image4.jpeg"/><Relationship Id="rId15" Type="http://schemas.openxmlformats.org/officeDocument/2006/relationships/image" Target="../media/image3.png"/><Relationship Id="rId14" Type="http://schemas.openxmlformats.org/officeDocument/2006/relationships/hyperlink" Target="https://wenku.baidu.com/p/cir201?from=wenku" TargetMode="External"/><Relationship Id="rId13" Type="http://schemas.openxmlformats.org/officeDocument/2006/relationships/hyperlink" Target="http://gzccidtr.yanj.cn/" TargetMode="Externa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7" Type="http://schemas.openxmlformats.org/officeDocument/2006/relationships/theme" Target="../theme/theme4.xml"/><Relationship Id="rId16" Type="http://schemas.openxmlformats.org/officeDocument/2006/relationships/image" Target="../media/image4.jpeg"/><Relationship Id="rId15" Type="http://schemas.openxmlformats.org/officeDocument/2006/relationships/image" Target="../media/image3.png"/><Relationship Id="rId14" Type="http://schemas.openxmlformats.org/officeDocument/2006/relationships/hyperlink" Target="https://wenku.baidu.com/p/cir201?from=wenku" TargetMode="External"/><Relationship Id="rId13" Type="http://schemas.openxmlformats.org/officeDocument/2006/relationships/hyperlink" Target="http://gzccidtr.yanj.cn/" TargetMode="External"/><Relationship Id="rId12" Type="http://schemas.openxmlformats.org/officeDocument/2006/relationships/image" Target="../media/image5.pn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156C3B3-7730-416A-AF19-5920DD2A8F3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9DBD48E-45EE-414C-B22A-618849C4E762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38"/>
            <a:ext cx="12192000" cy="6858000"/>
          </a:xfrm>
          <a:prstGeom prst="rect">
            <a:avLst/>
          </a:prstGeom>
        </p:spPr>
      </p:pic>
      <p:sp>
        <p:nvSpPr>
          <p:cNvPr id="27" name="Rectangle 4"/>
          <p:cNvSpPr/>
          <p:nvPr userDrawn="1"/>
        </p:nvSpPr>
        <p:spPr>
          <a:xfrm>
            <a:off x="16591" y="4869160"/>
            <a:ext cx="12175410" cy="10462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</a:rPr>
              <a:t>更多共享课件与模板资源下载地址如下，也可以扫描右侧二维码下载。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algn="ctr"/>
            <a:r>
              <a:rPr lang="en-US" altLang="zh-CN" sz="2400" dirty="0">
                <a:solidFill>
                  <a:schemeClr val="tx1"/>
                </a:solidFill>
                <a:hlinkClick r:id="rId13"/>
              </a:rPr>
              <a:t>http://gzccidtr.yanj.cn/</a:t>
            </a:r>
            <a:r>
              <a:rPr lang="en-US" altLang="zh-CN" sz="2400" dirty="0">
                <a:solidFill>
                  <a:schemeClr val="tx1"/>
                </a:solidFill>
              </a:rPr>
              <a:t>   </a:t>
            </a:r>
            <a:r>
              <a:rPr lang="en-US" altLang="zh-CN" sz="2400" dirty="0">
                <a:solidFill>
                  <a:schemeClr val="tx1"/>
                </a:solidFill>
                <a:hlinkClick r:id="rId14"/>
              </a:rPr>
              <a:t>https://wenku.baidu.com/p/cir201?from=wenku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6E560-ADEC-41E6-854E-DAC06D5AFE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4D1AA-1B48-4F17-8DC6-3D113FDD2CC1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 descr="图片包含 地图, 文字&#10;&#10;已生成极高可信度的说明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0" y="0"/>
            <a:ext cx="12216660" cy="6137413"/>
          </a:xfrm>
          <a:prstGeom prst="rect">
            <a:avLst/>
          </a:prstGeom>
        </p:spPr>
      </p:pic>
      <p:sp>
        <p:nvSpPr>
          <p:cNvPr id="11" name="Rectangle 4"/>
          <p:cNvSpPr/>
          <p:nvPr userDrawn="1"/>
        </p:nvSpPr>
        <p:spPr>
          <a:xfrm>
            <a:off x="16591" y="5805264"/>
            <a:ext cx="12175410" cy="10462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</a:rPr>
              <a:t>更多共享课件与模板资源下载地址如下，也可以扫描右侧二维码下载。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algn="ctr"/>
            <a:r>
              <a:rPr lang="en-US" altLang="zh-CN" sz="2400" dirty="0">
                <a:solidFill>
                  <a:schemeClr val="tx1"/>
                </a:solidFill>
                <a:hlinkClick r:id="rId13"/>
              </a:rPr>
              <a:t>http://gzccidtr.yanj.cn/</a:t>
            </a:r>
            <a:r>
              <a:rPr lang="en-US" altLang="zh-CN" sz="2400" dirty="0">
                <a:solidFill>
                  <a:schemeClr val="tx1"/>
                </a:solidFill>
              </a:rPr>
              <a:t>   </a:t>
            </a:r>
            <a:r>
              <a:rPr lang="en-US" altLang="zh-CN" sz="2400" dirty="0">
                <a:solidFill>
                  <a:schemeClr val="tx1"/>
                </a:solidFill>
                <a:hlinkClick r:id="rId14"/>
              </a:rPr>
              <a:t>https://wenku.baidu.com/p/cir201?from=wenku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331914"/>
            <a:ext cx="1358774" cy="135877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1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04" t="79479" r="-399" b="199"/>
          <a:stretch>
            <a:fillRect/>
          </a:stretch>
        </p:blipFill>
        <p:spPr>
          <a:xfrm>
            <a:off x="5303912" y="4081762"/>
            <a:ext cx="1728192" cy="15885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Tm="20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图片包含 文字, 屏幕截图&#10;&#10;已生成高可信度的说明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07609" cy="6858000"/>
          </a:xfrm>
          <a:prstGeom prst="rect">
            <a:avLst/>
          </a:prstGeom>
        </p:spPr>
      </p:pic>
      <p:sp>
        <p:nvSpPr>
          <p:cNvPr id="24" name="Rectangle 4"/>
          <p:cNvSpPr/>
          <p:nvPr userDrawn="1"/>
        </p:nvSpPr>
        <p:spPr>
          <a:xfrm>
            <a:off x="16591" y="6165304"/>
            <a:ext cx="12175410" cy="6862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</a:rPr>
              <a:t>更多共享课件与模板资源下载地址如下，也可以扫描右侧二维码下载。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algn="ctr"/>
            <a:r>
              <a:rPr lang="en-US" altLang="zh-CN" sz="2400" dirty="0">
                <a:solidFill>
                  <a:schemeClr val="tx1"/>
                </a:solidFill>
                <a:hlinkClick r:id="rId13"/>
              </a:rPr>
              <a:t>http://gzccidtr.yanj.cn/</a:t>
            </a:r>
            <a:r>
              <a:rPr lang="en-US" altLang="zh-CN" sz="2400" dirty="0">
                <a:solidFill>
                  <a:schemeClr val="tx1"/>
                </a:solidFill>
              </a:rPr>
              <a:t>         </a:t>
            </a:r>
            <a:r>
              <a:rPr lang="en-US" altLang="zh-CN" sz="2400" dirty="0">
                <a:solidFill>
                  <a:schemeClr val="tx1"/>
                </a:solidFill>
                <a:hlinkClick r:id="rId14"/>
              </a:rPr>
              <a:t>https://wenku.baidu.com/p/cir201?from=wenku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810" y="4522887"/>
            <a:ext cx="1358774" cy="135877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 userDrawn="1"/>
        </p:nvPicPr>
        <p:blipFill rotWithShape="1">
          <a:blip r:embed="rId1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04" t="79479" r="-399" b="199"/>
          <a:stretch>
            <a:fillRect/>
          </a:stretch>
        </p:blipFill>
        <p:spPr>
          <a:xfrm>
            <a:off x="7977586" y="4425476"/>
            <a:ext cx="1584176" cy="14561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5200650"/>
            <a:ext cx="586581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任意多边形 47"/>
          <p:cNvSpPr/>
          <p:nvPr/>
        </p:nvSpPr>
        <p:spPr>
          <a:xfrm rot="5400000">
            <a:off x="2341245" y="-1883410"/>
            <a:ext cx="914400" cy="5596255"/>
          </a:xfrm>
          <a:custGeom>
            <a:avLst/>
            <a:gdLst>
              <a:gd name="connsiteX0" fmla="*/ 0 w 990604"/>
              <a:gd name="connsiteY0" fmla="*/ 5956738 h 5956738"/>
              <a:gd name="connsiteX1" fmla="*/ 0 w 990604"/>
              <a:gd name="connsiteY1" fmla="*/ 317938 h 5956738"/>
              <a:gd name="connsiteX2" fmla="*/ 6 w 990604"/>
              <a:gd name="connsiteY2" fmla="*/ 317938 h 5956738"/>
              <a:gd name="connsiteX3" fmla="*/ 495305 w 990604"/>
              <a:gd name="connsiteY3" fmla="*/ 0 h 5956738"/>
              <a:gd name="connsiteX4" fmla="*/ 990604 w 990604"/>
              <a:gd name="connsiteY4" fmla="*/ 317938 h 5956738"/>
              <a:gd name="connsiteX5" fmla="*/ 990601 w 990604"/>
              <a:gd name="connsiteY5" fmla="*/ 317938 h 5956738"/>
              <a:gd name="connsiteX6" fmla="*/ 990601 w 990604"/>
              <a:gd name="connsiteY6" fmla="*/ 5956738 h 595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0604" h="5956738">
                <a:moveTo>
                  <a:pt x="0" y="5956738"/>
                </a:moveTo>
                <a:lnTo>
                  <a:pt x="0" y="317938"/>
                </a:lnTo>
                <a:lnTo>
                  <a:pt x="6" y="317938"/>
                </a:lnTo>
                <a:lnTo>
                  <a:pt x="495305" y="0"/>
                </a:lnTo>
                <a:lnTo>
                  <a:pt x="990604" y="317938"/>
                </a:lnTo>
                <a:lnTo>
                  <a:pt x="990601" y="317938"/>
                </a:lnTo>
                <a:lnTo>
                  <a:pt x="990601" y="5956738"/>
                </a:lnTo>
                <a:close/>
              </a:path>
            </a:pathLst>
          </a:cu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0" name="椭圆 9"/>
          <p:cNvSpPr/>
          <p:nvPr/>
        </p:nvSpPr>
        <p:spPr>
          <a:xfrm>
            <a:off x="323850" y="247650"/>
            <a:ext cx="1333500" cy="13335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4B6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grpSp>
        <p:nvGrpSpPr>
          <p:cNvPr id="62" name="组合 61"/>
          <p:cNvGrpSpPr/>
          <p:nvPr/>
        </p:nvGrpSpPr>
        <p:grpSpPr>
          <a:xfrm>
            <a:off x="475624" y="571426"/>
            <a:ext cx="1029952" cy="685949"/>
            <a:chOff x="5302250" y="2903538"/>
            <a:chExt cx="1587500" cy="1057276"/>
          </a:xfrm>
          <a:solidFill>
            <a:srgbClr val="4B649F"/>
          </a:solidFill>
        </p:grpSpPr>
        <p:sp>
          <p:nvSpPr>
            <p:cNvPr id="55" name="Freeform 84"/>
            <p:cNvSpPr/>
            <p:nvPr/>
          </p:nvSpPr>
          <p:spPr bwMode="auto">
            <a:xfrm>
              <a:off x="5362575" y="3040063"/>
              <a:ext cx="706438" cy="614363"/>
            </a:xfrm>
            <a:custGeom>
              <a:avLst/>
              <a:gdLst>
                <a:gd name="T0" fmla="*/ 181 w 187"/>
                <a:gd name="T1" fmla="*/ 49 h 162"/>
                <a:gd name="T2" fmla="*/ 187 w 187"/>
                <a:gd name="T3" fmla="*/ 66 h 162"/>
                <a:gd name="T4" fmla="*/ 187 w 187"/>
                <a:gd name="T5" fmla="*/ 162 h 162"/>
                <a:gd name="T6" fmla="*/ 176 w 187"/>
                <a:gd name="T7" fmla="*/ 153 h 162"/>
                <a:gd name="T8" fmla="*/ 92 w 187"/>
                <a:gd name="T9" fmla="*/ 115 h 162"/>
                <a:gd name="T10" fmla="*/ 73 w 187"/>
                <a:gd name="T11" fmla="*/ 114 h 162"/>
                <a:gd name="T12" fmla="*/ 8 w 187"/>
                <a:gd name="T13" fmla="*/ 131 h 162"/>
                <a:gd name="T14" fmla="*/ 1 w 187"/>
                <a:gd name="T15" fmla="*/ 131 h 162"/>
                <a:gd name="T16" fmla="*/ 2 w 187"/>
                <a:gd name="T17" fmla="*/ 126 h 162"/>
                <a:gd name="T18" fmla="*/ 26 w 187"/>
                <a:gd name="T19" fmla="*/ 70 h 162"/>
                <a:gd name="T20" fmla="*/ 48 w 187"/>
                <a:gd name="T21" fmla="*/ 20 h 162"/>
                <a:gd name="T22" fmla="*/ 53 w 187"/>
                <a:gd name="T23" fmla="*/ 13 h 162"/>
                <a:gd name="T24" fmla="*/ 62 w 187"/>
                <a:gd name="T25" fmla="*/ 9 h 162"/>
                <a:gd name="T26" fmla="*/ 130 w 187"/>
                <a:gd name="T27" fmla="*/ 11 h 162"/>
                <a:gd name="T28" fmla="*/ 181 w 187"/>
                <a:gd name="T29" fmla="*/ 4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62">
                  <a:moveTo>
                    <a:pt x="181" y="49"/>
                  </a:moveTo>
                  <a:cubicBezTo>
                    <a:pt x="184" y="54"/>
                    <a:pt x="187" y="60"/>
                    <a:pt x="187" y="66"/>
                  </a:cubicBezTo>
                  <a:cubicBezTo>
                    <a:pt x="187" y="162"/>
                    <a:pt x="187" y="162"/>
                    <a:pt x="187" y="162"/>
                  </a:cubicBezTo>
                  <a:cubicBezTo>
                    <a:pt x="187" y="162"/>
                    <a:pt x="178" y="154"/>
                    <a:pt x="176" y="153"/>
                  </a:cubicBezTo>
                  <a:cubicBezTo>
                    <a:pt x="168" y="148"/>
                    <a:pt x="133" y="120"/>
                    <a:pt x="92" y="115"/>
                  </a:cubicBezTo>
                  <a:cubicBezTo>
                    <a:pt x="86" y="114"/>
                    <a:pt x="79" y="114"/>
                    <a:pt x="73" y="114"/>
                  </a:cubicBezTo>
                  <a:cubicBezTo>
                    <a:pt x="32" y="114"/>
                    <a:pt x="8" y="131"/>
                    <a:pt x="8" y="131"/>
                  </a:cubicBezTo>
                  <a:cubicBezTo>
                    <a:pt x="5" y="133"/>
                    <a:pt x="2" y="133"/>
                    <a:pt x="1" y="131"/>
                  </a:cubicBezTo>
                  <a:cubicBezTo>
                    <a:pt x="0" y="130"/>
                    <a:pt x="1" y="128"/>
                    <a:pt x="2" y="126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9" y="18"/>
                    <a:pt x="51" y="15"/>
                    <a:pt x="53" y="13"/>
                  </a:cubicBezTo>
                  <a:cubicBezTo>
                    <a:pt x="55" y="11"/>
                    <a:pt x="59" y="10"/>
                    <a:pt x="62" y="9"/>
                  </a:cubicBezTo>
                  <a:cubicBezTo>
                    <a:pt x="65" y="9"/>
                    <a:pt x="98" y="0"/>
                    <a:pt x="130" y="11"/>
                  </a:cubicBezTo>
                  <a:cubicBezTo>
                    <a:pt x="163" y="22"/>
                    <a:pt x="179" y="45"/>
                    <a:pt x="181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56" name="Freeform 85"/>
            <p:cNvSpPr/>
            <p:nvPr/>
          </p:nvSpPr>
          <p:spPr bwMode="auto">
            <a:xfrm>
              <a:off x="6115050" y="2903538"/>
              <a:ext cx="400050" cy="747713"/>
            </a:xfrm>
            <a:custGeom>
              <a:avLst/>
              <a:gdLst>
                <a:gd name="T0" fmla="*/ 44 w 106"/>
                <a:gd name="T1" fmla="*/ 119 h 197"/>
                <a:gd name="T2" fmla="*/ 3 w 106"/>
                <a:gd name="T3" fmla="*/ 187 h 197"/>
                <a:gd name="T4" fmla="*/ 0 w 106"/>
                <a:gd name="T5" fmla="*/ 197 h 197"/>
                <a:gd name="T6" fmla="*/ 0 w 106"/>
                <a:gd name="T7" fmla="*/ 83 h 197"/>
                <a:gd name="T8" fmla="*/ 1 w 106"/>
                <a:gd name="T9" fmla="*/ 64 h 197"/>
                <a:gd name="T10" fmla="*/ 16 w 106"/>
                <a:gd name="T11" fmla="*/ 29 h 197"/>
                <a:gd name="T12" fmla="*/ 49 w 106"/>
                <a:gd name="T13" fmla="*/ 1 h 197"/>
                <a:gd name="T14" fmla="*/ 54 w 106"/>
                <a:gd name="T15" fmla="*/ 0 h 197"/>
                <a:gd name="T16" fmla="*/ 64 w 106"/>
                <a:gd name="T17" fmla="*/ 6 h 197"/>
                <a:gd name="T18" fmla="*/ 85 w 106"/>
                <a:gd name="T19" fmla="*/ 42 h 197"/>
                <a:gd name="T20" fmla="*/ 86 w 106"/>
                <a:gd name="T21" fmla="*/ 42 h 197"/>
                <a:gd name="T22" fmla="*/ 104 w 106"/>
                <a:gd name="T23" fmla="*/ 74 h 197"/>
                <a:gd name="T24" fmla="*/ 105 w 106"/>
                <a:gd name="T25" fmla="*/ 82 h 197"/>
                <a:gd name="T26" fmla="*/ 99 w 106"/>
                <a:gd name="T27" fmla="*/ 87 h 197"/>
                <a:gd name="T28" fmla="*/ 44 w 106"/>
                <a:gd name="T29" fmla="*/ 11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197">
                  <a:moveTo>
                    <a:pt x="44" y="119"/>
                  </a:moveTo>
                  <a:cubicBezTo>
                    <a:pt x="25" y="137"/>
                    <a:pt x="12" y="156"/>
                    <a:pt x="3" y="187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77"/>
                    <a:pt x="0" y="69"/>
                    <a:pt x="1" y="64"/>
                  </a:cubicBezTo>
                  <a:cubicBezTo>
                    <a:pt x="1" y="63"/>
                    <a:pt x="3" y="47"/>
                    <a:pt x="16" y="29"/>
                  </a:cubicBezTo>
                  <a:cubicBezTo>
                    <a:pt x="30" y="11"/>
                    <a:pt x="48" y="1"/>
                    <a:pt x="49" y="1"/>
                  </a:cubicBezTo>
                  <a:cubicBezTo>
                    <a:pt x="51" y="0"/>
                    <a:pt x="52" y="0"/>
                    <a:pt x="54" y="0"/>
                  </a:cubicBezTo>
                  <a:cubicBezTo>
                    <a:pt x="58" y="0"/>
                    <a:pt x="62" y="2"/>
                    <a:pt x="64" y="6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6" y="76"/>
                    <a:pt x="106" y="79"/>
                    <a:pt x="105" y="82"/>
                  </a:cubicBezTo>
                  <a:cubicBezTo>
                    <a:pt x="104" y="84"/>
                    <a:pt x="102" y="86"/>
                    <a:pt x="99" y="87"/>
                  </a:cubicBezTo>
                  <a:cubicBezTo>
                    <a:pt x="99" y="87"/>
                    <a:pt x="66" y="99"/>
                    <a:pt x="44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57" name="Freeform 86"/>
            <p:cNvSpPr/>
            <p:nvPr/>
          </p:nvSpPr>
          <p:spPr bwMode="auto">
            <a:xfrm>
              <a:off x="6194425" y="3529013"/>
              <a:ext cx="642938" cy="160338"/>
            </a:xfrm>
            <a:custGeom>
              <a:avLst/>
              <a:gdLst>
                <a:gd name="T0" fmla="*/ 155 w 170"/>
                <a:gd name="T1" fmla="*/ 11 h 42"/>
                <a:gd name="T2" fmla="*/ 154 w 170"/>
                <a:gd name="T3" fmla="*/ 10 h 42"/>
                <a:gd name="T4" fmla="*/ 153 w 170"/>
                <a:gd name="T5" fmla="*/ 10 h 42"/>
                <a:gd name="T6" fmla="*/ 108 w 170"/>
                <a:gd name="T7" fmla="*/ 0 h 42"/>
                <a:gd name="T8" fmla="*/ 85 w 170"/>
                <a:gd name="T9" fmla="*/ 3 h 42"/>
                <a:gd name="T10" fmla="*/ 11 w 170"/>
                <a:gd name="T11" fmla="*/ 35 h 42"/>
                <a:gd name="T12" fmla="*/ 11 w 170"/>
                <a:gd name="T13" fmla="*/ 36 h 42"/>
                <a:gd name="T14" fmla="*/ 7 w 170"/>
                <a:gd name="T15" fmla="*/ 38 h 42"/>
                <a:gd name="T16" fmla="*/ 3 w 170"/>
                <a:gd name="T17" fmla="*/ 40 h 42"/>
                <a:gd name="T18" fmla="*/ 1 w 170"/>
                <a:gd name="T19" fmla="*/ 42 h 42"/>
                <a:gd name="T20" fmla="*/ 0 w 170"/>
                <a:gd name="T21" fmla="*/ 42 h 42"/>
                <a:gd name="T22" fmla="*/ 161 w 170"/>
                <a:gd name="T23" fmla="*/ 42 h 42"/>
                <a:gd name="T24" fmla="*/ 169 w 170"/>
                <a:gd name="T25" fmla="*/ 38 h 42"/>
                <a:gd name="T26" fmla="*/ 167 w 170"/>
                <a:gd name="T27" fmla="*/ 28 h 42"/>
                <a:gd name="T28" fmla="*/ 155 w 170"/>
                <a:gd name="T2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42">
                  <a:moveTo>
                    <a:pt x="155" y="11"/>
                  </a:moveTo>
                  <a:cubicBezTo>
                    <a:pt x="155" y="11"/>
                    <a:pt x="154" y="10"/>
                    <a:pt x="154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9"/>
                    <a:pt x="132" y="0"/>
                    <a:pt x="108" y="0"/>
                  </a:cubicBezTo>
                  <a:cubicBezTo>
                    <a:pt x="100" y="0"/>
                    <a:pt x="92" y="1"/>
                    <a:pt x="85" y="3"/>
                  </a:cubicBezTo>
                  <a:cubicBezTo>
                    <a:pt x="46" y="15"/>
                    <a:pt x="15" y="33"/>
                    <a:pt x="11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6"/>
                    <a:pt x="9" y="37"/>
                    <a:pt x="7" y="38"/>
                  </a:cubicBezTo>
                  <a:cubicBezTo>
                    <a:pt x="6" y="39"/>
                    <a:pt x="4" y="40"/>
                    <a:pt x="3" y="40"/>
                  </a:cubicBezTo>
                  <a:cubicBezTo>
                    <a:pt x="2" y="41"/>
                    <a:pt x="2" y="41"/>
                    <a:pt x="1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5" y="42"/>
                    <a:pt x="167" y="41"/>
                    <a:pt x="169" y="38"/>
                  </a:cubicBezTo>
                  <a:cubicBezTo>
                    <a:pt x="170" y="35"/>
                    <a:pt x="169" y="32"/>
                    <a:pt x="167" y="28"/>
                  </a:cubicBezTo>
                  <a:cubicBezTo>
                    <a:pt x="167" y="28"/>
                    <a:pt x="162" y="20"/>
                    <a:pt x="15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58" name="Freeform 87"/>
            <p:cNvSpPr/>
            <p:nvPr/>
          </p:nvSpPr>
          <p:spPr bwMode="auto">
            <a:xfrm>
              <a:off x="5335588" y="3771901"/>
              <a:ext cx="1520825" cy="155575"/>
            </a:xfrm>
            <a:custGeom>
              <a:avLst/>
              <a:gdLst>
                <a:gd name="T0" fmla="*/ 402 w 402"/>
                <a:gd name="T1" fmla="*/ 24 h 41"/>
                <a:gd name="T2" fmla="*/ 385 w 402"/>
                <a:gd name="T3" fmla="*/ 41 h 41"/>
                <a:gd name="T4" fmla="*/ 382 w 402"/>
                <a:gd name="T5" fmla="*/ 41 h 41"/>
                <a:gd name="T6" fmla="*/ 232 w 402"/>
                <a:gd name="T7" fmla="*/ 28 h 41"/>
                <a:gd name="T8" fmla="*/ 217 w 402"/>
                <a:gd name="T9" fmla="*/ 34 h 41"/>
                <a:gd name="T10" fmla="*/ 216 w 402"/>
                <a:gd name="T11" fmla="*/ 35 h 41"/>
                <a:gd name="T12" fmla="*/ 201 w 402"/>
                <a:gd name="T13" fmla="*/ 40 h 41"/>
                <a:gd name="T14" fmla="*/ 201 w 402"/>
                <a:gd name="T15" fmla="*/ 40 h 41"/>
                <a:gd name="T16" fmla="*/ 186 w 402"/>
                <a:gd name="T17" fmla="*/ 35 h 41"/>
                <a:gd name="T18" fmla="*/ 185 w 402"/>
                <a:gd name="T19" fmla="*/ 34 h 41"/>
                <a:gd name="T20" fmla="*/ 170 w 402"/>
                <a:gd name="T21" fmla="*/ 28 h 41"/>
                <a:gd name="T22" fmla="*/ 20 w 402"/>
                <a:gd name="T23" fmla="*/ 41 h 41"/>
                <a:gd name="T24" fmla="*/ 17 w 402"/>
                <a:gd name="T25" fmla="*/ 41 h 41"/>
                <a:gd name="T26" fmla="*/ 0 w 402"/>
                <a:gd name="T27" fmla="*/ 24 h 41"/>
                <a:gd name="T28" fmla="*/ 16 w 402"/>
                <a:gd name="T29" fmla="*/ 7 h 41"/>
                <a:gd name="T30" fmla="*/ 17 w 402"/>
                <a:gd name="T31" fmla="*/ 7 h 41"/>
                <a:gd name="T32" fmla="*/ 164 w 402"/>
                <a:gd name="T33" fmla="*/ 0 h 41"/>
                <a:gd name="T34" fmla="*/ 177 w 402"/>
                <a:gd name="T35" fmla="*/ 6 h 41"/>
                <a:gd name="T36" fmla="*/ 182 w 402"/>
                <a:gd name="T37" fmla="*/ 6 h 41"/>
                <a:gd name="T38" fmla="*/ 194 w 402"/>
                <a:gd name="T39" fmla="*/ 0 h 41"/>
                <a:gd name="T40" fmla="*/ 208 w 402"/>
                <a:gd name="T41" fmla="*/ 0 h 41"/>
                <a:gd name="T42" fmla="*/ 220 w 402"/>
                <a:gd name="T43" fmla="*/ 6 h 41"/>
                <a:gd name="T44" fmla="*/ 225 w 402"/>
                <a:gd name="T45" fmla="*/ 6 h 41"/>
                <a:gd name="T46" fmla="*/ 238 w 402"/>
                <a:gd name="T47" fmla="*/ 0 h 41"/>
                <a:gd name="T48" fmla="*/ 385 w 402"/>
                <a:gd name="T49" fmla="*/ 7 h 41"/>
                <a:gd name="T50" fmla="*/ 386 w 402"/>
                <a:gd name="T51" fmla="*/ 7 h 41"/>
                <a:gd name="T52" fmla="*/ 402 w 402"/>
                <a:gd name="T53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2" h="41">
                  <a:moveTo>
                    <a:pt x="402" y="24"/>
                  </a:moveTo>
                  <a:cubicBezTo>
                    <a:pt x="402" y="33"/>
                    <a:pt x="394" y="41"/>
                    <a:pt x="385" y="41"/>
                  </a:cubicBezTo>
                  <a:cubicBezTo>
                    <a:pt x="384" y="41"/>
                    <a:pt x="383" y="41"/>
                    <a:pt x="382" y="41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227" y="28"/>
                    <a:pt x="220" y="31"/>
                    <a:pt x="217" y="34"/>
                  </a:cubicBezTo>
                  <a:cubicBezTo>
                    <a:pt x="217" y="34"/>
                    <a:pt x="217" y="34"/>
                    <a:pt x="216" y="35"/>
                  </a:cubicBezTo>
                  <a:cubicBezTo>
                    <a:pt x="214" y="38"/>
                    <a:pt x="208" y="40"/>
                    <a:pt x="201" y="40"/>
                  </a:cubicBezTo>
                  <a:cubicBezTo>
                    <a:pt x="201" y="40"/>
                    <a:pt x="201" y="40"/>
                    <a:pt x="201" y="40"/>
                  </a:cubicBezTo>
                  <a:cubicBezTo>
                    <a:pt x="194" y="40"/>
                    <a:pt x="188" y="38"/>
                    <a:pt x="186" y="35"/>
                  </a:cubicBezTo>
                  <a:cubicBezTo>
                    <a:pt x="185" y="34"/>
                    <a:pt x="185" y="34"/>
                    <a:pt x="185" y="34"/>
                  </a:cubicBezTo>
                  <a:cubicBezTo>
                    <a:pt x="182" y="31"/>
                    <a:pt x="175" y="28"/>
                    <a:pt x="170" y="28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9" y="41"/>
                    <a:pt x="18" y="41"/>
                    <a:pt x="17" y="41"/>
                  </a:cubicBezTo>
                  <a:cubicBezTo>
                    <a:pt x="8" y="41"/>
                    <a:pt x="0" y="33"/>
                    <a:pt x="0" y="24"/>
                  </a:cubicBezTo>
                  <a:cubicBezTo>
                    <a:pt x="0" y="15"/>
                    <a:pt x="7" y="8"/>
                    <a:pt x="16" y="7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9" y="0"/>
                    <a:pt x="175" y="2"/>
                    <a:pt x="177" y="6"/>
                  </a:cubicBezTo>
                  <a:cubicBezTo>
                    <a:pt x="178" y="10"/>
                    <a:pt x="181" y="10"/>
                    <a:pt x="182" y="6"/>
                  </a:cubicBezTo>
                  <a:cubicBezTo>
                    <a:pt x="183" y="2"/>
                    <a:pt x="189" y="0"/>
                    <a:pt x="194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13" y="0"/>
                    <a:pt x="219" y="2"/>
                    <a:pt x="220" y="6"/>
                  </a:cubicBezTo>
                  <a:cubicBezTo>
                    <a:pt x="221" y="10"/>
                    <a:pt x="224" y="10"/>
                    <a:pt x="225" y="6"/>
                  </a:cubicBezTo>
                  <a:cubicBezTo>
                    <a:pt x="227" y="2"/>
                    <a:pt x="233" y="0"/>
                    <a:pt x="238" y="0"/>
                  </a:cubicBezTo>
                  <a:cubicBezTo>
                    <a:pt x="385" y="7"/>
                    <a:pt x="385" y="7"/>
                    <a:pt x="385" y="7"/>
                  </a:cubicBezTo>
                  <a:cubicBezTo>
                    <a:pt x="386" y="7"/>
                    <a:pt x="386" y="7"/>
                    <a:pt x="386" y="7"/>
                  </a:cubicBezTo>
                  <a:cubicBezTo>
                    <a:pt x="395" y="8"/>
                    <a:pt x="402" y="15"/>
                    <a:pt x="40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59" name="Freeform 88"/>
            <p:cNvSpPr>
              <a:spLocks noEditPoints="1"/>
            </p:cNvSpPr>
            <p:nvPr/>
          </p:nvSpPr>
          <p:spPr bwMode="auto">
            <a:xfrm>
              <a:off x="5302250" y="3733801"/>
              <a:ext cx="1587500" cy="227013"/>
            </a:xfrm>
            <a:custGeom>
              <a:avLst/>
              <a:gdLst>
                <a:gd name="T0" fmla="*/ 394 w 420"/>
                <a:gd name="T1" fmla="*/ 60 h 60"/>
                <a:gd name="T2" fmla="*/ 394 w 420"/>
                <a:gd name="T3" fmla="*/ 60 h 60"/>
                <a:gd name="T4" fmla="*/ 391 w 420"/>
                <a:gd name="T5" fmla="*/ 60 h 60"/>
                <a:gd name="T6" fmla="*/ 390 w 420"/>
                <a:gd name="T7" fmla="*/ 60 h 60"/>
                <a:gd name="T8" fmla="*/ 240 w 420"/>
                <a:gd name="T9" fmla="*/ 47 h 60"/>
                <a:gd name="T10" fmla="*/ 240 w 420"/>
                <a:gd name="T11" fmla="*/ 47 h 60"/>
                <a:gd name="T12" fmla="*/ 235 w 420"/>
                <a:gd name="T13" fmla="*/ 49 h 60"/>
                <a:gd name="T14" fmla="*/ 235 w 420"/>
                <a:gd name="T15" fmla="*/ 52 h 60"/>
                <a:gd name="T16" fmla="*/ 230 w 420"/>
                <a:gd name="T17" fmla="*/ 53 h 60"/>
                <a:gd name="T18" fmla="*/ 210 w 420"/>
                <a:gd name="T19" fmla="*/ 59 h 60"/>
                <a:gd name="T20" fmla="*/ 210 w 420"/>
                <a:gd name="T21" fmla="*/ 59 h 60"/>
                <a:gd name="T22" fmla="*/ 190 w 420"/>
                <a:gd name="T23" fmla="*/ 53 h 60"/>
                <a:gd name="T24" fmla="*/ 186 w 420"/>
                <a:gd name="T25" fmla="*/ 52 h 60"/>
                <a:gd name="T26" fmla="*/ 185 w 420"/>
                <a:gd name="T27" fmla="*/ 49 h 60"/>
                <a:gd name="T28" fmla="*/ 180 w 420"/>
                <a:gd name="T29" fmla="*/ 47 h 60"/>
                <a:gd name="T30" fmla="*/ 29 w 420"/>
                <a:gd name="T31" fmla="*/ 60 h 60"/>
                <a:gd name="T32" fmla="*/ 26 w 420"/>
                <a:gd name="T33" fmla="*/ 60 h 60"/>
                <a:gd name="T34" fmla="*/ 0 w 420"/>
                <a:gd name="T35" fmla="*/ 34 h 60"/>
                <a:gd name="T36" fmla="*/ 25 w 420"/>
                <a:gd name="T37" fmla="*/ 8 h 60"/>
                <a:gd name="T38" fmla="*/ 25 w 420"/>
                <a:gd name="T39" fmla="*/ 8 h 60"/>
                <a:gd name="T40" fmla="*/ 173 w 420"/>
                <a:gd name="T41" fmla="*/ 1 h 60"/>
                <a:gd name="T42" fmla="*/ 188 w 420"/>
                <a:gd name="T43" fmla="*/ 5 h 60"/>
                <a:gd name="T44" fmla="*/ 203 w 420"/>
                <a:gd name="T45" fmla="*/ 0 h 60"/>
                <a:gd name="T46" fmla="*/ 217 w 420"/>
                <a:gd name="T47" fmla="*/ 0 h 60"/>
                <a:gd name="T48" fmla="*/ 232 w 420"/>
                <a:gd name="T49" fmla="*/ 5 h 60"/>
                <a:gd name="T50" fmla="*/ 247 w 420"/>
                <a:gd name="T51" fmla="*/ 1 h 60"/>
                <a:gd name="T52" fmla="*/ 395 w 420"/>
                <a:gd name="T53" fmla="*/ 8 h 60"/>
                <a:gd name="T54" fmla="*/ 420 w 420"/>
                <a:gd name="T55" fmla="*/ 34 h 60"/>
                <a:gd name="T56" fmla="*/ 394 w 420"/>
                <a:gd name="T57" fmla="*/ 60 h 60"/>
                <a:gd name="T58" fmla="*/ 26 w 420"/>
                <a:gd name="T59" fmla="*/ 26 h 60"/>
                <a:gd name="T60" fmla="*/ 18 w 420"/>
                <a:gd name="T61" fmla="*/ 34 h 60"/>
                <a:gd name="T62" fmla="*/ 26 w 420"/>
                <a:gd name="T63" fmla="*/ 42 h 60"/>
                <a:gd name="T64" fmla="*/ 26 w 420"/>
                <a:gd name="T65" fmla="*/ 42 h 60"/>
                <a:gd name="T66" fmla="*/ 28 w 420"/>
                <a:gd name="T67" fmla="*/ 42 h 60"/>
                <a:gd name="T68" fmla="*/ 178 w 420"/>
                <a:gd name="T69" fmla="*/ 29 h 60"/>
                <a:gd name="T70" fmla="*/ 180 w 420"/>
                <a:gd name="T71" fmla="*/ 29 h 60"/>
                <a:gd name="T72" fmla="*/ 199 w 420"/>
                <a:gd name="T73" fmla="*/ 36 h 60"/>
                <a:gd name="T74" fmla="*/ 200 w 420"/>
                <a:gd name="T75" fmla="*/ 36 h 60"/>
                <a:gd name="T76" fmla="*/ 202 w 420"/>
                <a:gd name="T77" fmla="*/ 39 h 60"/>
                <a:gd name="T78" fmla="*/ 210 w 420"/>
                <a:gd name="T79" fmla="*/ 41 h 60"/>
                <a:gd name="T80" fmla="*/ 210 w 420"/>
                <a:gd name="T81" fmla="*/ 41 h 60"/>
                <a:gd name="T82" fmla="*/ 218 w 420"/>
                <a:gd name="T83" fmla="*/ 39 h 60"/>
                <a:gd name="T84" fmla="*/ 220 w 420"/>
                <a:gd name="T85" fmla="*/ 36 h 60"/>
                <a:gd name="T86" fmla="*/ 221 w 420"/>
                <a:gd name="T87" fmla="*/ 36 h 60"/>
                <a:gd name="T88" fmla="*/ 242 w 420"/>
                <a:gd name="T89" fmla="*/ 29 h 60"/>
                <a:gd name="T90" fmla="*/ 392 w 420"/>
                <a:gd name="T91" fmla="*/ 42 h 60"/>
                <a:gd name="T92" fmla="*/ 394 w 420"/>
                <a:gd name="T93" fmla="*/ 42 h 60"/>
                <a:gd name="T94" fmla="*/ 402 w 420"/>
                <a:gd name="T95" fmla="*/ 34 h 60"/>
                <a:gd name="T96" fmla="*/ 395 w 420"/>
                <a:gd name="T97" fmla="*/ 26 h 60"/>
                <a:gd name="T98" fmla="*/ 394 w 420"/>
                <a:gd name="T99" fmla="*/ 26 h 60"/>
                <a:gd name="T100" fmla="*/ 246 w 420"/>
                <a:gd name="T101" fmla="*/ 19 h 60"/>
                <a:gd name="T102" fmla="*/ 246 w 420"/>
                <a:gd name="T103" fmla="*/ 19 h 60"/>
                <a:gd name="T104" fmla="*/ 242 w 420"/>
                <a:gd name="T105" fmla="*/ 20 h 60"/>
                <a:gd name="T106" fmla="*/ 231 w 420"/>
                <a:gd name="T107" fmla="*/ 28 h 60"/>
                <a:gd name="T108" fmla="*/ 221 w 420"/>
                <a:gd name="T109" fmla="*/ 20 h 60"/>
                <a:gd name="T110" fmla="*/ 217 w 420"/>
                <a:gd name="T111" fmla="*/ 19 h 60"/>
                <a:gd name="T112" fmla="*/ 203 w 420"/>
                <a:gd name="T113" fmla="*/ 19 h 60"/>
                <a:gd name="T114" fmla="*/ 199 w 420"/>
                <a:gd name="T115" fmla="*/ 20 h 60"/>
                <a:gd name="T116" fmla="*/ 189 w 420"/>
                <a:gd name="T117" fmla="*/ 28 h 60"/>
                <a:gd name="T118" fmla="*/ 178 w 420"/>
                <a:gd name="T119" fmla="*/ 20 h 60"/>
                <a:gd name="T120" fmla="*/ 174 w 420"/>
                <a:gd name="T121" fmla="*/ 19 h 60"/>
                <a:gd name="T122" fmla="*/ 26 w 420"/>
                <a:gd name="T123" fmla="*/ 26 h 60"/>
                <a:gd name="T124" fmla="*/ 26 w 420"/>
                <a:gd name="T125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0" h="60">
                  <a:moveTo>
                    <a:pt x="394" y="60"/>
                  </a:moveTo>
                  <a:cubicBezTo>
                    <a:pt x="394" y="60"/>
                    <a:pt x="394" y="60"/>
                    <a:pt x="394" y="60"/>
                  </a:cubicBezTo>
                  <a:cubicBezTo>
                    <a:pt x="393" y="60"/>
                    <a:pt x="392" y="60"/>
                    <a:pt x="391" y="60"/>
                  </a:cubicBezTo>
                  <a:cubicBezTo>
                    <a:pt x="390" y="60"/>
                    <a:pt x="390" y="60"/>
                    <a:pt x="390" y="60"/>
                  </a:cubicBezTo>
                  <a:cubicBezTo>
                    <a:pt x="240" y="47"/>
                    <a:pt x="240" y="47"/>
                    <a:pt x="240" y="47"/>
                  </a:cubicBezTo>
                  <a:cubicBezTo>
                    <a:pt x="240" y="47"/>
                    <a:pt x="240" y="47"/>
                    <a:pt x="240" y="47"/>
                  </a:cubicBezTo>
                  <a:cubicBezTo>
                    <a:pt x="238" y="47"/>
                    <a:pt x="236" y="48"/>
                    <a:pt x="235" y="49"/>
                  </a:cubicBezTo>
                  <a:cubicBezTo>
                    <a:pt x="235" y="52"/>
                    <a:pt x="235" y="52"/>
                    <a:pt x="235" y="52"/>
                  </a:cubicBezTo>
                  <a:cubicBezTo>
                    <a:pt x="230" y="53"/>
                    <a:pt x="230" y="53"/>
                    <a:pt x="230" y="53"/>
                  </a:cubicBezTo>
                  <a:cubicBezTo>
                    <a:pt x="225" y="57"/>
                    <a:pt x="218" y="59"/>
                    <a:pt x="210" y="59"/>
                  </a:cubicBezTo>
                  <a:cubicBezTo>
                    <a:pt x="210" y="59"/>
                    <a:pt x="210" y="59"/>
                    <a:pt x="210" y="59"/>
                  </a:cubicBezTo>
                  <a:cubicBezTo>
                    <a:pt x="202" y="59"/>
                    <a:pt x="195" y="57"/>
                    <a:pt x="190" y="53"/>
                  </a:cubicBezTo>
                  <a:cubicBezTo>
                    <a:pt x="186" y="52"/>
                    <a:pt x="186" y="52"/>
                    <a:pt x="186" y="52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4" y="48"/>
                    <a:pt x="182" y="47"/>
                    <a:pt x="180" y="47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8" y="60"/>
                    <a:pt x="27" y="60"/>
                    <a:pt x="26" y="60"/>
                  </a:cubicBezTo>
                  <a:cubicBezTo>
                    <a:pt x="12" y="60"/>
                    <a:pt x="0" y="48"/>
                    <a:pt x="0" y="34"/>
                  </a:cubicBezTo>
                  <a:cubicBezTo>
                    <a:pt x="0" y="20"/>
                    <a:pt x="11" y="9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173" y="1"/>
                    <a:pt x="173" y="1"/>
                    <a:pt x="173" y="1"/>
                  </a:cubicBezTo>
                  <a:cubicBezTo>
                    <a:pt x="178" y="1"/>
                    <a:pt x="184" y="2"/>
                    <a:pt x="188" y="5"/>
                  </a:cubicBezTo>
                  <a:cubicBezTo>
                    <a:pt x="192" y="2"/>
                    <a:pt x="197" y="0"/>
                    <a:pt x="203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23" y="0"/>
                    <a:pt x="228" y="2"/>
                    <a:pt x="232" y="5"/>
                  </a:cubicBezTo>
                  <a:cubicBezTo>
                    <a:pt x="236" y="2"/>
                    <a:pt x="242" y="1"/>
                    <a:pt x="247" y="1"/>
                  </a:cubicBezTo>
                  <a:cubicBezTo>
                    <a:pt x="395" y="8"/>
                    <a:pt x="395" y="8"/>
                    <a:pt x="395" y="8"/>
                  </a:cubicBezTo>
                  <a:cubicBezTo>
                    <a:pt x="409" y="9"/>
                    <a:pt x="420" y="20"/>
                    <a:pt x="420" y="34"/>
                  </a:cubicBezTo>
                  <a:cubicBezTo>
                    <a:pt x="420" y="48"/>
                    <a:pt x="408" y="60"/>
                    <a:pt x="394" y="60"/>
                  </a:cubicBezTo>
                  <a:close/>
                  <a:moveTo>
                    <a:pt x="26" y="26"/>
                  </a:moveTo>
                  <a:cubicBezTo>
                    <a:pt x="21" y="26"/>
                    <a:pt x="18" y="30"/>
                    <a:pt x="18" y="34"/>
                  </a:cubicBezTo>
                  <a:cubicBezTo>
                    <a:pt x="18" y="38"/>
                    <a:pt x="22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2"/>
                    <a:pt x="28" y="42"/>
                    <a:pt x="28" y="42"/>
                  </a:cubicBezTo>
                  <a:cubicBezTo>
                    <a:pt x="178" y="29"/>
                    <a:pt x="178" y="29"/>
                    <a:pt x="178" y="29"/>
                  </a:cubicBezTo>
                  <a:cubicBezTo>
                    <a:pt x="179" y="29"/>
                    <a:pt x="179" y="29"/>
                    <a:pt x="180" y="29"/>
                  </a:cubicBezTo>
                  <a:cubicBezTo>
                    <a:pt x="187" y="29"/>
                    <a:pt x="194" y="32"/>
                    <a:pt x="199" y="36"/>
                  </a:cubicBezTo>
                  <a:cubicBezTo>
                    <a:pt x="200" y="36"/>
                    <a:pt x="200" y="36"/>
                    <a:pt x="200" y="36"/>
                  </a:cubicBezTo>
                  <a:cubicBezTo>
                    <a:pt x="202" y="39"/>
                    <a:pt x="202" y="39"/>
                    <a:pt x="202" y="39"/>
                  </a:cubicBezTo>
                  <a:cubicBezTo>
                    <a:pt x="202" y="40"/>
                    <a:pt x="205" y="41"/>
                    <a:pt x="210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5" y="41"/>
                    <a:pt x="218" y="40"/>
                    <a:pt x="218" y="39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1" y="36"/>
                    <a:pt x="221" y="36"/>
                    <a:pt x="221" y="36"/>
                  </a:cubicBezTo>
                  <a:cubicBezTo>
                    <a:pt x="227" y="32"/>
                    <a:pt x="235" y="29"/>
                    <a:pt x="242" y="29"/>
                  </a:cubicBezTo>
                  <a:cubicBezTo>
                    <a:pt x="392" y="42"/>
                    <a:pt x="392" y="42"/>
                    <a:pt x="392" y="42"/>
                  </a:cubicBezTo>
                  <a:cubicBezTo>
                    <a:pt x="392" y="42"/>
                    <a:pt x="393" y="42"/>
                    <a:pt x="394" y="42"/>
                  </a:cubicBezTo>
                  <a:cubicBezTo>
                    <a:pt x="398" y="42"/>
                    <a:pt x="402" y="38"/>
                    <a:pt x="402" y="34"/>
                  </a:cubicBezTo>
                  <a:cubicBezTo>
                    <a:pt x="402" y="30"/>
                    <a:pt x="399" y="26"/>
                    <a:pt x="395" y="26"/>
                  </a:cubicBezTo>
                  <a:cubicBezTo>
                    <a:pt x="394" y="26"/>
                    <a:pt x="394" y="26"/>
                    <a:pt x="394" y="26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44" y="19"/>
                    <a:pt x="243" y="20"/>
                    <a:pt x="242" y="20"/>
                  </a:cubicBezTo>
                  <a:cubicBezTo>
                    <a:pt x="239" y="27"/>
                    <a:pt x="234" y="28"/>
                    <a:pt x="231" y="28"/>
                  </a:cubicBezTo>
                  <a:cubicBezTo>
                    <a:pt x="227" y="28"/>
                    <a:pt x="223" y="25"/>
                    <a:pt x="221" y="20"/>
                  </a:cubicBezTo>
                  <a:cubicBezTo>
                    <a:pt x="220" y="19"/>
                    <a:pt x="219" y="19"/>
                    <a:pt x="217" y="19"/>
                  </a:cubicBezTo>
                  <a:cubicBezTo>
                    <a:pt x="203" y="19"/>
                    <a:pt x="203" y="19"/>
                    <a:pt x="203" y="19"/>
                  </a:cubicBezTo>
                  <a:cubicBezTo>
                    <a:pt x="201" y="19"/>
                    <a:pt x="200" y="19"/>
                    <a:pt x="199" y="20"/>
                  </a:cubicBezTo>
                  <a:cubicBezTo>
                    <a:pt x="197" y="25"/>
                    <a:pt x="193" y="28"/>
                    <a:pt x="189" y="28"/>
                  </a:cubicBezTo>
                  <a:cubicBezTo>
                    <a:pt x="186" y="28"/>
                    <a:pt x="181" y="27"/>
                    <a:pt x="178" y="20"/>
                  </a:cubicBezTo>
                  <a:cubicBezTo>
                    <a:pt x="177" y="20"/>
                    <a:pt x="176" y="19"/>
                    <a:pt x="174" y="19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60" name="Freeform 89"/>
            <p:cNvSpPr/>
            <p:nvPr/>
          </p:nvSpPr>
          <p:spPr bwMode="auto">
            <a:xfrm>
              <a:off x="5354638" y="3525838"/>
              <a:ext cx="669925" cy="163513"/>
            </a:xfrm>
            <a:custGeom>
              <a:avLst/>
              <a:gdLst>
                <a:gd name="T0" fmla="*/ 169 w 177"/>
                <a:gd name="T1" fmla="*/ 37 h 43"/>
                <a:gd name="T2" fmla="*/ 168 w 177"/>
                <a:gd name="T3" fmla="*/ 36 h 43"/>
                <a:gd name="T4" fmla="*/ 92 w 177"/>
                <a:gd name="T5" fmla="*/ 1 h 43"/>
                <a:gd name="T6" fmla="*/ 75 w 177"/>
                <a:gd name="T7" fmla="*/ 0 h 43"/>
                <a:gd name="T8" fmla="*/ 18 w 177"/>
                <a:gd name="T9" fmla="*/ 15 h 43"/>
                <a:gd name="T10" fmla="*/ 3 w 177"/>
                <a:gd name="T11" fmla="*/ 29 h 43"/>
                <a:gd name="T12" fmla="*/ 1 w 177"/>
                <a:gd name="T13" fmla="*/ 39 h 43"/>
                <a:gd name="T14" fmla="*/ 9 w 177"/>
                <a:gd name="T15" fmla="*/ 43 h 43"/>
                <a:gd name="T16" fmla="*/ 177 w 177"/>
                <a:gd name="T17" fmla="*/ 43 h 43"/>
                <a:gd name="T18" fmla="*/ 169 w 177"/>
                <a:gd name="T19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43">
                  <a:moveTo>
                    <a:pt x="169" y="37"/>
                  </a:moveTo>
                  <a:cubicBezTo>
                    <a:pt x="168" y="36"/>
                    <a:pt x="168" y="36"/>
                    <a:pt x="168" y="36"/>
                  </a:cubicBezTo>
                  <a:cubicBezTo>
                    <a:pt x="141" y="16"/>
                    <a:pt x="115" y="5"/>
                    <a:pt x="92" y="1"/>
                  </a:cubicBezTo>
                  <a:cubicBezTo>
                    <a:pt x="87" y="1"/>
                    <a:pt x="81" y="0"/>
                    <a:pt x="75" y="0"/>
                  </a:cubicBezTo>
                  <a:cubicBezTo>
                    <a:pt x="40" y="0"/>
                    <a:pt x="18" y="15"/>
                    <a:pt x="18" y="15"/>
                  </a:cubicBezTo>
                  <a:cubicBezTo>
                    <a:pt x="16" y="16"/>
                    <a:pt x="6" y="23"/>
                    <a:pt x="3" y="29"/>
                  </a:cubicBezTo>
                  <a:cubicBezTo>
                    <a:pt x="1" y="33"/>
                    <a:pt x="0" y="36"/>
                    <a:pt x="1" y="39"/>
                  </a:cubicBezTo>
                  <a:cubicBezTo>
                    <a:pt x="3" y="42"/>
                    <a:pt x="5" y="43"/>
                    <a:pt x="9" y="43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74" y="40"/>
                    <a:pt x="170" y="37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61" name="Freeform 90"/>
            <p:cNvSpPr/>
            <p:nvPr/>
          </p:nvSpPr>
          <p:spPr bwMode="auto">
            <a:xfrm>
              <a:off x="6175375" y="3063876"/>
              <a:ext cx="654050" cy="571500"/>
            </a:xfrm>
            <a:custGeom>
              <a:avLst/>
              <a:gdLst>
                <a:gd name="T0" fmla="*/ 171 w 173"/>
                <a:gd name="T1" fmla="*/ 114 h 151"/>
                <a:gd name="T2" fmla="*/ 157 w 173"/>
                <a:gd name="T3" fmla="*/ 87 h 151"/>
                <a:gd name="T4" fmla="*/ 157 w 173"/>
                <a:gd name="T5" fmla="*/ 86 h 151"/>
                <a:gd name="T6" fmla="*/ 123 w 173"/>
                <a:gd name="T7" fmla="*/ 21 h 151"/>
                <a:gd name="T8" fmla="*/ 116 w 173"/>
                <a:gd name="T9" fmla="*/ 8 h 151"/>
                <a:gd name="T10" fmla="*/ 115 w 173"/>
                <a:gd name="T11" fmla="*/ 7 h 151"/>
                <a:gd name="T12" fmla="*/ 87 w 173"/>
                <a:gd name="T13" fmla="*/ 0 h 151"/>
                <a:gd name="T14" fmla="*/ 101 w 173"/>
                <a:gd name="T15" fmla="*/ 24 h 151"/>
                <a:gd name="T16" fmla="*/ 103 w 173"/>
                <a:gd name="T17" fmla="*/ 45 h 151"/>
                <a:gd name="T18" fmla="*/ 88 w 173"/>
                <a:gd name="T19" fmla="*/ 59 h 151"/>
                <a:gd name="T20" fmla="*/ 38 w 173"/>
                <a:gd name="T21" fmla="*/ 87 h 151"/>
                <a:gd name="T22" fmla="*/ 1 w 173"/>
                <a:gd name="T23" fmla="*/ 149 h 151"/>
                <a:gd name="T24" fmla="*/ 0 w 173"/>
                <a:gd name="T25" fmla="*/ 151 h 151"/>
                <a:gd name="T26" fmla="*/ 1 w 173"/>
                <a:gd name="T27" fmla="*/ 151 h 151"/>
                <a:gd name="T28" fmla="*/ 9 w 173"/>
                <a:gd name="T29" fmla="*/ 146 h 151"/>
                <a:gd name="T30" fmla="*/ 86 w 173"/>
                <a:gd name="T31" fmla="*/ 112 h 151"/>
                <a:gd name="T32" fmla="*/ 113 w 173"/>
                <a:gd name="T33" fmla="*/ 109 h 151"/>
                <a:gd name="T34" fmla="*/ 165 w 173"/>
                <a:gd name="T35" fmla="*/ 120 h 151"/>
                <a:gd name="T36" fmla="*/ 169 w 173"/>
                <a:gd name="T37" fmla="*/ 121 h 151"/>
                <a:gd name="T38" fmla="*/ 172 w 173"/>
                <a:gd name="T39" fmla="*/ 120 h 151"/>
                <a:gd name="T40" fmla="*/ 171 w 173"/>
                <a:gd name="T41" fmla="*/ 1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3" h="151">
                  <a:moveTo>
                    <a:pt x="171" y="114"/>
                  </a:moveTo>
                  <a:cubicBezTo>
                    <a:pt x="157" y="87"/>
                    <a:pt x="157" y="87"/>
                    <a:pt x="157" y="87"/>
                  </a:cubicBezTo>
                  <a:cubicBezTo>
                    <a:pt x="157" y="86"/>
                    <a:pt x="157" y="86"/>
                    <a:pt x="157" y="86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0" y="17"/>
                    <a:pt x="117" y="11"/>
                    <a:pt x="116" y="8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7"/>
                    <a:pt x="101" y="0"/>
                    <a:pt x="87" y="0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5" y="31"/>
                    <a:pt x="105" y="38"/>
                    <a:pt x="103" y="45"/>
                  </a:cubicBezTo>
                  <a:cubicBezTo>
                    <a:pt x="100" y="51"/>
                    <a:pt x="95" y="56"/>
                    <a:pt x="88" y="59"/>
                  </a:cubicBezTo>
                  <a:cubicBezTo>
                    <a:pt x="85" y="60"/>
                    <a:pt x="56" y="71"/>
                    <a:pt x="38" y="87"/>
                  </a:cubicBezTo>
                  <a:cubicBezTo>
                    <a:pt x="19" y="105"/>
                    <a:pt x="8" y="123"/>
                    <a:pt x="1" y="149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1" y="151"/>
                    <a:pt x="1" y="151"/>
                  </a:cubicBezTo>
                  <a:cubicBezTo>
                    <a:pt x="3" y="149"/>
                    <a:pt x="6" y="147"/>
                    <a:pt x="9" y="146"/>
                  </a:cubicBezTo>
                  <a:cubicBezTo>
                    <a:pt x="9" y="146"/>
                    <a:pt x="42" y="125"/>
                    <a:pt x="86" y="112"/>
                  </a:cubicBezTo>
                  <a:cubicBezTo>
                    <a:pt x="95" y="110"/>
                    <a:pt x="104" y="109"/>
                    <a:pt x="113" y="109"/>
                  </a:cubicBezTo>
                  <a:cubicBezTo>
                    <a:pt x="141" y="109"/>
                    <a:pt x="165" y="120"/>
                    <a:pt x="165" y="120"/>
                  </a:cubicBezTo>
                  <a:cubicBezTo>
                    <a:pt x="167" y="121"/>
                    <a:pt x="168" y="121"/>
                    <a:pt x="169" y="121"/>
                  </a:cubicBezTo>
                  <a:cubicBezTo>
                    <a:pt x="171" y="121"/>
                    <a:pt x="172" y="120"/>
                    <a:pt x="172" y="120"/>
                  </a:cubicBezTo>
                  <a:cubicBezTo>
                    <a:pt x="173" y="118"/>
                    <a:pt x="172" y="116"/>
                    <a:pt x="171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/>
            </a:p>
          </p:txBody>
        </p:sp>
      </p:grpSp>
      <p:sp>
        <p:nvSpPr>
          <p:cNvPr id="26630" name="文本框 62"/>
          <p:cNvSpPr txBox="1">
            <a:spLocks noChangeArrowheads="1"/>
          </p:cNvSpPr>
          <p:nvPr/>
        </p:nvSpPr>
        <p:spPr bwMode="auto">
          <a:xfrm>
            <a:off x="943610" y="3144520"/>
            <a:ext cx="10038715" cy="110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6600" b="1" dirty="0">
                <a:solidFill>
                  <a:srgbClr val="4B649F"/>
                </a:solidFill>
              </a:rPr>
              <a:t>   </a:t>
            </a:r>
            <a:r>
              <a:rPr lang="zh-CN" altLang="en-US" sz="6600" b="1" dirty="0">
                <a:solidFill>
                  <a:srgbClr val="4B649F"/>
                </a:solidFill>
              </a:rPr>
              <a:t>直流</a:t>
            </a:r>
            <a:r>
              <a:rPr lang="zh-CN" altLang="en-US" sz="6600" b="1" dirty="0">
                <a:solidFill>
                  <a:srgbClr val="4B649F"/>
                </a:solidFill>
              </a:rPr>
              <a:t>磁控溅射镀</a:t>
            </a:r>
            <a:r>
              <a:rPr lang="en-US" altLang="zh-CN" sz="6600" b="1" dirty="0">
                <a:solidFill>
                  <a:srgbClr val="4B649F"/>
                </a:solidFill>
              </a:rPr>
              <a:t>CrN</a:t>
            </a:r>
            <a:r>
              <a:rPr lang="zh-CN" altLang="en-US" sz="6600" b="1" dirty="0">
                <a:solidFill>
                  <a:srgbClr val="4B649F"/>
                </a:solidFill>
              </a:rPr>
              <a:t>薄膜</a:t>
            </a:r>
            <a:r>
              <a:rPr lang="en-US" altLang="zh-CN" sz="6600" b="1" dirty="0">
                <a:solidFill>
                  <a:srgbClr val="4B649F"/>
                </a:solidFill>
              </a:rPr>
              <a:t>         </a:t>
            </a:r>
            <a:endParaRPr lang="zh-CN" altLang="en-US" sz="6600" b="1" dirty="0">
              <a:solidFill>
                <a:srgbClr val="4B649F"/>
              </a:solidFill>
            </a:endParaRPr>
          </a:p>
        </p:txBody>
      </p:sp>
      <p:grpSp>
        <p:nvGrpSpPr>
          <p:cNvPr id="26631" name="组合 1026"/>
          <p:cNvGrpSpPr/>
          <p:nvPr/>
        </p:nvGrpSpPr>
        <p:grpSpPr bwMode="auto">
          <a:xfrm>
            <a:off x="3507740" y="4660900"/>
            <a:ext cx="315913" cy="317500"/>
            <a:chOff x="2724480" y="3856218"/>
            <a:chExt cx="317004" cy="317004"/>
          </a:xfrm>
        </p:grpSpPr>
        <p:sp>
          <p:nvSpPr>
            <p:cNvPr id="1024" name="椭圆 1023"/>
            <p:cNvSpPr/>
            <p:nvPr/>
          </p:nvSpPr>
          <p:spPr>
            <a:xfrm>
              <a:off x="2724480" y="3856218"/>
              <a:ext cx="317004" cy="317004"/>
            </a:xfrm>
            <a:prstGeom prst="ellipse">
              <a:avLst/>
            </a:prstGeom>
            <a:solidFill>
              <a:srgbClr val="4B64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103" name="KSO_Shape"/>
            <p:cNvSpPr/>
            <p:nvPr/>
          </p:nvSpPr>
          <p:spPr bwMode="auto">
            <a:xfrm>
              <a:off x="2799351" y="3908524"/>
              <a:ext cx="167263" cy="212393"/>
            </a:xfrm>
            <a:custGeom>
              <a:avLst/>
              <a:gdLst>
                <a:gd name="T0" fmla="*/ 646796 w 5367"/>
                <a:gd name="T1" fmla="*/ 843536 h 6897"/>
                <a:gd name="T2" fmla="*/ 520861 w 5367"/>
                <a:gd name="T3" fmla="*/ 880824 h 6897"/>
                <a:gd name="T4" fmla="*/ 403764 w 5367"/>
                <a:gd name="T5" fmla="*/ 946285 h 6897"/>
                <a:gd name="T6" fmla="*/ 297714 w 5367"/>
                <a:gd name="T7" fmla="*/ 1036605 h 6897"/>
                <a:gd name="T8" fmla="*/ 204644 w 5367"/>
                <a:gd name="T9" fmla="*/ 1149850 h 6897"/>
                <a:gd name="T10" fmla="*/ 126487 w 5367"/>
                <a:gd name="T11" fmla="*/ 1282429 h 6897"/>
                <a:gd name="T12" fmla="*/ 65729 w 5367"/>
                <a:gd name="T13" fmla="*/ 1432134 h 6897"/>
                <a:gd name="T14" fmla="*/ 23475 w 5367"/>
                <a:gd name="T15" fmla="*/ 1595648 h 6897"/>
                <a:gd name="T16" fmla="*/ 2209 w 5367"/>
                <a:gd name="T17" fmla="*/ 1771316 h 6897"/>
                <a:gd name="T18" fmla="*/ 1481389 w 5367"/>
                <a:gd name="T19" fmla="*/ 1905000 h 6897"/>
                <a:gd name="T20" fmla="*/ 1480009 w 5367"/>
                <a:gd name="T21" fmla="*/ 1771316 h 6897"/>
                <a:gd name="T22" fmla="*/ 1459020 w 5367"/>
                <a:gd name="T23" fmla="*/ 1595648 h 6897"/>
                <a:gd name="T24" fmla="*/ 1417041 w 5367"/>
                <a:gd name="T25" fmla="*/ 1432134 h 6897"/>
                <a:gd name="T26" fmla="*/ 1355731 w 5367"/>
                <a:gd name="T27" fmla="*/ 1282429 h 6897"/>
                <a:gd name="T28" fmla="*/ 1277850 w 5367"/>
                <a:gd name="T29" fmla="*/ 1149850 h 6897"/>
                <a:gd name="T30" fmla="*/ 1184780 w 5367"/>
                <a:gd name="T31" fmla="*/ 1036605 h 6897"/>
                <a:gd name="T32" fmla="*/ 1078730 w 5367"/>
                <a:gd name="T33" fmla="*/ 946285 h 6897"/>
                <a:gd name="T34" fmla="*/ 961633 w 5367"/>
                <a:gd name="T35" fmla="*/ 880824 h 6897"/>
                <a:gd name="T36" fmla="*/ 835422 w 5367"/>
                <a:gd name="T37" fmla="*/ 843536 h 6897"/>
                <a:gd name="T38" fmla="*/ 747875 w 5367"/>
                <a:gd name="T39" fmla="*/ 731120 h 6897"/>
                <a:gd name="T40" fmla="*/ 805043 w 5367"/>
                <a:gd name="T41" fmla="*/ 726701 h 6897"/>
                <a:gd name="T42" fmla="*/ 868286 w 5367"/>
                <a:gd name="T43" fmla="*/ 711786 h 6897"/>
                <a:gd name="T44" fmla="*/ 926559 w 5367"/>
                <a:gd name="T45" fmla="*/ 686927 h 6897"/>
                <a:gd name="T46" fmla="*/ 979032 w 5367"/>
                <a:gd name="T47" fmla="*/ 653230 h 6897"/>
                <a:gd name="T48" fmla="*/ 1024876 w 5367"/>
                <a:gd name="T49" fmla="*/ 611246 h 6897"/>
                <a:gd name="T50" fmla="*/ 1063264 w 5367"/>
                <a:gd name="T51" fmla="*/ 562358 h 6897"/>
                <a:gd name="T52" fmla="*/ 1092815 w 5367"/>
                <a:gd name="T53" fmla="*/ 507945 h 6897"/>
                <a:gd name="T54" fmla="*/ 1112699 w 5367"/>
                <a:gd name="T55" fmla="*/ 448008 h 6897"/>
                <a:gd name="T56" fmla="*/ 1121813 w 5367"/>
                <a:gd name="T57" fmla="*/ 384204 h 6897"/>
                <a:gd name="T58" fmla="*/ 1120432 w 5367"/>
                <a:gd name="T59" fmla="*/ 328134 h 6897"/>
                <a:gd name="T60" fmla="*/ 1108004 w 5367"/>
                <a:gd name="T61" fmla="*/ 265711 h 6897"/>
                <a:gd name="T62" fmla="*/ 1085358 w 5367"/>
                <a:gd name="T63" fmla="*/ 207155 h 6897"/>
                <a:gd name="T64" fmla="*/ 1053322 w 5367"/>
                <a:gd name="T65" fmla="*/ 153847 h 6897"/>
                <a:gd name="T66" fmla="*/ 1012725 w 5367"/>
                <a:gd name="T67" fmla="*/ 107168 h 6897"/>
                <a:gd name="T68" fmla="*/ 964671 w 5367"/>
                <a:gd name="T69" fmla="*/ 67395 h 6897"/>
                <a:gd name="T70" fmla="*/ 910541 w 5367"/>
                <a:gd name="T71" fmla="*/ 36183 h 6897"/>
                <a:gd name="T72" fmla="*/ 850335 w 5367"/>
                <a:gd name="T73" fmla="*/ 14087 h 6897"/>
                <a:gd name="T74" fmla="*/ 786263 w 5367"/>
                <a:gd name="T75" fmla="*/ 1933 h 6897"/>
                <a:gd name="T76" fmla="*/ 728819 w 5367"/>
                <a:gd name="T77" fmla="*/ 276 h 6897"/>
                <a:gd name="T78" fmla="*/ 663366 w 5367"/>
                <a:gd name="T79" fmla="*/ 9391 h 6897"/>
                <a:gd name="T80" fmla="*/ 602332 w 5367"/>
                <a:gd name="T81" fmla="*/ 28726 h 6897"/>
                <a:gd name="T82" fmla="*/ 546545 w 5367"/>
                <a:gd name="T83" fmla="*/ 57451 h 6897"/>
                <a:gd name="T84" fmla="*/ 496282 w 5367"/>
                <a:gd name="T85" fmla="*/ 95015 h 6897"/>
                <a:gd name="T86" fmla="*/ 453751 w 5367"/>
                <a:gd name="T87" fmla="*/ 139761 h 6897"/>
                <a:gd name="T88" fmla="*/ 418954 w 5367"/>
                <a:gd name="T89" fmla="*/ 191411 h 6897"/>
                <a:gd name="T90" fmla="*/ 393546 w 5367"/>
                <a:gd name="T91" fmla="*/ 248310 h 6897"/>
                <a:gd name="T92" fmla="*/ 378356 w 5367"/>
                <a:gd name="T93" fmla="*/ 309628 h 6897"/>
                <a:gd name="T94" fmla="*/ 373938 w 5367"/>
                <a:gd name="T95" fmla="*/ 365698 h 6897"/>
                <a:gd name="T96" fmla="*/ 380013 w 5367"/>
                <a:gd name="T97" fmla="*/ 430054 h 6897"/>
                <a:gd name="T98" fmla="*/ 396584 w 5367"/>
                <a:gd name="T99" fmla="*/ 491096 h 6897"/>
                <a:gd name="T100" fmla="*/ 423372 w 5367"/>
                <a:gd name="T101" fmla="*/ 547719 h 6897"/>
                <a:gd name="T102" fmla="*/ 459551 w 5367"/>
                <a:gd name="T103" fmla="*/ 597988 h 6897"/>
                <a:gd name="T104" fmla="*/ 503186 w 5367"/>
                <a:gd name="T105" fmla="*/ 641905 h 6897"/>
                <a:gd name="T106" fmla="*/ 554278 w 5367"/>
                <a:gd name="T107" fmla="*/ 678088 h 6897"/>
                <a:gd name="T108" fmla="*/ 610894 w 5367"/>
                <a:gd name="T109" fmla="*/ 705709 h 6897"/>
                <a:gd name="T110" fmla="*/ 672756 w 5367"/>
                <a:gd name="T111" fmla="*/ 723662 h 6897"/>
                <a:gd name="T112" fmla="*/ 738209 w 5367"/>
                <a:gd name="T113" fmla="*/ 730844 h 68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367" h="6897">
                  <a:moveTo>
                    <a:pt x="2684" y="3025"/>
                  </a:moveTo>
                  <a:lnTo>
                    <a:pt x="2684" y="3025"/>
                  </a:lnTo>
                  <a:lnTo>
                    <a:pt x="2615" y="3026"/>
                  </a:lnTo>
                  <a:lnTo>
                    <a:pt x="2545" y="3029"/>
                  </a:lnTo>
                  <a:lnTo>
                    <a:pt x="2478" y="3035"/>
                  </a:lnTo>
                  <a:lnTo>
                    <a:pt x="2409" y="3043"/>
                  </a:lnTo>
                  <a:lnTo>
                    <a:pt x="2342" y="3054"/>
                  </a:lnTo>
                  <a:lnTo>
                    <a:pt x="2275" y="3066"/>
                  </a:lnTo>
                  <a:lnTo>
                    <a:pt x="2209" y="3081"/>
                  </a:lnTo>
                  <a:lnTo>
                    <a:pt x="2143" y="3099"/>
                  </a:lnTo>
                  <a:lnTo>
                    <a:pt x="2077" y="3118"/>
                  </a:lnTo>
                  <a:lnTo>
                    <a:pt x="2013" y="3140"/>
                  </a:lnTo>
                  <a:lnTo>
                    <a:pt x="1949" y="3163"/>
                  </a:lnTo>
                  <a:lnTo>
                    <a:pt x="1886" y="3189"/>
                  </a:lnTo>
                  <a:lnTo>
                    <a:pt x="1823" y="3217"/>
                  </a:lnTo>
                  <a:lnTo>
                    <a:pt x="1761" y="3247"/>
                  </a:lnTo>
                  <a:lnTo>
                    <a:pt x="1700" y="3279"/>
                  </a:lnTo>
                  <a:lnTo>
                    <a:pt x="1639" y="3313"/>
                  </a:lnTo>
                  <a:lnTo>
                    <a:pt x="1579" y="3349"/>
                  </a:lnTo>
                  <a:lnTo>
                    <a:pt x="1521" y="3386"/>
                  </a:lnTo>
                  <a:lnTo>
                    <a:pt x="1462" y="3426"/>
                  </a:lnTo>
                  <a:lnTo>
                    <a:pt x="1405" y="3468"/>
                  </a:lnTo>
                  <a:lnTo>
                    <a:pt x="1348" y="3511"/>
                  </a:lnTo>
                  <a:lnTo>
                    <a:pt x="1293" y="3556"/>
                  </a:lnTo>
                  <a:lnTo>
                    <a:pt x="1237" y="3603"/>
                  </a:lnTo>
                  <a:lnTo>
                    <a:pt x="1183" y="3651"/>
                  </a:lnTo>
                  <a:lnTo>
                    <a:pt x="1131" y="3702"/>
                  </a:lnTo>
                  <a:lnTo>
                    <a:pt x="1078" y="3753"/>
                  </a:lnTo>
                  <a:lnTo>
                    <a:pt x="1027" y="3807"/>
                  </a:lnTo>
                  <a:lnTo>
                    <a:pt x="976" y="3863"/>
                  </a:lnTo>
                  <a:lnTo>
                    <a:pt x="927" y="3920"/>
                  </a:lnTo>
                  <a:lnTo>
                    <a:pt x="880" y="3978"/>
                  </a:lnTo>
                  <a:lnTo>
                    <a:pt x="833" y="4038"/>
                  </a:lnTo>
                  <a:lnTo>
                    <a:pt x="786" y="4100"/>
                  </a:lnTo>
                  <a:lnTo>
                    <a:pt x="741" y="4163"/>
                  </a:lnTo>
                  <a:lnTo>
                    <a:pt x="698" y="4227"/>
                  </a:lnTo>
                  <a:lnTo>
                    <a:pt x="655" y="4293"/>
                  </a:lnTo>
                  <a:lnTo>
                    <a:pt x="613" y="4361"/>
                  </a:lnTo>
                  <a:lnTo>
                    <a:pt x="573" y="4429"/>
                  </a:lnTo>
                  <a:lnTo>
                    <a:pt x="533" y="4499"/>
                  </a:lnTo>
                  <a:lnTo>
                    <a:pt x="495" y="4570"/>
                  </a:lnTo>
                  <a:lnTo>
                    <a:pt x="458" y="4643"/>
                  </a:lnTo>
                  <a:lnTo>
                    <a:pt x="423" y="4717"/>
                  </a:lnTo>
                  <a:lnTo>
                    <a:pt x="388" y="4791"/>
                  </a:lnTo>
                  <a:lnTo>
                    <a:pt x="356" y="4868"/>
                  </a:lnTo>
                  <a:lnTo>
                    <a:pt x="324" y="4945"/>
                  </a:lnTo>
                  <a:lnTo>
                    <a:pt x="294" y="5024"/>
                  </a:lnTo>
                  <a:lnTo>
                    <a:pt x="265" y="5104"/>
                  </a:lnTo>
                  <a:lnTo>
                    <a:pt x="238" y="5185"/>
                  </a:lnTo>
                  <a:lnTo>
                    <a:pt x="211" y="5266"/>
                  </a:lnTo>
                  <a:lnTo>
                    <a:pt x="186" y="5349"/>
                  </a:lnTo>
                  <a:lnTo>
                    <a:pt x="163" y="5433"/>
                  </a:lnTo>
                  <a:lnTo>
                    <a:pt x="141" y="5518"/>
                  </a:lnTo>
                  <a:lnTo>
                    <a:pt x="121" y="5603"/>
                  </a:lnTo>
                  <a:lnTo>
                    <a:pt x="102" y="5690"/>
                  </a:lnTo>
                  <a:lnTo>
                    <a:pt x="85" y="5777"/>
                  </a:lnTo>
                  <a:lnTo>
                    <a:pt x="69" y="5866"/>
                  </a:lnTo>
                  <a:lnTo>
                    <a:pt x="54" y="5955"/>
                  </a:lnTo>
                  <a:lnTo>
                    <a:pt x="42" y="6045"/>
                  </a:lnTo>
                  <a:lnTo>
                    <a:pt x="31" y="6136"/>
                  </a:lnTo>
                  <a:lnTo>
                    <a:pt x="22" y="6227"/>
                  </a:lnTo>
                  <a:lnTo>
                    <a:pt x="14" y="6319"/>
                  </a:lnTo>
                  <a:lnTo>
                    <a:pt x="8" y="6413"/>
                  </a:lnTo>
                  <a:lnTo>
                    <a:pt x="4" y="6506"/>
                  </a:lnTo>
                  <a:lnTo>
                    <a:pt x="1" y="6600"/>
                  </a:lnTo>
                  <a:lnTo>
                    <a:pt x="0" y="6695"/>
                  </a:lnTo>
                  <a:lnTo>
                    <a:pt x="1" y="6796"/>
                  </a:lnTo>
                  <a:lnTo>
                    <a:pt x="5" y="6897"/>
                  </a:lnTo>
                  <a:lnTo>
                    <a:pt x="5364" y="6897"/>
                  </a:lnTo>
                  <a:lnTo>
                    <a:pt x="5366" y="6796"/>
                  </a:lnTo>
                  <a:lnTo>
                    <a:pt x="5367" y="6695"/>
                  </a:lnTo>
                  <a:lnTo>
                    <a:pt x="5367" y="6600"/>
                  </a:lnTo>
                  <a:lnTo>
                    <a:pt x="5364" y="6506"/>
                  </a:lnTo>
                  <a:lnTo>
                    <a:pt x="5359" y="6413"/>
                  </a:lnTo>
                  <a:lnTo>
                    <a:pt x="5353" y="6319"/>
                  </a:lnTo>
                  <a:lnTo>
                    <a:pt x="5346" y="6227"/>
                  </a:lnTo>
                  <a:lnTo>
                    <a:pt x="5337" y="6136"/>
                  </a:lnTo>
                  <a:lnTo>
                    <a:pt x="5325" y="6045"/>
                  </a:lnTo>
                  <a:lnTo>
                    <a:pt x="5313" y="5955"/>
                  </a:lnTo>
                  <a:lnTo>
                    <a:pt x="5298" y="5866"/>
                  </a:lnTo>
                  <a:lnTo>
                    <a:pt x="5283" y="5777"/>
                  </a:lnTo>
                  <a:lnTo>
                    <a:pt x="5266" y="5690"/>
                  </a:lnTo>
                  <a:lnTo>
                    <a:pt x="5247" y="5603"/>
                  </a:lnTo>
                  <a:lnTo>
                    <a:pt x="5226" y="5518"/>
                  </a:lnTo>
                  <a:lnTo>
                    <a:pt x="5205" y="5433"/>
                  </a:lnTo>
                  <a:lnTo>
                    <a:pt x="5181" y="5349"/>
                  </a:lnTo>
                  <a:lnTo>
                    <a:pt x="5157" y="5266"/>
                  </a:lnTo>
                  <a:lnTo>
                    <a:pt x="5131" y="5185"/>
                  </a:lnTo>
                  <a:lnTo>
                    <a:pt x="5103" y="5104"/>
                  </a:lnTo>
                  <a:lnTo>
                    <a:pt x="5073" y="5024"/>
                  </a:lnTo>
                  <a:lnTo>
                    <a:pt x="5043" y="4945"/>
                  </a:lnTo>
                  <a:lnTo>
                    <a:pt x="5012" y="4868"/>
                  </a:lnTo>
                  <a:lnTo>
                    <a:pt x="4979" y="4791"/>
                  </a:lnTo>
                  <a:lnTo>
                    <a:pt x="4945" y="4717"/>
                  </a:lnTo>
                  <a:lnTo>
                    <a:pt x="4909" y="4643"/>
                  </a:lnTo>
                  <a:lnTo>
                    <a:pt x="4872" y="4570"/>
                  </a:lnTo>
                  <a:lnTo>
                    <a:pt x="4834" y="4499"/>
                  </a:lnTo>
                  <a:lnTo>
                    <a:pt x="4796" y="4429"/>
                  </a:lnTo>
                  <a:lnTo>
                    <a:pt x="4755" y="4361"/>
                  </a:lnTo>
                  <a:lnTo>
                    <a:pt x="4713" y="4293"/>
                  </a:lnTo>
                  <a:lnTo>
                    <a:pt x="4671" y="4227"/>
                  </a:lnTo>
                  <a:lnTo>
                    <a:pt x="4627" y="4163"/>
                  </a:lnTo>
                  <a:lnTo>
                    <a:pt x="4582" y="4100"/>
                  </a:lnTo>
                  <a:lnTo>
                    <a:pt x="4536" y="4038"/>
                  </a:lnTo>
                  <a:lnTo>
                    <a:pt x="4489" y="3978"/>
                  </a:lnTo>
                  <a:lnTo>
                    <a:pt x="4440" y="3920"/>
                  </a:lnTo>
                  <a:lnTo>
                    <a:pt x="4391" y="3863"/>
                  </a:lnTo>
                  <a:lnTo>
                    <a:pt x="4340" y="3807"/>
                  </a:lnTo>
                  <a:lnTo>
                    <a:pt x="4290" y="3753"/>
                  </a:lnTo>
                  <a:lnTo>
                    <a:pt x="4238" y="3702"/>
                  </a:lnTo>
                  <a:lnTo>
                    <a:pt x="4184" y="3651"/>
                  </a:lnTo>
                  <a:lnTo>
                    <a:pt x="4130" y="3603"/>
                  </a:lnTo>
                  <a:lnTo>
                    <a:pt x="4076" y="3556"/>
                  </a:lnTo>
                  <a:lnTo>
                    <a:pt x="4020" y="3511"/>
                  </a:lnTo>
                  <a:lnTo>
                    <a:pt x="3963" y="3468"/>
                  </a:lnTo>
                  <a:lnTo>
                    <a:pt x="3906" y="3426"/>
                  </a:lnTo>
                  <a:lnTo>
                    <a:pt x="3848" y="3386"/>
                  </a:lnTo>
                  <a:lnTo>
                    <a:pt x="3788" y="3349"/>
                  </a:lnTo>
                  <a:lnTo>
                    <a:pt x="3728" y="3313"/>
                  </a:lnTo>
                  <a:lnTo>
                    <a:pt x="3668" y="3279"/>
                  </a:lnTo>
                  <a:lnTo>
                    <a:pt x="3607" y="3247"/>
                  </a:lnTo>
                  <a:lnTo>
                    <a:pt x="3545" y="3217"/>
                  </a:lnTo>
                  <a:lnTo>
                    <a:pt x="3482" y="3189"/>
                  </a:lnTo>
                  <a:lnTo>
                    <a:pt x="3419" y="3163"/>
                  </a:lnTo>
                  <a:lnTo>
                    <a:pt x="3355" y="3140"/>
                  </a:lnTo>
                  <a:lnTo>
                    <a:pt x="3290" y="3118"/>
                  </a:lnTo>
                  <a:lnTo>
                    <a:pt x="3225" y="3099"/>
                  </a:lnTo>
                  <a:lnTo>
                    <a:pt x="3159" y="3081"/>
                  </a:lnTo>
                  <a:lnTo>
                    <a:pt x="3093" y="3066"/>
                  </a:lnTo>
                  <a:lnTo>
                    <a:pt x="3025" y="3054"/>
                  </a:lnTo>
                  <a:lnTo>
                    <a:pt x="2958" y="3043"/>
                  </a:lnTo>
                  <a:lnTo>
                    <a:pt x="2891" y="3035"/>
                  </a:lnTo>
                  <a:lnTo>
                    <a:pt x="2822" y="3029"/>
                  </a:lnTo>
                  <a:lnTo>
                    <a:pt x="2753" y="3026"/>
                  </a:lnTo>
                  <a:lnTo>
                    <a:pt x="2684" y="3025"/>
                  </a:lnTo>
                  <a:close/>
                  <a:moveTo>
                    <a:pt x="2708" y="2647"/>
                  </a:moveTo>
                  <a:lnTo>
                    <a:pt x="2708" y="2647"/>
                  </a:lnTo>
                  <a:lnTo>
                    <a:pt x="2743" y="2646"/>
                  </a:lnTo>
                  <a:lnTo>
                    <a:pt x="2778" y="2645"/>
                  </a:lnTo>
                  <a:lnTo>
                    <a:pt x="2813" y="2643"/>
                  </a:lnTo>
                  <a:lnTo>
                    <a:pt x="2847" y="2640"/>
                  </a:lnTo>
                  <a:lnTo>
                    <a:pt x="2882" y="2636"/>
                  </a:lnTo>
                  <a:lnTo>
                    <a:pt x="2915" y="2631"/>
                  </a:lnTo>
                  <a:lnTo>
                    <a:pt x="2949" y="2626"/>
                  </a:lnTo>
                  <a:lnTo>
                    <a:pt x="2982" y="2620"/>
                  </a:lnTo>
                  <a:lnTo>
                    <a:pt x="3014" y="2613"/>
                  </a:lnTo>
                  <a:lnTo>
                    <a:pt x="3047" y="2605"/>
                  </a:lnTo>
                  <a:lnTo>
                    <a:pt x="3079" y="2596"/>
                  </a:lnTo>
                  <a:lnTo>
                    <a:pt x="3112" y="2587"/>
                  </a:lnTo>
                  <a:lnTo>
                    <a:pt x="3144" y="2577"/>
                  </a:lnTo>
                  <a:lnTo>
                    <a:pt x="3175" y="2566"/>
                  </a:lnTo>
                  <a:lnTo>
                    <a:pt x="3205" y="2555"/>
                  </a:lnTo>
                  <a:lnTo>
                    <a:pt x="3236" y="2542"/>
                  </a:lnTo>
                  <a:lnTo>
                    <a:pt x="3266" y="2530"/>
                  </a:lnTo>
                  <a:lnTo>
                    <a:pt x="3297" y="2517"/>
                  </a:lnTo>
                  <a:lnTo>
                    <a:pt x="3326" y="2502"/>
                  </a:lnTo>
                  <a:lnTo>
                    <a:pt x="3355" y="2487"/>
                  </a:lnTo>
                  <a:lnTo>
                    <a:pt x="3383" y="2472"/>
                  </a:lnTo>
                  <a:lnTo>
                    <a:pt x="3411" y="2455"/>
                  </a:lnTo>
                  <a:lnTo>
                    <a:pt x="3439" y="2438"/>
                  </a:lnTo>
                  <a:lnTo>
                    <a:pt x="3466" y="2421"/>
                  </a:lnTo>
                  <a:lnTo>
                    <a:pt x="3493" y="2403"/>
                  </a:lnTo>
                  <a:lnTo>
                    <a:pt x="3519" y="2384"/>
                  </a:lnTo>
                  <a:lnTo>
                    <a:pt x="3545" y="2365"/>
                  </a:lnTo>
                  <a:lnTo>
                    <a:pt x="3571" y="2345"/>
                  </a:lnTo>
                  <a:lnTo>
                    <a:pt x="3596" y="2324"/>
                  </a:lnTo>
                  <a:lnTo>
                    <a:pt x="3619" y="2303"/>
                  </a:lnTo>
                  <a:lnTo>
                    <a:pt x="3643" y="2282"/>
                  </a:lnTo>
                  <a:lnTo>
                    <a:pt x="3667" y="2259"/>
                  </a:lnTo>
                  <a:lnTo>
                    <a:pt x="3689" y="2237"/>
                  </a:lnTo>
                  <a:lnTo>
                    <a:pt x="3711" y="2213"/>
                  </a:lnTo>
                  <a:lnTo>
                    <a:pt x="3733" y="2189"/>
                  </a:lnTo>
                  <a:lnTo>
                    <a:pt x="3754" y="2165"/>
                  </a:lnTo>
                  <a:lnTo>
                    <a:pt x="3774" y="2140"/>
                  </a:lnTo>
                  <a:lnTo>
                    <a:pt x="3795" y="2115"/>
                  </a:lnTo>
                  <a:lnTo>
                    <a:pt x="3814" y="2089"/>
                  </a:lnTo>
                  <a:lnTo>
                    <a:pt x="3832" y="2063"/>
                  </a:lnTo>
                  <a:lnTo>
                    <a:pt x="3850" y="2036"/>
                  </a:lnTo>
                  <a:lnTo>
                    <a:pt x="3868" y="2010"/>
                  </a:lnTo>
                  <a:lnTo>
                    <a:pt x="3884" y="1983"/>
                  </a:lnTo>
                  <a:lnTo>
                    <a:pt x="3900" y="1954"/>
                  </a:lnTo>
                  <a:lnTo>
                    <a:pt x="3915" y="1925"/>
                  </a:lnTo>
                  <a:lnTo>
                    <a:pt x="3930" y="1897"/>
                  </a:lnTo>
                  <a:lnTo>
                    <a:pt x="3944" y="1868"/>
                  </a:lnTo>
                  <a:lnTo>
                    <a:pt x="3957" y="1839"/>
                  </a:lnTo>
                  <a:lnTo>
                    <a:pt x="3970" y="1808"/>
                  </a:lnTo>
                  <a:lnTo>
                    <a:pt x="3981" y="1778"/>
                  </a:lnTo>
                  <a:lnTo>
                    <a:pt x="3993" y="1748"/>
                  </a:lnTo>
                  <a:lnTo>
                    <a:pt x="4003" y="1717"/>
                  </a:lnTo>
                  <a:lnTo>
                    <a:pt x="4012" y="1686"/>
                  </a:lnTo>
                  <a:lnTo>
                    <a:pt x="4021" y="1654"/>
                  </a:lnTo>
                  <a:lnTo>
                    <a:pt x="4029" y="1622"/>
                  </a:lnTo>
                  <a:lnTo>
                    <a:pt x="4036" y="1590"/>
                  </a:lnTo>
                  <a:lnTo>
                    <a:pt x="4042" y="1557"/>
                  </a:lnTo>
                  <a:lnTo>
                    <a:pt x="4048" y="1525"/>
                  </a:lnTo>
                  <a:lnTo>
                    <a:pt x="4052" y="1492"/>
                  </a:lnTo>
                  <a:lnTo>
                    <a:pt x="4057" y="1459"/>
                  </a:lnTo>
                  <a:lnTo>
                    <a:pt x="4060" y="1425"/>
                  </a:lnTo>
                  <a:lnTo>
                    <a:pt x="4062" y="1391"/>
                  </a:lnTo>
                  <a:lnTo>
                    <a:pt x="4063" y="1357"/>
                  </a:lnTo>
                  <a:lnTo>
                    <a:pt x="4063" y="1324"/>
                  </a:lnTo>
                  <a:lnTo>
                    <a:pt x="4063" y="1289"/>
                  </a:lnTo>
                  <a:lnTo>
                    <a:pt x="4062" y="1255"/>
                  </a:lnTo>
                  <a:lnTo>
                    <a:pt x="4060" y="1221"/>
                  </a:lnTo>
                  <a:lnTo>
                    <a:pt x="4057" y="1188"/>
                  </a:lnTo>
                  <a:lnTo>
                    <a:pt x="4052" y="1155"/>
                  </a:lnTo>
                  <a:lnTo>
                    <a:pt x="4048" y="1121"/>
                  </a:lnTo>
                  <a:lnTo>
                    <a:pt x="4042" y="1089"/>
                  </a:lnTo>
                  <a:lnTo>
                    <a:pt x="4036" y="1057"/>
                  </a:lnTo>
                  <a:lnTo>
                    <a:pt x="4029" y="1025"/>
                  </a:lnTo>
                  <a:lnTo>
                    <a:pt x="4021" y="993"/>
                  </a:lnTo>
                  <a:lnTo>
                    <a:pt x="4012" y="962"/>
                  </a:lnTo>
                  <a:lnTo>
                    <a:pt x="4003" y="930"/>
                  </a:lnTo>
                  <a:lnTo>
                    <a:pt x="3993" y="899"/>
                  </a:lnTo>
                  <a:lnTo>
                    <a:pt x="3981" y="868"/>
                  </a:lnTo>
                  <a:lnTo>
                    <a:pt x="3970" y="838"/>
                  </a:lnTo>
                  <a:lnTo>
                    <a:pt x="3957" y="809"/>
                  </a:lnTo>
                  <a:lnTo>
                    <a:pt x="3944" y="778"/>
                  </a:lnTo>
                  <a:lnTo>
                    <a:pt x="3930" y="750"/>
                  </a:lnTo>
                  <a:lnTo>
                    <a:pt x="3915" y="721"/>
                  </a:lnTo>
                  <a:lnTo>
                    <a:pt x="3900" y="693"/>
                  </a:lnTo>
                  <a:lnTo>
                    <a:pt x="3884" y="665"/>
                  </a:lnTo>
                  <a:lnTo>
                    <a:pt x="3868" y="638"/>
                  </a:lnTo>
                  <a:lnTo>
                    <a:pt x="3850" y="610"/>
                  </a:lnTo>
                  <a:lnTo>
                    <a:pt x="3832" y="584"/>
                  </a:lnTo>
                  <a:lnTo>
                    <a:pt x="3814" y="557"/>
                  </a:lnTo>
                  <a:lnTo>
                    <a:pt x="3795" y="532"/>
                  </a:lnTo>
                  <a:lnTo>
                    <a:pt x="3774" y="506"/>
                  </a:lnTo>
                  <a:lnTo>
                    <a:pt x="3754" y="481"/>
                  </a:lnTo>
                  <a:lnTo>
                    <a:pt x="3733" y="458"/>
                  </a:lnTo>
                  <a:lnTo>
                    <a:pt x="3711" y="433"/>
                  </a:lnTo>
                  <a:lnTo>
                    <a:pt x="3689" y="411"/>
                  </a:lnTo>
                  <a:lnTo>
                    <a:pt x="3667" y="388"/>
                  </a:lnTo>
                  <a:lnTo>
                    <a:pt x="3643" y="366"/>
                  </a:lnTo>
                  <a:lnTo>
                    <a:pt x="3619" y="344"/>
                  </a:lnTo>
                  <a:lnTo>
                    <a:pt x="3596" y="323"/>
                  </a:lnTo>
                  <a:lnTo>
                    <a:pt x="3571" y="303"/>
                  </a:lnTo>
                  <a:lnTo>
                    <a:pt x="3545" y="282"/>
                  </a:lnTo>
                  <a:lnTo>
                    <a:pt x="3519" y="263"/>
                  </a:lnTo>
                  <a:lnTo>
                    <a:pt x="3493" y="244"/>
                  </a:lnTo>
                  <a:lnTo>
                    <a:pt x="3466" y="226"/>
                  </a:lnTo>
                  <a:lnTo>
                    <a:pt x="3439" y="208"/>
                  </a:lnTo>
                  <a:lnTo>
                    <a:pt x="3411" y="191"/>
                  </a:lnTo>
                  <a:lnTo>
                    <a:pt x="3383" y="176"/>
                  </a:lnTo>
                  <a:lnTo>
                    <a:pt x="3355" y="160"/>
                  </a:lnTo>
                  <a:lnTo>
                    <a:pt x="3326" y="145"/>
                  </a:lnTo>
                  <a:lnTo>
                    <a:pt x="3297" y="131"/>
                  </a:lnTo>
                  <a:lnTo>
                    <a:pt x="3266" y="117"/>
                  </a:lnTo>
                  <a:lnTo>
                    <a:pt x="3236" y="104"/>
                  </a:lnTo>
                  <a:lnTo>
                    <a:pt x="3205" y="92"/>
                  </a:lnTo>
                  <a:lnTo>
                    <a:pt x="3175" y="80"/>
                  </a:lnTo>
                  <a:lnTo>
                    <a:pt x="3144" y="70"/>
                  </a:lnTo>
                  <a:lnTo>
                    <a:pt x="3112" y="60"/>
                  </a:lnTo>
                  <a:lnTo>
                    <a:pt x="3079" y="51"/>
                  </a:lnTo>
                  <a:lnTo>
                    <a:pt x="3047" y="42"/>
                  </a:lnTo>
                  <a:lnTo>
                    <a:pt x="3014" y="34"/>
                  </a:lnTo>
                  <a:lnTo>
                    <a:pt x="2982" y="27"/>
                  </a:lnTo>
                  <a:lnTo>
                    <a:pt x="2949" y="20"/>
                  </a:lnTo>
                  <a:lnTo>
                    <a:pt x="2915" y="15"/>
                  </a:lnTo>
                  <a:lnTo>
                    <a:pt x="2882" y="10"/>
                  </a:lnTo>
                  <a:lnTo>
                    <a:pt x="2847" y="7"/>
                  </a:lnTo>
                  <a:lnTo>
                    <a:pt x="2813" y="4"/>
                  </a:lnTo>
                  <a:lnTo>
                    <a:pt x="2778" y="1"/>
                  </a:lnTo>
                  <a:lnTo>
                    <a:pt x="2743" y="0"/>
                  </a:lnTo>
                  <a:lnTo>
                    <a:pt x="2708" y="0"/>
                  </a:lnTo>
                  <a:lnTo>
                    <a:pt x="2673" y="0"/>
                  </a:lnTo>
                  <a:lnTo>
                    <a:pt x="2639" y="1"/>
                  </a:lnTo>
                  <a:lnTo>
                    <a:pt x="2605" y="4"/>
                  </a:lnTo>
                  <a:lnTo>
                    <a:pt x="2570" y="7"/>
                  </a:lnTo>
                  <a:lnTo>
                    <a:pt x="2536" y="10"/>
                  </a:lnTo>
                  <a:lnTo>
                    <a:pt x="2503" y="15"/>
                  </a:lnTo>
                  <a:lnTo>
                    <a:pt x="2469" y="20"/>
                  </a:lnTo>
                  <a:lnTo>
                    <a:pt x="2436" y="27"/>
                  </a:lnTo>
                  <a:lnTo>
                    <a:pt x="2402" y="34"/>
                  </a:lnTo>
                  <a:lnTo>
                    <a:pt x="2370" y="42"/>
                  </a:lnTo>
                  <a:lnTo>
                    <a:pt x="2338" y="51"/>
                  </a:lnTo>
                  <a:lnTo>
                    <a:pt x="2306" y="60"/>
                  </a:lnTo>
                  <a:lnTo>
                    <a:pt x="2274" y="70"/>
                  </a:lnTo>
                  <a:lnTo>
                    <a:pt x="2243" y="80"/>
                  </a:lnTo>
                  <a:lnTo>
                    <a:pt x="2212" y="92"/>
                  </a:lnTo>
                  <a:lnTo>
                    <a:pt x="2181" y="104"/>
                  </a:lnTo>
                  <a:lnTo>
                    <a:pt x="2152" y="117"/>
                  </a:lnTo>
                  <a:lnTo>
                    <a:pt x="2121" y="131"/>
                  </a:lnTo>
                  <a:lnTo>
                    <a:pt x="2092" y="145"/>
                  </a:lnTo>
                  <a:lnTo>
                    <a:pt x="2063" y="160"/>
                  </a:lnTo>
                  <a:lnTo>
                    <a:pt x="2035" y="176"/>
                  </a:lnTo>
                  <a:lnTo>
                    <a:pt x="2007" y="191"/>
                  </a:lnTo>
                  <a:lnTo>
                    <a:pt x="1979" y="208"/>
                  </a:lnTo>
                  <a:lnTo>
                    <a:pt x="1952" y="226"/>
                  </a:lnTo>
                  <a:lnTo>
                    <a:pt x="1925" y="244"/>
                  </a:lnTo>
                  <a:lnTo>
                    <a:pt x="1899" y="263"/>
                  </a:lnTo>
                  <a:lnTo>
                    <a:pt x="1873" y="282"/>
                  </a:lnTo>
                  <a:lnTo>
                    <a:pt x="1847" y="303"/>
                  </a:lnTo>
                  <a:lnTo>
                    <a:pt x="1822" y="323"/>
                  </a:lnTo>
                  <a:lnTo>
                    <a:pt x="1797" y="344"/>
                  </a:lnTo>
                  <a:lnTo>
                    <a:pt x="1774" y="366"/>
                  </a:lnTo>
                  <a:lnTo>
                    <a:pt x="1751" y="388"/>
                  </a:lnTo>
                  <a:lnTo>
                    <a:pt x="1728" y="411"/>
                  </a:lnTo>
                  <a:lnTo>
                    <a:pt x="1706" y="433"/>
                  </a:lnTo>
                  <a:lnTo>
                    <a:pt x="1685" y="458"/>
                  </a:lnTo>
                  <a:lnTo>
                    <a:pt x="1664" y="481"/>
                  </a:lnTo>
                  <a:lnTo>
                    <a:pt x="1643" y="506"/>
                  </a:lnTo>
                  <a:lnTo>
                    <a:pt x="1623" y="532"/>
                  </a:lnTo>
                  <a:lnTo>
                    <a:pt x="1604" y="557"/>
                  </a:lnTo>
                  <a:lnTo>
                    <a:pt x="1586" y="584"/>
                  </a:lnTo>
                  <a:lnTo>
                    <a:pt x="1568" y="610"/>
                  </a:lnTo>
                  <a:lnTo>
                    <a:pt x="1550" y="638"/>
                  </a:lnTo>
                  <a:lnTo>
                    <a:pt x="1533" y="665"/>
                  </a:lnTo>
                  <a:lnTo>
                    <a:pt x="1517" y="693"/>
                  </a:lnTo>
                  <a:lnTo>
                    <a:pt x="1503" y="721"/>
                  </a:lnTo>
                  <a:lnTo>
                    <a:pt x="1488" y="750"/>
                  </a:lnTo>
                  <a:lnTo>
                    <a:pt x="1474" y="778"/>
                  </a:lnTo>
                  <a:lnTo>
                    <a:pt x="1461" y="809"/>
                  </a:lnTo>
                  <a:lnTo>
                    <a:pt x="1448" y="838"/>
                  </a:lnTo>
                  <a:lnTo>
                    <a:pt x="1436" y="868"/>
                  </a:lnTo>
                  <a:lnTo>
                    <a:pt x="1425" y="899"/>
                  </a:lnTo>
                  <a:lnTo>
                    <a:pt x="1415" y="930"/>
                  </a:lnTo>
                  <a:lnTo>
                    <a:pt x="1406" y="962"/>
                  </a:lnTo>
                  <a:lnTo>
                    <a:pt x="1397" y="993"/>
                  </a:lnTo>
                  <a:lnTo>
                    <a:pt x="1389" y="1025"/>
                  </a:lnTo>
                  <a:lnTo>
                    <a:pt x="1381" y="1057"/>
                  </a:lnTo>
                  <a:lnTo>
                    <a:pt x="1376" y="1089"/>
                  </a:lnTo>
                  <a:lnTo>
                    <a:pt x="1370" y="1121"/>
                  </a:lnTo>
                  <a:lnTo>
                    <a:pt x="1366" y="1155"/>
                  </a:lnTo>
                  <a:lnTo>
                    <a:pt x="1361" y="1188"/>
                  </a:lnTo>
                  <a:lnTo>
                    <a:pt x="1358" y="1221"/>
                  </a:lnTo>
                  <a:lnTo>
                    <a:pt x="1355" y="1255"/>
                  </a:lnTo>
                  <a:lnTo>
                    <a:pt x="1354" y="1289"/>
                  </a:lnTo>
                  <a:lnTo>
                    <a:pt x="1354" y="1324"/>
                  </a:lnTo>
                  <a:lnTo>
                    <a:pt x="1354" y="1357"/>
                  </a:lnTo>
                  <a:lnTo>
                    <a:pt x="1355" y="1391"/>
                  </a:lnTo>
                  <a:lnTo>
                    <a:pt x="1358" y="1425"/>
                  </a:lnTo>
                  <a:lnTo>
                    <a:pt x="1361" y="1459"/>
                  </a:lnTo>
                  <a:lnTo>
                    <a:pt x="1366" y="1492"/>
                  </a:lnTo>
                  <a:lnTo>
                    <a:pt x="1370" y="1525"/>
                  </a:lnTo>
                  <a:lnTo>
                    <a:pt x="1376" y="1557"/>
                  </a:lnTo>
                  <a:lnTo>
                    <a:pt x="1381" y="1590"/>
                  </a:lnTo>
                  <a:lnTo>
                    <a:pt x="1389" y="1622"/>
                  </a:lnTo>
                  <a:lnTo>
                    <a:pt x="1397" y="1654"/>
                  </a:lnTo>
                  <a:lnTo>
                    <a:pt x="1406" y="1686"/>
                  </a:lnTo>
                  <a:lnTo>
                    <a:pt x="1415" y="1717"/>
                  </a:lnTo>
                  <a:lnTo>
                    <a:pt x="1425" y="1748"/>
                  </a:lnTo>
                  <a:lnTo>
                    <a:pt x="1436" y="1778"/>
                  </a:lnTo>
                  <a:lnTo>
                    <a:pt x="1448" y="1808"/>
                  </a:lnTo>
                  <a:lnTo>
                    <a:pt x="1461" y="1839"/>
                  </a:lnTo>
                  <a:lnTo>
                    <a:pt x="1474" y="1868"/>
                  </a:lnTo>
                  <a:lnTo>
                    <a:pt x="1488" y="1897"/>
                  </a:lnTo>
                  <a:lnTo>
                    <a:pt x="1503" y="1925"/>
                  </a:lnTo>
                  <a:lnTo>
                    <a:pt x="1517" y="1954"/>
                  </a:lnTo>
                  <a:lnTo>
                    <a:pt x="1533" y="1983"/>
                  </a:lnTo>
                  <a:lnTo>
                    <a:pt x="1550" y="2010"/>
                  </a:lnTo>
                  <a:lnTo>
                    <a:pt x="1568" y="2036"/>
                  </a:lnTo>
                  <a:lnTo>
                    <a:pt x="1586" y="2063"/>
                  </a:lnTo>
                  <a:lnTo>
                    <a:pt x="1604" y="2089"/>
                  </a:lnTo>
                  <a:lnTo>
                    <a:pt x="1623" y="2115"/>
                  </a:lnTo>
                  <a:lnTo>
                    <a:pt x="1643" y="2140"/>
                  </a:lnTo>
                  <a:lnTo>
                    <a:pt x="1664" y="2165"/>
                  </a:lnTo>
                  <a:lnTo>
                    <a:pt x="1685" y="2189"/>
                  </a:lnTo>
                  <a:lnTo>
                    <a:pt x="1706" y="2213"/>
                  </a:lnTo>
                  <a:lnTo>
                    <a:pt x="1728" y="2237"/>
                  </a:lnTo>
                  <a:lnTo>
                    <a:pt x="1751" y="2259"/>
                  </a:lnTo>
                  <a:lnTo>
                    <a:pt x="1774" y="2282"/>
                  </a:lnTo>
                  <a:lnTo>
                    <a:pt x="1797" y="2303"/>
                  </a:lnTo>
                  <a:lnTo>
                    <a:pt x="1822" y="2324"/>
                  </a:lnTo>
                  <a:lnTo>
                    <a:pt x="1847" y="2345"/>
                  </a:lnTo>
                  <a:lnTo>
                    <a:pt x="1873" y="2365"/>
                  </a:lnTo>
                  <a:lnTo>
                    <a:pt x="1899" y="2384"/>
                  </a:lnTo>
                  <a:lnTo>
                    <a:pt x="1925" y="2403"/>
                  </a:lnTo>
                  <a:lnTo>
                    <a:pt x="1952" y="2421"/>
                  </a:lnTo>
                  <a:lnTo>
                    <a:pt x="1979" y="2438"/>
                  </a:lnTo>
                  <a:lnTo>
                    <a:pt x="2007" y="2455"/>
                  </a:lnTo>
                  <a:lnTo>
                    <a:pt x="2035" y="2472"/>
                  </a:lnTo>
                  <a:lnTo>
                    <a:pt x="2063" y="2487"/>
                  </a:lnTo>
                  <a:lnTo>
                    <a:pt x="2092" y="2502"/>
                  </a:lnTo>
                  <a:lnTo>
                    <a:pt x="2121" y="2517"/>
                  </a:lnTo>
                  <a:lnTo>
                    <a:pt x="2152" y="2530"/>
                  </a:lnTo>
                  <a:lnTo>
                    <a:pt x="2181" y="2542"/>
                  </a:lnTo>
                  <a:lnTo>
                    <a:pt x="2212" y="2555"/>
                  </a:lnTo>
                  <a:lnTo>
                    <a:pt x="2243" y="2566"/>
                  </a:lnTo>
                  <a:lnTo>
                    <a:pt x="2274" y="2577"/>
                  </a:lnTo>
                  <a:lnTo>
                    <a:pt x="2306" y="2587"/>
                  </a:lnTo>
                  <a:lnTo>
                    <a:pt x="2338" y="2596"/>
                  </a:lnTo>
                  <a:lnTo>
                    <a:pt x="2370" y="2605"/>
                  </a:lnTo>
                  <a:lnTo>
                    <a:pt x="2402" y="2613"/>
                  </a:lnTo>
                  <a:lnTo>
                    <a:pt x="2436" y="2620"/>
                  </a:lnTo>
                  <a:lnTo>
                    <a:pt x="2469" y="2626"/>
                  </a:lnTo>
                  <a:lnTo>
                    <a:pt x="2503" y="2631"/>
                  </a:lnTo>
                  <a:lnTo>
                    <a:pt x="2536" y="2636"/>
                  </a:lnTo>
                  <a:lnTo>
                    <a:pt x="2570" y="2640"/>
                  </a:lnTo>
                  <a:lnTo>
                    <a:pt x="2605" y="2643"/>
                  </a:lnTo>
                  <a:lnTo>
                    <a:pt x="2639" y="2645"/>
                  </a:lnTo>
                  <a:lnTo>
                    <a:pt x="2673" y="2646"/>
                  </a:lnTo>
                  <a:lnTo>
                    <a:pt x="2708" y="26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</p:grpSp>
      <p:grpSp>
        <p:nvGrpSpPr>
          <p:cNvPr id="26632" name="组合 1025"/>
          <p:cNvGrpSpPr/>
          <p:nvPr/>
        </p:nvGrpSpPr>
        <p:grpSpPr bwMode="auto">
          <a:xfrm>
            <a:off x="7138194" y="4670425"/>
            <a:ext cx="315912" cy="317500"/>
            <a:chOff x="5253802" y="3856218"/>
            <a:chExt cx="317004" cy="317004"/>
          </a:xfrm>
        </p:grpSpPr>
        <p:sp>
          <p:nvSpPr>
            <p:cNvPr id="104" name="椭圆 103"/>
            <p:cNvSpPr/>
            <p:nvPr/>
          </p:nvSpPr>
          <p:spPr>
            <a:xfrm>
              <a:off x="5253802" y="3856218"/>
              <a:ext cx="317004" cy="317004"/>
            </a:xfrm>
            <a:prstGeom prst="ellipse">
              <a:avLst/>
            </a:prstGeom>
            <a:solidFill>
              <a:srgbClr val="4B64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106" name="KSO_Shape"/>
            <p:cNvSpPr/>
            <p:nvPr/>
          </p:nvSpPr>
          <p:spPr bwMode="auto">
            <a:xfrm>
              <a:off x="5309556" y="3908524"/>
              <a:ext cx="205496" cy="193372"/>
            </a:xfrm>
            <a:custGeom>
              <a:avLst/>
              <a:gdLst/>
              <a:ahLst/>
              <a:cxnLst/>
              <a:rect l="0" t="0" r="r" b="b"/>
              <a:pathLst>
                <a:path w="1917701" h="1819275">
                  <a:moveTo>
                    <a:pt x="711992" y="795933"/>
                  </a:moveTo>
                  <a:lnTo>
                    <a:pt x="722042" y="796197"/>
                  </a:lnTo>
                  <a:lnTo>
                    <a:pt x="731828" y="796462"/>
                  </a:lnTo>
                  <a:lnTo>
                    <a:pt x="742143" y="796991"/>
                  </a:lnTo>
                  <a:lnTo>
                    <a:pt x="751929" y="797784"/>
                  </a:lnTo>
                  <a:lnTo>
                    <a:pt x="761979" y="798577"/>
                  </a:lnTo>
                  <a:lnTo>
                    <a:pt x="771765" y="799635"/>
                  </a:lnTo>
                  <a:lnTo>
                    <a:pt x="781551" y="800957"/>
                  </a:lnTo>
                  <a:lnTo>
                    <a:pt x="791337" y="802544"/>
                  </a:lnTo>
                  <a:lnTo>
                    <a:pt x="800858" y="804130"/>
                  </a:lnTo>
                  <a:lnTo>
                    <a:pt x="810644" y="805981"/>
                  </a:lnTo>
                  <a:lnTo>
                    <a:pt x="820166" y="807832"/>
                  </a:lnTo>
                  <a:lnTo>
                    <a:pt x="829687" y="810212"/>
                  </a:lnTo>
                  <a:lnTo>
                    <a:pt x="839473" y="812592"/>
                  </a:lnTo>
                  <a:lnTo>
                    <a:pt x="848994" y="814972"/>
                  </a:lnTo>
                  <a:lnTo>
                    <a:pt x="858252" y="817616"/>
                  </a:lnTo>
                  <a:lnTo>
                    <a:pt x="867773" y="820525"/>
                  </a:lnTo>
                  <a:lnTo>
                    <a:pt x="886551" y="826871"/>
                  </a:lnTo>
                  <a:lnTo>
                    <a:pt x="905065" y="833746"/>
                  </a:lnTo>
                  <a:lnTo>
                    <a:pt x="923315" y="841415"/>
                  </a:lnTo>
                  <a:lnTo>
                    <a:pt x="941300" y="849612"/>
                  </a:lnTo>
                  <a:lnTo>
                    <a:pt x="959284" y="858603"/>
                  </a:lnTo>
                  <a:lnTo>
                    <a:pt x="976740" y="868122"/>
                  </a:lnTo>
                  <a:lnTo>
                    <a:pt x="993932" y="878170"/>
                  </a:lnTo>
                  <a:lnTo>
                    <a:pt x="1011123" y="889012"/>
                  </a:lnTo>
                  <a:lnTo>
                    <a:pt x="1003189" y="891392"/>
                  </a:lnTo>
                  <a:lnTo>
                    <a:pt x="995254" y="893772"/>
                  </a:lnTo>
                  <a:lnTo>
                    <a:pt x="987055" y="896416"/>
                  </a:lnTo>
                  <a:lnTo>
                    <a:pt x="979121" y="899325"/>
                  </a:lnTo>
                  <a:lnTo>
                    <a:pt x="971186" y="902762"/>
                  </a:lnTo>
                  <a:lnTo>
                    <a:pt x="962987" y="905936"/>
                  </a:lnTo>
                  <a:lnTo>
                    <a:pt x="955053" y="909638"/>
                  </a:lnTo>
                  <a:lnTo>
                    <a:pt x="947383" y="913604"/>
                  </a:lnTo>
                  <a:lnTo>
                    <a:pt x="939448" y="917835"/>
                  </a:lnTo>
                  <a:lnTo>
                    <a:pt x="932043" y="922066"/>
                  </a:lnTo>
                  <a:lnTo>
                    <a:pt x="924637" y="926826"/>
                  </a:lnTo>
                  <a:lnTo>
                    <a:pt x="917231" y="931850"/>
                  </a:lnTo>
                  <a:lnTo>
                    <a:pt x="910090" y="936874"/>
                  </a:lnTo>
                  <a:lnTo>
                    <a:pt x="902949" y="942427"/>
                  </a:lnTo>
                  <a:lnTo>
                    <a:pt x="896073" y="948509"/>
                  </a:lnTo>
                  <a:lnTo>
                    <a:pt x="889461" y="954326"/>
                  </a:lnTo>
                  <a:lnTo>
                    <a:pt x="883113" y="960937"/>
                  </a:lnTo>
                  <a:lnTo>
                    <a:pt x="877030" y="967812"/>
                  </a:lnTo>
                  <a:lnTo>
                    <a:pt x="871211" y="974952"/>
                  </a:lnTo>
                  <a:lnTo>
                    <a:pt x="865393" y="982356"/>
                  </a:lnTo>
                  <a:lnTo>
                    <a:pt x="859838" y="990024"/>
                  </a:lnTo>
                  <a:lnTo>
                    <a:pt x="854813" y="998486"/>
                  </a:lnTo>
                  <a:lnTo>
                    <a:pt x="850052" y="1006683"/>
                  </a:lnTo>
                  <a:lnTo>
                    <a:pt x="845556" y="1015674"/>
                  </a:lnTo>
                  <a:lnTo>
                    <a:pt x="841324" y="1025193"/>
                  </a:lnTo>
                  <a:lnTo>
                    <a:pt x="837886" y="1034713"/>
                  </a:lnTo>
                  <a:lnTo>
                    <a:pt x="834183" y="1044761"/>
                  </a:lnTo>
                  <a:lnTo>
                    <a:pt x="831274" y="1055074"/>
                  </a:lnTo>
                  <a:lnTo>
                    <a:pt x="828629" y="1066180"/>
                  </a:lnTo>
                  <a:lnTo>
                    <a:pt x="826249" y="1077550"/>
                  </a:lnTo>
                  <a:lnTo>
                    <a:pt x="824398" y="1089185"/>
                  </a:lnTo>
                  <a:lnTo>
                    <a:pt x="823340" y="1101349"/>
                  </a:lnTo>
                  <a:lnTo>
                    <a:pt x="822017" y="1115893"/>
                  </a:lnTo>
                  <a:lnTo>
                    <a:pt x="821488" y="1129907"/>
                  </a:lnTo>
                  <a:lnTo>
                    <a:pt x="821488" y="1143129"/>
                  </a:lnTo>
                  <a:lnTo>
                    <a:pt x="821753" y="1156086"/>
                  </a:lnTo>
                  <a:lnTo>
                    <a:pt x="822546" y="1168514"/>
                  </a:lnTo>
                  <a:lnTo>
                    <a:pt x="824133" y="1180413"/>
                  </a:lnTo>
                  <a:lnTo>
                    <a:pt x="825984" y="1192048"/>
                  </a:lnTo>
                  <a:lnTo>
                    <a:pt x="828100" y="1203154"/>
                  </a:lnTo>
                  <a:lnTo>
                    <a:pt x="830745" y="1213731"/>
                  </a:lnTo>
                  <a:lnTo>
                    <a:pt x="833654" y="1224044"/>
                  </a:lnTo>
                  <a:lnTo>
                    <a:pt x="836828" y="1233828"/>
                  </a:lnTo>
                  <a:lnTo>
                    <a:pt x="840531" y="1243348"/>
                  </a:lnTo>
                  <a:lnTo>
                    <a:pt x="844763" y="1252338"/>
                  </a:lnTo>
                  <a:lnTo>
                    <a:pt x="848994" y="1260800"/>
                  </a:lnTo>
                  <a:lnTo>
                    <a:pt x="853491" y="1269262"/>
                  </a:lnTo>
                  <a:lnTo>
                    <a:pt x="858516" y="1276930"/>
                  </a:lnTo>
                  <a:lnTo>
                    <a:pt x="863806" y="1284334"/>
                  </a:lnTo>
                  <a:lnTo>
                    <a:pt x="869360" y="1291474"/>
                  </a:lnTo>
                  <a:lnTo>
                    <a:pt x="874914" y="1298349"/>
                  </a:lnTo>
                  <a:lnTo>
                    <a:pt x="880997" y="1304960"/>
                  </a:lnTo>
                  <a:lnTo>
                    <a:pt x="887080" y="1311042"/>
                  </a:lnTo>
                  <a:lnTo>
                    <a:pt x="893428" y="1316859"/>
                  </a:lnTo>
                  <a:lnTo>
                    <a:pt x="900040" y="1322412"/>
                  </a:lnTo>
                  <a:lnTo>
                    <a:pt x="906652" y="1327436"/>
                  </a:lnTo>
                  <a:lnTo>
                    <a:pt x="913264" y="1332196"/>
                  </a:lnTo>
                  <a:lnTo>
                    <a:pt x="920405" y="1336956"/>
                  </a:lnTo>
                  <a:lnTo>
                    <a:pt x="927546" y="1341187"/>
                  </a:lnTo>
                  <a:lnTo>
                    <a:pt x="934687" y="1345417"/>
                  </a:lnTo>
                  <a:lnTo>
                    <a:pt x="941828" y="1349119"/>
                  </a:lnTo>
                  <a:lnTo>
                    <a:pt x="949234" y="1352821"/>
                  </a:lnTo>
                  <a:lnTo>
                    <a:pt x="956904" y="1355995"/>
                  </a:lnTo>
                  <a:lnTo>
                    <a:pt x="964310" y="1358903"/>
                  </a:lnTo>
                  <a:lnTo>
                    <a:pt x="971715" y="1361812"/>
                  </a:lnTo>
                  <a:lnTo>
                    <a:pt x="979121" y="1364456"/>
                  </a:lnTo>
                  <a:lnTo>
                    <a:pt x="986526" y="1366836"/>
                  </a:lnTo>
                  <a:lnTo>
                    <a:pt x="993932" y="1368952"/>
                  </a:lnTo>
                  <a:lnTo>
                    <a:pt x="1008479" y="1372654"/>
                  </a:lnTo>
                  <a:lnTo>
                    <a:pt x="1023025" y="1375562"/>
                  </a:lnTo>
                  <a:lnTo>
                    <a:pt x="1037043" y="1378471"/>
                  </a:lnTo>
                  <a:lnTo>
                    <a:pt x="1050532" y="1380058"/>
                  </a:lnTo>
                  <a:lnTo>
                    <a:pt x="1063227" y="1381380"/>
                  </a:lnTo>
                  <a:lnTo>
                    <a:pt x="1075129" y="1382438"/>
                  </a:lnTo>
                  <a:lnTo>
                    <a:pt x="1086237" y="1382702"/>
                  </a:lnTo>
                  <a:lnTo>
                    <a:pt x="1096287" y="1383231"/>
                  </a:lnTo>
                  <a:lnTo>
                    <a:pt x="1105015" y="1383495"/>
                  </a:lnTo>
                  <a:lnTo>
                    <a:pt x="1112421" y="1383231"/>
                  </a:lnTo>
                  <a:lnTo>
                    <a:pt x="1122736" y="1382702"/>
                  </a:lnTo>
                  <a:lnTo>
                    <a:pt x="1126703" y="1382438"/>
                  </a:lnTo>
                  <a:lnTo>
                    <a:pt x="1126703" y="1394337"/>
                  </a:lnTo>
                  <a:lnTo>
                    <a:pt x="1126968" y="1406236"/>
                  </a:lnTo>
                  <a:lnTo>
                    <a:pt x="1127232" y="1417607"/>
                  </a:lnTo>
                  <a:lnTo>
                    <a:pt x="1128025" y="1428977"/>
                  </a:lnTo>
                  <a:lnTo>
                    <a:pt x="1129083" y="1439554"/>
                  </a:lnTo>
                  <a:lnTo>
                    <a:pt x="1130141" y="1450131"/>
                  </a:lnTo>
                  <a:lnTo>
                    <a:pt x="1131728" y="1460444"/>
                  </a:lnTo>
                  <a:lnTo>
                    <a:pt x="1133580" y="1470228"/>
                  </a:lnTo>
                  <a:lnTo>
                    <a:pt x="1135431" y="1480012"/>
                  </a:lnTo>
                  <a:lnTo>
                    <a:pt x="1137547" y="1489267"/>
                  </a:lnTo>
                  <a:lnTo>
                    <a:pt x="1139927" y="1498522"/>
                  </a:lnTo>
                  <a:lnTo>
                    <a:pt x="1142572" y="1507513"/>
                  </a:lnTo>
                  <a:lnTo>
                    <a:pt x="1145481" y="1515710"/>
                  </a:lnTo>
                  <a:lnTo>
                    <a:pt x="1148391" y="1524172"/>
                  </a:lnTo>
                  <a:lnTo>
                    <a:pt x="1151564" y="1532105"/>
                  </a:lnTo>
                  <a:lnTo>
                    <a:pt x="1155003" y="1539773"/>
                  </a:lnTo>
                  <a:lnTo>
                    <a:pt x="1158441" y="1547442"/>
                  </a:lnTo>
                  <a:lnTo>
                    <a:pt x="1162408" y="1554581"/>
                  </a:lnTo>
                  <a:lnTo>
                    <a:pt x="1166111" y="1561721"/>
                  </a:lnTo>
                  <a:lnTo>
                    <a:pt x="1170078" y="1568596"/>
                  </a:lnTo>
                  <a:lnTo>
                    <a:pt x="1174575" y="1575207"/>
                  </a:lnTo>
                  <a:lnTo>
                    <a:pt x="1178806" y="1581553"/>
                  </a:lnTo>
                  <a:lnTo>
                    <a:pt x="1183038" y="1587370"/>
                  </a:lnTo>
                  <a:lnTo>
                    <a:pt x="1187799" y="1593452"/>
                  </a:lnTo>
                  <a:lnTo>
                    <a:pt x="1192560" y="1599005"/>
                  </a:lnTo>
                  <a:lnTo>
                    <a:pt x="1197320" y="1604558"/>
                  </a:lnTo>
                  <a:lnTo>
                    <a:pt x="1202346" y="1609582"/>
                  </a:lnTo>
                  <a:lnTo>
                    <a:pt x="1207635" y="1614607"/>
                  </a:lnTo>
                  <a:lnTo>
                    <a:pt x="1212660" y="1619366"/>
                  </a:lnTo>
                  <a:lnTo>
                    <a:pt x="1217950" y="1624126"/>
                  </a:lnTo>
                  <a:lnTo>
                    <a:pt x="1223240" y="1628357"/>
                  </a:lnTo>
                  <a:lnTo>
                    <a:pt x="1229058" y="1632852"/>
                  </a:lnTo>
                  <a:lnTo>
                    <a:pt x="1234348" y="1636819"/>
                  </a:lnTo>
                  <a:lnTo>
                    <a:pt x="1239902" y="1640521"/>
                  </a:lnTo>
                  <a:lnTo>
                    <a:pt x="1245721" y="1644487"/>
                  </a:lnTo>
                  <a:lnTo>
                    <a:pt x="1251540" y="1647660"/>
                  </a:lnTo>
                  <a:lnTo>
                    <a:pt x="1263177" y="1654271"/>
                  </a:lnTo>
                  <a:lnTo>
                    <a:pt x="1274814" y="1660353"/>
                  </a:lnTo>
                  <a:lnTo>
                    <a:pt x="1286716" y="1665377"/>
                  </a:lnTo>
                  <a:lnTo>
                    <a:pt x="1298882" y="1670137"/>
                  </a:lnTo>
                  <a:lnTo>
                    <a:pt x="1310784" y="1673839"/>
                  </a:lnTo>
                  <a:lnTo>
                    <a:pt x="1322686" y="1677541"/>
                  </a:lnTo>
                  <a:lnTo>
                    <a:pt x="1334588" y="1680714"/>
                  </a:lnTo>
                  <a:lnTo>
                    <a:pt x="1346225" y="1683094"/>
                  </a:lnTo>
                  <a:lnTo>
                    <a:pt x="1357862" y="1685474"/>
                  </a:lnTo>
                  <a:lnTo>
                    <a:pt x="1368971" y="1687325"/>
                  </a:lnTo>
                  <a:lnTo>
                    <a:pt x="1380079" y="1688382"/>
                  </a:lnTo>
                  <a:lnTo>
                    <a:pt x="1390658" y="1689705"/>
                  </a:lnTo>
                  <a:lnTo>
                    <a:pt x="1401238" y="1690498"/>
                  </a:lnTo>
                  <a:lnTo>
                    <a:pt x="1411024" y="1690762"/>
                  </a:lnTo>
                  <a:lnTo>
                    <a:pt x="1411817" y="1709537"/>
                  </a:lnTo>
                  <a:lnTo>
                    <a:pt x="1412346" y="1728311"/>
                  </a:lnTo>
                  <a:lnTo>
                    <a:pt x="1412875" y="1747086"/>
                  </a:lnTo>
                  <a:lnTo>
                    <a:pt x="1412875" y="1766125"/>
                  </a:lnTo>
                  <a:lnTo>
                    <a:pt x="1412346" y="1792832"/>
                  </a:lnTo>
                  <a:lnTo>
                    <a:pt x="1411553" y="1819275"/>
                  </a:lnTo>
                  <a:lnTo>
                    <a:pt x="793" y="1811078"/>
                  </a:lnTo>
                  <a:lnTo>
                    <a:pt x="264" y="1784635"/>
                  </a:lnTo>
                  <a:lnTo>
                    <a:pt x="0" y="1757928"/>
                  </a:lnTo>
                  <a:lnTo>
                    <a:pt x="529" y="1733071"/>
                  </a:lnTo>
                  <a:lnTo>
                    <a:pt x="1058" y="1708215"/>
                  </a:lnTo>
                  <a:lnTo>
                    <a:pt x="2645" y="1683623"/>
                  </a:lnTo>
                  <a:lnTo>
                    <a:pt x="4232" y="1659031"/>
                  </a:lnTo>
                  <a:lnTo>
                    <a:pt x="6612" y="1634968"/>
                  </a:lnTo>
                  <a:lnTo>
                    <a:pt x="8992" y="1610905"/>
                  </a:lnTo>
                  <a:lnTo>
                    <a:pt x="12166" y="1587106"/>
                  </a:lnTo>
                  <a:lnTo>
                    <a:pt x="15340" y="1563307"/>
                  </a:lnTo>
                  <a:lnTo>
                    <a:pt x="19307" y="1539773"/>
                  </a:lnTo>
                  <a:lnTo>
                    <a:pt x="23804" y="1516503"/>
                  </a:lnTo>
                  <a:lnTo>
                    <a:pt x="28300" y="1493762"/>
                  </a:lnTo>
                  <a:lnTo>
                    <a:pt x="33590" y="1470757"/>
                  </a:lnTo>
                  <a:lnTo>
                    <a:pt x="38879" y="1448280"/>
                  </a:lnTo>
                  <a:lnTo>
                    <a:pt x="44962" y="1425804"/>
                  </a:lnTo>
                  <a:lnTo>
                    <a:pt x="51045" y="1403856"/>
                  </a:lnTo>
                  <a:lnTo>
                    <a:pt x="57658" y="1382173"/>
                  </a:lnTo>
                  <a:lnTo>
                    <a:pt x="64799" y="1360754"/>
                  </a:lnTo>
                  <a:lnTo>
                    <a:pt x="72204" y="1339336"/>
                  </a:lnTo>
                  <a:lnTo>
                    <a:pt x="79874" y="1318710"/>
                  </a:lnTo>
                  <a:lnTo>
                    <a:pt x="88073" y="1298085"/>
                  </a:lnTo>
                  <a:lnTo>
                    <a:pt x="96272" y="1277459"/>
                  </a:lnTo>
                  <a:lnTo>
                    <a:pt x="105265" y="1257627"/>
                  </a:lnTo>
                  <a:lnTo>
                    <a:pt x="114522" y="1238059"/>
                  </a:lnTo>
                  <a:lnTo>
                    <a:pt x="123779" y="1218491"/>
                  </a:lnTo>
                  <a:lnTo>
                    <a:pt x="133565" y="1199452"/>
                  </a:lnTo>
                  <a:lnTo>
                    <a:pt x="143615" y="1180678"/>
                  </a:lnTo>
                  <a:lnTo>
                    <a:pt x="153930" y="1162432"/>
                  </a:lnTo>
                  <a:lnTo>
                    <a:pt x="165038" y="1144451"/>
                  </a:lnTo>
                  <a:lnTo>
                    <a:pt x="176147" y="1126734"/>
                  </a:lnTo>
                  <a:lnTo>
                    <a:pt x="187255" y="1109546"/>
                  </a:lnTo>
                  <a:lnTo>
                    <a:pt x="198892" y="1092623"/>
                  </a:lnTo>
                  <a:lnTo>
                    <a:pt x="210794" y="1075964"/>
                  </a:lnTo>
                  <a:lnTo>
                    <a:pt x="222960" y="1059834"/>
                  </a:lnTo>
                  <a:lnTo>
                    <a:pt x="235391" y="1044232"/>
                  </a:lnTo>
                  <a:lnTo>
                    <a:pt x="248351" y="1028895"/>
                  </a:lnTo>
                  <a:lnTo>
                    <a:pt x="261310" y="1013823"/>
                  </a:lnTo>
                  <a:lnTo>
                    <a:pt x="274799" y="999544"/>
                  </a:lnTo>
                  <a:lnTo>
                    <a:pt x="288288" y="985529"/>
                  </a:lnTo>
                  <a:lnTo>
                    <a:pt x="302041" y="971779"/>
                  </a:lnTo>
                  <a:lnTo>
                    <a:pt x="316059" y="958557"/>
                  </a:lnTo>
                  <a:lnTo>
                    <a:pt x="330341" y="946129"/>
                  </a:lnTo>
                  <a:lnTo>
                    <a:pt x="344888" y="933965"/>
                  </a:lnTo>
                  <a:lnTo>
                    <a:pt x="359963" y="922066"/>
                  </a:lnTo>
                  <a:lnTo>
                    <a:pt x="374774" y="910695"/>
                  </a:lnTo>
                  <a:lnTo>
                    <a:pt x="389850" y="899589"/>
                  </a:lnTo>
                  <a:lnTo>
                    <a:pt x="405454" y="889541"/>
                  </a:lnTo>
                  <a:lnTo>
                    <a:pt x="420794" y="879757"/>
                  </a:lnTo>
                  <a:lnTo>
                    <a:pt x="436664" y="870238"/>
                  </a:lnTo>
                  <a:lnTo>
                    <a:pt x="452533" y="861511"/>
                  </a:lnTo>
                  <a:lnTo>
                    <a:pt x="468666" y="853314"/>
                  </a:lnTo>
                  <a:lnTo>
                    <a:pt x="485064" y="845646"/>
                  </a:lnTo>
                  <a:lnTo>
                    <a:pt x="501727" y="838242"/>
                  </a:lnTo>
                  <a:lnTo>
                    <a:pt x="518389" y="831631"/>
                  </a:lnTo>
                  <a:lnTo>
                    <a:pt x="535316" y="825285"/>
                  </a:lnTo>
                  <a:lnTo>
                    <a:pt x="552243" y="819732"/>
                  </a:lnTo>
                  <a:lnTo>
                    <a:pt x="569435" y="814972"/>
                  </a:lnTo>
                  <a:lnTo>
                    <a:pt x="586891" y="810477"/>
                  </a:lnTo>
                  <a:lnTo>
                    <a:pt x="604347" y="806510"/>
                  </a:lnTo>
                  <a:lnTo>
                    <a:pt x="622067" y="803337"/>
                  </a:lnTo>
                  <a:lnTo>
                    <a:pt x="639787" y="800693"/>
                  </a:lnTo>
                  <a:lnTo>
                    <a:pt x="657508" y="798577"/>
                  </a:lnTo>
                  <a:lnTo>
                    <a:pt x="675757" y="796991"/>
                  </a:lnTo>
                  <a:lnTo>
                    <a:pt x="693742" y="796197"/>
                  </a:lnTo>
                  <a:lnTo>
                    <a:pt x="711992" y="795933"/>
                  </a:lnTo>
                  <a:close/>
                  <a:moveTo>
                    <a:pt x="1463280" y="660400"/>
                  </a:moveTo>
                  <a:lnTo>
                    <a:pt x="1469893" y="660400"/>
                  </a:lnTo>
                  <a:lnTo>
                    <a:pt x="1477034" y="660665"/>
                  </a:lnTo>
                  <a:lnTo>
                    <a:pt x="1483912" y="660929"/>
                  </a:lnTo>
                  <a:lnTo>
                    <a:pt x="1490789" y="661988"/>
                  </a:lnTo>
                  <a:lnTo>
                    <a:pt x="1497666" y="663046"/>
                  </a:lnTo>
                  <a:lnTo>
                    <a:pt x="1504279" y="664898"/>
                  </a:lnTo>
                  <a:lnTo>
                    <a:pt x="1510891" y="666750"/>
                  </a:lnTo>
                  <a:lnTo>
                    <a:pt x="1516975" y="668867"/>
                  </a:lnTo>
                  <a:lnTo>
                    <a:pt x="1523323" y="671248"/>
                  </a:lnTo>
                  <a:lnTo>
                    <a:pt x="1529142" y="673894"/>
                  </a:lnTo>
                  <a:lnTo>
                    <a:pt x="1535226" y="676804"/>
                  </a:lnTo>
                  <a:lnTo>
                    <a:pt x="1540780" y="679979"/>
                  </a:lnTo>
                  <a:lnTo>
                    <a:pt x="1546599" y="683683"/>
                  </a:lnTo>
                  <a:lnTo>
                    <a:pt x="1551625" y="687123"/>
                  </a:lnTo>
                  <a:lnTo>
                    <a:pt x="1556915" y="691356"/>
                  </a:lnTo>
                  <a:lnTo>
                    <a:pt x="1561676" y="695590"/>
                  </a:lnTo>
                  <a:lnTo>
                    <a:pt x="1566437" y="700088"/>
                  </a:lnTo>
                  <a:lnTo>
                    <a:pt x="1570934" y="704850"/>
                  </a:lnTo>
                  <a:lnTo>
                    <a:pt x="1575431" y="709613"/>
                  </a:lnTo>
                  <a:lnTo>
                    <a:pt x="1579134" y="714640"/>
                  </a:lnTo>
                  <a:lnTo>
                    <a:pt x="1583101" y="719931"/>
                  </a:lnTo>
                  <a:lnTo>
                    <a:pt x="1586540" y="725223"/>
                  </a:lnTo>
                  <a:lnTo>
                    <a:pt x="1589978" y="731044"/>
                  </a:lnTo>
                  <a:lnTo>
                    <a:pt x="1592888" y="736600"/>
                  </a:lnTo>
                  <a:lnTo>
                    <a:pt x="1595533" y="742685"/>
                  </a:lnTo>
                  <a:lnTo>
                    <a:pt x="1597914" y="748771"/>
                  </a:lnTo>
                  <a:lnTo>
                    <a:pt x="1600030" y="754856"/>
                  </a:lnTo>
                  <a:lnTo>
                    <a:pt x="1601881" y="761206"/>
                  </a:lnTo>
                  <a:lnTo>
                    <a:pt x="1603204" y="767556"/>
                  </a:lnTo>
                  <a:lnTo>
                    <a:pt x="1604526" y="774435"/>
                  </a:lnTo>
                  <a:lnTo>
                    <a:pt x="1605320" y="781050"/>
                  </a:lnTo>
                  <a:lnTo>
                    <a:pt x="1605584" y="787665"/>
                  </a:lnTo>
                  <a:lnTo>
                    <a:pt x="1605849" y="794544"/>
                  </a:lnTo>
                  <a:lnTo>
                    <a:pt x="1604791" y="967581"/>
                  </a:lnTo>
                  <a:lnTo>
                    <a:pt x="1781745" y="968375"/>
                  </a:lnTo>
                  <a:lnTo>
                    <a:pt x="1788887" y="968640"/>
                  </a:lnTo>
                  <a:lnTo>
                    <a:pt x="1795764" y="969169"/>
                  </a:lnTo>
                  <a:lnTo>
                    <a:pt x="1802641" y="970227"/>
                  </a:lnTo>
                  <a:lnTo>
                    <a:pt x="1809518" y="971285"/>
                  </a:lnTo>
                  <a:lnTo>
                    <a:pt x="1815866" y="972873"/>
                  </a:lnTo>
                  <a:lnTo>
                    <a:pt x="1822479" y="974725"/>
                  </a:lnTo>
                  <a:lnTo>
                    <a:pt x="1828827" y="977106"/>
                  </a:lnTo>
                  <a:lnTo>
                    <a:pt x="1834911" y="979488"/>
                  </a:lnTo>
                  <a:lnTo>
                    <a:pt x="1840994" y="982133"/>
                  </a:lnTo>
                  <a:lnTo>
                    <a:pt x="1846813" y="985044"/>
                  </a:lnTo>
                  <a:lnTo>
                    <a:pt x="1852633" y="988219"/>
                  </a:lnTo>
                  <a:lnTo>
                    <a:pt x="1857923" y="991923"/>
                  </a:lnTo>
                  <a:lnTo>
                    <a:pt x="1863213" y="995363"/>
                  </a:lnTo>
                  <a:lnTo>
                    <a:pt x="1868503" y="999596"/>
                  </a:lnTo>
                  <a:lnTo>
                    <a:pt x="1873264" y="1003829"/>
                  </a:lnTo>
                  <a:lnTo>
                    <a:pt x="1878025" y="1008327"/>
                  </a:lnTo>
                  <a:lnTo>
                    <a:pt x="1882522" y="1012825"/>
                  </a:lnTo>
                  <a:lnTo>
                    <a:pt x="1886754" y="1017852"/>
                  </a:lnTo>
                  <a:lnTo>
                    <a:pt x="1890986" y="1022879"/>
                  </a:lnTo>
                  <a:lnTo>
                    <a:pt x="1894689" y="1027906"/>
                  </a:lnTo>
                  <a:lnTo>
                    <a:pt x="1898128" y="1033463"/>
                  </a:lnTo>
                  <a:lnTo>
                    <a:pt x="1901302" y="1039283"/>
                  </a:lnTo>
                  <a:lnTo>
                    <a:pt x="1904211" y="1044840"/>
                  </a:lnTo>
                  <a:lnTo>
                    <a:pt x="1907385" y="1050660"/>
                  </a:lnTo>
                  <a:lnTo>
                    <a:pt x="1909766" y="1056746"/>
                  </a:lnTo>
                  <a:lnTo>
                    <a:pt x="1911882" y="1063096"/>
                  </a:lnTo>
                  <a:lnTo>
                    <a:pt x="1913469" y="1069181"/>
                  </a:lnTo>
                  <a:lnTo>
                    <a:pt x="1915056" y="1075796"/>
                  </a:lnTo>
                  <a:lnTo>
                    <a:pt x="1916114" y="1082410"/>
                  </a:lnTo>
                  <a:lnTo>
                    <a:pt x="1916908" y="1089290"/>
                  </a:lnTo>
                  <a:lnTo>
                    <a:pt x="1917436" y="1095640"/>
                  </a:lnTo>
                  <a:lnTo>
                    <a:pt x="1917701" y="1102783"/>
                  </a:lnTo>
                  <a:lnTo>
                    <a:pt x="1917436" y="1109663"/>
                  </a:lnTo>
                  <a:lnTo>
                    <a:pt x="1916908" y="1116277"/>
                  </a:lnTo>
                  <a:lnTo>
                    <a:pt x="1915849" y="1123156"/>
                  </a:lnTo>
                  <a:lnTo>
                    <a:pt x="1914791" y="1129506"/>
                  </a:lnTo>
                  <a:lnTo>
                    <a:pt x="1913204" y="1136121"/>
                  </a:lnTo>
                  <a:lnTo>
                    <a:pt x="1911088" y="1142471"/>
                  </a:lnTo>
                  <a:lnTo>
                    <a:pt x="1908972" y="1148556"/>
                  </a:lnTo>
                  <a:lnTo>
                    <a:pt x="1906592" y="1154642"/>
                  </a:lnTo>
                  <a:lnTo>
                    <a:pt x="1903682" y="1160463"/>
                  </a:lnTo>
                  <a:lnTo>
                    <a:pt x="1900773" y="1166283"/>
                  </a:lnTo>
                  <a:lnTo>
                    <a:pt x="1897599" y="1171840"/>
                  </a:lnTo>
                  <a:lnTo>
                    <a:pt x="1893896" y="1177131"/>
                  </a:lnTo>
                  <a:lnTo>
                    <a:pt x="1889928" y="1182158"/>
                  </a:lnTo>
                  <a:lnTo>
                    <a:pt x="1885960" y="1187450"/>
                  </a:lnTo>
                  <a:lnTo>
                    <a:pt x="1881728" y="1192213"/>
                  </a:lnTo>
                  <a:lnTo>
                    <a:pt x="1876967" y="1196975"/>
                  </a:lnTo>
                  <a:lnTo>
                    <a:pt x="1872206" y="1201208"/>
                  </a:lnTo>
                  <a:lnTo>
                    <a:pt x="1867445" y="1205442"/>
                  </a:lnTo>
                  <a:lnTo>
                    <a:pt x="1862155" y="1209411"/>
                  </a:lnTo>
                  <a:lnTo>
                    <a:pt x="1856600" y="1212850"/>
                  </a:lnTo>
                  <a:lnTo>
                    <a:pt x="1851046" y="1216554"/>
                  </a:lnTo>
                  <a:lnTo>
                    <a:pt x="1845491" y="1219465"/>
                  </a:lnTo>
                  <a:lnTo>
                    <a:pt x="1839407" y="1222375"/>
                  </a:lnTo>
                  <a:lnTo>
                    <a:pt x="1833588" y="1225021"/>
                  </a:lnTo>
                  <a:lnTo>
                    <a:pt x="1827240" y="1227402"/>
                  </a:lnTo>
                  <a:lnTo>
                    <a:pt x="1821156" y="1229519"/>
                  </a:lnTo>
                  <a:lnTo>
                    <a:pt x="1814544" y="1231371"/>
                  </a:lnTo>
                  <a:lnTo>
                    <a:pt x="1807931" y="1232958"/>
                  </a:lnTo>
                  <a:lnTo>
                    <a:pt x="1801054" y="1234017"/>
                  </a:lnTo>
                  <a:lnTo>
                    <a:pt x="1794177" y="1234546"/>
                  </a:lnTo>
                  <a:lnTo>
                    <a:pt x="1787300" y="1235340"/>
                  </a:lnTo>
                  <a:lnTo>
                    <a:pt x="1780158" y="1235340"/>
                  </a:lnTo>
                  <a:lnTo>
                    <a:pt x="1603204" y="1234281"/>
                  </a:lnTo>
                  <a:lnTo>
                    <a:pt x="1602410" y="1407319"/>
                  </a:lnTo>
                  <a:lnTo>
                    <a:pt x="1602146" y="1413933"/>
                  </a:lnTo>
                  <a:lnTo>
                    <a:pt x="1601617" y="1420813"/>
                  </a:lnTo>
                  <a:lnTo>
                    <a:pt x="1600559" y="1427692"/>
                  </a:lnTo>
                  <a:lnTo>
                    <a:pt x="1599501" y="1434306"/>
                  </a:lnTo>
                  <a:lnTo>
                    <a:pt x="1597914" y="1440392"/>
                  </a:lnTo>
                  <a:lnTo>
                    <a:pt x="1595798" y="1446742"/>
                  </a:lnTo>
                  <a:lnTo>
                    <a:pt x="1593682" y="1453092"/>
                  </a:lnTo>
                  <a:lnTo>
                    <a:pt x="1591301" y="1459177"/>
                  </a:lnTo>
                  <a:lnTo>
                    <a:pt x="1588656" y="1464998"/>
                  </a:lnTo>
                  <a:lnTo>
                    <a:pt x="1585482" y="1470819"/>
                  </a:lnTo>
                  <a:lnTo>
                    <a:pt x="1582043" y="1476111"/>
                  </a:lnTo>
                  <a:lnTo>
                    <a:pt x="1578605" y="1481931"/>
                  </a:lnTo>
                  <a:lnTo>
                    <a:pt x="1574637" y="1486958"/>
                  </a:lnTo>
                  <a:lnTo>
                    <a:pt x="1570670" y="1491986"/>
                  </a:lnTo>
                  <a:lnTo>
                    <a:pt x="1566437" y="1496748"/>
                  </a:lnTo>
                  <a:lnTo>
                    <a:pt x="1561941" y="1501511"/>
                  </a:lnTo>
                  <a:lnTo>
                    <a:pt x="1557180" y="1505744"/>
                  </a:lnTo>
                  <a:lnTo>
                    <a:pt x="1552154" y="1509713"/>
                  </a:lnTo>
                  <a:lnTo>
                    <a:pt x="1546864" y="1513946"/>
                  </a:lnTo>
                  <a:lnTo>
                    <a:pt x="1541309" y="1517650"/>
                  </a:lnTo>
                  <a:lnTo>
                    <a:pt x="1536019" y="1521090"/>
                  </a:lnTo>
                  <a:lnTo>
                    <a:pt x="1530200" y="1524000"/>
                  </a:lnTo>
                  <a:lnTo>
                    <a:pt x="1524381" y="1527175"/>
                  </a:lnTo>
                  <a:lnTo>
                    <a:pt x="1518297" y="1529821"/>
                  </a:lnTo>
                  <a:lnTo>
                    <a:pt x="1511949" y="1532202"/>
                  </a:lnTo>
                  <a:lnTo>
                    <a:pt x="1505601" y="1534319"/>
                  </a:lnTo>
                  <a:lnTo>
                    <a:pt x="1499253" y="1535906"/>
                  </a:lnTo>
                  <a:lnTo>
                    <a:pt x="1492640" y="1537494"/>
                  </a:lnTo>
                  <a:lnTo>
                    <a:pt x="1485763" y="1538288"/>
                  </a:lnTo>
                  <a:lnTo>
                    <a:pt x="1478886" y="1539346"/>
                  </a:lnTo>
                  <a:lnTo>
                    <a:pt x="1472009" y="1539875"/>
                  </a:lnTo>
                  <a:lnTo>
                    <a:pt x="1464867" y="1539875"/>
                  </a:lnTo>
                  <a:lnTo>
                    <a:pt x="1458255" y="1539611"/>
                  </a:lnTo>
                  <a:lnTo>
                    <a:pt x="1451113" y="1539346"/>
                  </a:lnTo>
                  <a:lnTo>
                    <a:pt x="1444236" y="1538288"/>
                  </a:lnTo>
                  <a:lnTo>
                    <a:pt x="1437623" y="1536965"/>
                  </a:lnTo>
                  <a:lnTo>
                    <a:pt x="1431010" y="1535377"/>
                  </a:lnTo>
                  <a:lnTo>
                    <a:pt x="1424398" y="1533525"/>
                  </a:lnTo>
                  <a:lnTo>
                    <a:pt x="1418314" y="1531673"/>
                  </a:lnTo>
                  <a:lnTo>
                    <a:pt x="1411966" y="1529292"/>
                  </a:lnTo>
                  <a:lnTo>
                    <a:pt x="1406147" y="1526381"/>
                  </a:lnTo>
                  <a:lnTo>
                    <a:pt x="1400063" y="1523471"/>
                  </a:lnTo>
                  <a:lnTo>
                    <a:pt x="1394509" y="1520296"/>
                  </a:lnTo>
                  <a:lnTo>
                    <a:pt x="1388690" y="1516592"/>
                  </a:lnTo>
                  <a:lnTo>
                    <a:pt x="1383399" y="1512888"/>
                  </a:lnTo>
                  <a:lnTo>
                    <a:pt x="1378374" y="1508919"/>
                  </a:lnTo>
                  <a:lnTo>
                    <a:pt x="1373348" y="1504686"/>
                  </a:lnTo>
                  <a:lnTo>
                    <a:pt x="1368852" y="1500188"/>
                  </a:lnTo>
                  <a:lnTo>
                    <a:pt x="1364355" y="1495425"/>
                  </a:lnTo>
                  <a:lnTo>
                    <a:pt x="1359858" y="1490663"/>
                  </a:lnTo>
                  <a:lnTo>
                    <a:pt x="1356155" y="1485636"/>
                  </a:lnTo>
                  <a:lnTo>
                    <a:pt x="1352188" y="1480344"/>
                  </a:lnTo>
                  <a:lnTo>
                    <a:pt x="1348749" y="1475052"/>
                  </a:lnTo>
                  <a:lnTo>
                    <a:pt x="1345311" y="1469496"/>
                  </a:lnTo>
                  <a:lnTo>
                    <a:pt x="1342401" y="1463675"/>
                  </a:lnTo>
                  <a:lnTo>
                    <a:pt x="1339756" y="1457854"/>
                  </a:lnTo>
                  <a:lnTo>
                    <a:pt x="1337375" y="1451504"/>
                  </a:lnTo>
                  <a:lnTo>
                    <a:pt x="1335259" y="1445154"/>
                  </a:lnTo>
                  <a:lnTo>
                    <a:pt x="1333408" y="1439069"/>
                  </a:lnTo>
                  <a:lnTo>
                    <a:pt x="1332085" y="1432454"/>
                  </a:lnTo>
                  <a:lnTo>
                    <a:pt x="1330763" y="1425840"/>
                  </a:lnTo>
                  <a:lnTo>
                    <a:pt x="1329969" y="1419490"/>
                  </a:lnTo>
                  <a:lnTo>
                    <a:pt x="1329440" y="1412611"/>
                  </a:lnTo>
                  <a:lnTo>
                    <a:pt x="1329440" y="1405731"/>
                  </a:lnTo>
                  <a:lnTo>
                    <a:pt x="1330234" y="1232958"/>
                  </a:lnTo>
                  <a:lnTo>
                    <a:pt x="1153279" y="1231636"/>
                  </a:lnTo>
                  <a:lnTo>
                    <a:pt x="1146402" y="1231371"/>
                  </a:lnTo>
                  <a:lnTo>
                    <a:pt x="1139525" y="1231106"/>
                  </a:lnTo>
                  <a:lnTo>
                    <a:pt x="1132648" y="1230048"/>
                  </a:lnTo>
                  <a:lnTo>
                    <a:pt x="1125771" y="1228990"/>
                  </a:lnTo>
                  <a:lnTo>
                    <a:pt x="1119423" y="1227138"/>
                  </a:lnTo>
                  <a:lnTo>
                    <a:pt x="1112810" y="1225286"/>
                  </a:lnTo>
                  <a:lnTo>
                    <a:pt x="1106462" y="1223433"/>
                  </a:lnTo>
                  <a:lnTo>
                    <a:pt x="1100378" y="1221052"/>
                  </a:lnTo>
                  <a:lnTo>
                    <a:pt x="1094295" y="1218406"/>
                  </a:lnTo>
                  <a:lnTo>
                    <a:pt x="1088476" y="1215231"/>
                  </a:lnTo>
                  <a:lnTo>
                    <a:pt x="1082656" y="1212056"/>
                  </a:lnTo>
                  <a:lnTo>
                    <a:pt x="1077102" y="1208352"/>
                  </a:lnTo>
                  <a:lnTo>
                    <a:pt x="1071812" y="1204648"/>
                  </a:lnTo>
                  <a:lnTo>
                    <a:pt x="1066786" y="1200679"/>
                  </a:lnTo>
                  <a:lnTo>
                    <a:pt x="1062025" y="1196446"/>
                  </a:lnTo>
                  <a:lnTo>
                    <a:pt x="1057264" y="1192213"/>
                  </a:lnTo>
                  <a:lnTo>
                    <a:pt x="1052767" y="1187450"/>
                  </a:lnTo>
                  <a:lnTo>
                    <a:pt x="1048271" y="1182688"/>
                  </a:lnTo>
                  <a:lnTo>
                    <a:pt x="1044303" y="1177396"/>
                  </a:lnTo>
                  <a:lnTo>
                    <a:pt x="1040600" y="1172104"/>
                  </a:lnTo>
                  <a:lnTo>
                    <a:pt x="1036897" y="1166813"/>
                  </a:lnTo>
                  <a:lnTo>
                    <a:pt x="1033723" y="1161256"/>
                  </a:lnTo>
                  <a:lnTo>
                    <a:pt x="1030549" y="1155435"/>
                  </a:lnTo>
                  <a:lnTo>
                    <a:pt x="1027904" y="1149615"/>
                  </a:lnTo>
                  <a:lnTo>
                    <a:pt x="1025523" y="1143265"/>
                  </a:lnTo>
                  <a:lnTo>
                    <a:pt x="1023407" y="1137444"/>
                  </a:lnTo>
                  <a:lnTo>
                    <a:pt x="1021820" y="1130829"/>
                  </a:lnTo>
                  <a:lnTo>
                    <a:pt x="1020233" y="1124215"/>
                  </a:lnTo>
                  <a:lnTo>
                    <a:pt x="1019175" y="1117600"/>
                  </a:lnTo>
                  <a:lnTo>
                    <a:pt x="1018117" y="1111250"/>
                  </a:lnTo>
                  <a:lnTo>
                    <a:pt x="1017853" y="1104371"/>
                  </a:lnTo>
                  <a:lnTo>
                    <a:pt x="1017588" y="1097492"/>
                  </a:lnTo>
                  <a:lnTo>
                    <a:pt x="1017853" y="1090613"/>
                  </a:lnTo>
                  <a:lnTo>
                    <a:pt x="1018382" y="1083733"/>
                  </a:lnTo>
                  <a:lnTo>
                    <a:pt x="1019440" y="1077383"/>
                  </a:lnTo>
                  <a:lnTo>
                    <a:pt x="1020498" y="1070769"/>
                  </a:lnTo>
                  <a:lnTo>
                    <a:pt x="1022085" y="1064154"/>
                  </a:lnTo>
                  <a:lnTo>
                    <a:pt x="1024201" y="1057804"/>
                  </a:lnTo>
                  <a:lnTo>
                    <a:pt x="1026317" y="1051719"/>
                  </a:lnTo>
                  <a:lnTo>
                    <a:pt x="1028697" y="1045633"/>
                  </a:lnTo>
                  <a:lnTo>
                    <a:pt x="1031607" y="1039813"/>
                  </a:lnTo>
                  <a:lnTo>
                    <a:pt x="1034516" y="1033992"/>
                  </a:lnTo>
                  <a:lnTo>
                    <a:pt x="1037690" y="1028435"/>
                  </a:lnTo>
                  <a:lnTo>
                    <a:pt x="1041394" y="1023144"/>
                  </a:lnTo>
                  <a:lnTo>
                    <a:pt x="1045361" y="1017852"/>
                  </a:lnTo>
                  <a:lnTo>
                    <a:pt x="1049329" y="1012825"/>
                  </a:lnTo>
                  <a:lnTo>
                    <a:pt x="1053561" y="1008063"/>
                  </a:lnTo>
                  <a:lnTo>
                    <a:pt x="1058057" y="1003565"/>
                  </a:lnTo>
                  <a:lnTo>
                    <a:pt x="1062818" y="999067"/>
                  </a:lnTo>
                  <a:lnTo>
                    <a:pt x="1067844" y="994833"/>
                  </a:lnTo>
                  <a:lnTo>
                    <a:pt x="1073134" y="990865"/>
                  </a:lnTo>
                  <a:lnTo>
                    <a:pt x="1078689" y="987160"/>
                  </a:lnTo>
                  <a:lnTo>
                    <a:pt x="1083979" y="983721"/>
                  </a:lnTo>
                  <a:lnTo>
                    <a:pt x="1089798" y="980546"/>
                  </a:lnTo>
                  <a:lnTo>
                    <a:pt x="1095617" y="977635"/>
                  </a:lnTo>
                  <a:lnTo>
                    <a:pt x="1101701" y="975254"/>
                  </a:lnTo>
                  <a:lnTo>
                    <a:pt x="1108049" y="972873"/>
                  </a:lnTo>
                  <a:lnTo>
                    <a:pt x="1114133" y="970756"/>
                  </a:lnTo>
                  <a:lnTo>
                    <a:pt x="1120745" y="968904"/>
                  </a:lnTo>
                  <a:lnTo>
                    <a:pt x="1127358" y="967581"/>
                  </a:lnTo>
                  <a:lnTo>
                    <a:pt x="1134235" y="966258"/>
                  </a:lnTo>
                  <a:lnTo>
                    <a:pt x="1141112" y="965465"/>
                  </a:lnTo>
                  <a:lnTo>
                    <a:pt x="1147989" y="965200"/>
                  </a:lnTo>
                  <a:lnTo>
                    <a:pt x="1155131" y="964935"/>
                  </a:lnTo>
                  <a:lnTo>
                    <a:pt x="1332085" y="965994"/>
                  </a:lnTo>
                  <a:lnTo>
                    <a:pt x="1332879" y="793221"/>
                  </a:lnTo>
                  <a:lnTo>
                    <a:pt x="1333143" y="786342"/>
                  </a:lnTo>
                  <a:lnTo>
                    <a:pt x="1333672" y="779463"/>
                  </a:lnTo>
                  <a:lnTo>
                    <a:pt x="1334730" y="772583"/>
                  </a:lnTo>
                  <a:lnTo>
                    <a:pt x="1335788" y="765969"/>
                  </a:lnTo>
                  <a:lnTo>
                    <a:pt x="1337375" y="759883"/>
                  </a:lnTo>
                  <a:lnTo>
                    <a:pt x="1339227" y="753269"/>
                  </a:lnTo>
                  <a:lnTo>
                    <a:pt x="1341608" y="747448"/>
                  </a:lnTo>
                  <a:lnTo>
                    <a:pt x="1343988" y="741098"/>
                  </a:lnTo>
                  <a:lnTo>
                    <a:pt x="1346633" y="735013"/>
                  </a:lnTo>
                  <a:lnTo>
                    <a:pt x="1349807" y="729456"/>
                  </a:lnTo>
                  <a:lnTo>
                    <a:pt x="1353246" y="723900"/>
                  </a:lnTo>
                  <a:lnTo>
                    <a:pt x="1356684" y="718344"/>
                  </a:lnTo>
                  <a:lnTo>
                    <a:pt x="1360652" y="713317"/>
                  </a:lnTo>
                  <a:lnTo>
                    <a:pt x="1364355" y="708290"/>
                  </a:lnTo>
                  <a:lnTo>
                    <a:pt x="1368852" y="703527"/>
                  </a:lnTo>
                  <a:lnTo>
                    <a:pt x="1373348" y="698765"/>
                  </a:lnTo>
                  <a:lnTo>
                    <a:pt x="1378109" y="694267"/>
                  </a:lnTo>
                  <a:lnTo>
                    <a:pt x="1383135" y="690298"/>
                  </a:lnTo>
                  <a:lnTo>
                    <a:pt x="1388161" y="686329"/>
                  </a:lnTo>
                  <a:lnTo>
                    <a:pt x="1393451" y="682890"/>
                  </a:lnTo>
                  <a:lnTo>
                    <a:pt x="1399270" y="679186"/>
                  </a:lnTo>
                  <a:lnTo>
                    <a:pt x="1404824" y="676275"/>
                  </a:lnTo>
                  <a:lnTo>
                    <a:pt x="1410908" y="673365"/>
                  </a:lnTo>
                  <a:lnTo>
                    <a:pt x="1416992" y="670454"/>
                  </a:lnTo>
                  <a:lnTo>
                    <a:pt x="1423075" y="668073"/>
                  </a:lnTo>
                  <a:lnTo>
                    <a:pt x="1429688" y="666221"/>
                  </a:lnTo>
                  <a:lnTo>
                    <a:pt x="1436036" y="664369"/>
                  </a:lnTo>
                  <a:lnTo>
                    <a:pt x="1442649" y="662781"/>
                  </a:lnTo>
                  <a:lnTo>
                    <a:pt x="1449261" y="661988"/>
                  </a:lnTo>
                  <a:lnTo>
                    <a:pt x="1456138" y="660929"/>
                  </a:lnTo>
                  <a:lnTo>
                    <a:pt x="1463280" y="660400"/>
                  </a:lnTo>
                  <a:close/>
                  <a:moveTo>
                    <a:pt x="714108" y="0"/>
                  </a:moveTo>
                  <a:lnTo>
                    <a:pt x="723364" y="0"/>
                  </a:lnTo>
                  <a:lnTo>
                    <a:pt x="732621" y="264"/>
                  </a:lnTo>
                  <a:lnTo>
                    <a:pt x="741349" y="529"/>
                  </a:lnTo>
                  <a:lnTo>
                    <a:pt x="750606" y="1058"/>
                  </a:lnTo>
                  <a:lnTo>
                    <a:pt x="759599" y="2115"/>
                  </a:lnTo>
                  <a:lnTo>
                    <a:pt x="768591" y="3173"/>
                  </a:lnTo>
                  <a:lnTo>
                    <a:pt x="777319" y="4495"/>
                  </a:lnTo>
                  <a:lnTo>
                    <a:pt x="786312" y="5817"/>
                  </a:lnTo>
                  <a:lnTo>
                    <a:pt x="795040" y="7404"/>
                  </a:lnTo>
                  <a:lnTo>
                    <a:pt x="803503" y="9520"/>
                  </a:lnTo>
                  <a:lnTo>
                    <a:pt x="812231" y="11635"/>
                  </a:lnTo>
                  <a:lnTo>
                    <a:pt x="820959" y="14015"/>
                  </a:lnTo>
                  <a:lnTo>
                    <a:pt x="829158" y="16395"/>
                  </a:lnTo>
                  <a:lnTo>
                    <a:pt x="837622" y="19039"/>
                  </a:lnTo>
                  <a:lnTo>
                    <a:pt x="845821" y="21948"/>
                  </a:lnTo>
                  <a:lnTo>
                    <a:pt x="853755" y="24856"/>
                  </a:lnTo>
                  <a:lnTo>
                    <a:pt x="861954" y="28294"/>
                  </a:lnTo>
                  <a:lnTo>
                    <a:pt x="869889" y="31732"/>
                  </a:lnTo>
                  <a:lnTo>
                    <a:pt x="877559" y="35434"/>
                  </a:lnTo>
                  <a:lnTo>
                    <a:pt x="885493" y="39136"/>
                  </a:lnTo>
                  <a:lnTo>
                    <a:pt x="892899" y="43102"/>
                  </a:lnTo>
                  <a:lnTo>
                    <a:pt x="900569" y="47333"/>
                  </a:lnTo>
                  <a:lnTo>
                    <a:pt x="907710" y="51299"/>
                  </a:lnTo>
                  <a:lnTo>
                    <a:pt x="915116" y="56059"/>
                  </a:lnTo>
                  <a:lnTo>
                    <a:pt x="922257" y="60554"/>
                  </a:lnTo>
                  <a:lnTo>
                    <a:pt x="929398" y="65314"/>
                  </a:lnTo>
                  <a:lnTo>
                    <a:pt x="936274" y="70338"/>
                  </a:lnTo>
                  <a:lnTo>
                    <a:pt x="943151" y="75362"/>
                  </a:lnTo>
                  <a:lnTo>
                    <a:pt x="949763" y="80915"/>
                  </a:lnTo>
                  <a:lnTo>
                    <a:pt x="956111" y="86204"/>
                  </a:lnTo>
                  <a:lnTo>
                    <a:pt x="962458" y="91757"/>
                  </a:lnTo>
                  <a:lnTo>
                    <a:pt x="968806" y="97575"/>
                  </a:lnTo>
                  <a:lnTo>
                    <a:pt x="974889" y="103392"/>
                  </a:lnTo>
                  <a:lnTo>
                    <a:pt x="980972" y="109474"/>
                  </a:lnTo>
                  <a:lnTo>
                    <a:pt x="986526" y="115556"/>
                  </a:lnTo>
                  <a:lnTo>
                    <a:pt x="992080" y="121902"/>
                  </a:lnTo>
                  <a:lnTo>
                    <a:pt x="997635" y="128513"/>
                  </a:lnTo>
                  <a:lnTo>
                    <a:pt x="1002924" y="134859"/>
                  </a:lnTo>
                  <a:lnTo>
                    <a:pt x="1008214" y="141470"/>
                  </a:lnTo>
                  <a:lnTo>
                    <a:pt x="1013239" y="148345"/>
                  </a:lnTo>
                  <a:lnTo>
                    <a:pt x="1018000" y="155220"/>
                  </a:lnTo>
                  <a:lnTo>
                    <a:pt x="1022761" y="162360"/>
                  </a:lnTo>
                  <a:lnTo>
                    <a:pt x="1027257" y="169499"/>
                  </a:lnTo>
                  <a:lnTo>
                    <a:pt x="1031489" y="176903"/>
                  </a:lnTo>
                  <a:lnTo>
                    <a:pt x="1035720" y="184043"/>
                  </a:lnTo>
                  <a:lnTo>
                    <a:pt x="1039688" y="191711"/>
                  </a:lnTo>
                  <a:lnTo>
                    <a:pt x="1043655" y="199115"/>
                  </a:lnTo>
                  <a:lnTo>
                    <a:pt x="1047093" y="206784"/>
                  </a:lnTo>
                  <a:lnTo>
                    <a:pt x="1050532" y="214717"/>
                  </a:lnTo>
                  <a:lnTo>
                    <a:pt x="1053705" y="222650"/>
                  </a:lnTo>
                  <a:lnTo>
                    <a:pt x="1057144" y="230318"/>
                  </a:lnTo>
                  <a:lnTo>
                    <a:pt x="1059788" y="238780"/>
                  </a:lnTo>
                  <a:lnTo>
                    <a:pt x="1062433" y="246713"/>
                  </a:lnTo>
                  <a:lnTo>
                    <a:pt x="1064814" y="255175"/>
                  </a:lnTo>
                  <a:lnTo>
                    <a:pt x="1067194" y="263372"/>
                  </a:lnTo>
                  <a:lnTo>
                    <a:pt x="1069310" y="271834"/>
                  </a:lnTo>
                  <a:lnTo>
                    <a:pt x="1070897" y="280031"/>
                  </a:lnTo>
                  <a:lnTo>
                    <a:pt x="1072484" y="288757"/>
                  </a:lnTo>
                  <a:lnTo>
                    <a:pt x="1074071" y="297219"/>
                  </a:lnTo>
                  <a:lnTo>
                    <a:pt x="1075129" y="305945"/>
                  </a:lnTo>
                  <a:lnTo>
                    <a:pt x="1076186" y="314936"/>
                  </a:lnTo>
                  <a:lnTo>
                    <a:pt x="1076980" y="323397"/>
                  </a:lnTo>
                  <a:lnTo>
                    <a:pt x="1077509" y="332388"/>
                  </a:lnTo>
                  <a:lnTo>
                    <a:pt x="1077773" y="341379"/>
                  </a:lnTo>
                  <a:lnTo>
                    <a:pt x="1077773" y="350369"/>
                  </a:lnTo>
                  <a:lnTo>
                    <a:pt x="1077509" y="359360"/>
                  </a:lnTo>
                  <a:lnTo>
                    <a:pt x="1077244" y="368350"/>
                  </a:lnTo>
                  <a:lnTo>
                    <a:pt x="1076716" y="377341"/>
                  </a:lnTo>
                  <a:lnTo>
                    <a:pt x="1075658" y="385803"/>
                  </a:lnTo>
                  <a:lnTo>
                    <a:pt x="1074600" y="394793"/>
                  </a:lnTo>
                  <a:lnTo>
                    <a:pt x="1073277" y="403519"/>
                  </a:lnTo>
                  <a:lnTo>
                    <a:pt x="1071955" y="411981"/>
                  </a:lnTo>
                  <a:lnTo>
                    <a:pt x="1070103" y="420707"/>
                  </a:lnTo>
                  <a:lnTo>
                    <a:pt x="1068252" y="428905"/>
                  </a:lnTo>
                  <a:lnTo>
                    <a:pt x="1065872" y="437366"/>
                  </a:lnTo>
                  <a:lnTo>
                    <a:pt x="1063756" y="445564"/>
                  </a:lnTo>
                  <a:lnTo>
                    <a:pt x="1061111" y="454026"/>
                  </a:lnTo>
                  <a:lnTo>
                    <a:pt x="1058466" y="461958"/>
                  </a:lnTo>
                  <a:lnTo>
                    <a:pt x="1055557" y="469891"/>
                  </a:lnTo>
                  <a:lnTo>
                    <a:pt x="1052383" y="478089"/>
                  </a:lnTo>
                  <a:lnTo>
                    <a:pt x="1048945" y="485757"/>
                  </a:lnTo>
                  <a:lnTo>
                    <a:pt x="1045506" y="493426"/>
                  </a:lnTo>
                  <a:lnTo>
                    <a:pt x="1041804" y="501358"/>
                  </a:lnTo>
                  <a:lnTo>
                    <a:pt x="1038101" y="508762"/>
                  </a:lnTo>
                  <a:lnTo>
                    <a:pt x="1033869" y="516166"/>
                  </a:lnTo>
                  <a:lnTo>
                    <a:pt x="1029637" y="523570"/>
                  </a:lnTo>
                  <a:lnTo>
                    <a:pt x="1025141" y="530710"/>
                  </a:lnTo>
                  <a:lnTo>
                    <a:pt x="1020380" y="537850"/>
                  </a:lnTo>
                  <a:lnTo>
                    <a:pt x="1015620" y="544725"/>
                  </a:lnTo>
                  <a:lnTo>
                    <a:pt x="1010859" y="551864"/>
                  </a:lnTo>
                  <a:lnTo>
                    <a:pt x="1005834" y="558211"/>
                  </a:lnTo>
                  <a:lnTo>
                    <a:pt x="1000544" y="564821"/>
                  </a:lnTo>
                  <a:lnTo>
                    <a:pt x="995254" y="571432"/>
                  </a:lnTo>
                  <a:lnTo>
                    <a:pt x="989436" y="578043"/>
                  </a:lnTo>
                  <a:lnTo>
                    <a:pt x="983882" y="584125"/>
                  </a:lnTo>
                  <a:lnTo>
                    <a:pt x="977798" y="590207"/>
                  </a:lnTo>
                  <a:lnTo>
                    <a:pt x="971980" y="596024"/>
                  </a:lnTo>
                  <a:lnTo>
                    <a:pt x="965632" y="601842"/>
                  </a:lnTo>
                  <a:lnTo>
                    <a:pt x="959549" y="607659"/>
                  </a:lnTo>
                  <a:lnTo>
                    <a:pt x="953201" y="612948"/>
                  </a:lnTo>
                  <a:lnTo>
                    <a:pt x="946325" y="618501"/>
                  </a:lnTo>
                  <a:lnTo>
                    <a:pt x="939713" y="623789"/>
                  </a:lnTo>
                  <a:lnTo>
                    <a:pt x="933100" y="628813"/>
                  </a:lnTo>
                  <a:lnTo>
                    <a:pt x="926224" y="633573"/>
                  </a:lnTo>
                  <a:lnTo>
                    <a:pt x="919083" y="638333"/>
                  </a:lnTo>
                  <a:lnTo>
                    <a:pt x="911942" y="642828"/>
                  </a:lnTo>
                  <a:lnTo>
                    <a:pt x="904536" y="647323"/>
                  </a:lnTo>
                  <a:lnTo>
                    <a:pt x="897131" y="651290"/>
                  </a:lnTo>
                  <a:lnTo>
                    <a:pt x="889461" y="655521"/>
                  </a:lnTo>
                  <a:lnTo>
                    <a:pt x="881791" y="659487"/>
                  </a:lnTo>
                  <a:lnTo>
                    <a:pt x="874120" y="663189"/>
                  </a:lnTo>
                  <a:lnTo>
                    <a:pt x="866186" y="666627"/>
                  </a:lnTo>
                  <a:lnTo>
                    <a:pt x="857987" y="670064"/>
                  </a:lnTo>
                  <a:lnTo>
                    <a:pt x="850052" y="672973"/>
                  </a:lnTo>
                  <a:lnTo>
                    <a:pt x="841853" y="676146"/>
                  </a:lnTo>
                  <a:lnTo>
                    <a:pt x="833654" y="679055"/>
                  </a:lnTo>
                  <a:lnTo>
                    <a:pt x="825455" y="681699"/>
                  </a:lnTo>
                  <a:lnTo>
                    <a:pt x="816992" y="684079"/>
                  </a:lnTo>
                  <a:lnTo>
                    <a:pt x="808264" y="686195"/>
                  </a:lnTo>
                  <a:lnTo>
                    <a:pt x="799800" y="688310"/>
                  </a:lnTo>
                  <a:lnTo>
                    <a:pt x="791072" y="690161"/>
                  </a:lnTo>
                  <a:lnTo>
                    <a:pt x="782609" y="691483"/>
                  </a:lnTo>
                  <a:lnTo>
                    <a:pt x="773616" y="693070"/>
                  </a:lnTo>
                  <a:lnTo>
                    <a:pt x="764624" y="694128"/>
                  </a:lnTo>
                  <a:lnTo>
                    <a:pt x="755632" y="695185"/>
                  </a:lnTo>
                  <a:lnTo>
                    <a:pt x="746639" y="695714"/>
                  </a:lnTo>
                  <a:lnTo>
                    <a:pt x="737647" y="696243"/>
                  </a:lnTo>
                  <a:lnTo>
                    <a:pt x="728390" y="696507"/>
                  </a:lnTo>
                  <a:lnTo>
                    <a:pt x="719133" y="696507"/>
                  </a:lnTo>
                  <a:lnTo>
                    <a:pt x="709876" y="696507"/>
                  </a:lnTo>
                  <a:lnTo>
                    <a:pt x="700883" y="695979"/>
                  </a:lnTo>
                  <a:lnTo>
                    <a:pt x="691891" y="695450"/>
                  </a:lnTo>
                  <a:lnTo>
                    <a:pt x="682898" y="694392"/>
                  </a:lnTo>
                  <a:lnTo>
                    <a:pt x="673906" y="693599"/>
                  </a:lnTo>
                  <a:lnTo>
                    <a:pt x="664913" y="692541"/>
                  </a:lnTo>
                  <a:lnTo>
                    <a:pt x="656186" y="690954"/>
                  </a:lnTo>
                  <a:lnTo>
                    <a:pt x="647458" y="689103"/>
                  </a:lnTo>
                  <a:lnTo>
                    <a:pt x="638730" y="687252"/>
                  </a:lnTo>
                  <a:lnTo>
                    <a:pt x="630266" y="684872"/>
                  </a:lnTo>
                  <a:lnTo>
                    <a:pt x="621538" y="683021"/>
                  </a:lnTo>
                  <a:lnTo>
                    <a:pt x="613339" y="680113"/>
                  </a:lnTo>
                  <a:lnTo>
                    <a:pt x="604876" y="677468"/>
                  </a:lnTo>
                  <a:lnTo>
                    <a:pt x="596676" y="674824"/>
                  </a:lnTo>
                  <a:lnTo>
                    <a:pt x="588478" y="671651"/>
                  </a:lnTo>
                  <a:lnTo>
                    <a:pt x="580543" y="668213"/>
                  </a:lnTo>
                  <a:lnTo>
                    <a:pt x="572873" y="665040"/>
                  </a:lnTo>
                  <a:lnTo>
                    <a:pt x="564674" y="661603"/>
                  </a:lnTo>
                  <a:lnTo>
                    <a:pt x="557004" y="657636"/>
                  </a:lnTo>
                  <a:lnTo>
                    <a:pt x="549598" y="653405"/>
                  </a:lnTo>
                  <a:lnTo>
                    <a:pt x="541928" y="649439"/>
                  </a:lnTo>
                  <a:lnTo>
                    <a:pt x="534787" y="645208"/>
                  </a:lnTo>
                  <a:lnTo>
                    <a:pt x="527382" y="640713"/>
                  </a:lnTo>
                  <a:lnTo>
                    <a:pt x="520241" y="635953"/>
                  </a:lnTo>
                  <a:lnTo>
                    <a:pt x="513364" y="631193"/>
                  </a:lnTo>
                  <a:lnTo>
                    <a:pt x="506223" y="626169"/>
                  </a:lnTo>
                  <a:lnTo>
                    <a:pt x="499611" y="621145"/>
                  </a:lnTo>
                  <a:lnTo>
                    <a:pt x="492734" y="615592"/>
                  </a:lnTo>
                  <a:lnTo>
                    <a:pt x="486122" y="610303"/>
                  </a:lnTo>
                  <a:lnTo>
                    <a:pt x="480039" y="604750"/>
                  </a:lnTo>
                  <a:lnTo>
                    <a:pt x="473691" y="598933"/>
                  </a:lnTo>
                  <a:lnTo>
                    <a:pt x="467873" y="593115"/>
                  </a:lnTo>
                  <a:lnTo>
                    <a:pt x="461790" y="587298"/>
                  </a:lnTo>
                  <a:lnTo>
                    <a:pt x="455971" y="580952"/>
                  </a:lnTo>
                  <a:lnTo>
                    <a:pt x="450152" y="574605"/>
                  </a:lnTo>
                  <a:lnTo>
                    <a:pt x="444863" y="568523"/>
                  </a:lnTo>
                  <a:lnTo>
                    <a:pt x="439573" y="561913"/>
                  </a:lnTo>
                  <a:lnTo>
                    <a:pt x="434283" y="555038"/>
                  </a:lnTo>
                  <a:lnTo>
                    <a:pt x="429258" y="548162"/>
                  </a:lnTo>
                  <a:lnTo>
                    <a:pt x="424497" y="541287"/>
                  </a:lnTo>
                  <a:lnTo>
                    <a:pt x="419737" y="534148"/>
                  </a:lnTo>
                  <a:lnTo>
                    <a:pt x="415240" y="527008"/>
                  </a:lnTo>
                  <a:lnTo>
                    <a:pt x="411009" y="519868"/>
                  </a:lnTo>
                  <a:lnTo>
                    <a:pt x="406777" y="512464"/>
                  </a:lnTo>
                  <a:lnTo>
                    <a:pt x="402545" y="505060"/>
                  </a:lnTo>
                  <a:lnTo>
                    <a:pt x="398842" y="497392"/>
                  </a:lnTo>
                  <a:lnTo>
                    <a:pt x="395140" y="489988"/>
                  </a:lnTo>
                  <a:lnTo>
                    <a:pt x="391966" y="481791"/>
                  </a:lnTo>
                  <a:lnTo>
                    <a:pt x="388792" y="474122"/>
                  </a:lnTo>
                  <a:lnTo>
                    <a:pt x="385618" y="466189"/>
                  </a:lnTo>
                  <a:lnTo>
                    <a:pt x="382709" y="458256"/>
                  </a:lnTo>
                  <a:lnTo>
                    <a:pt x="380064" y="449795"/>
                  </a:lnTo>
                  <a:lnTo>
                    <a:pt x="377684" y="441862"/>
                  </a:lnTo>
                  <a:lnTo>
                    <a:pt x="375303" y="433400"/>
                  </a:lnTo>
                  <a:lnTo>
                    <a:pt x="373187" y="425203"/>
                  </a:lnTo>
                  <a:lnTo>
                    <a:pt x="371336" y="416477"/>
                  </a:lnTo>
                  <a:lnTo>
                    <a:pt x="370014" y="407750"/>
                  </a:lnTo>
                  <a:lnTo>
                    <a:pt x="368427" y="399289"/>
                  </a:lnTo>
                  <a:lnTo>
                    <a:pt x="367369" y="390562"/>
                  </a:lnTo>
                  <a:lnTo>
                    <a:pt x="366311" y="382101"/>
                  </a:lnTo>
                  <a:lnTo>
                    <a:pt x="365517" y="373110"/>
                  </a:lnTo>
                  <a:lnTo>
                    <a:pt x="364988" y="364120"/>
                  </a:lnTo>
                  <a:lnTo>
                    <a:pt x="364724" y="355129"/>
                  </a:lnTo>
                  <a:lnTo>
                    <a:pt x="364724" y="346403"/>
                  </a:lnTo>
                  <a:lnTo>
                    <a:pt x="364988" y="337412"/>
                  </a:lnTo>
                  <a:lnTo>
                    <a:pt x="365253" y="328422"/>
                  </a:lnTo>
                  <a:lnTo>
                    <a:pt x="365782" y="319695"/>
                  </a:lnTo>
                  <a:lnTo>
                    <a:pt x="366575" y="310705"/>
                  </a:lnTo>
                  <a:lnTo>
                    <a:pt x="367898" y="301979"/>
                  </a:lnTo>
                  <a:lnTo>
                    <a:pt x="368956" y="292988"/>
                  </a:lnTo>
                  <a:lnTo>
                    <a:pt x="370542" y="284791"/>
                  </a:lnTo>
                  <a:lnTo>
                    <a:pt x="372394" y="276064"/>
                  </a:lnTo>
                  <a:lnTo>
                    <a:pt x="374245" y="267603"/>
                  </a:lnTo>
                  <a:lnTo>
                    <a:pt x="376626" y="259141"/>
                  </a:lnTo>
                  <a:lnTo>
                    <a:pt x="378477" y="250944"/>
                  </a:lnTo>
                  <a:lnTo>
                    <a:pt x="381386" y="242746"/>
                  </a:lnTo>
                  <a:lnTo>
                    <a:pt x="384031" y="234549"/>
                  </a:lnTo>
                  <a:lnTo>
                    <a:pt x="386940" y="226616"/>
                  </a:lnTo>
                  <a:lnTo>
                    <a:pt x="390114" y="218683"/>
                  </a:lnTo>
                  <a:lnTo>
                    <a:pt x="393553" y="210750"/>
                  </a:lnTo>
                  <a:lnTo>
                    <a:pt x="396991" y="203082"/>
                  </a:lnTo>
                  <a:lnTo>
                    <a:pt x="400694" y="195678"/>
                  </a:lnTo>
                  <a:lnTo>
                    <a:pt x="404396" y="187745"/>
                  </a:lnTo>
                  <a:lnTo>
                    <a:pt x="408628" y="180341"/>
                  </a:lnTo>
                  <a:lnTo>
                    <a:pt x="412860" y="173201"/>
                  </a:lnTo>
                  <a:lnTo>
                    <a:pt x="417356" y="165797"/>
                  </a:lnTo>
                  <a:lnTo>
                    <a:pt x="422117" y="158658"/>
                  </a:lnTo>
                  <a:lnTo>
                    <a:pt x="426878" y="151783"/>
                  </a:lnTo>
                  <a:lnTo>
                    <a:pt x="431638" y="144907"/>
                  </a:lnTo>
                  <a:lnTo>
                    <a:pt x="436664" y="138297"/>
                  </a:lnTo>
                  <a:lnTo>
                    <a:pt x="441953" y="131686"/>
                  </a:lnTo>
                  <a:lnTo>
                    <a:pt x="447243" y="125075"/>
                  </a:lnTo>
                  <a:lnTo>
                    <a:pt x="453062" y="118993"/>
                  </a:lnTo>
                  <a:lnTo>
                    <a:pt x="458616" y="112647"/>
                  </a:lnTo>
                  <a:lnTo>
                    <a:pt x="464434" y="106301"/>
                  </a:lnTo>
                  <a:lnTo>
                    <a:pt x="470518" y="100483"/>
                  </a:lnTo>
                  <a:lnTo>
                    <a:pt x="476865" y="94666"/>
                  </a:lnTo>
                  <a:lnTo>
                    <a:pt x="482948" y="89113"/>
                  </a:lnTo>
                  <a:lnTo>
                    <a:pt x="489560" y="83560"/>
                  </a:lnTo>
                  <a:lnTo>
                    <a:pt x="496172" y="78271"/>
                  </a:lnTo>
                  <a:lnTo>
                    <a:pt x="502520" y="72983"/>
                  </a:lnTo>
                  <a:lnTo>
                    <a:pt x="509397" y="67958"/>
                  </a:lnTo>
                  <a:lnTo>
                    <a:pt x="516538" y="62934"/>
                  </a:lnTo>
                  <a:lnTo>
                    <a:pt x="523414" y="58175"/>
                  </a:lnTo>
                  <a:lnTo>
                    <a:pt x="530820" y="53679"/>
                  </a:lnTo>
                  <a:lnTo>
                    <a:pt x="537961" y="49184"/>
                  </a:lnTo>
                  <a:lnTo>
                    <a:pt x="545367" y="45217"/>
                  </a:lnTo>
                  <a:lnTo>
                    <a:pt x="553301" y="40987"/>
                  </a:lnTo>
                  <a:lnTo>
                    <a:pt x="560707" y="37020"/>
                  </a:lnTo>
                  <a:lnTo>
                    <a:pt x="568377" y="33583"/>
                  </a:lnTo>
                  <a:lnTo>
                    <a:pt x="576311" y="29881"/>
                  </a:lnTo>
                  <a:lnTo>
                    <a:pt x="584510" y="26707"/>
                  </a:lnTo>
                  <a:lnTo>
                    <a:pt x="592445" y="23534"/>
                  </a:lnTo>
                  <a:lnTo>
                    <a:pt x="600379" y="20361"/>
                  </a:lnTo>
                  <a:lnTo>
                    <a:pt x="608843" y="17717"/>
                  </a:lnTo>
                  <a:lnTo>
                    <a:pt x="617042" y="15073"/>
                  </a:lnTo>
                  <a:lnTo>
                    <a:pt x="625505" y="12693"/>
                  </a:lnTo>
                  <a:lnTo>
                    <a:pt x="633969" y="10313"/>
                  </a:lnTo>
                  <a:lnTo>
                    <a:pt x="642697" y="8462"/>
                  </a:lnTo>
                  <a:lnTo>
                    <a:pt x="651425" y="6875"/>
                  </a:lnTo>
                  <a:lnTo>
                    <a:pt x="659888" y="5024"/>
                  </a:lnTo>
                  <a:lnTo>
                    <a:pt x="668881" y="3702"/>
                  </a:lnTo>
                  <a:lnTo>
                    <a:pt x="677873" y="2644"/>
                  </a:lnTo>
                  <a:lnTo>
                    <a:pt x="686601" y="1851"/>
                  </a:lnTo>
                  <a:lnTo>
                    <a:pt x="695858" y="793"/>
                  </a:lnTo>
                  <a:lnTo>
                    <a:pt x="704851" y="264"/>
                  </a:lnTo>
                  <a:lnTo>
                    <a:pt x="71410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</p:grpSp>
      <p:sp>
        <p:nvSpPr>
          <p:cNvPr id="26633" name="文本框 1027"/>
          <p:cNvSpPr txBox="1">
            <a:spLocks noChangeArrowheads="1"/>
          </p:cNvSpPr>
          <p:nvPr/>
        </p:nvSpPr>
        <p:spPr bwMode="auto">
          <a:xfrm>
            <a:off x="3823653" y="4659313"/>
            <a:ext cx="15544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/>
              <a:t>汇报人：刘玲</a:t>
            </a:r>
            <a:endParaRPr lang="zh-CN" altLang="en-US" sz="1800"/>
          </a:p>
        </p:txBody>
      </p:sp>
      <p:sp>
        <p:nvSpPr>
          <p:cNvPr id="26634" name="文本框 112"/>
          <p:cNvSpPr txBox="1">
            <a:spLocks noChangeArrowheads="1"/>
          </p:cNvSpPr>
          <p:nvPr/>
        </p:nvSpPr>
        <p:spPr bwMode="auto">
          <a:xfrm>
            <a:off x="7398385" y="4670108"/>
            <a:ext cx="20116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/>
              <a:t>指导教师：</a:t>
            </a:r>
            <a:r>
              <a:rPr lang="zh-CN" altLang="en-US" sz="1800"/>
              <a:t>祝向荣</a:t>
            </a:r>
            <a:endParaRPr lang="zh-CN" altLang="en-US" sz="1800"/>
          </a:p>
        </p:txBody>
      </p:sp>
      <p:sp>
        <p:nvSpPr>
          <p:cNvPr id="26635" name="文本框 1066"/>
          <p:cNvSpPr txBox="1">
            <a:spLocks noChangeArrowheads="1"/>
          </p:cNvSpPr>
          <p:nvPr/>
        </p:nvSpPr>
        <p:spPr bwMode="auto">
          <a:xfrm>
            <a:off x="1766888" y="598488"/>
            <a:ext cx="343408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>
                <a:solidFill>
                  <a:schemeClr val="bg1"/>
                </a:solidFill>
              </a:rPr>
              <a:t>上海第二工业</a:t>
            </a:r>
            <a:r>
              <a:rPr lang="zh-CN" altLang="en-US" sz="3200" b="1">
                <a:solidFill>
                  <a:schemeClr val="bg1"/>
                </a:solidFill>
              </a:rPr>
              <a:t>大学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1068" name="矩形 1067"/>
          <p:cNvSpPr/>
          <p:nvPr/>
        </p:nvSpPr>
        <p:spPr>
          <a:xfrm>
            <a:off x="1505585" y="2367915"/>
            <a:ext cx="9638030" cy="2660015"/>
          </a:xfrm>
          <a:prstGeom prst="rect">
            <a:avLst/>
          </a:prstGeom>
          <a:noFill/>
          <a:ln w="25400">
            <a:solidFill>
              <a:srgbClr val="4B6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069" name="矩形 1068"/>
          <p:cNvSpPr/>
          <p:nvPr/>
        </p:nvSpPr>
        <p:spPr>
          <a:xfrm>
            <a:off x="10907395" y="4830128"/>
            <a:ext cx="476250" cy="4762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17" name="矩形 116"/>
          <p:cNvSpPr/>
          <p:nvPr/>
        </p:nvSpPr>
        <p:spPr>
          <a:xfrm>
            <a:off x="10766108" y="4722813"/>
            <a:ext cx="474662" cy="474662"/>
          </a:xfrm>
          <a:prstGeom prst="rect">
            <a:avLst/>
          </a:prstGeom>
          <a:solidFill>
            <a:srgbClr val="4B649F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18" name="矩形 117"/>
          <p:cNvSpPr/>
          <p:nvPr/>
        </p:nvSpPr>
        <p:spPr>
          <a:xfrm>
            <a:off x="1308100" y="2233613"/>
            <a:ext cx="474663" cy="474662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19" name="矩形 118"/>
          <p:cNvSpPr/>
          <p:nvPr/>
        </p:nvSpPr>
        <p:spPr>
          <a:xfrm>
            <a:off x="1460500" y="2386013"/>
            <a:ext cx="474663" cy="474662"/>
          </a:xfrm>
          <a:prstGeom prst="rect">
            <a:avLst/>
          </a:prstGeom>
          <a:solidFill>
            <a:srgbClr val="4B649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图片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5200650"/>
            <a:ext cx="586581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任意多边形 47"/>
          <p:cNvSpPr/>
          <p:nvPr/>
        </p:nvSpPr>
        <p:spPr>
          <a:xfrm rot="5400000">
            <a:off x="2276475" y="-1818640"/>
            <a:ext cx="914400" cy="5466715"/>
          </a:xfrm>
          <a:custGeom>
            <a:avLst/>
            <a:gdLst>
              <a:gd name="connsiteX0" fmla="*/ 0 w 990604"/>
              <a:gd name="connsiteY0" fmla="*/ 5956738 h 5956738"/>
              <a:gd name="connsiteX1" fmla="*/ 0 w 990604"/>
              <a:gd name="connsiteY1" fmla="*/ 317938 h 5956738"/>
              <a:gd name="connsiteX2" fmla="*/ 6 w 990604"/>
              <a:gd name="connsiteY2" fmla="*/ 317938 h 5956738"/>
              <a:gd name="connsiteX3" fmla="*/ 495305 w 990604"/>
              <a:gd name="connsiteY3" fmla="*/ 0 h 5956738"/>
              <a:gd name="connsiteX4" fmla="*/ 990604 w 990604"/>
              <a:gd name="connsiteY4" fmla="*/ 317938 h 5956738"/>
              <a:gd name="connsiteX5" fmla="*/ 990601 w 990604"/>
              <a:gd name="connsiteY5" fmla="*/ 317938 h 5956738"/>
              <a:gd name="connsiteX6" fmla="*/ 990601 w 990604"/>
              <a:gd name="connsiteY6" fmla="*/ 5956738 h 595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0604" h="5956738">
                <a:moveTo>
                  <a:pt x="0" y="5956738"/>
                </a:moveTo>
                <a:lnTo>
                  <a:pt x="0" y="317938"/>
                </a:lnTo>
                <a:lnTo>
                  <a:pt x="6" y="317938"/>
                </a:lnTo>
                <a:lnTo>
                  <a:pt x="495305" y="0"/>
                </a:lnTo>
                <a:lnTo>
                  <a:pt x="990604" y="317938"/>
                </a:lnTo>
                <a:lnTo>
                  <a:pt x="990601" y="317938"/>
                </a:lnTo>
                <a:lnTo>
                  <a:pt x="990601" y="5956738"/>
                </a:lnTo>
                <a:close/>
              </a:path>
            </a:pathLst>
          </a:cu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0" name="椭圆 9"/>
          <p:cNvSpPr/>
          <p:nvPr/>
        </p:nvSpPr>
        <p:spPr>
          <a:xfrm>
            <a:off x="323850" y="247650"/>
            <a:ext cx="1333500" cy="13335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4B6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grpSp>
        <p:nvGrpSpPr>
          <p:cNvPr id="62" name="组合 61"/>
          <p:cNvGrpSpPr/>
          <p:nvPr/>
        </p:nvGrpSpPr>
        <p:grpSpPr>
          <a:xfrm>
            <a:off x="475624" y="571426"/>
            <a:ext cx="1029952" cy="685949"/>
            <a:chOff x="5302250" y="2903538"/>
            <a:chExt cx="1587500" cy="1057276"/>
          </a:xfrm>
          <a:solidFill>
            <a:srgbClr val="4B649F"/>
          </a:solidFill>
        </p:grpSpPr>
        <p:sp>
          <p:nvSpPr>
            <p:cNvPr id="55" name="Freeform 84"/>
            <p:cNvSpPr/>
            <p:nvPr/>
          </p:nvSpPr>
          <p:spPr bwMode="auto">
            <a:xfrm>
              <a:off x="5362575" y="3040063"/>
              <a:ext cx="706438" cy="614363"/>
            </a:xfrm>
            <a:custGeom>
              <a:avLst/>
              <a:gdLst>
                <a:gd name="T0" fmla="*/ 181 w 187"/>
                <a:gd name="T1" fmla="*/ 49 h 162"/>
                <a:gd name="T2" fmla="*/ 187 w 187"/>
                <a:gd name="T3" fmla="*/ 66 h 162"/>
                <a:gd name="T4" fmla="*/ 187 w 187"/>
                <a:gd name="T5" fmla="*/ 162 h 162"/>
                <a:gd name="T6" fmla="*/ 176 w 187"/>
                <a:gd name="T7" fmla="*/ 153 h 162"/>
                <a:gd name="T8" fmla="*/ 92 w 187"/>
                <a:gd name="T9" fmla="*/ 115 h 162"/>
                <a:gd name="T10" fmla="*/ 73 w 187"/>
                <a:gd name="T11" fmla="*/ 114 h 162"/>
                <a:gd name="T12" fmla="*/ 8 w 187"/>
                <a:gd name="T13" fmla="*/ 131 h 162"/>
                <a:gd name="T14" fmla="*/ 1 w 187"/>
                <a:gd name="T15" fmla="*/ 131 h 162"/>
                <a:gd name="T16" fmla="*/ 2 w 187"/>
                <a:gd name="T17" fmla="*/ 126 h 162"/>
                <a:gd name="T18" fmla="*/ 26 w 187"/>
                <a:gd name="T19" fmla="*/ 70 h 162"/>
                <a:gd name="T20" fmla="*/ 48 w 187"/>
                <a:gd name="T21" fmla="*/ 20 h 162"/>
                <a:gd name="T22" fmla="*/ 53 w 187"/>
                <a:gd name="T23" fmla="*/ 13 h 162"/>
                <a:gd name="T24" fmla="*/ 62 w 187"/>
                <a:gd name="T25" fmla="*/ 9 h 162"/>
                <a:gd name="T26" fmla="*/ 130 w 187"/>
                <a:gd name="T27" fmla="*/ 11 h 162"/>
                <a:gd name="T28" fmla="*/ 181 w 187"/>
                <a:gd name="T29" fmla="*/ 4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62">
                  <a:moveTo>
                    <a:pt x="181" y="49"/>
                  </a:moveTo>
                  <a:cubicBezTo>
                    <a:pt x="184" y="54"/>
                    <a:pt x="187" y="60"/>
                    <a:pt x="187" y="66"/>
                  </a:cubicBezTo>
                  <a:cubicBezTo>
                    <a:pt x="187" y="162"/>
                    <a:pt x="187" y="162"/>
                    <a:pt x="187" y="162"/>
                  </a:cubicBezTo>
                  <a:cubicBezTo>
                    <a:pt x="187" y="162"/>
                    <a:pt x="178" y="154"/>
                    <a:pt x="176" y="153"/>
                  </a:cubicBezTo>
                  <a:cubicBezTo>
                    <a:pt x="168" y="148"/>
                    <a:pt x="133" y="120"/>
                    <a:pt x="92" y="115"/>
                  </a:cubicBezTo>
                  <a:cubicBezTo>
                    <a:pt x="86" y="114"/>
                    <a:pt x="79" y="114"/>
                    <a:pt x="73" y="114"/>
                  </a:cubicBezTo>
                  <a:cubicBezTo>
                    <a:pt x="32" y="114"/>
                    <a:pt x="8" y="131"/>
                    <a:pt x="8" y="131"/>
                  </a:cubicBezTo>
                  <a:cubicBezTo>
                    <a:pt x="5" y="133"/>
                    <a:pt x="2" y="133"/>
                    <a:pt x="1" y="131"/>
                  </a:cubicBezTo>
                  <a:cubicBezTo>
                    <a:pt x="0" y="130"/>
                    <a:pt x="1" y="128"/>
                    <a:pt x="2" y="126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9" y="18"/>
                    <a:pt x="51" y="15"/>
                    <a:pt x="53" y="13"/>
                  </a:cubicBezTo>
                  <a:cubicBezTo>
                    <a:pt x="55" y="11"/>
                    <a:pt x="59" y="10"/>
                    <a:pt x="62" y="9"/>
                  </a:cubicBezTo>
                  <a:cubicBezTo>
                    <a:pt x="65" y="9"/>
                    <a:pt x="98" y="0"/>
                    <a:pt x="130" y="11"/>
                  </a:cubicBezTo>
                  <a:cubicBezTo>
                    <a:pt x="163" y="22"/>
                    <a:pt x="179" y="45"/>
                    <a:pt x="181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56" name="Freeform 85"/>
            <p:cNvSpPr/>
            <p:nvPr/>
          </p:nvSpPr>
          <p:spPr bwMode="auto">
            <a:xfrm>
              <a:off x="6115050" y="2903538"/>
              <a:ext cx="400050" cy="747713"/>
            </a:xfrm>
            <a:custGeom>
              <a:avLst/>
              <a:gdLst>
                <a:gd name="T0" fmla="*/ 44 w 106"/>
                <a:gd name="T1" fmla="*/ 119 h 197"/>
                <a:gd name="T2" fmla="*/ 3 w 106"/>
                <a:gd name="T3" fmla="*/ 187 h 197"/>
                <a:gd name="T4" fmla="*/ 0 w 106"/>
                <a:gd name="T5" fmla="*/ 197 h 197"/>
                <a:gd name="T6" fmla="*/ 0 w 106"/>
                <a:gd name="T7" fmla="*/ 83 h 197"/>
                <a:gd name="T8" fmla="*/ 1 w 106"/>
                <a:gd name="T9" fmla="*/ 64 h 197"/>
                <a:gd name="T10" fmla="*/ 16 w 106"/>
                <a:gd name="T11" fmla="*/ 29 h 197"/>
                <a:gd name="T12" fmla="*/ 49 w 106"/>
                <a:gd name="T13" fmla="*/ 1 h 197"/>
                <a:gd name="T14" fmla="*/ 54 w 106"/>
                <a:gd name="T15" fmla="*/ 0 h 197"/>
                <a:gd name="T16" fmla="*/ 64 w 106"/>
                <a:gd name="T17" fmla="*/ 6 h 197"/>
                <a:gd name="T18" fmla="*/ 85 w 106"/>
                <a:gd name="T19" fmla="*/ 42 h 197"/>
                <a:gd name="T20" fmla="*/ 86 w 106"/>
                <a:gd name="T21" fmla="*/ 42 h 197"/>
                <a:gd name="T22" fmla="*/ 104 w 106"/>
                <a:gd name="T23" fmla="*/ 74 h 197"/>
                <a:gd name="T24" fmla="*/ 105 w 106"/>
                <a:gd name="T25" fmla="*/ 82 h 197"/>
                <a:gd name="T26" fmla="*/ 99 w 106"/>
                <a:gd name="T27" fmla="*/ 87 h 197"/>
                <a:gd name="T28" fmla="*/ 44 w 106"/>
                <a:gd name="T29" fmla="*/ 11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197">
                  <a:moveTo>
                    <a:pt x="44" y="119"/>
                  </a:moveTo>
                  <a:cubicBezTo>
                    <a:pt x="25" y="137"/>
                    <a:pt x="12" y="156"/>
                    <a:pt x="3" y="187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77"/>
                    <a:pt x="0" y="69"/>
                    <a:pt x="1" y="64"/>
                  </a:cubicBezTo>
                  <a:cubicBezTo>
                    <a:pt x="1" y="63"/>
                    <a:pt x="3" y="47"/>
                    <a:pt x="16" y="29"/>
                  </a:cubicBezTo>
                  <a:cubicBezTo>
                    <a:pt x="30" y="11"/>
                    <a:pt x="48" y="1"/>
                    <a:pt x="49" y="1"/>
                  </a:cubicBezTo>
                  <a:cubicBezTo>
                    <a:pt x="51" y="0"/>
                    <a:pt x="52" y="0"/>
                    <a:pt x="54" y="0"/>
                  </a:cubicBezTo>
                  <a:cubicBezTo>
                    <a:pt x="58" y="0"/>
                    <a:pt x="62" y="2"/>
                    <a:pt x="64" y="6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6" y="76"/>
                    <a:pt x="106" y="79"/>
                    <a:pt x="105" y="82"/>
                  </a:cubicBezTo>
                  <a:cubicBezTo>
                    <a:pt x="104" y="84"/>
                    <a:pt x="102" y="86"/>
                    <a:pt x="99" y="87"/>
                  </a:cubicBezTo>
                  <a:cubicBezTo>
                    <a:pt x="99" y="87"/>
                    <a:pt x="66" y="99"/>
                    <a:pt x="44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57" name="Freeform 86"/>
            <p:cNvSpPr/>
            <p:nvPr/>
          </p:nvSpPr>
          <p:spPr bwMode="auto">
            <a:xfrm>
              <a:off x="6194425" y="3529013"/>
              <a:ext cx="642938" cy="160338"/>
            </a:xfrm>
            <a:custGeom>
              <a:avLst/>
              <a:gdLst>
                <a:gd name="T0" fmla="*/ 155 w 170"/>
                <a:gd name="T1" fmla="*/ 11 h 42"/>
                <a:gd name="T2" fmla="*/ 154 w 170"/>
                <a:gd name="T3" fmla="*/ 10 h 42"/>
                <a:gd name="T4" fmla="*/ 153 w 170"/>
                <a:gd name="T5" fmla="*/ 10 h 42"/>
                <a:gd name="T6" fmla="*/ 108 w 170"/>
                <a:gd name="T7" fmla="*/ 0 h 42"/>
                <a:gd name="T8" fmla="*/ 85 w 170"/>
                <a:gd name="T9" fmla="*/ 3 h 42"/>
                <a:gd name="T10" fmla="*/ 11 w 170"/>
                <a:gd name="T11" fmla="*/ 35 h 42"/>
                <a:gd name="T12" fmla="*/ 11 w 170"/>
                <a:gd name="T13" fmla="*/ 36 h 42"/>
                <a:gd name="T14" fmla="*/ 7 w 170"/>
                <a:gd name="T15" fmla="*/ 38 h 42"/>
                <a:gd name="T16" fmla="*/ 3 w 170"/>
                <a:gd name="T17" fmla="*/ 40 h 42"/>
                <a:gd name="T18" fmla="*/ 1 w 170"/>
                <a:gd name="T19" fmla="*/ 42 h 42"/>
                <a:gd name="T20" fmla="*/ 0 w 170"/>
                <a:gd name="T21" fmla="*/ 42 h 42"/>
                <a:gd name="T22" fmla="*/ 161 w 170"/>
                <a:gd name="T23" fmla="*/ 42 h 42"/>
                <a:gd name="T24" fmla="*/ 169 w 170"/>
                <a:gd name="T25" fmla="*/ 38 h 42"/>
                <a:gd name="T26" fmla="*/ 167 w 170"/>
                <a:gd name="T27" fmla="*/ 28 h 42"/>
                <a:gd name="T28" fmla="*/ 155 w 170"/>
                <a:gd name="T2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42">
                  <a:moveTo>
                    <a:pt x="155" y="11"/>
                  </a:moveTo>
                  <a:cubicBezTo>
                    <a:pt x="155" y="11"/>
                    <a:pt x="154" y="10"/>
                    <a:pt x="154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9"/>
                    <a:pt x="132" y="0"/>
                    <a:pt x="108" y="0"/>
                  </a:cubicBezTo>
                  <a:cubicBezTo>
                    <a:pt x="100" y="0"/>
                    <a:pt x="92" y="1"/>
                    <a:pt x="85" y="3"/>
                  </a:cubicBezTo>
                  <a:cubicBezTo>
                    <a:pt x="46" y="15"/>
                    <a:pt x="15" y="33"/>
                    <a:pt x="11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6"/>
                    <a:pt x="9" y="37"/>
                    <a:pt x="7" y="38"/>
                  </a:cubicBezTo>
                  <a:cubicBezTo>
                    <a:pt x="6" y="39"/>
                    <a:pt x="4" y="40"/>
                    <a:pt x="3" y="40"/>
                  </a:cubicBezTo>
                  <a:cubicBezTo>
                    <a:pt x="2" y="41"/>
                    <a:pt x="2" y="41"/>
                    <a:pt x="1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5" y="42"/>
                    <a:pt x="167" y="41"/>
                    <a:pt x="169" y="38"/>
                  </a:cubicBezTo>
                  <a:cubicBezTo>
                    <a:pt x="170" y="35"/>
                    <a:pt x="169" y="32"/>
                    <a:pt x="167" y="28"/>
                  </a:cubicBezTo>
                  <a:cubicBezTo>
                    <a:pt x="167" y="28"/>
                    <a:pt x="162" y="20"/>
                    <a:pt x="15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58" name="Freeform 87"/>
            <p:cNvSpPr/>
            <p:nvPr/>
          </p:nvSpPr>
          <p:spPr bwMode="auto">
            <a:xfrm>
              <a:off x="5335588" y="3771901"/>
              <a:ext cx="1520825" cy="155575"/>
            </a:xfrm>
            <a:custGeom>
              <a:avLst/>
              <a:gdLst>
                <a:gd name="T0" fmla="*/ 402 w 402"/>
                <a:gd name="T1" fmla="*/ 24 h 41"/>
                <a:gd name="T2" fmla="*/ 385 w 402"/>
                <a:gd name="T3" fmla="*/ 41 h 41"/>
                <a:gd name="T4" fmla="*/ 382 w 402"/>
                <a:gd name="T5" fmla="*/ 41 h 41"/>
                <a:gd name="T6" fmla="*/ 232 w 402"/>
                <a:gd name="T7" fmla="*/ 28 h 41"/>
                <a:gd name="T8" fmla="*/ 217 w 402"/>
                <a:gd name="T9" fmla="*/ 34 h 41"/>
                <a:gd name="T10" fmla="*/ 216 w 402"/>
                <a:gd name="T11" fmla="*/ 35 h 41"/>
                <a:gd name="T12" fmla="*/ 201 w 402"/>
                <a:gd name="T13" fmla="*/ 40 h 41"/>
                <a:gd name="T14" fmla="*/ 201 w 402"/>
                <a:gd name="T15" fmla="*/ 40 h 41"/>
                <a:gd name="T16" fmla="*/ 186 w 402"/>
                <a:gd name="T17" fmla="*/ 35 h 41"/>
                <a:gd name="T18" fmla="*/ 185 w 402"/>
                <a:gd name="T19" fmla="*/ 34 h 41"/>
                <a:gd name="T20" fmla="*/ 170 w 402"/>
                <a:gd name="T21" fmla="*/ 28 h 41"/>
                <a:gd name="T22" fmla="*/ 20 w 402"/>
                <a:gd name="T23" fmla="*/ 41 h 41"/>
                <a:gd name="T24" fmla="*/ 17 w 402"/>
                <a:gd name="T25" fmla="*/ 41 h 41"/>
                <a:gd name="T26" fmla="*/ 0 w 402"/>
                <a:gd name="T27" fmla="*/ 24 h 41"/>
                <a:gd name="T28" fmla="*/ 16 w 402"/>
                <a:gd name="T29" fmla="*/ 7 h 41"/>
                <a:gd name="T30" fmla="*/ 17 w 402"/>
                <a:gd name="T31" fmla="*/ 7 h 41"/>
                <a:gd name="T32" fmla="*/ 164 w 402"/>
                <a:gd name="T33" fmla="*/ 0 h 41"/>
                <a:gd name="T34" fmla="*/ 177 w 402"/>
                <a:gd name="T35" fmla="*/ 6 h 41"/>
                <a:gd name="T36" fmla="*/ 182 w 402"/>
                <a:gd name="T37" fmla="*/ 6 h 41"/>
                <a:gd name="T38" fmla="*/ 194 w 402"/>
                <a:gd name="T39" fmla="*/ 0 h 41"/>
                <a:gd name="T40" fmla="*/ 208 w 402"/>
                <a:gd name="T41" fmla="*/ 0 h 41"/>
                <a:gd name="T42" fmla="*/ 220 w 402"/>
                <a:gd name="T43" fmla="*/ 6 h 41"/>
                <a:gd name="T44" fmla="*/ 225 w 402"/>
                <a:gd name="T45" fmla="*/ 6 h 41"/>
                <a:gd name="T46" fmla="*/ 238 w 402"/>
                <a:gd name="T47" fmla="*/ 0 h 41"/>
                <a:gd name="T48" fmla="*/ 385 w 402"/>
                <a:gd name="T49" fmla="*/ 7 h 41"/>
                <a:gd name="T50" fmla="*/ 386 w 402"/>
                <a:gd name="T51" fmla="*/ 7 h 41"/>
                <a:gd name="T52" fmla="*/ 402 w 402"/>
                <a:gd name="T53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2" h="41">
                  <a:moveTo>
                    <a:pt x="402" y="24"/>
                  </a:moveTo>
                  <a:cubicBezTo>
                    <a:pt x="402" y="33"/>
                    <a:pt x="394" y="41"/>
                    <a:pt x="385" y="41"/>
                  </a:cubicBezTo>
                  <a:cubicBezTo>
                    <a:pt x="384" y="41"/>
                    <a:pt x="383" y="41"/>
                    <a:pt x="382" y="41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227" y="28"/>
                    <a:pt x="220" y="31"/>
                    <a:pt x="217" y="34"/>
                  </a:cubicBezTo>
                  <a:cubicBezTo>
                    <a:pt x="217" y="34"/>
                    <a:pt x="217" y="34"/>
                    <a:pt x="216" y="35"/>
                  </a:cubicBezTo>
                  <a:cubicBezTo>
                    <a:pt x="214" y="38"/>
                    <a:pt x="208" y="40"/>
                    <a:pt x="201" y="40"/>
                  </a:cubicBezTo>
                  <a:cubicBezTo>
                    <a:pt x="201" y="40"/>
                    <a:pt x="201" y="40"/>
                    <a:pt x="201" y="40"/>
                  </a:cubicBezTo>
                  <a:cubicBezTo>
                    <a:pt x="194" y="40"/>
                    <a:pt x="188" y="38"/>
                    <a:pt x="186" y="35"/>
                  </a:cubicBezTo>
                  <a:cubicBezTo>
                    <a:pt x="185" y="34"/>
                    <a:pt x="185" y="34"/>
                    <a:pt x="185" y="34"/>
                  </a:cubicBezTo>
                  <a:cubicBezTo>
                    <a:pt x="182" y="31"/>
                    <a:pt x="175" y="28"/>
                    <a:pt x="170" y="28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9" y="41"/>
                    <a:pt x="18" y="41"/>
                    <a:pt x="17" y="41"/>
                  </a:cubicBezTo>
                  <a:cubicBezTo>
                    <a:pt x="8" y="41"/>
                    <a:pt x="0" y="33"/>
                    <a:pt x="0" y="24"/>
                  </a:cubicBezTo>
                  <a:cubicBezTo>
                    <a:pt x="0" y="15"/>
                    <a:pt x="7" y="8"/>
                    <a:pt x="16" y="7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9" y="0"/>
                    <a:pt x="175" y="2"/>
                    <a:pt x="177" y="6"/>
                  </a:cubicBezTo>
                  <a:cubicBezTo>
                    <a:pt x="178" y="10"/>
                    <a:pt x="181" y="10"/>
                    <a:pt x="182" y="6"/>
                  </a:cubicBezTo>
                  <a:cubicBezTo>
                    <a:pt x="183" y="2"/>
                    <a:pt x="189" y="0"/>
                    <a:pt x="194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13" y="0"/>
                    <a:pt x="219" y="2"/>
                    <a:pt x="220" y="6"/>
                  </a:cubicBezTo>
                  <a:cubicBezTo>
                    <a:pt x="221" y="10"/>
                    <a:pt x="224" y="10"/>
                    <a:pt x="225" y="6"/>
                  </a:cubicBezTo>
                  <a:cubicBezTo>
                    <a:pt x="227" y="2"/>
                    <a:pt x="233" y="0"/>
                    <a:pt x="238" y="0"/>
                  </a:cubicBezTo>
                  <a:cubicBezTo>
                    <a:pt x="385" y="7"/>
                    <a:pt x="385" y="7"/>
                    <a:pt x="385" y="7"/>
                  </a:cubicBezTo>
                  <a:cubicBezTo>
                    <a:pt x="386" y="7"/>
                    <a:pt x="386" y="7"/>
                    <a:pt x="386" y="7"/>
                  </a:cubicBezTo>
                  <a:cubicBezTo>
                    <a:pt x="395" y="8"/>
                    <a:pt x="402" y="15"/>
                    <a:pt x="40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59" name="Freeform 88"/>
            <p:cNvSpPr>
              <a:spLocks noEditPoints="1"/>
            </p:cNvSpPr>
            <p:nvPr/>
          </p:nvSpPr>
          <p:spPr bwMode="auto">
            <a:xfrm>
              <a:off x="5302250" y="3733801"/>
              <a:ext cx="1587500" cy="227013"/>
            </a:xfrm>
            <a:custGeom>
              <a:avLst/>
              <a:gdLst>
                <a:gd name="T0" fmla="*/ 394 w 420"/>
                <a:gd name="T1" fmla="*/ 60 h 60"/>
                <a:gd name="T2" fmla="*/ 394 w 420"/>
                <a:gd name="T3" fmla="*/ 60 h 60"/>
                <a:gd name="T4" fmla="*/ 391 w 420"/>
                <a:gd name="T5" fmla="*/ 60 h 60"/>
                <a:gd name="T6" fmla="*/ 390 w 420"/>
                <a:gd name="T7" fmla="*/ 60 h 60"/>
                <a:gd name="T8" fmla="*/ 240 w 420"/>
                <a:gd name="T9" fmla="*/ 47 h 60"/>
                <a:gd name="T10" fmla="*/ 240 w 420"/>
                <a:gd name="T11" fmla="*/ 47 h 60"/>
                <a:gd name="T12" fmla="*/ 235 w 420"/>
                <a:gd name="T13" fmla="*/ 49 h 60"/>
                <a:gd name="T14" fmla="*/ 235 w 420"/>
                <a:gd name="T15" fmla="*/ 52 h 60"/>
                <a:gd name="T16" fmla="*/ 230 w 420"/>
                <a:gd name="T17" fmla="*/ 53 h 60"/>
                <a:gd name="T18" fmla="*/ 210 w 420"/>
                <a:gd name="T19" fmla="*/ 59 h 60"/>
                <a:gd name="T20" fmla="*/ 210 w 420"/>
                <a:gd name="T21" fmla="*/ 59 h 60"/>
                <a:gd name="T22" fmla="*/ 190 w 420"/>
                <a:gd name="T23" fmla="*/ 53 h 60"/>
                <a:gd name="T24" fmla="*/ 186 w 420"/>
                <a:gd name="T25" fmla="*/ 52 h 60"/>
                <a:gd name="T26" fmla="*/ 185 w 420"/>
                <a:gd name="T27" fmla="*/ 49 h 60"/>
                <a:gd name="T28" fmla="*/ 180 w 420"/>
                <a:gd name="T29" fmla="*/ 47 h 60"/>
                <a:gd name="T30" fmla="*/ 29 w 420"/>
                <a:gd name="T31" fmla="*/ 60 h 60"/>
                <a:gd name="T32" fmla="*/ 26 w 420"/>
                <a:gd name="T33" fmla="*/ 60 h 60"/>
                <a:gd name="T34" fmla="*/ 0 w 420"/>
                <a:gd name="T35" fmla="*/ 34 h 60"/>
                <a:gd name="T36" fmla="*/ 25 w 420"/>
                <a:gd name="T37" fmla="*/ 8 h 60"/>
                <a:gd name="T38" fmla="*/ 25 w 420"/>
                <a:gd name="T39" fmla="*/ 8 h 60"/>
                <a:gd name="T40" fmla="*/ 173 w 420"/>
                <a:gd name="T41" fmla="*/ 1 h 60"/>
                <a:gd name="T42" fmla="*/ 188 w 420"/>
                <a:gd name="T43" fmla="*/ 5 h 60"/>
                <a:gd name="T44" fmla="*/ 203 w 420"/>
                <a:gd name="T45" fmla="*/ 0 h 60"/>
                <a:gd name="T46" fmla="*/ 217 w 420"/>
                <a:gd name="T47" fmla="*/ 0 h 60"/>
                <a:gd name="T48" fmla="*/ 232 w 420"/>
                <a:gd name="T49" fmla="*/ 5 h 60"/>
                <a:gd name="T50" fmla="*/ 247 w 420"/>
                <a:gd name="T51" fmla="*/ 1 h 60"/>
                <a:gd name="T52" fmla="*/ 395 w 420"/>
                <a:gd name="T53" fmla="*/ 8 h 60"/>
                <a:gd name="T54" fmla="*/ 420 w 420"/>
                <a:gd name="T55" fmla="*/ 34 h 60"/>
                <a:gd name="T56" fmla="*/ 394 w 420"/>
                <a:gd name="T57" fmla="*/ 60 h 60"/>
                <a:gd name="T58" fmla="*/ 26 w 420"/>
                <a:gd name="T59" fmla="*/ 26 h 60"/>
                <a:gd name="T60" fmla="*/ 18 w 420"/>
                <a:gd name="T61" fmla="*/ 34 h 60"/>
                <a:gd name="T62" fmla="*/ 26 w 420"/>
                <a:gd name="T63" fmla="*/ 42 h 60"/>
                <a:gd name="T64" fmla="*/ 26 w 420"/>
                <a:gd name="T65" fmla="*/ 42 h 60"/>
                <a:gd name="T66" fmla="*/ 28 w 420"/>
                <a:gd name="T67" fmla="*/ 42 h 60"/>
                <a:gd name="T68" fmla="*/ 178 w 420"/>
                <a:gd name="T69" fmla="*/ 29 h 60"/>
                <a:gd name="T70" fmla="*/ 180 w 420"/>
                <a:gd name="T71" fmla="*/ 29 h 60"/>
                <a:gd name="T72" fmla="*/ 199 w 420"/>
                <a:gd name="T73" fmla="*/ 36 h 60"/>
                <a:gd name="T74" fmla="*/ 200 w 420"/>
                <a:gd name="T75" fmla="*/ 36 h 60"/>
                <a:gd name="T76" fmla="*/ 202 w 420"/>
                <a:gd name="T77" fmla="*/ 39 h 60"/>
                <a:gd name="T78" fmla="*/ 210 w 420"/>
                <a:gd name="T79" fmla="*/ 41 h 60"/>
                <a:gd name="T80" fmla="*/ 210 w 420"/>
                <a:gd name="T81" fmla="*/ 41 h 60"/>
                <a:gd name="T82" fmla="*/ 218 w 420"/>
                <a:gd name="T83" fmla="*/ 39 h 60"/>
                <a:gd name="T84" fmla="*/ 220 w 420"/>
                <a:gd name="T85" fmla="*/ 36 h 60"/>
                <a:gd name="T86" fmla="*/ 221 w 420"/>
                <a:gd name="T87" fmla="*/ 36 h 60"/>
                <a:gd name="T88" fmla="*/ 242 w 420"/>
                <a:gd name="T89" fmla="*/ 29 h 60"/>
                <a:gd name="T90" fmla="*/ 392 w 420"/>
                <a:gd name="T91" fmla="*/ 42 h 60"/>
                <a:gd name="T92" fmla="*/ 394 w 420"/>
                <a:gd name="T93" fmla="*/ 42 h 60"/>
                <a:gd name="T94" fmla="*/ 402 w 420"/>
                <a:gd name="T95" fmla="*/ 34 h 60"/>
                <a:gd name="T96" fmla="*/ 395 w 420"/>
                <a:gd name="T97" fmla="*/ 26 h 60"/>
                <a:gd name="T98" fmla="*/ 394 w 420"/>
                <a:gd name="T99" fmla="*/ 26 h 60"/>
                <a:gd name="T100" fmla="*/ 246 w 420"/>
                <a:gd name="T101" fmla="*/ 19 h 60"/>
                <a:gd name="T102" fmla="*/ 246 w 420"/>
                <a:gd name="T103" fmla="*/ 19 h 60"/>
                <a:gd name="T104" fmla="*/ 242 w 420"/>
                <a:gd name="T105" fmla="*/ 20 h 60"/>
                <a:gd name="T106" fmla="*/ 231 w 420"/>
                <a:gd name="T107" fmla="*/ 28 h 60"/>
                <a:gd name="T108" fmla="*/ 221 w 420"/>
                <a:gd name="T109" fmla="*/ 20 h 60"/>
                <a:gd name="T110" fmla="*/ 217 w 420"/>
                <a:gd name="T111" fmla="*/ 19 h 60"/>
                <a:gd name="T112" fmla="*/ 203 w 420"/>
                <a:gd name="T113" fmla="*/ 19 h 60"/>
                <a:gd name="T114" fmla="*/ 199 w 420"/>
                <a:gd name="T115" fmla="*/ 20 h 60"/>
                <a:gd name="T116" fmla="*/ 189 w 420"/>
                <a:gd name="T117" fmla="*/ 28 h 60"/>
                <a:gd name="T118" fmla="*/ 178 w 420"/>
                <a:gd name="T119" fmla="*/ 20 h 60"/>
                <a:gd name="T120" fmla="*/ 174 w 420"/>
                <a:gd name="T121" fmla="*/ 19 h 60"/>
                <a:gd name="T122" fmla="*/ 26 w 420"/>
                <a:gd name="T123" fmla="*/ 26 h 60"/>
                <a:gd name="T124" fmla="*/ 26 w 420"/>
                <a:gd name="T125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0" h="60">
                  <a:moveTo>
                    <a:pt x="394" y="60"/>
                  </a:moveTo>
                  <a:cubicBezTo>
                    <a:pt x="394" y="60"/>
                    <a:pt x="394" y="60"/>
                    <a:pt x="394" y="60"/>
                  </a:cubicBezTo>
                  <a:cubicBezTo>
                    <a:pt x="393" y="60"/>
                    <a:pt x="392" y="60"/>
                    <a:pt x="391" y="60"/>
                  </a:cubicBezTo>
                  <a:cubicBezTo>
                    <a:pt x="390" y="60"/>
                    <a:pt x="390" y="60"/>
                    <a:pt x="390" y="60"/>
                  </a:cubicBezTo>
                  <a:cubicBezTo>
                    <a:pt x="240" y="47"/>
                    <a:pt x="240" y="47"/>
                    <a:pt x="240" y="47"/>
                  </a:cubicBezTo>
                  <a:cubicBezTo>
                    <a:pt x="240" y="47"/>
                    <a:pt x="240" y="47"/>
                    <a:pt x="240" y="47"/>
                  </a:cubicBezTo>
                  <a:cubicBezTo>
                    <a:pt x="238" y="47"/>
                    <a:pt x="236" y="48"/>
                    <a:pt x="235" y="49"/>
                  </a:cubicBezTo>
                  <a:cubicBezTo>
                    <a:pt x="235" y="52"/>
                    <a:pt x="235" y="52"/>
                    <a:pt x="235" y="52"/>
                  </a:cubicBezTo>
                  <a:cubicBezTo>
                    <a:pt x="230" y="53"/>
                    <a:pt x="230" y="53"/>
                    <a:pt x="230" y="53"/>
                  </a:cubicBezTo>
                  <a:cubicBezTo>
                    <a:pt x="225" y="57"/>
                    <a:pt x="218" y="59"/>
                    <a:pt x="210" y="59"/>
                  </a:cubicBezTo>
                  <a:cubicBezTo>
                    <a:pt x="210" y="59"/>
                    <a:pt x="210" y="59"/>
                    <a:pt x="210" y="59"/>
                  </a:cubicBezTo>
                  <a:cubicBezTo>
                    <a:pt x="202" y="59"/>
                    <a:pt x="195" y="57"/>
                    <a:pt x="190" y="53"/>
                  </a:cubicBezTo>
                  <a:cubicBezTo>
                    <a:pt x="186" y="52"/>
                    <a:pt x="186" y="52"/>
                    <a:pt x="186" y="52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4" y="48"/>
                    <a:pt x="182" y="47"/>
                    <a:pt x="180" y="47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8" y="60"/>
                    <a:pt x="27" y="60"/>
                    <a:pt x="26" y="60"/>
                  </a:cubicBezTo>
                  <a:cubicBezTo>
                    <a:pt x="12" y="60"/>
                    <a:pt x="0" y="48"/>
                    <a:pt x="0" y="34"/>
                  </a:cubicBezTo>
                  <a:cubicBezTo>
                    <a:pt x="0" y="20"/>
                    <a:pt x="11" y="9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173" y="1"/>
                    <a:pt x="173" y="1"/>
                    <a:pt x="173" y="1"/>
                  </a:cubicBezTo>
                  <a:cubicBezTo>
                    <a:pt x="178" y="1"/>
                    <a:pt x="184" y="2"/>
                    <a:pt x="188" y="5"/>
                  </a:cubicBezTo>
                  <a:cubicBezTo>
                    <a:pt x="192" y="2"/>
                    <a:pt x="197" y="0"/>
                    <a:pt x="203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23" y="0"/>
                    <a:pt x="228" y="2"/>
                    <a:pt x="232" y="5"/>
                  </a:cubicBezTo>
                  <a:cubicBezTo>
                    <a:pt x="236" y="2"/>
                    <a:pt x="242" y="1"/>
                    <a:pt x="247" y="1"/>
                  </a:cubicBezTo>
                  <a:cubicBezTo>
                    <a:pt x="395" y="8"/>
                    <a:pt x="395" y="8"/>
                    <a:pt x="395" y="8"/>
                  </a:cubicBezTo>
                  <a:cubicBezTo>
                    <a:pt x="409" y="9"/>
                    <a:pt x="420" y="20"/>
                    <a:pt x="420" y="34"/>
                  </a:cubicBezTo>
                  <a:cubicBezTo>
                    <a:pt x="420" y="48"/>
                    <a:pt x="408" y="60"/>
                    <a:pt x="394" y="60"/>
                  </a:cubicBezTo>
                  <a:close/>
                  <a:moveTo>
                    <a:pt x="26" y="26"/>
                  </a:moveTo>
                  <a:cubicBezTo>
                    <a:pt x="21" y="26"/>
                    <a:pt x="18" y="30"/>
                    <a:pt x="18" y="34"/>
                  </a:cubicBezTo>
                  <a:cubicBezTo>
                    <a:pt x="18" y="38"/>
                    <a:pt x="22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2"/>
                    <a:pt x="28" y="42"/>
                    <a:pt x="28" y="42"/>
                  </a:cubicBezTo>
                  <a:cubicBezTo>
                    <a:pt x="178" y="29"/>
                    <a:pt x="178" y="29"/>
                    <a:pt x="178" y="29"/>
                  </a:cubicBezTo>
                  <a:cubicBezTo>
                    <a:pt x="179" y="29"/>
                    <a:pt x="179" y="29"/>
                    <a:pt x="180" y="29"/>
                  </a:cubicBezTo>
                  <a:cubicBezTo>
                    <a:pt x="187" y="29"/>
                    <a:pt x="194" y="32"/>
                    <a:pt x="199" y="36"/>
                  </a:cubicBezTo>
                  <a:cubicBezTo>
                    <a:pt x="200" y="36"/>
                    <a:pt x="200" y="36"/>
                    <a:pt x="200" y="36"/>
                  </a:cubicBezTo>
                  <a:cubicBezTo>
                    <a:pt x="202" y="39"/>
                    <a:pt x="202" y="39"/>
                    <a:pt x="202" y="39"/>
                  </a:cubicBezTo>
                  <a:cubicBezTo>
                    <a:pt x="202" y="40"/>
                    <a:pt x="205" y="41"/>
                    <a:pt x="210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5" y="41"/>
                    <a:pt x="218" y="40"/>
                    <a:pt x="218" y="39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1" y="36"/>
                    <a:pt x="221" y="36"/>
                    <a:pt x="221" y="36"/>
                  </a:cubicBezTo>
                  <a:cubicBezTo>
                    <a:pt x="227" y="32"/>
                    <a:pt x="235" y="29"/>
                    <a:pt x="242" y="29"/>
                  </a:cubicBezTo>
                  <a:cubicBezTo>
                    <a:pt x="392" y="42"/>
                    <a:pt x="392" y="42"/>
                    <a:pt x="392" y="42"/>
                  </a:cubicBezTo>
                  <a:cubicBezTo>
                    <a:pt x="392" y="42"/>
                    <a:pt x="393" y="42"/>
                    <a:pt x="394" y="42"/>
                  </a:cubicBezTo>
                  <a:cubicBezTo>
                    <a:pt x="398" y="42"/>
                    <a:pt x="402" y="38"/>
                    <a:pt x="402" y="34"/>
                  </a:cubicBezTo>
                  <a:cubicBezTo>
                    <a:pt x="402" y="30"/>
                    <a:pt x="399" y="26"/>
                    <a:pt x="395" y="26"/>
                  </a:cubicBezTo>
                  <a:cubicBezTo>
                    <a:pt x="394" y="26"/>
                    <a:pt x="394" y="26"/>
                    <a:pt x="394" y="26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44" y="19"/>
                    <a:pt x="243" y="20"/>
                    <a:pt x="242" y="20"/>
                  </a:cubicBezTo>
                  <a:cubicBezTo>
                    <a:pt x="239" y="27"/>
                    <a:pt x="234" y="28"/>
                    <a:pt x="231" y="28"/>
                  </a:cubicBezTo>
                  <a:cubicBezTo>
                    <a:pt x="227" y="28"/>
                    <a:pt x="223" y="25"/>
                    <a:pt x="221" y="20"/>
                  </a:cubicBezTo>
                  <a:cubicBezTo>
                    <a:pt x="220" y="19"/>
                    <a:pt x="219" y="19"/>
                    <a:pt x="217" y="19"/>
                  </a:cubicBezTo>
                  <a:cubicBezTo>
                    <a:pt x="203" y="19"/>
                    <a:pt x="203" y="19"/>
                    <a:pt x="203" y="19"/>
                  </a:cubicBezTo>
                  <a:cubicBezTo>
                    <a:pt x="201" y="19"/>
                    <a:pt x="200" y="19"/>
                    <a:pt x="199" y="20"/>
                  </a:cubicBezTo>
                  <a:cubicBezTo>
                    <a:pt x="197" y="25"/>
                    <a:pt x="193" y="28"/>
                    <a:pt x="189" y="28"/>
                  </a:cubicBezTo>
                  <a:cubicBezTo>
                    <a:pt x="186" y="28"/>
                    <a:pt x="181" y="27"/>
                    <a:pt x="178" y="20"/>
                  </a:cubicBezTo>
                  <a:cubicBezTo>
                    <a:pt x="177" y="20"/>
                    <a:pt x="176" y="19"/>
                    <a:pt x="174" y="19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60" name="Freeform 89"/>
            <p:cNvSpPr/>
            <p:nvPr/>
          </p:nvSpPr>
          <p:spPr bwMode="auto">
            <a:xfrm>
              <a:off x="5354638" y="3525838"/>
              <a:ext cx="669925" cy="163513"/>
            </a:xfrm>
            <a:custGeom>
              <a:avLst/>
              <a:gdLst>
                <a:gd name="T0" fmla="*/ 169 w 177"/>
                <a:gd name="T1" fmla="*/ 37 h 43"/>
                <a:gd name="T2" fmla="*/ 168 w 177"/>
                <a:gd name="T3" fmla="*/ 36 h 43"/>
                <a:gd name="T4" fmla="*/ 92 w 177"/>
                <a:gd name="T5" fmla="*/ 1 h 43"/>
                <a:gd name="T6" fmla="*/ 75 w 177"/>
                <a:gd name="T7" fmla="*/ 0 h 43"/>
                <a:gd name="T8" fmla="*/ 18 w 177"/>
                <a:gd name="T9" fmla="*/ 15 h 43"/>
                <a:gd name="T10" fmla="*/ 3 w 177"/>
                <a:gd name="T11" fmla="*/ 29 h 43"/>
                <a:gd name="T12" fmla="*/ 1 w 177"/>
                <a:gd name="T13" fmla="*/ 39 h 43"/>
                <a:gd name="T14" fmla="*/ 9 w 177"/>
                <a:gd name="T15" fmla="*/ 43 h 43"/>
                <a:gd name="T16" fmla="*/ 177 w 177"/>
                <a:gd name="T17" fmla="*/ 43 h 43"/>
                <a:gd name="T18" fmla="*/ 169 w 177"/>
                <a:gd name="T19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43">
                  <a:moveTo>
                    <a:pt x="169" y="37"/>
                  </a:moveTo>
                  <a:cubicBezTo>
                    <a:pt x="168" y="36"/>
                    <a:pt x="168" y="36"/>
                    <a:pt x="168" y="36"/>
                  </a:cubicBezTo>
                  <a:cubicBezTo>
                    <a:pt x="141" y="16"/>
                    <a:pt x="115" y="5"/>
                    <a:pt x="92" y="1"/>
                  </a:cubicBezTo>
                  <a:cubicBezTo>
                    <a:pt x="87" y="1"/>
                    <a:pt x="81" y="0"/>
                    <a:pt x="75" y="0"/>
                  </a:cubicBezTo>
                  <a:cubicBezTo>
                    <a:pt x="40" y="0"/>
                    <a:pt x="18" y="15"/>
                    <a:pt x="18" y="15"/>
                  </a:cubicBezTo>
                  <a:cubicBezTo>
                    <a:pt x="16" y="16"/>
                    <a:pt x="6" y="23"/>
                    <a:pt x="3" y="29"/>
                  </a:cubicBezTo>
                  <a:cubicBezTo>
                    <a:pt x="1" y="33"/>
                    <a:pt x="0" y="36"/>
                    <a:pt x="1" y="39"/>
                  </a:cubicBezTo>
                  <a:cubicBezTo>
                    <a:pt x="3" y="42"/>
                    <a:pt x="5" y="43"/>
                    <a:pt x="9" y="43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74" y="40"/>
                    <a:pt x="170" y="37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61" name="Freeform 90"/>
            <p:cNvSpPr/>
            <p:nvPr/>
          </p:nvSpPr>
          <p:spPr bwMode="auto">
            <a:xfrm>
              <a:off x="6175375" y="3063876"/>
              <a:ext cx="654050" cy="571500"/>
            </a:xfrm>
            <a:custGeom>
              <a:avLst/>
              <a:gdLst>
                <a:gd name="T0" fmla="*/ 171 w 173"/>
                <a:gd name="T1" fmla="*/ 114 h 151"/>
                <a:gd name="T2" fmla="*/ 157 w 173"/>
                <a:gd name="T3" fmla="*/ 87 h 151"/>
                <a:gd name="T4" fmla="*/ 157 w 173"/>
                <a:gd name="T5" fmla="*/ 86 h 151"/>
                <a:gd name="T6" fmla="*/ 123 w 173"/>
                <a:gd name="T7" fmla="*/ 21 h 151"/>
                <a:gd name="T8" fmla="*/ 116 w 173"/>
                <a:gd name="T9" fmla="*/ 8 h 151"/>
                <a:gd name="T10" fmla="*/ 115 w 173"/>
                <a:gd name="T11" fmla="*/ 7 h 151"/>
                <a:gd name="T12" fmla="*/ 87 w 173"/>
                <a:gd name="T13" fmla="*/ 0 h 151"/>
                <a:gd name="T14" fmla="*/ 101 w 173"/>
                <a:gd name="T15" fmla="*/ 24 h 151"/>
                <a:gd name="T16" fmla="*/ 103 w 173"/>
                <a:gd name="T17" fmla="*/ 45 h 151"/>
                <a:gd name="T18" fmla="*/ 88 w 173"/>
                <a:gd name="T19" fmla="*/ 59 h 151"/>
                <a:gd name="T20" fmla="*/ 38 w 173"/>
                <a:gd name="T21" fmla="*/ 87 h 151"/>
                <a:gd name="T22" fmla="*/ 1 w 173"/>
                <a:gd name="T23" fmla="*/ 149 h 151"/>
                <a:gd name="T24" fmla="*/ 0 w 173"/>
                <a:gd name="T25" fmla="*/ 151 h 151"/>
                <a:gd name="T26" fmla="*/ 1 w 173"/>
                <a:gd name="T27" fmla="*/ 151 h 151"/>
                <a:gd name="T28" fmla="*/ 9 w 173"/>
                <a:gd name="T29" fmla="*/ 146 h 151"/>
                <a:gd name="T30" fmla="*/ 86 w 173"/>
                <a:gd name="T31" fmla="*/ 112 h 151"/>
                <a:gd name="T32" fmla="*/ 113 w 173"/>
                <a:gd name="T33" fmla="*/ 109 h 151"/>
                <a:gd name="T34" fmla="*/ 165 w 173"/>
                <a:gd name="T35" fmla="*/ 120 h 151"/>
                <a:gd name="T36" fmla="*/ 169 w 173"/>
                <a:gd name="T37" fmla="*/ 121 h 151"/>
                <a:gd name="T38" fmla="*/ 172 w 173"/>
                <a:gd name="T39" fmla="*/ 120 h 151"/>
                <a:gd name="T40" fmla="*/ 171 w 173"/>
                <a:gd name="T41" fmla="*/ 1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3" h="151">
                  <a:moveTo>
                    <a:pt x="171" y="114"/>
                  </a:moveTo>
                  <a:cubicBezTo>
                    <a:pt x="157" y="87"/>
                    <a:pt x="157" y="87"/>
                    <a:pt x="157" y="87"/>
                  </a:cubicBezTo>
                  <a:cubicBezTo>
                    <a:pt x="157" y="86"/>
                    <a:pt x="157" y="86"/>
                    <a:pt x="157" y="86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0" y="17"/>
                    <a:pt x="117" y="11"/>
                    <a:pt x="116" y="8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7"/>
                    <a:pt x="101" y="0"/>
                    <a:pt x="87" y="0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5" y="31"/>
                    <a:pt x="105" y="38"/>
                    <a:pt x="103" y="45"/>
                  </a:cubicBezTo>
                  <a:cubicBezTo>
                    <a:pt x="100" y="51"/>
                    <a:pt x="95" y="56"/>
                    <a:pt x="88" y="59"/>
                  </a:cubicBezTo>
                  <a:cubicBezTo>
                    <a:pt x="85" y="60"/>
                    <a:pt x="56" y="71"/>
                    <a:pt x="38" y="87"/>
                  </a:cubicBezTo>
                  <a:cubicBezTo>
                    <a:pt x="19" y="105"/>
                    <a:pt x="8" y="123"/>
                    <a:pt x="1" y="149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1" y="151"/>
                    <a:pt x="1" y="151"/>
                  </a:cubicBezTo>
                  <a:cubicBezTo>
                    <a:pt x="3" y="149"/>
                    <a:pt x="6" y="147"/>
                    <a:pt x="9" y="146"/>
                  </a:cubicBezTo>
                  <a:cubicBezTo>
                    <a:pt x="9" y="146"/>
                    <a:pt x="42" y="125"/>
                    <a:pt x="86" y="112"/>
                  </a:cubicBezTo>
                  <a:cubicBezTo>
                    <a:pt x="95" y="110"/>
                    <a:pt x="104" y="109"/>
                    <a:pt x="113" y="109"/>
                  </a:cubicBezTo>
                  <a:cubicBezTo>
                    <a:pt x="141" y="109"/>
                    <a:pt x="165" y="120"/>
                    <a:pt x="165" y="120"/>
                  </a:cubicBezTo>
                  <a:cubicBezTo>
                    <a:pt x="167" y="121"/>
                    <a:pt x="168" y="121"/>
                    <a:pt x="169" y="121"/>
                  </a:cubicBezTo>
                  <a:cubicBezTo>
                    <a:pt x="171" y="121"/>
                    <a:pt x="172" y="120"/>
                    <a:pt x="172" y="120"/>
                  </a:cubicBezTo>
                  <a:cubicBezTo>
                    <a:pt x="173" y="118"/>
                    <a:pt x="172" y="116"/>
                    <a:pt x="171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/>
            </a:p>
          </p:txBody>
        </p:sp>
      </p:grpSp>
      <p:sp>
        <p:nvSpPr>
          <p:cNvPr id="50182" name="文本框 62"/>
          <p:cNvSpPr txBox="1">
            <a:spLocks noChangeArrowheads="1"/>
          </p:cNvSpPr>
          <p:nvPr/>
        </p:nvSpPr>
        <p:spPr bwMode="auto">
          <a:xfrm>
            <a:off x="1908175" y="2633663"/>
            <a:ext cx="93551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6600" b="1">
                <a:solidFill>
                  <a:srgbClr val="4B649F"/>
                </a:solidFill>
              </a:rPr>
              <a:t>展示完毕  感谢您的聆听 </a:t>
            </a:r>
            <a:endParaRPr lang="zh-CN" altLang="en-US" sz="6600" b="1">
              <a:solidFill>
                <a:srgbClr val="4B649F"/>
              </a:solidFill>
            </a:endParaRPr>
          </a:p>
        </p:txBody>
      </p:sp>
      <p:grpSp>
        <p:nvGrpSpPr>
          <p:cNvPr id="50183" name="组合 1026"/>
          <p:cNvGrpSpPr/>
          <p:nvPr/>
        </p:nvGrpSpPr>
        <p:grpSpPr bwMode="auto">
          <a:xfrm>
            <a:off x="2095500" y="3898900"/>
            <a:ext cx="315913" cy="317500"/>
            <a:chOff x="2724480" y="3856218"/>
            <a:chExt cx="317004" cy="317004"/>
          </a:xfrm>
        </p:grpSpPr>
        <p:sp>
          <p:nvSpPr>
            <p:cNvPr id="1024" name="椭圆 1023"/>
            <p:cNvSpPr/>
            <p:nvPr/>
          </p:nvSpPr>
          <p:spPr>
            <a:xfrm>
              <a:off x="2724480" y="3856218"/>
              <a:ext cx="317004" cy="317004"/>
            </a:xfrm>
            <a:prstGeom prst="ellipse">
              <a:avLst/>
            </a:prstGeom>
            <a:solidFill>
              <a:srgbClr val="4B64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103" name="KSO_Shape"/>
            <p:cNvSpPr/>
            <p:nvPr/>
          </p:nvSpPr>
          <p:spPr bwMode="auto">
            <a:xfrm>
              <a:off x="2799351" y="3908524"/>
              <a:ext cx="167263" cy="212393"/>
            </a:xfrm>
            <a:custGeom>
              <a:avLst/>
              <a:gdLst>
                <a:gd name="T0" fmla="*/ 646796 w 5367"/>
                <a:gd name="T1" fmla="*/ 843536 h 6897"/>
                <a:gd name="T2" fmla="*/ 520861 w 5367"/>
                <a:gd name="T3" fmla="*/ 880824 h 6897"/>
                <a:gd name="T4" fmla="*/ 403764 w 5367"/>
                <a:gd name="T5" fmla="*/ 946285 h 6897"/>
                <a:gd name="T6" fmla="*/ 297714 w 5367"/>
                <a:gd name="T7" fmla="*/ 1036605 h 6897"/>
                <a:gd name="T8" fmla="*/ 204644 w 5367"/>
                <a:gd name="T9" fmla="*/ 1149850 h 6897"/>
                <a:gd name="T10" fmla="*/ 126487 w 5367"/>
                <a:gd name="T11" fmla="*/ 1282429 h 6897"/>
                <a:gd name="T12" fmla="*/ 65729 w 5367"/>
                <a:gd name="T13" fmla="*/ 1432134 h 6897"/>
                <a:gd name="T14" fmla="*/ 23475 w 5367"/>
                <a:gd name="T15" fmla="*/ 1595648 h 6897"/>
                <a:gd name="T16" fmla="*/ 2209 w 5367"/>
                <a:gd name="T17" fmla="*/ 1771316 h 6897"/>
                <a:gd name="T18" fmla="*/ 1481389 w 5367"/>
                <a:gd name="T19" fmla="*/ 1905000 h 6897"/>
                <a:gd name="T20" fmla="*/ 1480009 w 5367"/>
                <a:gd name="T21" fmla="*/ 1771316 h 6897"/>
                <a:gd name="T22" fmla="*/ 1459020 w 5367"/>
                <a:gd name="T23" fmla="*/ 1595648 h 6897"/>
                <a:gd name="T24" fmla="*/ 1417041 w 5367"/>
                <a:gd name="T25" fmla="*/ 1432134 h 6897"/>
                <a:gd name="T26" fmla="*/ 1355731 w 5367"/>
                <a:gd name="T27" fmla="*/ 1282429 h 6897"/>
                <a:gd name="T28" fmla="*/ 1277850 w 5367"/>
                <a:gd name="T29" fmla="*/ 1149850 h 6897"/>
                <a:gd name="T30" fmla="*/ 1184780 w 5367"/>
                <a:gd name="T31" fmla="*/ 1036605 h 6897"/>
                <a:gd name="T32" fmla="*/ 1078730 w 5367"/>
                <a:gd name="T33" fmla="*/ 946285 h 6897"/>
                <a:gd name="T34" fmla="*/ 961633 w 5367"/>
                <a:gd name="T35" fmla="*/ 880824 h 6897"/>
                <a:gd name="T36" fmla="*/ 835422 w 5367"/>
                <a:gd name="T37" fmla="*/ 843536 h 6897"/>
                <a:gd name="T38" fmla="*/ 747875 w 5367"/>
                <a:gd name="T39" fmla="*/ 731120 h 6897"/>
                <a:gd name="T40" fmla="*/ 805043 w 5367"/>
                <a:gd name="T41" fmla="*/ 726701 h 6897"/>
                <a:gd name="T42" fmla="*/ 868286 w 5367"/>
                <a:gd name="T43" fmla="*/ 711786 h 6897"/>
                <a:gd name="T44" fmla="*/ 926559 w 5367"/>
                <a:gd name="T45" fmla="*/ 686927 h 6897"/>
                <a:gd name="T46" fmla="*/ 979032 w 5367"/>
                <a:gd name="T47" fmla="*/ 653230 h 6897"/>
                <a:gd name="T48" fmla="*/ 1024876 w 5367"/>
                <a:gd name="T49" fmla="*/ 611246 h 6897"/>
                <a:gd name="T50" fmla="*/ 1063264 w 5367"/>
                <a:gd name="T51" fmla="*/ 562358 h 6897"/>
                <a:gd name="T52" fmla="*/ 1092815 w 5367"/>
                <a:gd name="T53" fmla="*/ 507945 h 6897"/>
                <a:gd name="T54" fmla="*/ 1112699 w 5367"/>
                <a:gd name="T55" fmla="*/ 448008 h 6897"/>
                <a:gd name="T56" fmla="*/ 1121813 w 5367"/>
                <a:gd name="T57" fmla="*/ 384204 h 6897"/>
                <a:gd name="T58" fmla="*/ 1120432 w 5367"/>
                <a:gd name="T59" fmla="*/ 328134 h 6897"/>
                <a:gd name="T60" fmla="*/ 1108004 w 5367"/>
                <a:gd name="T61" fmla="*/ 265711 h 6897"/>
                <a:gd name="T62" fmla="*/ 1085358 w 5367"/>
                <a:gd name="T63" fmla="*/ 207155 h 6897"/>
                <a:gd name="T64" fmla="*/ 1053322 w 5367"/>
                <a:gd name="T65" fmla="*/ 153847 h 6897"/>
                <a:gd name="T66" fmla="*/ 1012725 w 5367"/>
                <a:gd name="T67" fmla="*/ 107168 h 6897"/>
                <a:gd name="T68" fmla="*/ 964671 w 5367"/>
                <a:gd name="T69" fmla="*/ 67395 h 6897"/>
                <a:gd name="T70" fmla="*/ 910541 w 5367"/>
                <a:gd name="T71" fmla="*/ 36183 h 6897"/>
                <a:gd name="T72" fmla="*/ 850335 w 5367"/>
                <a:gd name="T73" fmla="*/ 14087 h 6897"/>
                <a:gd name="T74" fmla="*/ 786263 w 5367"/>
                <a:gd name="T75" fmla="*/ 1933 h 6897"/>
                <a:gd name="T76" fmla="*/ 728819 w 5367"/>
                <a:gd name="T77" fmla="*/ 276 h 6897"/>
                <a:gd name="T78" fmla="*/ 663366 w 5367"/>
                <a:gd name="T79" fmla="*/ 9391 h 6897"/>
                <a:gd name="T80" fmla="*/ 602332 w 5367"/>
                <a:gd name="T81" fmla="*/ 28726 h 6897"/>
                <a:gd name="T82" fmla="*/ 546545 w 5367"/>
                <a:gd name="T83" fmla="*/ 57451 h 6897"/>
                <a:gd name="T84" fmla="*/ 496282 w 5367"/>
                <a:gd name="T85" fmla="*/ 95015 h 6897"/>
                <a:gd name="T86" fmla="*/ 453751 w 5367"/>
                <a:gd name="T87" fmla="*/ 139761 h 6897"/>
                <a:gd name="T88" fmla="*/ 418954 w 5367"/>
                <a:gd name="T89" fmla="*/ 191411 h 6897"/>
                <a:gd name="T90" fmla="*/ 393546 w 5367"/>
                <a:gd name="T91" fmla="*/ 248310 h 6897"/>
                <a:gd name="T92" fmla="*/ 378356 w 5367"/>
                <a:gd name="T93" fmla="*/ 309628 h 6897"/>
                <a:gd name="T94" fmla="*/ 373938 w 5367"/>
                <a:gd name="T95" fmla="*/ 365698 h 6897"/>
                <a:gd name="T96" fmla="*/ 380013 w 5367"/>
                <a:gd name="T97" fmla="*/ 430054 h 6897"/>
                <a:gd name="T98" fmla="*/ 396584 w 5367"/>
                <a:gd name="T99" fmla="*/ 491096 h 6897"/>
                <a:gd name="T100" fmla="*/ 423372 w 5367"/>
                <a:gd name="T101" fmla="*/ 547719 h 6897"/>
                <a:gd name="T102" fmla="*/ 459551 w 5367"/>
                <a:gd name="T103" fmla="*/ 597988 h 6897"/>
                <a:gd name="T104" fmla="*/ 503186 w 5367"/>
                <a:gd name="T105" fmla="*/ 641905 h 6897"/>
                <a:gd name="T106" fmla="*/ 554278 w 5367"/>
                <a:gd name="T107" fmla="*/ 678088 h 6897"/>
                <a:gd name="T108" fmla="*/ 610894 w 5367"/>
                <a:gd name="T109" fmla="*/ 705709 h 6897"/>
                <a:gd name="T110" fmla="*/ 672756 w 5367"/>
                <a:gd name="T111" fmla="*/ 723662 h 6897"/>
                <a:gd name="T112" fmla="*/ 738209 w 5367"/>
                <a:gd name="T113" fmla="*/ 730844 h 68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367" h="6897">
                  <a:moveTo>
                    <a:pt x="2684" y="3025"/>
                  </a:moveTo>
                  <a:lnTo>
                    <a:pt x="2684" y="3025"/>
                  </a:lnTo>
                  <a:lnTo>
                    <a:pt x="2615" y="3026"/>
                  </a:lnTo>
                  <a:lnTo>
                    <a:pt x="2545" y="3029"/>
                  </a:lnTo>
                  <a:lnTo>
                    <a:pt x="2478" y="3035"/>
                  </a:lnTo>
                  <a:lnTo>
                    <a:pt x="2409" y="3043"/>
                  </a:lnTo>
                  <a:lnTo>
                    <a:pt x="2342" y="3054"/>
                  </a:lnTo>
                  <a:lnTo>
                    <a:pt x="2275" y="3066"/>
                  </a:lnTo>
                  <a:lnTo>
                    <a:pt x="2209" y="3081"/>
                  </a:lnTo>
                  <a:lnTo>
                    <a:pt x="2143" y="3099"/>
                  </a:lnTo>
                  <a:lnTo>
                    <a:pt x="2077" y="3118"/>
                  </a:lnTo>
                  <a:lnTo>
                    <a:pt x="2013" y="3140"/>
                  </a:lnTo>
                  <a:lnTo>
                    <a:pt x="1949" y="3163"/>
                  </a:lnTo>
                  <a:lnTo>
                    <a:pt x="1886" y="3189"/>
                  </a:lnTo>
                  <a:lnTo>
                    <a:pt x="1823" y="3217"/>
                  </a:lnTo>
                  <a:lnTo>
                    <a:pt x="1761" y="3247"/>
                  </a:lnTo>
                  <a:lnTo>
                    <a:pt x="1700" y="3279"/>
                  </a:lnTo>
                  <a:lnTo>
                    <a:pt x="1639" y="3313"/>
                  </a:lnTo>
                  <a:lnTo>
                    <a:pt x="1579" y="3349"/>
                  </a:lnTo>
                  <a:lnTo>
                    <a:pt x="1521" y="3386"/>
                  </a:lnTo>
                  <a:lnTo>
                    <a:pt x="1462" y="3426"/>
                  </a:lnTo>
                  <a:lnTo>
                    <a:pt x="1405" y="3468"/>
                  </a:lnTo>
                  <a:lnTo>
                    <a:pt x="1348" y="3511"/>
                  </a:lnTo>
                  <a:lnTo>
                    <a:pt x="1293" y="3556"/>
                  </a:lnTo>
                  <a:lnTo>
                    <a:pt x="1237" y="3603"/>
                  </a:lnTo>
                  <a:lnTo>
                    <a:pt x="1183" y="3651"/>
                  </a:lnTo>
                  <a:lnTo>
                    <a:pt x="1131" y="3702"/>
                  </a:lnTo>
                  <a:lnTo>
                    <a:pt x="1078" y="3753"/>
                  </a:lnTo>
                  <a:lnTo>
                    <a:pt x="1027" y="3807"/>
                  </a:lnTo>
                  <a:lnTo>
                    <a:pt x="976" y="3863"/>
                  </a:lnTo>
                  <a:lnTo>
                    <a:pt x="927" y="3920"/>
                  </a:lnTo>
                  <a:lnTo>
                    <a:pt x="880" y="3978"/>
                  </a:lnTo>
                  <a:lnTo>
                    <a:pt x="833" y="4038"/>
                  </a:lnTo>
                  <a:lnTo>
                    <a:pt x="786" y="4100"/>
                  </a:lnTo>
                  <a:lnTo>
                    <a:pt x="741" y="4163"/>
                  </a:lnTo>
                  <a:lnTo>
                    <a:pt x="698" y="4227"/>
                  </a:lnTo>
                  <a:lnTo>
                    <a:pt x="655" y="4293"/>
                  </a:lnTo>
                  <a:lnTo>
                    <a:pt x="613" y="4361"/>
                  </a:lnTo>
                  <a:lnTo>
                    <a:pt x="573" y="4429"/>
                  </a:lnTo>
                  <a:lnTo>
                    <a:pt x="533" y="4499"/>
                  </a:lnTo>
                  <a:lnTo>
                    <a:pt x="495" y="4570"/>
                  </a:lnTo>
                  <a:lnTo>
                    <a:pt x="458" y="4643"/>
                  </a:lnTo>
                  <a:lnTo>
                    <a:pt x="423" y="4717"/>
                  </a:lnTo>
                  <a:lnTo>
                    <a:pt x="388" y="4791"/>
                  </a:lnTo>
                  <a:lnTo>
                    <a:pt x="356" y="4868"/>
                  </a:lnTo>
                  <a:lnTo>
                    <a:pt x="324" y="4945"/>
                  </a:lnTo>
                  <a:lnTo>
                    <a:pt x="294" y="5024"/>
                  </a:lnTo>
                  <a:lnTo>
                    <a:pt x="265" y="5104"/>
                  </a:lnTo>
                  <a:lnTo>
                    <a:pt x="238" y="5185"/>
                  </a:lnTo>
                  <a:lnTo>
                    <a:pt x="211" y="5266"/>
                  </a:lnTo>
                  <a:lnTo>
                    <a:pt x="186" y="5349"/>
                  </a:lnTo>
                  <a:lnTo>
                    <a:pt x="163" y="5433"/>
                  </a:lnTo>
                  <a:lnTo>
                    <a:pt x="141" y="5518"/>
                  </a:lnTo>
                  <a:lnTo>
                    <a:pt x="121" y="5603"/>
                  </a:lnTo>
                  <a:lnTo>
                    <a:pt x="102" y="5690"/>
                  </a:lnTo>
                  <a:lnTo>
                    <a:pt x="85" y="5777"/>
                  </a:lnTo>
                  <a:lnTo>
                    <a:pt x="69" y="5866"/>
                  </a:lnTo>
                  <a:lnTo>
                    <a:pt x="54" y="5955"/>
                  </a:lnTo>
                  <a:lnTo>
                    <a:pt x="42" y="6045"/>
                  </a:lnTo>
                  <a:lnTo>
                    <a:pt x="31" y="6136"/>
                  </a:lnTo>
                  <a:lnTo>
                    <a:pt x="22" y="6227"/>
                  </a:lnTo>
                  <a:lnTo>
                    <a:pt x="14" y="6319"/>
                  </a:lnTo>
                  <a:lnTo>
                    <a:pt x="8" y="6413"/>
                  </a:lnTo>
                  <a:lnTo>
                    <a:pt x="4" y="6506"/>
                  </a:lnTo>
                  <a:lnTo>
                    <a:pt x="1" y="6600"/>
                  </a:lnTo>
                  <a:lnTo>
                    <a:pt x="0" y="6695"/>
                  </a:lnTo>
                  <a:lnTo>
                    <a:pt x="1" y="6796"/>
                  </a:lnTo>
                  <a:lnTo>
                    <a:pt x="5" y="6897"/>
                  </a:lnTo>
                  <a:lnTo>
                    <a:pt x="5364" y="6897"/>
                  </a:lnTo>
                  <a:lnTo>
                    <a:pt x="5366" y="6796"/>
                  </a:lnTo>
                  <a:lnTo>
                    <a:pt x="5367" y="6695"/>
                  </a:lnTo>
                  <a:lnTo>
                    <a:pt x="5367" y="6600"/>
                  </a:lnTo>
                  <a:lnTo>
                    <a:pt x="5364" y="6506"/>
                  </a:lnTo>
                  <a:lnTo>
                    <a:pt x="5359" y="6413"/>
                  </a:lnTo>
                  <a:lnTo>
                    <a:pt x="5353" y="6319"/>
                  </a:lnTo>
                  <a:lnTo>
                    <a:pt x="5346" y="6227"/>
                  </a:lnTo>
                  <a:lnTo>
                    <a:pt x="5337" y="6136"/>
                  </a:lnTo>
                  <a:lnTo>
                    <a:pt x="5325" y="6045"/>
                  </a:lnTo>
                  <a:lnTo>
                    <a:pt x="5313" y="5955"/>
                  </a:lnTo>
                  <a:lnTo>
                    <a:pt x="5298" y="5866"/>
                  </a:lnTo>
                  <a:lnTo>
                    <a:pt x="5283" y="5777"/>
                  </a:lnTo>
                  <a:lnTo>
                    <a:pt x="5266" y="5690"/>
                  </a:lnTo>
                  <a:lnTo>
                    <a:pt x="5247" y="5603"/>
                  </a:lnTo>
                  <a:lnTo>
                    <a:pt x="5226" y="5518"/>
                  </a:lnTo>
                  <a:lnTo>
                    <a:pt x="5205" y="5433"/>
                  </a:lnTo>
                  <a:lnTo>
                    <a:pt x="5181" y="5349"/>
                  </a:lnTo>
                  <a:lnTo>
                    <a:pt x="5157" y="5266"/>
                  </a:lnTo>
                  <a:lnTo>
                    <a:pt x="5131" y="5185"/>
                  </a:lnTo>
                  <a:lnTo>
                    <a:pt x="5103" y="5104"/>
                  </a:lnTo>
                  <a:lnTo>
                    <a:pt x="5073" y="5024"/>
                  </a:lnTo>
                  <a:lnTo>
                    <a:pt x="5043" y="4945"/>
                  </a:lnTo>
                  <a:lnTo>
                    <a:pt x="5012" y="4868"/>
                  </a:lnTo>
                  <a:lnTo>
                    <a:pt x="4979" y="4791"/>
                  </a:lnTo>
                  <a:lnTo>
                    <a:pt x="4945" y="4717"/>
                  </a:lnTo>
                  <a:lnTo>
                    <a:pt x="4909" y="4643"/>
                  </a:lnTo>
                  <a:lnTo>
                    <a:pt x="4872" y="4570"/>
                  </a:lnTo>
                  <a:lnTo>
                    <a:pt x="4834" y="4499"/>
                  </a:lnTo>
                  <a:lnTo>
                    <a:pt x="4796" y="4429"/>
                  </a:lnTo>
                  <a:lnTo>
                    <a:pt x="4755" y="4361"/>
                  </a:lnTo>
                  <a:lnTo>
                    <a:pt x="4713" y="4293"/>
                  </a:lnTo>
                  <a:lnTo>
                    <a:pt x="4671" y="4227"/>
                  </a:lnTo>
                  <a:lnTo>
                    <a:pt x="4627" y="4163"/>
                  </a:lnTo>
                  <a:lnTo>
                    <a:pt x="4582" y="4100"/>
                  </a:lnTo>
                  <a:lnTo>
                    <a:pt x="4536" y="4038"/>
                  </a:lnTo>
                  <a:lnTo>
                    <a:pt x="4489" y="3978"/>
                  </a:lnTo>
                  <a:lnTo>
                    <a:pt x="4440" y="3920"/>
                  </a:lnTo>
                  <a:lnTo>
                    <a:pt x="4391" y="3863"/>
                  </a:lnTo>
                  <a:lnTo>
                    <a:pt x="4340" y="3807"/>
                  </a:lnTo>
                  <a:lnTo>
                    <a:pt x="4290" y="3753"/>
                  </a:lnTo>
                  <a:lnTo>
                    <a:pt x="4238" y="3702"/>
                  </a:lnTo>
                  <a:lnTo>
                    <a:pt x="4184" y="3651"/>
                  </a:lnTo>
                  <a:lnTo>
                    <a:pt x="4130" y="3603"/>
                  </a:lnTo>
                  <a:lnTo>
                    <a:pt x="4076" y="3556"/>
                  </a:lnTo>
                  <a:lnTo>
                    <a:pt x="4020" y="3511"/>
                  </a:lnTo>
                  <a:lnTo>
                    <a:pt x="3963" y="3468"/>
                  </a:lnTo>
                  <a:lnTo>
                    <a:pt x="3906" y="3426"/>
                  </a:lnTo>
                  <a:lnTo>
                    <a:pt x="3848" y="3386"/>
                  </a:lnTo>
                  <a:lnTo>
                    <a:pt x="3788" y="3349"/>
                  </a:lnTo>
                  <a:lnTo>
                    <a:pt x="3728" y="3313"/>
                  </a:lnTo>
                  <a:lnTo>
                    <a:pt x="3668" y="3279"/>
                  </a:lnTo>
                  <a:lnTo>
                    <a:pt x="3607" y="3247"/>
                  </a:lnTo>
                  <a:lnTo>
                    <a:pt x="3545" y="3217"/>
                  </a:lnTo>
                  <a:lnTo>
                    <a:pt x="3482" y="3189"/>
                  </a:lnTo>
                  <a:lnTo>
                    <a:pt x="3419" y="3163"/>
                  </a:lnTo>
                  <a:lnTo>
                    <a:pt x="3355" y="3140"/>
                  </a:lnTo>
                  <a:lnTo>
                    <a:pt x="3290" y="3118"/>
                  </a:lnTo>
                  <a:lnTo>
                    <a:pt x="3225" y="3099"/>
                  </a:lnTo>
                  <a:lnTo>
                    <a:pt x="3159" y="3081"/>
                  </a:lnTo>
                  <a:lnTo>
                    <a:pt x="3093" y="3066"/>
                  </a:lnTo>
                  <a:lnTo>
                    <a:pt x="3025" y="3054"/>
                  </a:lnTo>
                  <a:lnTo>
                    <a:pt x="2958" y="3043"/>
                  </a:lnTo>
                  <a:lnTo>
                    <a:pt x="2891" y="3035"/>
                  </a:lnTo>
                  <a:lnTo>
                    <a:pt x="2822" y="3029"/>
                  </a:lnTo>
                  <a:lnTo>
                    <a:pt x="2753" y="3026"/>
                  </a:lnTo>
                  <a:lnTo>
                    <a:pt x="2684" y="3025"/>
                  </a:lnTo>
                  <a:close/>
                  <a:moveTo>
                    <a:pt x="2708" y="2647"/>
                  </a:moveTo>
                  <a:lnTo>
                    <a:pt x="2708" y="2647"/>
                  </a:lnTo>
                  <a:lnTo>
                    <a:pt x="2743" y="2646"/>
                  </a:lnTo>
                  <a:lnTo>
                    <a:pt x="2778" y="2645"/>
                  </a:lnTo>
                  <a:lnTo>
                    <a:pt x="2813" y="2643"/>
                  </a:lnTo>
                  <a:lnTo>
                    <a:pt x="2847" y="2640"/>
                  </a:lnTo>
                  <a:lnTo>
                    <a:pt x="2882" y="2636"/>
                  </a:lnTo>
                  <a:lnTo>
                    <a:pt x="2915" y="2631"/>
                  </a:lnTo>
                  <a:lnTo>
                    <a:pt x="2949" y="2626"/>
                  </a:lnTo>
                  <a:lnTo>
                    <a:pt x="2982" y="2620"/>
                  </a:lnTo>
                  <a:lnTo>
                    <a:pt x="3014" y="2613"/>
                  </a:lnTo>
                  <a:lnTo>
                    <a:pt x="3047" y="2605"/>
                  </a:lnTo>
                  <a:lnTo>
                    <a:pt x="3079" y="2596"/>
                  </a:lnTo>
                  <a:lnTo>
                    <a:pt x="3112" y="2587"/>
                  </a:lnTo>
                  <a:lnTo>
                    <a:pt x="3144" y="2577"/>
                  </a:lnTo>
                  <a:lnTo>
                    <a:pt x="3175" y="2566"/>
                  </a:lnTo>
                  <a:lnTo>
                    <a:pt x="3205" y="2555"/>
                  </a:lnTo>
                  <a:lnTo>
                    <a:pt x="3236" y="2542"/>
                  </a:lnTo>
                  <a:lnTo>
                    <a:pt x="3266" y="2530"/>
                  </a:lnTo>
                  <a:lnTo>
                    <a:pt x="3297" y="2517"/>
                  </a:lnTo>
                  <a:lnTo>
                    <a:pt x="3326" y="2502"/>
                  </a:lnTo>
                  <a:lnTo>
                    <a:pt x="3355" y="2487"/>
                  </a:lnTo>
                  <a:lnTo>
                    <a:pt x="3383" y="2472"/>
                  </a:lnTo>
                  <a:lnTo>
                    <a:pt x="3411" y="2455"/>
                  </a:lnTo>
                  <a:lnTo>
                    <a:pt x="3439" y="2438"/>
                  </a:lnTo>
                  <a:lnTo>
                    <a:pt x="3466" y="2421"/>
                  </a:lnTo>
                  <a:lnTo>
                    <a:pt x="3493" y="2403"/>
                  </a:lnTo>
                  <a:lnTo>
                    <a:pt x="3519" y="2384"/>
                  </a:lnTo>
                  <a:lnTo>
                    <a:pt x="3545" y="2365"/>
                  </a:lnTo>
                  <a:lnTo>
                    <a:pt x="3571" y="2345"/>
                  </a:lnTo>
                  <a:lnTo>
                    <a:pt x="3596" y="2324"/>
                  </a:lnTo>
                  <a:lnTo>
                    <a:pt x="3619" y="2303"/>
                  </a:lnTo>
                  <a:lnTo>
                    <a:pt x="3643" y="2282"/>
                  </a:lnTo>
                  <a:lnTo>
                    <a:pt x="3667" y="2259"/>
                  </a:lnTo>
                  <a:lnTo>
                    <a:pt x="3689" y="2237"/>
                  </a:lnTo>
                  <a:lnTo>
                    <a:pt x="3711" y="2213"/>
                  </a:lnTo>
                  <a:lnTo>
                    <a:pt x="3733" y="2189"/>
                  </a:lnTo>
                  <a:lnTo>
                    <a:pt x="3754" y="2165"/>
                  </a:lnTo>
                  <a:lnTo>
                    <a:pt x="3774" y="2140"/>
                  </a:lnTo>
                  <a:lnTo>
                    <a:pt x="3795" y="2115"/>
                  </a:lnTo>
                  <a:lnTo>
                    <a:pt x="3814" y="2089"/>
                  </a:lnTo>
                  <a:lnTo>
                    <a:pt x="3832" y="2063"/>
                  </a:lnTo>
                  <a:lnTo>
                    <a:pt x="3850" y="2036"/>
                  </a:lnTo>
                  <a:lnTo>
                    <a:pt x="3868" y="2010"/>
                  </a:lnTo>
                  <a:lnTo>
                    <a:pt x="3884" y="1983"/>
                  </a:lnTo>
                  <a:lnTo>
                    <a:pt x="3900" y="1954"/>
                  </a:lnTo>
                  <a:lnTo>
                    <a:pt x="3915" y="1925"/>
                  </a:lnTo>
                  <a:lnTo>
                    <a:pt x="3930" y="1897"/>
                  </a:lnTo>
                  <a:lnTo>
                    <a:pt x="3944" y="1868"/>
                  </a:lnTo>
                  <a:lnTo>
                    <a:pt x="3957" y="1839"/>
                  </a:lnTo>
                  <a:lnTo>
                    <a:pt x="3970" y="1808"/>
                  </a:lnTo>
                  <a:lnTo>
                    <a:pt x="3981" y="1778"/>
                  </a:lnTo>
                  <a:lnTo>
                    <a:pt x="3993" y="1748"/>
                  </a:lnTo>
                  <a:lnTo>
                    <a:pt x="4003" y="1717"/>
                  </a:lnTo>
                  <a:lnTo>
                    <a:pt x="4012" y="1686"/>
                  </a:lnTo>
                  <a:lnTo>
                    <a:pt x="4021" y="1654"/>
                  </a:lnTo>
                  <a:lnTo>
                    <a:pt x="4029" y="1622"/>
                  </a:lnTo>
                  <a:lnTo>
                    <a:pt x="4036" y="1590"/>
                  </a:lnTo>
                  <a:lnTo>
                    <a:pt x="4042" y="1557"/>
                  </a:lnTo>
                  <a:lnTo>
                    <a:pt x="4048" y="1525"/>
                  </a:lnTo>
                  <a:lnTo>
                    <a:pt x="4052" y="1492"/>
                  </a:lnTo>
                  <a:lnTo>
                    <a:pt x="4057" y="1459"/>
                  </a:lnTo>
                  <a:lnTo>
                    <a:pt x="4060" y="1425"/>
                  </a:lnTo>
                  <a:lnTo>
                    <a:pt x="4062" y="1391"/>
                  </a:lnTo>
                  <a:lnTo>
                    <a:pt x="4063" y="1357"/>
                  </a:lnTo>
                  <a:lnTo>
                    <a:pt x="4063" y="1324"/>
                  </a:lnTo>
                  <a:lnTo>
                    <a:pt x="4063" y="1289"/>
                  </a:lnTo>
                  <a:lnTo>
                    <a:pt x="4062" y="1255"/>
                  </a:lnTo>
                  <a:lnTo>
                    <a:pt x="4060" y="1221"/>
                  </a:lnTo>
                  <a:lnTo>
                    <a:pt x="4057" y="1188"/>
                  </a:lnTo>
                  <a:lnTo>
                    <a:pt x="4052" y="1155"/>
                  </a:lnTo>
                  <a:lnTo>
                    <a:pt x="4048" y="1121"/>
                  </a:lnTo>
                  <a:lnTo>
                    <a:pt x="4042" y="1089"/>
                  </a:lnTo>
                  <a:lnTo>
                    <a:pt x="4036" y="1057"/>
                  </a:lnTo>
                  <a:lnTo>
                    <a:pt x="4029" y="1025"/>
                  </a:lnTo>
                  <a:lnTo>
                    <a:pt x="4021" y="993"/>
                  </a:lnTo>
                  <a:lnTo>
                    <a:pt x="4012" y="962"/>
                  </a:lnTo>
                  <a:lnTo>
                    <a:pt x="4003" y="930"/>
                  </a:lnTo>
                  <a:lnTo>
                    <a:pt x="3993" y="899"/>
                  </a:lnTo>
                  <a:lnTo>
                    <a:pt x="3981" y="868"/>
                  </a:lnTo>
                  <a:lnTo>
                    <a:pt x="3970" y="838"/>
                  </a:lnTo>
                  <a:lnTo>
                    <a:pt x="3957" y="809"/>
                  </a:lnTo>
                  <a:lnTo>
                    <a:pt x="3944" y="778"/>
                  </a:lnTo>
                  <a:lnTo>
                    <a:pt x="3930" y="750"/>
                  </a:lnTo>
                  <a:lnTo>
                    <a:pt x="3915" y="721"/>
                  </a:lnTo>
                  <a:lnTo>
                    <a:pt x="3900" y="693"/>
                  </a:lnTo>
                  <a:lnTo>
                    <a:pt x="3884" y="665"/>
                  </a:lnTo>
                  <a:lnTo>
                    <a:pt x="3868" y="638"/>
                  </a:lnTo>
                  <a:lnTo>
                    <a:pt x="3850" y="610"/>
                  </a:lnTo>
                  <a:lnTo>
                    <a:pt x="3832" y="584"/>
                  </a:lnTo>
                  <a:lnTo>
                    <a:pt x="3814" y="557"/>
                  </a:lnTo>
                  <a:lnTo>
                    <a:pt x="3795" y="532"/>
                  </a:lnTo>
                  <a:lnTo>
                    <a:pt x="3774" y="506"/>
                  </a:lnTo>
                  <a:lnTo>
                    <a:pt x="3754" y="481"/>
                  </a:lnTo>
                  <a:lnTo>
                    <a:pt x="3733" y="458"/>
                  </a:lnTo>
                  <a:lnTo>
                    <a:pt x="3711" y="433"/>
                  </a:lnTo>
                  <a:lnTo>
                    <a:pt x="3689" y="411"/>
                  </a:lnTo>
                  <a:lnTo>
                    <a:pt x="3667" y="388"/>
                  </a:lnTo>
                  <a:lnTo>
                    <a:pt x="3643" y="366"/>
                  </a:lnTo>
                  <a:lnTo>
                    <a:pt x="3619" y="344"/>
                  </a:lnTo>
                  <a:lnTo>
                    <a:pt x="3596" y="323"/>
                  </a:lnTo>
                  <a:lnTo>
                    <a:pt x="3571" y="303"/>
                  </a:lnTo>
                  <a:lnTo>
                    <a:pt x="3545" y="282"/>
                  </a:lnTo>
                  <a:lnTo>
                    <a:pt x="3519" y="263"/>
                  </a:lnTo>
                  <a:lnTo>
                    <a:pt x="3493" y="244"/>
                  </a:lnTo>
                  <a:lnTo>
                    <a:pt x="3466" y="226"/>
                  </a:lnTo>
                  <a:lnTo>
                    <a:pt x="3439" y="208"/>
                  </a:lnTo>
                  <a:lnTo>
                    <a:pt x="3411" y="191"/>
                  </a:lnTo>
                  <a:lnTo>
                    <a:pt x="3383" y="176"/>
                  </a:lnTo>
                  <a:lnTo>
                    <a:pt x="3355" y="160"/>
                  </a:lnTo>
                  <a:lnTo>
                    <a:pt x="3326" y="145"/>
                  </a:lnTo>
                  <a:lnTo>
                    <a:pt x="3297" y="131"/>
                  </a:lnTo>
                  <a:lnTo>
                    <a:pt x="3266" y="117"/>
                  </a:lnTo>
                  <a:lnTo>
                    <a:pt x="3236" y="104"/>
                  </a:lnTo>
                  <a:lnTo>
                    <a:pt x="3205" y="92"/>
                  </a:lnTo>
                  <a:lnTo>
                    <a:pt x="3175" y="80"/>
                  </a:lnTo>
                  <a:lnTo>
                    <a:pt x="3144" y="70"/>
                  </a:lnTo>
                  <a:lnTo>
                    <a:pt x="3112" y="60"/>
                  </a:lnTo>
                  <a:lnTo>
                    <a:pt x="3079" y="51"/>
                  </a:lnTo>
                  <a:lnTo>
                    <a:pt x="3047" y="42"/>
                  </a:lnTo>
                  <a:lnTo>
                    <a:pt x="3014" y="34"/>
                  </a:lnTo>
                  <a:lnTo>
                    <a:pt x="2982" y="27"/>
                  </a:lnTo>
                  <a:lnTo>
                    <a:pt x="2949" y="20"/>
                  </a:lnTo>
                  <a:lnTo>
                    <a:pt x="2915" y="15"/>
                  </a:lnTo>
                  <a:lnTo>
                    <a:pt x="2882" y="10"/>
                  </a:lnTo>
                  <a:lnTo>
                    <a:pt x="2847" y="7"/>
                  </a:lnTo>
                  <a:lnTo>
                    <a:pt x="2813" y="4"/>
                  </a:lnTo>
                  <a:lnTo>
                    <a:pt x="2778" y="1"/>
                  </a:lnTo>
                  <a:lnTo>
                    <a:pt x="2743" y="0"/>
                  </a:lnTo>
                  <a:lnTo>
                    <a:pt x="2708" y="0"/>
                  </a:lnTo>
                  <a:lnTo>
                    <a:pt x="2673" y="0"/>
                  </a:lnTo>
                  <a:lnTo>
                    <a:pt x="2639" y="1"/>
                  </a:lnTo>
                  <a:lnTo>
                    <a:pt x="2605" y="4"/>
                  </a:lnTo>
                  <a:lnTo>
                    <a:pt x="2570" y="7"/>
                  </a:lnTo>
                  <a:lnTo>
                    <a:pt x="2536" y="10"/>
                  </a:lnTo>
                  <a:lnTo>
                    <a:pt x="2503" y="15"/>
                  </a:lnTo>
                  <a:lnTo>
                    <a:pt x="2469" y="20"/>
                  </a:lnTo>
                  <a:lnTo>
                    <a:pt x="2436" y="27"/>
                  </a:lnTo>
                  <a:lnTo>
                    <a:pt x="2402" y="34"/>
                  </a:lnTo>
                  <a:lnTo>
                    <a:pt x="2370" y="42"/>
                  </a:lnTo>
                  <a:lnTo>
                    <a:pt x="2338" y="51"/>
                  </a:lnTo>
                  <a:lnTo>
                    <a:pt x="2306" y="60"/>
                  </a:lnTo>
                  <a:lnTo>
                    <a:pt x="2274" y="70"/>
                  </a:lnTo>
                  <a:lnTo>
                    <a:pt x="2243" y="80"/>
                  </a:lnTo>
                  <a:lnTo>
                    <a:pt x="2212" y="92"/>
                  </a:lnTo>
                  <a:lnTo>
                    <a:pt x="2181" y="104"/>
                  </a:lnTo>
                  <a:lnTo>
                    <a:pt x="2152" y="117"/>
                  </a:lnTo>
                  <a:lnTo>
                    <a:pt x="2121" y="131"/>
                  </a:lnTo>
                  <a:lnTo>
                    <a:pt x="2092" y="145"/>
                  </a:lnTo>
                  <a:lnTo>
                    <a:pt x="2063" y="160"/>
                  </a:lnTo>
                  <a:lnTo>
                    <a:pt x="2035" y="176"/>
                  </a:lnTo>
                  <a:lnTo>
                    <a:pt x="2007" y="191"/>
                  </a:lnTo>
                  <a:lnTo>
                    <a:pt x="1979" y="208"/>
                  </a:lnTo>
                  <a:lnTo>
                    <a:pt x="1952" y="226"/>
                  </a:lnTo>
                  <a:lnTo>
                    <a:pt x="1925" y="244"/>
                  </a:lnTo>
                  <a:lnTo>
                    <a:pt x="1899" y="263"/>
                  </a:lnTo>
                  <a:lnTo>
                    <a:pt x="1873" y="282"/>
                  </a:lnTo>
                  <a:lnTo>
                    <a:pt x="1847" y="303"/>
                  </a:lnTo>
                  <a:lnTo>
                    <a:pt x="1822" y="323"/>
                  </a:lnTo>
                  <a:lnTo>
                    <a:pt x="1797" y="344"/>
                  </a:lnTo>
                  <a:lnTo>
                    <a:pt x="1774" y="366"/>
                  </a:lnTo>
                  <a:lnTo>
                    <a:pt x="1751" y="388"/>
                  </a:lnTo>
                  <a:lnTo>
                    <a:pt x="1728" y="411"/>
                  </a:lnTo>
                  <a:lnTo>
                    <a:pt x="1706" y="433"/>
                  </a:lnTo>
                  <a:lnTo>
                    <a:pt x="1685" y="458"/>
                  </a:lnTo>
                  <a:lnTo>
                    <a:pt x="1664" y="481"/>
                  </a:lnTo>
                  <a:lnTo>
                    <a:pt x="1643" y="506"/>
                  </a:lnTo>
                  <a:lnTo>
                    <a:pt x="1623" y="532"/>
                  </a:lnTo>
                  <a:lnTo>
                    <a:pt x="1604" y="557"/>
                  </a:lnTo>
                  <a:lnTo>
                    <a:pt x="1586" y="584"/>
                  </a:lnTo>
                  <a:lnTo>
                    <a:pt x="1568" y="610"/>
                  </a:lnTo>
                  <a:lnTo>
                    <a:pt x="1550" y="638"/>
                  </a:lnTo>
                  <a:lnTo>
                    <a:pt x="1533" y="665"/>
                  </a:lnTo>
                  <a:lnTo>
                    <a:pt x="1517" y="693"/>
                  </a:lnTo>
                  <a:lnTo>
                    <a:pt x="1503" y="721"/>
                  </a:lnTo>
                  <a:lnTo>
                    <a:pt x="1488" y="750"/>
                  </a:lnTo>
                  <a:lnTo>
                    <a:pt x="1474" y="778"/>
                  </a:lnTo>
                  <a:lnTo>
                    <a:pt x="1461" y="809"/>
                  </a:lnTo>
                  <a:lnTo>
                    <a:pt x="1448" y="838"/>
                  </a:lnTo>
                  <a:lnTo>
                    <a:pt x="1436" y="868"/>
                  </a:lnTo>
                  <a:lnTo>
                    <a:pt x="1425" y="899"/>
                  </a:lnTo>
                  <a:lnTo>
                    <a:pt x="1415" y="930"/>
                  </a:lnTo>
                  <a:lnTo>
                    <a:pt x="1406" y="962"/>
                  </a:lnTo>
                  <a:lnTo>
                    <a:pt x="1397" y="993"/>
                  </a:lnTo>
                  <a:lnTo>
                    <a:pt x="1389" y="1025"/>
                  </a:lnTo>
                  <a:lnTo>
                    <a:pt x="1381" y="1057"/>
                  </a:lnTo>
                  <a:lnTo>
                    <a:pt x="1376" y="1089"/>
                  </a:lnTo>
                  <a:lnTo>
                    <a:pt x="1370" y="1121"/>
                  </a:lnTo>
                  <a:lnTo>
                    <a:pt x="1366" y="1155"/>
                  </a:lnTo>
                  <a:lnTo>
                    <a:pt x="1361" y="1188"/>
                  </a:lnTo>
                  <a:lnTo>
                    <a:pt x="1358" y="1221"/>
                  </a:lnTo>
                  <a:lnTo>
                    <a:pt x="1355" y="1255"/>
                  </a:lnTo>
                  <a:lnTo>
                    <a:pt x="1354" y="1289"/>
                  </a:lnTo>
                  <a:lnTo>
                    <a:pt x="1354" y="1324"/>
                  </a:lnTo>
                  <a:lnTo>
                    <a:pt x="1354" y="1357"/>
                  </a:lnTo>
                  <a:lnTo>
                    <a:pt x="1355" y="1391"/>
                  </a:lnTo>
                  <a:lnTo>
                    <a:pt x="1358" y="1425"/>
                  </a:lnTo>
                  <a:lnTo>
                    <a:pt x="1361" y="1459"/>
                  </a:lnTo>
                  <a:lnTo>
                    <a:pt x="1366" y="1492"/>
                  </a:lnTo>
                  <a:lnTo>
                    <a:pt x="1370" y="1525"/>
                  </a:lnTo>
                  <a:lnTo>
                    <a:pt x="1376" y="1557"/>
                  </a:lnTo>
                  <a:lnTo>
                    <a:pt x="1381" y="1590"/>
                  </a:lnTo>
                  <a:lnTo>
                    <a:pt x="1389" y="1622"/>
                  </a:lnTo>
                  <a:lnTo>
                    <a:pt x="1397" y="1654"/>
                  </a:lnTo>
                  <a:lnTo>
                    <a:pt x="1406" y="1686"/>
                  </a:lnTo>
                  <a:lnTo>
                    <a:pt x="1415" y="1717"/>
                  </a:lnTo>
                  <a:lnTo>
                    <a:pt x="1425" y="1748"/>
                  </a:lnTo>
                  <a:lnTo>
                    <a:pt x="1436" y="1778"/>
                  </a:lnTo>
                  <a:lnTo>
                    <a:pt x="1448" y="1808"/>
                  </a:lnTo>
                  <a:lnTo>
                    <a:pt x="1461" y="1839"/>
                  </a:lnTo>
                  <a:lnTo>
                    <a:pt x="1474" y="1868"/>
                  </a:lnTo>
                  <a:lnTo>
                    <a:pt x="1488" y="1897"/>
                  </a:lnTo>
                  <a:lnTo>
                    <a:pt x="1503" y="1925"/>
                  </a:lnTo>
                  <a:lnTo>
                    <a:pt x="1517" y="1954"/>
                  </a:lnTo>
                  <a:lnTo>
                    <a:pt x="1533" y="1983"/>
                  </a:lnTo>
                  <a:lnTo>
                    <a:pt x="1550" y="2010"/>
                  </a:lnTo>
                  <a:lnTo>
                    <a:pt x="1568" y="2036"/>
                  </a:lnTo>
                  <a:lnTo>
                    <a:pt x="1586" y="2063"/>
                  </a:lnTo>
                  <a:lnTo>
                    <a:pt x="1604" y="2089"/>
                  </a:lnTo>
                  <a:lnTo>
                    <a:pt x="1623" y="2115"/>
                  </a:lnTo>
                  <a:lnTo>
                    <a:pt x="1643" y="2140"/>
                  </a:lnTo>
                  <a:lnTo>
                    <a:pt x="1664" y="2165"/>
                  </a:lnTo>
                  <a:lnTo>
                    <a:pt x="1685" y="2189"/>
                  </a:lnTo>
                  <a:lnTo>
                    <a:pt x="1706" y="2213"/>
                  </a:lnTo>
                  <a:lnTo>
                    <a:pt x="1728" y="2237"/>
                  </a:lnTo>
                  <a:lnTo>
                    <a:pt x="1751" y="2259"/>
                  </a:lnTo>
                  <a:lnTo>
                    <a:pt x="1774" y="2282"/>
                  </a:lnTo>
                  <a:lnTo>
                    <a:pt x="1797" y="2303"/>
                  </a:lnTo>
                  <a:lnTo>
                    <a:pt x="1822" y="2324"/>
                  </a:lnTo>
                  <a:lnTo>
                    <a:pt x="1847" y="2345"/>
                  </a:lnTo>
                  <a:lnTo>
                    <a:pt x="1873" y="2365"/>
                  </a:lnTo>
                  <a:lnTo>
                    <a:pt x="1899" y="2384"/>
                  </a:lnTo>
                  <a:lnTo>
                    <a:pt x="1925" y="2403"/>
                  </a:lnTo>
                  <a:lnTo>
                    <a:pt x="1952" y="2421"/>
                  </a:lnTo>
                  <a:lnTo>
                    <a:pt x="1979" y="2438"/>
                  </a:lnTo>
                  <a:lnTo>
                    <a:pt x="2007" y="2455"/>
                  </a:lnTo>
                  <a:lnTo>
                    <a:pt x="2035" y="2472"/>
                  </a:lnTo>
                  <a:lnTo>
                    <a:pt x="2063" y="2487"/>
                  </a:lnTo>
                  <a:lnTo>
                    <a:pt x="2092" y="2502"/>
                  </a:lnTo>
                  <a:lnTo>
                    <a:pt x="2121" y="2517"/>
                  </a:lnTo>
                  <a:lnTo>
                    <a:pt x="2152" y="2530"/>
                  </a:lnTo>
                  <a:lnTo>
                    <a:pt x="2181" y="2542"/>
                  </a:lnTo>
                  <a:lnTo>
                    <a:pt x="2212" y="2555"/>
                  </a:lnTo>
                  <a:lnTo>
                    <a:pt x="2243" y="2566"/>
                  </a:lnTo>
                  <a:lnTo>
                    <a:pt x="2274" y="2577"/>
                  </a:lnTo>
                  <a:lnTo>
                    <a:pt x="2306" y="2587"/>
                  </a:lnTo>
                  <a:lnTo>
                    <a:pt x="2338" y="2596"/>
                  </a:lnTo>
                  <a:lnTo>
                    <a:pt x="2370" y="2605"/>
                  </a:lnTo>
                  <a:lnTo>
                    <a:pt x="2402" y="2613"/>
                  </a:lnTo>
                  <a:lnTo>
                    <a:pt x="2436" y="2620"/>
                  </a:lnTo>
                  <a:lnTo>
                    <a:pt x="2469" y="2626"/>
                  </a:lnTo>
                  <a:lnTo>
                    <a:pt x="2503" y="2631"/>
                  </a:lnTo>
                  <a:lnTo>
                    <a:pt x="2536" y="2636"/>
                  </a:lnTo>
                  <a:lnTo>
                    <a:pt x="2570" y="2640"/>
                  </a:lnTo>
                  <a:lnTo>
                    <a:pt x="2605" y="2643"/>
                  </a:lnTo>
                  <a:lnTo>
                    <a:pt x="2639" y="2645"/>
                  </a:lnTo>
                  <a:lnTo>
                    <a:pt x="2673" y="2646"/>
                  </a:lnTo>
                  <a:lnTo>
                    <a:pt x="2708" y="26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</p:grpSp>
      <p:grpSp>
        <p:nvGrpSpPr>
          <p:cNvPr id="50184" name="组合 1025"/>
          <p:cNvGrpSpPr/>
          <p:nvPr/>
        </p:nvGrpSpPr>
        <p:grpSpPr bwMode="auto">
          <a:xfrm>
            <a:off x="4624388" y="3898900"/>
            <a:ext cx="315912" cy="317500"/>
            <a:chOff x="5253802" y="3856218"/>
            <a:chExt cx="317004" cy="317004"/>
          </a:xfrm>
        </p:grpSpPr>
        <p:sp>
          <p:nvSpPr>
            <p:cNvPr id="104" name="椭圆 103"/>
            <p:cNvSpPr/>
            <p:nvPr/>
          </p:nvSpPr>
          <p:spPr>
            <a:xfrm>
              <a:off x="5253802" y="3856218"/>
              <a:ext cx="317004" cy="317004"/>
            </a:xfrm>
            <a:prstGeom prst="ellipse">
              <a:avLst/>
            </a:prstGeom>
            <a:solidFill>
              <a:srgbClr val="4B64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106" name="KSO_Shape"/>
            <p:cNvSpPr/>
            <p:nvPr/>
          </p:nvSpPr>
          <p:spPr bwMode="auto">
            <a:xfrm>
              <a:off x="5309556" y="3908524"/>
              <a:ext cx="205496" cy="193372"/>
            </a:xfrm>
            <a:custGeom>
              <a:avLst/>
              <a:gdLst/>
              <a:ahLst/>
              <a:cxnLst/>
              <a:rect l="0" t="0" r="r" b="b"/>
              <a:pathLst>
                <a:path w="1917701" h="1819275">
                  <a:moveTo>
                    <a:pt x="711992" y="795933"/>
                  </a:moveTo>
                  <a:lnTo>
                    <a:pt x="722042" y="796197"/>
                  </a:lnTo>
                  <a:lnTo>
                    <a:pt x="731828" y="796462"/>
                  </a:lnTo>
                  <a:lnTo>
                    <a:pt x="742143" y="796991"/>
                  </a:lnTo>
                  <a:lnTo>
                    <a:pt x="751929" y="797784"/>
                  </a:lnTo>
                  <a:lnTo>
                    <a:pt x="761979" y="798577"/>
                  </a:lnTo>
                  <a:lnTo>
                    <a:pt x="771765" y="799635"/>
                  </a:lnTo>
                  <a:lnTo>
                    <a:pt x="781551" y="800957"/>
                  </a:lnTo>
                  <a:lnTo>
                    <a:pt x="791337" y="802544"/>
                  </a:lnTo>
                  <a:lnTo>
                    <a:pt x="800858" y="804130"/>
                  </a:lnTo>
                  <a:lnTo>
                    <a:pt x="810644" y="805981"/>
                  </a:lnTo>
                  <a:lnTo>
                    <a:pt x="820166" y="807832"/>
                  </a:lnTo>
                  <a:lnTo>
                    <a:pt x="829687" y="810212"/>
                  </a:lnTo>
                  <a:lnTo>
                    <a:pt x="839473" y="812592"/>
                  </a:lnTo>
                  <a:lnTo>
                    <a:pt x="848994" y="814972"/>
                  </a:lnTo>
                  <a:lnTo>
                    <a:pt x="858252" y="817616"/>
                  </a:lnTo>
                  <a:lnTo>
                    <a:pt x="867773" y="820525"/>
                  </a:lnTo>
                  <a:lnTo>
                    <a:pt x="886551" y="826871"/>
                  </a:lnTo>
                  <a:lnTo>
                    <a:pt x="905065" y="833746"/>
                  </a:lnTo>
                  <a:lnTo>
                    <a:pt x="923315" y="841415"/>
                  </a:lnTo>
                  <a:lnTo>
                    <a:pt x="941300" y="849612"/>
                  </a:lnTo>
                  <a:lnTo>
                    <a:pt x="959284" y="858603"/>
                  </a:lnTo>
                  <a:lnTo>
                    <a:pt x="976740" y="868122"/>
                  </a:lnTo>
                  <a:lnTo>
                    <a:pt x="993932" y="878170"/>
                  </a:lnTo>
                  <a:lnTo>
                    <a:pt x="1011123" y="889012"/>
                  </a:lnTo>
                  <a:lnTo>
                    <a:pt x="1003189" y="891392"/>
                  </a:lnTo>
                  <a:lnTo>
                    <a:pt x="995254" y="893772"/>
                  </a:lnTo>
                  <a:lnTo>
                    <a:pt x="987055" y="896416"/>
                  </a:lnTo>
                  <a:lnTo>
                    <a:pt x="979121" y="899325"/>
                  </a:lnTo>
                  <a:lnTo>
                    <a:pt x="971186" y="902762"/>
                  </a:lnTo>
                  <a:lnTo>
                    <a:pt x="962987" y="905936"/>
                  </a:lnTo>
                  <a:lnTo>
                    <a:pt x="955053" y="909638"/>
                  </a:lnTo>
                  <a:lnTo>
                    <a:pt x="947383" y="913604"/>
                  </a:lnTo>
                  <a:lnTo>
                    <a:pt x="939448" y="917835"/>
                  </a:lnTo>
                  <a:lnTo>
                    <a:pt x="932043" y="922066"/>
                  </a:lnTo>
                  <a:lnTo>
                    <a:pt x="924637" y="926826"/>
                  </a:lnTo>
                  <a:lnTo>
                    <a:pt x="917231" y="931850"/>
                  </a:lnTo>
                  <a:lnTo>
                    <a:pt x="910090" y="936874"/>
                  </a:lnTo>
                  <a:lnTo>
                    <a:pt x="902949" y="942427"/>
                  </a:lnTo>
                  <a:lnTo>
                    <a:pt x="896073" y="948509"/>
                  </a:lnTo>
                  <a:lnTo>
                    <a:pt x="889461" y="954326"/>
                  </a:lnTo>
                  <a:lnTo>
                    <a:pt x="883113" y="960937"/>
                  </a:lnTo>
                  <a:lnTo>
                    <a:pt x="877030" y="967812"/>
                  </a:lnTo>
                  <a:lnTo>
                    <a:pt x="871211" y="974952"/>
                  </a:lnTo>
                  <a:lnTo>
                    <a:pt x="865393" y="982356"/>
                  </a:lnTo>
                  <a:lnTo>
                    <a:pt x="859838" y="990024"/>
                  </a:lnTo>
                  <a:lnTo>
                    <a:pt x="854813" y="998486"/>
                  </a:lnTo>
                  <a:lnTo>
                    <a:pt x="850052" y="1006683"/>
                  </a:lnTo>
                  <a:lnTo>
                    <a:pt x="845556" y="1015674"/>
                  </a:lnTo>
                  <a:lnTo>
                    <a:pt x="841324" y="1025193"/>
                  </a:lnTo>
                  <a:lnTo>
                    <a:pt x="837886" y="1034713"/>
                  </a:lnTo>
                  <a:lnTo>
                    <a:pt x="834183" y="1044761"/>
                  </a:lnTo>
                  <a:lnTo>
                    <a:pt x="831274" y="1055074"/>
                  </a:lnTo>
                  <a:lnTo>
                    <a:pt x="828629" y="1066180"/>
                  </a:lnTo>
                  <a:lnTo>
                    <a:pt x="826249" y="1077550"/>
                  </a:lnTo>
                  <a:lnTo>
                    <a:pt x="824398" y="1089185"/>
                  </a:lnTo>
                  <a:lnTo>
                    <a:pt x="823340" y="1101349"/>
                  </a:lnTo>
                  <a:lnTo>
                    <a:pt x="822017" y="1115893"/>
                  </a:lnTo>
                  <a:lnTo>
                    <a:pt x="821488" y="1129907"/>
                  </a:lnTo>
                  <a:lnTo>
                    <a:pt x="821488" y="1143129"/>
                  </a:lnTo>
                  <a:lnTo>
                    <a:pt x="821753" y="1156086"/>
                  </a:lnTo>
                  <a:lnTo>
                    <a:pt x="822546" y="1168514"/>
                  </a:lnTo>
                  <a:lnTo>
                    <a:pt x="824133" y="1180413"/>
                  </a:lnTo>
                  <a:lnTo>
                    <a:pt x="825984" y="1192048"/>
                  </a:lnTo>
                  <a:lnTo>
                    <a:pt x="828100" y="1203154"/>
                  </a:lnTo>
                  <a:lnTo>
                    <a:pt x="830745" y="1213731"/>
                  </a:lnTo>
                  <a:lnTo>
                    <a:pt x="833654" y="1224044"/>
                  </a:lnTo>
                  <a:lnTo>
                    <a:pt x="836828" y="1233828"/>
                  </a:lnTo>
                  <a:lnTo>
                    <a:pt x="840531" y="1243348"/>
                  </a:lnTo>
                  <a:lnTo>
                    <a:pt x="844763" y="1252338"/>
                  </a:lnTo>
                  <a:lnTo>
                    <a:pt x="848994" y="1260800"/>
                  </a:lnTo>
                  <a:lnTo>
                    <a:pt x="853491" y="1269262"/>
                  </a:lnTo>
                  <a:lnTo>
                    <a:pt x="858516" y="1276930"/>
                  </a:lnTo>
                  <a:lnTo>
                    <a:pt x="863806" y="1284334"/>
                  </a:lnTo>
                  <a:lnTo>
                    <a:pt x="869360" y="1291474"/>
                  </a:lnTo>
                  <a:lnTo>
                    <a:pt x="874914" y="1298349"/>
                  </a:lnTo>
                  <a:lnTo>
                    <a:pt x="880997" y="1304960"/>
                  </a:lnTo>
                  <a:lnTo>
                    <a:pt x="887080" y="1311042"/>
                  </a:lnTo>
                  <a:lnTo>
                    <a:pt x="893428" y="1316859"/>
                  </a:lnTo>
                  <a:lnTo>
                    <a:pt x="900040" y="1322412"/>
                  </a:lnTo>
                  <a:lnTo>
                    <a:pt x="906652" y="1327436"/>
                  </a:lnTo>
                  <a:lnTo>
                    <a:pt x="913264" y="1332196"/>
                  </a:lnTo>
                  <a:lnTo>
                    <a:pt x="920405" y="1336956"/>
                  </a:lnTo>
                  <a:lnTo>
                    <a:pt x="927546" y="1341187"/>
                  </a:lnTo>
                  <a:lnTo>
                    <a:pt x="934687" y="1345417"/>
                  </a:lnTo>
                  <a:lnTo>
                    <a:pt x="941828" y="1349119"/>
                  </a:lnTo>
                  <a:lnTo>
                    <a:pt x="949234" y="1352821"/>
                  </a:lnTo>
                  <a:lnTo>
                    <a:pt x="956904" y="1355995"/>
                  </a:lnTo>
                  <a:lnTo>
                    <a:pt x="964310" y="1358903"/>
                  </a:lnTo>
                  <a:lnTo>
                    <a:pt x="971715" y="1361812"/>
                  </a:lnTo>
                  <a:lnTo>
                    <a:pt x="979121" y="1364456"/>
                  </a:lnTo>
                  <a:lnTo>
                    <a:pt x="986526" y="1366836"/>
                  </a:lnTo>
                  <a:lnTo>
                    <a:pt x="993932" y="1368952"/>
                  </a:lnTo>
                  <a:lnTo>
                    <a:pt x="1008479" y="1372654"/>
                  </a:lnTo>
                  <a:lnTo>
                    <a:pt x="1023025" y="1375562"/>
                  </a:lnTo>
                  <a:lnTo>
                    <a:pt x="1037043" y="1378471"/>
                  </a:lnTo>
                  <a:lnTo>
                    <a:pt x="1050532" y="1380058"/>
                  </a:lnTo>
                  <a:lnTo>
                    <a:pt x="1063227" y="1381380"/>
                  </a:lnTo>
                  <a:lnTo>
                    <a:pt x="1075129" y="1382438"/>
                  </a:lnTo>
                  <a:lnTo>
                    <a:pt x="1086237" y="1382702"/>
                  </a:lnTo>
                  <a:lnTo>
                    <a:pt x="1096287" y="1383231"/>
                  </a:lnTo>
                  <a:lnTo>
                    <a:pt x="1105015" y="1383495"/>
                  </a:lnTo>
                  <a:lnTo>
                    <a:pt x="1112421" y="1383231"/>
                  </a:lnTo>
                  <a:lnTo>
                    <a:pt x="1122736" y="1382702"/>
                  </a:lnTo>
                  <a:lnTo>
                    <a:pt x="1126703" y="1382438"/>
                  </a:lnTo>
                  <a:lnTo>
                    <a:pt x="1126703" y="1394337"/>
                  </a:lnTo>
                  <a:lnTo>
                    <a:pt x="1126968" y="1406236"/>
                  </a:lnTo>
                  <a:lnTo>
                    <a:pt x="1127232" y="1417607"/>
                  </a:lnTo>
                  <a:lnTo>
                    <a:pt x="1128025" y="1428977"/>
                  </a:lnTo>
                  <a:lnTo>
                    <a:pt x="1129083" y="1439554"/>
                  </a:lnTo>
                  <a:lnTo>
                    <a:pt x="1130141" y="1450131"/>
                  </a:lnTo>
                  <a:lnTo>
                    <a:pt x="1131728" y="1460444"/>
                  </a:lnTo>
                  <a:lnTo>
                    <a:pt x="1133580" y="1470228"/>
                  </a:lnTo>
                  <a:lnTo>
                    <a:pt x="1135431" y="1480012"/>
                  </a:lnTo>
                  <a:lnTo>
                    <a:pt x="1137547" y="1489267"/>
                  </a:lnTo>
                  <a:lnTo>
                    <a:pt x="1139927" y="1498522"/>
                  </a:lnTo>
                  <a:lnTo>
                    <a:pt x="1142572" y="1507513"/>
                  </a:lnTo>
                  <a:lnTo>
                    <a:pt x="1145481" y="1515710"/>
                  </a:lnTo>
                  <a:lnTo>
                    <a:pt x="1148391" y="1524172"/>
                  </a:lnTo>
                  <a:lnTo>
                    <a:pt x="1151564" y="1532105"/>
                  </a:lnTo>
                  <a:lnTo>
                    <a:pt x="1155003" y="1539773"/>
                  </a:lnTo>
                  <a:lnTo>
                    <a:pt x="1158441" y="1547442"/>
                  </a:lnTo>
                  <a:lnTo>
                    <a:pt x="1162408" y="1554581"/>
                  </a:lnTo>
                  <a:lnTo>
                    <a:pt x="1166111" y="1561721"/>
                  </a:lnTo>
                  <a:lnTo>
                    <a:pt x="1170078" y="1568596"/>
                  </a:lnTo>
                  <a:lnTo>
                    <a:pt x="1174575" y="1575207"/>
                  </a:lnTo>
                  <a:lnTo>
                    <a:pt x="1178806" y="1581553"/>
                  </a:lnTo>
                  <a:lnTo>
                    <a:pt x="1183038" y="1587370"/>
                  </a:lnTo>
                  <a:lnTo>
                    <a:pt x="1187799" y="1593452"/>
                  </a:lnTo>
                  <a:lnTo>
                    <a:pt x="1192560" y="1599005"/>
                  </a:lnTo>
                  <a:lnTo>
                    <a:pt x="1197320" y="1604558"/>
                  </a:lnTo>
                  <a:lnTo>
                    <a:pt x="1202346" y="1609582"/>
                  </a:lnTo>
                  <a:lnTo>
                    <a:pt x="1207635" y="1614607"/>
                  </a:lnTo>
                  <a:lnTo>
                    <a:pt x="1212660" y="1619366"/>
                  </a:lnTo>
                  <a:lnTo>
                    <a:pt x="1217950" y="1624126"/>
                  </a:lnTo>
                  <a:lnTo>
                    <a:pt x="1223240" y="1628357"/>
                  </a:lnTo>
                  <a:lnTo>
                    <a:pt x="1229058" y="1632852"/>
                  </a:lnTo>
                  <a:lnTo>
                    <a:pt x="1234348" y="1636819"/>
                  </a:lnTo>
                  <a:lnTo>
                    <a:pt x="1239902" y="1640521"/>
                  </a:lnTo>
                  <a:lnTo>
                    <a:pt x="1245721" y="1644487"/>
                  </a:lnTo>
                  <a:lnTo>
                    <a:pt x="1251540" y="1647660"/>
                  </a:lnTo>
                  <a:lnTo>
                    <a:pt x="1263177" y="1654271"/>
                  </a:lnTo>
                  <a:lnTo>
                    <a:pt x="1274814" y="1660353"/>
                  </a:lnTo>
                  <a:lnTo>
                    <a:pt x="1286716" y="1665377"/>
                  </a:lnTo>
                  <a:lnTo>
                    <a:pt x="1298882" y="1670137"/>
                  </a:lnTo>
                  <a:lnTo>
                    <a:pt x="1310784" y="1673839"/>
                  </a:lnTo>
                  <a:lnTo>
                    <a:pt x="1322686" y="1677541"/>
                  </a:lnTo>
                  <a:lnTo>
                    <a:pt x="1334588" y="1680714"/>
                  </a:lnTo>
                  <a:lnTo>
                    <a:pt x="1346225" y="1683094"/>
                  </a:lnTo>
                  <a:lnTo>
                    <a:pt x="1357862" y="1685474"/>
                  </a:lnTo>
                  <a:lnTo>
                    <a:pt x="1368971" y="1687325"/>
                  </a:lnTo>
                  <a:lnTo>
                    <a:pt x="1380079" y="1688382"/>
                  </a:lnTo>
                  <a:lnTo>
                    <a:pt x="1390658" y="1689705"/>
                  </a:lnTo>
                  <a:lnTo>
                    <a:pt x="1401238" y="1690498"/>
                  </a:lnTo>
                  <a:lnTo>
                    <a:pt x="1411024" y="1690762"/>
                  </a:lnTo>
                  <a:lnTo>
                    <a:pt x="1411817" y="1709537"/>
                  </a:lnTo>
                  <a:lnTo>
                    <a:pt x="1412346" y="1728311"/>
                  </a:lnTo>
                  <a:lnTo>
                    <a:pt x="1412875" y="1747086"/>
                  </a:lnTo>
                  <a:lnTo>
                    <a:pt x="1412875" y="1766125"/>
                  </a:lnTo>
                  <a:lnTo>
                    <a:pt x="1412346" y="1792832"/>
                  </a:lnTo>
                  <a:lnTo>
                    <a:pt x="1411553" y="1819275"/>
                  </a:lnTo>
                  <a:lnTo>
                    <a:pt x="793" y="1811078"/>
                  </a:lnTo>
                  <a:lnTo>
                    <a:pt x="264" y="1784635"/>
                  </a:lnTo>
                  <a:lnTo>
                    <a:pt x="0" y="1757928"/>
                  </a:lnTo>
                  <a:lnTo>
                    <a:pt x="529" y="1733071"/>
                  </a:lnTo>
                  <a:lnTo>
                    <a:pt x="1058" y="1708215"/>
                  </a:lnTo>
                  <a:lnTo>
                    <a:pt x="2645" y="1683623"/>
                  </a:lnTo>
                  <a:lnTo>
                    <a:pt x="4232" y="1659031"/>
                  </a:lnTo>
                  <a:lnTo>
                    <a:pt x="6612" y="1634968"/>
                  </a:lnTo>
                  <a:lnTo>
                    <a:pt x="8992" y="1610905"/>
                  </a:lnTo>
                  <a:lnTo>
                    <a:pt x="12166" y="1587106"/>
                  </a:lnTo>
                  <a:lnTo>
                    <a:pt x="15340" y="1563307"/>
                  </a:lnTo>
                  <a:lnTo>
                    <a:pt x="19307" y="1539773"/>
                  </a:lnTo>
                  <a:lnTo>
                    <a:pt x="23804" y="1516503"/>
                  </a:lnTo>
                  <a:lnTo>
                    <a:pt x="28300" y="1493762"/>
                  </a:lnTo>
                  <a:lnTo>
                    <a:pt x="33590" y="1470757"/>
                  </a:lnTo>
                  <a:lnTo>
                    <a:pt x="38879" y="1448280"/>
                  </a:lnTo>
                  <a:lnTo>
                    <a:pt x="44962" y="1425804"/>
                  </a:lnTo>
                  <a:lnTo>
                    <a:pt x="51045" y="1403856"/>
                  </a:lnTo>
                  <a:lnTo>
                    <a:pt x="57658" y="1382173"/>
                  </a:lnTo>
                  <a:lnTo>
                    <a:pt x="64799" y="1360754"/>
                  </a:lnTo>
                  <a:lnTo>
                    <a:pt x="72204" y="1339336"/>
                  </a:lnTo>
                  <a:lnTo>
                    <a:pt x="79874" y="1318710"/>
                  </a:lnTo>
                  <a:lnTo>
                    <a:pt x="88073" y="1298085"/>
                  </a:lnTo>
                  <a:lnTo>
                    <a:pt x="96272" y="1277459"/>
                  </a:lnTo>
                  <a:lnTo>
                    <a:pt x="105265" y="1257627"/>
                  </a:lnTo>
                  <a:lnTo>
                    <a:pt x="114522" y="1238059"/>
                  </a:lnTo>
                  <a:lnTo>
                    <a:pt x="123779" y="1218491"/>
                  </a:lnTo>
                  <a:lnTo>
                    <a:pt x="133565" y="1199452"/>
                  </a:lnTo>
                  <a:lnTo>
                    <a:pt x="143615" y="1180678"/>
                  </a:lnTo>
                  <a:lnTo>
                    <a:pt x="153930" y="1162432"/>
                  </a:lnTo>
                  <a:lnTo>
                    <a:pt x="165038" y="1144451"/>
                  </a:lnTo>
                  <a:lnTo>
                    <a:pt x="176147" y="1126734"/>
                  </a:lnTo>
                  <a:lnTo>
                    <a:pt x="187255" y="1109546"/>
                  </a:lnTo>
                  <a:lnTo>
                    <a:pt x="198892" y="1092623"/>
                  </a:lnTo>
                  <a:lnTo>
                    <a:pt x="210794" y="1075964"/>
                  </a:lnTo>
                  <a:lnTo>
                    <a:pt x="222960" y="1059834"/>
                  </a:lnTo>
                  <a:lnTo>
                    <a:pt x="235391" y="1044232"/>
                  </a:lnTo>
                  <a:lnTo>
                    <a:pt x="248351" y="1028895"/>
                  </a:lnTo>
                  <a:lnTo>
                    <a:pt x="261310" y="1013823"/>
                  </a:lnTo>
                  <a:lnTo>
                    <a:pt x="274799" y="999544"/>
                  </a:lnTo>
                  <a:lnTo>
                    <a:pt x="288288" y="985529"/>
                  </a:lnTo>
                  <a:lnTo>
                    <a:pt x="302041" y="971779"/>
                  </a:lnTo>
                  <a:lnTo>
                    <a:pt x="316059" y="958557"/>
                  </a:lnTo>
                  <a:lnTo>
                    <a:pt x="330341" y="946129"/>
                  </a:lnTo>
                  <a:lnTo>
                    <a:pt x="344888" y="933965"/>
                  </a:lnTo>
                  <a:lnTo>
                    <a:pt x="359963" y="922066"/>
                  </a:lnTo>
                  <a:lnTo>
                    <a:pt x="374774" y="910695"/>
                  </a:lnTo>
                  <a:lnTo>
                    <a:pt x="389850" y="899589"/>
                  </a:lnTo>
                  <a:lnTo>
                    <a:pt x="405454" y="889541"/>
                  </a:lnTo>
                  <a:lnTo>
                    <a:pt x="420794" y="879757"/>
                  </a:lnTo>
                  <a:lnTo>
                    <a:pt x="436664" y="870238"/>
                  </a:lnTo>
                  <a:lnTo>
                    <a:pt x="452533" y="861511"/>
                  </a:lnTo>
                  <a:lnTo>
                    <a:pt x="468666" y="853314"/>
                  </a:lnTo>
                  <a:lnTo>
                    <a:pt x="485064" y="845646"/>
                  </a:lnTo>
                  <a:lnTo>
                    <a:pt x="501727" y="838242"/>
                  </a:lnTo>
                  <a:lnTo>
                    <a:pt x="518389" y="831631"/>
                  </a:lnTo>
                  <a:lnTo>
                    <a:pt x="535316" y="825285"/>
                  </a:lnTo>
                  <a:lnTo>
                    <a:pt x="552243" y="819732"/>
                  </a:lnTo>
                  <a:lnTo>
                    <a:pt x="569435" y="814972"/>
                  </a:lnTo>
                  <a:lnTo>
                    <a:pt x="586891" y="810477"/>
                  </a:lnTo>
                  <a:lnTo>
                    <a:pt x="604347" y="806510"/>
                  </a:lnTo>
                  <a:lnTo>
                    <a:pt x="622067" y="803337"/>
                  </a:lnTo>
                  <a:lnTo>
                    <a:pt x="639787" y="800693"/>
                  </a:lnTo>
                  <a:lnTo>
                    <a:pt x="657508" y="798577"/>
                  </a:lnTo>
                  <a:lnTo>
                    <a:pt x="675757" y="796991"/>
                  </a:lnTo>
                  <a:lnTo>
                    <a:pt x="693742" y="796197"/>
                  </a:lnTo>
                  <a:lnTo>
                    <a:pt x="711992" y="795933"/>
                  </a:lnTo>
                  <a:close/>
                  <a:moveTo>
                    <a:pt x="1463280" y="660400"/>
                  </a:moveTo>
                  <a:lnTo>
                    <a:pt x="1469893" y="660400"/>
                  </a:lnTo>
                  <a:lnTo>
                    <a:pt x="1477034" y="660665"/>
                  </a:lnTo>
                  <a:lnTo>
                    <a:pt x="1483912" y="660929"/>
                  </a:lnTo>
                  <a:lnTo>
                    <a:pt x="1490789" y="661988"/>
                  </a:lnTo>
                  <a:lnTo>
                    <a:pt x="1497666" y="663046"/>
                  </a:lnTo>
                  <a:lnTo>
                    <a:pt x="1504279" y="664898"/>
                  </a:lnTo>
                  <a:lnTo>
                    <a:pt x="1510891" y="666750"/>
                  </a:lnTo>
                  <a:lnTo>
                    <a:pt x="1516975" y="668867"/>
                  </a:lnTo>
                  <a:lnTo>
                    <a:pt x="1523323" y="671248"/>
                  </a:lnTo>
                  <a:lnTo>
                    <a:pt x="1529142" y="673894"/>
                  </a:lnTo>
                  <a:lnTo>
                    <a:pt x="1535226" y="676804"/>
                  </a:lnTo>
                  <a:lnTo>
                    <a:pt x="1540780" y="679979"/>
                  </a:lnTo>
                  <a:lnTo>
                    <a:pt x="1546599" y="683683"/>
                  </a:lnTo>
                  <a:lnTo>
                    <a:pt x="1551625" y="687123"/>
                  </a:lnTo>
                  <a:lnTo>
                    <a:pt x="1556915" y="691356"/>
                  </a:lnTo>
                  <a:lnTo>
                    <a:pt x="1561676" y="695590"/>
                  </a:lnTo>
                  <a:lnTo>
                    <a:pt x="1566437" y="700088"/>
                  </a:lnTo>
                  <a:lnTo>
                    <a:pt x="1570934" y="704850"/>
                  </a:lnTo>
                  <a:lnTo>
                    <a:pt x="1575431" y="709613"/>
                  </a:lnTo>
                  <a:lnTo>
                    <a:pt x="1579134" y="714640"/>
                  </a:lnTo>
                  <a:lnTo>
                    <a:pt x="1583101" y="719931"/>
                  </a:lnTo>
                  <a:lnTo>
                    <a:pt x="1586540" y="725223"/>
                  </a:lnTo>
                  <a:lnTo>
                    <a:pt x="1589978" y="731044"/>
                  </a:lnTo>
                  <a:lnTo>
                    <a:pt x="1592888" y="736600"/>
                  </a:lnTo>
                  <a:lnTo>
                    <a:pt x="1595533" y="742685"/>
                  </a:lnTo>
                  <a:lnTo>
                    <a:pt x="1597914" y="748771"/>
                  </a:lnTo>
                  <a:lnTo>
                    <a:pt x="1600030" y="754856"/>
                  </a:lnTo>
                  <a:lnTo>
                    <a:pt x="1601881" y="761206"/>
                  </a:lnTo>
                  <a:lnTo>
                    <a:pt x="1603204" y="767556"/>
                  </a:lnTo>
                  <a:lnTo>
                    <a:pt x="1604526" y="774435"/>
                  </a:lnTo>
                  <a:lnTo>
                    <a:pt x="1605320" y="781050"/>
                  </a:lnTo>
                  <a:lnTo>
                    <a:pt x="1605584" y="787665"/>
                  </a:lnTo>
                  <a:lnTo>
                    <a:pt x="1605849" y="794544"/>
                  </a:lnTo>
                  <a:lnTo>
                    <a:pt x="1604791" y="967581"/>
                  </a:lnTo>
                  <a:lnTo>
                    <a:pt x="1781745" y="968375"/>
                  </a:lnTo>
                  <a:lnTo>
                    <a:pt x="1788887" y="968640"/>
                  </a:lnTo>
                  <a:lnTo>
                    <a:pt x="1795764" y="969169"/>
                  </a:lnTo>
                  <a:lnTo>
                    <a:pt x="1802641" y="970227"/>
                  </a:lnTo>
                  <a:lnTo>
                    <a:pt x="1809518" y="971285"/>
                  </a:lnTo>
                  <a:lnTo>
                    <a:pt x="1815866" y="972873"/>
                  </a:lnTo>
                  <a:lnTo>
                    <a:pt x="1822479" y="974725"/>
                  </a:lnTo>
                  <a:lnTo>
                    <a:pt x="1828827" y="977106"/>
                  </a:lnTo>
                  <a:lnTo>
                    <a:pt x="1834911" y="979488"/>
                  </a:lnTo>
                  <a:lnTo>
                    <a:pt x="1840994" y="982133"/>
                  </a:lnTo>
                  <a:lnTo>
                    <a:pt x="1846813" y="985044"/>
                  </a:lnTo>
                  <a:lnTo>
                    <a:pt x="1852633" y="988219"/>
                  </a:lnTo>
                  <a:lnTo>
                    <a:pt x="1857923" y="991923"/>
                  </a:lnTo>
                  <a:lnTo>
                    <a:pt x="1863213" y="995363"/>
                  </a:lnTo>
                  <a:lnTo>
                    <a:pt x="1868503" y="999596"/>
                  </a:lnTo>
                  <a:lnTo>
                    <a:pt x="1873264" y="1003829"/>
                  </a:lnTo>
                  <a:lnTo>
                    <a:pt x="1878025" y="1008327"/>
                  </a:lnTo>
                  <a:lnTo>
                    <a:pt x="1882522" y="1012825"/>
                  </a:lnTo>
                  <a:lnTo>
                    <a:pt x="1886754" y="1017852"/>
                  </a:lnTo>
                  <a:lnTo>
                    <a:pt x="1890986" y="1022879"/>
                  </a:lnTo>
                  <a:lnTo>
                    <a:pt x="1894689" y="1027906"/>
                  </a:lnTo>
                  <a:lnTo>
                    <a:pt x="1898128" y="1033463"/>
                  </a:lnTo>
                  <a:lnTo>
                    <a:pt x="1901302" y="1039283"/>
                  </a:lnTo>
                  <a:lnTo>
                    <a:pt x="1904211" y="1044840"/>
                  </a:lnTo>
                  <a:lnTo>
                    <a:pt x="1907385" y="1050660"/>
                  </a:lnTo>
                  <a:lnTo>
                    <a:pt x="1909766" y="1056746"/>
                  </a:lnTo>
                  <a:lnTo>
                    <a:pt x="1911882" y="1063096"/>
                  </a:lnTo>
                  <a:lnTo>
                    <a:pt x="1913469" y="1069181"/>
                  </a:lnTo>
                  <a:lnTo>
                    <a:pt x="1915056" y="1075796"/>
                  </a:lnTo>
                  <a:lnTo>
                    <a:pt x="1916114" y="1082410"/>
                  </a:lnTo>
                  <a:lnTo>
                    <a:pt x="1916908" y="1089290"/>
                  </a:lnTo>
                  <a:lnTo>
                    <a:pt x="1917436" y="1095640"/>
                  </a:lnTo>
                  <a:lnTo>
                    <a:pt x="1917701" y="1102783"/>
                  </a:lnTo>
                  <a:lnTo>
                    <a:pt x="1917436" y="1109663"/>
                  </a:lnTo>
                  <a:lnTo>
                    <a:pt x="1916908" y="1116277"/>
                  </a:lnTo>
                  <a:lnTo>
                    <a:pt x="1915849" y="1123156"/>
                  </a:lnTo>
                  <a:lnTo>
                    <a:pt x="1914791" y="1129506"/>
                  </a:lnTo>
                  <a:lnTo>
                    <a:pt x="1913204" y="1136121"/>
                  </a:lnTo>
                  <a:lnTo>
                    <a:pt x="1911088" y="1142471"/>
                  </a:lnTo>
                  <a:lnTo>
                    <a:pt x="1908972" y="1148556"/>
                  </a:lnTo>
                  <a:lnTo>
                    <a:pt x="1906592" y="1154642"/>
                  </a:lnTo>
                  <a:lnTo>
                    <a:pt x="1903682" y="1160463"/>
                  </a:lnTo>
                  <a:lnTo>
                    <a:pt x="1900773" y="1166283"/>
                  </a:lnTo>
                  <a:lnTo>
                    <a:pt x="1897599" y="1171840"/>
                  </a:lnTo>
                  <a:lnTo>
                    <a:pt x="1893896" y="1177131"/>
                  </a:lnTo>
                  <a:lnTo>
                    <a:pt x="1889928" y="1182158"/>
                  </a:lnTo>
                  <a:lnTo>
                    <a:pt x="1885960" y="1187450"/>
                  </a:lnTo>
                  <a:lnTo>
                    <a:pt x="1881728" y="1192213"/>
                  </a:lnTo>
                  <a:lnTo>
                    <a:pt x="1876967" y="1196975"/>
                  </a:lnTo>
                  <a:lnTo>
                    <a:pt x="1872206" y="1201208"/>
                  </a:lnTo>
                  <a:lnTo>
                    <a:pt x="1867445" y="1205442"/>
                  </a:lnTo>
                  <a:lnTo>
                    <a:pt x="1862155" y="1209411"/>
                  </a:lnTo>
                  <a:lnTo>
                    <a:pt x="1856600" y="1212850"/>
                  </a:lnTo>
                  <a:lnTo>
                    <a:pt x="1851046" y="1216554"/>
                  </a:lnTo>
                  <a:lnTo>
                    <a:pt x="1845491" y="1219465"/>
                  </a:lnTo>
                  <a:lnTo>
                    <a:pt x="1839407" y="1222375"/>
                  </a:lnTo>
                  <a:lnTo>
                    <a:pt x="1833588" y="1225021"/>
                  </a:lnTo>
                  <a:lnTo>
                    <a:pt x="1827240" y="1227402"/>
                  </a:lnTo>
                  <a:lnTo>
                    <a:pt x="1821156" y="1229519"/>
                  </a:lnTo>
                  <a:lnTo>
                    <a:pt x="1814544" y="1231371"/>
                  </a:lnTo>
                  <a:lnTo>
                    <a:pt x="1807931" y="1232958"/>
                  </a:lnTo>
                  <a:lnTo>
                    <a:pt x="1801054" y="1234017"/>
                  </a:lnTo>
                  <a:lnTo>
                    <a:pt x="1794177" y="1234546"/>
                  </a:lnTo>
                  <a:lnTo>
                    <a:pt x="1787300" y="1235340"/>
                  </a:lnTo>
                  <a:lnTo>
                    <a:pt x="1780158" y="1235340"/>
                  </a:lnTo>
                  <a:lnTo>
                    <a:pt x="1603204" y="1234281"/>
                  </a:lnTo>
                  <a:lnTo>
                    <a:pt x="1602410" y="1407319"/>
                  </a:lnTo>
                  <a:lnTo>
                    <a:pt x="1602146" y="1413933"/>
                  </a:lnTo>
                  <a:lnTo>
                    <a:pt x="1601617" y="1420813"/>
                  </a:lnTo>
                  <a:lnTo>
                    <a:pt x="1600559" y="1427692"/>
                  </a:lnTo>
                  <a:lnTo>
                    <a:pt x="1599501" y="1434306"/>
                  </a:lnTo>
                  <a:lnTo>
                    <a:pt x="1597914" y="1440392"/>
                  </a:lnTo>
                  <a:lnTo>
                    <a:pt x="1595798" y="1446742"/>
                  </a:lnTo>
                  <a:lnTo>
                    <a:pt x="1593682" y="1453092"/>
                  </a:lnTo>
                  <a:lnTo>
                    <a:pt x="1591301" y="1459177"/>
                  </a:lnTo>
                  <a:lnTo>
                    <a:pt x="1588656" y="1464998"/>
                  </a:lnTo>
                  <a:lnTo>
                    <a:pt x="1585482" y="1470819"/>
                  </a:lnTo>
                  <a:lnTo>
                    <a:pt x="1582043" y="1476111"/>
                  </a:lnTo>
                  <a:lnTo>
                    <a:pt x="1578605" y="1481931"/>
                  </a:lnTo>
                  <a:lnTo>
                    <a:pt x="1574637" y="1486958"/>
                  </a:lnTo>
                  <a:lnTo>
                    <a:pt x="1570670" y="1491986"/>
                  </a:lnTo>
                  <a:lnTo>
                    <a:pt x="1566437" y="1496748"/>
                  </a:lnTo>
                  <a:lnTo>
                    <a:pt x="1561941" y="1501511"/>
                  </a:lnTo>
                  <a:lnTo>
                    <a:pt x="1557180" y="1505744"/>
                  </a:lnTo>
                  <a:lnTo>
                    <a:pt x="1552154" y="1509713"/>
                  </a:lnTo>
                  <a:lnTo>
                    <a:pt x="1546864" y="1513946"/>
                  </a:lnTo>
                  <a:lnTo>
                    <a:pt x="1541309" y="1517650"/>
                  </a:lnTo>
                  <a:lnTo>
                    <a:pt x="1536019" y="1521090"/>
                  </a:lnTo>
                  <a:lnTo>
                    <a:pt x="1530200" y="1524000"/>
                  </a:lnTo>
                  <a:lnTo>
                    <a:pt x="1524381" y="1527175"/>
                  </a:lnTo>
                  <a:lnTo>
                    <a:pt x="1518297" y="1529821"/>
                  </a:lnTo>
                  <a:lnTo>
                    <a:pt x="1511949" y="1532202"/>
                  </a:lnTo>
                  <a:lnTo>
                    <a:pt x="1505601" y="1534319"/>
                  </a:lnTo>
                  <a:lnTo>
                    <a:pt x="1499253" y="1535906"/>
                  </a:lnTo>
                  <a:lnTo>
                    <a:pt x="1492640" y="1537494"/>
                  </a:lnTo>
                  <a:lnTo>
                    <a:pt x="1485763" y="1538288"/>
                  </a:lnTo>
                  <a:lnTo>
                    <a:pt x="1478886" y="1539346"/>
                  </a:lnTo>
                  <a:lnTo>
                    <a:pt x="1472009" y="1539875"/>
                  </a:lnTo>
                  <a:lnTo>
                    <a:pt x="1464867" y="1539875"/>
                  </a:lnTo>
                  <a:lnTo>
                    <a:pt x="1458255" y="1539611"/>
                  </a:lnTo>
                  <a:lnTo>
                    <a:pt x="1451113" y="1539346"/>
                  </a:lnTo>
                  <a:lnTo>
                    <a:pt x="1444236" y="1538288"/>
                  </a:lnTo>
                  <a:lnTo>
                    <a:pt x="1437623" y="1536965"/>
                  </a:lnTo>
                  <a:lnTo>
                    <a:pt x="1431010" y="1535377"/>
                  </a:lnTo>
                  <a:lnTo>
                    <a:pt x="1424398" y="1533525"/>
                  </a:lnTo>
                  <a:lnTo>
                    <a:pt x="1418314" y="1531673"/>
                  </a:lnTo>
                  <a:lnTo>
                    <a:pt x="1411966" y="1529292"/>
                  </a:lnTo>
                  <a:lnTo>
                    <a:pt x="1406147" y="1526381"/>
                  </a:lnTo>
                  <a:lnTo>
                    <a:pt x="1400063" y="1523471"/>
                  </a:lnTo>
                  <a:lnTo>
                    <a:pt x="1394509" y="1520296"/>
                  </a:lnTo>
                  <a:lnTo>
                    <a:pt x="1388690" y="1516592"/>
                  </a:lnTo>
                  <a:lnTo>
                    <a:pt x="1383399" y="1512888"/>
                  </a:lnTo>
                  <a:lnTo>
                    <a:pt x="1378374" y="1508919"/>
                  </a:lnTo>
                  <a:lnTo>
                    <a:pt x="1373348" y="1504686"/>
                  </a:lnTo>
                  <a:lnTo>
                    <a:pt x="1368852" y="1500188"/>
                  </a:lnTo>
                  <a:lnTo>
                    <a:pt x="1364355" y="1495425"/>
                  </a:lnTo>
                  <a:lnTo>
                    <a:pt x="1359858" y="1490663"/>
                  </a:lnTo>
                  <a:lnTo>
                    <a:pt x="1356155" y="1485636"/>
                  </a:lnTo>
                  <a:lnTo>
                    <a:pt x="1352188" y="1480344"/>
                  </a:lnTo>
                  <a:lnTo>
                    <a:pt x="1348749" y="1475052"/>
                  </a:lnTo>
                  <a:lnTo>
                    <a:pt x="1345311" y="1469496"/>
                  </a:lnTo>
                  <a:lnTo>
                    <a:pt x="1342401" y="1463675"/>
                  </a:lnTo>
                  <a:lnTo>
                    <a:pt x="1339756" y="1457854"/>
                  </a:lnTo>
                  <a:lnTo>
                    <a:pt x="1337375" y="1451504"/>
                  </a:lnTo>
                  <a:lnTo>
                    <a:pt x="1335259" y="1445154"/>
                  </a:lnTo>
                  <a:lnTo>
                    <a:pt x="1333408" y="1439069"/>
                  </a:lnTo>
                  <a:lnTo>
                    <a:pt x="1332085" y="1432454"/>
                  </a:lnTo>
                  <a:lnTo>
                    <a:pt x="1330763" y="1425840"/>
                  </a:lnTo>
                  <a:lnTo>
                    <a:pt x="1329969" y="1419490"/>
                  </a:lnTo>
                  <a:lnTo>
                    <a:pt x="1329440" y="1412611"/>
                  </a:lnTo>
                  <a:lnTo>
                    <a:pt x="1329440" y="1405731"/>
                  </a:lnTo>
                  <a:lnTo>
                    <a:pt x="1330234" y="1232958"/>
                  </a:lnTo>
                  <a:lnTo>
                    <a:pt x="1153279" y="1231636"/>
                  </a:lnTo>
                  <a:lnTo>
                    <a:pt x="1146402" y="1231371"/>
                  </a:lnTo>
                  <a:lnTo>
                    <a:pt x="1139525" y="1231106"/>
                  </a:lnTo>
                  <a:lnTo>
                    <a:pt x="1132648" y="1230048"/>
                  </a:lnTo>
                  <a:lnTo>
                    <a:pt x="1125771" y="1228990"/>
                  </a:lnTo>
                  <a:lnTo>
                    <a:pt x="1119423" y="1227138"/>
                  </a:lnTo>
                  <a:lnTo>
                    <a:pt x="1112810" y="1225286"/>
                  </a:lnTo>
                  <a:lnTo>
                    <a:pt x="1106462" y="1223433"/>
                  </a:lnTo>
                  <a:lnTo>
                    <a:pt x="1100378" y="1221052"/>
                  </a:lnTo>
                  <a:lnTo>
                    <a:pt x="1094295" y="1218406"/>
                  </a:lnTo>
                  <a:lnTo>
                    <a:pt x="1088476" y="1215231"/>
                  </a:lnTo>
                  <a:lnTo>
                    <a:pt x="1082656" y="1212056"/>
                  </a:lnTo>
                  <a:lnTo>
                    <a:pt x="1077102" y="1208352"/>
                  </a:lnTo>
                  <a:lnTo>
                    <a:pt x="1071812" y="1204648"/>
                  </a:lnTo>
                  <a:lnTo>
                    <a:pt x="1066786" y="1200679"/>
                  </a:lnTo>
                  <a:lnTo>
                    <a:pt x="1062025" y="1196446"/>
                  </a:lnTo>
                  <a:lnTo>
                    <a:pt x="1057264" y="1192213"/>
                  </a:lnTo>
                  <a:lnTo>
                    <a:pt x="1052767" y="1187450"/>
                  </a:lnTo>
                  <a:lnTo>
                    <a:pt x="1048271" y="1182688"/>
                  </a:lnTo>
                  <a:lnTo>
                    <a:pt x="1044303" y="1177396"/>
                  </a:lnTo>
                  <a:lnTo>
                    <a:pt x="1040600" y="1172104"/>
                  </a:lnTo>
                  <a:lnTo>
                    <a:pt x="1036897" y="1166813"/>
                  </a:lnTo>
                  <a:lnTo>
                    <a:pt x="1033723" y="1161256"/>
                  </a:lnTo>
                  <a:lnTo>
                    <a:pt x="1030549" y="1155435"/>
                  </a:lnTo>
                  <a:lnTo>
                    <a:pt x="1027904" y="1149615"/>
                  </a:lnTo>
                  <a:lnTo>
                    <a:pt x="1025523" y="1143265"/>
                  </a:lnTo>
                  <a:lnTo>
                    <a:pt x="1023407" y="1137444"/>
                  </a:lnTo>
                  <a:lnTo>
                    <a:pt x="1021820" y="1130829"/>
                  </a:lnTo>
                  <a:lnTo>
                    <a:pt x="1020233" y="1124215"/>
                  </a:lnTo>
                  <a:lnTo>
                    <a:pt x="1019175" y="1117600"/>
                  </a:lnTo>
                  <a:lnTo>
                    <a:pt x="1018117" y="1111250"/>
                  </a:lnTo>
                  <a:lnTo>
                    <a:pt x="1017853" y="1104371"/>
                  </a:lnTo>
                  <a:lnTo>
                    <a:pt x="1017588" y="1097492"/>
                  </a:lnTo>
                  <a:lnTo>
                    <a:pt x="1017853" y="1090613"/>
                  </a:lnTo>
                  <a:lnTo>
                    <a:pt x="1018382" y="1083733"/>
                  </a:lnTo>
                  <a:lnTo>
                    <a:pt x="1019440" y="1077383"/>
                  </a:lnTo>
                  <a:lnTo>
                    <a:pt x="1020498" y="1070769"/>
                  </a:lnTo>
                  <a:lnTo>
                    <a:pt x="1022085" y="1064154"/>
                  </a:lnTo>
                  <a:lnTo>
                    <a:pt x="1024201" y="1057804"/>
                  </a:lnTo>
                  <a:lnTo>
                    <a:pt x="1026317" y="1051719"/>
                  </a:lnTo>
                  <a:lnTo>
                    <a:pt x="1028697" y="1045633"/>
                  </a:lnTo>
                  <a:lnTo>
                    <a:pt x="1031607" y="1039813"/>
                  </a:lnTo>
                  <a:lnTo>
                    <a:pt x="1034516" y="1033992"/>
                  </a:lnTo>
                  <a:lnTo>
                    <a:pt x="1037690" y="1028435"/>
                  </a:lnTo>
                  <a:lnTo>
                    <a:pt x="1041394" y="1023144"/>
                  </a:lnTo>
                  <a:lnTo>
                    <a:pt x="1045361" y="1017852"/>
                  </a:lnTo>
                  <a:lnTo>
                    <a:pt x="1049329" y="1012825"/>
                  </a:lnTo>
                  <a:lnTo>
                    <a:pt x="1053561" y="1008063"/>
                  </a:lnTo>
                  <a:lnTo>
                    <a:pt x="1058057" y="1003565"/>
                  </a:lnTo>
                  <a:lnTo>
                    <a:pt x="1062818" y="999067"/>
                  </a:lnTo>
                  <a:lnTo>
                    <a:pt x="1067844" y="994833"/>
                  </a:lnTo>
                  <a:lnTo>
                    <a:pt x="1073134" y="990865"/>
                  </a:lnTo>
                  <a:lnTo>
                    <a:pt x="1078689" y="987160"/>
                  </a:lnTo>
                  <a:lnTo>
                    <a:pt x="1083979" y="983721"/>
                  </a:lnTo>
                  <a:lnTo>
                    <a:pt x="1089798" y="980546"/>
                  </a:lnTo>
                  <a:lnTo>
                    <a:pt x="1095617" y="977635"/>
                  </a:lnTo>
                  <a:lnTo>
                    <a:pt x="1101701" y="975254"/>
                  </a:lnTo>
                  <a:lnTo>
                    <a:pt x="1108049" y="972873"/>
                  </a:lnTo>
                  <a:lnTo>
                    <a:pt x="1114133" y="970756"/>
                  </a:lnTo>
                  <a:lnTo>
                    <a:pt x="1120745" y="968904"/>
                  </a:lnTo>
                  <a:lnTo>
                    <a:pt x="1127358" y="967581"/>
                  </a:lnTo>
                  <a:lnTo>
                    <a:pt x="1134235" y="966258"/>
                  </a:lnTo>
                  <a:lnTo>
                    <a:pt x="1141112" y="965465"/>
                  </a:lnTo>
                  <a:lnTo>
                    <a:pt x="1147989" y="965200"/>
                  </a:lnTo>
                  <a:lnTo>
                    <a:pt x="1155131" y="964935"/>
                  </a:lnTo>
                  <a:lnTo>
                    <a:pt x="1332085" y="965994"/>
                  </a:lnTo>
                  <a:lnTo>
                    <a:pt x="1332879" y="793221"/>
                  </a:lnTo>
                  <a:lnTo>
                    <a:pt x="1333143" y="786342"/>
                  </a:lnTo>
                  <a:lnTo>
                    <a:pt x="1333672" y="779463"/>
                  </a:lnTo>
                  <a:lnTo>
                    <a:pt x="1334730" y="772583"/>
                  </a:lnTo>
                  <a:lnTo>
                    <a:pt x="1335788" y="765969"/>
                  </a:lnTo>
                  <a:lnTo>
                    <a:pt x="1337375" y="759883"/>
                  </a:lnTo>
                  <a:lnTo>
                    <a:pt x="1339227" y="753269"/>
                  </a:lnTo>
                  <a:lnTo>
                    <a:pt x="1341608" y="747448"/>
                  </a:lnTo>
                  <a:lnTo>
                    <a:pt x="1343988" y="741098"/>
                  </a:lnTo>
                  <a:lnTo>
                    <a:pt x="1346633" y="735013"/>
                  </a:lnTo>
                  <a:lnTo>
                    <a:pt x="1349807" y="729456"/>
                  </a:lnTo>
                  <a:lnTo>
                    <a:pt x="1353246" y="723900"/>
                  </a:lnTo>
                  <a:lnTo>
                    <a:pt x="1356684" y="718344"/>
                  </a:lnTo>
                  <a:lnTo>
                    <a:pt x="1360652" y="713317"/>
                  </a:lnTo>
                  <a:lnTo>
                    <a:pt x="1364355" y="708290"/>
                  </a:lnTo>
                  <a:lnTo>
                    <a:pt x="1368852" y="703527"/>
                  </a:lnTo>
                  <a:lnTo>
                    <a:pt x="1373348" y="698765"/>
                  </a:lnTo>
                  <a:lnTo>
                    <a:pt x="1378109" y="694267"/>
                  </a:lnTo>
                  <a:lnTo>
                    <a:pt x="1383135" y="690298"/>
                  </a:lnTo>
                  <a:lnTo>
                    <a:pt x="1388161" y="686329"/>
                  </a:lnTo>
                  <a:lnTo>
                    <a:pt x="1393451" y="682890"/>
                  </a:lnTo>
                  <a:lnTo>
                    <a:pt x="1399270" y="679186"/>
                  </a:lnTo>
                  <a:lnTo>
                    <a:pt x="1404824" y="676275"/>
                  </a:lnTo>
                  <a:lnTo>
                    <a:pt x="1410908" y="673365"/>
                  </a:lnTo>
                  <a:lnTo>
                    <a:pt x="1416992" y="670454"/>
                  </a:lnTo>
                  <a:lnTo>
                    <a:pt x="1423075" y="668073"/>
                  </a:lnTo>
                  <a:lnTo>
                    <a:pt x="1429688" y="666221"/>
                  </a:lnTo>
                  <a:lnTo>
                    <a:pt x="1436036" y="664369"/>
                  </a:lnTo>
                  <a:lnTo>
                    <a:pt x="1442649" y="662781"/>
                  </a:lnTo>
                  <a:lnTo>
                    <a:pt x="1449261" y="661988"/>
                  </a:lnTo>
                  <a:lnTo>
                    <a:pt x="1456138" y="660929"/>
                  </a:lnTo>
                  <a:lnTo>
                    <a:pt x="1463280" y="660400"/>
                  </a:lnTo>
                  <a:close/>
                  <a:moveTo>
                    <a:pt x="714108" y="0"/>
                  </a:moveTo>
                  <a:lnTo>
                    <a:pt x="723364" y="0"/>
                  </a:lnTo>
                  <a:lnTo>
                    <a:pt x="732621" y="264"/>
                  </a:lnTo>
                  <a:lnTo>
                    <a:pt x="741349" y="529"/>
                  </a:lnTo>
                  <a:lnTo>
                    <a:pt x="750606" y="1058"/>
                  </a:lnTo>
                  <a:lnTo>
                    <a:pt x="759599" y="2115"/>
                  </a:lnTo>
                  <a:lnTo>
                    <a:pt x="768591" y="3173"/>
                  </a:lnTo>
                  <a:lnTo>
                    <a:pt x="777319" y="4495"/>
                  </a:lnTo>
                  <a:lnTo>
                    <a:pt x="786312" y="5817"/>
                  </a:lnTo>
                  <a:lnTo>
                    <a:pt x="795040" y="7404"/>
                  </a:lnTo>
                  <a:lnTo>
                    <a:pt x="803503" y="9520"/>
                  </a:lnTo>
                  <a:lnTo>
                    <a:pt x="812231" y="11635"/>
                  </a:lnTo>
                  <a:lnTo>
                    <a:pt x="820959" y="14015"/>
                  </a:lnTo>
                  <a:lnTo>
                    <a:pt x="829158" y="16395"/>
                  </a:lnTo>
                  <a:lnTo>
                    <a:pt x="837622" y="19039"/>
                  </a:lnTo>
                  <a:lnTo>
                    <a:pt x="845821" y="21948"/>
                  </a:lnTo>
                  <a:lnTo>
                    <a:pt x="853755" y="24856"/>
                  </a:lnTo>
                  <a:lnTo>
                    <a:pt x="861954" y="28294"/>
                  </a:lnTo>
                  <a:lnTo>
                    <a:pt x="869889" y="31732"/>
                  </a:lnTo>
                  <a:lnTo>
                    <a:pt x="877559" y="35434"/>
                  </a:lnTo>
                  <a:lnTo>
                    <a:pt x="885493" y="39136"/>
                  </a:lnTo>
                  <a:lnTo>
                    <a:pt x="892899" y="43102"/>
                  </a:lnTo>
                  <a:lnTo>
                    <a:pt x="900569" y="47333"/>
                  </a:lnTo>
                  <a:lnTo>
                    <a:pt x="907710" y="51299"/>
                  </a:lnTo>
                  <a:lnTo>
                    <a:pt x="915116" y="56059"/>
                  </a:lnTo>
                  <a:lnTo>
                    <a:pt x="922257" y="60554"/>
                  </a:lnTo>
                  <a:lnTo>
                    <a:pt x="929398" y="65314"/>
                  </a:lnTo>
                  <a:lnTo>
                    <a:pt x="936274" y="70338"/>
                  </a:lnTo>
                  <a:lnTo>
                    <a:pt x="943151" y="75362"/>
                  </a:lnTo>
                  <a:lnTo>
                    <a:pt x="949763" y="80915"/>
                  </a:lnTo>
                  <a:lnTo>
                    <a:pt x="956111" y="86204"/>
                  </a:lnTo>
                  <a:lnTo>
                    <a:pt x="962458" y="91757"/>
                  </a:lnTo>
                  <a:lnTo>
                    <a:pt x="968806" y="97575"/>
                  </a:lnTo>
                  <a:lnTo>
                    <a:pt x="974889" y="103392"/>
                  </a:lnTo>
                  <a:lnTo>
                    <a:pt x="980972" y="109474"/>
                  </a:lnTo>
                  <a:lnTo>
                    <a:pt x="986526" y="115556"/>
                  </a:lnTo>
                  <a:lnTo>
                    <a:pt x="992080" y="121902"/>
                  </a:lnTo>
                  <a:lnTo>
                    <a:pt x="997635" y="128513"/>
                  </a:lnTo>
                  <a:lnTo>
                    <a:pt x="1002924" y="134859"/>
                  </a:lnTo>
                  <a:lnTo>
                    <a:pt x="1008214" y="141470"/>
                  </a:lnTo>
                  <a:lnTo>
                    <a:pt x="1013239" y="148345"/>
                  </a:lnTo>
                  <a:lnTo>
                    <a:pt x="1018000" y="155220"/>
                  </a:lnTo>
                  <a:lnTo>
                    <a:pt x="1022761" y="162360"/>
                  </a:lnTo>
                  <a:lnTo>
                    <a:pt x="1027257" y="169499"/>
                  </a:lnTo>
                  <a:lnTo>
                    <a:pt x="1031489" y="176903"/>
                  </a:lnTo>
                  <a:lnTo>
                    <a:pt x="1035720" y="184043"/>
                  </a:lnTo>
                  <a:lnTo>
                    <a:pt x="1039688" y="191711"/>
                  </a:lnTo>
                  <a:lnTo>
                    <a:pt x="1043655" y="199115"/>
                  </a:lnTo>
                  <a:lnTo>
                    <a:pt x="1047093" y="206784"/>
                  </a:lnTo>
                  <a:lnTo>
                    <a:pt x="1050532" y="214717"/>
                  </a:lnTo>
                  <a:lnTo>
                    <a:pt x="1053705" y="222650"/>
                  </a:lnTo>
                  <a:lnTo>
                    <a:pt x="1057144" y="230318"/>
                  </a:lnTo>
                  <a:lnTo>
                    <a:pt x="1059788" y="238780"/>
                  </a:lnTo>
                  <a:lnTo>
                    <a:pt x="1062433" y="246713"/>
                  </a:lnTo>
                  <a:lnTo>
                    <a:pt x="1064814" y="255175"/>
                  </a:lnTo>
                  <a:lnTo>
                    <a:pt x="1067194" y="263372"/>
                  </a:lnTo>
                  <a:lnTo>
                    <a:pt x="1069310" y="271834"/>
                  </a:lnTo>
                  <a:lnTo>
                    <a:pt x="1070897" y="280031"/>
                  </a:lnTo>
                  <a:lnTo>
                    <a:pt x="1072484" y="288757"/>
                  </a:lnTo>
                  <a:lnTo>
                    <a:pt x="1074071" y="297219"/>
                  </a:lnTo>
                  <a:lnTo>
                    <a:pt x="1075129" y="305945"/>
                  </a:lnTo>
                  <a:lnTo>
                    <a:pt x="1076186" y="314936"/>
                  </a:lnTo>
                  <a:lnTo>
                    <a:pt x="1076980" y="323397"/>
                  </a:lnTo>
                  <a:lnTo>
                    <a:pt x="1077509" y="332388"/>
                  </a:lnTo>
                  <a:lnTo>
                    <a:pt x="1077773" y="341379"/>
                  </a:lnTo>
                  <a:lnTo>
                    <a:pt x="1077773" y="350369"/>
                  </a:lnTo>
                  <a:lnTo>
                    <a:pt x="1077509" y="359360"/>
                  </a:lnTo>
                  <a:lnTo>
                    <a:pt x="1077244" y="368350"/>
                  </a:lnTo>
                  <a:lnTo>
                    <a:pt x="1076716" y="377341"/>
                  </a:lnTo>
                  <a:lnTo>
                    <a:pt x="1075658" y="385803"/>
                  </a:lnTo>
                  <a:lnTo>
                    <a:pt x="1074600" y="394793"/>
                  </a:lnTo>
                  <a:lnTo>
                    <a:pt x="1073277" y="403519"/>
                  </a:lnTo>
                  <a:lnTo>
                    <a:pt x="1071955" y="411981"/>
                  </a:lnTo>
                  <a:lnTo>
                    <a:pt x="1070103" y="420707"/>
                  </a:lnTo>
                  <a:lnTo>
                    <a:pt x="1068252" y="428905"/>
                  </a:lnTo>
                  <a:lnTo>
                    <a:pt x="1065872" y="437366"/>
                  </a:lnTo>
                  <a:lnTo>
                    <a:pt x="1063756" y="445564"/>
                  </a:lnTo>
                  <a:lnTo>
                    <a:pt x="1061111" y="454026"/>
                  </a:lnTo>
                  <a:lnTo>
                    <a:pt x="1058466" y="461958"/>
                  </a:lnTo>
                  <a:lnTo>
                    <a:pt x="1055557" y="469891"/>
                  </a:lnTo>
                  <a:lnTo>
                    <a:pt x="1052383" y="478089"/>
                  </a:lnTo>
                  <a:lnTo>
                    <a:pt x="1048945" y="485757"/>
                  </a:lnTo>
                  <a:lnTo>
                    <a:pt x="1045506" y="493426"/>
                  </a:lnTo>
                  <a:lnTo>
                    <a:pt x="1041804" y="501358"/>
                  </a:lnTo>
                  <a:lnTo>
                    <a:pt x="1038101" y="508762"/>
                  </a:lnTo>
                  <a:lnTo>
                    <a:pt x="1033869" y="516166"/>
                  </a:lnTo>
                  <a:lnTo>
                    <a:pt x="1029637" y="523570"/>
                  </a:lnTo>
                  <a:lnTo>
                    <a:pt x="1025141" y="530710"/>
                  </a:lnTo>
                  <a:lnTo>
                    <a:pt x="1020380" y="537850"/>
                  </a:lnTo>
                  <a:lnTo>
                    <a:pt x="1015620" y="544725"/>
                  </a:lnTo>
                  <a:lnTo>
                    <a:pt x="1010859" y="551864"/>
                  </a:lnTo>
                  <a:lnTo>
                    <a:pt x="1005834" y="558211"/>
                  </a:lnTo>
                  <a:lnTo>
                    <a:pt x="1000544" y="564821"/>
                  </a:lnTo>
                  <a:lnTo>
                    <a:pt x="995254" y="571432"/>
                  </a:lnTo>
                  <a:lnTo>
                    <a:pt x="989436" y="578043"/>
                  </a:lnTo>
                  <a:lnTo>
                    <a:pt x="983882" y="584125"/>
                  </a:lnTo>
                  <a:lnTo>
                    <a:pt x="977798" y="590207"/>
                  </a:lnTo>
                  <a:lnTo>
                    <a:pt x="971980" y="596024"/>
                  </a:lnTo>
                  <a:lnTo>
                    <a:pt x="965632" y="601842"/>
                  </a:lnTo>
                  <a:lnTo>
                    <a:pt x="959549" y="607659"/>
                  </a:lnTo>
                  <a:lnTo>
                    <a:pt x="953201" y="612948"/>
                  </a:lnTo>
                  <a:lnTo>
                    <a:pt x="946325" y="618501"/>
                  </a:lnTo>
                  <a:lnTo>
                    <a:pt x="939713" y="623789"/>
                  </a:lnTo>
                  <a:lnTo>
                    <a:pt x="933100" y="628813"/>
                  </a:lnTo>
                  <a:lnTo>
                    <a:pt x="926224" y="633573"/>
                  </a:lnTo>
                  <a:lnTo>
                    <a:pt x="919083" y="638333"/>
                  </a:lnTo>
                  <a:lnTo>
                    <a:pt x="911942" y="642828"/>
                  </a:lnTo>
                  <a:lnTo>
                    <a:pt x="904536" y="647323"/>
                  </a:lnTo>
                  <a:lnTo>
                    <a:pt x="897131" y="651290"/>
                  </a:lnTo>
                  <a:lnTo>
                    <a:pt x="889461" y="655521"/>
                  </a:lnTo>
                  <a:lnTo>
                    <a:pt x="881791" y="659487"/>
                  </a:lnTo>
                  <a:lnTo>
                    <a:pt x="874120" y="663189"/>
                  </a:lnTo>
                  <a:lnTo>
                    <a:pt x="866186" y="666627"/>
                  </a:lnTo>
                  <a:lnTo>
                    <a:pt x="857987" y="670064"/>
                  </a:lnTo>
                  <a:lnTo>
                    <a:pt x="850052" y="672973"/>
                  </a:lnTo>
                  <a:lnTo>
                    <a:pt x="841853" y="676146"/>
                  </a:lnTo>
                  <a:lnTo>
                    <a:pt x="833654" y="679055"/>
                  </a:lnTo>
                  <a:lnTo>
                    <a:pt x="825455" y="681699"/>
                  </a:lnTo>
                  <a:lnTo>
                    <a:pt x="816992" y="684079"/>
                  </a:lnTo>
                  <a:lnTo>
                    <a:pt x="808264" y="686195"/>
                  </a:lnTo>
                  <a:lnTo>
                    <a:pt x="799800" y="688310"/>
                  </a:lnTo>
                  <a:lnTo>
                    <a:pt x="791072" y="690161"/>
                  </a:lnTo>
                  <a:lnTo>
                    <a:pt x="782609" y="691483"/>
                  </a:lnTo>
                  <a:lnTo>
                    <a:pt x="773616" y="693070"/>
                  </a:lnTo>
                  <a:lnTo>
                    <a:pt x="764624" y="694128"/>
                  </a:lnTo>
                  <a:lnTo>
                    <a:pt x="755632" y="695185"/>
                  </a:lnTo>
                  <a:lnTo>
                    <a:pt x="746639" y="695714"/>
                  </a:lnTo>
                  <a:lnTo>
                    <a:pt x="737647" y="696243"/>
                  </a:lnTo>
                  <a:lnTo>
                    <a:pt x="728390" y="696507"/>
                  </a:lnTo>
                  <a:lnTo>
                    <a:pt x="719133" y="696507"/>
                  </a:lnTo>
                  <a:lnTo>
                    <a:pt x="709876" y="696507"/>
                  </a:lnTo>
                  <a:lnTo>
                    <a:pt x="700883" y="695979"/>
                  </a:lnTo>
                  <a:lnTo>
                    <a:pt x="691891" y="695450"/>
                  </a:lnTo>
                  <a:lnTo>
                    <a:pt x="682898" y="694392"/>
                  </a:lnTo>
                  <a:lnTo>
                    <a:pt x="673906" y="693599"/>
                  </a:lnTo>
                  <a:lnTo>
                    <a:pt x="664913" y="692541"/>
                  </a:lnTo>
                  <a:lnTo>
                    <a:pt x="656186" y="690954"/>
                  </a:lnTo>
                  <a:lnTo>
                    <a:pt x="647458" y="689103"/>
                  </a:lnTo>
                  <a:lnTo>
                    <a:pt x="638730" y="687252"/>
                  </a:lnTo>
                  <a:lnTo>
                    <a:pt x="630266" y="684872"/>
                  </a:lnTo>
                  <a:lnTo>
                    <a:pt x="621538" y="683021"/>
                  </a:lnTo>
                  <a:lnTo>
                    <a:pt x="613339" y="680113"/>
                  </a:lnTo>
                  <a:lnTo>
                    <a:pt x="604876" y="677468"/>
                  </a:lnTo>
                  <a:lnTo>
                    <a:pt x="596676" y="674824"/>
                  </a:lnTo>
                  <a:lnTo>
                    <a:pt x="588478" y="671651"/>
                  </a:lnTo>
                  <a:lnTo>
                    <a:pt x="580543" y="668213"/>
                  </a:lnTo>
                  <a:lnTo>
                    <a:pt x="572873" y="665040"/>
                  </a:lnTo>
                  <a:lnTo>
                    <a:pt x="564674" y="661603"/>
                  </a:lnTo>
                  <a:lnTo>
                    <a:pt x="557004" y="657636"/>
                  </a:lnTo>
                  <a:lnTo>
                    <a:pt x="549598" y="653405"/>
                  </a:lnTo>
                  <a:lnTo>
                    <a:pt x="541928" y="649439"/>
                  </a:lnTo>
                  <a:lnTo>
                    <a:pt x="534787" y="645208"/>
                  </a:lnTo>
                  <a:lnTo>
                    <a:pt x="527382" y="640713"/>
                  </a:lnTo>
                  <a:lnTo>
                    <a:pt x="520241" y="635953"/>
                  </a:lnTo>
                  <a:lnTo>
                    <a:pt x="513364" y="631193"/>
                  </a:lnTo>
                  <a:lnTo>
                    <a:pt x="506223" y="626169"/>
                  </a:lnTo>
                  <a:lnTo>
                    <a:pt x="499611" y="621145"/>
                  </a:lnTo>
                  <a:lnTo>
                    <a:pt x="492734" y="615592"/>
                  </a:lnTo>
                  <a:lnTo>
                    <a:pt x="486122" y="610303"/>
                  </a:lnTo>
                  <a:lnTo>
                    <a:pt x="480039" y="604750"/>
                  </a:lnTo>
                  <a:lnTo>
                    <a:pt x="473691" y="598933"/>
                  </a:lnTo>
                  <a:lnTo>
                    <a:pt x="467873" y="593115"/>
                  </a:lnTo>
                  <a:lnTo>
                    <a:pt x="461790" y="587298"/>
                  </a:lnTo>
                  <a:lnTo>
                    <a:pt x="455971" y="580952"/>
                  </a:lnTo>
                  <a:lnTo>
                    <a:pt x="450152" y="574605"/>
                  </a:lnTo>
                  <a:lnTo>
                    <a:pt x="444863" y="568523"/>
                  </a:lnTo>
                  <a:lnTo>
                    <a:pt x="439573" y="561913"/>
                  </a:lnTo>
                  <a:lnTo>
                    <a:pt x="434283" y="555038"/>
                  </a:lnTo>
                  <a:lnTo>
                    <a:pt x="429258" y="548162"/>
                  </a:lnTo>
                  <a:lnTo>
                    <a:pt x="424497" y="541287"/>
                  </a:lnTo>
                  <a:lnTo>
                    <a:pt x="419737" y="534148"/>
                  </a:lnTo>
                  <a:lnTo>
                    <a:pt x="415240" y="527008"/>
                  </a:lnTo>
                  <a:lnTo>
                    <a:pt x="411009" y="519868"/>
                  </a:lnTo>
                  <a:lnTo>
                    <a:pt x="406777" y="512464"/>
                  </a:lnTo>
                  <a:lnTo>
                    <a:pt x="402545" y="505060"/>
                  </a:lnTo>
                  <a:lnTo>
                    <a:pt x="398842" y="497392"/>
                  </a:lnTo>
                  <a:lnTo>
                    <a:pt x="395140" y="489988"/>
                  </a:lnTo>
                  <a:lnTo>
                    <a:pt x="391966" y="481791"/>
                  </a:lnTo>
                  <a:lnTo>
                    <a:pt x="388792" y="474122"/>
                  </a:lnTo>
                  <a:lnTo>
                    <a:pt x="385618" y="466189"/>
                  </a:lnTo>
                  <a:lnTo>
                    <a:pt x="382709" y="458256"/>
                  </a:lnTo>
                  <a:lnTo>
                    <a:pt x="380064" y="449795"/>
                  </a:lnTo>
                  <a:lnTo>
                    <a:pt x="377684" y="441862"/>
                  </a:lnTo>
                  <a:lnTo>
                    <a:pt x="375303" y="433400"/>
                  </a:lnTo>
                  <a:lnTo>
                    <a:pt x="373187" y="425203"/>
                  </a:lnTo>
                  <a:lnTo>
                    <a:pt x="371336" y="416477"/>
                  </a:lnTo>
                  <a:lnTo>
                    <a:pt x="370014" y="407750"/>
                  </a:lnTo>
                  <a:lnTo>
                    <a:pt x="368427" y="399289"/>
                  </a:lnTo>
                  <a:lnTo>
                    <a:pt x="367369" y="390562"/>
                  </a:lnTo>
                  <a:lnTo>
                    <a:pt x="366311" y="382101"/>
                  </a:lnTo>
                  <a:lnTo>
                    <a:pt x="365517" y="373110"/>
                  </a:lnTo>
                  <a:lnTo>
                    <a:pt x="364988" y="364120"/>
                  </a:lnTo>
                  <a:lnTo>
                    <a:pt x="364724" y="355129"/>
                  </a:lnTo>
                  <a:lnTo>
                    <a:pt x="364724" y="346403"/>
                  </a:lnTo>
                  <a:lnTo>
                    <a:pt x="364988" y="337412"/>
                  </a:lnTo>
                  <a:lnTo>
                    <a:pt x="365253" y="328422"/>
                  </a:lnTo>
                  <a:lnTo>
                    <a:pt x="365782" y="319695"/>
                  </a:lnTo>
                  <a:lnTo>
                    <a:pt x="366575" y="310705"/>
                  </a:lnTo>
                  <a:lnTo>
                    <a:pt x="367898" y="301979"/>
                  </a:lnTo>
                  <a:lnTo>
                    <a:pt x="368956" y="292988"/>
                  </a:lnTo>
                  <a:lnTo>
                    <a:pt x="370542" y="284791"/>
                  </a:lnTo>
                  <a:lnTo>
                    <a:pt x="372394" y="276064"/>
                  </a:lnTo>
                  <a:lnTo>
                    <a:pt x="374245" y="267603"/>
                  </a:lnTo>
                  <a:lnTo>
                    <a:pt x="376626" y="259141"/>
                  </a:lnTo>
                  <a:lnTo>
                    <a:pt x="378477" y="250944"/>
                  </a:lnTo>
                  <a:lnTo>
                    <a:pt x="381386" y="242746"/>
                  </a:lnTo>
                  <a:lnTo>
                    <a:pt x="384031" y="234549"/>
                  </a:lnTo>
                  <a:lnTo>
                    <a:pt x="386940" y="226616"/>
                  </a:lnTo>
                  <a:lnTo>
                    <a:pt x="390114" y="218683"/>
                  </a:lnTo>
                  <a:lnTo>
                    <a:pt x="393553" y="210750"/>
                  </a:lnTo>
                  <a:lnTo>
                    <a:pt x="396991" y="203082"/>
                  </a:lnTo>
                  <a:lnTo>
                    <a:pt x="400694" y="195678"/>
                  </a:lnTo>
                  <a:lnTo>
                    <a:pt x="404396" y="187745"/>
                  </a:lnTo>
                  <a:lnTo>
                    <a:pt x="408628" y="180341"/>
                  </a:lnTo>
                  <a:lnTo>
                    <a:pt x="412860" y="173201"/>
                  </a:lnTo>
                  <a:lnTo>
                    <a:pt x="417356" y="165797"/>
                  </a:lnTo>
                  <a:lnTo>
                    <a:pt x="422117" y="158658"/>
                  </a:lnTo>
                  <a:lnTo>
                    <a:pt x="426878" y="151783"/>
                  </a:lnTo>
                  <a:lnTo>
                    <a:pt x="431638" y="144907"/>
                  </a:lnTo>
                  <a:lnTo>
                    <a:pt x="436664" y="138297"/>
                  </a:lnTo>
                  <a:lnTo>
                    <a:pt x="441953" y="131686"/>
                  </a:lnTo>
                  <a:lnTo>
                    <a:pt x="447243" y="125075"/>
                  </a:lnTo>
                  <a:lnTo>
                    <a:pt x="453062" y="118993"/>
                  </a:lnTo>
                  <a:lnTo>
                    <a:pt x="458616" y="112647"/>
                  </a:lnTo>
                  <a:lnTo>
                    <a:pt x="464434" y="106301"/>
                  </a:lnTo>
                  <a:lnTo>
                    <a:pt x="470518" y="100483"/>
                  </a:lnTo>
                  <a:lnTo>
                    <a:pt x="476865" y="94666"/>
                  </a:lnTo>
                  <a:lnTo>
                    <a:pt x="482948" y="89113"/>
                  </a:lnTo>
                  <a:lnTo>
                    <a:pt x="489560" y="83560"/>
                  </a:lnTo>
                  <a:lnTo>
                    <a:pt x="496172" y="78271"/>
                  </a:lnTo>
                  <a:lnTo>
                    <a:pt x="502520" y="72983"/>
                  </a:lnTo>
                  <a:lnTo>
                    <a:pt x="509397" y="67958"/>
                  </a:lnTo>
                  <a:lnTo>
                    <a:pt x="516538" y="62934"/>
                  </a:lnTo>
                  <a:lnTo>
                    <a:pt x="523414" y="58175"/>
                  </a:lnTo>
                  <a:lnTo>
                    <a:pt x="530820" y="53679"/>
                  </a:lnTo>
                  <a:lnTo>
                    <a:pt x="537961" y="49184"/>
                  </a:lnTo>
                  <a:lnTo>
                    <a:pt x="545367" y="45217"/>
                  </a:lnTo>
                  <a:lnTo>
                    <a:pt x="553301" y="40987"/>
                  </a:lnTo>
                  <a:lnTo>
                    <a:pt x="560707" y="37020"/>
                  </a:lnTo>
                  <a:lnTo>
                    <a:pt x="568377" y="33583"/>
                  </a:lnTo>
                  <a:lnTo>
                    <a:pt x="576311" y="29881"/>
                  </a:lnTo>
                  <a:lnTo>
                    <a:pt x="584510" y="26707"/>
                  </a:lnTo>
                  <a:lnTo>
                    <a:pt x="592445" y="23534"/>
                  </a:lnTo>
                  <a:lnTo>
                    <a:pt x="600379" y="20361"/>
                  </a:lnTo>
                  <a:lnTo>
                    <a:pt x="608843" y="17717"/>
                  </a:lnTo>
                  <a:lnTo>
                    <a:pt x="617042" y="15073"/>
                  </a:lnTo>
                  <a:lnTo>
                    <a:pt x="625505" y="12693"/>
                  </a:lnTo>
                  <a:lnTo>
                    <a:pt x="633969" y="10313"/>
                  </a:lnTo>
                  <a:lnTo>
                    <a:pt x="642697" y="8462"/>
                  </a:lnTo>
                  <a:lnTo>
                    <a:pt x="651425" y="6875"/>
                  </a:lnTo>
                  <a:lnTo>
                    <a:pt x="659888" y="5024"/>
                  </a:lnTo>
                  <a:lnTo>
                    <a:pt x="668881" y="3702"/>
                  </a:lnTo>
                  <a:lnTo>
                    <a:pt x="677873" y="2644"/>
                  </a:lnTo>
                  <a:lnTo>
                    <a:pt x="686601" y="1851"/>
                  </a:lnTo>
                  <a:lnTo>
                    <a:pt x="695858" y="793"/>
                  </a:lnTo>
                  <a:lnTo>
                    <a:pt x="704851" y="264"/>
                  </a:lnTo>
                  <a:lnTo>
                    <a:pt x="71410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</p:grpSp>
      <p:sp>
        <p:nvSpPr>
          <p:cNvPr id="50185" name="文本框 1027"/>
          <p:cNvSpPr txBox="1">
            <a:spLocks noChangeArrowheads="1"/>
          </p:cNvSpPr>
          <p:nvPr/>
        </p:nvSpPr>
        <p:spPr bwMode="auto">
          <a:xfrm>
            <a:off x="2411413" y="3846513"/>
            <a:ext cx="15544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/>
              <a:t>汇报人：刘玲</a:t>
            </a:r>
            <a:endParaRPr lang="zh-CN" altLang="en-US" sz="1800" dirty="0"/>
          </a:p>
        </p:txBody>
      </p:sp>
      <p:sp>
        <p:nvSpPr>
          <p:cNvPr id="50186" name="文本框 112"/>
          <p:cNvSpPr txBox="1">
            <a:spLocks noChangeArrowheads="1"/>
          </p:cNvSpPr>
          <p:nvPr/>
        </p:nvSpPr>
        <p:spPr bwMode="auto">
          <a:xfrm>
            <a:off x="4940300" y="3846513"/>
            <a:ext cx="20116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dirty="0"/>
              <a:t>指导教师：</a:t>
            </a:r>
            <a:r>
              <a:rPr lang="zh-CN" altLang="en-US" sz="1800" dirty="0"/>
              <a:t>祝向荣</a:t>
            </a:r>
            <a:endParaRPr lang="zh-CN" altLang="en-US" sz="1800" dirty="0"/>
          </a:p>
        </p:txBody>
      </p:sp>
      <p:sp>
        <p:nvSpPr>
          <p:cNvPr id="50187" name="文本框 1066"/>
          <p:cNvSpPr txBox="1">
            <a:spLocks noChangeArrowheads="1"/>
          </p:cNvSpPr>
          <p:nvPr/>
        </p:nvSpPr>
        <p:spPr bwMode="auto">
          <a:xfrm>
            <a:off x="1766888" y="598488"/>
            <a:ext cx="343408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200" b="1">
                <a:solidFill>
                  <a:schemeClr val="bg1"/>
                </a:solidFill>
              </a:rPr>
              <a:t>上海第二工业</a:t>
            </a:r>
            <a:r>
              <a:rPr lang="zh-CN" altLang="en-US" sz="3200" b="1">
                <a:solidFill>
                  <a:schemeClr val="bg1"/>
                </a:solidFill>
              </a:rPr>
              <a:t>大学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1068" name="矩形 1067"/>
          <p:cNvSpPr/>
          <p:nvPr/>
        </p:nvSpPr>
        <p:spPr>
          <a:xfrm>
            <a:off x="1466850" y="2439988"/>
            <a:ext cx="9677400" cy="2114550"/>
          </a:xfrm>
          <a:prstGeom prst="rect">
            <a:avLst/>
          </a:prstGeom>
          <a:noFill/>
          <a:ln w="25400">
            <a:solidFill>
              <a:srgbClr val="4B6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069" name="矩形 1068"/>
          <p:cNvSpPr/>
          <p:nvPr/>
        </p:nvSpPr>
        <p:spPr>
          <a:xfrm>
            <a:off x="10906125" y="4237038"/>
            <a:ext cx="476250" cy="4762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17" name="矩形 116"/>
          <p:cNvSpPr/>
          <p:nvPr/>
        </p:nvSpPr>
        <p:spPr>
          <a:xfrm>
            <a:off x="10637838" y="4008438"/>
            <a:ext cx="474662" cy="474662"/>
          </a:xfrm>
          <a:prstGeom prst="rect">
            <a:avLst/>
          </a:prstGeom>
          <a:solidFill>
            <a:srgbClr val="4B649F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18" name="矩形 117"/>
          <p:cNvSpPr/>
          <p:nvPr/>
        </p:nvSpPr>
        <p:spPr>
          <a:xfrm>
            <a:off x="1308100" y="2233613"/>
            <a:ext cx="474663" cy="474662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119" name="矩形 118"/>
          <p:cNvSpPr/>
          <p:nvPr/>
        </p:nvSpPr>
        <p:spPr>
          <a:xfrm>
            <a:off x="1460500" y="2386013"/>
            <a:ext cx="474663" cy="474662"/>
          </a:xfrm>
          <a:prstGeom prst="rect">
            <a:avLst/>
          </a:prstGeom>
          <a:solidFill>
            <a:srgbClr val="4B649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 rot="5400000">
            <a:off x="2009775" y="-1388110"/>
            <a:ext cx="914400" cy="4933950"/>
          </a:xfrm>
          <a:custGeom>
            <a:avLst/>
            <a:gdLst>
              <a:gd name="connsiteX0" fmla="*/ 0 w 990604"/>
              <a:gd name="connsiteY0" fmla="*/ 5956738 h 5956738"/>
              <a:gd name="connsiteX1" fmla="*/ 0 w 990604"/>
              <a:gd name="connsiteY1" fmla="*/ 317938 h 5956738"/>
              <a:gd name="connsiteX2" fmla="*/ 6 w 990604"/>
              <a:gd name="connsiteY2" fmla="*/ 317938 h 5956738"/>
              <a:gd name="connsiteX3" fmla="*/ 495305 w 990604"/>
              <a:gd name="connsiteY3" fmla="*/ 0 h 5956738"/>
              <a:gd name="connsiteX4" fmla="*/ 990604 w 990604"/>
              <a:gd name="connsiteY4" fmla="*/ 317938 h 5956738"/>
              <a:gd name="connsiteX5" fmla="*/ 990601 w 990604"/>
              <a:gd name="connsiteY5" fmla="*/ 317938 h 5956738"/>
              <a:gd name="connsiteX6" fmla="*/ 990601 w 990604"/>
              <a:gd name="connsiteY6" fmla="*/ 5956738 h 595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0604" h="5956738">
                <a:moveTo>
                  <a:pt x="0" y="5956738"/>
                </a:moveTo>
                <a:lnTo>
                  <a:pt x="0" y="317938"/>
                </a:lnTo>
                <a:lnTo>
                  <a:pt x="6" y="317938"/>
                </a:lnTo>
                <a:lnTo>
                  <a:pt x="495305" y="0"/>
                </a:lnTo>
                <a:lnTo>
                  <a:pt x="990604" y="317938"/>
                </a:lnTo>
                <a:lnTo>
                  <a:pt x="990601" y="317938"/>
                </a:lnTo>
                <a:lnTo>
                  <a:pt x="990601" y="5956738"/>
                </a:lnTo>
                <a:close/>
              </a:path>
            </a:pathLst>
          </a:cu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2" name="椭圆 1"/>
          <p:cNvSpPr/>
          <p:nvPr/>
        </p:nvSpPr>
        <p:spPr>
          <a:xfrm>
            <a:off x="291465" y="290830"/>
            <a:ext cx="1333500" cy="13335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4B6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grpSp>
        <p:nvGrpSpPr>
          <p:cNvPr id="3" name="组合 2"/>
          <p:cNvGrpSpPr/>
          <p:nvPr/>
        </p:nvGrpSpPr>
        <p:grpSpPr>
          <a:xfrm>
            <a:off x="443239" y="603176"/>
            <a:ext cx="1029952" cy="685949"/>
            <a:chOff x="5302250" y="2903538"/>
            <a:chExt cx="1587500" cy="1057276"/>
          </a:xfrm>
          <a:solidFill>
            <a:srgbClr val="4B649F"/>
          </a:solidFill>
        </p:grpSpPr>
        <p:sp>
          <p:nvSpPr>
            <p:cNvPr id="4" name="Freeform 84"/>
            <p:cNvSpPr/>
            <p:nvPr/>
          </p:nvSpPr>
          <p:spPr bwMode="auto">
            <a:xfrm>
              <a:off x="5362575" y="3040063"/>
              <a:ext cx="706438" cy="614363"/>
            </a:xfrm>
            <a:custGeom>
              <a:avLst/>
              <a:gdLst>
                <a:gd name="T0" fmla="*/ 181 w 187"/>
                <a:gd name="T1" fmla="*/ 49 h 162"/>
                <a:gd name="T2" fmla="*/ 187 w 187"/>
                <a:gd name="T3" fmla="*/ 66 h 162"/>
                <a:gd name="T4" fmla="*/ 187 w 187"/>
                <a:gd name="T5" fmla="*/ 162 h 162"/>
                <a:gd name="T6" fmla="*/ 176 w 187"/>
                <a:gd name="T7" fmla="*/ 153 h 162"/>
                <a:gd name="T8" fmla="*/ 92 w 187"/>
                <a:gd name="T9" fmla="*/ 115 h 162"/>
                <a:gd name="T10" fmla="*/ 73 w 187"/>
                <a:gd name="T11" fmla="*/ 114 h 162"/>
                <a:gd name="T12" fmla="*/ 8 w 187"/>
                <a:gd name="T13" fmla="*/ 131 h 162"/>
                <a:gd name="T14" fmla="*/ 1 w 187"/>
                <a:gd name="T15" fmla="*/ 131 h 162"/>
                <a:gd name="T16" fmla="*/ 2 w 187"/>
                <a:gd name="T17" fmla="*/ 126 h 162"/>
                <a:gd name="T18" fmla="*/ 26 w 187"/>
                <a:gd name="T19" fmla="*/ 70 h 162"/>
                <a:gd name="T20" fmla="*/ 48 w 187"/>
                <a:gd name="T21" fmla="*/ 20 h 162"/>
                <a:gd name="T22" fmla="*/ 53 w 187"/>
                <a:gd name="T23" fmla="*/ 13 h 162"/>
                <a:gd name="T24" fmla="*/ 62 w 187"/>
                <a:gd name="T25" fmla="*/ 9 h 162"/>
                <a:gd name="T26" fmla="*/ 130 w 187"/>
                <a:gd name="T27" fmla="*/ 11 h 162"/>
                <a:gd name="T28" fmla="*/ 181 w 187"/>
                <a:gd name="T29" fmla="*/ 4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62">
                  <a:moveTo>
                    <a:pt x="181" y="49"/>
                  </a:moveTo>
                  <a:cubicBezTo>
                    <a:pt x="184" y="54"/>
                    <a:pt x="187" y="60"/>
                    <a:pt x="187" y="66"/>
                  </a:cubicBezTo>
                  <a:cubicBezTo>
                    <a:pt x="187" y="162"/>
                    <a:pt x="187" y="162"/>
                    <a:pt x="187" y="162"/>
                  </a:cubicBezTo>
                  <a:cubicBezTo>
                    <a:pt x="187" y="162"/>
                    <a:pt x="178" y="154"/>
                    <a:pt x="176" y="153"/>
                  </a:cubicBezTo>
                  <a:cubicBezTo>
                    <a:pt x="168" y="148"/>
                    <a:pt x="133" y="120"/>
                    <a:pt x="92" y="115"/>
                  </a:cubicBezTo>
                  <a:cubicBezTo>
                    <a:pt x="86" y="114"/>
                    <a:pt x="79" y="114"/>
                    <a:pt x="73" y="114"/>
                  </a:cubicBezTo>
                  <a:cubicBezTo>
                    <a:pt x="32" y="114"/>
                    <a:pt x="8" y="131"/>
                    <a:pt x="8" y="131"/>
                  </a:cubicBezTo>
                  <a:cubicBezTo>
                    <a:pt x="5" y="133"/>
                    <a:pt x="2" y="133"/>
                    <a:pt x="1" y="131"/>
                  </a:cubicBezTo>
                  <a:cubicBezTo>
                    <a:pt x="0" y="130"/>
                    <a:pt x="1" y="128"/>
                    <a:pt x="2" y="126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9" y="18"/>
                    <a:pt x="51" y="15"/>
                    <a:pt x="53" y="13"/>
                  </a:cubicBezTo>
                  <a:cubicBezTo>
                    <a:pt x="55" y="11"/>
                    <a:pt x="59" y="10"/>
                    <a:pt x="62" y="9"/>
                  </a:cubicBezTo>
                  <a:cubicBezTo>
                    <a:pt x="65" y="9"/>
                    <a:pt x="98" y="0"/>
                    <a:pt x="130" y="11"/>
                  </a:cubicBezTo>
                  <a:cubicBezTo>
                    <a:pt x="163" y="22"/>
                    <a:pt x="179" y="45"/>
                    <a:pt x="181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5" name="Freeform 85"/>
            <p:cNvSpPr/>
            <p:nvPr/>
          </p:nvSpPr>
          <p:spPr bwMode="auto">
            <a:xfrm>
              <a:off x="6115050" y="2903538"/>
              <a:ext cx="400050" cy="747713"/>
            </a:xfrm>
            <a:custGeom>
              <a:avLst/>
              <a:gdLst>
                <a:gd name="T0" fmla="*/ 44 w 106"/>
                <a:gd name="T1" fmla="*/ 119 h 197"/>
                <a:gd name="T2" fmla="*/ 3 w 106"/>
                <a:gd name="T3" fmla="*/ 187 h 197"/>
                <a:gd name="T4" fmla="*/ 0 w 106"/>
                <a:gd name="T5" fmla="*/ 197 h 197"/>
                <a:gd name="T6" fmla="*/ 0 w 106"/>
                <a:gd name="T7" fmla="*/ 83 h 197"/>
                <a:gd name="T8" fmla="*/ 1 w 106"/>
                <a:gd name="T9" fmla="*/ 64 h 197"/>
                <a:gd name="T10" fmla="*/ 16 w 106"/>
                <a:gd name="T11" fmla="*/ 29 h 197"/>
                <a:gd name="T12" fmla="*/ 49 w 106"/>
                <a:gd name="T13" fmla="*/ 1 h 197"/>
                <a:gd name="T14" fmla="*/ 54 w 106"/>
                <a:gd name="T15" fmla="*/ 0 h 197"/>
                <a:gd name="T16" fmla="*/ 64 w 106"/>
                <a:gd name="T17" fmla="*/ 6 h 197"/>
                <a:gd name="T18" fmla="*/ 85 w 106"/>
                <a:gd name="T19" fmla="*/ 42 h 197"/>
                <a:gd name="T20" fmla="*/ 86 w 106"/>
                <a:gd name="T21" fmla="*/ 42 h 197"/>
                <a:gd name="T22" fmla="*/ 104 w 106"/>
                <a:gd name="T23" fmla="*/ 74 h 197"/>
                <a:gd name="T24" fmla="*/ 105 w 106"/>
                <a:gd name="T25" fmla="*/ 82 h 197"/>
                <a:gd name="T26" fmla="*/ 99 w 106"/>
                <a:gd name="T27" fmla="*/ 87 h 197"/>
                <a:gd name="T28" fmla="*/ 44 w 106"/>
                <a:gd name="T29" fmla="*/ 119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6" h="197">
                  <a:moveTo>
                    <a:pt x="44" y="119"/>
                  </a:moveTo>
                  <a:cubicBezTo>
                    <a:pt x="25" y="137"/>
                    <a:pt x="12" y="156"/>
                    <a:pt x="3" y="187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77"/>
                    <a:pt x="0" y="69"/>
                    <a:pt x="1" y="64"/>
                  </a:cubicBezTo>
                  <a:cubicBezTo>
                    <a:pt x="1" y="63"/>
                    <a:pt x="3" y="47"/>
                    <a:pt x="16" y="29"/>
                  </a:cubicBezTo>
                  <a:cubicBezTo>
                    <a:pt x="30" y="11"/>
                    <a:pt x="48" y="1"/>
                    <a:pt x="49" y="1"/>
                  </a:cubicBezTo>
                  <a:cubicBezTo>
                    <a:pt x="51" y="0"/>
                    <a:pt x="52" y="0"/>
                    <a:pt x="54" y="0"/>
                  </a:cubicBezTo>
                  <a:cubicBezTo>
                    <a:pt x="58" y="0"/>
                    <a:pt x="62" y="2"/>
                    <a:pt x="64" y="6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6" y="76"/>
                    <a:pt x="106" y="79"/>
                    <a:pt x="105" y="82"/>
                  </a:cubicBezTo>
                  <a:cubicBezTo>
                    <a:pt x="104" y="84"/>
                    <a:pt x="102" y="86"/>
                    <a:pt x="99" y="87"/>
                  </a:cubicBezTo>
                  <a:cubicBezTo>
                    <a:pt x="99" y="87"/>
                    <a:pt x="66" y="99"/>
                    <a:pt x="44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6" name="Freeform 86"/>
            <p:cNvSpPr/>
            <p:nvPr/>
          </p:nvSpPr>
          <p:spPr bwMode="auto">
            <a:xfrm>
              <a:off x="6194425" y="3529013"/>
              <a:ext cx="642938" cy="160338"/>
            </a:xfrm>
            <a:custGeom>
              <a:avLst/>
              <a:gdLst>
                <a:gd name="T0" fmla="*/ 155 w 170"/>
                <a:gd name="T1" fmla="*/ 11 h 42"/>
                <a:gd name="T2" fmla="*/ 154 w 170"/>
                <a:gd name="T3" fmla="*/ 10 h 42"/>
                <a:gd name="T4" fmla="*/ 153 w 170"/>
                <a:gd name="T5" fmla="*/ 10 h 42"/>
                <a:gd name="T6" fmla="*/ 108 w 170"/>
                <a:gd name="T7" fmla="*/ 0 h 42"/>
                <a:gd name="T8" fmla="*/ 85 w 170"/>
                <a:gd name="T9" fmla="*/ 3 h 42"/>
                <a:gd name="T10" fmla="*/ 11 w 170"/>
                <a:gd name="T11" fmla="*/ 35 h 42"/>
                <a:gd name="T12" fmla="*/ 11 w 170"/>
                <a:gd name="T13" fmla="*/ 36 h 42"/>
                <a:gd name="T14" fmla="*/ 7 w 170"/>
                <a:gd name="T15" fmla="*/ 38 h 42"/>
                <a:gd name="T16" fmla="*/ 3 w 170"/>
                <a:gd name="T17" fmla="*/ 40 h 42"/>
                <a:gd name="T18" fmla="*/ 1 w 170"/>
                <a:gd name="T19" fmla="*/ 42 h 42"/>
                <a:gd name="T20" fmla="*/ 0 w 170"/>
                <a:gd name="T21" fmla="*/ 42 h 42"/>
                <a:gd name="T22" fmla="*/ 161 w 170"/>
                <a:gd name="T23" fmla="*/ 42 h 42"/>
                <a:gd name="T24" fmla="*/ 169 w 170"/>
                <a:gd name="T25" fmla="*/ 38 h 42"/>
                <a:gd name="T26" fmla="*/ 167 w 170"/>
                <a:gd name="T27" fmla="*/ 28 h 42"/>
                <a:gd name="T28" fmla="*/ 155 w 170"/>
                <a:gd name="T2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42">
                  <a:moveTo>
                    <a:pt x="155" y="11"/>
                  </a:moveTo>
                  <a:cubicBezTo>
                    <a:pt x="155" y="11"/>
                    <a:pt x="154" y="10"/>
                    <a:pt x="154" y="10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2" y="9"/>
                    <a:pt x="132" y="0"/>
                    <a:pt x="108" y="0"/>
                  </a:cubicBezTo>
                  <a:cubicBezTo>
                    <a:pt x="100" y="0"/>
                    <a:pt x="92" y="1"/>
                    <a:pt x="85" y="3"/>
                  </a:cubicBezTo>
                  <a:cubicBezTo>
                    <a:pt x="46" y="15"/>
                    <a:pt x="15" y="33"/>
                    <a:pt x="11" y="35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6"/>
                    <a:pt x="9" y="37"/>
                    <a:pt x="7" y="38"/>
                  </a:cubicBezTo>
                  <a:cubicBezTo>
                    <a:pt x="6" y="39"/>
                    <a:pt x="4" y="40"/>
                    <a:pt x="3" y="40"/>
                  </a:cubicBezTo>
                  <a:cubicBezTo>
                    <a:pt x="2" y="41"/>
                    <a:pt x="2" y="41"/>
                    <a:pt x="1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61" y="42"/>
                    <a:pt x="161" y="42"/>
                    <a:pt x="161" y="42"/>
                  </a:cubicBezTo>
                  <a:cubicBezTo>
                    <a:pt x="165" y="42"/>
                    <a:pt x="167" y="41"/>
                    <a:pt x="169" y="38"/>
                  </a:cubicBezTo>
                  <a:cubicBezTo>
                    <a:pt x="170" y="35"/>
                    <a:pt x="169" y="32"/>
                    <a:pt x="167" y="28"/>
                  </a:cubicBezTo>
                  <a:cubicBezTo>
                    <a:pt x="167" y="28"/>
                    <a:pt x="162" y="20"/>
                    <a:pt x="15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7" name="Freeform 87"/>
            <p:cNvSpPr/>
            <p:nvPr/>
          </p:nvSpPr>
          <p:spPr bwMode="auto">
            <a:xfrm>
              <a:off x="5335588" y="3771901"/>
              <a:ext cx="1520825" cy="155575"/>
            </a:xfrm>
            <a:custGeom>
              <a:avLst/>
              <a:gdLst>
                <a:gd name="T0" fmla="*/ 402 w 402"/>
                <a:gd name="T1" fmla="*/ 24 h 41"/>
                <a:gd name="T2" fmla="*/ 385 w 402"/>
                <a:gd name="T3" fmla="*/ 41 h 41"/>
                <a:gd name="T4" fmla="*/ 382 w 402"/>
                <a:gd name="T5" fmla="*/ 41 h 41"/>
                <a:gd name="T6" fmla="*/ 232 w 402"/>
                <a:gd name="T7" fmla="*/ 28 h 41"/>
                <a:gd name="T8" fmla="*/ 217 w 402"/>
                <a:gd name="T9" fmla="*/ 34 h 41"/>
                <a:gd name="T10" fmla="*/ 216 w 402"/>
                <a:gd name="T11" fmla="*/ 35 h 41"/>
                <a:gd name="T12" fmla="*/ 201 w 402"/>
                <a:gd name="T13" fmla="*/ 40 h 41"/>
                <a:gd name="T14" fmla="*/ 201 w 402"/>
                <a:gd name="T15" fmla="*/ 40 h 41"/>
                <a:gd name="T16" fmla="*/ 186 w 402"/>
                <a:gd name="T17" fmla="*/ 35 h 41"/>
                <a:gd name="T18" fmla="*/ 185 w 402"/>
                <a:gd name="T19" fmla="*/ 34 h 41"/>
                <a:gd name="T20" fmla="*/ 170 w 402"/>
                <a:gd name="T21" fmla="*/ 28 h 41"/>
                <a:gd name="T22" fmla="*/ 20 w 402"/>
                <a:gd name="T23" fmla="*/ 41 h 41"/>
                <a:gd name="T24" fmla="*/ 17 w 402"/>
                <a:gd name="T25" fmla="*/ 41 h 41"/>
                <a:gd name="T26" fmla="*/ 0 w 402"/>
                <a:gd name="T27" fmla="*/ 24 h 41"/>
                <a:gd name="T28" fmla="*/ 16 w 402"/>
                <a:gd name="T29" fmla="*/ 7 h 41"/>
                <a:gd name="T30" fmla="*/ 17 w 402"/>
                <a:gd name="T31" fmla="*/ 7 h 41"/>
                <a:gd name="T32" fmla="*/ 164 w 402"/>
                <a:gd name="T33" fmla="*/ 0 h 41"/>
                <a:gd name="T34" fmla="*/ 177 w 402"/>
                <a:gd name="T35" fmla="*/ 6 h 41"/>
                <a:gd name="T36" fmla="*/ 182 w 402"/>
                <a:gd name="T37" fmla="*/ 6 h 41"/>
                <a:gd name="T38" fmla="*/ 194 w 402"/>
                <a:gd name="T39" fmla="*/ 0 h 41"/>
                <a:gd name="T40" fmla="*/ 208 w 402"/>
                <a:gd name="T41" fmla="*/ 0 h 41"/>
                <a:gd name="T42" fmla="*/ 220 w 402"/>
                <a:gd name="T43" fmla="*/ 6 h 41"/>
                <a:gd name="T44" fmla="*/ 225 w 402"/>
                <a:gd name="T45" fmla="*/ 6 h 41"/>
                <a:gd name="T46" fmla="*/ 238 w 402"/>
                <a:gd name="T47" fmla="*/ 0 h 41"/>
                <a:gd name="T48" fmla="*/ 385 w 402"/>
                <a:gd name="T49" fmla="*/ 7 h 41"/>
                <a:gd name="T50" fmla="*/ 386 w 402"/>
                <a:gd name="T51" fmla="*/ 7 h 41"/>
                <a:gd name="T52" fmla="*/ 402 w 402"/>
                <a:gd name="T53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2" h="41">
                  <a:moveTo>
                    <a:pt x="402" y="24"/>
                  </a:moveTo>
                  <a:cubicBezTo>
                    <a:pt x="402" y="33"/>
                    <a:pt x="394" y="41"/>
                    <a:pt x="385" y="41"/>
                  </a:cubicBezTo>
                  <a:cubicBezTo>
                    <a:pt x="384" y="41"/>
                    <a:pt x="383" y="41"/>
                    <a:pt x="382" y="41"/>
                  </a:cubicBezTo>
                  <a:cubicBezTo>
                    <a:pt x="232" y="28"/>
                    <a:pt x="232" y="28"/>
                    <a:pt x="232" y="28"/>
                  </a:cubicBezTo>
                  <a:cubicBezTo>
                    <a:pt x="227" y="28"/>
                    <a:pt x="220" y="31"/>
                    <a:pt x="217" y="34"/>
                  </a:cubicBezTo>
                  <a:cubicBezTo>
                    <a:pt x="217" y="34"/>
                    <a:pt x="217" y="34"/>
                    <a:pt x="216" y="35"/>
                  </a:cubicBezTo>
                  <a:cubicBezTo>
                    <a:pt x="214" y="38"/>
                    <a:pt x="208" y="40"/>
                    <a:pt x="201" y="40"/>
                  </a:cubicBezTo>
                  <a:cubicBezTo>
                    <a:pt x="201" y="40"/>
                    <a:pt x="201" y="40"/>
                    <a:pt x="201" y="40"/>
                  </a:cubicBezTo>
                  <a:cubicBezTo>
                    <a:pt x="194" y="40"/>
                    <a:pt x="188" y="38"/>
                    <a:pt x="186" y="35"/>
                  </a:cubicBezTo>
                  <a:cubicBezTo>
                    <a:pt x="185" y="34"/>
                    <a:pt x="185" y="34"/>
                    <a:pt x="185" y="34"/>
                  </a:cubicBezTo>
                  <a:cubicBezTo>
                    <a:pt x="182" y="31"/>
                    <a:pt x="175" y="28"/>
                    <a:pt x="170" y="28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9" y="41"/>
                    <a:pt x="18" y="41"/>
                    <a:pt x="17" y="41"/>
                  </a:cubicBezTo>
                  <a:cubicBezTo>
                    <a:pt x="8" y="41"/>
                    <a:pt x="0" y="33"/>
                    <a:pt x="0" y="24"/>
                  </a:cubicBezTo>
                  <a:cubicBezTo>
                    <a:pt x="0" y="15"/>
                    <a:pt x="7" y="8"/>
                    <a:pt x="16" y="7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9" y="0"/>
                    <a:pt x="175" y="2"/>
                    <a:pt x="177" y="6"/>
                  </a:cubicBezTo>
                  <a:cubicBezTo>
                    <a:pt x="178" y="10"/>
                    <a:pt x="181" y="10"/>
                    <a:pt x="182" y="6"/>
                  </a:cubicBezTo>
                  <a:cubicBezTo>
                    <a:pt x="183" y="2"/>
                    <a:pt x="189" y="0"/>
                    <a:pt x="194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13" y="0"/>
                    <a:pt x="219" y="2"/>
                    <a:pt x="220" y="6"/>
                  </a:cubicBezTo>
                  <a:cubicBezTo>
                    <a:pt x="221" y="10"/>
                    <a:pt x="224" y="10"/>
                    <a:pt x="225" y="6"/>
                  </a:cubicBezTo>
                  <a:cubicBezTo>
                    <a:pt x="227" y="2"/>
                    <a:pt x="233" y="0"/>
                    <a:pt x="238" y="0"/>
                  </a:cubicBezTo>
                  <a:cubicBezTo>
                    <a:pt x="385" y="7"/>
                    <a:pt x="385" y="7"/>
                    <a:pt x="385" y="7"/>
                  </a:cubicBezTo>
                  <a:cubicBezTo>
                    <a:pt x="386" y="7"/>
                    <a:pt x="386" y="7"/>
                    <a:pt x="386" y="7"/>
                  </a:cubicBezTo>
                  <a:cubicBezTo>
                    <a:pt x="395" y="8"/>
                    <a:pt x="402" y="15"/>
                    <a:pt x="40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8" name="Freeform 88"/>
            <p:cNvSpPr>
              <a:spLocks noEditPoints="1"/>
            </p:cNvSpPr>
            <p:nvPr/>
          </p:nvSpPr>
          <p:spPr bwMode="auto">
            <a:xfrm>
              <a:off x="5302250" y="3733801"/>
              <a:ext cx="1587500" cy="227013"/>
            </a:xfrm>
            <a:custGeom>
              <a:avLst/>
              <a:gdLst>
                <a:gd name="T0" fmla="*/ 394 w 420"/>
                <a:gd name="T1" fmla="*/ 60 h 60"/>
                <a:gd name="T2" fmla="*/ 394 w 420"/>
                <a:gd name="T3" fmla="*/ 60 h 60"/>
                <a:gd name="T4" fmla="*/ 391 w 420"/>
                <a:gd name="T5" fmla="*/ 60 h 60"/>
                <a:gd name="T6" fmla="*/ 390 w 420"/>
                <a:gd name="T7" fmla="*/ 60 h 60"/>
                <a:gd name="T8" fmla="*/ 240 w 420"/>
                <a:gd name="T9" fmla="*/ 47 h 60"/>
                <a:gd name="T10" fmla="*/ 240 w 420"/>
                <a:gd name="T11" fmla="*/ 47 h 60"/>
                <a:gd name="T12" fmla="*/ 235 w 420"/>
                <a:gd name="T13" fmla="*/ 49 h 60"/>
                <a:gd name="T14" fmla="*/ 235 w 420"/>
                <a:gd name="T15" fmla="*/ 52 h 60"/>
                <a:gd name="T16" fmla="*/ 230 w 420"/>
                <a:gd name="T17" fmla="*/ 53 h 60"/>
                <a:gd name="T18" fmla="*/ 210 w 420"/>
                <a:gd name="T19" fmla="*/ 59 h 60"/>
                <a:gd name="T20" fmla="*/ 210 w 420"/>
                <a:gd name="T21" fmla="*/ 59 h 60"/>
                <a:gd name="T22" fmla="*/ 190 w 420"/>
                <a:gd name="T23" fmla="*/ 53 h 60"/>
                <a:gd name="T24" fmla="*/ 186 w 420"/>
                <a:gd name="T25" fmla="*/ 52 h 60"/>
                <a:gd name="T26" fmla="*/ 185 w 420"/>
                <a:gd name="T27" fmla="*/ 49 h 60"/>
                <a:gd name="T28" fmla="*/ 180 w 420"/>
                <a:gd name="T29" fmla="*/ 47 h 60"/>
                <a:gd name="T30" fmla="*/ 29 w 420"/>
                <a:gd name="T31" fmla="*/ 60 h 60"/>
                <a:gd name="T32" fmla="*/ 26 w 420"/>
                <a:gd name="T33" fmla="*/ 60 h 60"/>
                <a:gd name="T34" fmla="*/ 0 w 420"/>
                <a:gd name="T35" fmla="*/ 34 h 60"/>
                <a:gd name="T36" fmla="*/ 25 w 420"/>
                <a:gd name="T37" fmla="*/ 8 h 60"/>
                <a:gd name="T38" fmla="*/ 25 w 420"/>
                <a:gd name="T39" fmla="*/ 8 h 60"/>
                <a:gd name="T40" fmla="*/ 173 w 420"/>
                <a:gd name="T41" fmla="*/ 1 h 60"/>
                <a:gd name="T42" fmla="*/ 188 w 420"/>
                <a:gd name="T43" fmla="*/ 5 h 60"/>
                <a:gd name="T44" fmla="*/ 203 w 420"/>
                <a:gd name="T45" fmla="*/ 0 h 60"/>
                <a:gd name="T46" fmla="*/ 217 w 420"/>
                <a:gd name="T47" fmla="*/ 0 h 60"/>
                <a:gd name="T48" fmla="*/ 232 w 420"/>
                <a:gd name="T49" fmla="*/ 5 h 60"/>
                <a:gd name="T50" fmla="*/ 247 w 420"/>
                <a:gd name="T51" fmla="*/ 1 h 60"/>
                <a:gd name="T52" fmla="*/ 395 w 420"/>
                <a:gd name="T53" fmla="*/ 8 h 60"/>
                <a:gd name="T54" fmla="*/ 420 w 420"/>
                <a:gd name="T55" fmla="*/ 34 h 60"/>
                <a:gd name="T56" fmla="*/ 394 w 420"/>
                <a:gd name="T57" fmla="*/ 60 h 60"/>
                <a:gd name="T58" fmla="*/ 26 w 420"/>
                <a:gd name="T59" fmla="*/ 26 h 60"/>
                <a:gd name="T60" fmla="*/ 18 w 420"/>
                <a:gd name="T61" fmla="*/ 34 h 60"/>
                <a:gd name="T62" fmla="*/ 26 w 420"/>
                <a:gd name="T63" fmla="*/ 42 h 60"/>
                <a:gd name="T64" fmla="*/ 26 w 420"/>
                <a:gd name="T65" fmla="*/ 42 h 60"/>
                <a:gd name="T66" fmla="*/ 28 w 420"/>
                <a:gd name="T67" fmla="*/ 42 h 60"/>
                <a:gd name="T68" fmla="*/ 178 w 420"/>
                <a:gd name="T69" fmla="*/ 29 h 60"/>
                <a:gd name="T70" fmla="*/ 180 w 420"/>
                <a:gd name="T71" fmla="*/ 29 h 60"/>
                <a:gd name="T72" fmla="*/ 199 w 420"/>
                <a:gd name="T73" fmla="*/ 36 h 60"/>
                <a:gd name="T74" fmla="*/ 200 w 420"/>
                <a:gd name="T75" fmla="*/ 36 h 60"/>
                <a:gd name="T76" fmla="*/ 202 w 420"/>
                <a:gd name="T77" fmla="*/ 39 h 60"/>
                <a:gd name="T78" fmla="*/ 210 w 420"/>
                <a:gd name="T79" fmla="*/ 41 h 60"/>
                <a:gd name="T80" fmla="*/ 210 w 420"/>
                <a:gd name="T81" fmla="*/ 41 h 60"/>
                <a:gd name="T82" fmla="*/ 218 w 420"/>
                <a:gd name="T83" fmla="*/ 39 h 60"/>
                <a:gd name="T84" fmla="*/ 220 w 420"/>
                <a:gd name="T85" fmla="*/ 36 h 60"/>
                <a:gd name="T86" fmla="*/ 221 w 420"/>
                <a:gd name="T87" fmla="*/ 36 h 60"/>
                <a:gd name="T88" fmla="*/ 242 w 420"/>
                <a:gd name="T89" fmla="*/ 29 h 60"/>
                <a:gd name="T90" fmla="*/ 392 w 420"/>
                <a:gd name="T91" fmla="*/ 42 h 60"/>
                <a:gd name="T92" fmla="*/ 394 w 420"/>
                <a:gd name="T93" fmla="*/ 42 h 60"/>
                <a:gd name="T94" fmla="*/ 402 w 420"/>
                <a:gd name="T95" fmla="*/ 34 h 60"/>
                <a:gd name="T96" fmla="*/ 395 w 420"/>
                <a:gd name="T97" fmla="*/ 26 h 60"/>
                <a:gd name="T98" fmla="*/ 394 w 420"/>
                <a:gd name="T99" fmla="*/ 26 h 60"/>
                <a:gd name="T100" fmla="*/ 246 w 420"/>
                <a:gd name="T101" fmla="*/ 19 h 60"/>
                <a:gd name="T102" fmla="*/ 246 w 420"/>
                <a:gd name="T103" fmla="*/ 19 h 60"/>
                <a:gd name="T104" fmla="*/ 242 w 420"/>
                <a:gd name="T105" fmla="*/ 20 h 60"/>
                <a:gd name="T106" fmla="*/ 231 w 420"/>
                <a:gd name="T107" fmla="*/ 28 h 60"/>
                <a:gd name="T108" fmla="*/ 221 w 420"/>
                <a:gd name="T109" fmla="*/ 20 h 60"/>
                <a:gd name="T110" fmla="*/ 217 w 420"/>
                <a:gd name="T111" fmla="*/ 19 h 60"/>
                <a:gd name="T112" fmla="*/ 203 w 420"/>
                <a:gd name="T113" fmla="*/ 19 h 60"/>
                <a:gd name="T114" fmla="*/ 199 w 420"/>
                <a:gd name="T115" fmla="*/ 20 h 60"/>
                <a:gd name="T116" fmla="*/ 189 w 420"/>
                <a:gd name="T117" fmla="*/ 28 h 60"/>
                <a:gd name="T118" fmla="*/ 178 w 420"/>
                <a:gd name="T119" fmla="*/ 20 h 60"/>
                <a:gd name="T120" fmla="*/ 174 w 420"/>
                <a:gd name="T121" fmla="*/ 19 h 60"/>
                <a:gd name="T122" fmla="*/ 26 w 420"/>
                <a:gd name="T123" fmla="*/ 26 h 60"/>
                <a:gd name="T124" fmla="*/ 26 w 420"/>
                <a:gd name="T125" fmla="*/ 2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0" h="60">
                  <a:moveTo>
                    <a:pt x="394" y="60"/>
                  </a:moveTo>
                  <a:cubicBezTo>
                    <a:pt x="394" y="60"/>
                    <a:pt x="394" y="60"/>
                    <a:pt x="394" y="60"/>
                  </a:cubicBezTo>
                  <a:cubicBezTo>
                    <a:pt x="393" y="60"/>
                    <a:pt x="392" y="60"/>
                    <a:pt x="391" y="60"/>
                  </a:cubicBezTo>
                  <a:cubicBezTo>
                    <a:pt x="390" y="60"/>
                    <a:pt x="390" y="60"/>
                    <a:pt x="390" y="60"/>
                  </a:cubicBezTo>
                  <a:cubicBezTo>
                    <a:pt x="240" y="47"/>
                    <a:pt x="240" y="47"/>
                    <a:pt x="240" y="47"/>
                  </a:cubicBezTo>
                  <a:cubicBezTo>
                    <a:pt x="240" y="47"/>
                    <a:pt x="240" y="47"/>
                    <a:pt x="240" y="47"/>
                  </a:cubicBezTo>
                  <a:cubicBezTo>
                    <a:pt x="238" y="47"/>
                    <a:pt x="236" y="48"/>
                    <a:pt x="235" y="49"/>
                  </a:cubicBezTo>
                  <a:cubicBezTo>
                    <a:pt x="235" y="52"/>
                    <a:pt x="235" y="52"/>
                    <a:pt x="235" y="52"/>
                  </a:cubicBezTo>
                  <a:cubicBezTo>
                    <a:pt x="230" y="53"/>
                    <a:pt x="230" y="53"/>
                    <a:pt x="230" y="53"/>
                  </a:cubicBezTo>
                  <a:cubicBezTo>
                    <a:pt x="225" y="57"/>
                    <a:pt x="218" y="59"/>
                    <a:pt x="210" y="59"/>
                  </a:cubicBezTo>
                  <a:cubicBezTo>
                    <a:pt x="210" y="59"/>
                    <a:pt x="210" y="59"/>
                    <a:pt x="210" y="59"/>
                  </a:cubicBezTo>
                  <a:cubicBezTo>
                    <a:pt x="202" y="59"/>
                    <a:pt x="195" y="57"/>
                    <a:pt x="190" y="53"/>
                  </a:cubicBezTo>
                  <a:cubicBezTo>
                    <a:pt x="186" y="52"/>
                    <a:pt x="186" y="52"/>
                    <a:pt x="186" y="52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4" y="48"/>
                    <a:pt x="182" y="47"/>
                    <a:pt x="180" y="47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8" y="60"/>
                    <a:pt x="27" y="60"/>
                    <a:pt x="26" y="60"/>
                  </a:cubicBezTo>
                  <a:cubicBezTo>
                    <a:pt x="12" y="60"/>
                    <a:pt x="0" y="48"/>
                    <a:pt x="0" y="34"/>
                  </a:cubicBezTo>
                  <a:cubicBezTo>
                    <a:pt x="0" y="20"/>
                    <a:pt x="11" y="9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173" y="1"/>
                    <a:pt x="173" y="1"/>
                    <a:pt x="173" y="1"/>
                  </a:cubicBezTo>
                  <a:cubicBezTo>
                    <a:pt x="178" y="1"/>
                    <a:pt x="184" y="2"/>
                    <a:pt x="188" y="5"/>
                  </a:cubicBezTo>
                  <a:cubicBezTo>
                    <a:pt x="192" y="2"/>
                    <a:pt x="197" y="0"/>
                    <a:pt x="203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23" y="0"/>
                    <a:pt x="228" y="2"/>
                    <a:pt x="232" y="5"/>
                  </a:cubicBezTo>
                  <a:cubicBezTo>
                    <a:pt x="236" y="2"/>
                    <a:pt x="242" y="1"/>
                    <a:pt x="247" y="1"/>
                  </a:cubicBezTo>
                  <a:cubicBezTo>
                    <a:pt x="395" y="8"/>
                    <a:pt x="395" y="8"/>
                    <a:pt x="395" y="8"/>
                  </a:cubicBezTo>
                  <a:cubicBezTo>
                    <a:pt x="409" y="9"/>
                    <a:pt x="420" y="20"/>
                    <a:pt x="420" y="34"/>
                  </a:cubicBezTo>
                  <a:cubicBezTo>
                    <a:pt x="420" y="48"/>
                    <a:pt x="408" y="60"/>
                    <a:pt x="394" y="60"/>
                  </a:cubicBezTo>
                  <a:close/>
                  <a:moveTo>
                    <a:pt x="26" y="26"/>
                  </a:moveTo>
                  <a:cubicBezTo>
                    <a:pt x="21" y="26"/>
                    <a:pt x="18" y="30"/>
                    <a:pt x="18" y="34"/>
                  </a:cubicBezTo>
                  <a:cubicBezTo>
                    <a:pt x="18" y="38"/>
                    <a:pt x="22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2"/>
                    <a:pt x="28" y="42"/>
                    <a:pt x="28" y="42"/>
                  </a:cubicBezTo>
                  <a:cubicBezTo>
                    <a:pt x="178" y="29"/>
                    <a:pt x="178" y="29"/>
                    <a:pt x="178" y="29"/>
                  </a:cubicBezTo>
                  <a:cubicBezTo>
                    <a:pt x="179" y="29"/>
                    <a:pt x="179" y="29"/>
                    <a:pt x="180" y="29"/>
                  </a:cubicBezTo>
                  <a:cubicBezTo>
                    <a:pt x="187" y="29"/>
                    <a:pt x="194" y="32"/>
                    <a:pt x="199" y="36"/>
                  </a:cubicBezTo>
                  <a:cubicBezTo>
                    <a:pt x="200" y="36"/>
                    <a:pt x="200" y="36"/>
                    <a:pt x="200" y="36"/>
                  </a:cubicBezTo>
                  <a:cubicBezTo>
                    <a:pt x="202" y="39"/>
                    <a:pt x="202" y="39"/>
                    <a:pt x="202" y="39"/>
                  </a:cubicBezTo>
                  <a:cubicBezTo>
                    <a:pt x="202" y="40"/>
                    <a:pt x="205" y="41"/>
                    <a:pt x="210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5" y="41"/>
                    <a:pt x="218" y="40"/>
                    <a:pt x="218" y="39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1" y="36"/>
                    <a:pt x="221" y="36"/>
                    <a:pt x="221" y="36"/>
                  </a:cubicBezTo>
                  <a:cubicBezTo>
                    <a:pt x="227" y="32"/>
                    <a:pt x="235" y="29"/>
                    <a:pt x="242" y="29"/>
                  </a:cubicBezTo>
                  <a:cubicBezTo>
                    <a:pt x="392" y="42"/>
                    <a:pt x="392" y="42"/>
                    <a:pt x="392" y="42"/>
                  </a:cubicBezTo>
                  <a:cubicBezTo>
                    <a:pt x="392" y="42"/>
                    <a:pt x="393" y="42"/>
                    <a:pt x="394" y="42"/>
                  </a:cubicBezTo>
                  <a:cubicBezTo>
                    <a:pt x="398" y="42"/>
                    <a:pt x="402" y="38"/>
                    <a:pt x="402" y="34"/>
                  </a:cubicBezTo>
                  <a:cubicBezTo>
                    <a:pt x="402" y="30"/>
                    <a:pt x="399" y="26"/>
                    <a:pt x="395" y="26"/>
                  </a:cubicBezTo>
                  <a:cubicBezTo>
                    <a:pt x="394" y="26"/>
                    <a:pt x="394" y="26"/>
                    <a:pt x="394" y="26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44" y="19"/>
                    <a:pt x="243" y="20"/>
                    <a:pt x="242" y="20"/>
                  </a:cubicBezTo>
                  <a:cubicBezTo>
                    <a:pt x="239" y="27"/>
                    <a:pt x="234" y="28"/>
                    <a:pt x="231" y="28"/>
                  </a:cubicBezTo>
                  <a:cubicBezTo>
                    <a:pt x="227" y="28"/>
                    <a:pt x="223" y="25"/>
                    <a:pt x="221" y="20"/>
                  </a:cubicBezTo>
                  <a:cubicBezTo>
                    <a:pt x="220" y="19"/>
                    <a:pt x="219" y="19"/>
                    <a:pt x="217" y="19"/>
                  </a:cubicBezTo>
                  <a:cubicBezTo>
                    <a:pt x="203" y="19"/>
                    <a:pt x="203" y="19"/>
                    <a:pt x="203" y="19"/>
                  </a:cubicBezTo>
                  <a:cubicBezTo>
                    <a:pt x="201" y="19"/>
                    <a:pt x="200" y="19"/>
                    <a:pt x="199" y="20"/>
                  </a:cubicBezTo>
                  <a:cubicBezTo>
                    <a:pt x="197" y="25"/>
                    <a:pt x="193" y="28"/>
                    <a:pt x="189" y="28"/>
                  </a:cubicBezTo>
                  <a:cubicBezTo>
                    <a:pt x="186" y="28"/>
                    <a:pt x="181" y="27"/>
                    <a:pt x="178" y="20"/>
                  </a:cubicBezTo>
                  <a:cubicBezTo>
                    <a:pt x="177" y="20"/>
                    <a:pt x="176" y="19"/>
                    <a:pt x="174" y="19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9" name="Freeform 89"/>
            <p:cNvSpPr/>
            <p:nvPr/>
          </p:nvSpPr>
          <p:spPr bwMode="auto">
            <a:xfrm>
              <a:off x="5354638" y="3525838"/>
              <a:ext cx="669925" cy="163513"/>
            </a:xfrm>
            <a:custGeom>
              <a:avLst/>
              <a:gdLst>
                <a:gd name="T0" fmla="*/ 169 w 177"/>
                <a:gd name="T1" fmla="*/ 37 h 43"/>
                <a:gd name="T2" fmla="*/ 168 w 177"/>
                <a:gd name="T3" fmla="*/ 36 h 43"/>
                <a:gd name="T4" fmla="*/ 92 w 177"/>
                <a:gd name="T5" fmla="*/ 1 h 43"/>
                <a:gd name="T6" fmla="*/ 75 w 177"/>
                <a:gd name="T7" fmla="*/ 0 h 43"/>
                <a:gd name="T8" fmla="*/ 18 w 177"/>
                <a:gd name="T9" fmla="*/ 15 h 43"/>
                <a:gd name="T10" fmla="*/ 3 w 177"/>
                <a:gd name="T11" fmla="*/ 29 h 43"/>
                <a:gd name="T12" fmla="*/ 1 w 177"/>
                <a:gd name="T13" fmla="*/ 39 h 43"/>
                <a:gd name="T14" fmla="*/ 9 w 177"/>
                <a:gd name="T15" fmla="*/ 43 h 43"/>
                <a:gd name="T16" fmla="*/ 177 w 177"/>
                <a:gd name="T17" fmla="*/ 43 h 43"/>
                <a:gd name="T18" fmla="*/ 169 w 177"/>
                <a:gd name="T19" fmla="*/ 3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7" h="43">
                  <a:moveTo>
                    <a:pt x="169" y="37"/>
                  </a:moveTo>
                  <a:cubicBezTo>
                    <a:pt x="168" y="36"/>
                    <a:pt x="168" y="36"/>
                    <a:pt x="168" y="36"/>
                  </a:cubicBezTo>
                  <a:cubicBezTo>
                    <a:pt x="141" y="16"/>
                    <a:pt x="115" y="5"/>
                    <a:pt x="92" y="1"/>
                  </a:cubicBezTo>
                  <a:cubicBezTo>
                    <a:pt x="87" y="1"/>
                    <a:pt x="81" y="0"/>
                    <a:pt x="75" y="0"/>
                  </a:cubicBezTo>
                  <a:cubicBezTo>
                    <a:pt x="40" y="0"/>
                    <a:pt x="18" y="15"/>
                    <a:pt x="18" y="15"/>
                  </a:cubicBezTo>
                  <a:cubicBezTo>
                    <a:pt x="16" y="16"/>
                    <a:pt x="6" y="23"/>
                    <a:pt x="3" y="29"/>
                  </a:cubicBezTo>
                  <a:cubicBezTo>
                    <a:pt x="1" y="33"/>
                    <a:pt x="0" y="36"/>
                    <a:pt x="1" y="39"/>
                  </a:cubicBezTo>
                  <a:cubicBezTo>
                    <a:pt x="3" y="42"/>
                    <a:pt x="5" y="43"/>
                    <a:pt x="9" y="43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74" y="40"/>
                    <a:pt x="170" y="37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10" name="Freeform 90"/>
            <p:cNvSpPr/>
            <p:nvPr/>
          </p:nvSpPr>
          <p:spPr bwMode="auto">
            <a:xfrm>
              <a:off x="6175375" y="3063876"/>
              <a:ext cx="654050" cy="571500"/>
            </a:xfrm>
            <a:custGeom>
              <a:avLst/>
              <a:gdLst>
                <a:gd name="T0" fmla="*/ 171 w 173"/>
                <a:gd name="T1" fmla="*/ 114 h 151"/>
                <a:gd name="T2" fmla="*/ 157 w 173"/>
                <a:gd name="T3" fmla="*/ 87 h 151"/>
                <a:gd name="T4" fmla="*/ 157 w 173"/>
                <a:gd name="T5" fmla="*/ 86 h 151"/>
                <a:gd name="T6" fmla="*/ 123 w 173"/>
                <a:gd name="T7" fmla="*/ 21 h 151"/>
                <a:gd name="T8" fmla="*/ 116 w 173"/>
                <a:gd name="T9" fmla="*/ 8 h 151"/>
                <a:gd name="T10" fmla="*/ 115 w 173"/>
                <a:gd name="T11" fmla="*/ 7 h 151"/>
                <a:gd name="T12" fmla="*/ 87 w 173"/>
                <a:gd name="T13" fmla="*/ 0 h 151"/>
                <a:gd name="T14" fmla="*/ 101 w 173"/>
                <a:gd name="T15" fmla="*/ 24 h 151"/>
                <a:gd name="T16" fmla="*/ 103 w 173"/>
                <a:gd name="T17" fmla="*/ 45 h 151"/>
                <a:gd name="T18" fmla="*/ 88 w 173"/>
                <a:gd name="T19" fmla="*/ 59 h 151"/>
                <a:gd name="T20" fmla="*/ 38 w 173"/>
                <a:gd name="T21" fmla="*/ 87 h 151"/>
                <a:gd name="T22" fmla="*/ 1 w 173"/>
                <a:gd name="T23" fmla="*/ 149 h 151"/>
                <a:gd name="T24" fmla="*/ 0 w 173"/>
                <a:gd name="T25" fmla="*/ 151 h 151"/>
                <a:gd name="T26" fmla="*/ 1 w 173"/>
                <a:gd name="T27" fmla="*/ 151 h 151"/>
                <a:gd name="T28" fmla="*/ 9 w 173"/>
                <a:gd name="T29" fmla="*/ 146 h 151"/>
                <a:gd name="T30" fmla="*/ 86 w 173"/>
                <a:gd name="T31" fmla="*/ 112 h 151"/>
                <a:gd name="T32" fmla="*/ 113 w 173"/>
                <a:gd name="T33" fmla="*/ 109 h 151"/>
                <a:gd name="T34" fmla="*/ 165 w 173"/>
                <a:gd name="T35" fmla="*/ 120 h 151"/>
                <a:gd name="T36" fmla="*/ 169 w 173"/>
                <a:gd name="T37" fmla="*/ 121 h 151"/>
                <a:gd name="T38" fmla="*/ 172 w 173"/>
                <a:gd name="T39" fmla="*/ 120 h 151"/>
                <a:gd name="T40" fmla="*/ 171 w 173"/>
                <a:gd name="T41" fmla="*/ 1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3" h="151">
                  <a:moveTo>
                    <a:pt x="171" y="114"/>
                  </a:moveTo>
                  <a:cubicBezTo>
                    <a:pt x="157" y="87"/>
                    <a:pt x="157" y="87"/>
                    <a:pt x="157" y="87"/>
                  </a:cubicBezTo>
                  <a:cubicBezTo>
                    <a:pt x="157" y="86"/>
                    <a:pt x="157" y="86"/>
                    <a:pt x="157" y="86"/>
                  </a:cubicBezTo>
                  <a:cubicBezTo>
                    <a:pt x="123" y="21"/>
                    <a:pt x="123" y="21"/>
                    <a:pt x="123" y="21"/>
                  </a:cubicBezTo>
                  <a:cubicBezTo>
                    <a:pt x="120" y="17"/>
                    <a:pt x="117" y="11"/>
                    <a:pt x="116" y="8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15" y="7"/>
                    <a:pt x="101" y="0"/>
                    <a:pt x="87" y="0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5" y="31"/>
                    <a:pt x="105" y="38"/>
                    <a:pt x="103" y="45"/>
                  </a:cubicBezTo>
                  <a:cubicBezTo>
                    <a:pt x="100" y="51"/>
                    <a:pt x="95" y="56"/>
                    <a:pt x="88" y="59"/>
                  </a:cubicBezTo>
                  <a:cubicBezTo>
                    <a:pt x="85" y="60"/>
                    <a:pt x="56" y="71"/>
                    <a:pt x="38" y="87"/>
                  </a:cubicBezTo>
                  <a:cubicBezTo>
                    <a:pt x="19" y="105"/>
                    <a:pt x="8" y="123"/>
                    <a:pt x="1" y="149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1" y="151"/>
                    <a:pt x="1" y="151"/>
                  </a:cubicBezTo>
                  <a:cubicBezTo>
                    <a:pt x="3" y="149"/>
                    <a:pt x="6" y="147"/>
                    <a:pt x="9" y="146"/>
                  </a:cubicBezTo>
                  <a:cubicBezTo>
                    <a:pt x="9" y="146"/>
                    <a:pt x="42" y="125"/>
                    <a:pt x="86" y="112"/>
                  </a:cubicBezTo>
                  <a:cubicBezTo>
                    <a:pt x="95" y="110"/>
                    <a:pt x="104" y="109"/>
                    <a:pt x="113" y="109"/>
                  </a:cubicBezTo>
                  <a:cubicBezTo>
                    <a:pt x="141" y="109"/>
                    <a:pt x="165" y="120"/>
                    <a:pt x="165" y="120"/>
                  </a:cubicBezTo>
                  <a:cubicBezTo>
                    <a:pt x="167" y="121"/>
                    <a:pt x="168" y="121"/>
                    <a:pt x="169" y="121"/>
                  </a:cubicBezTo>
                  <a:cubicBezTo>
                    <a:pt x="171" y="121"/>
                    <a:pt x="172" y="120"/>
                    <a:pt x="172" y="120"/>
                  </a:cubicBezTo>
                  <a:cubicBezTo>
                    <a:pt x="173" y="118"/>
                    <a:pt x="172" y="116"/>
                    <a:pt x="171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defRPr/>
              </a:pPr>
              <a:endParaRPr lang="zh-CN" altLang="en-US" noProof="1"/>
            </a:p>
          </p:txBody>
        </p:sp>
      </p:grpSp>
      <p:sp>
        <p:nvSpPr>
          <p:cNvPr id="29701" name="文本框 11"/>
          <p:cNvSpPr txBox="1">
            <a:spLocks noChangeArrowheads="1"/>
          </p:cNvSpPr>
          <p:nvPr/>
        </p:nvSpPr>
        <p:spPr bwMode="auto">
          <a:xfrm>
            <a:off x="1748473" y="738188"/>
            <a:ext cx="292608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>
                <a:solidFill>
                  <a:schemeClr val="bg1"/>
                </a:solidFill>
              </a:rPr>
              <a:t>报告</a:t>
            </a:r>
            <a:r>
              <a:rPr lang="zh-CN" altLang="en-US" sz="3600">
                <a:solidFill>
                  <a:schemeClr val="bg1"/>
                </a:solidFill>
              </a:rPr>
              <a:t>主要内容</a:t>
            </a:r>
            <a:endParaRPr lang="zh-CN" altLang="en-US" sz="3600">
              <a:solidFill>
                <a:schemeClr val="bg1"/>
              </a:solidFill>
            </a:endParaRPr>
          </a:p>
        </p:txBody>
      </p:sp>
      <p:pic>
        <p:nvPicPr>
          <p:cNvPr id="29702" name="图片 1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5200650"/>
            <a:ext cx="586581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3" name="组合 49"/>
          <p:cNvGrpSpPr/>
          <p:nvPr/>
        </p:nvGrpSpPr>
        <p:grpSpPr bwMode="auto">
          <a:xfrm>
            <a:off x="5547995" y="1761173"/>
            <a:ext cx="1404789" cy="1852614"/>
            <a:chOff x="1265268" y="2101178"/>
            <a:chExt cx="1404052" cy="1851426"/>
          </a:xfrm>
        </p:grpSpPr>
        <p:grpSp>
          <p:nvGrpSpPr>
            <p:cNvPr id="29726" name="组合 34"/>
            <p:cNvGrpSpPr/>
            <p:nvPr/>
          </p:nvGrpSpPr>
          <p:grpSpPr bwMode="auto">
            <a:xfrm>
              <a:off x="1265268" y="2101178"/>
              <a:ext cx="1277954" cy="1277954"/>
              <a:chOff x="1131485" y="2234042"/>
              <a:chExt cx="1607262" cy="1607262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1131485" y="2234042"/>
                <a:ext cx="1606398" cy="1608206"/>
              </a:xfrm>
              <a:prstGeom prst="ellipse">
                <a:avLst/>
              </a:prstGeom>
              <a:solidFill>
                <a:srgbClr val="4B649F"/>
              </a:solidFill>
              <a:ln w="19050">
                <a:solidFill>
                  <a:srgbClr val="4B64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/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1241240" y="2343782"/>
                <a:ext cx="1386889" cy="138872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4B64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/>
              </a:p>
            </p:txBody>
          </p:sp>
          <p:sp>
            <p:nvSpPr>
              <p:cNvPr id="29730" name="KSO_Shape"/>
              <p:cNvSpPr>
                <a:spLocks noChangeArrowheads="1"/>
              </p:cNvSpPr>
              <p:nvPr/>
            </p:nvSpPr>
            <p:spPr bwMode="auto">
              <a:xfrm>
                <a:off x="1480150" y="2597150"/>
                <a:ext cx="909932" cy="881046"/>
              </a:xfrm>
              <a:custGeom>
                <a:avLst/>
                <a:gdLst>
                  <a:gd name="T0" fmla="*/ 8644 w 8965002"/>
                  <a:gd name="T1" fmla="*/ 3777 h 8673857"/>
                  <a:gd name="T2" fmla="*/ 8892 w 8965002"/>
                  <a:gd name="T3" fmla="*/ 3777 h 8673857"/>
                  <a:gd name="T4" fmla="*/ 9300 w 8965002"/>
                  <a:gd name="T5" fmla="*/ 4552 h 8673857"/>
                  <a:gd name="T6" fmla="*/ 7282 w 8965002"/>
                  <a:gd name="T7" fmla="*/ 7598 h 8673857"/>
                  <a:gd name="T8" fmla="*/ 6806 w 8965002"/>
                  <a:gd name="T9" fmla="*/ 7834 h 8673857"/>
                  <a:gd name="T10" fmla="*/ 5621 w 8965002"/>
                  <a:gd name="T11" fmla="*/ 7834 h 8673857"/>
                  <a:gd name="T12" fmla="*/ 5621 w 8965002"/>
                  <a:gd name="T13" fmla="*/ 8794 h 8673857"/>
                  <a:gd name="T14" fmla="*/ 5463 w 8965002"/>
                  <a:gd name="T15" fmla="*/ 9054 h 8673857"/>
                  <a:gd name="T16" fmla="*/ 5318 w 8965002"/>
                  <a:gd name="T17" fmla="*/ 9089 h 8673857"/>
                  <a:gd name="T18" fmla="*/ 5134 w 8965002"/>
                  <a:gd name="T19" fmla="*/ 9034 h 8673857"/>
                  <a:gd name="T20" fmla="*/ 4211 w 8965002"/>
                  <a:gd name="T21" fmla="*/ 8408 h 8673857"/>
                  <a:gd name="T22" fmla="*/ 3308 w 8965002"/>
                  <a:gd name="T23" fmla="*/ 9034 h 8673857"/>
                  <a:gd name="T24" fmla="*/ 2978 w 8965002"/>
                  <a:gd name="T25" fmla="*/ 9054 h 8673857"/>
                  <a:gd name="T26" fmla="*/ 2809 w 8965002"/>
                  <a:gd name="T27" fmla="*/ 8794 h 8673857"/>
                  <a:gd name="T28" fmla="*/ 2809 w 8965002"/>
                  <a:gd name="T29" fmla="*/ 6394 h 8673857"/>
                  <a:gd name="T30" fmla="*/ 3316 w 8965002"/>
                  <a:gd name="T31" fmla="*/ 5378 h 8673857"/>
                  <a:gd name="T32" fmla="*/ 3477 w 8965002"/>
                  <a:gd name="T33" fmla="*/ 5335 h 8673857"/>
                  <a:gd name="T34" fmla="*/ 5950 w 8965002"/>
                  <a:gd name="T35" fmla="*/ 5335 h 8673857"/>
                  <a:gd name="T36" fmla="*/ 5613 w 8965002"/>
                  <a:gd name="T37" fmla="*/ 6582 h 8673857"/>
                  <a:gd name="T38" fmla="*/ 6512 w 8965002"/>
                  <a:gd name="T39" fmla="*/ 6582 h 8673857"/>
                  <a:gd name="T40" fmla="*/ 8644 w 8965002"/>
                  <a:gd name="T41" fmla="*/ 3777 h 8673857"/>
                  <a:gd name="T42" fmla="*/ 6389 w 8965002"/>
                  <a:gd name="T43" fmla="*/ 0 h 8673857"/>
                  <a:gd name="T44" fmla="*/ 8573 w 8965002"/>
                  <a:gd name="T45" fmla="*/ 144 h 8673857"/>
                  <a:gd name="T46" fmla="*/ 8969 w 8965002"/>
                  <a:gd name="T47" fmla="*/ 927 h 8673857"/>
                  <a:gd name="T48" fmla="*/ 6492 w 8965002"/>
                  <a:gd name="T49" fmla="*/ 4165 h 8673857"/>
                  <a:gd name="T50" fmla="*/ 6044 w 8965002"/>
                  <a:gd name="T51" fmla="*/ 4378 h 8673857"/>
                  <a:gd name="T52" fmla="*/ 2310 w 8965002"/>
                  <a:gd name="T53" fmla="*/ 4378 h 8673857"/>
                  <a:gd name="T54" fmla="*/ 1203 w 8965002"/>
                  <a:gd name="T55" fmla="*/ 5739 h 8673857"/>
                  <a:gd name="T56" fmla="*/ 1882 w 8965002"/>
                  <a:gd name="T57" fmla="*/ 6522 h 8673857"/>
                  <a:gd name="T58" fmla="*/ 2180 w 8965002"/>
                  <a:gd name="T59" fmla="*/ 6581 h 8673857"/>
                  <a:gd name="T60" fmla="*/ 2180 w 8965002"/>
                  <a:gd name="T61" fmla="*/ 7833 h 8673857"/>
                  <a:gd name="T62" fmla="*/ 56 w 8965002"/>
                  <a:gd name="T63" fmla="*/ 5995 h 8673857"/>
                  <a:gd name="T64" fmla="*/ 68 w 8965002"/>
                  <a:gd name="T65" fmla="*/ 4956 h 8673857"/>
                  <a:gd name="T66" fmla="*/ 2840 w 8965002"/>
                  <a:gd name="T67" fmla="*/ 703 h 8673857"/>
                  <a:gd name="T68" fmla="*/ 3676 w 8965002"/>
                  <a:gd name="T69" fmla="*/ 239 h 8673857"/>
                  <a:gd name="T70" fmla="*/ 6389 w 8965002"/>
                  <a:gd name="T71" fmla="*/ 0 h 867385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965002" h="8673857">
                    <a:moveTo>
                      <a:pt x="8267042" y="3603669"/>
                    </a:moveTo>
                    <a:cubicBezTo>
                      <a:pt x="8267042" y="3603669"/>
                      <a:pt x="8267042" y="3603669"/>
                      <a:pt x="8503636" y="3603669"/>
                    </a:cubicBezTo>
                    <a:cubicBezTo>
                      <a:pt x="8770275" y="3603669"/>
                      <a:pt x="9115779" y="3885289"/>
                      <a:pt x="8894206" y="4343392"/>
                    </a:cubicBezTo>
                    <a:cubicBezTo>
                      <a:pt x="8894206" y="4343392"/>
                      <a:pt x="8894206" y="4343392"/>
                      <a:pt x="6963891" y="7249712"/>
                    </a:cubicBezTo>
                    <a:cubicBezTo>
                      <a:pt x="6817428" y="7463743"/>
                      <a:pt x="6610877" y="7475008"/>
                      <a:pt x="6509479" y="7475008"/>
                    </a:cubicBezTo>
                    <a:cubicBezTo>
                      <a:pt x="6509479" y="7475008"/>
                      <a:pt x="6509479" y="7475008"/>
                      <a:pt x="5375325" y="7475008"/>
                    </a:cubicBezTo>
                    <a:cubicBezTo>
                      <a:pt x="5375325" y="7475008"/>
                      <a:pt x="5375325" y="7475008"/>
                      <a:pt x="5375325" y="8391212"/>
                    </a:cubicBezTo>
                    <a:cubicBezTo>
                      <a:pt x="5375325" y="8503860"/>
                      <a:pt x="5326504" y="8586469"/>
                      <a:pt x="5225106" y="8639038"/>
                    </a:cubicBezTo>
                    <a:cubicBezTo>
                      <a:pt x="5180040" y="8661567"/>
                      <a:pt x="5131219" y="8672833"/>
                      <a:pt x="5086153" y="8672833"/>
                    </a:cubicBezTo>
                    <a:cubicBezTo>
                      <a:pt x="5026066" y="8672833"/>
                      <a:pt x="4962223" y="8654057"/>
                      <a:pt x="4909646" y="8620263"/>
                    </a:cubicBezTo>
                    <a:cubicBezTo>
                      <a:pt x="4909646" y="8620263"/>
                      <a:pt x="4909646" y="8620263"/>
                      <a:pt x="4027109" y="8023229"/>
                    </a:cubicBezTo>
                    <a:cubicBezTo>
                      <a:pt x="4027109" y="8023229"/>
                      <a:pt x="4027109" y="8023229"/>
                      <a:pt x="3163349" y="8620263"/>
                    </a:cubicBezTo>
                    <a:cubicBezTo>
                      <a:pt x="3069463" y="8684097"/>
                      <a:pt x="2949287" y="8691607"/>
                      <a:pt x="2847889" y="8639038"/>
                    </a:cubicBezTo>
                    <a:cubicBezTo>
                      <a:pt x="2750247" y="8586469"/>
                      <a:pt x="2686404" y="8503860"/>
                      <a:pt x="2686404" y="8391212"/>
                    </a:cubicBezTo>
                    <a:cubicBezTo>
                      <a:pt x="2686404" y="8391212"/>
                      <a:pt x="2686404" y="8391212"/>
                      <a:pt x="2686404" y="6100701"/>
                    </a:cubicBezTo>
                    <a:cubicBezTo>
                      <a:pt x="2686404" y="5559991"/>
                      <a:pt x="2990598" y="5237066"/>
                      <a:pt x="3170860" y="5131928"/>
                    </a:cubicBezTo>
                    <a:cubicBezTo>
                      <a:pt x="3215926" y="5105644"/>
                      <a:pt x="3268503" y="5090624"/>
                      <a:pt x="3324835" y="5090624"/>
                    </a:cubicBezTo>
                    <a:cubicBezTo>
                      <a:pt x="3324835" y="5090624"/>
                      <a:pt x="3324835" y="5090624"/>
                      <a:pt x="5690785" y="5090624"/>
                    </a:cubicBezTo>
                    <a:cubicBezTo>
                      <a:pt x="5371570" y="5406038"/>
                      <a:pt x="5367814" y="5980543"/>
                      <a:pt x="5367814" y="6280938"/>
                    </a:cubicBezTo>
                    <a:cubicBezTo>
                      <a:pt x="5367814" y="6280938"/>
                      <a:pt x="5367814" y="6280938"/>
                      <a:pt x="6227818" y="6280938"/>
                    </a:cubicBezTo>
                    <a:cubicBezTo>
                      <a:pt x="6227818" y="6280938"/>
                      <a:pt x="6227818" y="6280938"/>
                      <a:pt x="8267042" y="3603669"/>
                    </a:cubicBezTo>
                    <a:close/>
                    <a:moveTo>
                      <a:pt x="6109875" y="128"/>
                    </a:moveTo>
                    <a:cubicBezTo>
                      <a:pt x="6829153" y="-2490"/>
                      <a:pt x="7579192" y="34821"/>
                      <a:pt x="8198796" y="137601"/>
                    </a:cubicBezTo>
                    <a:cubicBezTo>
                      <a:pt x="8705745" y="220201"/>
                      <a:pt x="8739542" y="678257"/>
                      <a:pt x="8578069" y="884757"/>
                    </a:cubicBezTo>
                    <a:cubicBezTo>
                      <a:pt x="8578069" y="884757"/>
                      <a:pt x="6234838" y="3955980"/>
                      <a:pt x="6208552" y="3974753"/>
                    </a:cubicBezTo>
                    <a:cubicBezTo>
                      <a:pt x="6107162" y="4098653"/>
                      <a:pt x="5953199" y="4177498"/>
                      <a:pt x="5780461" y="4177498"/>
                    </a:cubicBezTo>
                    <a:cubicBezTo>
                      <a:pt x="5780461" y="4177498"/>
                      <a:pt x="5780461" y="4177498"/>
                      <a:pt x="2209285" y="4177498"/>
                    </a:cubicBezTo>
                    <a:cubicBezTo>
                      <a:pt x="1818747" y="4177498"/>
                      <a:pt x="970076" y="4545444"/>
                      <a:pt x="1150325" y="5476573"/>
                    </a:cubicBezTo>
                    <a:cubicBezTo>
                      <a:pt x="1217918" y="5825746"/>
                      <a:pt x="1465760" y="6103583"/>
                      <a:pt x="1799971" y="6223729"/>
                    </a:cubicBezTo>
                    <a:cubicBezTo>
                      <a:pt x="1875075" y="6253765"/>
                      <a:pt x="2002751" y="6268783"/>
                      <a:pt x="2085365" y="6280047"/>
                    </a:cubicBezTo>
                    <a:cubicBezTo>
                      <a:pt x="2085365" y="6280047"/>
                      <a:pt x="2085365" y="6280047"/>
                      <a:pt x="2085365" y="7473994"/>
                    </a:cubicBezTo>
                    <a:cubicBezTo>
                      <a:pt x="1582171" y="7440203"/>
                      <a:pt x="335451" y="7004675"/>
                      <a:pt x="53813" y="5720619"/>
                    </a:cubicBezTo>
                    <a:cubicBezTo>
                      <a:pt x="-25046" y="5397728"/>
                      <a:pt x="-13780" y="5056063"/>
                      <a:pt x="65078" y="4729417"/>
                    </a:cubicBezTo>
                    <a:cubicBezTo>
                      <a:pt x="282879" y="3283915"/>
                      <a:pt x="2351982" y="944830"/>
                      <a:pt x="2716235" y="670748"/>
                    </a:cubicBezTo>
                    <a:cubicBezTo>
                      <a:pt x="2960321" y="471756"/>
                      <a:pt x="3234449" y="310311"/>
                      <a:pt x="3516088" y="227711"/>
                    </a:cubicBezTo>
                    <a:cubicBezTo>
                      <a:pt x="3797726" y="119767"/>
                      <a:pt x="4911078" y="4491"/>
                      <a:pt x="6109875" y="128"/>
                    </a:cubicBezTo>
                    <a:close/>
                  </a:path>
                </a:pathLst>
              </a:custGeom>
              <a:solidFill>
                <a:srgbClr val="4B64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 anchorCtr="1"/>
              <a:lstStyle/>
              <a:p>
                <a:endParaRPr lang="zh-CN" altLang="en-US"/>
              </a:p>
            </p:txBody>
          </p:sp>
        </p:grpSp>
        <p:sp>
          <p:nvSpPr>
            <p:cNvPr id="29727" name="文本框 39"/>
            <p:cNvSpPr txBox="1">
              <a:spLocks noChangeArrowheads="1"/>
            </p:cNvSpPr>
            <p:nvPr/>
          </p:nvSpPr>
          <p:spPr bwMode="auto">
            <a:xfrm>
              <a:off x="1267976" y="3492524"/>
              <a:ext cx="1401344" cy="46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rgbClr val="4B649F"/>
                  </a:solidFill>
                </a:rPr>
                <a:t>第</a:t>
              </a:r>
              <a:r>
                <a:rPr lang="zh-CN" altLang="en-US" sz="2400" b="1">
                  <a:solidFill>
                    <a:srgbClr val="4B649F"/>
                  </a:solidFill>
                </a:rPr>
                <a:t>二部分</a:t>
              </a:r>
              <a:endParaRPr lang="zh-CN" altLang="en-US" sz="2400" b="1">
                <a:solidFill>
                  <a:srgbClr val="4B649F"/>
                </a:solidFill>
              </a:endParaRPr>
            </a:p>
          </p:txBody>
        </p:sp>
      </p:grpSp>
      <p:grpSp>
        <p:nvGrpSpPr>
          <p:cNvPr id="29704" name="组合 50"/>
          <p:cNvGrpSpPr/>
          <p:nvPr/>
        </p:nvGrpSpPr>
        <p:grpSpPr bwMode="auto">
          <a:xfrm>
            <a:off x="8993188" y="1759903"/>
            <a:ext cx="1402080" cy="1852614"/>
            <a:chOff x="3274697" y="2101178"/>
            <a:chExt cx="1403379" cy="1851426"/>
          </a:xfrm>
        </p:grpSpPr>
        <p:grpSp>
          <p:nvGrpSpPr>
            <p:cNvPr id="29721" name="组合 35"/>
            <p:cNvGrpSpPr/>
            <p:nvPr/>
          </p:nvGrpSpPr>
          <p:grpSpPr bwMode="auto">
            <a:xfrm>
              <a:off x="3343606" y="2101178"/>
              <a:ext cx="1277954" cy="1277954"/>
              <a:chOff x="3209823" y="2234042"/>
              <a:chExt cx="1607262" cy="1607262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3209089" y="2234042"/>
                <a:ext cx="1608730" cy="1608206"/>
              </a:xfrm>
              <a:prstGeom prst="ellipse">
                <a:avLst/>
              </a:prstGeom>
              <a:solidFill>
                <a:srgbClr val="4B649F"/>
              </a:solidFill>
              <a:ln w="19050">
                <a:solidFill>
                  <a:srgbClr val="4B64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/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3319003" y="2343782"/>
                <a:ext cx="1388902" cy="138872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4B64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/>
              </a:p>
            </p:txBody>
          </p:sp>
          <p:sp>
            <p:nvSpPr>
              <p:cNvPr id="24" name="KSO_Shape"/>
              <p:cNvSpPr/>
              <p:nvPr/>
            </p:nvSpPr>
            <p:spPr bwMode="auto">
              <a:xfrm>
                <a:off x="3550820" y="2597185"/>
                <a:ext cx="925268" cy="881919"/>
              </a:xfrm>
              <a:custGeom>
                <a:avLst/>
                <a:gdLst>
                  <a:gd name="T0" fmla="*/ 2147483646 w 5871"/>
                  <a:gd name="T1" fmla="*/ 2147483646 h 5585"/>
                  <a:gd name="T2" fmla="*/ 2147483646 w 5871"/>
                  <a:gd name="T3" fmla="*/ 2147483646 h 5585"/>
                  <a:gd name="T4" fmla="*/ 2147483646 w 5871"/>
                  <a:gd name="T5" fmla="*/ 2147483646 h 5585"/>
                  <a:gd name="T6" fmla="*/ 2147483646 w 5871"/>
                  <a:gd name="T7" fmla="*/ 2147483646 h 5585"/>
                  <a:gd name="T8" fmla="*/ 2147483646 w 5871"/>
                  <a:gd name="T9" fmla="*/ 2147483646 h 5585"/>
                  <a:gd name="T10" fmla="*/ 2147483646 w 5871"/>
                  <a:gd name="T11" fmla="*/ 2147483646 h 5585"/>
                  <a:gd name="T12" fmla="*/ 2147483646 w 5871"/>
                  <a:gd name="T13" fmla="*/ 2147483646 h 5585"/>
                  <a:gd name="T14" fmla="*/ 2147483646 w 5871"/>
                  <a:gd name="T15" fmla="*/ 2147483646 h 5585"/>
                  <a:gd name="T16" fmla="*/ 2147483646 w 5871"/>
                  <a:gd name="T17" fmla="*/ 2147483646 h 5585"/>
                  <a:gd name="T18" fmla="*/ 2147483646 w 5871"/>
                  <a:gd name="T19" fmla="*/ 2147483646 h 5585"/>
                  <a:gd name="T20" fmla="*/ 2147483646 w 5871"/>
                  <a:gd name="T21" fmla="*/ 2147483646 h 5585"/>
                  <a:gd name="T22" fmla="*/ 2147483646 w 5871"/>
                  <a:gd name="T23" fmla="*/ 2147483646 h 5585"/>
                  <a:gd name="T24" fmla="*/ 2147483646 w 5871"/>
                  <a:gd name="T25" fmla="*/ 2147483646 h 5585"/>
                  <a:gd name="T26" fmla="*/ 2147483646 w 5871"/>
                  <a:gd name="T27" fmla="*/ 2147483646 h 5585"/>
                  <a:gd name="T28" fmla="*/ 2147483646 w 5871"/>
                  <a:gd name="T29" fmla="*/ 2147483646 h 5585"/>
                  <a:gd name="T30" fmla="*/ 2147483646 w 5871"/>
                  <a:gd name="T31" fmla="*/ 2147483646 h 5585"/>
                  <a:gd name="T32" fmla="*/ 2147483646 w 5871"/>
                  <a:gd name="T33" fmla="*/ 2147483646 h 5585"/>
                  <a:gd name="T34" fmla="*/ 2147483646 w 5871"/>
                  <a:gd name="T35" fmla="*/ 2147483646 h 5585"/>
                  <a:gd name="T36" fmla="*/ 2147483646 w 5871"/>
                  <a:gd name="T37" fmla="*/ 2147483646 h 5585"/>
                  <a:gd name="T38" fmla="*/ 2147483646 w 5871"/>
                  <a:gd name="T39" fmla="*/ 2147483646 h 5585"/>
                  <a:gd name="T40" fmla="*/ 2147483646 w 5871"/>
                  <a:gd name="T41" fmla="*/ 2147483646 h 5585"/>
                  <a:gd name="T42" fmla="*/ 2147483646 w 5871"/>
                  <a:gd name="T43" fmla="*/ 2147483646 h 5585"/>
                  <a:gd name="T44" fmla="*/ 2147483646 w 5871"/>
                  <a:gd name="T45" fmla="*/ 2147483646 h 5585"/>
                  <a:gd name="T46" fmla="*/ 2147483646 w 5871"/>
                  <a:gd name="T47" fmla="*/ 2147483646 h 5585"/>
                  <a:gd name="T48" fmla="*/ 2147483646 w 5871"/>
                  <a:gd name="T49" fmla="*/ 2147483646 h 5585"/>
                  <a:gd name="T50" fmla="*/ 2147483646 w 5871"/>
                  <a:gd name="T51" fmla="*/ 2147483646 h 5585"/>
                  <a:gd name="T52" fmla="*/ 2147483646 w 5871"/>
                  <a:gd name="T53" fmla="*/ 2147483646 h 5585"/>
                  <a:gd name="T54" fmla="*/ 2147483646 w 5871"/>
                  <a:gd name="T55" fmla="*/ 2147483646 h 5585"/>
                  <a:gd name="T56" fmla="*/ 2147483646 w 5871"/>
                  <a:gd name="T57" fmla="*/ 2147483646 h 5585"/>
                  <a:gd name="T58" fmla="*/ 2147483646 w 5871"/>
                  <a:gd name="T59" fmla="*/ 2147483646 h 5585"/>
                  <a:gd name="T60" fmla="*/ 2147483646 w 5871"/>
                  <a:gd name="T61" fmla="*/ 2147483646 h 5585"/>
                  <a:gd name="T62" fmla="*/ 2147483646 w 5871"/>
                  <a:gd name="T63" fmla="*/ 2147483646 h 5585"/>
                  <a:gd name="T64" fmla="*/ 2147483646 w 5871"/>
                  <a:gd name="T65" fmla="*/ 2147483646 h 5585"/>
                  <a:gd name="T66" fmla="*/ 2147483646 w 5871"/>
                  <a:gd name="T67" fmla="*/ 2147483646 h 5585"/>
                  <a:gd name="T68" fmla="*/ 2147483646 w 5871"/>
                  <a:gd name="T69" fmla="*/ 2147483646 h 5585"/>
                  <a:gd name="T70" fmla="*/ 2147483646 w 5871"/>
                  <a:gd name="T71" fmla="*/ 2147483646 h 5585"/>
                  <a:gd name="T72" fmla="*/ 2147483646 w 5871"/>
                  <a:gd name="T73" fmla="*/ 2147483646 h 5585"/>
                  <a:gd name="T74" fmla="*/ 2147483646 w 5871"/>
                  <a:gd name="T75" fmla="*/ 2147483646 h 5585"/>
                  <a:gd name="T76" fmla="*/ 2147483646 w 5871"/>
                  <a:gd name="T77" fmla="*/ 2147483646 h 5585"/>
                  <a:gd name="T78" fmla="*/ 2147483646 w 5871"/>
                  <a:gd name="T79" fmla="*/ 2147483646 h 5585"/>
                  <a:gd name="T80" fmla="*/ 2147483646 w 5871"/>
                  <a:gd name="T81" fmla="*/ 2147483646 h 5585"/>
                  <a:gd name="T82" fmla="*/ 2147483646 w 5871"/>
                  <a:gd name="T83" fmla="*/ 2147483646 h 5585"/>
                  <a:gd name="T84" fmla="*/ 2147483646 w 5871"/>
                  <a:gd name="T85" fmla="*/ 2147483646 h 5585"/>
                  <a:gd name="T86" fmla="*/ 2147483646 w 5871"/>
                  <a:gd name="T87" fmla="*/ 2147483646 h 5585"/>
                  <a:gd name="T88" fmla="*/ 2147483646 w 5871"/>
                  <a:gd name="T89" fmla="*/ 2147483646 h 5585"/>
                  <a:gd name="T90" fmla="*/ 2147483646 w 5871"/>
                  <a:gd name="T91" fmla="*/ 2147483646 h 5585"/>
                  <a:gd name="T92" fmla="*/ 2147483646 w 5871"/>
                  <a:gd name="T93" fmla="*/ 2147483646 h 5585"/>
                  <a:gd name="T94" fmla="*/ 2147483646 w 5871"/>
                  <a:gd name="T95" fmla="*/ 2147483646 h 5585"/>
                  <a:gd name="T96" fmla="*/ 2147483646 w 5871"/>
                  <a:gd name="T97" fmla="*/ 2147483646 h 5585"/>
                  <a:gd name="T98" fmla="*/ 2147483646 w 5871"/>
                  <a:gd name="T99" fmla="*/ 2147483646 h 5585"/>
                  <a:gd name="T100" fmla="*/ 2147483646 w 5871"/>
                  <a:gd name="T101" fmla="*/ 2147483646 h 5585"/>
                  <a:gd name="T102" fmla="*/ 2147483646 w 5871"/>
                  <a:gd name="T103" fmla="*/ 2147483646 h 5585"/>
                  <a:gd name="T104" fmla="*/ 0 w 5871"/>
                  <a:gd name="T105" fmla="*/ 2147483646 h 5585"/>
                  <a:gd name="T106" fmla="*/ 2147483646 w 5871"/>
                  <a:gd name="T107" fmla="*/ 0 h 5585"/>
                  <a:gd name="T108" fmla="*/ 2147483646 w 5871"/>
                  <a:gd name="T109" fmla="*/ 2147483646 h 5585"/>
                  <a:gd name="T110" fmla="*/ 2147483646 w 5871"/>
                  <a:gd name="T111" fmla="*/ 2147483646 h 55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871" h="5585">
                    <a:moveTo>
                      <a:pt x="774" y="374"/>
                    </a:moveTo>
                    <a:lnTo>
                      <a:pt x="774" y="1910"/>
                    </a:lnTo>
                    <a:lnTo>
                      <a:pt x="5107" y="1910"/>
                    </a:lnTo>
                    <a:lnTo>
                      <a:pt x="5107" y="374"/>
                    </a:lnTo>
                    <a:lnTo>
                      <a:pt x="774" y="374"/>
                    </a:lnTo>
                    <a:close/>
                    <a:moveTo>
                      <a:pt x="1597" y="3265"/>
                    </a:moveTo>
                    <a:lnTo>
                      <a:pt x="1597" y="3265"/>
                    </a:lnTo>
                    <a:lnTo>
                      <a:pt x="1591" y="3265"/>
                    </a:lnTo>
                    <a:lnTo>
                      <a:pt x="1587" y="3265"/>
                    </a:lnTo>
                    <a:lnTo>
                      <a:pt x="1586" y="3265"/>
                    </a:lnTo>
                    <a:lnTo>
                      <a:pt x="1581" y="3265"/>
                    </a:lnTo>
                    <a:lnTo>
                      <a:pt x="1576" y="3265"/>
                    </a:lnTo>
                    <a:lnTo>
                      <a:pt x="1571" y="3265"/>
                    </a:lnTo>
                    <a:lnTo>
                      <a:pt x="1570" y="3265"/>
                    </a:lnTo>
                    <a:lnTo>
                      <a:pt x="1566" y="3265"/>
                    </a:lnTo>
                    <a:lnTo>
                      <a:pt x="1560" y="3265"/>
                    </a:lnTo>
                    <a:lnTo>
                      <a:pt x="1555" y="3265"/>
                    </a:lnTo>
                    <a:lnTo>
                      <a:pt x="1550" y="3265"/>
                    </a:lnTo>
                    <a:lnTo>
                      <a:pt x="1545" y="3265"/>
                    </a:lnTo>
                    <a:lnTo>
                      <a:pt x="1540" y="3265"/>
                    </a:lnTo>
                    <a:lnTo>
                      <a:pt x="1539" y="3265"/>
                    </a:lnTo>
                    <a:lnTo>
                      <a:pt x="1535" y="3265"/>
                    </a:lnTo>
                    <a:lnTo>
                      <a:pt x="1529" y="3265"/>
                    </a:lnTo>
                    <a:lnTo>
                      <a:pt x="1525" y="3265"/>
                    </a:lnTo>
                    <a:lnTo>
                      <a:pt x="1524" y="3265"/>
                    </a:lnTo>
                    <a:lnTo>
                      <a:pt x="1519" y="3265"/>
                    </a:lnTo>
                    <a:lnTo>
                      <a:pt x="1514" y="3265"/>
                    </a:lnTo>
                    <a:lnTo>
                      <a:pt x="1509" y="3265"/>
                    </a:lnTo>
                    <a:lnTo>
                      <a:pt x="1508" y="3265"/>
                    </a:lnTo>
                    <a:lnTo>
                      <a:pt x="1504" y="3265"/>
                    </a:lnTo>
                    <a:lnTo>
                      <a:pt x="1498" y="3265"/>
                    </a:lnTo>
                    <a:lnTo>
                      <a:pt x="1494" y="3265"/>
                    </a:lnTo>
                    <a:lnTo>
                      <a:pt x="1493" y="3265"/>
                    </a:lnTo>
                    <a:lnTo>
                      <a:pt x="1488" y="3265"/>
                    </a:lnTo>
                    <a:lnTo>
                      <a:pt x="1483" y="3265"/>
                    </a:lnTo>
                    <a:lnTo>
                      <a:pt x="1478" y="3265"/>
                    </a:lnTo>
                    <a:lnTo>
                      <a:pt x="1477" y="3265"/>
                    </a:lnTo>
                    <a:lnTo>
                      <a:pt x="1473" y="3265"/>
                    </a:lnTo>
                    <a:lnTo>
                      <a:pt x="1467" y="3265"/>
                    </a:lnTo>
                    <a:lnTo>
                      <a:pt x="1463" y="3265"/>
                    </a:lnTo>
                    <a:lnTo>
                      <a:pt x="1462" y="3265"/>
                    </a:lnTo>
                    <a:lnTo>
                      <a:pt x="1457" y="3265"/>
                    </a:lnTo>
                    <a:lnTo>
                      <a:pt x="1452" y="3265"/>
                    </a:lnTo>
                    <a:lnTo>
                      <a:pt x="1446" y="3265"/>
                    </a:lnTo>
                    <a:lnTo>
                      <a:pt x="1442" y="3265"/>
                    </a:lnTo>
                    <a:lnTo>
                      <a:pt x="1266" y="3265"/>
                    </a:lnTo>
                    <a:lnTo>
                      <a:pt x="1345" y="3830"/>
                    </a:lnTo>
                    <a:lnTo>
                      <a:pt x="1294" y="3911"/>
                    </a:lnTo>
                    <a:lnTo>
                      <a:pt x="1345" y="3977"/>
                    </a:lnTo>
                    <a:lnTo>
                      <a:pt x="1117" y="4116"/>
                    </a:lnTo>
                    <a:lnTo>
                      <a:pt x="1112" y="4144"/>
                    </a:lnTo>
                    <a:lnTo>
                      <a:pt x="1106" y="4173"/>
                    </a:lnTo>
                    <a:lnTo>
                      <a:pt x="1103" y="4201"/>
                    </a:lnTo>
                    <a:lnTo>
                      <a:pt x="1099" y="4228"/>
                    </a:lnTo>
                    <a:lnTo>
                      <a:pt x="1097" y="4255"/>
                    </a:lnTo>
                    <a:lnTo>
                      <a:pt x="1096" y="4281"/>
                    </a:lnTo>
                    <a:lnTo>
                      <a:pt x="1096" y="4308"/>
                    </a:lnTo>
                    <a:lnTo>
                      <a:pt x="1096" y="4333"/>
                    </a:lnTo>
                    <a:lnTo>
                      <a:pt x="1097" y="4359"/>
                    </a:lnTo>
                    <a:lnTo>
                      <a:pt x="1098" y="4383"/>
                    </a:lnTo>
                    <a:lnTo>
                      <a:pt x="1100" y="4407"/>
                    </a:lnTo>
                    <a:lnTo>
                      <a:pt x="1104" y="4432"/>
                    </a:lnTo>
                    <a:lnTo>
                      <a:pt x="1112" y="4478"/>
                    </a:lnTo>
                    <a:lnTo>
                      <a:pt x="1121" y="4523"/>
                    </a:lnTo>
                    <a:lnTo>
                      <a:pt x="1133" y="4568"/>
                    </a:lnTo>
                    <a:lnTo>
                      <a:pt x="1147" y="4611"/>
                    </a:lnTo>
                    <a:lnTo>
                      <a:pt x="1162" y="4653"/>
                    </a:lnTo>
                    <a:lnTo>
                      <a:pt x="1179" y="4694"/>
                    </a:lnTo>
                    <a:lnTo>
                      <a:pt x="1198" y="4733"/>
                    </a:lnTo>
                    <a:lnTo>
                      <a:pt x="1218" y="4772"/>
                    </a:lnTo>
                    <a:lnTo>
                      <a:pt x="1238" y="4812"/>
                    </a:lnTo>
                    <a:lnTo>
                      <a:pt x="1259" y="4849"/>
                    </a:lnTo>
                    <a:lnTo>
                      <a:pt x="774" y="4849"/>
                    </a:lnTo>
                    <a:lnTo>
                      <a:pt x="774" y="2135"/>
                    </a:lnTo>
                    <a:lnTo>
                      <a:pt x="2185" y="2135"/>
                    </a:lnTo>
                    <a:lnTo>
                      <a:pt x="2185" y="4849"/>
                    </a:lnTo>
                    <a:lnTo>
                      <a:pt x="1780" y="4849"/>
                    </a:lnTo>
                    <a:lnTo>
                      <a:pt x="1801" y="4812"/>
                    </a:lnTo>
                    <a:lnTo>
                      <a:pt x="1821" y="4772"/>
                    </a:lnTo>
                    <a:lnTo>
                      <a:pt x="1841" y="4733"/>
                    </a:lnTo>
                    <a:lnTo>
                      <a:pt x="1859" y="4694"/>
                    </a:lnTo>
                    <a:lnTo>
                      <a:pt x="1876" y="4653"/>
                    </a:lnTo>
                    <a:lnTo>
                      <a:pt x="1892" y="4611"/>
                    </a:lnTo>
                    <a:lnTo>
                      <a:pt x="1905" y="4568"/>
                    </a:lnTo>
                    <a:lnTo>
                      <a:pt x="1917" y="4523"/>
                    </a:lnTo>
                    <a:lnTo>
                      <a:pt x="1927" y="4478"/>
                    </a:lnTo>
                    <a:lnTo>
                      <a:pt x="1935" y="4432"/>
                    </a:lnTo>
                    <a:lnTo>
                      <a:pt x="1938" y="4407"/>
                    </a:lnTo>
                    <a:lnTo>
                      <a:pt x="1941" y="4383"/>
                    </a:lnTo>
                    <a:lnTo>
                      <a:pt x="1942" y="4359"/>
                    </a:lnTo>
                    <a:lnTo>
                      <a:pt x="1943" y="4333"/>
                    </a:lnTo>
                    <a:lnTo>
                      <a:pt x="1943" y="4308"/>
                    </a:lnTo>
                    <a:lnTo>
                      <a:pt x="1942" y="4281"/>
                    </a:lnTo>
                    <a:lnTo>
                      <a:pt x="1941" y="4255"/>
                    </a:lnTo>
                    <a:lnTo>
                      <a:pt x="1938" y="4228"/>
                    </a:lnTo>
                    <a:lnTo>
                      <a:pt x="1936" y="4201"/>
                    </a:lnTo>
                    <a:lnTo>
                      <a:pt x="1932" y="4173"/>
                    </a:lnTo>
                    <a:lnTo>
                      <a:pt x="1927" y="4144"/>
                    </a:lnTo>
                    <a:lnTo>
                      <a:pt x="1922" y="4116"/>
                    </a:lnTo>
                    <a:lnTo>
                      <a:pt x="1694" y="3977"/>
                    </a:lnTo>
                    <a:lnTo>
                      <a:pt x="1745" y="3911"/>
                    </a:lnTo>
                    <a:lnTo>
                      <a:pt x="1694" y="3830"/>
                    </a:lnTo>
                    <a:lnTo>
                      <a:pt x="1771" y="3265"/>
                    </a:lnTo>
                    <a:lnTo>
                      <a:pt x="1597" y="3265"/>
                    </a:lnTo>
                    <a:close/>
                    <a:moveTo>
                      <a:pt x="4819" y="863"/>
                    </a:moveTo>
                    <a:lnTo>
                      <a:pt x="4819" y="1057"/>
                    </a:lnTo>
                    <a:lnTo>
                      <a:pt x="3585" y="1057"/>
                    </a:lnTo>
                    <a:lnTo>
                      <a:pt x="3585" y="863"/>
                    </a:lnTo>
                    <a:lnTo>
                      <a:pt x="4819" y="863"/>
                    </a:lnTo>
                    <a:close/>
                    <a:moveTo>
                      <a:pt x="5002" y="1108"/>
                    </a:moveTo>
                    <a:lnTo>
                      <a:pt x="5002" y="1379"/>
                    </a:lnTo>
                    <a:lnTo>
                      <a:pt x="3769" y="1379"/>
                    </a:lnTo>
                    <a:lnTo>
                      <a:pt x="3769" y="1108"/>
                    </a:lnTo>
                    <a:lnTo>
                      <a:pt x="5002" y="1108"/>
                    </a:lnTo>
                    <a:close/>
                    <a:moveTo>
                      <a:pt x="4891" y="1429"/>
                    </a:moveTo>
                    <a:lnTo>
                      <a:pt x="4891" y="1623"/>
                    </a:lnTo>
                    <a:lnTo>
                      <a:pt x="3657" y="1623"/>
                    </a:lnTo>
                    <a:lnTo>
                      <a:pt x="3657" y="1429"/>
                    </a:lnTo>
                    <a:lnTo>
                      <a:pt x="4891" y="1429"/>
                    </a:lnTo>
                    <a:close/>
                    <a:moveTo>
                      <a:pt x="4977" y="1659"/>
                    </a:moveTo>
                    <a:lnTo>
                      <a:pt x="4977" y="1853"/>
                    </a:lnTo>
                    <a:lnTo>
                      <a:pt x="3743" y="1853"/>
                    </a:lnTo>
                    <a:lnTo>
                      <a:pt x="3743" y="1659"/>
                    </a:lnTo>
                    <a:lnTo>
                      <a:pt x="4977" y="1659"/>
                    </a:lnTo>
                    <a:close/>
                    <a:moveTo>
                      <a:pt x="1643" y="596"/>
                    </a:moveTo>
                    <a:lnTo>
                      <a:pt x="1833" y="561"/>
                    </a:lnTo>
                    <a:lnTo>
                      <a:pt x="2061" y="1773"/>
                    </a:lnTo>
                    <a:lnTo>
                      <a:pt x="1871" y="1809"/>
                    </a:lnTo>
                    <a:lnTo>
                      <a:pt x="1643" y="596"/>
                    </a:lnTo>
                    <a:close/>
                    <a:moveTo>
                      <a:pt x="1388" y="596"/>
                    </a:moveTo>
                    <a:lnTo>
                      <a:pt x="1579" y="561"/>
                    </a:lnTo>
                    <a:lnTo>
                      <a:pt x="1807" y="1773"/>
                    </a:lnTo>
                    <a:lnTo>
                      <a:pt x="1616" y="1809"/>
                    </a:lnTo>
                    <a:lnTo>
                      <a:pt x="1388" y="596"/>
                    </a:lnTo>
                    <a:close/>
                    <a:moveTo>
                      <a:pt x="1134" y="596"/>
                    </a:moveTo>
                    <a:lnTo>
                      <a:pt x="1324" y="561"/>
                    </a:lnTo>
                    <a:lnTo>
                      <a:pt x="1551" y="1773"/>
                    </a:lnTo>
                    <a:lnTo>
                      <a:pt x="1361" y="1809"/>
                    </a:lnTo>
                    <a:lnTo>
                      <a:pt x="1134" y="596"/>
                    </a:lnTo>
                    <a:close/>
                    <a:moveTo>
                      <a:pt x="884" y="568"/>
                    </a:moveTo>
                    <a:lnTo>
                      <a:pt x="1077" y="568"/>
                    </a:lnTo>
                    <a:lnTo>
                      <a:pt x="1077" y="1802"/>
                    </a:lnTo>
                    <a:lnTo>
                      <a:pt x="884" y="1802"/>
                    </a:lnTo>
                    <a:lnTo>
                      <a:pt x="884" y="568"/>
                    </a:lnTo>
                    <a:close/>
                    <a:moveTo>
                      <a:pt x="3540" y="2418"/>
                    </a:moveTo>
                    <a:lnTo>
                      <a:pt x="3807" y="2354"/>
                    </a:lnTo>
                    <a:lnTo>
                      <a:pt x="4033" y="3306"/>
                    </a:lnTo>
                    <a:lnTo>
                      <a:pt x="3765" y="3369"/>
                    </a:lnTo>
                    <a:lnTo>
                      <a:pt x="3540" y="2418"/>
                    </a:lnTo>
                    <a:close/>
                    <a:moveTo>
                      <a:pt x="3622" y="2531"/>
                    </a:moveTo>
                    <a:lnTo>
                      <a:pt x="3639" y="2606"/>
                    </a:lnTo>
                    <a:lnTo>
                      <a:pt x="3791" y="2570"/>
                    </a:lnTo>
                    <a:lnTo>
                      <a:pt x="3773" y="2496"/>
                    </a:lnTo>
                    <a:lnTo>
                      <a:pt x="3622" y="2531"/>
                    </a:lnTo>
                    <a:close/>
                    <a:moveTo>
                      <a:pt x="3739" y="3028"/>
                    </a:moveTo>
                    <a:lnTo>
                      <a:pt x="3776" y="3184"/>
                    </a:lnTo>
                    <a:lnTo>
                      <a:pt x="3928" y="3148"/>
                    </a:lnTo>
                    <a:lnTo>
                      <a:pt x="3890" y="2991"/>
                    </a:lnTo>
                    <a:lnTo>
                      <a:pt x="3739" y="3028"/>
                    </a:lnTo>
                    <a:close/>
                    <a:moveTo>
                      <a:pt x="3193" y="2418"/>
                    </a:moveTo>
                    <a:lnTo>
                      <a:pt x="3418" y="3369"/>
                    </a:lnTo>
                    <a:lnTo>
                      <a:pt x="3687" y="3306"/>
                    </a:lnTo>
                    <a:lnTo>
                      <a:pt x="3461" y="2354"/>
                    </a:lnTo>
                    <a:lnTo>
                      <a:pt x="3193" y="2418"/>
                    </a:lnTo>
                    <a:close/>
                    <a:moveTo>
                      <a:pt x="3276" y="2531"/>
                    </a:moveTo>
                    <a:lnTo>
                      <a:pt x="3426" y="2496"/>
                    </a:lnTo>
                    <a:lnTo>
                      <a:pt x="3444" y="2570"/>
                    </a:lnTo>
                    <a:lnTo>
                      <a:pt x="3292" y="2606"/>
                    </a:lnTo>
                    <a:lnTo>
                      <a:pt x="3276" y="2531"/>
                    </a:lnTo>
                    <a:close/>
                    <a:moveTo>
                      <a:pt x="3393" y="3028"/>
                    </a:moveTo>
                    <a:lnTo>
                      <a:pt x="3429" y="3184"/>
                    </a:lnTo>
                    <a:lnTo>
                      <a:pt x="3581" y="3148"/>
                    </a:lnTo>
                    <a:lnTo>
                      <a:pt x="3544" y="2991"/>
                    </a:lnTo>
                    <a:lnTo>
                      <a:pt x="3393" y="3028"/>
                    </a:lnTo>
                    <a:close/>
                    <a:moveTo>
                      <a:pt x="2841" y="2418"/>
                    </a:moveTo>
                    <a:lnTo>
                      <a:pt x="3109" y="2354"/>
                    </a:lnTo>
                    <a:lnTo>
                      <a:pt x="3335" y="3306"/>
                    </a:lnTo>
                    <a:lnTo>
                      <a:pt x="3067" y="3369"/>
                    </a:lnTo>
                    <a:lnTo>
                      <a:pt x="2841" y="2418"/>
                    </a:lnTo>
                    <a:close/>
                    <a:moveTo>
                      <a:pt x="2923" y="2531"/>
                    </a:moveTo>
                    <a:lnTo>
                      <a:pt x="2941" y="2606"/>
                    </a:lnTo>
                    <a:lnTo>
                      <a:pt x="3092" y="2570"/>
                    </a:lnTo>
                    <a:lnTo>
                      <a:pt x="3075" y="2496"/>
                    </a:lnTo>
                    <a:lnTo>
                      <a:pt x="2923" y="2531"/>
                    </a:lnTo>
                    <a:close/>
                    <a:moveTo>
                      <a:pt x="3041" y="3028"/>
                    </a:moveTo>
                    <a:lnTo>
                      <a:pt x="3192" y="2991"/>
                    </a:lnTo>
                    <a:lnTo>
                      <a:pt x="3229" y="3148"/>
                    </a:lnTo>
                    <a:lnTo>
                      <a:pt x="3078" y="3184"/>
                    </a:lnTo>
                    <a:lnTo>
                      <a:pt x="3041" y="3028"/>
                    </a:lnTo>
                    <a:close/>
                    <a:moveTo>
                      <a:pt x="2553" y="2372"/>
                    </a:moveTo>
                    <a:lnTo>
                      <a:pt x="2828" y="2372"/>
                    </a:lnTo>
                    <a:lnTo>
                      <a:pt x="2828" y="3352"/>
                    </a:lnTo>
                    <a:lnTo>
                      <a:pt x="2553" y="3352"/>
                    </a:lnTo>
                    <a:lnTo>
                      <a:pt x="2553" y="2372"/>
                    </a:lnTo>
                    <a:close/>
                    <a:moveTo>
                      <a:pt x="2606" y="2503"/>
                    </a:moveTo>
                    <a:lnTo>
                      <a:pt x="2606" y="2579"/>
                    </a:lnTo>
                    <a:lnTo>
                      <a:pt x="2762" y="2579"/>
                    </a:lnTo>
                    <a:lnTo>
                      <a:pt x="2762" y="2503"/>
                    </a:lnTo>
                    <a:lnTo>
                      <a:pt x="2606" y="2503"/>
                    </a:lnTo>
                    <a:close/>
                    <a:moveTo>
                      <a:pt x="2606" y="3012"/>
                    </a:moveTo>
                    <a:lnTo>
                      <a:pt x="2606" y="3173"/>
                    </a:lnTo>
                    <a:lnTo>
                      <a:pt x="2762" y="3173"/>
                    </a:lnTo>
                    <a:lnTo>
                      <a:pt x="2762" y="3012"/>
                    </a:lnTo>
                    <a:lnTo>
                      <a:pt x="2606" y="3012"/>
                    </a:lnTo>
                    <a:close/>
                    <a:moveTo>
                      <a:pt x="5555" y="151"/>
                    </a:moveTo>
                    <a:lnTo>
                      <a:pt x="5555" y="374"/>
                    </a:lnTo>
                    <a:lnTo>
                      <a:pt x="5555" y="4849"/>
                    </a:lnTo>
                    <a:lnTo>
                      <a:pt x="5871" y="4849"/>
                    </a:lnTo>
                    <a:lnTo>
                      <a:pt x="5871" y="5585"/>
                    </a:lnTo>
                    <a:lnTo>
                      <a:pt x="0" y="5585"/>
                    </a:lnTo>
                    <a:lnTo>
                      <a:pt x="0" y="4849"/>
                    </a:lnTo>
                    <a:lnTo>
                      <a:pt x="326" y="4849"/>
                    </a:lnTo>
                    <a:lnTo>
                      <a:pt x="326" y="374"/>
                    </a:lnTo>
                    <a:lnTo>
                      <a:pt x="326" y="151"/>
                    </a:lnTo>
                    <a:lnTo>
                      <a:pt x="326" y="0"/>
                    </a:lnTo>
                    <a:lnTo>
                      <a:pt x="5555" y="0"/>
                    </a:lnTo>
                    <a:lnTo>
                      <a:pt x="5555" y="151"/>
                    </a:lnTo>
                    <a:close/>
                    <a:moveTo>
                      <a:pt x="2409" y="2135"/>
                    </a:moveTo>
                    <a:lnTo>
                      <a:pt x="2409" y="3385"/>
                    </a:lnTo>
                    <a:lnTo>
                      <a:pt x="5107" y="3385"/>
                    </a:lnTo>
                    <a:lnTo>
                      <a:pt x="5107" y="2135"/>
                    </a:lnTo>
                    <a:lnTo>
                      <a:pt x="2409" y="2135"/>
                    </a:lnTo>
                    <a:close/>
                    <a:moveTo>
                      <a:pt x="2409" y="3609"/>
                    </a:moveTo>
                    <a:lnTo>
                      <a:pt x="2409" y="4849"/>
                    </a:lnTo>
                    <a:lnTo>
                      <a:pt x="5107" y="4849"/>
                    </a:lnTo>
                    <a:lnTo>
                      <a:pt x="5107" y="3609"/>
                    </a:lnTo>
                    <a:lnTo>
                      <a:pt x="2409" y="3609"/>
                    </a:lnTo>
                    <a:close/>
                  </a:path>
                </a:pathLst>
              </a:custGeom>
              <a:solidFill>
                <a:srgbClr val="4B649F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noProof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9722" name="文本框 40"/>
            <p:cNvSpPr txBox="1">
              <a:spLocks noChangeArrowheads="1"/>
            </p:cNvSpPr>
            <p:nvPr/>
          </p:nvSpPr>
          <p:spPr bwMode="auto">
            <a:xfrm>
              <a:off x="3274697" y="3492524"/>
              <a:ext cx="1403379" cy="46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rgbClr val="4B649F"/>
                  </a:solidFill>
                </a:rPr>
                <a:t>第</a:t>
              </a:r>
              <a:r>
                <a:rPr lang="zh-CN" altLang="en-US" sz="2400" b="1">
                  <a:solidFill>
                    <a:srgbClr val="4B649F"/>
                  </a:solidFill>
                </a:rPr>
                <a:t>三部分</a:t>
              </a:r>
              <a:endParaRPr lang="zh-CN" altLang="en-US" sz="2400" b="1">
                <a:solidFill>
                  <a:srgbClr val="4B649F"/>
                </a:solidFill>
              </a:endParaRPr>
            </a:p>
          </p:txBody>
        </p:sp>
      </p:grpSp>
      <p:sp>
        <p:nvSpPr>
          <p:cNvPr id="29707" name="文本框 44"/>
          <p:cNvSpPr txBox="1">
            <a:spLocks noChangeArrowheads="1"/>
          </p:cNvSpPr>
          <p:nvPr/>
        </p:nvSpPr>
        <p:spPr bwMode="auto">
          <a:xfrm>
            <a:off x="5148898" y="3615373"/>
            <a:ext cx="207645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404040"/>
                </a:solidFill>
              </a:rPr>
              <a:t>制备过程</a:t>
            </a:r>
            <a:endParaRPr lang="zh-CN" altLang="en-US" sz="2400" b="1">
              <a:solidFill>
                <a:srgbClr val="404040"/>
              </a:solidFill>
            </a:endParaRPr>
          </a:p>
        </p:txBody>
      </p:sp>
      <p:sp>
        <p:nvSpPr>
          <p:cNvPr id="29708" name="文本框 45"/>
          <p:cNvSpPr txBox="1">
            <a:spLocks noChangeArrowheads="1"/>
          </p:cNvSpPr>
          <p:nvPr/>
        </p:nvSpPr>
        <p:spPr bwMode="auto">
          <a:xfrm>
            <a:off x="8136890" y="3691255"/>
            <a:ext cx="3127375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rgbClr val="404040"/>
                </a:solidFill>
              </a:rPr>
              <a:t>工作气压对薄膜结构与性能</a:t>
            </a:r>
            <a:r>
              <a:rPr lang="zh-CN" altLang="en-US" sz="2400" b="1">
                <a:solidFill>
                  <a:srgbClr val="404040"/>
                </a:solidFill>
              </a:rPr>
              <a:t>影响</a:t>
            </a:r>
            <a:endParaRPr lang="zh-CN" altLang="en-US" sz="2400" b="1">
              <a:solidFill>
                <a:srgbClr val="404040"/>
              </a:solidFill>
            </a:endParaRPr>
          </a:p>
        </p:txBody>
      </p:sp>
      <p:grpSp>
        <p:nvGrpSpPr>
          <p:cNvPr id="29705" name="组合 51"/>
          <p:cNvGrpSpPr/>
          <p:nvPr/>
        </p:nvGrpSpPr>
        <p:grpSpPr bwMode="auto">
          <a:xfrm>
            <a:off x="2222818" y="1761173"/>
            <a:ext cx="1402080" cy="1852614"/>
            <a:chOff x="5353035" y="2101178"/>
            <a:chExt cx="1401805" cy="1851426"/>
          </a:xfrm>
        </p:grpSpPr>
        <p:grpSp>
          <p:nvGrpSpPr>
            <p:cNvPr id="29716" name="组合 36"/>
            <p:cNvGrpSpPr/>
            <p:nvPr/>
          </p:nvGrpSpPr>
          <p:grpSpPr bwMode="auto">
            <a:xfrm>
              <a:off x="5421944" y="2101178"/>
              <a:ext cx="1277954" cy="1277954"/>
              <a:chOff x="5288161" y="2234042"/>
              <a:chExt cx="1607262" cy="1607262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5287330" y="2234042"/>
                <a:ext cx="1608922" cy="1608206"/>
              </a:xfrm>
              <a:prstGeom prst="ellipse">
                <a:avLst/>
              </a:prstGeom>
              <a:solidFill>
                <a:srgbClr val="4B649F"/>
              </a:solidFill>
              <a:ln w="19050">
                <a:solidFill>
                  <a:srgbClr val="4B64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5397120" y="2335801"/>
                <a:ext cx="1389342" cy="1388724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4B64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/>
              </a:p>
            </p:txBody>
          </p:sp>
          <p:sp>
            <p:nvSpPr>
              <p:cNvPr id="29720" name="KSO_Shape"/>
              <p:cNvSpPr>
                <a:spLocks noChangeArrowheads="1"/>
              </p:cNvSpPr>
              <p:nvPr/>
            </p:nvSpPr>
            <p:spPr bwMode="auto">
              <a:xfrm>
                <a:off x="5547153" y="2697761"/>
                <a:ext cx="1089278" cy="662788"/>
              </a:xfrm>
              <a:custGeom>
                <a:avLst/>
                <a:gdLst>
                  <a:gd name="T0" fmla="*/ 2147483646 w 3931"/>
                  <a:gd name="T1" fmla="*/ 2147483646 h 2392"/>
                  <a:gd name="T2" fmla="*/ 2147483646 w 3931"/>
                  <a:gd name="T3" fmla="*/ 2147483646 h 2392"/>
                  <a:gd name="T4" fmla="*/ 2147483646 w 3931"/>
                  <a:gd name="T5" fmla="*/ 2147483646 h 2392"/>
                  <a:gd name="T6" fmla="*/ 2147483646 w 3931"/>
                  <a:gd name="T7" fmla="*/ 2147483646 h 2392"/>
                  <a:gd name="T8" fmla="*/ 2147483646 w 3931"/>
                  <a:gd name="T9" fmla="*/ 2147483646 h 2392"/>
                  <a:gd name="T10" fmla="*/ 2147483646 w 3931"/>
                  <a:gd name="T11" fmla="*/ 2147483646 h 2392"/>
                  <a:gd name="T12" fmla="*/ 2147483646 w 3931"/>
                  <a:gd name="T13" fmla="*/ 2147483646 h 2392"/>
                  <a:gd name="T14" fmla="*/ 2147483646 w 3931"/>
                  <a:gd name="T15" fmla="*/ 2147483646 h 2392"/>
                  <a:gd name="T16" fmla="*/ 2147483646 w 3931"/>
                  <a:gd name="T17" fmla="*/ 2147483646 h 2392"/>
                  <a:gd name="T18" fmla="*/ 2147483646 w 3931"/>
                  <a:gd name="T19" fmla="*/ 2147483646 h 2392"/>
                  <a:gd name="T20" fmla="*/ 2147483646 w 3931"/>
                  <a:gd name="T21" fmla="*/ 2147483646 h 2392"/>
                  <a:gd name="T22" fmla="*/ 2147483646 w 3931"/>
                  <a:gd name="T23" fmla="*/ 2147483646 h 2392"/>
                  <a:gd name="T24" fmla="*/ 2147483646 w 3931"/>
                  <a:gd name="T25" fmla="*/ 2147483646 h 2392"/>
                  <a:gd name="T26" fmla="*/ 0 w 3931"/>
                  <a:gd name="T27" fmla="*/ 2147483646 h 2392"/>
                  <a:gd name="T28" fmla="*/ 2147483646 w 3931"/>
                  <a:gd name="T29" fmla="*/ 0 h 2392"/>
                  <a:gd name="T30" fmla="*/ 2147483646 w 3931"/>
                  <a:gd name="T31" fmla="*/ 2147483646 h 2392"/>
                  <a:gd name="T32" fmla="*/ 2147483646 w 3931"/>
                  <a:gd name="T33" fmla="*/ 2147483646 h 2392"/>
                  <a:gd name="T34" fmla="*/ 2147483646 w 3931"/>
                  <a:gd name="T35" fmla="*/ 2147483646 h 2392"/>
                  <a:gd name="T36" fmla="*/ 2147483646 w 3931"/>
                  <a:gd name="T37" fmla="*/ 2147483646 h 2392"/>
                  <a:gd name="T38" fmla="*/ 2147483646 w 3931"/>
                  <a:gd name="T39" fmla="*/ 2147483646 h 2392"/>
                  <a:gd name="T40" fmla="*/ 2147483646 w 3931"/>
                  <a:gd name="T41" fmla="*/ 2147483646 h 2392"/>
                  <a:gd name="T42" fmla="*/ 2147483646 w 3931"/>
                  <a:gd name="T43" fmla="*/ 2147483646 h 2392"/>
                  <a:gd name="T44" fmla="*/ 2147483646 w 3931"/>
                  <a:gd name="T45" fmla="*/ 2147483646 h 2392"/>
                  <a:gd name="T46" fmla="*/ 2147483646 w 3931"/>
                  <a:gd name="T47" fmla="*/ 2147483646 h 2392"/>
                  <a:gd name="T48" fmla="*/ 2147483646 w 3931"/>
                  <a:gd name="T49" fmla="*/ 2147483646 h 2392"/>
                  <a:gd name="T50" fmla="*/ 2147483646 w 3931"/>
                  <a:gd name="T51" fmla="*/ 2147483646 h 2392"/>
                  <a:gd name="T52" fmla="*/ 2147483646 w 3931"/>
                  <a:gd name="T53" fmla="*/ 2147483646 h 2392"/>
                  <a:gd name="T54" fmla="*/ 2147483646 w 3931"/>
                  <a:gd name="T55" fmla="*/ 2147483646 h 2392"/>
                  <a:gd name="T56" fmla="*/ 2147483646 w 3931"/>
                  <a:gd name="T57" fmla="*/ 2147483646 h 239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3931" h="2392">
                    <a:moveTo>
                      <a:pt x="3046" y="1287"/>
                    </a:moveTo>
                    <a:cubicBezTo>
                      <a:pt x="3046" y="1287"/>
                      <a:pt x="2618" y="850"/>
                      <a:pt x="2027" y="850"/>
                    </a:cubicBezTo>
                    <a:cubicBezTo>
                      <a:pt x="1450" y="850"/>
                      <a:pt x="880" y="1287"/>
                      <a:pt x="880" y="1287"/>
                    </a:cubicBezTo>
                    <a:cubicBezTo>
                      <a:pt x="560" y="1154"/>
                      <a:pt x="560" y="1154"/>
                      <a:pt x="560" y="1154"/>
                    </a:cubicBezTo>
                    <a:cubicBezTo>
                      <a:pt x="560" y="1546"/>
                      <a:pt x="560" y="1546"/>
                      <a:pt x="560" y="1546"/>
                    </a:cubicBezTo>
                    <a:cubicBezTo>
                      <a:pt x="610" y="1563"/>
                      <a:pt x="647" y="1610"/>
                      <a:pt x="647" y="1666"/>
                    </a:cubicBezTo>
                    <a:cubicBezTo>
                      <a:pt x="647" y="1723"/>
                      <a:pt x="609" y="1769"/>
                      <a:pt x="558" y="1786"/>
                    </a:cubicBezTo>
                    <a:cubicBezTo>
                      <a:pt x="653" y="2208"/>
                      <a:pt x="653" y="2208"/>
                      <a:pt x="653" y="2208"/>
                    </a:cubicBezTo>
                    <a:cubicBezTo>
                      <a:pt x="373" y="2208"/>
                      <a:pt x="373" y="2208"/>
                      <a:pt x="373" y="2208"/>
                    </a:cubicBezTo>
                    <a:cubicBezTo>
                      <a:pt x="469" y="1784"/>
                      <a:pt x="469" y="1784"/>
                      <a:pt x="469" y="1784"/>
                    </a:cubicBezTo>
                    <a:cubicBezTo>
                      <a:pt x="423" y="1764"/>
                      <a:pt x="391" y="1719"/>
                      <a:pt x="391" y="1666"/>
                    </a:cubicBezTo>
                    <a:cubicBezTo>
                      <a:pt x="391" y="1614"/>
                      <a:pt x="422" y="1570"/>
                      <a:pt x="466" y="1549"/>
                    </a:cubicBezTo>
                    <a:cubicBezTo>
                      <a:pt x="466" y="1115"/>
                      <a:pt x="466" y="1115"/>
                      <a:pt x="466" y="1115"/>
                    </a:cubicBezTo>
                    <a:cubicBezTo>
                      <a:pt x="0" y="920"/>
                      <a:pt x="0" y="920"/>
                      <a:pt x="0" y="920"/>
                    </a:cubicBezTo>
                    <a:cubicBezTo>
                      <a:pt x="2050" y="0"/>
                      <a:pt x="2050" y="0"/>
                      <a:pt x="2050" y="0"/>
                    </a:cubicBezTo>
                    <a:cubicBezTo>
                      <a:pt x="3931" y="932"/>
                      <a:pt x="3931" y="932"/>
                      <a:pt x="3931" y="932"/>
                    </a:cubicBezTo>
                    <a:lnTo>
                      <a:pt x="3046" y="1287"/>
                    </a:lnTo>
                    <a:close/>
                    <a:moveTo>
                      <a:pt x="2004" y="1072"/>
                    </a:moveTo>
                    <a:cubicBezTo>
                      <a:pt x="2598" y="1072"/>
                      <a:pt x="2929" y="1386"/>
                      <a:pt x="2929" y="1386"/>
                    </a:cubicBezTo>
                    <a:cubicBezTo>
                      <a:pt x="2929" y="2147"/>
                      <a:pt x="2929" y="2147"/>
                      <a:pt x="2929" y="2147"/>
                    </a:cubicBezTo>
                    <a:cubicBezTo>
                      <a:pt x="2929" y="2147"/>
                      <a:pt x="2586" y="2392"/>
                      <a:pt x="1957" y="2392"/>
                    </a:cubicBezTo>
                    <a:cubicBezTo>
                      <a:pt x="1328" y="2392"/>
                      <a:pt x="1099" y="2147"/>
                      <a:pt x="1099" y="2147"/>
                    </a:cubicBezTo>
                    <a:cubicBezTo>
                      <a:pt x="1099" y="1386"/>
                      <a:pt x="1099" y="1386"/>
                      <a:pt x="1099" y="1386"/>
                    </a:cubicBezTo>
                    <a:cubicBezTo>
                      <a:pt x="1099" y="1386"/>
                      <a:pt x="1410" y="1072"/>
                      <a:pt x="2004" y="1072"/>
                    </a:cubicBezTo>
                    <a:close/>
                    <a:moveTo>
                      <a:pt x="1992" y="2252"/>
                    </a:moveTo>
                    <a:cubicBezTo>
                      <a:pt x="2404" y="2252"/>
                      <a:pt x="2738" y="2168"/>
                      <a:pt x="2738" y="2066"/>
                    </a:cubicBezTo>
                    <a:cubicBezTo>
                      <a:pt x="2738" y="1963"/>
                      <a:pt x="2404" y="1879"/>
                      <a:pt x="1992" y="1879"/>
                    </a:cubicBezTo>
                    <a:cubicBezTo>
                      <a:pt x="1581" y="1879"/>
                      <a:pt x="1247" y="1963"/>
                      <a:pt x="1247" y="2066"/>
                    </a:cubicBezTo>
                    <a:cubicBezTo>
                      <a:pt x="1247" y="2168"/>
                      <a:pt x="1581" y="2252"/>
                      <a:pt x="1992" y="2252"/>
                    </a:cubicBezTo>
                    <a:close/>
                  </a:path>
                </a:pathLst>
              </a:custGeom>
              <a:solidFill>
                <a:srgbClr val="4B64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 anchorCtr="1"/>
              <a:lstStyle/>
              <a:p>
                <a:endParaRPr lang="zh-CN" altLang="en-US"/>
              </a:p>
            </p:txBody>
          </p:sp>
        </p:grpSp>
        <p:sp>
          <p:nvSpPr>
            <p:cNvPr id="29717" name="文本框 41"/>
            <p:cNvSpPr txBox="1">
              <a:spLocks noChangeArrowheads="1"/>
            </p:cNvSpPr>
            <p:nvPr/>
          </p:nvSpPr>
          <p:spPr bwMode="auto">
            <a:xfrm>
              <a:off x="5353035" y="3492524"/>
              <a:ext cx="1401805" cy="46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rgbClr val="4B649F"/>
                  </a:solidFill>
                </a:rPr>
                <a:t>第</a:t>
              </a:r>
              <a:r>
                <a:rPr lang="zh-CN" altLang="en-US" sz="2400" b="1">
                  <a:solidFill>
                    <a:srgbClr val="4B649F"/>
                  </a:solidFill>
                </a:rPr>
                <a:t>一部分</a:t>
              </a:r>
              <a:endParaRPr lang="zh-CN" altLang="en-US" sz="2400" b="1">
                <a:solidFill>
                  <a:srgbClr val="4B649F"/>
                </a:solidFill>
              </a:endParaRPr>
            </a:p>
          </p:txBody>
        </p:sp>
      </p:grpSp>
      <p:sp>
        <p:nvSpPr>
          <p:cNvPr id="29709" name="文本框 46"/>
          <p:cNvSpPr txBox="1">
            <a:spLocks noChangeArrowheads="1"/>
          </p:cNvSpPr>
          <p:nvPr/>
        </p:nvSpPr>
        <p:spPr bwMode="auto">
          <a:xfrm>
            <a:off x="1900555" y="3590290"/>
            <a:ext cx="210820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404040"/>
                </a:solidFill>
              </a:rPr>
              <a:t>CrN</a:t>
            </a:r>
            <a:r>
              <a:rPr lang="zh-CN" altLang="en-US" sz="2400" b="1">
                <a:solidFill>
                  <a:srgbClr val="404040"/>
                </a:solidFill>
              </a:rPr>
              <a:t>结构与</a:t>
            </a:r>
            <a:r>
              <a:rPr lang="zh-CN" altLang="en-US" sz="2400" b="1">
                <a:solidFill>
                  <a:srgbClr val="404040"/>
                </a:solidFill>
              </a:rPr>
              <a:t>性能</a:t>
            </a:r>
            <a:endParaRPr lang="zh-CN" altLang="en-US" sz="2400" b="1">
              <a:solidFill>
                <a:srgbClr val="404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/>
      <p:bldP spid="29708" grpId="0"/>
      <p:bldP spid="29709" grpId="0"/>
      <p:bldP spid="29707" grpId="1"/>
      <p:bldP spid="29708" grpId="1"/>
      <p:bldP spid="2970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540000"/>
            <a:ext cx="5619750" cy="1965325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31747" name="文本框 2"/>
          <p:cNvSpPr txBox="1">
            <a:spLocks noChangeArrowheads="1"/>
          </p:cNvSpPr>
          <p:nvPr/>
        </p:nvSpPr>
        <p:spPr bwMode="auto">
          <a:xfrm>
            <a:off x="5854700" y="2292350"/>
            <a:ext cx="570865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4B649F"/>
                </a:solidFill>
              </a:rPr>
              <a:t>第一部分</a:t>
            </a:r>
            <a:endParaRPr lang="zh-CN" altLang="en-US" sz="3600" b="1">
              <a:solidFill>
                <a:srgbClr val="4B649F"/>
              </a:solidFill>
            </a:endParaRPr>
          </a:p>
        </p:txBody>
      </p:sp>
      <p:sp>
        <p:nvSpPr>
          <p:cNvPr id="31748" name="文本框 4"/>
          <p:cNvSpPr txBox="1">
            <a:spLocks noChangeArrowheads="1"/>
          </p:cNvSpPr>
          <p:nvPr/>
        </p:nvSpPr>
        <p:spPr bwMode="auto">
          <a:xfrm>
            <a:off x="5854700" y="3216275"/>
            <a:ext cx="6584315" cy="110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l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4400" b="1">
                <a:solidFill>
                  <a:srgbClr val="808080"/>
                </a:solidFill>
                <a:sym typeface="+mn-ea"/>
              </a:rPr>
              <a:t>CrN结构与性能</a:t>
            </a:r>
            <a:endParaRPr lang="zh-CN" altLang="en-US" sz="4400" b="1">
              <a:solidFill>
                <a:srgbClr val="808080"/>
              </a:solidFill>
            </a:endParaRPr>
          </a:p>
        </p:txBody>
      </p:sp>
      <p:grpSp>
        <p:nvGrpSpPr>
          <p:cNvPr id="31749" name="组合 5"/>
          <p:cNvGrpSpPr/>
          <p:nvPr/>
        </p:nvGrpSpPr>
        <p:grpSpPr bwMode="auto">
          <a:xfrm>
            <a:off x="1519238" y="2232025"/>
            <a:ext cx="2581275" cy="2582863"/>
            <a:chOff x="1131485" y="2234042"/>
            <a:chExt cx="1607262" cy="1607262"/>
          </a:xfrm>
        </p:grpSpPr>
        <p:sp>
          <p:nvSpPr>
            <p:cNvPr id="7" name="椭圆 6"/>
            <p:cNvSpPr/>
            <p:nvPr/>
          </p:nvSpPr>
          <p:spPr>
            <a:xfrm>
              <a:off x="1131485" y="2234042"/>
              <a:ext cx="1607262" cy="1607262"/>
            </a:xfrm>
            <a:prstGeom prst="ellipse">
              <a:avLst/>
            </a:prstGeom>
            <a:solidFill>
              <a:srgbClr val="4B649F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8" name="椭圆 7"/>
            <p:cNvSpPr/>
            <p:nvPr/>
          </p:nvSpPr>
          <p:spPr>
            <a:xfrm>
              <a:off x="1241206" y="2343696"/>
              <a:ext cx="1387820" cy="138795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31754" name="KSO_Shape"/>
            <p:cNvSpPr>
              <a:spLocks noChangeArrowheads="1"/>
            </p:cNvSpPr>
            <p:nvPr/>
          </p:nvSpPr>
          <p:spPr bwMode="auto">
            <a:xfrm>
              <a:off x="1480150" y="2597150"/>
              <a:ext cx="909932" cy="881046"/>
            </a:xfrm>
            <a:custGeom>
              <a:avLst/>
              <a:gdLst>
                <a:gd name="T0" fmla="*/ 8644 w 8965002"/>
                <a:gd name="T1" fmla="*/ 3777 h 8673857"/>
                <a:gd name="T2" fmla="*/ 8892 w 8965002"/>
                <a:gd name="T3" fmla="*/ 3777 h 8673857"/>
                <a:gd name="T4" fmla="*/ 9300 w 8965002"/>
                <a:gd name="T5" fmla="*/ 4552 h 8673857"/>
                <a:gd name="T6" fmla="*/ 7282 w 8965002"/>
                <a:gd name="T7" fmla="*/ 7598 h 8673857"/>
                <a:gd name="T8" fmla="*/ 6806 w 8965002"/>
                <a:gd name="T9" fmla="*/ 7834 h 8673857"/>
                <a:gd name="T10" fmla="*/ 5621 w 8965002"/>
                <a:gd name="T11" fmla="*/ 7834 h 8673857"/>
                <a:gd name="T12" fmla="*/ 5621 w 8965002"/>
                <a:gd name="T13" fmla="*/ 8794 h 8673857"/>
                <a:gd name="T14" fmla="*/ 5463 w 8965002"/>
                <a:gd name="T15" fmla="*/ 9054 h 8673857"/>
                <a:gd name="T16" fmla="*/ 5318 w 8965002"/>
                <a:gd name="T17" fmla="*/ 9089 h 8673857"/>
                <a:gd name="T18" fmla="*/ 5134 w 8965002"/>
                <a:gd name="T19" fmla="*/ 9034 h 8673857"/>
                <a:gd name="T20" fmla="*/ 4211 w 8965002"/>
                <a:gd name="T21" fmla="*/ 8408 h 8673857"/>
                <a:gd name="T22" fmla="*/ 3308 w 8965002"/>
                <a:gd name="T23" fmla="*/ 9034 h 8673857"/>
                <a:gd name="T24" fmla="*/ 2978 w 8965002"/>
                <a:gd name="T25" fmla="*/ 9054 h 8673857"/>
                <a:gd name="T26" fmla="*/ 2809 w 8965002"/>
                <a:gd name="T27" fmla="*/ 8794 h 8673857"/>
                <a:gd name="T28" fmla="*/ 2809 w 8965002"/>
                <a:gd name="T29" fmla="*/ 6394 h 8673857"/>
                <a:gd name="T30" fmla="*/ 3316 w 8965002"/>
                <a:gd name="T31" fmla="*/ 5378 h 8673857"/>
                <a:gd name="T32" fmla="*/ 3477 w 8965002"/>
                <a:gd name="T33" fmla="*/ 5335 h 8673857"/>
                <a:gd name="T34" fmla="*/ 5950 w 8965002"/>
                <a:gd name="T35" fmla="*/ 5335 h 8673857"/>
                <a:gd name="T36" fmla="*/ 5613 w 8965002"/>
                <a:gd name="T37" fmla="*/ 6582 h 8673857"/>
                <a:gd name="T38" fmla="*/ 6512 w 8965002"/>
                <a:gd name="T39" fmla="*/ 6582 h 8673857"/>
                <a:gd name="T40" fmla="*/ 8644 w 8965002"/>
                <a:gd name="T41" fmla="*/ 3777 h 8673857"/>
                <a:gd name="T42" fmla="*/ 6389 w 8965002"/>
                <a:gd name="T43" fmla="*/ 0 h 8673857"/>
                <a:gd name="T44" fmla="*/ 8573 w 8965002"/>
                <a:gd name="T45" fmla="*/ 144 h 8673857"/>
                <a:gd name="T46" fmla="*/ 8969 w 8965002"/>
                <a:gd name="T47" fmla="*/ 927 h 8673857"/>
                <a:gd name="T48" fmla="*/ 6492 w 8965002"/>
                <a:gd name="T49" fmla="*/ 4165 h 8673857"/>
                <a:gd name="T50" fmla="*/ 6044 w 8965002"/>
                <a:gd name="T51" fmla="*/ 4378 h 8673857"/>
                <a:gd name="T52" fmla="*/ 2310 w 8965002"/>
                <a:gd name="T53" fmla="*/ 4378 h 8673857"/>
                <a:gd name="T54" fmla="*/ 1203 w 8965002"/>
                <a:gd name="T55" fmla="*/ 5739 h 8673857"/>
                <a:gd name="T56" fmla="*/ 1882 w 8965002"/>
                <a:gd name="T57" fmla="*/ 6522 h 8673857"/>
                <a:gd name="T58" fmla="*/ 2180 w 8965002"/>
                <a:gd name="T59" fmla="*/ 6581 h 8673857"/>
                <a:gd name="T60" fmla="*/ 2180 w 8965002"/>
                <a:gd name="T61" fmla="*/ 7833 h 8673857"/>
                <a:gd name="T62" fmla="*/ 56 w 8965002"/>
                <a:gd name="T63" fmla="*/ 5995 h 8673857"/>
                <a:gd name="T64" fmla="*/ 68 w 8965002"/>
                <a:gd name="T65" fmla="*/ 4956 h 8673857"/>
                <a:gd name="T66" fmla="*/ 2840 w 8965002"/>
                <a:gd name="T67" fmla="*/ 703 h 8673857"/>
                <a:gd name="T68" fmla="*/ 3676 w 8965002"/>
                <a:gd name="T69" fmla="*/ 239 h 8673857"/>
                <a:gd name="T70" fmla="*/ 6389 w 8965002"/>
                <a:gd name="T71" fmla="*/ 0 h 86738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rgbClr val="4B64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anchorCtr="1"/>
            <a:lstStyle/>
            <a:p>
              <a:endParaRPr lang="zh-CN" altLang="en-US"/>
            </a:p>
          </p:txBody>
        </p:sp>
      </p:grpSp>
      <p:pic>
        <p:nvPicPr>
          <p:cNvPr id="31750" name="图片 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5200650"/>
            <a:ext cx="586581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图片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78763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4" name="图片 1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3581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85" name="组合 18"/>
          <p:cNvGrpSpPr/>
          <p:nvPr/>
        </p:nvGrpSpPr>
        <p:grpSpPr bwMode="auto">
          <a:xfrm>
            <a:off x="133350" y="125413"/>
            <a:ext cx="639763" cy="638175"/>
            <a:chOff x="1131485" y="2234042"/>
            <a:chExt cx="1607262" cy="1607262"/>
          </a:xfrm>
        </p:grpSpPr>
        <p:sp>
          <p:nvSpPr>
            <p:cNvPr id="20" name="椭圆 19"/>
            <p:cNvSpPr/>
            <p:nvPr/>
          </p:nvSpPr>
          <p:spPr>
            <a:xfrm>
              <a:off x="1131485" y="2234042"/>
              <a:ext cx="1607262" cy="1607262"/>
            </a:xfrm>
            <a:prstGeom prst="ellipse">
              <a:avLst/>
            </a:prstGeom>
            <a:solidFill>
              <a:srgbClr val="4B649F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21" name="椭圆 20"/>
            <p:cNvSpPr/>
            <p:nvPr/>
          </p:nvSpPr>
          <p:spPr>
            <a:xfrm>
              <a:off x="1239169" y="2341991"/>
              <a:ext cx="1391895" cy="13913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32791" name="KSO_Shape"/>
            <p:cNvSpPr>
              <a:spLocks noChangeArrowheads="1"/>
            </p:cNvSpPr>
            <p:nvPr/>
          </p:nvSpPr>
          <p:spPr bwMode="auto">
            <a:xfrm>
              <a:off x="1480150" y="2597150"/>
              <a:ext cx="909932" cy="881046"/>
            </a:xfrm>
            <a:custGeom>
              <a:avLst/>
              <a:gdLst>
                <a:gd name="T0" fmla="*/ 8644 w 8965002"/>
                <a:gd name="T1" fmla="*/ 3777 h 8673857"/>
                <a:gd name="T2" fmla="*/ 8892 w 8965002"/>
                <a:gd name="T3" fmla="*/ 3777 h 8673857"/>
                <a:gd name="T4" fmla="*/ 9300 w 8965002"/>
                <a:gd name="T5" fmla="*/ 4552 h 8673857"/>
                <a:gd name="T6" fmla="*/ 7282 w 8965002"/>
                <a:gd name="T7" fmla="*/ 7598 h 8673857"/>
                <a:gd name="T8" fmla="*/ 6806 w 8965002"/>
                <a:gd name="T9" fmla="*/ 7834 h 8673857"/>
                <a:gd name="T10" fmla="*/ 5621 w 8965002"/>
                <a:gd name="T11" fmla="*/ 7834 h 8673857"/>
                <a:gd name="T12" fmla="*/ 5621 w 8965002"/>
                <a:gd name="T13" fmla="*/ 8794 h 8673857"/>
                <a:gd name="T14" fmla="*/ 5463 w 8965002"/>
                <a:gd name="T15" fmla="*/ 9054 h 8673857"/>
                <a:gd name="T16" fmla="*/ 5318 w 8965002"/>
                <a:gd name="T17" fmla="*/ 9089 h 8673857"/>
                <a:gd name="T18" fmla="*/ 5134 w 8965002"/>
                <a:gd name="T19" fmla="*/ 9034 h 8673857"/>
                <a:gd name="T20" fmla="*/ 4211 w 8965002"/>
                <a:gd name="T21" fmla="*/ 8408 h 8673857"/>
                <a:gd name="T22" fmla="*/ 3308 w 8965002"/>
                <a:gd name="T23" fmla="*/ 9034 h 8673857"/>
                <a:gd name="T24" fmla="*/ 2978 w 8965002"/>
                <a:gd name="T25" fmla="*/ 9054 h 8673857"/>
                <a:gd name="T26" fmla="*/ 2809 w 8965002"/>
                <a:gd name="T27" fmla="*/ 8794 h 8673857"/>
                <a:gd name="T28" fmla="*/ 2809 w 8965002"/>
                <a:gd name="T29" fmla="*/ 6394 h 8673857"/>
                <a:gd name="T30" fmla="*/ 3316 w 8965002"/>
                <a:gd name="T31" fmla="*/ 5378 h 8673857"/>
                <a:gd name="T32" fmla="*/ 3477 w 8965002"/>
                <a:gd name="T33" fmla="*/ 5335 h 8673857"/>
                <a:gd name="T34" fmla="*/ 5950 w 8965002"/>
                <a:gd name="T35" fmla="*/ 5335 h 8673857"/>
                <a:gd name="T36" fmla="*/ 5613 w 8965002"/>
                <a:gd name="T37" fmla="*/ 6582 h 8673857"/>
                <a:gd name="T38" fmla="*/ 6512 w 8965002"/>
                <a:gd name="T39" fmla="*/ 6582 h 8673857"/>
                <a:gd name="T40" fmla="*/ 8644 w 8965002"/>
                <a:gd name="T41" fmla="*/ 3777 h 8673857"/>
                <a:gd name="T42" fmla="*/ 6389 w 8965002"/>
                <a:gd name="T43" fmla="*/ 0 h 8673857"/>
                <a:gd name="T44" fmla="*/ 8573 w 8965002"/>
                <a:gd name="T45" fmla="*/ 144 h 8673857"/>
                <a:gd name="T46" fmla="*/ 8969 w 8965002"/>
                <a:gd name="T47" fmla="*/ 927 h 8673857"/>
                <a:gd name="T48" fmla="*/ 6492 w 8965002"/>
                <a:gd name="T49" fmla="*/ 4165 h 8673857"/>
                <a:gd name="T50" fmla="*/ 6044 w 8965002"/>
                <a:gd name="T51" fmla="*/ 4378 h 8673857"/>
                <a:gd name="T52" fmla="*/ 2310 w 8965002"/>
                <a:gd name="T53" fmla="*/ 4378 h 8673857"/>
                <a:gd name="T54" fmla="*/ 1203 w 8965002"/>
                <a:gd name="T55" fmla="*/ 5739 h 8673857"/>
                <a:gd name="T56" fmla="*/ 1882 w 8965002"/>
                <a:gd name="T57" fmla="*/ 6522 h 8673857"/>
                <a:gd name="T58" fmla="*/ 2180 w 8965002"/>
                <a:gd name="T59" fmla="*/ 6581 h 8673857"/>
                <a:gd name="T60" fmla="*/ 2180 w 8965002"/>
                <a:gd name="T61" fmla="*/ 7833 h 8673857"/>
                <a:gd name="T62" fmla="*/ 56 w 8965002"/>
                <a:gd name="T63" fmla="*/ 5995 h 8673857"/>
                <a:gd name="T64" fmla="*/ 68 w 8965002"/>
                <a:gd name="T65" fmla="*/ 4956 h 8673857"/>
                <a:gd name="T66" fmla="*/ 2840 w 8965002"/>
                <a:gd name="T67" fmla="*/ 703 h 8673857"/>
                <a:gd name="T68" fmla="*/ 3676 w 8965002"/>
                <a:gd name="T69" fmla="*/ 239 h 8673857"/>
                <a:gd name="T70" fmla="*/ 6389 w 8965002"/>
                <a:gd name="T71" fmla="*/ 0 h 86738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rgbClr val="4B64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anchorCtr="1"/>
            <a:lstStyle/>
            <a:p>
              <a:endParaRPr lang="zh-CN" altLang="en-US"/>
            </a:p>
          </p:txBody>
        </p:sp>
      </p:grpSp>
      <p:sp>
        <p:nvSpPr>
          <p:cNvPr id="32786" name="文本框 22"/>
          <p:cNvSpPr txBox="1">
            <a:spLocks noChangeArrowheads="1"/>
          </p:cNvSpPr>
          <p:nvPr/>
        </p:nvSpPr>
        <p:spPr bwMode="auto">
          <a:xfrm>
            <a:off x="868363" y="25400"/>
            <a:ext cx="4541837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rgbClr val="4B649F"/>
                </a:solidFill>
              </a:rPr>
              <a:t>CrN</a:t>
            </a:r>
            <a:r>
              <a:rPr lang="zh-CN" altLang="en-US" b="1">
                <a:solidFill>
                  <a:srgbClr val="4B649F"/>
                </a:solidFill>
              </a:rPr>
              <a:t>结构与性能</a:t>
            </a:r>
            <a:endParaRPr lang="zh-CN" altLang="en-US" b="1">
              <a:solidFill>
                <a:srgbClr val="4B649F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0" y="823119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pic>
        <p:nvPicPr>
          <p:cNvPr id="3" name="图片 2" descr="0DCB8C54DD45B706CAFD4A57A5D7997E"/>
          <p:cNvPicPr>
            <a:picLocks noChangeAspect="1"/>
          </p:cNvPicPr>
          <p:nvPr/>
        </p:nvPicPr>
        <p:blipFill>
          <a:blip r:embed="rId2"/>
          <a:srcRect l="19375"/>
          <a:stretch>
            <a:fillRect/>
          </a:stretch>
        </p:blipFill>
        <p:spPr>
          <a:xfrm>
            <a:off x="6718300" y="895985"/>
            <a:ext cx="2997200" cy="268986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868680" y="1419860"/>
            <a:ext cx="4853940" cy="456438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solidFill>
              <a:srgbClr val="4B6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27659" name="文本框 10"/>
          <p:cNvSpPr txBox="1">
            <a:spLocks noChangeArrowheads="1"/>
          </p:cNvSpPr>
          <p:nvPr/>
        </p:nvSpPr>
        <p:spPr bwMode="auto">
          <a:xfrm>
            <a:off x="1532890" y="1247775"/>
            <a:ext cx="3524631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CrN</a:t>
            </a:r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薄膜</a:t>
            </a:r>
            <a:endParaRPr lang="zh-CN" altLang="en-US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88390" y="1737360"/>
            <a:ext cx="441515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latinLnBrk="0">
              <a:lnSpc>
                <a:spcPct val="150000"/>
              </a:lnSpc>
            </a:pPr>
            <a:r>
              <a:rPr lang="en-US" altLang="zh-CN"/>
              <a:t>    </a:t>
            </a:r>
            <a:r>
              <a:rPr lang="en-US" altLang="zh-CN" sz="2000"/>
              <a:t> </a:t>
            </a:r>
            <a:r>
              <a:rPr sz="2000"/>
              <a:t>CrN具有NaC</a:t>
            </a:r>
            <a:r>
              <a:rPr lang="en-US" sz="2000"/>
              <a:t>l</a:t>
            </a:r>
            <a:r>
              <a:rPr sz="2000"/>
              <a:t>面心立方结构</a:t>
            </a:r>
            <a:r>
              <a:rPr lang="en-US" sz="2000"/>
              <a:t>,</a:t>
            </a:r>
            <a:r>
              <a:rPr lang="zh-CN" sz="2000"/>
              <a:t>CrN 薄膜中主要CrN相(面心立方结构)、Cr</a:t>
            </a:r>
            <a:r>
              <a:rPr lang="en-US" altLang="zh-CN" sz="2000" baseline="-25000"/>
              <a:t>2</a:t>
            </a:r>
            <a:r>
              <a:rPr lang="zh-CN" sz="2000"/>
              <a:t>N(密排立方结构)及Cr相，</a:t>
            </a:r>
            <a:r>
              <a:rPr lang="zh-CN" sz="2000">
                <a:sym typeface="+mn-ea"/>
              </a:rPr>
              <a:t>Cr</a:t>
            </a:r>
            <a:r>
              <a:rPr lang="en-US" altLang="zh-CN" sz="2000" baseline="-25000">
                <a:sym typeface="+mn-ea"/>
              </a:rPr>
              <a:t>2</a:t>
            </a:r>
            <a:r>
              <a:rPr lang="zh-CN" sz="2000">
                <a:sym typeface="+mn-ea"/>
              </a:rPr>
              <a:t>N硬度比CrN高</a:t>
            </a:r>
            <a:r>
              <a:rPr lang="zh-CN" sz="2000" baseline="30000">
                <a:sym typeface="+mn-ea"/>
              </a:rPr>
              <a:t>【</a:t>
            </a:r>
            <a:r>
              <a:rPr lang="en-US" altLang="zh-CN" sz="2000" baseline="30000">
                <a:sym typeface="+mn-ea"/>
              </a:rPr>
              <a:t>1</a:t>
            </a:r>
            <a:r>
              <a:rPr lang="zh-CN" altLang="en-US" sz="2000" baseline="30000">
                <a:sym typeface="+mn-ea"/>
              </a:rPr>
              <a:t>】</a:t>
            </a:r>
            <a:r>
              <a:rPr lang="zh-CN" sz="2000"/>
              <a:t>。</a:t>
            </a:r>
            <a:endParaRPr lang="zh-CN" sz="2000"/>
          </a:p>
          <a:p>
            <a:pPr algn="l" latinLnBrk="0">
              <a:lnSpc>
                <a:spcPct val="150000"/>
              </a:lnSpc>
            </a:pPr>
            <a:r>
              <a:rPr lang="en-US" altLang="zh-CN" sz="2000"/>
              <a:t>    CrN薄膜</a:t>
            </a:r>
            <a:r>
              <a:rPr lang="zh-CN" altLang="en-US" sz="2000"/>
              <a:t>耐高温、耐腐蚀、耐磨</a:t>
            </a:r>
            <a:r>
              <a:rPr lang="en-US" altLang="zh-CN" sz="2000"/>
              <a:t>韧</a:t>
            </a:r>
            <a:r>
              <a:rPr lang="zh-CN" altLang="en-US" sz="2000"/>
              <a:t>，</a:t>
            </a:r>
            <a:r>
              <a:rPr lang="en-US" altLang="zh-CN" sz="2000"/>
              <a:t>因此常被用来做高温结构材料和防护材料</a:t>
            </a:r>
            <a:r>
              <a:rPr lang="zh-CN" altLang="en-US" sz="2000"/>
              <a:t>，</a:t>
            </a:r>
            <a:r>
              <a:rPr lang="en-US" altLang="zh-CN" sz="2000">
                <a:solidFill>
                  <a:srgbClr val="FF0000"/>
                </a:solidFill>
              </a:rPr>
              <a:t>但是CrN薄膜的硬度较低</a:t>
            </a:r>
            <a:r>
              <a:rPr lang="zh-CN" altLang="en-US" sz="2000">
                <a:solidFill>
                  <a:srgbClr val="FF0000"/>
                </a:solidFill>
              </a:rPr>
              <a:t>，</a:t>
            </a:r>
            <a:r>
              <a:rPr lang="en-US" altLang="zh-CN" sz="2000">
                <a:solidFill>
                  <a:srgbClr val="FF0000"/>
                </a:solidFill>
              </a:rPr>
              <a:t>CrN薄膜硬度已成为国内外研</a:t>
            </a:r>
            <a:r>
              <a:rPr lang="zh-CN" altLang="en-US" sz="2000">
                <a:solidFill>
                  <a:srgbClr val="FF0000"/>
                </a:solidFill>
              </a:rPr>
              <a:t>究热点之一</a:t>
            </a:r>
            <a:r>
              <a:rPr lang="zh-CN" sz="2000" baseline="30000">
                <a:sym typeface="+mn-ea"/>
              </a:rPr>
              <a:t>【</a:t>
            </a:r>
            <a:r>
              <a:rPr lang="en-US" altLang="zh-CN" sz="2000" baseline="30000">
                <a:sym typeface="+mn-ea"/>
              </a:rPr>
              <a:t>2</a:t>
            </a:r>
            <a:r>
              <a:rPr lang="zh-CN" altLang="en-US" sz="2000" baseline="30000">
                <a:sym typeface="+mn-ea"/>
              </a:rPr>
              <a:t>】</a:t>
            </a:r>
            <a:r>
              <a:rPr lang="zh-CN" altLang="en-US" sz="2000"/>
              <a:t>。</a:t>
            </a:r>
            <a:endParaRPr lang="zh-CN" altLang="en-US" sz="200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1700" y="3667760"/>
            <a:ext cx="3321050" cy="27412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121900" y="1737360"/>
            <a:ext cx="1473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223500" y="1883410"/>
            <a:ext cx="1473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9798050" y="2251710"/>
            <a:ext cx="2527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图一</a:t>
            </a:r>
            <a:r>
              <a:rPr lang="en-US" altLang="zh-CN"/>
              <a:t> CrN</a:t>
            </a:r>
            <a:r>
              <a:rPr lang="zh-CN" altLang="en-US"/>
              <a:t>晶体结构图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721985" y="5052060"/>
            <a:ext cx="28879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图二</a:t>
            </a:r>
            <a:r>
              <a:rPr lang="en-US" altLang="zh-CN"/>
              <a:t> </a:t>
            </a:r>
            <a:r>
              <a:rPr lang="zh-CN">
                <a:sym typeface="+mn-ea"/>
              </a:rPr>
              <a:t>CrN 薄膜截面</a:t>
            </a:r>
            <a:r>
              <a:rPr lang="en-US" altLang="zh-CN">
                <a:sym typeface="+mn-ea"/>
              </a:rPr>
              <a:t>SEM</a:t>
            </a:r>
            <a:r>
              <a:rPr lang="zh-CN" altLang="en-US">
                <a:sym typeface="+mn-ea"/>
              </a:rPr>
              <a:t>图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659" grpId="0"/>
      <p:bldP spid="11" grpId="0"/>
      <p:bldP spid="5" grpId="1" animBg="1"/>
      <p:bldP spid="27659" grpId="1"/>
      <p:bldP spid="11" grpId="1"/>
      <p:bldP spid="7" grpId="0"/>
      <p:bldP spid="7" grpId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540000"/>
            <a:ext cx="5619750" cy="1965325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36867" name="文本框 2"/>
          <p:cNvSpPr txBox="1">
            <a:spLocks noChangeArrowheads="1"/>
          </p:cNvSpPr>
          <p:nvPr/>
        </p:nvSpPr>
        <p:spPr bwMode="auto">
          <a:xfrm>
            <a:off x="5854700" y="2292350"/>
            <a:ext cx="570865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4B649F"/>
                </a:solidFill>
              </a:rPr>
              <a:t>第二部分</a:t>
            </a:r>
            <a:endParaRPr lang="zh-CN" altLang="en-US" sz="3600" b="1">
              <a:solidFill>
                <a:srgbClr val="4B649F"/>
              </a:solidFill>
            </a:endParaRPr>
          </a:p>
        </p:txBody>
      </p:sp>
      <p:sp>
        <p:nvSpPr>
          <p:cNvPr id="36868" name="文本框 4"/>
          <p:cNvSpPr txBox="1">
            <a:spLocks noChangeArrowheads="1"/>
          </p:cNvSpPr>
          <p:nvPr/>
        </p:nvSpPr>
        <p:spPr bwMode="auto">
          <a:xfrm>
            <a:off x="5854700" y="3216275"/>
            <a:ext cx="5708650" cy="110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4400" b="1">
                <a:solidFill>
                  <a:srgbClr val="808080"/>
                </a:solidFill>
              </a:rPr>
              <a:t>制备过程</a:t>
            </a:r>
            <a:endParaRPr lang="zh-CN" altLang="en-US" sz="4400" b="1">
              <a:solidFill>
                <a:srgbClr val="808080"/>
              </a:solidFill>
            </a:endParaRPr>
          </a:p>
        </p:txBody>
      </p:sp>
      <p:pic>
        <p:nvPicPr>
          <p:cNvPr id="36869" name="图片 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5200650"/>
            <a:ext cx="586581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图片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78763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71" name="组合 11"/>
          <p:cNvGrpSpPr/>
          <p:nvPr/>
        </p:nvGrpSpPr>
        <p:grpSpPr bwMode="auto">
          <a:xfrm>
            <a:off x="1519238" y="2232025"/>
            <a:ext cx="2581275" cy="2582863"/>
            <a:chOff x="3209823" y="2234042"/>
            <a:chExt cx="1607262" cy="1607262"/>
          </a:xfrm>
        </p:grpSpPr>
        <p:sp>
          <p:nvSpPr>
            <p:cNvPr id="13" name="椭圆 12"/>
            <p:cNvSpPr/>
            <p:nvPr/>
          </p:nvSpPr>
          <p:spPr>
            <a:xfrm>
              <a:off x="3209823" y="2234042"/>
              <a:ext cx="1607262" cy="1607262"/>
            </a:xfrm>
            <a:prstGeom prst="ellipse">
              <a:avLst/>
            </a:prstGeom>
            <a:solidFill>
              <a:srgbClr val="4B649F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14" name="椭圆 13"/>
            <p:cNvSpPr/>
            <p:nvPr/>
          </p:nvSpPr>
          <p:spPr>
            <a:xfrm>
              <a:off x="3319544" y="2343696"/>
              <a:ext cx="1387820" cy="138795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15" name="KSO_Shape"/>
            <p:cNvSpPr/>
            <p:nvPr/>
          </p:nvSpPr>
          <p:spPr bwMode="auto">
            <a:xfrm>
              <a:off x="3550847" y="2597578"/>
              <a:ext cx="925214" cy="880191"/>
            </a:xfrm>
            <a:custGeom>
              <a:avLst/>
              <a:gdLst>
                <a:gd name="T0" fmla="*/ 2147483646 w 5871"/>
                <a:gd name="T1" fmla="*/ 2147483646 h 5585"/>
                <a:gd name="T2" fmla="*/ 2147483646 w 5871"/>
                <a:gd name="T3" fmla="*/ 2147483646 h 5585"/>
                <a:gd name="T4" fmla="*/ 2147483646 w 5871"/>
                <a:gd name="T5" fmla="*/ 2147483646 h 5585"/>
                <a:gd name="T6" fmla="*/ 2147483646 w 5871"/>
                <a:gd name="T7" fmla="*/ 2147483646 h 5585"/>
                <a:gd name="T8" fmla="*/ 2147483646 w 5871"/>
                <a:gd name="T9" fmla="*/ 2147483646 h 5585"/>
                <a:gd name="T10" fmla="*/ 2147483646 w 5871"/>
                <a:gd name="T11" fmla="*/ 2147483646 h 5585"/>
                <a:gd name="T12" fmla="*/ 2147483646 w 5871"/>
                <a:gd name="T13" fmla="*/ 2147483646 h 5585"/>
                <a:gd name="T14" fmla="*/ 2147483646 w 5871"/>
                <a:gd name="T15" fmla="*/ 2147483646 h 5585"/>
                <a:gd name="T16" fmla="*/ 2147483646 w 5871"/>
                <a:gd name="T17" fmla="*/ 2147483646 h 5585"/>
                <a:gd name="T18" fmla="*/ 2147483646 w 5871"/>
                <a:gd name="T19" fmla="*/ 2147483646 h 5585"/>
                <a:gd name="T20" fmla="*/ 2147483646 w 5871"/>
                <a:gd name="T21" fmla="*/ 2147483646 h 5585"/>
                <a:gd name="T22" fmla="*/ 2147483646 w 5871"/>
                <a:gd name="T23" fmla="*/ 2147483646 h 5585"/>
                <a:gd name="T24" fmla="*/ 2147483646 w 5871"/>
                <a:gd name="T25" fmla="*/ 2147483646 h 5585"/>
                <a:gd name="T26" fmla="*/ 2147483646 w 5871"/>
                <a:gd name="T27" fmla="*/ 2147483646 h 5585"/>
                <a:gd name="T28" fmla="*/ 2147483646 w 5871"/>
                <a:gd name="T29" fmla="*/ 2147483646 h 5585"/>
                <a:gd name="T30" fmla="*/ 2147483646 w 5871"/>
                <a:gd name="T31" fmla="*/ 2147483646 h 5585"/>
                <a:gd name="T32" fmla="*/ 2147483646 w 5871"/>
                <a:gd name="T33" fmla="*/ 2147483646 h 5585"/>
                <a:gd name="T34" fmla="*/ 2147483646 w 5871"/>
                <a:gd name="T35" fmla="*/ 2147483646 h 5585"/>
                <a:gd name="T36" fmla="*/ 2147483646 w 5871"/>
                <a:gd name="T37" fmla="*/ 2147483646 h 5585"/>
                <a:gd name="T38" fmla="*/ 2147483646 w 5871"/>
                <a:gd name="T39" fmla="*/ 2147483646 h 5585"/>
                <a:gd name="T40" fmla="*/ 2147483646 w 5871"/>
                <a:gd name="T41" fmla="*/ 2147483646 h 5585"/>
                <a:gd name="T42" fmla="*/ 2147483646 w 5871"/>
                <a:gd name="T43" fmla="*/ 2147483646 h 5585"/>
                <a:gd name="T44" fmla="*/ 2147483646 w 5871"/>
                <a:gd name="T45" fmla="*/ 2147483646 h 5585"/>
                <a:gd name="T46" fmla="*/ 2147483646 w 5871"/>
                <a:gd name="T47" fmla="*/ 2147483646 h 5585"/>
                <a:gd name="T48" fmla="*/ 2147483646 w 5871"/>
                <a:gd name="T49" fmla="*/ 2147483646 h 5585"/>
                <a:gd name="T50" fmla="*/ 2147483646 w 5871"/>
                <a:gd name="T51" fmla="*/ 2147483646 h 5585"/>
                <a:gd name="T52" fmla="*/ 2147483646 w 5871"/>
                <a:gd name="T53" fmla="*/ 2147483646 h 5585"/>
                <a:gd name="T54" fmla="*/ 2147483646 w 5871"/>
                <a:gd name="T55" fmla="*/ 2147483646 h 5585"/>
                <a:gd name="T56" fmla="*/ 2147483646 w 5871"/>
                <a:gd name="T57" fmla="*/ 2147483646 h 5585"/>
                <a:gd name="T58" fmla="*/ 2147483646 w 5871"/>
                <a:gd name="T59" fmla="*/ 2147483646 h 5585"/>
                <a:gd name="T60" fmla="*/ 2147483646 w 5871"/>
                <a:gd name="T61" fmla="*/ 2147483646 h 5585"/>
                <a:gd name="T62" fmla="*/ 2147483646 w 5871"/>
                <a:gd name="T63" fmla="*/ 2147483646 h 5585"/>
                <a:gd name="T64" fmla="*/ 2147483646 w 5871"/>
                <a:gd name="T65" fmla="*/ 2147483646 h 5585"/>
                <a:gd name="T66" fmla="*/ 2147483646 w 5871"/>
                <a:gd name="T67" fmla="*/ 2147483646 h 5585"/>
                <a:gd name="T68" fmla="*/ 2147483646 w 5871"/>
                <a:gd name="T69" fmla="*/ 2147483646 h 5585"/>
                <a:gd name="T70" fmla="*/ 2147483646 w 5871"/>
                <a:gd name="T71" fmla="*/ 2147483646 h 5585"/>
                <a:gd name="T72" fmla="*/ 2147483646 w 5871"/>
                <a:gd name="T73" fmla="*/ 2147483646 h 5585"/>
                <a:gd name="T74" fmla="*/ 2147483646 w 5871"/>
                <a:gd name="T75" fmla="*/ 2147483646 h 5585"/>
                <a:gd name="T76" fmla="*/ 2147483646 w 5871"/>
                <a:gd name="T77" fmla="*/ 2147483646 h 5585"/>
                <a:gd name="T78" fmla="*/ 2147483646 w 5871"/>
                <a:gd name="T79" fmla="*/ 2147483646 h 5585"/>
                <a:gd name="T80" fmla="*/ 2147483646 w 5871"/>
                <a:gd name="T81" fmla="*/ 2147483646 h 5585"/>
                <a:gd name="T82" fmla="*/ 2147483646 w 5871"/>
                <a:gd name="T83" fmla="*/ 2147483646 h 5585"/>
                <a:gd name="T84" fmla="*/ 2147483646 w 5871"/>
                <a:gd name="T85" fmla="*/ 2147483646 h 5585"/>
                <a:gd name="T86" fmla="*/ 2147483646 w 5871"/>
                <a:gd name="T87" fmla="*/ 2147483646 h 5585"/>
                <a:gd name="T88" fmla="*/ 2147483646 w 5871"/>
                <a:gd name="T89" fmla="*/ 2147483646 h 5585"/>
                <a:gd name="T90" fmla="*/ 2147483646 w 5871"/>
                <a:gd name="T91" fmla="*/ 2147483646 h 5585"/>
                <a:gd name="T92" fmla="*/ 2147483646 w 5871"/>
                <a:gd name="T93" fmla="*/ 2147483646 h 5585"/>
                <a:gd name="T94" fmla="*/ 2147483646 w 5871"/>
                <a:gd name="T95" fmla="*/ 2147483646 h 5585"/>
                <a:gd name="T96" fmla="*/ 2147483646 w 5871"/>
                <a:gd name="T97" fmla="*/ 2147483646 h 5585"/>
                <a:gd name="T98" fmla="*/ 2147483646 w 5871"/>
                <a:gd name="T99" fmla="*/ 2147483646 h 5585"/>
                <a:gd name="T100" fmla="*/ 2147483646 w 5871"/>
                <a:gd name="T101" fmla="*/ 2147483646 h 5585"/>
                <a:gd name="T102" fmla="*/ 2147483646 w 5871"/>
                <a:gd name="T103" fmla="*/ 2147483646 h 5585"/>
                <a:gd name="T104" fmla="*/ 0 w 5871"/>
                <a:gd name="T105" fmla="*/ 2147483646 h 5585"/>
                <a:gd name="T106" fmla="*/ 2147483646 w 5871"/>
                <a:gd name="T107" fmla="*/ 0 h 5585"/>
                <a:gd name="T108" fmla="*/ 2147483646 w 5871"/>
                <a:gd name="T109" fmla="*/ 2147483646 h 5585"/>
                <a:gd name="T110" fmla="*/ 2147483646 w 5871"/>
                <a:gd name="T111" fmla="*/ 2147483646 h 55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871" h="5585">
                  <a:moveTo>
                    <a:pt x="774" y="374"/>
                  </a:moveTo>
                  <a:lnTo>
                    <a:pt x="774" y="1910"/>
                  </a:lnTo>
                  <a:lnTo>
                    <a:pt x="5107" y="1910"/>
                  </a:lnTo>
                  <a:lnTo>
                    <a:pt x="5107" y="374"/>
                  </a:lnTo>
                  <a:lnTo>
                    <a:pt x="774" y="374"/>
                  </a:lnTo>
                  <a:close/>
                  <a:moveTo>
                    <a:pt x="1597" y="3265"/>
                  </a:moveTo>
                  <a:lnTo>
                    <a:pt x="1597" y="3265"/>
                  </a:lnTo>
                  <a:lnTo>
                    <a:pt x="1591" y="3265"/>
                  </a:lnTo>
                  <a:lnTo>
                    <a:pt x="1587" y="3265"/>
                  </a:lnTo>
                  <a:lnTo>
                    <a:pt x="1586" y="3265"/>
                  </a:lnTo>
                  <a:lnTo>
                    <a:pt x="1581" y="3265"/>
                  </a:lnTo>
                  <a:lnTo>
                    <a:pt x="1576" y="3265"/>
                  </a:lnTo>
                  <a:lnTo>
                    <a:pt x="1571" y="3265"/>
                  </a:lnTo>
                  <a:lnTo>
                    <a:pt x="1570" y="3265"/>
                  </a:lnTo>
                  <a:lnTo>
                    <a:pt x="1566" y="3265"/>
                  </a:lnTo>
                  <a:lnTo>
                    <a:pt x="1560" y="3265"/>
                  </a:lnTo>
                  <a:lnTo>
                    <a:pt x="1555" y="3265"/>
                  </a:lnTo>
                  <a:lnTo>
                    <a:pt x="1550" y="3265"/>
                  </a:lnTo>
                  <a:lnTo>
                    <a:pt x="1545" y="3265"/>
                  </a:lnTo>
                  <a:lnTo>
                    <a:pt x="1540" y="3265"/>
                  </a:lnTo>
                  <a:lnTo>
                    <a:pt x="1539" y="3265"/>
                  </a:lnTo>
                  <a:lnTo>
                    <a:pt x="1535" y="3265"/>
                  </a:lnTo>
                  <a:lnTo>
                    <a:pt x="1529" y="3265"/>
                  </a:lnTo>
                  <a:lnTo>
                    <a:pt x="1525" y="3265"/>
                  </a:lnTo>
                  <a:lnTo>
                    <a:pt x="1524" y="3265"/>
                  </a:lnTo>
                  <a:lnTo>
                    <a:pt x="1519" y="3265"/>
                  </a:lnTo>
                  <a:lnTo>
                    <a:pt x="1514" y="3265"/>
                  </a:lnTo>
                  <a:lnTo>
                    <a:pt x="1509" y="3265"/>
                  </a:lnTo>
                  <a:lnTo>
                    <a:pt x="1508" y="3265"/>
                  </a:lnTo>
                  <a:lnTo>
                    <a:pt x="1504" y="3265"/>
                  </a:lnTo>
                  <a:lnTo>
                    <a:pt x="1498" y="3265"/>
                  </a:lnTo>
                  <a:lnTo>
                    <a:pt x="1494" y="3265"/>
                  </a:lnTo>
                  <a:lnTo>
                    <a:pt x="1493" y="3265"/>
                  </a:lnTo>
                  <a:lnTo>
                    <a:pt x="1488" y="3265"/>
                  </a:lnTo>
                  <a:lnTo>
                    <a:pt x="1483" y="3265"/>
                  </a:lnTo>
                  <a:lnTo>
                    <a:pt x="1478" y="3265"/>
                  </a:lnTo>
                  <a:lnTo>
                    <a:pt x="1477" y="3265"/>
                  </a:lnTo>
                  <a:lnTo>
                    <a:pt x="1473" y="3265"/>
                  </a:lnTo>
                  <a:lnTo>
                    <a:pt x="1467" y="3265"/>
                  </a:lnTo>
                  <a:lnTo>
                    <a:pt x="1463" y="3265"/>
                  </a:lnTo>
                  <a:lnTo>
                    <a:pt x="1462" y="3265"/>
                  </a:lnTo>
                  <a:lnTo>
                    <a:pt x="1457" y="3265"/>
                  </a:lnTo>
                  <a:lnTo>
                    <a:pt x="1452" y="3265"/>
                  </a:lnTo>
                  <a:lnTo>
                    <a:pt x="1446" y="3265"/>
                  </a:lnTo>
                  <a:lnTo>
                    <a:pt x="1442" y="3265"/>
                  </a:lnTo>
                  <a:lnTo>
                    <a:pt x="1266" y="3265"/>
                  </a:lnTo>
                  <a:lnTo>
                    <a:pt x="1345" y="3830"/>
                  </a:lnTo>
                  <a:lnTo>
                    <a:pt x="1294" y="3911"/>
                  </a:lnTo>
                  <a:lnTo>
                    <a:pt x="1345" y="3977"/>
                  </a:lnTo>
                  <a:lnTo>
                    <a:pt x="1117" y="4116"/>
                  </a:lnTo>
                  <a:lnTo>
                    <a:pt x="1112" y="4144"/>
                  </a:lnTo>
                  <a:lnTo>
                    <a:pt x="1106" y="4173"/>
                  </a:lnTo>
                  <a:lnTo>
                    <a:pt x="1103" y="4201"/>
                  </a:lnTo>
                  <a:lnTo>
                    <a:pt x="1099" y="4228"/>
                  </a:lnTo>
                  <a:lnTo>
                    <a:pt x="1097" y="4255"/>
                  </a:lnTo>
                  <a:lnTo>
                    <a:pt x="1096" y="4281"/>
                  </a:lnTo>
                  <a:lnTo>
                    <a:pt x="1096" y="4308"/>
                  </a:lnTo>
                  <a:lnTo>
                    <a:pt x="1096" y="4333"/>
                  </a:lnTo>
                  <a:lnTo>
                    <a:pt x="1097" y="4359"/>
                  </a:lnTo>
                  <a:lnTo>
                    <a:pt x="1098" y="4383"/>
                  </a:lnTo>
                  <a:lnTo>
                    <a:pt x="1100" y="4407"/>
                  </a:lnTo>
                  <a:lnTo>
                    <a:pt x="1104" y="4432"/>
                  </a:lnTo>
                  <a:lnTo>
                    <a:pt x="1112" y="4478"/>
                  </a:lnTo>
                  <a:lnTo>
                    <a:pt x="1121" y="4523"/>
                  </a:lnTo>
                  <a:lnTo>
                    <a:pt x="1133" y="4568"/>
                  </a:lnTo>
                  <a:lnTo>
                    <a:pt x="1147" y="4611"/>
                  </a:lnTo>
                  <a:lnTo>
                    <a:pt x="1162" y="4653"/>
                  </a:lnTo>
                  <a:lnTo>
                    <a:pt x="1179" y="4694"/>
                  </a:lnTo>
                  <a:lnTo>
                    <a:pt x="1198" y="4733"/>
                  </a:lnTo>
                  <a:lnTo>
                    <a:pt x="1218" y="4772"/>
                  </a:lnTo>
                  <a:lnTo>
                    <a:pt x="1238" y="4812"/>
                  </a:lnTo>
                  <a:lnTo>
                    <a:pt x="1259" y="4849"/>
                  </a:lnTo>
                  <a:lnTo>
                    <a:pt x="774" y="4849"/>
                  </a:lnTo>
                  <a:lnTo>
                    <a:pt x="774" y="2135"/>
                  </a:lnTo>
                  <a:lnTo>
                    <a:pt x="2185" y="2135"/>
                  </a:lnTo>
                  <a:lnTo>
                    <a:pt x="2185" y="4849"/>
                  </a:lnTo>
                  <a:lnTo>
                    <a:pt x="1780" y="4849"/>
                  </a:lnTo>
                  <a:lnTo>
                    <a:pt x="1801" y="4812"/>
                  </a:lnTo>
                  <a:lnTo>
                    <a:pt x="1821" y="4772"/>
                  </a:lnTo>
                  <a:lnTo>
                    <a:pt x="1841" y="4733"/>
                  </a:lnTo>
                  <a:lnTo>
                    <a:pt x="1859" y="4694"/>
                  </a:lnTo>
                  <a:lnTo>
                    <a:pt x="1876" y="4653"/>
                  </a:lnTo>
                  <a:lnTo>
                    <a:pt x="1892" y="4611"/>
                  </a:lnTo>
                  <a:lnTo>
                    <a:pt x="1905" y="4568"/>
                  </a:lnTo>
                  <a:lnTo>
                    <a:pt x="1917" y="4523"/>
                  </a:lnTo>
                  <a:lnTo>
                    <a:pt x="1927" y="4478"/>
                  </a:lnTo>
                  <a:lnTo>
                    <a:pt x="1935" y="4432"/>
                  </a:lnTo>
                  <a:lnTo>
                    <a:pt x="1938" y="4407"/>
                  </a:lnTo>
                  <a:lnTo>
                    <a:pt x="1941" y="4383"/>
                  </a:lnTo>
                  <a:lnTo>
                    <a:pt x="1942" y="4359"/>
                  </a:lnTo>
                  <a:lnTo>
                    <a:pt x="1943" y="4333"/>
                  </a:lnTo>
                  <a:lnTo>
                    <a:pt x="1943" y="4308"/>
                  </a:lnTo>
                  <a:lnTo>
                    <a:pt x="1942" y="4281"/>
                  </a:lnTo>
                  <a:lnTo>
                    <a:pt x="1941" y="4255"/>
                  </a:lnTo>
                  <a:lnTo>
                    <a:pt x="1938" y="4228"/>
                  </a:lnTo>
                  <a:lnTo>
                    <a:pt x="1936" y="4201"/>
                  </a:lnTo>
                  <a:lnTo>
                    <a:pt x="1932" y="4173"/>
                  </a:lnTo>
                  <a:lnTo>
                    <a:pt x="1927" y="4144"/>
                  </a:lnTo>
                  <a:lnTo>
                    <a:pt x="1922" y="4116"/>
                  </a:lnTo>
                  <a:lnTo>
                    <a:pt x="1694" y="3977"/>
                  </a:lnTo>
                  <a:lnTo>
                    <a:pt x="1745" y="3911"/>
                  </a:lnTo>
                  <a:lnTo>
                    <a:pt x="1694" y="3830"/>
                  </a:lnTo>
                  <a:lnTo>
                    <a:pt x="1771" y="3265"/>
                  </a:lnTo>
                  <a:lnTo>
                    <a:pt x="1597" y="3265"/>
                  </a:lnTo>
                  <a:close/>
                  <a:moveTo>
                    <a:pt x="4819" y="863"/>
                  </a:moveTo>
                  <a:lnTo>
                    <a:pt x="4819" y="1057"/>
                  </a:lnTo>
                  <a:lnTo>
                    <a:pt x="3585" y="1057"/>
                  </a:lnTo>
                  <a:lnTo>
                    <a:pt x="3585" y="863"/>
                  </a:lnTo>
                  <a:lnTo>
                    <a:pt x="4819" y="863"/>
                  </a:lnTo>
                  <a:close/>
                  <a:moveTo>
                    <a:pt x="5002" y="1108"/>
                  </a:moveTo>
                  <a:lnTo>
                    <a:pt x="5002" y="1379"/>
                  </a:lnTo>
                  <a:lnTo>
                    <a:pt x="3769" y="1379"/>
                  </a:lnTo>
                  <a:lnTo>
                    <a:pt x="3769" y="1108"/>
                  </a:lnTo>
                  <a:lnTo>
                    <a:pt x="5002" y="1108"/>
                  </a:lnTo>
                  <a:close/>
                  <a:moveTo>
                    <a:pt x="4891" y="1429"/>
                  </a:moveTo>
                  <a:lnTo>
                    <a:pt x="4891" y="1623"/>
                  </a:lnTo>
                  <a:lnTo>
                    <a:pt x="3657" y="1623"/>
                  </a:lnTo>
                  <a:lnTo>
                    <a:pt x="3657" y="1429"/>
                  </a:lnTo>
                  <a:lnTo>
                    <a:pt x="4891" y="1429"/>
                  </a:lnTo>
                  <a:close/>
                  <a:moveTo>
                    <a:pt x="4977" y="1659"/>
                  </a:moveTo>
                  <a:lnTo>
                    <a:pt x="4977" y="1853"/>
                  </a:lnTo>
                  <a:lnTo>
                    <a:pt x="3743" y="1853"/>
                  </a:lnTo>
                  <a:lnTo>
                    <a:pt x="3743" y="1659"/>
                  </a:lnTo>
                  <a:lnTo>
                    <a:pt x="4977" y="1659"/>
                  </a:lnTo>
                  <a:close/>
                  <a:moveTo>
                    <a:pt x="1643" y="596"/>
                  </a:moveTo>
                  <a:lnTo>
                    <a:pt x="1833" y="561"/>
                  </a:lnTo>
                  <a:lnTo>
                    <a:pt x="2061" y="1773"/>
                  </a:lnTo>
                  <a:lnTo>
                    <a:pt x="1871" y="1809"/>
                  </a:lnTo>
                  <a:lnTo>
                    <a:pt x="1643" y="596"/>
                  </a:lnTo>
                  <a:close/>
                  <a:moveTo>
                    <a:pt x="1388" y="596"/>
                  </a:moveTo>
                  <a:lnTo>
                    <a:pt x="1579" y="561"/>
                  </a:lnTo>
                  <a:lnTo>
                    <a:pt x="1807" y="1773"/>
                  </a:lnTo>
                  <a:lnTo>
                    <a:pt x="1616" y="1809"/>
                  </a:lnTo>
                  <a:lnTo>
                    <a:pt x="1388" y="596"/>
                  </a:lnTo>
                  <a:close/>
                  <a:moveTo>
                    <a:pt x="1134" y="596"/>
                  </a:moveTo>
                  <a:lnTo>
                    <a:pt x="1324" y="561"/>
                  </a:lnTo>
                  <a:lnTo>
                    <a:pt x="1551" y="1773"/>
                  </a:lnTo>
                  <a:lnTo>
                    <a:pt x="1361" y="1809"/>
                  </a:lnTo>
                  <a:lnTo>
                    <a:pt x="1134" y="596"/>
                  </a:lnTo>
                  <a:close/>
                  <a:moveTo>
                    <a:pt x="884" y="568"/>
                  </a:moveTo>
                  <a:lnTo>
                    <a:pt x="1077" y="568"/>
                  </a:lnTo>
                  <a:lnTo>
                    <a:pt x="1077" y="1802"/>
                  </a:lnTo>
                  <a:lnTo>
                    <a:pt x="884" y="1802"/>
                  </a:lnTo>
                  <a:lnTo>
                    <a:pt x="884" y="568"/>
                  </a:lnTo>
                  <a:close/>
                  <a:moveTo>
                    <a:pt x="3540" y="2418"/>
                  </a:moveTo>
                  <a:lnTo>
                    <a:pt x="3807" y="2354"/>
                  </a:lnTo>
                  <a:lnTo>
                    <a:pt x="4033" y="3306"/>
                  </a:lnTo>
                  <a:lnTo>
                    <a:pt x="3765" y="3369"/>
                  </a:lnTo>
                  <a:lnTo>
                    <a:pt x="3540" y="2418"/>
                  </a:lnTo>
                  <a:close/>
                  <a:moveTo>
                    <a:pt x="3622" y="2531"/>
                  </a:moveTo>
                  <a:lnTo>
                    <a:pt x="3639" y="2606"/>
                  </a:lnTo>
                  <a:lnTo>
                    <a:pt x="3791" y="2570"/>
                  </a:lnTo>
                  <a:lnTo>
                    <a:pt x="3773" y="2496"/>
                  </a:lnTo>
                  <a:lnTo>
                    <a:pt x="3622" y="2531"/>
                  </a:lnTo>
                  <a:close/>
                  <a:moveTo>
                    <a:pt x="3739" y="3028"/>
                  </a:moveTo>
                  <a:lnTo>
                    <a:pt x="3776" y="3184"/>
                  </a:lnTo>
                  <a:lnTo>
                    <a:pt x="3928" y="3148"/>
                  </a:lnTo>
                  <a:lnTo>
                    <a:pt x="3890" y="2991"/>
                  </a:lnTo>
                  <a:lnTo>
                    <a:pt x="3739" y="3028"/>
                  </a:lnTo>
                  <a:close/>
                  <a:moveTo>
                    <a:pt x="3193" y="2418"/>
                  </a:moveTo>
                  <a:lnTo>
                    <a:pt x="3418" y="3369"/>
                  </a:lnTo>
                  <a:lnTo>
                    <a:pt x="3687" y="3306"/>
                  </a:lnTo>
                  <a:lnTo>
                    <a:pt x="3461" y="2354"/>
                  </a:lnTo>
                  <a:lnTo>
                    <a:pt x="3193" y="2418"/>
                  </a:lnTo>
                  <a:close/>
                  <a:moveTo>
                    <a:pt x="3276" y="2531"/>
                  </a:moveTo>
                  <a:lnTo>
                    <a:pt x="3426" y="2496"/>
                  </a:lnTo>
                  <a:lnTo>
                    <a:pt x="3444" y="2570"/>
                  </a:lnTo>
                  <a:lnTo>
                    <a:pt x="3292" y="2606"/>
                  </a:lnTo>
                  <a:lnTo>
                    <a:pt x="3276" y="2531"/>
                  </a:lnTo>
                  <a:close/>
                  <a:moveTo>
                    <a:pt x="3393" y="3028"/>
                  </a:moveTo>
                  <a:lnTo>
                    <a:pt x="3429" y="3184"/>
                  </a:lnTo>
                  <a:lnTo>
                    <a:pt x="3581" y="3148"/>
                  </a:lnTo>
                  <a:lnTo>
                    <a:pt x="3544" y="2991"/>
                  </a:lnTo>
                  <a:lnTo>
                    <a:pt x="3393" y="3028"/>
                  </a:lnTo>
                  <a:close/>
                  <a:moveTo>
                    <a:pt x="2841" y="2418"/>
                  </a:moveTo>
                  <a:lnTo>
                    <a:pt x="3109" y="2354"/>
                  </a:lnTo>
                  <a:lnTo>
                    <a:pt x="3335" y="3306"/>
                  </a:lnTo>
                  <a:lnTo>
                    <a:pt x="3067" y="3369"/>
                  </a:lnTo>
                  <a:lnTo>
                    <a:pt x="2841" y="2418"/>
                  </a:lnTo>
                  <a:close/>
                  <a:moveTo>
                    <a:pt x="2923" y="2531"/>
                  </a:moveTo>
                  <a:lnTo>
                    <a:pt x="2941" y="2606"/>
                  </a:lnTo>
                  <a:lnTo>
                    <a:pt x="3092" y="2570"/>
                  </a:lnTo>
                  <a:lnTo>
                    <a:pt x="3075" y="2496"/>
                  </a:lnTo>
                  <a:lnTo>
                    <a:pt x="2923" y="2531"/>
                  </a:lnTo>
                  <a:close/>
                  <a:moveTo>
                    <a:pt x="3041" y="3028"/>
                  </a:moveTo>
                  <a:lnTo>
                    <a:pt x="3192" y="2991"/>
                  </a:lnTo>
                  <a:lnTo>
                    <a:pt x="3229" y="3148"/>
                  </a:lnTo>
                  <a:lnTo>
                    <a:pt x="3078" y="3184"/>
                  </a:lnTo>
                  <a:lnTo>
                    <a:pt x="3041" y="3028"/>
                  </a:lnTo>
                  <a:close/>
                  <a:moveTo>
                    <a:pt x="2553" y="2372"/>
                  </a:moveTo>
                  <a:lnTo>
                    <a:pt x="2828" y="2372"/>
                  </a:lnTo>
                  <a:lnTo>
                    <a:pt x="2828" y="3352"/>
                  </a:lnTo>
                  <a:lnTo>
                    <a:pt x="2553" y="3352"/>
                  </a:lnTo>
                  <a:lnTo>
                    <a:pt x="2553" y="2372"/>
                  </a:lnTo>
                  <a:close/>
                  <a:moveTo>
                    <a:pt x="2606" y="2503"/>
                  </a:moveTo>
                  <a:lnTo>
                    <a:pt x="2606" y="2579"/>
                  </a:lnTo>
                  <a:lnTo>
                    <a:pt x="2762" y="2579"/>
                  </a:lnTo>
                  <a:lnTo>
                    <a:pt x="2762" y="2503"/>
                  </a:lnTo>
                  <a:lnTo>
                    <a:pt x="2606" y="2503"/>
                  </a:lnTo>
                  <a:close/>
                  <a:moveTo>
                    <a:pt x="2606" y="3012"/>
                  </a:moveTo>
                  <a:lnTo>
                    <a:pt x="2606" y="3173"/>
                  </a:lnTo>
                  <a:lnTo>
                    <a:pt x="2762" y="3173"/>
                  </a:lnTo>
                  <a:lnTo>
                    <a:pt x="2762" y="3012"/>
                  </a:lnTo>
                  <a:lnTo>
                    <a:pt x="2606" y="3012"/>
                  </a:lnTo>
                  <a:close/>
                  <a:moveTo>
                    <a:pt x="5555" y="151"/>
                  </a:moveTo>
                  <a:lnTo>
                    <a:pt x="5555" y="374"/>
                  </a:lnTo>
                  <a:lnTo>
                    <a:pt x="5555" y="4849"/>
                  </a:lnTo>
                  <a:lnTo>
                    <a:pt x="5871" y="4849"/>
                  </a:lnTo>
                  <a:lnTo>
                    <a:pt x="5871" y="5585"/>
                  </a:lnTo>
                  <a:lnTo>
                    <a:pt x="0" y="5585"/>
                  </a:lnTo>
                  <a:lnTo>
                    <a:pt x="0" y="4849"/>
                  </a:lnTo>
                  <a:lnTo>
                    <a:pt x="326" y="4849"/>
                  </a:lnTo>
                  <a:lnTo>
                    <a:pt x="326" y="374"/>
                  </a:lnTo>
                  <a:lnTo>
                    <a:pt x="326" y="151"/>
                  </a:lnTo>
                  <a:lnTo>
                    <a:pt x="326" y="0"/>
                  </a:lnTo>
                  <a:lnTo>
                    <a:pt x="5555" y="0"/>
                  </a:lnTo>
                  <a:lnTo>
                    <a:pt x="5555" y="151"/>
                  </a:lnTo>
                  <a:close/>
                  <a:moveTo>
                    <a:pt x="2409" y="2135"/>
                  </a:moveTo>
                  <a:lnTo>
                    <a:pt x="2409" y="3385"/>
                  </a:lnTo>
                  <a:lnTo>
                    <a:pt x="5107" y="3385"/>
                  </a:lnTo>
                  <a:lnTo>
                    <a:pt x="5107" y="2135"/>
                  </a:lnTo>
                  <a:lnTo>
                    <a:pt x="2409" y="2135"/>
                  </a:lnTo>
                  <a:close/>
                  <a:moveTo>
                    <a:pt x="2409" y="3609"/>
                  </a:moveTo>
                  <a:lnTo>
                    <a:pt x="2409" y="4849"/>
                  </a:lnTo>
                  <a:lnTo>
                    <a:pt x="5107" y="4849"/>
                  </a:lnTo>
                  <a:lnTo>
                    <a:pt x="5107" y="3609"/>
                  </a:lnTo>
                  <a:lnTo>
                    <a:pt x="2409" y="3609"/>
                  </a:lnTo>
                  <a:close/>
                </a:path>
              </a:pathLst>
            </a:custGeom>
            <a:solidFill>
              <a:srgbClr val="4B649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3" name="文本框 16"/>
          <p:cNvSpPr txBox="1">
            <a:spLocks noChangeArrowheads="1"/>
          </p:cNvSpPr>
          <p:nvPr/>
        </p:nvSpPr>
        <p:spPr bwMode="auto">
          <a:xfrm>
            <a:off x="1423829" y="3798888"/>
            <a:ext cx="10972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>
                <a:solidFill>
                  <a:schemeClr val="bg1"/>
                </a:solidFill>
              </a:rPr>
              <a:t>全反射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pic>
        <p:nvPicPr>
          <p:cNvPr id="32784" name="图片 1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3581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85" name="组合 18"/>
          <p:cNvGrpSpPr/>
          <p:nvPr/>
        </p:nvGrpSpPr>
        <p:grpSpPr bwMode="auto">
          <a:xfrm>
            <a:off x="133350" y="125413"/>
            <a:ext cx="639763" cy="638175"/>
            <a:chOff x="1131485" y="2234042"/>
            <a:chExt cx="1607262" cy="1607262"/>
          </a:xfrm>
        </p:grpSpPr>
        <p:sp>
          <p:nvSpPr>
            <p:cNvPr id="20" name="椭圆 19"/>
            <p:cNvSpPr/>
            <p:nvPr/>
          </p:nvSpPr>
          <p:spPr>
            <a:xfrm>
              <a:off x="1131485" y="2234042"/>
              <a:ext cx="1607262" cy="1607262"/>
            </a:xfrm>
            <a:prstGeom prst="ellipse">
              <a:avLst/>
            </a:prstGeom>
            <a:solidFill>
              <a:srgbClr val="4B649F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21" name="椭圆 20"/>
            <p:cNvSpPr/>
            <p:nvPr/>
          </p:nvSpPr>
          <p:spPr>
            <a:xfrm>
              <a:off x="1239169" y="2341991"/>
              <a:ext cx="1391895" cy="13913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32791" name="KSO_Shape"/>
            <p:cNvSpPr>
              <a:spLocks noChangeArrowheads="1"/>
            </p:cNvSpPr>
            <p:nvPr/>
          </p:nvSpPr>
          <p:spPr bwMode="auto">
            <a:xfrm>
              <a:off x="1480150" y="2597150"/>
              <a:ext cx="909932" cy="881046"/>
            </a:xfrm>
            <a:custGeom>
              <a:avLst/>
              <a:gdLst>
                <a:gd name="T0" fmla="*/ 8644 w 8965002"/>
                <a:gd name="T1" fmla="*/ 3777 h 8673857"/>
                <a:gd name="T2" fmla="*/ 8892 w 8965002"/>
                <a:gd name="T3" fmla="*/ 3777 h 8673857"/>
                <a:gd name="T4" fmla="*/ 9300 w 8965002"/>
                <a:gd name="T5" fmla="*/ 4552 h 8673857"/>
                <a:gd name="T6" fmla="*/ 7282 w 8965002"/>
                <a:gd name="T7" fmla="*/ 7598 h 8673857"/>
                <a:gd name="T8" fmla="*/ 6806 w 8965002"/>
                <a:gd name="T9" fmla="*/ 7834 h 8673857"/>
                <a:gd name="T10" fmla="*/ 5621 w 8965002"/>
                <a:gd name="T11" fmla="*/ 7834 h 8673857"/>
                <a:gd name="T12" fmla="*/ 5621 w 8965002"/>
                <a:gd name="T13" fmla="*/ 8794 h 8673857"/>
                <a:gd name="T14" fmla="*/ 5463 w 8965002"/>
                <a:gd name="T15" fmla="*/ 9054 h 8673857"/>
                <a:gd name="T16" fmla="*/ 5318 w 8965002"/>
                <a:gd name="T17" fmla="*/ 9089 h 8673857"/>
                <a:gd name="T18" fmla="*/ 5134 w 8965002"/>
                <a:gd name="T19" fmla="*/ 9034 h 8673857"/>
                <a:gd name="T20" fmla="*/ 4211 w 8965002"/>
                <a:gd name="T21" fmla="*/ 8408 h 8673857"/>
                <a:gd name="T22" fmla="*/ 3308 w 8965002"/>
                <a:gd name="T23" fmla="*/ 9034 h 8673857"/>
                <a:gd name="T24" fmla="*/ 2978 w 8965002"/>
                <a:gd name="T25" fmla="*/ 9054 h 8673857"/>
                <a:gd name="T26" fmla="*/ 2809 w 8965002"/>
                <a:gd name="T27" fmla="*/ 8794 h 8673857"/>
                <a:gd name="T28" fmla="*/ 2809 w 8965002"/>
                <a:gd name="T29" fmla="*/ 6394 h 8673857"/>
                <a:gd name="T30" fmla="*/ 3316 w 8965002"/>
                <a:gd name="T31" fmla="*/ 5378 h 8673857"/>
                <a:gd name="T32" fmla="*/ 3477 w 8965002"/>
                <a:gd name="T33" fmla="*/ 5335 h 8673857"/>
                <a:gd name="T34" fmla="*/ 5950 w 8965002"/>
                <a:gd name="T35" fmla="*/ 5335 h 8673857"/>
                <a:gd name="T36" fmla="*/ 5613 w 8965002"/>
                <a:gd name="T37" fmla="*/ 6582 h 8673857"/>
                <a:gd name="T38" fmla="*/ 6512 w 8965002"/>
                <a:gd name="T39" fmla="*/ 6582 h 8673857"/>
                <a:gd name="T40" fmla="*/ 8644 w 8965002"/>
                <a:gd name="T41" fmla="*/ 3777 h 8673857"/>
                <a:gd name="T42" fmla="*/ 6389 w 8965002"/>
                <a:gd name="T43" fmla="*/ 0 h 8673857"/>
                <a:gd name="T44" fmla="*/ 8573 w 8965002"/>
                <a:gd name="T45" fmla="*/ 144 h 8673857"/>
                <a:gd name="T46" fmla="*/ 8969 w 8965002"/>
                <a:gd name="T47" fmla="*/ 927 h 8673857"/>
                <a:gd name="T48" fmla="*/ 6492 w 8965002"/>
                <a:gd name="T49" fmla="*/ 4165 h 8673857"/>
                <a:gd name="T50" fmla="*/ 6044 w 8965002"/>
                <a:gd name="T51" fmla="*/ 4378 h 8673857"/>
                <a:gd name="T52" fmla="*/ 2310 w 8965002"/>
                <a:gd name="T53" fmla="*/ 4378 h 8673857"/>
                <a:gd name="T54" fmla="*/ 1203 w 8965002"/>
                <a:gd name="T55" fmla="*/ 5739 h 8673857"/>
                <a:gd name="T56" fmla="*/ 1882 w 8965002"/>
                <a:gd name="T57" fmla="*/ 6522 h 8673857"/>
                <a:gd name="T58" fmla="*/ 2180 w 8965002"/>
                <a:gd name="T59" fmla="*/ 6581 h 8673857"/>
                <a:gd name="T60" fmla="*/ 2180 w 8965002"/>
                <a:gd name="T61" fmla="*/ 7833 h 8673857"/>
                <a:gd name="T62" fmla="*/ 56 w 8965002"/>
                <a:gd name="T63" fmla="*/ 5995 h 8673857"/>
                <a:gd name="T64" fmla="*/ 68 w 8965002"/>
                <a:gd name="T65" fmla="*/ 4956 h 8673857"/>
                <a:gd name="T66" fmla="*/ 2840 w 8965002"/>
                <a:gd name="T67" fmla="*/ 703 h 8673857"/>
                <a:gd name="T68" fmla="*/ 3676 w 8965002"/>
                <a:gd name="T69" fmla="*/ 239 h 8673857"/>
                <a:gd name="T70" fmla="*/ 6389 w 8965002"/>
                <a:gd name="T71" fmla="*/ 0 h 86738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rgbClr val="4B64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anchorCtr="1"/>
            <a:lstStyle/>
            <a:p>
              <a:endParaRPr lang="zh-CN" altLang="en-US"/>
            </a:p>
          </p:txBody>
        </p:sp>
      </p:grpSp>
      <p:sp>
        <p:nvSpPr>
          <p:cNvPr id="32786" name="文本框 22"/>
          <p:cNvSpPr txBox="1">
            <a:spLocks noChangeArrowheads="1"/>
          </p:cNvSpPr>
          <p:nvPr/>
        </p:nvSpPr>
        <p:spPr bwMode="auto">
          <a:xfrm>
            <a:off x="868363" y="25400"/>
            <a:ext cx="4541837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4B649F"/>
                </a:solidFill>
              </a:rPr>
              <a:t>制备过程</a:t>
            </a:r>
            <a:endParaRPr lang="zh-CN" altLang="en-US" b="1">
              <a:solidFill>
                <a:srgbClr val="4B649F"/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0" y="823119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26" name="文本框 25"/>
          <p:cNvSpPr txBox="1"/>
          <p:nvPr/>
        </p:nvSpPr>
        <p:spPr>
          <a:xfrm>
            <a:off x="8757920" y="3799205"/>
            <a:ext cx="41878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  </a:t>
            </a:r>
            <a:r>
              <a:rPr lang="en-US" altLang="zh-CN" sz="2000"/>
              <a:t>          </a:t>
            </a:r>
            <a:endParaRPr lang="zh-CN" altLang="en-US" sz="2000"/>
          </a:p>
        </p:txBody>
      </p:sp>
      <p:sp>
        <p:nvSpPr>
          <p:cNvPr id="5" name="单圆角矩形 4"/>
          <p:cNvSpPr/>
          <p:nvPr/>
        </p:nvSpPr>
        <p:spPr>
          <a:xfrm>
            <a:off x="433705" y="1006475"/>
            <a:ext cx="6579870" cy="961390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8388"/>
          <a:stretch>
            <a:fillRect/>
          </a:stretch>
        </p:blipFill>
        <p:spPr>
          <a:xfrm>
            <a:off x="7089775" y="1817370"/>
            <a:ext cx="5102225" cy="31902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465" y="1110615"/>
            <a:ext cx="62007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/>
              <a:t>材料选择</a:t>
            </a:r>
            <a:r>
              <a:rPr lang="zh-CN" altLang="en-US" sz="2000"/>
              <a:t>：基片（</a:t>
            </a:r>
            <a:r>
              <a:rPr lang="en-US" altLang="zh-CN" sz="2000"/>
              <a:t>GCr15),</a:t>
            </a:r>
            <a:r>
              <a:rPr lang="zh-CN" altLang="en-US" sz="2000"/>
              <a:t>溅射靶材（平面矩形Cr靶）工作气体（</a:t>
            </a:r>
            <a:r>
              <a:rPr lang="zh-CN" altLang="en-US" sz="2000">
                <a:sym typeface="+mn-ea"/>
              </a:rPr>
              <a:t>高纯氩气）</a:t>
            </a:r>
            <a:r>
              <a:rPr lang="zh-CN" altLang="en-US" sz="2000"/>
              <a:t>，反应气体（</a:t>
            </a:r>
            <a:r>
              <a:rPr lang="zh-CN" altLang="en-US" sz="2000">
                <a:sym typeface="+mn-ea"/>
              </a:rPr>
              <a:t>高纯氮气）</a:t>
            </a:r>
            <a:r>
              <a:rPr lang="zh-CN" altLang="en-US" sz="2000"/>
              <a:t>。</a:t>
            </a:r>
            <a:endParaRPr lang="zh-CN" altLang="en-US" sz="2000"/>
          </a:p>
        </p:txBody>
      </p:sp>
      <p:sp>
        <p:nvSpPr>
          <p:cNvPr id="19" name="矩形 18"/>
          <p:cNvSpPr/>
          <p:nvPr/>
        </p:nvSpPr>
        <p:spPr>
          <a:xfrm>
            <a:off x="375920" y="2397760"/>
            <a:ext cx="6638290" cy="4013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497205" y="2947035"/>
            <a:ext cx="645287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①在阴阳极之间</a:t>
            </a:r>
            <a:r>
              <a:rPr lang="zh-CN" altLang="en-US" sz="2000">
                <a:sym typeface="+mn-ea"/>
              </a:rPr>
              <a:t>施加很大的直流电压，</a:t>
            </a:r>
            <a:r>
              <a:rPr lang="zh-CN" altLang="en-US" sz="2000"/>
              <a:t>放电形成等离子体；</a:t>
            </a:r>
            <a:endParaRPr lang="zh-CN" altLang="en-US" sz="2000"/>
          </a:p>
          <a:p>
            <a:r>
              <a:rPr lang="zh-CN" altLang="en-US" sz="2000"/>
              <a:t>②Ar</a:t>
            </a:r>
            <a:r>
              <a:rPr lang="zh-CN" altLang="en-US" sz="2000" baseline="30000"/>
              <a:t>+</a:t>
            </a:r>
            <a:r>
              <a:rPr lang="zh-CN" altLang="en-US" sz="2000"/>
              <a:t>轰击阴极靶，初始电子从靶材表面溅射出来，在溅射到基片表面的过程中，受到了近似正交的电场和磁场的共同作用，促使其与炉腔内的氩气原子发生碰撞；</a:t>
            </a:r>
            <a:endParaRPr lang="zh-CN" altLang="en-US" sz="2000"/>
          </a:p>
          <a:p>
            <a:r>
              <a:rPr lang="zh-CN" altLang="en-US" sz="2000"/>
              <a:t>③产生</a:t>
            </a:r>
            <a:r>
              <a:rPr lang="zh-CN" altLang="en-US" sz="2000">
                <a:sym typeface="+mn-ea"/>
              </a:rPr>
              <a:t>Ar</a:t>
            </a:r>
            <a:r>
              <a:rPr lang="zh-CN" altLang="en-US" sz="2000" baseline="30000">
                <a:sym typeface="+mn-ea"/>
              </a:rPr>
              <a:t>+</a:t>
            </a:r>
            <a:r>
              <a:rPr lang="zh-CN" altLang="en-US" sz="2000"/>
              <a:t>和新的电子(二次电子)，新的电子继续飞向基体，并受到电场和磁场的相互作用，呈螺旋形运动，增加与气体原子的碰撞，同时</a:t>
            </a:r>
            <a:r>
              <a:rPr lang="zh-CN" altLang="en-US" sz="2000"/>
              <a:t>氩原子加速飞向靶材，溅射靶材并释放出大量的靶材原子或分子在基体上沉积而形成薄膜。</a:t>
            </a:r>
            <a:endParaRPr lang="zh-CN" altLang="en-US" sz="2000"/>
          </a:p>
        </p:txBody>
      </p:sp>
      <p:sp>
        <p:nvSpPr>
          <p:cNvPr id="27" name="文本框 26"/>
          <p:cNvSpPr txBox="1"/>
          <p:nvPr/>
        </p:nvSpPr>
        <p:spPr>
          <a:xfrm>
            <a:off x="497205" y="2499360"/>
            <a:ext cx="47536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/>
              <a:t>制备步骤</a:t>
            </a:r>
            <a:r>
              <a:rPr lang="en-US" altLang="zh-CN" sz="2400" b="1"/>
              <a:t>:</a:t>
            </a:r>
            <a:endParaRPr lang="zh-CN" altLang="en-US"/>
          </a:p>
          <a:p>
            <a:endParaRPr lang="zh-CN" altLang="en-US" sz="2000"/>
          </a:p>
        </p:txBody>
      </p:sp>
      <p:sp>
        <p:nvSpPr>
          <p:cNvPr id="4" name="文本框 3"/>
          <p:cNvSpPr txBox="1"/>
          <p:nvPr/>
        </p:nvSpPr>
        <p:spPr>
          <a:xfrm>
            <a:off x="8267700" y="5204460"/>
            <a:ext cx="2908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图三</a:t>
            </a:r>
            <a:r>
              <a:rPr lang="en-US" altLang="zh-CN"/>
              <a:t> </a:t>
            </a:r>
            <a:r>
              <a:rPr lang="zh-CN" altLang="en-US"/>
              <a:t>磁控溅射原理图</a:t>
            </a:r>
            <a:r>
              <a:rPr lang="zh-CN" baseline="30000">
                <a:sym typeface="+mn-ea"/>
              </a:rPr>
              <a:t>【</a:t>
            </a:r>
            <a:r>
              <a:rPr lang="en-US" altLang="zh-CN" baseline="30000">
                <a:sym typeface="+mn-ea"/>
              </a:rPr>
              <a:t>3</a:t>
            </a:r>
            <a:r>
              <a:rPr lang="zh-CN" altLang="en-US" baseline="30000">
                <a:sym typeface="+mn-ea"/>
              </a:rPr>
              <a:t>】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5" grpId="0" animBg="1"/>
      <p:bldP spid="3" grpId="0"/>
      <p:bldP spid="5" grpId="1" animBg="1"/>
      <p:bldP spid="3" grpId="1"/>
      <p:bldP spid="32783" grpId="0"/>
      <p:bldP spid="19" grpId="0" animBg="1"/>
      <p:bldP spid="23" grpId="0"/>
      <p:bldP spid="27" grpId="0"/>
      <p:bldP spid="32783" grpId="1"/>
      <p:bldP spid="19" grpId="1" animBg="1"/>
      <p:bldP spid="23" grpId="1"/>
      <p:bldP spid="27" grpId="1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540000"/>
            <a:ext cx="5619750" cy="1965325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40963" name="文本框 2"/>
          <p:cNvSpPr txBox="1">
            <a:spLocks noChangeArrowheads="1"/>
          </p:cNvSpPr>
          <p:nvPr/>
        </p:nvSpPr>
        <p:spPr bwMode="auto">
          <a:xfrm>
            <a:off x="5854700" y="2292350"/>
            <a:ext cx="570865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600" b="1">
                <a:solidFill>
                  <a:srgbClr val="4B649F"/>
                </a:solidFill>
              </a:rPr>
              <a:t>第三部分</a:t>
            </a:r>
            <a:endParaRPr lang="zh-CN" altLang="en-US" sz="3600" b="1">
              <a:solidFill>
                <a:srgbClr val="4B649F"/>
              </a:solidFill>
            </a:endParaRPr>
          </a:p>
        </p:txBody>
      </p:sp>
      <p:sp>
        <p:nvSpPr>
          <p:cNvPr id="40964" name="文本框 4"/>
          <p:cNvSpPr txBox="1">
            <a:spLocks noChangeArrowheads="1"/>
          </p:cNvSpPr>
          <p:nvPr/>
        </p:nvSpPr>
        <p:spPr bwMode="auto">
          <a:xfrm>
            <a:off x="5854700" y="3216275"/>
            <a:ext cx="5708650" cy="313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4400" b="1">
                <a:solidFill>
                  <a:srgbClr val="808080"/>
                </a:solidFill>
                <a:sym typeface="+mn-ea"/>
              </a:rPr>
              <a:t>工作气压对薄膜结构与性能影响</a:t>
            </a:r>
            <a:endParaRPr lang="zh-CN" altLang="en-US" sz="4400" b="1">
              <a:solidFill>
                <a:srgbClr val="80808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zh-CN" altLang="en-US" sz="4400" b="1">
              <a:solidFill>
                <a:srgbClr val="808080"/>
              </a:solidFill>
            </a:endParaRPr>
          </a:p>
        </p:txBody>
      </p:sp>
      <p:pic>
        <p:nvPicPr>
          <p:cNvPr id="40965" name="图片 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5200650"/>
            <a:ext cx="586581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图片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78763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67" name="组合 11"/>
          <p:cNvGrpSpPr/>
          <p:nvPr/>
        </p:nvGrpSpPr>
        <p:grpSpPr bwMode="auto">
          <a:xfrm>
            <a:off x="1511300" y="2216150"/>
            <a:ext cx="2597150" cy="2598738"/>
            <a:chOff x="5288161" y="2234042"/>
            <a:chExt cx="1607262" cy="1607262"/>
          </a:xfrm>
        </p:grpSpPr>
        <p:sp>
          <p:nvSpPr>
            <p:cNvPr id="13" name="椭圆 12"/>
            <p:cNvSpPr/>
            <p:nvPr/>
          </p:nvSpPr>
          <p:spPr>
            <a:xfrm>
              <a:off x="5288161" y="2234042"/>
              <a:ext cx="1607262" cy="1607262"/>
            </a:xfrm>
            <a:prstGeom prst="ellipse">
              <a:avLst/>
            </a:prstGeom>
            <a:solidFill>
              <a:srgbClr val="4B649F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14" name="椭圆 13"/>
            <p:cNvSpPr/>
            <p:nvPr/>
          </p:nvSpPr>
          <p:spPr>
            <a:xfrm>
              <a:off x="5397211" y="2335171"/>
              <a:ext cx="1389162" cy="138831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40970" name="KSO_Shape"/>
            <p:cNvSpPr>
              <a:spLocks noChangeArrowheads="1"/>
            </p:cNvSpPr>
            <p:nvPr/>
          </p:nvSpPr>
          <p:spPr bwMode="auto">
            <a:xfrm>
              <a:off x="5547153" y="2697761"/>
              <a:ext cx="1089278" cy="662788"/>
            </a:xfrm>
            <a:custGeom>
              <a:avLst/>
              <a:gdLst>
                <a:gd name="T0" fmla="*/ 2147483646 w 3931"/>
                <a:gd name="T1" fmla="*/ 2147483646 h 2392"/>
                <a:gd name="T2" fmla="*/ 2147483646 w 3931"/>
                <a:gd name="T3" fmla="*/ 2147483646 h 2392"/>
                <a:gd name="T4" fmla="*/ 2147483646 w 3931"/>
                <a:gd name="T5" fmla="*/ 2147483646 h 2392"/>
                <a:gd name="T6" fmla="*/ 2147483646 w 3931"/>
                <a:gd name="T7" fmla="*/ 2147483646 h 2392"/>
                <a:gd name="T8" fmla="*/ 2147483646 w 3931"/>
                <a:gd name="T9" fmla="*/ 2147483646 h 2392"/>
                <a:gd name="T10" fmla="*/ 2147483646 w 3931"/>
                <a:gd name="T11" fmla="*/ 2147483646 h 2392"/>
                <a:gd name="T12" fmla="*/ 2147483646 w 3931"/>
                <a:gd name="T13" fmla="*/ 2147483646 h 2392"/>
                <a:gd name="T14" fmla="*/ 2147483646 w 3931"/>
                <a:gd name="T15" fmla="*/ 2147483646 h 2392"/>
                <a:gd name="T16" fmla="*/ 2147483646 w 3931"/>
                <a:gd name="T17" fmla="*/ 2147483646 h 2392"/>
                <a:gd name="T18" fmla="*/ 2147483646 w 3931"/>
                <a:gd name="T19" fmla="*/ 2147483646 h 2392"/>
                <a:gd name="T20" fmla="*/ 2147483646 w 3931"/>
                <a:gd name="T21" fmla="*/ 2147483646 h 2392"/>
                <a:gd name="T22" fmla="*/ 2147483646 w 3931"/>
                <a:gd name="T23" fmla="*/ 2147483646 h 2392"/>
                <a:gd name="T24" fmla="*/ 2147483646 w 3931"/>
                <a:gd name="T25" fmla="*/ 2147483646 h 2392"/>
                <a:gd name="T26" fmla="*/ 0 w 3931"/>
                <a:gd name="T27" fmla="*/ 2147483646 h 2392"/>
                <a:gd name="T28" fmla="*/ 2147483646 w 3931"/>
                <a:gd name="T29" fmla="*/ 0 h 2392"/>
                <a:gd name="T30" fmla="*/ 2147483646 w 3931"/>
                <a:gd name="T31" fmla="*/ 2147483646 h 2392"/>
                <a:gd name="T32" fmla="*/ 2147483646 w 3931"/>
                <a:gd name="T33" fmla="*/ 2147483646 h 2392"/>
                <a:gd name="T34" fmla="*/ 2147483646 w 3931"/>
                <a:gd name="T35" fmla="*/ 2147483646 h 2392"/>
                <a:gd name="T36" fmla="*/ 2147483646 w 3931"/>
                <a:gd name="T37" fmla="*/ 2147483646 h 2392"/>
                <a:gd name="T38" fmla="*/ 2147483646 w 3931"/>
                <a:gd name="T39" fmla="*/ 2147483646 h 2392"/>
                <a:gd name="T40" fmla="*/ 2147483646 w 3931"/>
                <a:gd name="T41" fmla="*/ 2147483646 h 2392"/>
                <a:gd name="T42" fmla="*/ 2147483646 w 3931"/>
                <a:gd name="T43" fmla="*/ 2147483646 h 2392"/>
                <a:gd name="T44" fmla="*/ 2147483646 w 3931"/>
                <a:gd name="T45" fmla="*/ 2147483646 h 2392"/>
                <a:gd name="T46" fmla="*/ 2147483646 w 3931"/>
                <a:gd name="T47" fmla="*/ 2147483646 h 2392"/>
                <a:gd name="T48" fmla="*/ 2147483646 w 3931"/>
                <a:gd name="T49" fmla="*/ 2147483646 h 2392"/>
                <a:gd name="T50" fmla="*/ 2147483646 w 3931"/>
                <a:gd name="T51" fmla="*/ 2147483646 h 2392"/>
                <a:gd name="T52" fmla="*/ 2147483646 w 3931"/>
                <a:gd name="T53" fmla="*/ 2147483646 h 2392"/>
                <a:gd name="T54" fmla="*/ 2147483646 w 3931"/>
                <a:gd name="T55" fmla="*/ 2147483646 h 2392"/>
                <a:gd name="T56" fmla="*/ 2147483646 w 3931"/>
                <a:gd name="T57" fmla="*/ 2147483646 h 239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1" h="2392">
                  <a:moveTo>
                    <a:pt x="3046" y="1287"/>
                  </a:moveTo>
                  <a:cubicBezTo>
                    <a:pt x="3046" y="1287"/>
                    <a:pt x="2618" y="850"/>
                    <a:pt x="2027" y="850"/>
                  </a:cubicBezTo>
                  <a:cubicBezTo>
                    <a:pt x="1450" y="850"/>
                    <a:pt x="880" y="1287"/>
                    <a:pt x="880" y="1287"/>
                  </a:cubicBezTo>
                  <a:cubicBezTo>
                    <a:pt x="560" y="1154"/>
                    <a:pt x="560" y="1154"/>
                    <a:pt x="560" y="1154"/>
                  </a:cubicBezTo>
                  <a:cubicBezTo>
                    <a:pt x="560" y="1546"/>
                    <a:pt x="560" y="1546"/>
                    <a:pt x="560" y="1546"/>
                  </a:cubicBezTo>
                  <a:cubicBezTo>
                    <a:pt x="610" y="1563"/>
                    <a:pt x="647" y="1610"/>
                    <a:pt x="647" y="1666"/>
                  </a:cubicBezTo>
                  <a:cubicBezTo>
                    <a:pt x="647" y="1723"/>
                    <a:pt x="609" y="1769"/>
                    <a:pt x="558" y="1786"/>
                  </a:cubicBezTo>
                  <a:cubicBezTo>
                    <a:pt x="653" y="2208"/>
                    <a:pt x="653" y="2208"/>
                    <a:pt x="653" y="2208"/>
                  </a:cubicBezTo>
                  <a:cubicBezTo>
                    <a:pt x="373" y="2208"/>
                    <a:pt x="373" y="2208"/>
                    <a:pt x="373" y="2208"/>
                  </a:cubicBezTo>
                  <a:cubicBezTo>
                    <a:pt x="469" y="1784"/>
                    <a:pt x="469" y="1784"/>
                    <a:pt x="469" y="1784"/>
                  </a:cubicBezTo>
                  <a:cubicBezTo>
                    <a:pt x="423" y="1764"/>
                    <a:pt x="391" y="1719"/>
                    <a:pt x="391" y="1666"/>
                  </a:cubicBezTo>
                  <a:cubicBezTo>
                    <a:pt x="391" y="1614"/>
                    <a:pt x="422" y="1570"/>
                    <a:pt x="466" y="1549"/>
                  </a:cubicBezTo>
                  <a:cubicBezTo>
                    <a:pt x="466" y="1115"/>
                    <a:pt x="466" y="1115"/>
                    <a:pt x="466" y="1115"/>
                  </a:cubicBezTo>
                  <a:cubicBezTo>
                    <a:pt x="0" y="920"/>
                    <a:pt x="0" y="920"/>
                    <a:pt x="0" y="920"/>
                  </a:cubicBezTo>
                  <a:cubicBezTo>
                    <a:pt x="2050" y="0"/>
                    <a:pt x="2050" y="0"/>
                    <a:pt x="2050" y="0"/>
                  </a:cubicBezTo>
                  <a:cubicBezTo>
                    <a:pt x="3931" y="932"/>
                    <a:pt x="3931" y="932"/>
                    <a:pt x="3931" y="932"/>
                  </a:cubicBezTo>
                  <a:lnTo>
                    <a:pt x="3046" y="1287"/>
                  </a:lnTo>
                  <a:close/>
                  <a:moveTo>
                    <a:pt x="2004" y="1072"/>
                  </a:moveTo>
                  <a:cubicBezTo>
                    <a:pt x="2598" y="1072"/>
                    <a:pt x="2929" y="1386"/>
                    <a:pt x="2929" y="1386"/>
                  </a:cubicBezTo>
                  <a:cubicBezTo>
                    <a:pt x="2929" y="2147"/>
                    <a:pt x="2929" y="2147"/>
                    <a:pt x="2929" y="2147"/>
                  </a:cubicBezTo>
                  <a:cubicBezTo>
                    <a:pt x="2929" y="2147"/>
                    <a:pt x="2586" y="2392"/>
                    <a:pt x="1957" y="2392"/>
                  </a:cubicBezTo>
                  <a:cubicBezTo>
                    <a:pt x="1328" y="2392"/>
                    <a:pt x="1099" y="2147"/>
                    <a:pt x="1099" y="2147"/>
                  </a:cubicBezTo>
                  <a:cubicBezTo>
                    <a:pt x="1099" y="1386"/>
                    <a:pt x="1099" y="1386"/>
                    <a:pt x="1099" y="1386"/>
                  </a:cubicBezTo>
                  <a:cubicBezTo>
                    <a:pt x="1099" y="1386"/>
                    <a:pt x="1410" y="1072"/>
                    <a:pt x="2004" y="1072"/>
                  </a:cubicBezTo>
                  <a:close/>
                  <a:moveTo>
                    <a:pt x="1992" y="2252"/>
                  </a:moveTo>
                  <a:cubicBezTo>
                    <a:pt x="2404" y="2252"/>
                    <a:pt x="2738" y="2168"/>
                    <a:pt x="2738" y="2066"/>
                  </a:cubicBezTo>
                  <a:cubicBezTo>
                    <a:pt x="2738" y="1963"/>
                    <a:pt x="2404" y="1879"/>
                    <a:pt x="1992" y="1879"/>
                  </a:cubicBezTo>
                  <a:cubicBezTo>
                    <a:pt x="1581" y="1879"/>
                    <a:pt x="1247" y="1963"/>
                    <a:pt x="1247" y="2066"/>
                  </a:cubicBezTo>
                  <a:cubicBezTo>
                    <a:pt x="1247" y="2168"/>
                    <a:pt x="1581" y="2252"/>
                    <a:pt x="1992" y="2252"/>
                  </a:cubicBezTo>
                  <a:close/>
                </a:path>
              </a:pathLst>
            </a:custGeom>
            <a:solidFill>
              <a:srgbClr val="4B64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anchorCtr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3581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文本框 2"/>
          <p:cNvSpPr txBox="1">
            <a:spLocks noChangeArrowheads="1"/>
          </p:cNvSpPr>
          <p:nvPr/>
        </p:nvSpPr>
        <p:spPr bwMode="auto">
          <a:xfrm>
            <a:off x="868680" y="25400"/>
            <a:ext cx="641667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4B649F"/>
                </a:solidFill>
                <a:sym typeface="+mn-ea"/>
              </a:rPr>
              <a:t>薄膜</a:t>
            </a:r>
            <a:r>
              <a:rPr lang="zh-CN" altLang="en-US" b="1" dirty="0">
                <a:solidFill>
                  <a:srgbClr val="4B649F"/>
                </a:solidFill>
                <a:sym typeface="+mn-ea"/>
              </a:rPr>
              <a:t>截面分析</a:t>
            </a:r>
            <a:endParaRPr lang="zh-CN" altLang="en-US" b="1" dirty="0">
              <a:solidFill>
                <a:srgbClr val="4B649F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823119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grpSp>
        <p:nvGrpSpPr>
          <p:cNvPr id="46086" name="组合 5"/>
          <p:cNvGrpSpPr/>
          <p:nvPr/>
        </p:nvGrpSpPr>
        <p:grpSpPr bwMode="auto">
          <a:xfrm>
            <a:off x="214313" y="125413"/>
            <a:ext cx="638175" cy="638175"/>
            <a:chOff x="9444839" y="2234042"/>
            <a:chExt cx="1607262" cy="1607262"/>
          </a:xfrm>
        </p:grpSpPr>
        <p:sp>
          <p:nvSpPr>
            <p:cNvPr id="7" name="椭圆 6"/>
            <p:cNvSpPr/>
            <p:nvPr/>
          </p:nvSpPr>
          <p:spPr>
            <a:xfrm>
              <a:off x="9444839" y="2234042"/>
              <a:ext cx="1607262" cy="1607262"/>
            </a:xfrm>
            <a:prstGeom prst="ellipse">
              <a:avLst/>
            </a:prstGeom>
            <a:solidFill>
              <a:srgbClr val="4B649F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8" name="椭圆 7"/>
            <p:cNvSpPr/>
            <p:nvPr/>
          </p:nvSpPr>
          <p:spPr>
            <a:xfrm>
              <a:off x="9552788" y="2341991"/>
              <a:ext cx="1391361" cy="13913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9" name="KSO_Shape"/>
            <p:cNvSpPr/>
            <p:nvPr/>
          </p:nvSpPr>
          <p:spPr bwMode="auto">
            <a:xfrm>
              <a:off x="9828663" y="2673840"/>
              <a:ext cx="839614" cy="727666"/>
            </a:xfrm>
            <a:custGeom>
              <a:avLst/>
              <a:gdLst>
                <a:gd name="T0" fmla="*/ 1814848 w 5325"/>
                <a:gd name="T1" fmla="*/ 1012065 h 4595"/>
                <a:gd name="T2" fmla="*/ 90510 w 5325"/>
                <a:gd name="T3" fmla="*/ 0 h 4595"/>
                <a:gd name="T4" fmla="*/ 0 w 5325"/>
                <a:gd name="T5" fmla="*/ 1012065 h 4595"/>
                <a:gd name="T6" fmla="*/ 459346 w 5325"/>
                <a:gd name="T7" fmla="*/ 1169473 h 4595"/>
                <a:gd name="T8" fmla="*/ 502276 w 5325"/>
                <a:gd name="T9" fmla="*/ 1643845 h 4595"/>
                <a:gd name="T10" fmla="*/ 630349 w 5325"/>
                <a:gd name="T11" fmla="*/ 1169473 h 4595"/>
                <a:gd name="T12" fmla="*/ 1275366 w 5325"/>
                <a:gd name="T13" fmla="*/ 1169473 h 4595"/>
                <a:gd name="T14" fmla="*/ 1403439 w 5325"/>
                <a:gd name="T15" fmla="*/ 1643845 h 4595"/>
                <a:gd name="T16" fmla="*/ 1446011 w 5325"/>
                <a:gd name="T17" fmla="*/ 1169473 h 4595"/>
                <a:gd name="T18" fmla="*/ 1905000 w 5325"/>
                <a:gd name="T19" fmla="*/ 1012065 h 4595"/>
                <a:gd name="T20" fmla="*/ 1653862 w 5325"/>
                <a:gd name="T21" fmla="*/ 977363 h 4595"/>
                <a:gd name="T22" fmla="*/ 1653504 w 5325"/>
                <a:gd name="T23" fmla="*/ 984518 h 4595"/>
                <a:gd name="T24" fmla="*/ 1651000 w 5325"/>
                <a:gd name="T25" fmla="*/ 990958 h 4595"/>
                <a:gd name="T26" fmla="*/ 1648138 w 5325"/>
                <a:gd name="T27" fmla="*/ 996682 h 4595"/>
                <a:gd name="T28" fmla="*/ 1643845 w 5325"/>
                <a:gd name="T29" fmla="*/ 1002048 h 4595"/>
                <a:gd name="T30" fmla="*/ 1638837 w 5325"/>
                <a:gd name="T31" fmla="*/ 1005983 h 4595"/>
                <a:gd name="T32" fmla="*/ 1632755 w 5325"/>
                <a:gd name="T33" fmla="*/ 1009561 h 4595"/>
                <a:gd name="T34" fmla="*/ 1626673 w 5325"/>
                <a:gd name="T35" fmla="*/ 1011349 h 4595"/>
                <a:gd name="T36" fmla="*/ 1619518 w 5325"/>
                <a:gd name="T37" fmla="*/ 1012065 h 4595"/>
                <a:gd name="T38" fmla="*/ 1149439 w 5325"/>
                <a:gd name="T39" fmla="*/ 1012065 h 4595"/>
                <a:gd name="T40" fmla="*/ 1142642 w 5325"/>
                <a:gd name="T41" fmla="*/ 1011349 h 4595"/>
                <a:gd name="T42" fmla="*/ 1135845 w 5325"/>
                <a:gd name="T43" fmla="*/ 1009561 h 4595"/>
                <a:gd name="T44" fmla="*/ 1130121 w 5325"/>
                <a:gd name="T45" fmla="*/ 1005983 h 4595"/>
                <a:gd name="T46" fmla="*/ 1125470 w 5325"/>
                <a:gd name="T47" fmla="*/ 1002048 h 4595"/>
                <a:gd name="T48" fmla="*/ 1120820 w 5325"/>
                <a:gd name="T49" fmla="*/ 996682 h 4595"/>
                <a:gd name="T50" fmla="*/ 1117958 w 5325"/>
                <a:gd name="T51" fmla="*/ 990958 h 4595"/>
                <a:gd name="T52" fmla="*/ 1115811 w 5325"/>
                <a:gd name="T53" fmla="*/ 984518 h 4595"/>
                <a:gd name="T54" fmla="*/ 1115454 w 5325"/>
                <a:gd name="T55" fmla="*/ 977363 h 4595"/>
                <a:gd name="T56" fmla="*/ 1115454 w 5325"/>
                <a:gd name="T57" fmla="*/ 731592 h 4595"/>
                <a:gd name="T58" fmla="*/ 1115811 w 5325"/>
                <a:gd name="T59" fmla="*/ 724437 h 4595"/>
                <a:gd name="T60" fmla="*/ 1117958 w 5325"/>
                <a:gd name="T61" fmla="*/ 718355 h 4595"/>
                <a:gd name="T62" fmla="*/ 1120820 w 5325"/>
                <a:gd name="T63" fmla="*/ 712273 h 4595"/>
                <a:gd name="T64" fmla="*/ 1125470 w 5325"/>
                <a:gd name="T65" fmla="*/ 707265 h 4595"/>
                <a:gd name="T66" fmla="*/ 1130121 w 5325"/>
                <a:gd name="T67" fmla="*/ 702972 h 4595"/>
                <a:gd name="T68" fmla="*/ 1135845 w 5325"/>
                <a:gd name="T69" fmla="*/ 699752 h 4595"/>
                <a:gd name="T70" fmla="*/ 1142642 w 5325"/>
                <a:gd name="T71" fmla="*/ 697606 h 4595"/>
                <a:gd name="T72" fmla="*/ 1149439 w 5325"/>
                <a:gd name="T73" fmla="*/ 697248 h 4595"/>
                <a:gd name="T74" fmla="*/ 1619518 w 5325"/>
                <a:gd name="T75" fmla="*/ 697248 h 4595"/>
                <a:gd name="T76" fmla="*/ 1626673 w 5325"/>
                <a:gd name="T77" fmla="*/ 697606 h 4595"/>
                <a:gd name="T78" fmla="*/ 1632755 w 5325"/>
                <a:gd name="T79" fmla="*/ 699752 h 4595"/>
                <a:gd name="T80" fmla="*/ 1638837 w 5325"/>
                <a:gd name="T81" fmla="*/ 702972 h 4595"/>
                <a:gd name="T82" fmla="*/ 1643845 w 5325"/>
                <a:gd name="T83" fmla="*/ 707265 h 4595"/>
                <a:gd name="T84" fmla="*/ 1648138 w 5325"/>
                <a:gd name="T85" fmla="*/ 712273 h 4595"/>
                <a:gd name="T86" fmla="*/ 1651000 w 5325"/>
                <a:gd name="T87" fmla="*/ 718355 h 4595"/>
                <a:gd name="T88" fmla="*/ 1653504 w 5325"/>
                <a:gd name="T89" fmla="*/ 724437 h 4595"/>
                <a:gd name="T90" fmla="*/ 1653862 w 5325"/>
                <a:gd name="T91" fmla="*/ 731592 h 459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325" h="4595">
                  <a:moveTo>
                    <a:pt x="5325" y="2829"/>
                  </a:moveTo>
                  <a:lnTo>
                    <a:pt x="5073" y="2829"/>
                  </a:lnTo>
                  <a:lnTo>
                    <a:pt x="5073" y="0"/>
                  </a:lnTo>
                  <a:lnTo>
                    <a:pt x="253" y="0"/>
                  </a:lnTo>
                  <a:lnTo>
                    <a:pt x="253" y="2829"/>
                  </a:lnTo>
                  <a:lnTo>
                    <a:pt x="0" y="2829"/>
                  </a:lnTo>
                  <a:lnTo>
                    <a:pt x="0" y="3269"/>
                  </a:lnTo>
                  <a:lnTo>
                    <a:pt x="1284" y="3269"/>
                  </a:lnTo>
                  <a:lnTo>
                    <a:pt x="926" y="4595"/>
                  </a:lnTo>
                  <a:lnTo>
                    <a:pt x="1404" y="4595"/>
                  </a:lnTo>
                  <a:lnTo>
                    <a:pt x="1762" y="3269"/>
                  </a:lnTo>
                  <a:lnTo>
                    <a:pt x="3565" y="3269"/>
                  </a:lnTo>
                  <a:lnTo>
                    <a:pt x="3764" y="4009"/>
                  </a:lnTo>
                  <a:lnTo>
                    <a:pt x="3923" y="4595"/>
                  </a:lnTo>
                  <a:lnTo>
                    <a:pt x="4400" y="4595"/>
                  </a:lnTo>
                  <a:lnTo>
                    <a:pt x="4042" y="3269"/>
                  </a:lnTo>
                  <a:lnTo>
                    <a:pt x="5325" y="3269"/>
                  </a:lnTo>
                  <a:lnTo>
                    <a:pt x="5325" y="2829"/>
                  </a:lnTo>
                  <a:close/>
                  <a:moveTo>
                    <a:pt x="4623" y="2732"/>
                  </a:moveTo>
                  <a:lnTo>
                    <a:pt x="4623" y="2732"/>
                  </a:lnTo>
                  <a:lnTo>
                    <a:pt x="4623" y="2742"/>
                  </a:lnTo>
                  <a:lnTo>
                    <a:pt x="4622" y="2752"/>
                  </a:lnTo>
                  <a:lnTo>
                    <a:pt x="4619" y="2760"/>
                  </a:lnTo>
                  <a:lnTo>
                    <a:pt x="4615" y="2770"/>
                  </a:lnTo>
                  <a:lnTo>
                    <a:pt x="4612" y="2779"/>
                  </a:lnTo>
                  <a:lnTo>
                    <a:pt x="4607" y="2786"/>
                  </a:lnTo>
                  <a:lnTo>
                    <a:pt x="4601" y="2794"/>
                  </a:lnTo>
                  <a:lnTo>
                    <a:pt x="4595" y="2801"/>
                  </a:lnTo>
                  <a:lnTo>
                    <a:pt x="4588" y="2807"/>
                  </a:lnTo>
                  <a:lnTo>
                    <a:pt x="4581" y="2812"/>
                  </a:lnTo>
                  <a:lnTo>
                    <a:pt x="4573" y="2817"/>
                  </a:lnTo>
                  <a:lnTo>
                    <a:pt x="4564" y="2822"/>
                  </a:lnTo>
                  <a:lnTo>
                    <a:pt x="4555" y="2824"/>
                  </a:lnTo>
                  <a:lnTo>
                    <a:pt x="4547" y="2827"/>
                  </a:lnTo>
                  <a:lnTo>
                    <a:pt x="4537" y="2828"/>
                  </a:lnTo>
                  <a:lnTo>
                    <a:pt x="4527" y="2829"/>
                  </a:lnTo>
                  <a:lnTo>
                    <a:pt x="3213" y="2829"/>
                  </a:lnTo>
                  <a:lnTo>
                    <a:pt x="3203" y="2828"/>
                  </a:lnTo>
                  <a:lnTo>
                    <a:pt x="3194" y="2827"/>
                  </a:lnTo>
                  <a:lnTo>
                    <a:pt x="3185" y="2824"/>
                  </a:lnTo>
                  <a:lnTo>
                    <a:pt x="3175" y="2822"/>
                  </a:lnTo>
                  <a:lnTo>
                    <a:pt x="3168" y="2817"/>
                  </a:lnTo>
                  <a:lnTo>
                    <a:pt x="3159" y="2812"/>
                  </a:lnTo>
                  <a:lnTo>
                    <a:pt x="3152" y="2807"/>
                  </a:lnTo>
                  <a:lnTo>
                    <a:pt x="3146" y="2801"/>
                  </a:lnTo>
                  <a:lnTo>
                    <a:pt x="3140" y="2794"/>
                  </a:lnTo>
                  <a:lnTo>
                    <a:pt x="3133" y="2786"/>
                  </a:lnTo>
                  <a:lnTo>
                    <a:pt x="3129" y="2779"/>
                  </a:lnTo>
                  <a:lnTo>
                    <a:pt x="3125" y="2770"/>
                  </a:lnTo>
                  <a:lnTo>
                    <a:pt x="3121" y="2760"/>
                  </a:lnTo>
                  <a:lnTo>
                    <a:pt x="3119" y="2752"/>
                  </a:lnTo>
                  <a:lnTo>
                    <a:pt x="3118" y="2742"/>
                  </a:lnTo>
                  <a:lnTo>
                    <a:pt x="3118" y="2732"/>
                  </a:lnTo>
                  <a:lnTo>
                    <a:pt x="3118" y="2045"/>
                  </a:lnTo>
                  <a:lnTo>
                    <a:pt x="3118" y="2035"/>
                  </a:lnTo>
                  <a:lnTo>
                    <a:pt x="3119" y="2025"/>
                  </a:lnTo>
                  <a:lnTo>
                    <a:pt x="3121" y="2016"/>
                  </a:lnTo>
                  <a:lnTo>
                    <a:pt x="3125" y="2008"/>
                  </a:lnTo>
                  <a:lnTo>
                    <a:pt x="3129" y="1999"/>
                  </a:lnTo>
                  <a:lnTo>
                    <a:pt x="3133" y="1991"/>
                  </a:lnTo>
                  <a:lnTo>
                    <a:pt x="3140" y="1983"/>
                  </a:lnTo>
                  <a:lnTo>
                    <a:pt x="3146" y="1977"/>
                  </a:lnTo>
                  <a:lnTo>
                    <a:pt x="3152" y="1971"/>
                  </a:lnTo>
                  <a:lnTo>
                    <a:pt x="3159" y="1965"/>
                  </a:lnTo>
                  <a:lnTo>
                    <a:pt x="3168" y="1960"/>
                  </a:lnTo>
                  <a:lnTo>
                    <a:pt x="3175" y="1956"/>
                  </a:lnTo>
                  <a:lnTo>
                    <a:pt x="3185" y="1953"/>
                  </a:lnTo>
                  <a:lnTo>
                    <a:pt x="3194" y="1950"/>
                  </a:lnTo>
                  <a:lnTo>
                    <a:pt x="3203" y="1949"/>
                  </a:lnTo>
                  <a:lnTo>
                    <a:pt x="3213" y="1949"/>
                  </a:lnTo>
                  <a:lnTo>
                    <a:pt x="4527" y="1949"/>
                  </a:lnTo>
                  <a:lnTo>
                    <a:pt x="4537" y="1949"/>
                  </a:lnTo>
                  <a:lnTo>
                    <a:pt x="4547" y="1950"/>
                  </a:lnTo>
                  <a:lnTo>
                    <a:pt x="4555" y="1953"/>
                  </a:lnTo>
                  <a:lnTo>
                    <a:pt x="4564" y="1956"/>
                  </a:lnTo>
                  <a:lnTo>
                    <a:pt x="4573" y="1960"/>
                  </a:lnTo>
                  <a:lnTo>
                    <a:pt x="4581" y="1965"/>
                  </a:lnTo>
                  <a:lnTo>
                    <a:pt x="4588" y="1971"/>
                  </a:lnTo>
                  <a:lnTo>
                    <a:pt x="4595" y="1977"/>
                  </a:lnTo>
                  <a:lnTo>
                    <a:pt x="4601" y="1983"/>
                  </a:lnTo>
                  <a:lnTo>
                    <a:pt x="4607" y="1991"/>
                  </a:lnTo>
                  <a:lnTo>
                    <a:pt x="4612" y="1999"/>
                  </a:lnTo>
                  <a:lnTo>
                    <a:pt x="4615" y="2008"/>
                  </a:lnTo>
                  <a:lnTo>
                    <a:pt x="4619" y="2016"/>
                  </a:lnTo>
                  <a:lnTo>
                    <a:pt x="4622" y="2025"/>
                  </a:lnTo>
                  <a:lnTo>
                    <a:pt x="4623" y="2035"/>
                  </a:lnTo>
                  <a:lnTo>
                    <a:pt x="4623" y="2045"/>
                  </a:lnTo>
                  <a:lnTo>
                    <a:pt x="4623" y="2732"/>
                  </a:lnTo>
                  <a:close/>
                </a:path>
              </a:pathLst>
            </a:custGeom>
            <a:solidFill>
              <a:srgbClr val="4B649F"/>
            </a:solidFill>
            <a:ln>
              <a:noFill/>
            </a:ln>
          </p:spPr>
          <p:txBody>
            <a:bodyPr bIns="720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14630" y="1710055"/>
            <a:ext cx="5971540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通过图三，可以发现：</a:t>
            </a:r>
            <a:endParaRPr lang="zh-CN" altLang="en-US"/>
          </a:p>
          <a:p>
            <a:r>
              <a:rPr lang="zh-CN" altLang="en-US" sz="2400"/>
              <a:t>①</a:t>
            </a:r>
            <a:r>
              <a:rPr lang="zh-CN" altLang="en-US" sz="2400">
                <a:sym typeface="+mn-ea"/>
              </a:rPr>
              <a:t>不同工作气压下制备的薄膜明显分为两层，CrN薄膜都出现</a:t>
            </a:r>
            <a:r>
              <a:rPr lang="zh-CN" altLang="en-US" sz="2400" b="1">
                <a:sym typeface="+mn-ea"/>
              </a:rPr>
              <a:t>明显的柱状晶</a:t>
            </a:r>
            <a:r>
              <a:rPr lang="zh-CN" altLang="en-US" sz="2400">
                <a:sym typeface="+mn-ea"/>
              </a:rPr>
              <a:t>，但薄膜厚度有较大的差别。</a:t>
            </a:r>
            <a:endParaRPr lang="zh-CN" altLang="en-US" sz="2400">
              <a:sym typeface="+mn-ea"/>
            </a:endParaRPr>
          </a:p>
          <a:p>
            <a:r>
              <a:rPr lang="zh-CN" altLang="en-US" sz="2400"/>
              <a:t>②随着工作气压的上升，CrN薄膜的厚度呈现出先减少后上升，</a:t>
            </a:r>
            <a:r>
              <a:rPr lang="zh-CN" altLang="en-US" sz="2400" b="1"/>
              <a:t>在0.5Pa时，薄膜厚度最低。</a:t>
            </a:r>
            <a:endParaRPr lang="zh-CN" altLang="en-US" sz="2400" b="1"/>
          </a:p>
          <a:p>
            <a:r>
              <a:rPr lang="zh-CN" altLang="en-US" sz="2400"/>
              <a:t>③</a:t>
            </a:r>
            <a:r>
              <a:rPr lang="zh-CN" altLang="en-US" sz="2400">
                <a:sym typeface="+mn-ea"/>
              </a:rPr>
              <a:t>不同工作气压下Cr过渡层的厚度约为570 nm，Cr过渡层的厚度的几乎</a:t>
            </a:r>
            <a:r>
              <a:rPr lang="zh-CN" altLang="en-US" sz="2400" b="1">
                <a:sym typeface="+mn-ea"/>
              </a:rPr>
              <a:t>没有差别</a:t>
            </a:r>
            <a:r>
              <a:rPr lang="zh-CN" altLang="en-US" sz="2400">
                <a:sym typeface="+mn-ea"/>
              </a:rPr>
              <a:t>。</a:t>
            </a:r>
            <a:endParaRPr lang="zh-CN" altLang="en-US" sz="2400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3432" r="1817" b="8266"/>
          <a:stretch>
            <a:fillRect/>
          </a:stretch>
        </p:blipFill>
        <p:spPr>
          <a:xfrm>
            <a:off x="6117590" y="1334135"/>
            <a:ext cx="5960110" cy="42284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887845" y="5562600"/>
            <a:ext cx="48501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图四</a:t>
            </a:r>
            <a:r>
              <a:rPr lang="en-US" altLang="zh-CN"/>
              <a:t> </a:t>
            </a:r>
            <a:r>
              <a:rPr lang="zh-CN" altLang="en-US"/>
              <a:t>不同工作气压下</a:t>
            </a:r>
            <a:r>
              <a:rPr lang="en-US" altLang="zh-CN"/>
              <a:t>CrN</a:t>
            </a:r>
            <a:r>
              <a:rPr lang="zh-CN" altLang="en-US"/>
              <a:t>薄膜的截面形貌</a:t>
            </a:r>
            <a:r>
              <a:rPr lang="zh-CN" baseline="30000">
                <a:sym typeface="+mn-ea"/>
              </a:rPr>
              <a:t>【</a:t>
            </a:r>
            <a:r>
              <a:rPr lang="en-US" altLang="zh-CN" baseline="30000">
                <a:sym typeface="+mn-ea"/>
              </a:rPr>
              <a:t>4</a:t>
            </a:r>
            <a:r>
              <a:rPr lang="zh-CN" altLang="en-US" baseline="30000">
                <a:sym typeface="+mn-ea"/>
              </a:rPr>
              <a:t>】</a:t>
            </a:r>
            <a:endParaRPr lang="zh-CN" altLang="en-US"/>
          </a:p>
          <a:p>
            <a:pPr algn="ctr"/>
            <a:endParaRPr lang="zh-CN" altLang="en-US"/>
          </a:p>
          <a:p>
            <a:pPr algn="ctr"/>
            <a:r>
              <a:rPr>
                <a:sym typeface="+mn-ea"/>
              </a:rPr>
              <a:t>(a)0.1 Pa; (b)0.3Pa; (c)0.5Pa; (d)0.8 Pa</a:t>
            </a:r>
            <a:endParaRPr>
              <a:sym typeface="+mn-ea"/>
            </a:endParaRPr>
          </a:p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0"/>
            <a:ext cx="3581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文本框 2"/>
          <p:cNvSpPr txBox="1">
            <a:spLocks noChangeArrowheads="1"/>
          </p:cNvSpPr>
          <p:nvPr/>
        </p:nvSpPr>
        <p:spPr bwMode="auto">
          <a:xfrm>
            <a:off x="868363" y="25400"/>
            <a:ext cx="4541837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b="1">
                <a:solidFill>
                  <a:srgbClr val="4B649F"/>
                </a:solidFill>
              </a:rPr>
              <a:t>显微硬度</a:t>
            </a:r>
            <a:r>
              <a:rPr lang="zh-CN" altLang="en-US" b="1">
                <a:solidFill>
                  <a:srgbClr val="4B649F"/>
                </a:solidFill>
              </a:rPr>
              <a:t>分析</a:t>
            </a:r>
            <a:endParaRPr lang="zh-CN" altLang="en-US" b="1">
              <a:solidFill>
                <a:srgbClr val="4B649F"/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823119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grpSp>
        <p:nvGrpSpPr>
          <p:cNvPr id="46086" name="组合 5"/>
          <p:cNvGrpSpPr/>
          <p:nvPr/>
        </p:nvGrpSpPr>
        <p:grpSpPr bwMode="auto">
          <a:xfrm>
            <a:off x="214313" y="125413"/>
            <a:ext cx="638175" cy="638175"/>
            <a:chOff x="9444839" y="2234042"/>
            <a:chExt cx="1607262" cy="1607262"/>
          </a:xfrm>
        </p:grpSpPr>
        <p:sp>
          <p:nvSpPr>
            <p:cNvPr id="7" name="椭圆 6"/>
            <p:cNvSpPr/>
            <p:nvPr/>
          </p:nvSpPr>
          <p:spPr>
            <a:xfrm>
              <a:off x="9444839" y="2234042"/>
              <a:ext cx="1607262" cy="1607262"/>
            </a:xfrm>
            <a:prstGeom prst="ellipse">
              <a:avLst/>
            </a:prstGeom>
            <a:solidFill>
              <a:srgbClr val="4B649F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8" name="椭圆 7"/>
            <p:cNvSpPr/>
            <p:nvPr/>
          </p:nvSpPr>
          <p:spPr>
            <a:xfrm>
              <a:off x="9552788" y="2341991"/>
              <a:ext cx="1391361" cy="13913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/>
            </a:p>
          </p:txBody>
        </p:sp>
        <p:sp>
          <p:nvSpPr>
            <p:cNvPr id="9" name="KSO_Shape"/>
            <p:cNvSpPr/>
            <p:nvPr/>
          </p:nvSpPr>
          <p:spPr bwMode="auto">
            <a:xfrm>
              <a:off x="9828663" y="2673840"/>
              <a:ext cx="839614" cy="727666"/>
            </a:xfrm>
            <a:custGeom>
              <a:avLst/>
              <a:gdLst>
                <a:gd name="T0" fmla="*/ 1814848 w 5325"/>
                <a:gd name="T1" fmla="*/ 1012065 h 4595"/>
                <a:gd name="T2" fmla="*/ 90510 w 5325"/>
                <a:gd name="T3" fmla="*/ 0 h 4595"/>
                <a:gd name="T4" fmla="*/ 0 w 5325"/>
                <a:gd name="T5" fmla="*/ 1012065 h 4595"/>
                <a:gd name="T6" fmla="*/ 459346 w 5325"/>
                <a:gd name="T7" fmla="*/ 1169473 h 4595"/>
                <a:gd name="T8" fmla="*/ 502276 w 5325"/>
                <a:gd name="T9" fmla="*/ 1643845 h 4595"/>
                <a:gd name="T10" fmla="*/ 630349 w 5325"/>
                <a:gd name="T11" fmla="*/ 1169473 h 4595"/>
                <a:gd name="T12" fmla="*/ 1275366 w 5325"/>
                <a:gd name="T13" fmla="*/ 1169473 h 4595"/>
                <a:gd name="T14" fmla="*/ 1403439 w 5325"/>
                <a:gd name="T15" fmla="*/ 1643845 h 4595"/>
                <a:gd name="T16" fmla="*/ 1446011 w 5325"/>
                <a:gd name="T17" fmla="*/ 1169473 h 4595"/>
                <a:gd name="T18" fmla="*/ 1905000 w 5325"/>
                <a:gd name="T19" fmla="*/ 1012065 h 4595"/>
                <a:gd name="T20" fmla="*/ 1653862 w 5325"/>
                <a:gd name="T21" fmla="*/ 977363 h 4595"/>
                <a:gd name="T22" fmla="*/ 1653504 w 5325"/>
                <a:gd name="T23" fmla="*/ 984518 h 4595"/>
                <a:gd name="T24" fmla="*/ 1651000 w 5325"/>
                <a:gd name="T25" fmla="*/ 990958 h 4595"/>
                <a:gd name="T26" fmla="*/ 1648138 w 5325"/>
                <a:gd name="T27" fmla="*/ 996682 h 4595"/>
                <a:gd name="T28" fmla="*/ 1643845 w 5325"/>
                <a:gd name="T29" fmla="*/ 1002048 h 4595"/>
                <a:gd name="T30" fmla="*/ 1638837 w 5325"/>
                <a:gd name="T31" fmla="*/ 1005983 h 4595"/>
                <a:gd name="T32" fmla="*/ 1632755 w 5325"/>
                <a:gd name="T33" fmla="*/ 1009561 h 4595"/>
                <a:gd name="T34" fmla="*/ 1626673 w 5325"/>
                <a:gd name="T35" fmla="*/ 1011349 h 4595"/>
                <a:gd name="T36" fmla="*/ 1619518 w 5325"/>
                <a:gd name="T37" fmla="*/ 1012065 h 4595"/>
                <a:gd name="T38" fmla="*/ 1149439 w 5325"/>
                <a:gd name="T39" fmla="*/ 1012065 h 4595"/>
                <a:gd name="T40" fmla="*/ 1142642 w 5325"/>
                <a:gd name="T41" fmla="*/ 1011349 h 4595"/>
                <a:gd name="T42" fmla="*/ 1135845 w 5325"/>
                <a:gd name="T43" fmla="*/ 1009561 h 4595"/>
                <a:gd name="T44" fmla="*/ 1130121 w 5325"/>
                <a:gd name="T45" fmla="*/ 1005983 h 4595"/>
                <a:gd name="T46" fmla="*/ 1125470 w 5325"/>
                <a:gd name="T47" fmla="*/ 1002048 h 4595"/>
                <a:gd name="T48" fmla="*/ 1120820 w 5325"/>
                <a:gd name="T49" fmla="*/ 996682 h 4595"/>
                <a:gd name="T50" fmla="*/ 1117958 w 5325"/>
                <a:gd name="T51" fmla="*/ 990958 h 4595"/>
                <a:gd name="T52" fmla="*/ 1115811 w 5325"/>
                <a:gd name="T53" fmla="*/ 984518 h 4595"/>
                <a:gd name="T54" fmla="*/ 1115454 w 5325"/>
                <a:gd name="T55" fmla="*/ 977363 h 4595"/>
                <a:gd name="T56" fmla="*/ 1115454 w 5325"/>
                <a:gd name="T57" fmla="*/ 731592 h 4595"/>
                <a:gd name="T58" fmla="*/ 1115811 w 5325"/>
                <a:gd name="T59" fmla="*/ 724437 h 4595"/>
                <a:gd name="T60" fmla="*/ 1117958 w 5325"/>
                <a:gd name="T61" fmla="*/ 718355 h 4595"/>
                <a:gd name="T62" fmla="*/ 1120820 w 5325"/>
                <a:gd name="T63" fmla="*/ 712273 h 4595"/>
                <a:gd name="T64" fmla="*/ 1125470 w 5325"/>
                <a:gd name="T65" fmla="*/ 707265 h 4595"/>
                <a:gd name="T66" fmla="*/ 1130121 w 5325"/>
                <a:gd name="T67" fmla="*/ 702972 h 4595"/>
                <a:gd name="T68" fmla="*/ 1135845 w 5325"/>
                <a:gd name="T69" fmla="*/ 699752 h 4595"/>
                <a:gd name="T70" fmla="*/ 1142642 w 5325"/>
                <a:gd name="T71" fmla="*/ 697606 h 4595"/>
                <a:gd name="T72" fmla="*/ 1149439 w 5325"/>
                <a:gd name="T73" fmla="*/ 697248 h 4595"/>
                <a:gd name="T74" fmla="*/ 1619518 w 5325"/>
                <a:gd name="T75" fmla="*/ 697248 h 4595"/>
                <a:gd name="T76" fmla="*/ 1626673 w 5325"/>
                <a:gd name="T77" fmla="*/ 697606 h 4595"/>
                <a:gd name="T78" fmla="*/ 1632755 w 5325"/>
                <a:gd name="T79" fmla="*/ 699752 h 4595"/>
                <a:gd name="T80" fmla="*/ 1638837 w 5325"/>
                <a:gd name="T81" fmla="*/ 702972 h 4595"/>
                <a:gd name="T82" fmla="*/ 1643845 w 5325"/>
                <a:gd name="T83" fmla="*/ 707265 h 4595"/>
                <a:gd name="T84" fmla="*/ 1648138 w 5325"/>
                <a:gd name="T85" fmla="*/ 712273 h 4595"/>
                <a:gd name="T86" fmla="*/ 1651000 w 5325"/>
                <a:gd name="T87" fmla="*/ 718355 h 4595"/>
                <a:gd name="T88" fmla="*/ 1653504 w 5325"/>
                <a:gd name="T89" fmla="*/ 724437 h 4595"/>
                <a:gd name="T90" fmla="*/ 1653862 w 5325"/>
                <a:gd name="T91" fmla="*/ 731592 h 459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325" h="4595">
                  <a:moveTo>
                    <a:pt x="5325" y="2829"/>
                  </a:moveTo>
                  <a:lnTo>
                    <a:pt x="5073" y="2829"/>
                  </a:lnTo>
                  <a:lnTo>
                    <a:pt x="5073" y="0"/>
                  </a:lnTo>
                  <a:lnTo>
                    <a:pt x="253" y="0"/>
                  </a:lnTo>
                  <a:lnTo>
                    <a:pt x="253" y="2829"/>
                  </a:lnTo>
                  <a:lnTo>
                    <a:pt x="0" y="2829"/>
                  </a:lnTo>
                  <a:lnTo>
                    <a:pt x="0" y="3269"/>
                  </a:lnTo>
                  <a:lnTo>
                    <a:pt x="1284" y="3269"/>
                  </a:lnTo>
                  <a:lnTo>
                    <a:pt x="926" y="4595"/>
                  </a:lnTo>
                  <a:lnTo>
                    <a:pt x="1404" y="4595"/>
                  </a:lnTo>
                  <a:lnTo>
                    <a:pt x="1762" y="3269"/>
                  </a:lnTo>
                  <a:lnTo>
                    <a:pt x="3565" y="3269"/>
                  </a:lnTo>
                  <a:lnTo>
                    <a:pt x="3764" y="4009"/>
                  </a:lnTo>
                  <a:lnTo>
                    <a:pt x="3923" y="4595"/>
                  </a:lnTo>
                  <a:lnTo>
                    <a:pt x="4400" y="4595"/>
                  </a:lnTo>
                  <a:lnTo>
                    <a:pt x="4042" y="3269"/>
                  </a:lnTo>
                  <a:lnTo>
                    <a:pt x="5325" y="3269"/>
                  </a:lnTo>
                  <a:lnTo>
                    <a:pt x="5325" y="2829"/>
                  </a:lnTo>
                  <a:close/>
                  <a:moveTo>
                    <a:pt x="4623" y="2732"/>
                  </a:moveTo>
                  <a:lnTo>
                    <a:pt x="4623" y="2732"/>
                  </a:lnTo>
                  <a:lnTo>
                    <a:pt x="4623" y="2742"/>
                  </a:lnTo>
                  <a:lnTo>
                    <a:pt x="4622" y="2752"/>
                  </a:lnTo>
                  <a:lnTo>
                    <a:pt x="4619" y="2760"/>
                  </a:lnTo>
                  <a:lnTo>
                    <a:pt x="4615" y="2770"/>
                  </a:lnTo>
                  <a:lnTo>
                    <a:pt x="4612" y="2779"/>
                  </a:lnTo>
                  <a:lnTo>
                    <a:pt x="4607" y="2786"/>
                  </a:lnTo>
                  <a:lnTo>
                    <a:pt x="4601" y="2794"/>
                  </a:lnTo>
                  <a:lnTo>
                    <a:pt x="4595" y="2801"/>
                  </a:lnTo>
                  <a:lnTo>
                    <a:pt x="4588" y="2807"/>
                  </a:lnTo>
                  <a:lnTo>
                    <a:pt x="4581" y="2812"/>
                  </a:lnTo>
                  <a:lnTo>
                    <a:pt x="4573" y="2817"/>
                  </a:lnTo>
                  <a:lnTo>
                    <a:pt x="4564" y="2822"/>
                  </a:lnTo>
                  <a:lnTo>
                    <a:pt x="4555" y="2824"/>
                  </a:lnTo>
                  <a:lnTo>
                    <a:pt x="4547" y="2827"/>
                  </a:lnTo>
                  <a:lnTo>
                    <a:pt x="4537" y="2828"/>
                  </a:lnTo>
                  <a:lnTo>
                    <a:pt x="4527" y="2829"/>
                  </a:lnTo>
                  <a:lnTo>
                    <a:pt x="3213" y="2829"/>
                  </a:lnTo>
                  <a:lnTo>
                    <a:pt x="3203" y="2828"/>
                  </a:lnTo>
                  <a:lnTo>
                    <a:pt x="3194" y="2827"/>
                  </a:lnTo>
                  <a:lnTo>
                    <a:pt x="3185" y="2824"/>
                  </a:lnTo>
                  <a:lnTo>
                    <a:pt x="3175" y="2822"/>
                  </a:lnTo>
                  <a:lnTo>
                    <a:pt x="3168" y="2817"/>
                  </a:lnTo>
                  <a:lnTo>
                    <a:pt x="3159" y="2812"/>
                  </a:lnTo>
                  <a:lnTo>
                    <a:pt x="3152" y="2807"/>
                  </a:lnTo>
                  <a:lnTo>
                    <a:pt x="3146" y="2801"/>
                  </a:lnTo>
                  <a:lnTo>
                    <a:pt x="3140" y="2794"/>
                  </a:lnTo>
                  <a:lnTo>
                    <a:pt x="3133" y="2786"/>
                  </a:lnTo>
                  <a:lnTo>
                    <a:pt x="3129" y="2779"/>
                  </a:lnTo>
                  <a:lnTo>
                    <a:pt x="3125" y="2770"/>
                  </a:lnTo>
                  <a:lnTo>
                    <a:pt x="3121" y="2760"/>
                  </a:lnTo>
                  <a:lnTo>
                    <a:pt x="3119" y="2752"/>
                  </a:lnTo>
                  <a:lnTo>
                    <a:pt x="3118" y="2742"/>
                  </a:lnTo>
                  <a:lnTo>
                    <a:pt x="3118" y="2732"/>
                  </a:lnTo>
                  <a:lnTo>
                    <a:pt x="3118" y="2045"/>
                  </a:lnTo>
                  <a:lnTo>
                    <a:pt x="3118" y="2035"/>
                  </a:lnTo>
                  <a:lnTo>
                    <a:pt x="3119" y="2025"/>
                  </a:lnTo>
                  <a:lnTo>
                    <a:pt x="3121" y="2016"/>
                  </a:lnTo>
                  <a:lnTo>
                    <a:pt x="3125" y="2008"/>
                  </a:lnTo>
                  <a:lnTo>
                    <a:pt x="3129" y="1999"/>
                  </a:lnTo>
                  <a:lnTo>
                    <a:pt x="3133" y="1991"/>
                  </a:lnTo>
                  <a:lnTo>
                    <a:pt x="3140" y="1983"/>
                  </a:lnTo>
                  <a:lnTo>
                    <a:pt x="3146" y="1977"/>
                  </a:lnTo>
                  <a:lnTo>
                    <a:pt x="3152" y="1971"/>
                  </a:lnTo>
                  <a:lnTo>
                    <a:pt x="3159" y="1965"/>
                  </a:lnTo>
                  <a:lnTo>
                    <a:pt x="3168" y="1960"/>
                  </a:lnTo>
                  <a:lnTo>
                    <a:pt x="3175" y="1956"/>
                  </a:lnTo>
                  <a:lnTo>
                    <a:pt x="3185" y="1953"/>
                  </a:lnTo>
                  <a:lnTo>
                    <a:pt x="3194" y="1950"/>
                  </a:lnTo>
                  <a:lnTo>
                    <a:pt x="3203" y="1949"/>
                  </a:lnTo>
                  <a:lnTo>
                    <a:pt x="3213" y="1949"/>
                  </a:lnTo>
                  <a:lnTo>
                    <a:pt x="4527" y="1949"/>
                  </a:lnTo>
                  <a:lnTo>
                    <a:pt x="4537" y="1949"/>
                  </a:lnTo>
                  <a:lnTo>
                    <a:pt x="4547" y="1950"/>
                  </a:lnTo>
                  <a:lnTo>
                    <a:pt x="4555" y="1953"/>
                  </a:lnTo>
                  <a:lnTo>
                    <a:pt x="4564" y="1956"/>
                  </a:lnTo>
                  <a:lnTo>
                    <a:pt x="4573" y="1960"/>
                  </a:lnTo>
                  <a:lnTo>
                    <a:pt x="4581" y="1965"/>
                  </a:lnTo>
                  <a:lnTo>
                    <a:pt x="4588" y="1971"/>
                  </a:lnTo>
                  <a:lnTo>
                    <a:pt x="4595" y="1977"/>
                  </a:lnTo>
                  <a:lnTo>
                    <a:pt x="4601" y="1983"/>
                  </a:lnTo>
                  <a:lnTo>
                    <a:pt x="4607" y="1991"/>
                  </a:lnTo>
                  <a:lnTo>
                    <a:pt x="4612" y="1999"/>
                  </a:lnTo>
                  <a:lnTo>
                    <a:pt x="4615" y="2008"/>
                  </a:lnTo>
                  <a:lnTo>
                    <a:pt x="4619" y="2016"/>
                  </a:lnTo>
                  <a:lnTo>
                    <a:pt x="4622" y="2025"/>
                  </a:lnTo>
                  <a:lnTo>
                    <a:pt x="4623" y="2035"/>
                  </a:lnTo>
                  <a:lnTo>
                    <a:pt x="4623" y="2045"/>
                  </a:lnTo>
                  <a:lnTo>
                    <a:pt x="4623" y="2732"/>
                  </a:lnTo>
                  <a:close/>
                </a:path>
              </a:pathLst>
            </a:custGeom>
            <a:solidFill>
              <a:srgbClr val="4B649F"/>
            </a:solidFill>
            <a:ln>
              <a:noFill/>
            </a:ln>
          </p:spPr>
          <p:txBody>
            <a:bodyPr bIns="720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noProof="1">
                <a:solidFill>
                  <a:srgbClr val="FFFFFF"/>
                </a:solidFill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809625" y="5523865"/>
            <a:ext cx="57905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图五</a:t>
            </a:r>
            <a:r>
              <a:rPr lang="en-US" altLang="zh-CN" sz="2000"/>
              <a:t> </a:t>
            </a:r>
            <a:r>
              <a:rPr sz="2000"/>
              <a:t>不同工作气圧下的CrN薄膜的</a:t>
            </a:r>
            <a:r>
              <a:rPr lang="zh-CN" sz="2000"/>
              <a:t>显</a:t>
            </a:r>
            <a:r>
              <a:rPr sz="2000"/>
              <a:t>微硬度</a:t>
            </a:r>
            <a:r>
              <a:rPr lang="zh-CN" sz="2000" baseline="30000">
                <a:sym typeface="+mn-ea"/>
              </a:rPr>
              <a:t>【</a:t>
            </a:r>
            <a:r>
              <a:rPr lang="en-US" altLang="zh-CN" sz="2000" baseline="30000">
                <a:sym typeface="+mn-ea"/>
              </a:rPr>
              <a:t>4</a:t>
            </a:r>
            <a:r>
              <a:rPr lang="zh-CN" altLang="en-US" sz="2000" baseline="30000">
                <a:sym typeface="+mn-ea"/>
              </a:rPr>
              <a:t>】</a:t>
            </a:r>
            <a:endParaRPr lang="zh-CN" altLang="en-US" sz="2000"/>
          </a:p>
          <a:p>
            <a:endParaRPr sz="2000"/>
          </a:p>
        </p:txBody>
      </p:sp>
      <p:sp>
        <p:nvSpPr>
          <p:cNvPr id="10" name="文本框 9"/>
          <p:cNvSpPr txBox="1"/>
          <p:nvPr/>
        </p:nvSpPr>
        <p:spPr>
          <a:xfrm>
            <a:off x="6345555" y="1831975"/>
            <a:ext cx="515239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图四可知，</a:t>
            </a:r>
            <a:endParaRPr lang="zh-CN" altLang="en-US" sz="2400"/>
          </a:p>
          <a:p>
            <a:r>
              <a:rPr lang="en-US" altLang="zh-CN" sz="2400"/>
              <a:t>  </a:t>
            </a:r>
            <a:r>
              <a:rPr lang="zh-CN" altLang="en-US" sz="2400"/>
              <a:t>随着工作气压的增大，CrN 薄膜的显微硬度先减小后增大。</a:t>
            </a:r>
            <a:endParaRPr lang="zh-CN" altLang="en-US" sz="2400"/>
          </a:p>
          <a:p>
            <a:r>
              <a:rPr lang="zh-CN" altLang="en-US" sz="2400">
                <a:sym typeface="+mn-ea"/>
              </a:rPr>
              <a:t>原因：</a:t>
            </a:r>
            <a:endParaRPr lang="zh-CN" altLang="en-US" sz="2400">
              <a:sym typeface="+mn-ea"/>
            </a:endParaRPr>
          </a:p>
          <a:p>
            <a:r>
              <a:rPr lang="en-US" altLang="zh-CN" sz="2400">
                <a:sym typeface="+mn-ea"/>
              </a:rPr>
              <a:t>  </a:t>
            </a:r>
            <a:r>
              <a:rPr lang="zh-CN" altLang="en-US" sz="2400">
                <a:sym typeface="+mn-ea"/>
              </a:rPr>
              <a:t>(</a:t>
            </a:r>
            <a:r>
              <a:rPr lang="en-US" altLang="zh-CN" sz="2400">
                <a:sym typeface="+mn-ea"/>
              </a:rPr>
              <a:t>1</a:t>
            </a:r>
            <a:r>
              <a:rPr lang="zh-CN" altLang="en-US" sz="2400">
                <a:sym typeface="+mn-ea"/>
              </a:rPr>
              <a:t>)CrN薄膜的厚度也会影响薄膜的硬度，薄膜厚度先下降后上升的。</a:t>
            </a:r>
            <a:endParaRPr lang="zh-CN" altLang="en-US" sz="2400">
              <a:sym typeface="+mn-ea"/>
            </a:endParaRPr>
          </a:p>
          <a:p>
            <a:r>
              <a:rPr lang="en-US" altLang="zh-CN" sz="2400">
                <a:sym typeface="+mn-ea"/>
              </a:rPr>
              <a:t>  (2)CrN薄膜存在</a:t>
            </a:r>
            <a:r>
              <a:rPr lang="en-US" altLang="zh-CN" sz="2400">
                <a:sym typeface="+mn-ea"/>
              </a:rPr>
              <a:t>Cr</a:t>
            </a:r>
            <a:r>
              <a:rPr lang="en-US" altLang="zh-CN" sz="2400" baseline="-25000">
                <a:sym typeface="+mn-ea"/>
              </a:rPr>
              <a:t>2</a:t>
            </a:r>
            <a:r>
              <a:rPr lang="en-US" altLang="zh-CN" sz="2400">
                <a:sym typeface="+mn-ea"/>
              </a:rPr>
              <a:t>N </a:t>
            </a:r>
            <a:r>
              <a:rPr lang="en-US" altLang="zh-CN" sz="2400">
                <a:sym typeface="+mn-ea"/>
              </a:rPr>
              <a:t>相，Cr</a:t>
            </a:r>
            <a:r>
              <a:rPr lang="en-US" altLang="zh-CN" sz="2400" baseline="-25000">
                <a:sym typeface="+mn-ea"/>
              </a:rPr>
              <a:t>2</a:t>
            </a:r>
            <a:r>
              <a:rPr lang="en-US" altLang="zh-CN" sz="2400">
                <a:sym typeface="+mn-ea"/>
              </a:rPr>
              <a:t>N 相的硬度较高，也一定程度上影响了CrN薄膜的硬度。</a:t>
            </a:r>
            <a:endParaRPr lang="en-US" altLang="zh-CN" sz="2400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6667"/>
          <a:stretch>
            <a:fillRect/>
          </a:stretch>
        </p:blipFill>
        <p:spPr>
          <a:xfrm>
            <a:off x="568325" y="1583690"/>
            <a:ext cx="5676265" cy="3910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  <p:bldP spid="10" grpId="1"/>
    </p:bldLst>
  </p:timing>
</p:sld>
</file>

<file path=ppt/theme/theme1.xml><?xml version="1.0" encoding="utf-8"?>
<a:theme xmlns:a="http://schemas.openxmlformats.org/drawingml/2006/main" name="Office 主题">
  <a:themeElements>
    <a:clrScheme name="自定义 3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4E67C8"/>
      </a:accent6>
      <a:hlink>
        <a:srgbClr val="56C7AA"/>
      </a:hlink>
      <a:folHlink>
        <a:srgbClr val="59A8D1"/>
      </a:folHlink>
    </a:clrScheme>
    <a:fontScheme name="自定义 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1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25B7C0"/>
      </a:accent1>
      <a:accent2>
        <a:srgbClr val="F6A500"/>
      </a:accent2>
      <a:accent3>
        <a:srgbClr val="585858"/>
      </a:accent3>
      <a:accent4>
        <a:srgbClr val="FD7104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29000">
              <a:srgbClr val="FFFFFF"/>
            </a:gs>
            <a:gs pos="98000">
              <a:srgbClr val="FFFFFF">
                <a:lumMod val="75000"/>
              </a:srgbClr>
            </a:gs>
          </a:gsLst>
          <a:lin ang="2700000" scaled="1"/>
          <a:tileRect/>
        </a:gradFill>
        <a:ln w="25400" cap="flat" cmpd="sng" algn="ctr">
          <a:noFill/>
          <a:prstDash val="solid"/>
        </a:ln>
        <a:effectLst>
          <a:softEdge rad="0"/>
        </a:effectLst>
      </a:spPr>
      <a:bodyPr anchor="ctr"/>
      <a:lstStyle>
        <a:defPPr marL="0" marR="0" indent="0" algn="ctr" defTabSz="914400" eaLnBrk="1" fontAlgn="base" latinLnBrk="0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kern="0" cap="none" spc="0" normalizeH="0" baseline="0" noProof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1014</Words>
  <Application>WPS 演示</Application>
  <PresentationFormat>宽屏</PresentationFormat>
  <Paragraphs>94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Calibri</vt:lpstr>
      <vt:lpstr>Arial Unicode MS</vt:lpstr>
      <vt:lpstr>等线</vt:lpstr>
      <vt:lpstr>等线 Light</vt:lpstr>
      <vt:lpstr>Arial Black</vt:lpstr>
      <vt:lpstr>Office 主题</vt:lpstr>
      <vt:lpstr>1_自定义设计方案</vt:lpstr>
      <vt:lpstr>1_Office 主题</vt:lpstr>
      <vt:lpstr>2_自定义设计方案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DELL</cp:lastModifiedBy>
  <cp:revision>53</cp:revision>
  <dcterms:created xsi:type="dcterms:W3CDTF">2016-01-15T03:19:00Z</dcterms:created>
  <dcterms:modified xsi:type="dcterms:W3CDTF">2021-04-11T12:56:54Z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2052-11.1.0.10356</vt:lpwstr>
  </property>
  <property fmtid="{D5CDD505-2E9C-101B-9397-08002B2CF9AE}" pid="3" name="ICV">
    <vt:lpwstr>FF91AC7A0F934353B220D1CD59A1A91E</vt:lpwstr>
  </property>
</Properties>
</file>