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7" r:id="rId3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6" r:id="rId12"/>
    <p:sldId id="296" r:id="rId13"/>
    <p:sldId id="310" r:id="rId14"/>
    <p:sldId id="311" r:id="rId15"/>
    <p:sldId id="267" r:id="rId16"/>
    <p:sldId id="284" r:id="rId17"/>
    <p:sldId id="269" r:id="rId19"/>
    <p:sldId id="270" r:id="rId20"/>
    <p:sldId id="271" r:id="rId21"/>
    <p:sldId id="273" r:id="rId22"/>
    <p:sldId id="272" r:id="rId23"/>
    <p:sldId id="274" r:id="rId24"/>
    <p:sldId id="285" r:id="rId25"/>
    <p:sldId id="276" r:id="rId26"/>
    <p:sldId id="278" r:id="rId27"/>
    <p:sldId id="281" r:id="rId28"/>
    <p:sldId id="282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0"/>
    <p:restoredTop sz="93673"/>
  </p:normalViewPr>
  <p:slideViewPr>
    <p:cSldViewPr snapToGrid="0" snapToObjects="1">
      <p:cViewPr varScale="1">
        <p:scale>
          <a:sx n="106" d="100"/>
          <a:sy n="106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268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E1E63-6347-BD4F-A808-7F54FA34CE7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EDE8F-5748-564A-B104-45C8D634421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随着研究的深入和技术的进步，新的应用和产品不断涌现，POF在整个光纤领域将发挥更加重要和独特的作用，也将具有更广阔的市场应用前景．但是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/>
              <a:t>在应用需求的牵引下，科研工作者需从材料、结构、生产工艺等多个方面入手，提高POF的物理性．特别是在国内，研发和生产高性能POF的水平仍有待进一步提高．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随着研究的深入和技术的进步，新的应用和产品不断涌现，POF在整个光纤领域将发挥更加重要和独特的作用，也将具有更广阔的市场应用前景．但是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/>
              <a:t>在应用需求的牵引下，科研工作者需从材料、结构、生产工艺等多个方面入手，提高POF的物理性．特别是在国内，研发和生产高性能POF的水平仍有待进一步提高．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officeplus.cn/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 userDrawn="1"/>
        </p:nvGrpSpPr>
        <p:grpSpPr>
          <a:xfrm>
            <a:off x="1" y="2266932"/>
            <a:ext cx="12192000" cy="1446549"/>
            <a:chOff x="1" y="2266932"/>
            <a:chExt cx="12192000" cy="1446549"/>
          </a:xfrm>
        </p:grpSpPr>
        <p:sp>
          <p:nvSpPr>
            <p:cNvPr id="4" name="矩形 3"/>
            <p:cNvSpPr/>
            <p:nvPr/>
          </p:nvSpPr>
          <p:spPr>
            <a:xfrm rot="16200000">
              <a:off x="5854909" y="-2623610"/>
              <a:ext cx="482183" cy="1219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16200000">
              <a:off x="5854909" y="-3105793"/>
              <a:ext cx="482183" cy="121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16200000">
              <a:off x="5854909" y="-3587976"/>
              <a:ext cx="482183" cy="121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1404505" y="2266933"/>
            <a:ext cx="9382991" cy="14465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9" name="文本占位符 7"/>
          <p:cNvSpPr>
            <a:spLocks noGrp="1"/>
          </p:cNvSpPr>
          <p:nvPr>
            <p:ph type="body" sz="quarter" idx="11"/>
          </p:nvPr>
        </p:nvSpPr>
        <p:spPr>
          <a:xfrm>
            <a:off x="1404505" y="3816147"/>
            <a:ext cx="9382991" cy="505227"/>
          </a:xfrm>
          <a:prstGeom prst="rect">
            <a:avLst/>
          </a:prstGeom>
          <a:noFill/>
        </p:spPr>
        <p:txBody>
          <a:bodyPr anchor="t"/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2"/>
          </p:nvPr>
        </p:nvSpPr>
        <p:spPr>
          <a:xfrm>
            <a:off x="1404505" y="4424038"/>
            <a:ext cx="9382991" cy="505227"/>
          </a:xfrm>
          <a:prstGeom prst="rect">
            <a:avLst/>
          </a:prstGeom>
          <a:noFill/>
        </p:spPr>
        <p:txBody>
          <a:bodyPr anchor="t"/>
          <a:lstStyle>
            <a:lvl1pPr marL="285750" indent="-285750" algn="ctr">
              <a:buFont typeface="Wingdings" panose="05000000000000000000" pitchFamily="2" charset="2"/>
              <a:buChar char="n"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背景图片素材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</a:rPr>
              <a:t>点击</a:t>
            </a:r>
            <a:r>
              <a:rPr kumimoji="1" lang="en-US" altLang="zh-CN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Logo</a:t>
            </a: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</a:rPr>
              <a:t>获取更多优质模板（放映模式）</a:t>
            </a:r>
            <a:endParaRPr kumimoji="1" lang="zh-CN" altLang="en-US" sz="133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三项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 userDrawn="1"/>
        </p:nvGrpSpPr>
        <p:grpSpPr>
          <a:xfrm>
            <a:off x="1" y="812206"/>
            <a:ext cx="12192000" cy="850340"/>
            <a:chOff x="1" y="2266932"/>
            <a:chExt cx="12192000" cy="1446549"/>
          </a:xfrm>
        </p:grpSpPr>
        <p:sp>
          <p:nvSpPr>
            <p:cNvPr id="4" name="矩形 3"/>
            <p:cNvSpPr/>
            <p:nvPr/>
          </p:nvSpPr>
          <p:spPr>
            <a:xfrm rot="16200000">
              <a:off x="5854909" y="-2623610"/>
              <a:ext cx="482183" cy="1219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16200000">
              <a:off x="5854909" y="-3105793"/>
              <a:ext cx="482183" cy="121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16200000">
              <a:off x="5854909" y="-3587976"/>
              <a:ext cx="482183" cy="121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584865" y="812206"/>
            <a:ext cx="5022272" cy="84245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grpSp>
        <p:nvGrpSpPr>
          <p:cNvPr id="15" name="组 14"/>
          <p:cNvGrpSpPr/>
          <p:nvPr userDrawn="1"/>
        </p:nvGrpSpPr>
        <p:grpSpPr>
          <a:xfrm>
            <a:off x="-1" y="3494585"/>
            <a:ext cx="12192001" cy="250400"/>
            <a:chOff x="1" y="2266932"/>
            <a:chExt cx="12192000" cy="1446549"/>
          </a:xfrm>
        </p:grpSpPr>
        <p:sp>
          <p:nvSpPr>
            <p:cNvPr id="16" name="矩形 15"/>
            <p:cNvSpPr/>
            <p:nvPr/>
          </p:nvSpPr>
          <p:spPr>
            <a:xfrm rot="16200000">
              <a:off x="5854909" y="-2623610"/>
              <a:ext cx="482183" cy="1219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16200000">
              <a:off x="5854909" y="-3105793"/>
              <a:ext cx="482183" cy="121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16200000">
              <a:off x="5854909" y="-3587976"/>
              <a:ext cx="482183" cy="121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1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1825338" y="3304115"/>
            <a:ext cx="2164772" cy="6243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  <p:sp>
        <p:nvSpPr>
          <p:cNvPr id="24" name="文本占位符 7"/>
          <p:cNvSpPr>
            <a:spLocks noGrp="1"/>
          </p:cNvSpPr>
          <p:nvPr>
            <p:ph type="body" sz="quarter" idx="12" hasCustomPrompt="1"/>
          </p:nvPr>
        </p:nvSpPr>
        <p:spPr>
          <a:xfrm>
            <a:off x="5013612" y="3311997"/>
            <a:ext cx="2164772" cy="6243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  <p:sp>
        <p:nvSpPr>
          <p:cNvPr id="25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8201886" y="3304115"/>
            <a:ext cx="2164772" cy="6243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四项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 userDrawn="1"/>
        </p:nvGrpSpPr>
        <p:grpSpPr>
          <a:xfrm>
            <a:off x="1" y="812206"/>
            <a:ext cx="12192000" cy="850340"/>
            <a:chOff x="1" y="2266932"/>
            <a:chExt cx="12192000" cy="1446549"/>
          </a:xfrm>
        </p:grpSpPr>
        <p:sp>
          <p:nvSpPr>
            <p:cNvPr id="4" name="矩形 3"/>
            <p:cNvSpPr/>
            <p:nvPr/>
          </p:nvSpPr>
          <p:spPr>
            <a:xfrm rot="16200000">
              <a:off x="5854909" y="-2623610"/>
              <a:ext cx="482183" cy="1219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16200000">
              <a:off x="5854909" y="-3105793"/>
              <a:ext cx="482183" cy="121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16200000">
              <a:off x="5854909" y="-3587976"/>
              <a:ext cx="482183" cy="121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584865" y="812206"/>
            <a:ext cx="5022272" cy="84245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grpSp>
        <p:nvGrpSpPr>
          <p:cNvPr id="11" name="组 10"/>
          <p:cNvGrpSpPr/>
          <p:nvPr userDrawn="1"/>
        </p:nvGrpSpPr>
        <p:grpSpPr>
          <a:xfrm>
            <a:off x="-2" y="4472199"/>
            <a:ext cx="12192001" cy="250400"/>
            <a:chOff x="1" y="2266932"/>
            <a:chExt cx="12192000" cy="1446549"/>
          </a:xfrm>
        </p:grpSpPr>
        <p:sp>
          <p:nvSpPr>
            <p:cNvPr id="12" name="矩形 11"/>
            <p:cNvSpPr/>
            <p:nvPr/>
          </p:nvSpPr>
          <p:spPr>
            <a:xfrm rot="16200000">
              <a:off x="5854909" y="-2623610"/>
              <a:ext cx="482183" cy="1219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16200000">
              <a:off x="5854909" y="-3105793"/>
              <a:ext cx="482183" cy="121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16200000">
              <a:off x="5854909" y="-3587976"/>
              <a:ext cx="482183" cy="121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5" name="组 14"/>
          <p:cNvGrpSpPr/>
          <p:nvPr userDrawn="1"/>
        </p:nvGrpSpPr>
        <p:grpSpPr>
          <a:xfrm>
            <a:off x="-1" y="3075199"/>
            <a:ext cx="12192001" cy="250400"/>
            <a:chOff x="1" y="2266932"/>
            <a:chExt cx="12192000" cy="1446549"/>
          </a:xfrm>
        </p:grpSpPr>
        <p:sp>
          <p:nvSpPr>
            <p:cNvPr id="16" name="矩形 15"/>
            <p:cNvSpPr/>
            <p:nvPr/>
          </p:nvSpPr>
          <p:spPr>
            <a:xfrm rot="16200000">
              <a:off x="5854909" y="-2623610"/>
              <a:ext cx="482183" cy="1219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16200000">
              <a:off x="5854909" y="-3105793"/>
              <a:ext cx="482183" cy="121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16200000">
              <a:off x="5854909" y="-3587976"/>
              <a:ext cx="482183" cy="121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9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1825338" y="2884729"/>
            <a:ext cx="2164772" cy="6243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  <p:sp>
        <p:nvSpPr>
          <p:cNvPr id="20" name="文本占位符 7"/>
          <p:cNvSpPr>
            <a:spLocks noGrp="1"/>
          </p:cNvSpPr>
          <p:nvPr>
            <p:ph type="body" sz="quarter" idx="12" hasCustomPrompt="1"/>
          </p:nvPr>
        </p:nvSpPr>
        <p:spPr>
          <a:xfrm>
            <a:off x="5013612" y="2892611"/>
            <a:ext cx="2164772" cy="6243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  <p:sp>
        <p:nvSpPr>
          <p:cNvPr id="22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3584865" y="4296624"/>
            <a:ext cx="2164772" cy="6243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  <p:sp>
        <p:nvSpPr>
          <p:cNvPr id="23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6773139" y="4304506"/>
            <a:ext cx="2164772" cy="6243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 dirty="0"/>
              <a:t>标题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五项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 userDrawn="1"/>
        </p:nvGrpSpPr>
        <p:grpSpPr>
          <a:xfrm>
            <a:off x="1" y="812206"/>
            <a:ext cx="12192000" cy="850340"/>
            <a:chOff x="1" y="2266932"/>
            <a:chExt cx="12192000" cy="1446549"/>
          </a:xfrm>
        </p:grpSpPr>
        <p:sp>
          <p:nvSpPr>
            <p:cNvPr id="4" name="矩形 3"/>
            <p:cNvSpPr/>
            <p:nvPr/>
          </p:nvSpPr>
          <p:spPr>
            <a:xfrm rot="16200000">
              <a:off x="5854909" y="-2623610"/>
              <a:ext cx="482183" cy="1219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16200000">
              <a:off x="5854909" y="-3105793"/>
              <a:ext cx="482183" cy="121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16200000">
              <a:off x="5854909" y="-3587976"/>
              <a:ext cx="482183" cy="121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584865" y="812206"/>
            <a:ext cx="5022272" cy="84245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grpSp>
        <p:nvGrpSpPr>
          <p:cNvPr id="11" name="组 10"/>
          <p:cNvGrpSpPr/>
          <p:nvPr userDrawn="1"/>
        </p:nvGrpSpPr>
        <p:grpSpPr>
          <a:xfrm>
            <a:off x="-2" y="4472199"/>
            <a:ext cx="12192001" cy="250400"/>
            <a:chOff x="1" y="2266932"/>
            <a:chExt cx="12192000" cy="1446549"/>
          </a:xfrm>
        </p:grpSpPr>
        <p:sp>
          <p:nvSpPr>
            <p:cNvPr id="12" name="矩形 11"/>
            <p:cNvSpPr/>
            <p:nvPr/>
          </p:nvSpPr>
          <p:spPr>
            <a:xfrm rot="16200000">
              <a:off x="5854909" y="-2623610"/>
              <a:ext cx="482183" cy="1219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16200000">
              <a:off x="5854909" y="-3105793"/>
              <a:ext cx="482183" cy="121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16200000">
              <a:off x="5854909" y="-3587976"/>
              <a:ext cx="482183" cy="121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5" name="组 14"/>
          <p:cNvGrpSpPr/>
          <p:nvPr userDrawn="1"/>
        </p:nvGrpSpPr>
        <p:grpSpPr>
          <a:xfrm>
            <a:off x="-1" y="3075199"/>
            <a:ext cx="12192001" cy="250400"/>
            <a:chOff x="1" y="2266932"/>
            <a:chExt cx="12192000" cy="1446549"/>
          </a:xfrm>
        </p:grpSpPr>
        <p:sp>
          <p:nvSpPr>
            <p:cNvPr id="16" name="矩形 15"/>
            <p:cNvSpPr/>
            <p:nvPr/>
          </p:nvSpPr>
          <p:spPr>
            <a:xfrm rot="16200000">
              <a:off x="5854909" y="-2623610"/>
              <a:ext cx="482183" cy="1219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16200000">
              <a:off x="5854909" y="-3105793"/>
              <a:ext cx="482183" cy="121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16200000">
              <a:off x="5854909" y="-3587976"/>
              <a:ext cx="482183" cy="121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9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1825338" y="2884729"/>
            <a:ext cx="2164772" cy="6243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  <p:sp>
        <p:nvSpPr>
          <p:cNvPr id="20" name="文本占位符 7"/>
          <p:cNvSpPr>
            <a:spLocks noGrp="1"/>
          </p:cNvSpPr>
          <p:nvPr>
            <p:ph type="body" sz="quarter" idx="12" hasCustomPrompt="1"/>
          </p:nvPr>
        </p:nvSpPr>
        <p:spPr>
          <a:xfrm>
            <a:off x="5013612" y="2892611"/>
            <a:ext cx="2164772" cy="6243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  <p:sp>
        <p:nvSpPr>
          <p:cNvPr id="21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8201886" y="2884729"/>
            <a:ext cx="2164772" cy="6243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  <p:sp>
        <p:nvSpPr>
          <p:cNvPr id="22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3584865" y="4296624"/>
            <a:ext cx="2164772" cy="6243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  <p:sp>
        <p:nvSpPr>
          <p:cNvPr id="23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6773139" y="4304506"/>
            <a:ext cx="2164772" cy="6243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 dirty="0"/>
              <a:t>标题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六项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 userDrawn="1"/>
        </p:nvGrpSpPr>
        <p:grpSpPr>
          <a:xfrm>
            <a:off x="1" y="812206"/>
            <a:ext cx="12192000" cy="850340"/>
            <a:chOff x="1" y="2266932"/>
            <a:chExt cx="12192000" cy="1446549"/>
          </a:xfrm>
        </p:grpSpPr>
        <p:sp>
          <p:nvSpPr>
            <p:cNvPr id="4" name="矩形 3"/>
            <p:cNvSpPr/>
            <p:nvPr/>
          </p:nvSpPr>
          <p:spPr>
            <a:xfrm rot="16200000">
              <a:off x="5854909" y="-2623610"/>
              <a:ext cx="482183" cy="1219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16200000">
              <a:off x="5854909" y="-3105793"/>
              <a:ext cx="482183" cy="121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16200000">
              <a:off x="5854909" y="-3587976"/>
              <a:ext cx="482183" cy="121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584865" y="812206"/>
            <a:ext cx="5022272" cy="84245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grpSp>
        <p:nvGrpSpPr>
          <p:cNvPr id="11" name="组 10"/>
          <p:cNvGrpSpPr/>
          <p:nvPr userDrawn="1"/>
        </p:nvGrpSpPr>
        <p:grpSpPr>
          <a:xfrm>
            <a:off x="-2" y="4472199"/>
            <a:ext cx="12192001" cy="250400"/>
            <a:chOff x="1" y="2266932"/>
            <a:chExt cx="12192000" cy="1446549"/>
          </a:xfrm>
        </p:grpSpPr>
        <p:sp>
          <p:nvSpPr>
            <p:cNvPr id="12" name="矩形 11"/>
            <p:cNvSpPr/>
            <p:nvPr/>
          </p:nvSpPr>
          <p:spPr>
            <a:xfrm rot="16200000">
              <a:off x="5854909" y="-2623610"/>
              <a:ext cx="482183" cy="1219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16200000">
              <a:off x="5854909" y="-3105793"/>
              <a:ext cx="482183" cy="121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16200000">
              <a:off x="5854909" y="-3587976"/>
              <a:ext cx="482183" cy="121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5" name="组 14"/>
          <p:cNvGrpSpPr/>
          <p:nvPr userDrawn="1"/>
        </p:nvGrpSpPr>
        <p:grpSpPr>
          <a:xfrm>
            <a:off x="-1" y="3075199"/>
            <a:ext cx="12192001" cy="250400"/>
            <a:chOff x="1" y="2266932"/>
            <a:chExt cx="12192000" cy="1446549"/>
          </a:xfrm>
        </p:grpSpPr>
        <p:sp>
          <p:nvSpPr>
            <p:cNvPr id="16" name="矩形 15"/>
            <p:cNvSpPr/>
            <p:nvPr/>
          </p:nvSpPr>
          <p:spPr>
            <a:xfrm rot="16200000">
              <a:off x="5854909" y="-2623610"/>
              <a:ext cx="482183" cy="1219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16200000">
              <a:off x="5854909" y="-3105793"/>
              <a:ext cx="482183" cy="121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16200000">
              <a:off x="5854909" y="-3587976"/>
              <a:ext cx="482183" cy="121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9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1825338" y="2884729"/>
            <a:ext cx="2164772" cy="6243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  <p:sp>
        <p:nvSpPr>
          <p:cNvPr id="20" name="文本占位符 7"/>
          <p:cNvSpPr>
            <a:spLocks noGrp="1"/>
          </p:cNvSpPr>
          <p:nvPr>
            <p:ph type="body" sz="quarter" idx="12" hasCustomPrompt="1"/>
          </p:nvPr>
        </p:nvSpPr>
        <p:spPr>
          <a:xfrm>
            <a:off x="5013612" y="2892611"/>
            <a:ext cx="2164772" cy="6243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  <p:sp>
        <p:nvSpPr>
          <p:cNvPr id="21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8201886" y="2884729"/>
            <a:ext cx="2164772" cy="6243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  <p:sp>
        <p:nvSpPr>
          <p:cNvPr id="22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1825338" y="4296624"/>
            <a:ext cx="2164772" cy="6243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  <p:sp>
        <p:nvSpPr>
          <p:cNvPr id="23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5013612" y="4304506"/>
            <a:ext cx="2164772" cy="6243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  <p:sp>
        <p:nvSpPr>
          <p:cNvPr id="24" name="文本占位符 7"/>
          <p:cNvSpPr>
            <a:spLocks noGrp="1"/>
          </p:cNvSpPr>
          <p:nvPr>
            <p:ph type="body" sz="quarter" idx="16" hasCustomPrompt="1"/>
          </p:nvPr>
        </p:nvSpPr>
        <p:spPr>
          <a:xfrm>
            <a:off x="8201886" y="4296624"/>
            <a:ext cx="2164772" cy="6243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 userDrawn="1"/>
        </p:nvGrpSpPr>
        <p:grpSpPr>
          <a:xfrm>
            <a:off x="0" y="4077323"/>
            <a:ext cx="12192000" cy="1446549"/>
            <a:chOff x="1" y="2266932"/>
            <a:chExt cx="12192000" cy="1446549"/>
          </a:xfrm>
        </p:grpSpPr>
        <p:sp>
          <p:nvSpPr>
            <p:cNvPr id="3" name="矩形 2"/>
            <p:cNvSpPr/>
            <p:nvPr/>
          </p:nvSpPr>
          <p:spPr>
            <a:xfrm rot="16200000">
              <a:off x="5854909" y="-2623610"/>
              <a:ext cx="482183" cy="1219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矩形 3"/>
            <p:cNvSpPr/>
            <p:nvPr/>
          </p:nvSpPr>
          <p:spPr>
            <a:xfrm rot="16200000">
              <a:off x="5854909" y="-3105793"/>
              <a:ext cx="482183" cy="121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16200000">
              <a:off x="5854909" y="-3587976"/>
              <a:ext cx="482183" cy="121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7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988869" y="4077323"/>
            <a:ext cx="9382991" cy="14465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l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1227883" y="182033"/>
            <a:ext cx="5338017" cy="5295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grpSp>
        <p:nvGrpSpPr>
          <p:cNvPr id="6" name="组 5"/>
          <p:cNvGrpSpPr/>
          <p:nvPr userDrawn="1"/>
        </p:nvGrpSpPr>
        <p:grpSpPr>
          <a:xfrm>
            <a:off x="-1" y="182033"/>
            <a:ext cx="1104901" cy="529569"/>
            <a:chOff x="1" y="2266932"/>
            <a:chExt cx="12192000" cy="1446549"/>
          </a:xfrm>
        </p:grpSpPr>
        <p:sp>
          <p:nvSpPr>
            <p:cNvPr id="7" name="矩形 6"/>
            <p:cNvSpPr/>
            <p:nvPr/>
          </p:nvSpPr>
          <p:spPr>
            <a:xfrm rot="16200000">
              <a:off x="5854909" y="-2623610"/>
              <a:ext cx="482183" cy="1219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矩形 7"/>
            <p:cNvSpPr/>
            <p:nvPr/>
          </p:nvSpPr>
          <p:spPr>
            <a:xfrm rot="16200000">
              <a:off x="5854909" y="-3105793"/>
              <a:ext cx="482183" cy="121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16200000">
              <a:off x="5854909" y="-3587976"/>
              <a:ext cx="482183" cy="121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标注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背景图片出处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英文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cs typeface="Segoe UI Light" panose="020B0502040204020203"/>
              </a:rPr>
              <a:t>Century Gothic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1.3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不得被全部或部分的复制、传播、销售，否则将承担法律责任。</a:t>
            </a:r>
            <a:endParaRPr kumimoji="0" lang="zh-CN" altLang="en-US" sz="13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489813" y="2266933"/>
            <a:ext cx="7212376" cy="1446550"/>
          </a:xfrm>
        </p:spPr>
        <p:txBody>
          <a:bodyPr/>
          <a:lstStyle/>
          <a:p>
            <a:r>
              <a:rPr lang="zh-CN" altLang="en-US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塑料</a:t>
            </a:r>
            <a:r>
              <a:rPr lang="zh-CN" altLang="en-US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光纤</a:t>
            </a:r>
            <a:endParaRPr lang="zh-CN" altLang="en-US">
              <a:ln w="0"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1404505" y="3938898"/>
            <a:ext cx="9382991" cy="1194564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学校名称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：上海第二工业大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指导老师：王静荣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报告人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 刘玲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28090" y="182245"/>
            <a:ext cx="2222500" cy="529590"/>
          </a:xfrm>
        </p:spPr>
        <p:txBody>
          <a:bodyPr/>
          <a:lstStyle/>
          <a:p>
            <a:r>
              <a:rPr kumimoji="1" lang="en-US" altLang="zh-CN" dirty="0"/>
              <a:t>3 </a:t>
            </a:r>
            <a:r>
              <a:rPr kumimoji="1" lang="zh-CN" altLang="en-US" dirty="0"/>
              <a:t>制备方法</a:t>
            </a:r>
            <a:endParaRPr kumimoji="1" lang="zh-CN" altLang="en-US" dirty="0"/>
          </a:p>
        </p:txBody>
      </p:sp>
      <p:grpSp>
        <p:nvGrpSpPr>
          <p:cNvPr id="18" name="组 17"/>
          <p:cNvGrpSpPr/>
          <p:nvPr/>
        </p:nvGrpSpPr>
        <p:grpSpPr>
          <a:xfrm>
            <a:off x="1858851" y="1659877"/>
            <a:ext cx="2655451" cy="4144411"/>
            <a:chOff x="1350851" y="1287868"/>
            <a:chExt cx="2655451" cy="4144411"/>
          </a:xfrm>
        </p:grpSpPr>
        <p:sp>
          <p:nvSpPr>
            <p:cNvPr id="19" name="矩形 18"/>
            <p:cNvSpPr/>
            <p:nvPr/>
          </p:nvSpPr>
          <p:spPr>
            <a:xfrm>
              <a:off x="1350851" y="2347787"/>
              <a:ext cx="2655451" cy="30844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000000"/>
                </a:solidFill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8"/>
            <p:cNvSpPr txBox="1"/>
            <p:nvPr/>
          </p:nvSpPr>
          <p:spPr>
            <a:xfrm>
              <a:off x="1488633" y="2549935"/>
              <a:ext cx="2397567" cy="2687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accent1"/>
                  </a:solidFill>
                  <a:latin typeface="Century Gothic"/>
                  <a:ea typeface="微软雅黑" panose="020B0503020204020204" pitchFamily="34" charset="-122"/>
                </a:rPr>
                <a:t>共挤法</a:t>
              </a:r>
              <a:endParaRPr lang="en-US" altLang="zh-CN" b="1" dirty="0">
                <a:solidFill>
                  <a:schemeClr val="accent1"/>
                </a:solidFill>
                <a:latin typeface="Century Gothic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endParaRPr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微软雅黑" panose="020B0503020204020204" pitchFamily="34" charset="-122"/>
                </a:rPr>
                <a:t>所谓共挤法工艺是在拉制塑料光纤过程中使用两台挤出机:一台挤出芯材、另一台挤出鞘材，两台挤出机通过同一模头熔融挤出成型，再经牵引收卷即拉制成塑料光纤</a:t>
              </a:r>
              <a:endParaRPr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21" name="五边形 20"/>
            <p:cNvSpPr/>
            <p:nvPr/>
          </p:nvSpPr>
          <p:spPr>
            <a:xfrm>
              <a:off x="1350852" y="1291432"/>
              <a:ext cx="2655449" cy="902811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zh-CN" sz="1865" dirty="0">
                <a:solidFill>
                  <a:srgbClr val="FFFFFF"/>
                </a:solidFill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350851" y="1287868"/>
              <a:ext cx="2230267" cy="870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b="1" dirty="0">
                  <a:solidFill>
                    <a:srgbClr val="FFFFFF"/>
                  </a:solidFill>
                  <a:latin typeface="Century Gothic"/>
                  <a:ea typeface="微软雅黑" panose="020B0503020204020204" pitchFamily="34" charset="-122"/>
                </a:rPr>
                <a:t>Part 1</a:t>
              </a:r>
              <a:endParaRPr lang="en-US" altLang="zh-CN" sz="3200" b="1" dirty="0">
                <a:solidFill>
                  <a:srgbClr val="FFFFFF"/>
                </a:solidFill>
                <a:latin typeface="Century Gothic"/>
                <a:ea typeface="微软雅黑" panose="020B0503020204020204" pitchFamily="34" charset="-122"/>
              </a:endParaRPr>
            </a:p>
            <a:p>
              <a:r>
                <a:rPr lang="zh-CN" altLang="en-US" sz="1865" dirty="0">
                  <a:solidFill>
                    <a:srgbClr val="FFFFFF"/>
                  </a:solidFill>
                  <a:latin typeface="Century Gothic"/>
                  <a:ea typeface="微软雅黑" panose="020B0503020204020204" pitchFamily="34" charset="-122"/>
                </a:rPr>
                <a:t>方法一</a:t>
              </a:r>
              <a:endParaRPr lang="zh-CN" altLang="en-US" sz="1865" dirty="0">
                <a:solidFill>
                  <a:srgbClr val="FFFFFF"/>
                </a:solidFill>
                <a:latin typeface="Century Gothic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89880" y="1276350"/>
            <a:ext cx="5918200" cy="452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28090" y="182245"/>
            <a:ext cx="2222500" cy="529590"/>
          </a:xfrm>
        </p:spPr>
        <p:txBody>
          <a:bodyPr/>
          <a:lstStyle/>
          <a:p>
            <a:r>
              <a:rPr kumimoji="1" lang="en-US" altLang="zh-CN" dirty="0"/>
              <a:t>3 </a:t>
            </a:r>
            <a:r>
              <a:rPr kumimoji="1" lang="zh-CN" altLang="en-US" dirty="0"/>
              <a:t>制备方法</a:t>
            </a:r>
            <a:endParaRPr kumimoji="1" lang="zh-CN" altLang="en-US" dirty="0"/>
          </a:p>
        </p:txBody>
      </p:sp>
      <p:grpSp>
        <p:nvGrpSpPr>
          <p:cNvPr id="23" name="组 22"/>
          <p:cNvGrpSpPr/>
          <p:nvPr/>
        </p:nvGrpSpPr>
        <p:grpSpPr>
          <a:xfrm>
            <a:off x="1594582" y="1627492"/>
            <a:ext cx="2655451" cy="4144411"/>
            <a:chOff x="1350851" y="1287868"/>
            <a:chExt cx="2655451" cy="4144411"/>
          </a:xfrm>
        </p:grpSpPr>
        <p:sp>
          <p:nvSpPr>
            <p:cNvPr id="24" name="矩形 23"/>
            <p:cNvSpPr/>
            <p:nvPr/>
          </p:nvSpPr>
          <p:spPr>
            <a:xfrm>
              <a:off x="1350851" y="2347787"/>
              <a:ext cx="2655451" cy="30844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000000"/>
                </a:solidFill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488633" y="2549935"/>
              <a:ext cx="2397567" cy="1929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accent2"/>
                  </a:solidFill>
                  <a:latin typeface="Century Gothic"/>
                  <a:ea typeface="微软雅黑" panose="020B0503020204020204" pitchFamily="34" charset="-122"/>
                </a:rPr>
                <a:t>涂覆法</a:t>
              </a:r>
              <a:endParaRPr lang="en-US" altLang="zh-CN" b="1" dirty="0">
                <a:solidFill>
                  <a:schemeClr val="accent2"/>
                </a:solidFill>
                <a:latin typeface="Century Gothic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微软雅黑" panose="020B0503020204020204" pitchFamily="34" charset="-122"/>
                </a:rPr>
                <a:t>涂覆法是将挤出的纤芯通过鞘料的溶液，将溶剂去除后，鞘层包覆于芯层而成光纤的方法。</a:t>
              </a:r>
              <a:r>
                <a:rPr 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微软雅黑" panose="020B0503020204020204" pitchFamily="34" charset="-122"/>
                </a:rPr>
                <a:t>。</a:t>
              </a:r>
              <a:endPara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26" name="五边形 25"/>
            <p:cNvSpPr/>
            <p:nvPr/>
          </p:nvSpPr>
          <p:spPr>
            <a:xfrm>
              <a:off x="1350852" y="1291432"/>
              <a:ext cx="2655449" cy="902811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zh-CN" sz="1865" dirty="0">
                <a:solidFill>
                  <a:srgbClr val="FFFFFF"/>
                </a:solidFill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350851" y="1287868"/>
              <a:ext cx="2230267" cy="870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b="1" dirty="0">
                  <a:solidFill>
                    <a:srgbClr val="FFFFFF"/>
                  </a:solidFill>
                  <a:latin typeface="Century Gothic"/>
                  <a:ea typeface="微软雅黑" panose="020B0503020204020204" pitchFamily="34" charset="-122"/>
                </a:rPr>
                <a:t>Part 2</a:t>
              </a:r>
              <a:endParaRPr lang="en-US" altLang="zh-CN" sz="3200" b="1" dirty="0">
                <a:solidFill>
                  <a:srgbClr val="FFFFFF"/>
                </a:solidFill>
                <a:latin typeface="Century Gothic"/>
                <a:ea typeface="微软雅黑" panose="020B0503020204020204" pitchFamily="34" charset="-122"/>
              </a:endParaRPr>
            </a:p>
            <a:p>
              <a:r>
                <a:rPr lang="zh-CN" altLang="en-US" sz="1865" dirty="0">
                  <a:solidFill>
                    <a:srgbClr val="FFFFFF"/>
                  </a:solidFill>
                  <a:latin typeface="Century Gothic"/>
                  <a:ea typeface="微软雅黑" panose="020B0503020204020204" pitchFamily="34" charset="-122"/>
                </a:rPr>
                <a:t>方法二</a:t>
              </a:r>
              <a:endParaRPr lang="zh-CN" altLang="en-US" sz="1865" dirty="0">
                <a:solidFill>
                  <a:srgbClr val="FFFFFF"/>
                </a:solidFill>
                <a:latin typeface="Century Gothic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9930" y="2687320"/>
            <a:ext cx="7226300" cy="2171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28090" y="182245"/>
            <a:ext cx="2222500" cy="529590"/>
          </a:xfrm>
        </p:spPr>
        <p:txBody>
          <a:bodyPr/>
          <a:lstStyle/>
          <a:p>
            <a:r>
              <a:rPr kumimoji="1" lang="en-US" altLang="zh-CN" dirty="0"/>
              <a:t>3 </a:t>
            </a:r>
            <a:r>
              <a:rPr kumimoji="1" lang="zh-CN" altLang="en-US" dirty="0"/>
              <a:t>制备方法</a:t>
            </a:r>
            <a:endParaRPr kumimoji="1" lang="zh-CN" altLang="en-US" dirty="0"/>
          </a:p>
        </p:txBody>
      </p:sp>
      <p:grpSp>
        <p:nvGrpSpPr>
          <p:cNvPr id="28" name="组 27"/>
          <p:cNvGrpSpPr/>
          <p:nvPr/>
        </p:nvGrpSpPr>
        <p:grpSpPr>
          <a:xfrm>
            <a:off x="1228078" y="1703057"/>
            <a:ext cx="2655451" cy="4144411"/>
            <a:chOff x="1350851" y="1287868"/>
            <a:chExt cx="2655451" cy="4144411"/>
          </a:xfrm>
        </p:grpSpPr>
        <p:sp>
          <p:nvSpPr>
            <p:cNvPr id="29" name="矩形 28"/>
            <p:cNvSpPr/>
            <p:nvPr/>
          </p:nvSpPr>
          <p:spPr>
            <a:xfrm>
              <a:off x="1350851" y="2347787"/>
              <a:ext cx="2655451" cy="30844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000000"/>
                </a:solidFill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8"/>
            <p:cNvSpPr txBox="1"/>
            <p:nvPr/>
          </p:nvSpPr>
          <p:spPr>
            <a:xfrm>
              <a:off x="1488633" y="2549935"/>
              <a:ext cx="2397567" cy="2767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accent3"/>
                  </a:solidFill>
                  <a:latin typeface="Century Gothic"/>
                  <a:ea typeface="微软雅黑" panose="020B0503020204020204" pitchFamily="34" charset="-122"/>
                </a:rPr>
                <a:t>连续聚合纺丝法</a:t>
              </a:r>
              <a:endParaRPr lang="en-US" altLang="zh-CN" b="1" dirty="0">
                <a:solidFill>
                  <a:schemeClr val="accent3"/>
                </a:solidFill>
                <a:latin typeface="Century Gothic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微软雅黑" panose="020B0503020204020204" pitchFamily="34" charset="-122"/>
                </a:rPr>
                <a:t>连续聚合纺丝法是目前最先进的光纤拉丝工艺，其先进性在于从单体聚合到纺丝成型全部在密封系统内进行，大大减少了外界环境污染，从而使光纤的透光率得以大幅提高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31" name="五边形 30"/>
            <p:cNvSpPr/>
            <p:nvPr/>
          </p:nvSpPr>
          <p:spPr>
            <a:xfrm>
              <a:off x="1350852" y="1291432"/>
              <a:ext cx="2655449" cy="902811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zh-CN" sz="1865" dirty="0">
                <a:solidFill>
                  <a:srgbClr val="FFFFFF"/>
                </a:solidFill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350851" y="1287868"/>
              <a:ext cx="2230267" cy="870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b="1" dirty="0">
                  <a:solidFill>
                    <a:srgbClr val="FFFFFF"/>
                  </a:solidFill>
                  <a:latin typeface="Century Gothic"/>
                  <a:ea typeface="微软雅黑" panose="020B0503020204020204" pitchFamily="34" charset="-122"/>
                </a:rPr>
                <a:t>Part 3</a:t>
              </a:r>
              <a:endParaRPr lang="en-US" altLang="zh-CN" sz="3200" b="1" dirty="0">
                <a:solidFill>
                  <a:srgbClr val="FFFFFF"/>
                </a:solidFill>
                <a:latin typeface="Century Gothic"/>
                <a:ea typeface="微软雅黑" panose="020B0503020204020204" pitchFamily="34" charset="-122"/>
              </a:endParaRPr>
            </a:p>
            <a:p>
              <a:r>
                <a:rPr lang="zh-CN" altLang="en-US" sz="1865" dirty="0">
                  <a:solidFill>
                    <a:srgbClr val="FFFFFF"/>
                  </a:solidFill>
                  <a:latin typeface="Century Gothic"/>
                  <a:ea typeface="微软雅黑" panose="020B0503020204020204" pitchFamily="34" charset="-122"/>
                </a:rPr>
                <a:t>方法三</a:t>
              </a:r>
              <a:endParaRPr lang="zh-CN" altLang="en-US" sz="1865" dirty="0">
                <a:solidFill>
                  <a:srgbClr val="FFFFFF"/>
                </a:solidFill>
                <a:latin typeface="Century Gothic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1675" y="1833245"/>
            <a:ext cx="6877050" cy="3898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27884" y="182033"/>
            <a:ext cx="1834806" cy="529569"/>
          </a:xfrm>
        </p:spPr>
        <p:txBody>
          <a:bodyPr/>
          <a:lstStyle/>
          <a:p>
            <a:r>
              <a:rPr kumimoji="1" lang="en-US" altLang="zh-CN" dirty="0"/>
              <a:t>3</a:t>
            </a:r>
            <a:r>
              <a:rPr kumimoji="1" lang="zh-CN" altLang="en-US" dirty="0"/>
              <a:t> 打印原理</a:t>
            </a:r>
            <a:endParaRPr kumimoji="1" lang="zh-CN" altLang="en-US" dirty="0"/>
          </a:p>
        </p:txBody>
      </p:sp>
      <p:grpSp>
        <p:nvGrpSpPr>
          <p:cNvPr id="36" name="组 35"/>
          <p:cNvGrpSpPr/>
          <p:nvPr/>
        </p:nvGrpSpPr>
        <p:grpSpPr>
          <a:xfrm>
            <a:off x="2597785" y="668020"/>
            <a:ext cx="1990725" cy="1944370"/>
            <a:chOff x="4571999" y="1867989"/>
            <a:chExt cx="2638700" cy="2638700"/>
          </a:xfrm>
        </p:grpSpPr>
        <p:sp>
          <p:nvSpPr>
            <p:cNvPr id="37" name="同心圆 36"/>
            <p:cNvSpPr/>
            <p:nvPr/>
          </p:nvSpPr>
          <p:spPr>
            <a:xfrm>
              <a:off x="4571999" y="1867989"/>
              <a:ext cx="2638700" cy="2638700"/>
            </a:xfrm>
            <a:prstGeom prst="donut">
              <a:avLst>
                <a:gd name="adj" fmla="val 326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800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15690" y="2011680"/>
              <a:ext cx="2351318" cy="235131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喷头</a:t>
              </a:r>
              <a:endParaRPr kumimoji="1"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39" name="组 38"/>
          <p:cNvGrpSpPr/>
          <p:nvPr/>
        </p:nvGrpSpPr>
        <p:grpSpPr>
          <a:xfrm>
            <a:off x="3470275" y="4509770"/>
            <a:ext cx="1931035" cy="1921510"/>
            <a:chOff x="4571999" y="1867989"/>
            <a:chExt cx="2638700" cy="2638700"/>
          </a:xfrm>
        </p:grpSpPr>
        <p:sp>
          <p:nvSpPr>
            <p:cNvPr id="40" name="同心圆 39"/>
            <p:cNvSpPr/>
            <p:nvPr/>
          </p:nvSpPr>
          <p:spPr>
            <a:xfrm>
              <a:off x="4571999" y="1867989"/>
              <a:ext cx="2638700" cy="2638700"/>
            </a:xfrm>
            <a:prstGeom prst="donut">
              <a:avLst>
                <a:gd name="adj" fmla="val 326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4715690" y="2011680"/>
              <a:ext cx="2351318" cy="23513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加热</a:t>
              </a:r>
              <a:endParaRPr kumimoji="1"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42" name="组 41"/>
          <p:cNvGrpSpPr/>
          <p:nvPr/>
        </p:nvGrpSpPr>
        <p:grpSpPr>
          <a:xfrm>
            <a:off x="7957820" y="4295775"/>
            <a:ext cx="1891030" cy="1828165"/>
            <a:chOff x="4571999" y="1867989"/>
            <a:chExt cx="2638700" cy="2638700"/>
          </a:xfrm>
        </p:grpSpPr>
        <p:sp>
          <p:nvSpPr>
            <p:cNvPr id="43" name="同心圆 42"/>
            <p:cNvSpPr/>
            <p:nvPr/>
          </p:nvSpPr>
          <p:spPr>
            <a:xfrm>
              <a:off x="4571999" y="1867989"/>
              <a:ext cx="2638700" cy="2638700"/>
            </a:xfrm>
            <a:prstGeom prst="donut">
              <a:avLst>
                <a:gd name="adj" fmla="val 32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4715690" y="2011680"/>
              <a:ext cx="2351318" cy="23513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打印</a:t>
              </a:r>
              <a:endParaRPr kumimoji="1"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48" name="组 47"/>
          <p:cNvGrpSpPr/>
          <p:nvPr/>
        </p:nvGrpSpPr>
        <p:grpSpPr>
          <a:xfrm>
            <a:off x="9848762" y="554119"/>
            <a:ext cx="2184764" cy="1298135"/>
            <a:chOff x="1316411" y="2972306"/>
            <a:chExt cx="2184764" cy="1298135"/>
          </a:xfrm>
        </p:grpSpPr>
        <p:sp>
          <p:nvSpPr>
            <p:cNvPr id="49" name="文本框 8"/>
            <p:cNvSpPr txBox="1"/>
            <p:nvPr/>
          </p:nvSpPr>
          <p:spPr>
            <a:xfrm>
              <a:off x="1316411" y="3020761"/>
              <a:ext cx="2184764" cy="1249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ea typeface="微软雅黑" panose="020B0503020204020204" pitchFamily="34" charset="-122"/>
                  <a:sym typeface="+mn-ea"/>
                </a:rPr>
                <a:t>第二步</a:t>
              </a:r>
              <a:endParaRPr lang="zh-CN" altLang="en-US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通过送料传动机构将线材送到打印喷头内部的加热区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316411" y="2972306"/>
              <a:ext cx="309880" cy="4108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00">
                <a:lnSpc>
                  <a:spcPct val="130000"/>
                </a:lnSpc>
              </a:pPr>
              <a:endParaRPr lang="zh-CN" altLang="en-US" sz="1600" b="1" dirty="0">
                <a:solidFill>
                  <a:schemeClr val="accent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组 50"/>
          <p:cNvGrpSpPr/>
          <p:nvPr/>
        </p:nvGrpSpPr>
        <p:grpSpPr>
          <a:xfrm>
            <a:off x="1373912" y="4509907"/>
            <a:ext cx="2184764" cy="1350205"/>
            <a:chOff x="1316411" y="2972306"/>
            <a:chExt cx="2184764" cy="1350205"/>
          </a:xfrm>
        </p:grpSpPr>
        <p:sp>
          <p:nvSpPr>
            <p:cNvPr id="52" name="文本框 8"/>
            <p:cNvSpPr txBox="1"/>
            <p:nvPr/>
          </p:nvSpPr>
          <p:spPr>
            <a:xfrm>
              <a:off x="1316411" y="3392871"/>
              <a:ext cx="2184764" cy="9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打印喷头在打印机软件的控制下，对打印线材进行加热至熔融状态。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316411" y="2972306"/>
              <a:ext cx="792480" cy="4108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accent3"/>
                  </a:solidFill>
                  <a:ea typeface="微软雅黑" panose="020B0503020204020204" pitchFamily="34" charset="-122"/>
                </a:rPr>
                <a:t>第三步</a:t>
              </a:r>
              <a:endParaRPr lang="zh-CN" altLang="en-US" sz="1600" b="1" dirty="0">
                <a:solidFill>
                  <a:schemeClr val="accent3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3" name="组 62"/>
          <p:cNvGrpSpPr/>
          <p:nvPr/>
        </p:nvGrpSpPr>
        <p:grpSpPr>
          <a:xfrm>
            <a:off x="651979" y="1200656"/>
            <a:ext cx="1614750" cy="1070805"/>
            <a:chOff x="1316411" y="2972306"/>
            <a:chExt cx="1614750" cy="1070805"/>
          </a:xfrm>
        </p:grpSpPr>
        <p:sp>
          <p:nvSpPr>
            <p:cNvPr id="64" name="文本框 8"/>
            <p:cNvSpPr txBox="1"/>
            <p:nvPr/>
          </p:nvSpPr>
          <p:spPr>
            <a:xfrm>
              <a:off x="1316411" y="3392871"/>
              <a:ext cx="1614750" cy="650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首先将热塑性线材放入打印喷头插口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1316411" y="2972306"/>
              <a:ext cx="792480" cy="4108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accent1">
                      <a:lumMod val="75000"/>
                    </a:schemeClr>
                  </a:solidFill>
                  <a:ea typeface="微软雅黑" panose="020B0503020204020204" pitchFamily="34" charset="-122"/>
                </a:rPr>
                <a:t>第一步</a:t>
              </a:r>
              <a:endParaRPr lang="zh-CN" altLang="en-US" sz="1600" b="1" dirty="0">
                <a:solidFill>
                  <a:schemeClr val="accent1">
                    <a:lumMod val="75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组 65"/>
          <p:cNvGrpSpPr/>
          <p:nvPr/>
        </p:nvGrpSpPr>
        <p:grpSpPr>
          <a:xfrm>
            <a:off x="9745980" y="2425065"/>
            <a:ext cx="2287905" cy="4425492"/>
            <a:chOff x="1316410" y="2972306"/>
            <a:chExt cx="1826141" cy="4425690"/>
          </a:xfrm>
        </p:grpSpPr>
        <p:sp>
          <p:nvSpPr>
            <p:cNvPr id="67" name="文本框 8"/>
            <p:cNvSpPr txBox="1"/>
            <p:nvPr/>
          </p:nvSpPr>
          <p:spPr>
            <a:xfrm>
              <a:off x="1316410" y="3392871"/>
              <a:ext cx="1826141" cy="4005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三维打印机根据打印模型的截面轮廓信息进行切片，控制打印喷头在打印平台的 X、Y 水平面内按轨迹运动，喷头在运动的同时将喷头中熔融状态的材料挤出，挤压出来的细丝被均匀的涂覆在打印平台上，随后快速冷却并形成一层和层高相同厚度的薄片轮廓。打印完一层薄片之后，打印平台下降一个层高的高度，继续进行下一层材料的熔覆，如此循环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1316411" y="2972306"/>
              <a:ext cx="792480" cy="410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accent2"/>
                  </a:solidFill>
                  <a:ea typeface="微软雅黑" panose="020B0503020204020204" pitchFamily="34" charset="-122"/>
                </a:rPr>
                <a:t>第四步</a:t>
              </a:r>
              <a:endParaRPr lang="zh-CN" altLang="en-US" sz="1600" b="1" dirty="0">
                <a:solidFill>
                  <a:schemeClr val="accent2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 descr="FD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6295" y="2020570"/>
            <a:ext cx="3232785" cy="2680335"/>
          </a:xfrm>
          <a:prstGeom prst="rect">
            <a:avLst/>
          </a:prstGeom>
        </p:spPr>
      </p:pic>
      <p:grpSp>
        <p:nvGrpSpPr>
          <p:cNvPr id="4" name="组 35"/>
          <p:cNvGrpSpPr/>
          <p:nvPr/>
        </p:nvGrpSpPr>
        <p:grpSpPr>
          <a:xfrm>
            <a:off x="7774305" y="668020"/>
            <a:ext cx="1925955" cy="1943735"/>
            <a:chOff x="4571999" y="1867989"/>
            <a:chExt cx="2638700" cy="2638700"/>
          </a:xfrm>
          <a:solidFill>
            <a:schemeClr val="accent1"/>
          </a:solidFill>
        </p:grpSpPr>
        <p:sp>
          <p:nvSpPr>
            <p:cNvPr id="5" name="同心圆 4"/>
            <p:cNvSpPr/>
            <p:nvPr/>
          </p:nvSpPr>
          <p:spPr>
            <a:xfrm>
              <a:off x="4571999" y="1867989"/>
              <a:ext cx="2638700" cy="2638700"/>
            </a:xfrm>
            <a:prstGeom prst="donut">
              <a:avLst>
                <a:gd name="adj" fmla="val 32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sz="2800">
                <a:solidFill>
                  <a:schemeClr val="tx1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715690" y="2011680"/>
              <a:ext cx="2351318" cy="23513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kumimoji="1"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送丝传动</a:t>
              </a:r>
              <a:endParaRPr kumimoji="1"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2680970" y="182245"/>
            <a:ext cx="7320280" cy="16300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熔融沉积成型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(FDM)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的基本原理</a:t>
            </a:r>
            <a:r>
              <a:rPr lang="en-US" altLang="zh-CN" sz="2800" b="1" baseline="30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[3]</a:t>
            </a:r>
            <a:endParaRPr lang="zh-CN" altLang="en-US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CN" altLang="en-US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28090" y="182245"/>
            <a:ext cx="2771775" cy="529590"/>
          </a:xfrm>
        </p:spPr>
        <p:txBody>
          <a:bodyPr/>
          <a:lstStyle/>
          <a:p>
            <a:r>
              <a:rPr kumimoji="1" lang="en-US" altLang="zh-CN" dirty="0"/>
              <a:t>3</a:t>
            </a:r>
            <a:r>
              <a:rPr kumimoji="1" lang="zh-CN" altLang="en-US" dirty="0"/>
              <a:t> 打印机器与材料</a:t>
            </a:r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6978" r="14420"/>
          <a:stretch>
            <a:fillRect/>
          </a:stretch>
        </p:blipFill>
        <p:spPr>
          <a:xfrm>
            <a:off x="2473325" y="1789430"/>
            <a:ext cx="3762375" cy="4651375"/>
          </a:xfrm>
          <a:prstGeom prst="rect">
            <a:avLst/>
          </a:prstGeom>
        </p:spPr>
      </p:pic>
      <p:sp>
        <p:nvSpPr>
          <p:cNvPr id="59" name="矩形 58"/>
          <p:cNvSpPr/>
          <p:nvPr/>
        </p:nvSpPr>
        <p:spPr>
          <a:xfrm>
            <a:off x="7704455" y="2628265"/>
            <a:ext cx="2716530" cy="6534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0" algn="ctr" defTabSz="609600">
              <a:lnSpc>
                <a:spcPct val="130000"/>
              </a:lnSpc>
            </a:pPr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</a:rPr>
              <a:t>打印材料</a:t>
            </a:r>
            <a:r>
              <a:rPr lang="en-US" altLang="zh-CN" sz="2000" b="1" dirty="0">
                <a:solidFill>
                  <a:schemeClr val="bg1"/>
                </a:solidFill>
                <a:ea typeface="微软雅黑" panose="020B0503020204020204" pitchFamily="34" charset="-122"/>
              </a:rPr>
              <a:t>:PMMA</a:t>
            </a:r>
            <a:endParaRPr lang="en-US" altLang="zh-CN" sz="20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704455" y="4688205"/>
            <a:ext cx="2715895" cy="6534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lvl="0" algn="ctr" defTabSz="609600">
              <a:lnSpc>
                <a:spcPct val="130000"/>
              </a:lnSpc>
            </a:pPr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</a:rPr>
              <a:t>打印机器</a:t>
            </a:r>
            <a:r>
              <a:rPr lang="en-US" altLang="zh-CN" sz="2000" b="1" dirty="0">
                <a:solidFill>
                  <a:schemeClr val="bg1"/>
                </a:solidFill>
                <a:ea typeface="微软雅黑" panose="020B0503020204020204" pitchFamily="34" charset="-122"/>
              </a:rPr>
              <a:t>:FDM</a:t>
            </a:r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</a:rPr>
              <a:t>打印机</a:t>
            </a:r>
            <a:endParaRPr lang="zh-CN" altLang="en-US" sz="20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27884" y="182033"/>
            <a:ext cx="1834806" cy="529569"/>
          </a:xfrm>
        </p:spPr>
        <p:txBody>
          <a:bodyPr/>
          <a:lstStyle/>
          <a:p>
            <a:r>
              <a:rPr kumimoji="1" lang="en-US" altLang="zh-CN" dirty="0"/>
              <a:t>3</a:t>
            </a:r>
            <a:r>
              <a:rPr kumimoji="1" lang="zh-CN" altLang="en-US" dirty="0"/>
              <a:t> 打印过程</a:t>
            </a:r>
            <a:endParaRPr kumimoji="1" lang="zh-CN" altLang="en-US" dirty="0"/>
          </a:p>
        </p:txBody>
      </p:sp>
      <p:sp>
        <p:nvSpPr>
          <p:cNvPr id="41" name="文本框 8"/>
          <p:cNvSpPr txBox="1"/>
          <p:nvPr/>
        </p:nvSpPr>
        <p:spPr>
          <a:xfrm>
            <a:off x="1449109" y="5471931"/>
            <a:ext cx="2344994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 SolidWorks 软件设计目标物体的三维模型，然后将该模型以 STL 格式的文件输出并导入三维打印机中</a:t>
            </a:r>
            <a:r>
              <a:rPr lang="zh-CN" altLang="en-US" sz="1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en-US" altLang="zh-CN" sz="1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863417" y="5053906"/>
            <a:ext cx="11988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1"/>
                </a:solidFill>
                <a:ea typeface="微软雅黑" panose="020B0503020204020204" pitchFamily="34" charset="-122"/>
              </a:rPr>
              <a:t>三维建模</a:t>
            </a:r>
            <a:endParaRPr lang="zh-CN" altLang="en-US" sz="2000" b="1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文本框 8"/>
          <p:cNvSpPr txBox="1"/>
          <p:nvPr/>
        </p:nvSpPr>
        <p:spPr>
          <a:xfrm>
            <a:off x="4020245" y="5438276"/>
            <a:ext cx="2344994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调整模型在打印平台上的打印位置、角度，选择打印喷头、打印机的型号及类型，打印材料的种类，精度、预制棒的填充率、层高、壁厚、温度、速度等参数</a:t>
            </a:r>
            <a:r>
              <a:rPr lang="zh-CN" altLang="en-US" sz="1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en-US" altLang="zh-CN" sz="1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592668" y="5053906"/>
            <a:ext cx="11988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2"/>
                </a:solidFill>
                <a:ea typeface="微软雅黑" panose="020B0503020204020204" pitchFamily="34" charset="-122"/>
              </a:rPr>
              <a:t>参数设置</a:t>
            </a:r>
            <a:endParaRPr lang="zh-CN" altLang="en-US" sz="2000" b="1" dirty="0">
              <a:solidFill>
                <a:schemeClr val="accent2"/>
              </a:solidFill>
              <a:ea typeface="微软雅黑" panose="020B0503020204020204" pitchFamily="34" charset="-122"/>
            </a:endParaRPr>
          </a:p>
        </p:txBody>
      </p:sp>
      <p:sp>
        <p:nvSpPr>
          <p:cNvPr id="49" name="文本框 8"/>
          <p:cNvSpPr txBox="1"/>
          <p:nvPr/>
        </p:nvSpPr>
        <p:spPr>
          <a:xfrm>
            <a:off x="6526611" y="5438276"/>
            <a:ext cx="2344994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上述设置完成以后，软件会对该模型进行切片处理，并对该文件以 X3G 的格式保存</a:t>
            </a:r>
            <a:r>
              <a:rPr lang="zh-CN" altLang="en-US" sz="1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en-US" altLang="zh-CN" sz="1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935204" y="5053906"/>
            <a:ext cx="11988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3"/>
                </a:solidFill>
                <a:ea typeface="微软雅黑" panose="020B0503020204020204" pitchFamily="34" charset="-122"/>
              </a:rPr>
              <a:t>模型分层</a:t>
            </a:r>
            <a:endParaRPr lang="zh-CN" altLang="en-US" sz="2000" b="1" dirty="0">
              <a:solidFill>
                <a:schemeClr val="accent3"/>
              </a:solidFill>
              <a:ea typeface="微软雅黑" panose="020B0503020204020204" pitchFamily="34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9614637" y="3743202"/>
            <a:ext cx="1440000" cy="144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/>
              <a:t>第四步</a:t>
            </a:r>
            <a:endParaRPr kumimoji="1" lang="zh-CN" altLang="en-US" b="1" dirty="0"/>
          </a:p>
        </p:txBody>
      </p:sp>
      <p:sp>
        <p:nvSpPr>
          <p:cNvPr id="53" name="文本框 8"/>
          <p:cNvSpPr txBox="1"/>
          <p:nvPr/>
        </p:nvSpPr>
        <p:spPr>
          <a:xfrm>
            <a:off x="9367622" y="5438276"/>
            <a:ext cx="2344994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文件拷贝到三维打印机，自动读取三维模型数据，进行分层打印，经过层层累积的原理使打印平台上形成三维立体实物</a:t>
            </a:r>
            <a:r>
              <a:rPr lang="zh-CN" altLang="en-US" sz="1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en-US" altLang="zh-CN" sz="1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9860670" y="5053906"/>
            <a:ext cx="947420" cy="49149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09600">
              <a:lnSpc>
                <a:spcPct val="130000"/>
              </a:lnSpc>
            </a:pPr>
            <a:r>
              <a:rPr lang="en-US" altLang="zh-CN" sz="2000" b="1" dirty="0">
                <a:solidFill>
                  <a:schemeClr val="accent4"/>
                </a:solidFill>
                <a:effectLst/>
                <a:ea typeface="微软雅黑" panose="020B0503020204020204" pitchFamily="34" charset="-122"/>
                <a:sym typeface="+mn-ea"/>
              </a:rPr>
              <a:t>3D</a:t>
            </a:r>
            <a:r>
              <a:rPr lang="zh-CN" altLang="en-US" sz="2000" b="1" dirty="0">
                <a:solidFill>
                  <a:schemeClr val="accent4"/>
                </a:solidFill>
                <a:effectLst/>
                <a:ea typeface="微软雅黑" panose="020B0503020204020204" pitchFamily="34" charset="-122"/>
                <a:sym typeface="+mn-ea"/>
              </a:rPr>
              <a:t>打印</a:t>
            </a:r>
            <a:endParaRPr lang="zh-CN" altLang="en-US" sz="2000" b="1" dirty="0">
              <a:solidFill>
                <a:schemeClr val="accent4"/>
              </a:solidFill>
              <a:effectLst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6814922" y="3743202"/>
            <a:ext cx="1440000" cy="14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b="1" dirty="0"/>
              <a:t>第三步</a:t>
            </a:r>
            <a:endParaRPr kumimoji="1" lang="zh-CN" altLang="en-US" b="1" dirty="0"/>
          </a:p>
        </p:txBody>
      </p:sp>
      <p:sp>
        <p:nvSpPr>
          <p:cNvPr id="4" name="椭圆 3"/>
          <p:cNvSpPr/>
          <p:nvPr/>
        </p:nvSpPr>
        <p:spPr>
          <a:xfrm>
            <a:off x="1751432" y="3743202"/>
            <a:ext cx="1440000" cy="14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/>
              <a:t>第一步</a:t>
            </a:r>
            <a:endParaRPr kumimoji="1" lang="zh-CN" altLang="en-US" b="1" dirty="0"/>
          </a:p>
        </p:txBody>
      </p:sp>
      <p:sp>
        <p:nvSpPr>
          <p:cNvPr id="5" name="椭圆 4"/>
          <p:cNvSpPr/>
          <p:nvPr/>
        </p:nvSpPr>
        <p:spPr>
          <a:xfrm>
            <a:off x="4406367" y="3743202"/>
            <a:ext cx="1440000" cy="14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/>
              <a:t>第二步</a:t>
            </a:r>
            <a:endParaRPr kumimoji="1" lang="zh-CN" altLang="en-US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955" y="92075"/>
            <a:ext cx="5956935" cy="3651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2" grpId="0"/>
      <p:bldP spid="42" grpId="1"/>
      <p:bldP spid="41" grpId="0"/>
      <p:bldP spid="41" grpId="1"/>
      <p:bldP spid="5" grpId="0" animBg="1"/>
      <p:bldP spid="5" grpId="1" animBg="1"/>
      <p:bldP spid="46" grpId="0"/>
      <p:bldP spid="46" grpId="1"/>
      <p:bldP spid="45" grpId="0"/>
      <p:bldP spid="45" grpId="1"/>
      <p:bldP spid="3" grpId="0" animBg="1"/>
      <p:bldP spid="3" grpId="1" animBg="1"/>
      <p:bldP spid="50" grpId="0"/>
      <p:bldP spid="50" grpId="1"/>
      <p:bldP spid="49" grpId="0"/>
      <p:bldP spid="49" grpId="1"/>
      <p:bldP spid="52" grpId="0" animBg="1"/>
      <p:bldP spid="52" grpId="1" animBg="1"/>
      <p:bldP spid="63" grpId="0"/>
      <p:bldP spid="63" grpId="1"/>
      <p:bldP spid="53" grpId="0"/>
      <p:bldP spid="5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988869" y="4077323"/>
            <a:ext cx="5995825" cy="1446550"/>
          </a:xfrm>
        </p:spPr>
        <p:txBody>
          <a:bodyPr/>
          <a:lstStyle/>
          <a:p>
            <a:r>
              <a:rPr lang="en-US" altLang="zh-CN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 应用举例</a:t>
            </a:r>
            <a:endParaRPr lang="zh-CN" altLang="en-US" dirty="0">
              <a:ln w="0"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27884" y="182033"/>
            <a:ext cx="1834806" cy="529569"/>
          </a:xfrm>
        </p:spPr>
        <p:txBody>
          <a:bodyPr/>
          <a:lstStyle/>
          <a:p>
            <a:r>
              <a:rPr kumimoji="1" lang="en-US" altLang="zh-CN" dirty="0"/>
              <a:t>4</a:t>
            </a:r>
            <a:r>
              <a:rPr kumimoji="1" lang="zh-CN" altLang="en-US" dirty="0"/>
              <a:t> 应用举例</a:t>
            </a:r>
            <a:endParaRPr kumimoji="1" lang="zh-CN" altLang="en-US" dirty="0"/>
          </a:p>
        </p:txBody>
      </p:sp>
      <p:sp>
        <p:nvSpPr>
          <p:cNvPr id="24" name="椭圆 23"/>
          <p:cNvSpPr/>
          <p:nvPr/>
        </p:nvSpPr>
        <p:spPr>
          <a:xfrm>
            <a:off x="1814195" y="2141220"/>
            <a:ext cx="295275" cy="2952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5" name="组 24"/>
          <p:cNvGrpSpPr/>
          <p:nvPr/>
        </p:nvGrpSpPr>
        <p:grpSpPr>
          <a:xfrm>
            <a:off x="1541780" y="1036955"/>
            <a:ext cx="4857750" cy="2729865"/>
            <a:chOff x="1552347" y="3602771"/>
            <a:chExt cx="4804207" cy="2208210"/>
          </a:xfrm>
        </p:grpSpPr>
        <p:sp>
          <p:nvSpPr>
            <p:cNvPr id="26" name="矩形 25"/>
            <p:cNvSpPr/>
            <p:nvPr/>
          </p:nvSpPr>
          <p:spPr>
            <a:xfrm>
              <a:off x="1552347" y="3602771"/>
              <a:ext cx="4804207" cy="22080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552347" y="3602771"/>
              <a:ext cx="815649" cy="220809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文本框 8"/>
            <p:cNvSpPr txBox="1"/>
            <p:nvPr/>
          </p:nvSpPr>
          <p:spPr>
            <a:xfrm>
              <a:off x="2643813" y="3927916"/>
              <a:ext cx="3712741" cy="1883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光纤照明是由光源、耦合器件、光纤和光输出器件组成的照明系统，系统利用耦合器件将光源发出的光耦合到光纤中，光在光纤内部以全内反射的形式进行传输，，最终光沿着光纤传导至光纤末端（端面发光光纤）或者从光纤侧面泄露（侧发光光纤），从而实现对指定位置或区域的照明，非常适合一些易燃易爆或潮湿的场景照明．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643727" y="3603011"/>
              <a:ext cx="1706880" cy="3975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2000" b="1" dirty="0">
                  <a:solidFill>
                    <a:schemeClr val="accent3"/>
                  </a:solidFill>
                  <a:ea typeface="微软雅黑" panose="020B0503020204020204" pitchFamily="34" charset="-122"/>
                </a:rPr>
                <a:t>塑料光纤照明</a:t>
              </a:r>
              <a:endParaRPr lang="zh-CN" altLang="en-US" sz="2000" b="1" dirty="0">
                <a:solidFill>
                  <a:schemeClr val="accent3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1819183" y="4559333"/>
              <a:ext cx="294968" cy="2949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7" name="组 36"/>
          <p:cNvGrpSpPr/>
          <p:nvPr/>
        </p:nvGrpSpPr>
        <p:grpSpPr>
          <a:xfrm>
            <a:off x="6804660" y="1036955"/>
            <a:ext cx="4804410" cy="2729230"/>
            <a:chOff x="6632285" y="3602771"/>
            <a:chExt cx="4804207" cy="2208093"/>
          </a:xfrm>
        </p:grpSpPr>
        <p:sp>
          <p:nvSpPr>
            <p:cNvPr id="38" name="矩形 37"/>
            <p:cNvSpPr/>
            <p:nvPr/>
          </p:nvSpPr>
          <p:spPr>
            <a:xfrm>
              <a:off x="6632285" y="3602771"/>
              <a:ext cx="4804207" cy="22080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6632285" y="3602771"/>
              <a:ext cx="815649" cy="220809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7723665" y="3603008"/>
              <a:ext cx="2236510" cy="3976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2000" b="1" dirty="0">
                  <a:solidFill>
                    <a:schemeClr val="accent4"/>
                  </a:solidFill>
                  <a:ea typeface="微软雅黑" panose="020B0503020204020204" pitchFamily="34" charset="-122"/>
                </a:rPr>
                <a:t>塑料光纤织物</a:t>
              </a:r>
              <a:endParaRPr lang="zh-CN" altLang="en-US" sz="2000" b="1" dirty="0">
                <a:solidFill>
                  <a:schemeClr val="accent4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6905550" y="4559333"/>
              <a:ext cx="294968" cy="2949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" name="文本框 8"/>
          <p:cNvSpPr txBox="1"/>
          <p:nvPr/>
        </p:nvSpPr>
        <p:spPr>
          <a:xfrm>
            <a:off x="7896225" y="1438910"/>
            <a:ext cx="3754120" cy="1209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塑料光纤织物的发光原理是对光纤进行机械破坏、激光处理、化学溶剂处理或是弯曲，破坏光在传输过程中的全内反射路径，从而使部分光从光纤侧面泄露出来</a:t>
            </a:r>
            <a:r>
              <a:rPr lang="zh-CN" alt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en-US" altLang="zh-CN" sz="1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4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baseline="-25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照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7545" y="3877310"/>
            <a:ext cx="4232275" cy="2382520"/>
          </a:xfrm>
          <a:prstGeom prst="rect">
            <a:avLst/>
          </a:prstGeom>
        </p:spPr>
      </p:pic>
      <p:pic>
        <p:nvPicPr>
          <p:cNvPr id="5" name="图片 4" descr="衣服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635" y="3876675"/>
            <a:ext cx="3204210" cy="2383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27884" y="182033"/>
            <a:ext cx="1834806" cy="529569"/>
          </a:xfrm>
        </p:spPr>
        <p:txBody>
          <a:bodyPr/>
          <a:lstStyle/>
          <a:p>
            <a:r>
              <a:rPr kumimoji="1" lang="en-US" altLang="zh-CN" dirty="0"/>
              <a:t>4</a:t>
            </a:r>
            <a:r>
              <a:rPr kumimoji="1" lang="zh-CN" altLang="en-US" dirty="0"/>
              <a:t> 光线照明</a:t>
            </a:r>
            <a:endParaRPr kumimoji="1" lang="zh-CN" altLang="en-US" dirty="0"/>
          </a:p>
        </p:txBody>
      </p:sp>
      <p:sp>
        <p:nvSpPr>
          <p:cNvPr id="15" name="文本框 8"/>
          <p:cNvSpPr txBox="1"/>
          <p:nvPr/>
        </p:nvSpPr>
        <p:spPr>
          <a:xfrm>
            <a:off x="1994042" y="4526577"/>
            <a:ext cx="9331962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应用场景的不同，塑料光纤照明在可见光照明中有明显的优势，尤其适用于艺术品和文物的照明，可以保护展品和文物远离紫外线的损害。POF也因为其柔软易加工性，被设计成不同的形状进行装饰照明，如星空吊顶灯、垂帘瀑布灯等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u=3236717469,80297567&amp;fm=26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7045" y="1167765"/>
            <a:ext cx="4348480" cy="2896235"/>
          </a:xfrm>
          <a:prstGeom prst="rect">
            <a:avLst/>
          </a:prstGeom>
        </p:spPr>
      </p:pic>
      <p:pic>
        <p:nvPicPr>
          <p:cNvPr id="5" name="图片 4" descr="u=3455794933,3917061446&amp;fm=26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815" y="1167765"/>
            <a:ext cx="4443730" cy="2896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27884" y="182033"/>
            <a:ext cx="1834806" cy="529569"/>
          </a:xfrm>
        </p:spPr>
        <p:txBody>
          <a:bodyPr/>
          <a:lstStyle/>
          <a:p>
            <a:r>
              <a:rPr kumimoji="1" lang="en-US" altLang="zh-CN" dirty="0"/>
              <a:t>4</a:t>
            </a:r>
            <a:r>
              <a:rPr kumimoji="1" lang="zh-CN" altLang="en-US" dirty="0"/>
              <a:t> 光纤织物</a:t>
            </a:r>
            <a:endParaRPr kumimoji="1" lang="zh-CN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1371600" y="4626015"/>
            <a:ext cx="9969910" cy="16427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文本框 8"/>
          <p:cNvSpPr txBox="1"/>
          <p:nvPr/>
        </p:nvSpPr>
        <p:spPr>
          <a:xfrm>
            <a:off x="1611342" y="5155453"/>
            <a:ext cx="9331962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塑料光纤发光织物的装饰性、可穿戴性以及疾病治疗功能，都使得POF有着越来广阔的应用．但POF在该领域的应用也存在一定的局限性，如必须</a:t>
            </a:r>
            <a:r>
              <a:rPr lang="zh-CN" altLang="en-US" sz="1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提供持续发光的光源，不具耐磨性，不易清洗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等，解决这些问题还需要研究人在应用需求的牵引下继续努力．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611341" y="4743468"/>
            <a:ext cx="1097280" cy="450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ea typeface="微软雅黑" panose="020B0503020204020204" pitchFamily="34" charset="-122"/>
              </a:rPr>
              <a:t>存在问题</a:t>
            </a:r>
            <a:endParaRPr lang="zh-CN" altLang="en-US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191148" y="928287"/>
            <a:ext cx="1783080" cy="45085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ea typeface="微软雅黑" panose="020B0503020204020204" pitchFamily="34" charset="-122"/>
              </a:rPr>
              <a:t>制作装饰展览品</a:t>
            </a:r>
            <a:endParaRPr lang="zh-CN" altLang="en-US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191148" y="1571722"/>
            <a:ext cx="1097280" cy="45085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ea typeface="微软雅黑" panose="020B0503020204020204" pitchFamily="34" charset="-122"/>
              </a:rPr>
              <a:t>装饰衣服</a:t>
            </a:r>
            <a:endParaRPr lang="zh-CN" altLang="en-US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7" name="文本框 8"/>
          <p:cNvSpPr txBox="1"/>
          <p:nvPr/>
        </p:nvSpPr>
        <p:spPr>
          <a:xfrm>
            <a:off x="7191375" y="2595880"/>
            <a:ext cx="4839335" cy="2261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通用电气公司（GE）推出的用于治疗新生儿黄疸病的光疗设备光纤毯，利用PMMA芯的塑料光纤编织成光毯，将患儿放于光毯上，输入的455nm波长的蓝光从光毯泄露出来，照射患儿的皮肤，促进其胆红素的代谢，从而达到治疗的目的</a:t>
            </a:r>
            <a:r>
              <a:rPr lang="zh-CN" altLang="en-US" sz="1600" baseline="30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en-US" altLang="zh-CN" sz="1600" baseline="30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600" baseline="30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191148" y="2233571"/>
            <a:ext cx="1097280" cy="45085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ea typeface="微软雅黑" panose="020B0503020204020204" pitchFamily="34" charset="-122"/>
              </a:rPr>
              <a:t>用于医疗</a:t>
            </a:r>
            <a:endParaRPr lang="zh-CN" altLang="en-US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 descr="孔雀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2435" y="928370"/>
            <a:ext cx="4184015" cy="3380740"/>
          </a:xfrm>
          <a:prstGeom prst="rect">
            <a:avLst/>
          </a:prstGeom>
        </p:spPr>
      </p:pic>
      <p:pic>
        <p:nvPicPr>
          <p:cNvPr id="5" name="图片 4" descr="衣服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265" y="1036955"/>
            <a:ext cx="3775075" cy="3380740"/>
          </a:xfrm>
          <a:prstGeom prst="rect">
            <a:avLst/>
          </a:prstGeom>
        </p:spPr>
      </p:pic>
      <p:pic>
        <p:nvPicPr>
          <p:cNvPr id="6" name="图片 5" descr="毯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190" y="1005840"/>
            <a:ext cx="4837430" cy="322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6" grpId="0" animBg="1"/>
      <p:bldP spid="46" grpId="1" animBg="1"/>
      <p:bldP spid="48" grpId="0" animBg="1"/>
      <p:bldP spid="48" grpId="1" animBg="1"/>
      <p:bldP spid="47" grpId="0"/>
      <p:bldP spid="47" grpId="1"/>
      <p:bldP spid="39" grpId="0" animBg="1"/>
      <p:bldP spid="39" grpId="1" animBg="1"/>
      <p:bldP spid="41" grpId="0"/>
      <p:bldP spid="4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目录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CONTENTS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54760" y="2884805"/>
            <a:ext cx="3110230" cy="624205"/>
          </a:xfrm>
        </p:spPr>
        <p:txBody>
          <a:bodyPr/>
          <a:lstStyle/>
          <a:p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塑料光纤分类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4776470" y="2884805"/>
            <a:ext cx="3002280" cy="624205"/>
          </a:xfrm>
        </p:spPr>
        <p:txBody>
          <a:bodyPr/>
          <a:lstStyle/>
          <a:p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PMMA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概述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8201886" y="2884729"/>
            <a:ext cx="2356672" cy="624302"/>
          </a:xfrm>
        </p:spPr>
        <p:txBody>
          <a:bodyPr/>
          <a:lstStyle/>
          <a:p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制备方法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>
          <a:xfrm>
            <a:off x="1825338" y="4296624"/>
            <a:ext cx="2356672" cy="624302"/>
          </a:xfrm>
        </p:spPr>
        <p:txBody>
          <a:bodyPr/>
          <a:lstStyle/>
          <a:p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应用举例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5013612" y="4304506"/>
            <a:ext cx="2356672" cy="624302"/>
          </a:xfrm>
        </p:spPr>
        <p:txBody>
          <a:bodyPr/>
          <a:lstStyle/>
          <a:p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发展趋势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>
          <a:xfrm>
            <a:off x="8201886" y="4296624"/>
            <a:ext cx="2356672" cy="624302"/>
          </a:xfrm>
        </p:spPr>
        <p:txBody>
          <a:bodyPr/>
          <a:lstStyle/>
          <a:p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参考文献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3" grpId="1" animBg="1" build="p"/>
      <p:bldP spid="4" grpId="0" animBg="1" build="p"/>
      <p:bldP spid="4" grpId="1" animBg="1" build="p"/>
      <p:bldP spid="5" grpId="0" animBg="1" build="p"/>
      <p:bldP spid="5" grpId="1" animBg="1" build="p"/>
      <p:bldP spid="6" grpId="0" animBg="1" build="p"/>
      <p:bldP spid="6" grpId="1" animBg="1" build="p"/>
      <p:bldP spid="7" grpId="0" animBg="1" build="p"/>
      <p:bldP spid="7" grpId="1" animBg="1" build="p"/>
      <p:bldP spid="8" grpId="0" animBg="1" build="p"/>
      <p:bldP spid="8" grpId="1" animBg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988869" y="4077323"/>
            <a:ext cx="5995825" cy="1446550"/>
          </a:xfrm>
        </p:spPr>
        <p:txBody>
          <a:bodyPr/>
          <a:lstStyle/>
          <a:p>
            <a:r>
              <a:rPr lang="en-US" altLang="zh-CN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 发展趋势</a:t>
            </a:r>
            <a:endParaRPr lang="zh-CN" altLang="en-US" dirty="0">
              <a:ln w="0"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27884" y="182033"/>
            <a:ext cx="1834806" cy="529569"/>
          </a:xfrm>
        </p:spPr>
        <p:txBody>
          <a:bodyPr/>
          <a:lstStyle/>
          <a:p>
            <a:r>
              <a:rPr kumimoji="1" lang="en-US" altLang="zh-CN" dirty="0"/>
              <a:t>5</a:t>
            </a:r>
            <a:r>
              <a:rPr kumimoji="1" lang="zh-CN" altLang="en-US" dirty="0"/>
              <a:t> 发展趋势</a:t>
            </a:r>
            <a:endParaRPr kumimoji="1" lang="zh-CN" altLang="en-US" dirty="0"/>
          </a:p>
        </p:txBody>
      </p:sp>
      <p:sp>
        <p:nvSpPr>
          <p:cNvPr id="19" name="文本框 8"/>
          <p:cNvSpPr txBox="1"/>
          <p:nvPr/>
        </p:nvSpPr>
        <p:spPr>
          <a:xfrm>
            <a:off x="4472529" y="2562577"/>
            <a:ext cx="6972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472528" y="2150593"/>
            <a:ext cx="2031325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ea typeface="微软雅黑" panose="020B0503020204020204" pitchFamily="34" charset="-122"/>
              </a:rPr>
              <a:t>点击此处添加标题</a:t>
            </a:r>
            <a:endParaRPr lang="en-US" altLang="zh-CN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3" name="组 12"/>
          <p:cNvGrpSpPr/>
          <p:nvPr/>
        </p:nvGrpSpPr>
        <p:grpSpPr>
          <a:xfrm>
            <a:off x="1673860" y="981075"/>
            <a:ext cx="5521960" cy="5249592"/>
            <a:chOff x="1569635" y="1283899"/>
            <a:chExt cx="2223249" cy="5320597"/>
          </a:xfrm>
        </p:grpSpPr>
        <p:sp>
          <p:nvSpPr>
            <p:cNvPr id="14" name="圆角矩形 13"/>
            <p:cNvSpPr/>
            <p:nvPr/>
          </p:nvSpPr>
          <p:spPr>
            <a:xfrm>
              <a:off x="1569635" y="1283899"/>
              <a:ext cx="2223249" cy="5229160"/>
            </a:xfrm>
            <a:prstGeom prst="roundRect">
              <a:avLst>
                <a:gd name="adj" fmla="val 4102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grpSp>
          <p:nvGrpSpPr>
            <p:cNvPr id="15" name="组 14"/>
            <p:cNvGrpSpPr/>
            <p:nvPr/>
          </p:nvGrpSpPr>
          <p:grpSpPr>
            <a:xfrm>
              <a:off x="1569635" y="1501458"/>
              <a:ext cx="1352494" cy="1568300"/>
              <a:chOff x="1569635" y="1501458"/>
              <a:chExt cx="1352494" cy="1568300"/>
            </a:xfrm>
          </p:grpSpPr>
          <p:sp>
            <p:nvSpPr>
              <p:cNvPr id="22" name="等腰三角形 5"/>
              <p:cNvSpPr/>
              <p:nvPr/>
            </p:nvSpPr>
            <p:spPr>
              <a:xfrm rot="5400000">
                <a:off x="1461732" y="1609361"/>
                <a:ext cx="1568300" cy="1352494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1737275" y="1997513"/>
                <a:ext cx="585417" cy="529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</a:rPr>
                  <a:t>01</a:t>
                </a:r>
                <a:endParaRPr lang="zh-CN" altLang="en-US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" name="文本框 8"/>
            <p:cNvSpPr txBox="1"/>
            <p:nvPr/>
          </p:nvSpPr>
          <p:spPr>
            <a:xfrm>
              <a:off x="1569635" y="3593143"/>
              <a:ext cx="2174829" cy="3011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日本生产塑料光纤的主要企业有三菱、旭化成、东丽, 美国有波士顿公司。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中科院理化技术研究所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攻克了从本体聚合法直接生产聚甲基丙烯酸甲酯 (PMMA) 突变型塑料光纤的技术难关, 掌握了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批量连续化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生产塑料光纤技术。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破除了日本公司在国际上的垄断地位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江西大圣塑料光纤有限公司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自主研发的我国首条通信用PMMA (聚甲基丙烯酸甲酯) 塑料光纤生产线经过一年的调试运行。其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产品光损耗为184 dB/km, 接近三菱的167 dB/km和东丽的176 dB/km</a:t>
              </a:r>
              <a:r>
                <a:rPr lang="zh-CN" altLang="en-US" sz="1600" b="1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en-US" altLang="zh-CN" sz="1600" b="1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r>
                <a:rPr lang="zh-CN" altLang="en-US" sz="1600" b="1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37422" y="3069665"/>
              <a:ext cx="1710690" cy="5785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2400" b="1" dirty="0">
                  <a:solidFill>
                    <a:schemeClr val="accent1"/>
                  </a:solidFill>
                  <a:ea typeface="微软雅黑" panose="020B0503020204020204" pitchFamily="34" charset="-122"/>
                </a:rPr>
                <a:t>中国</a:t>
              </a:r>
              <a:r>
                <a:rPr lang="en-US" altLang="zh-CN" sz="2400" b="1" dirty="0">
                  <a:solidFill>
                    <a:schemeClr val="accent1"/>
                  </a:solidFill>
                  <a:ea typeface="微软雅黑" panose="020B0503020204020204" pitchFamily="34" charset="-122"/>
                </a:rPr>
                <a:t>POF</a:t>
              </a:r>
              <a:r>
                <a:rPr lang="zh-CN" altLang="en-US" sz="2400" b="1" dirty="0">
                  <a:solidFill>
                    <a:schemeClr val="accent1"/>
                  </a:solidFill>
                  <a:ea typeface="微软雅黑" panose="020B0503020204020204" pitchFamily="34" charset="-122"/>
                </a:rPr>
                <a:t>研究进度</a:t>
              </a:r>
              <a:endParaRPr lang="zh-CN" altLang="en-US" sz="2400" b="1" dirty="0">
                <a:solidFill>
                  <a:schemeClr val="accent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542179" y="1769619"/>
            <a:ext cx="119000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</a:rPr>
              <a:t>02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图片 3" descr="三"/>
          <p:cNvPicPr>
            <a:picLocks noChangeAspect="1"/>
          </p:cNvPicPr>
          <p:nvPr/>
        </p:nvPicPr>
        <p:blipFill>
          <a:blip r:embed="rId1"/>
          <a:srcRect t="32490" b="40117"/>
          <a:stretch>
            <a:fillRect/>
          </a:stretch>
        </p:blipFill>
        <p:spPr>
          <a:xfrm>
            <a:off x="7732395" y="1049020"/>
            <a:ext cx="4021455" cy="1101725"/>
          </a:xfrm>
          <a:prstGeom prst="rect">
            <a:avLst/>
          </a:prstGeom>
        </p:spPr>
      </p:pic>
      <p:pic>
        <p:nvPicPr>
          <p:cNvPr id="6" name="图片 5" descr="旭化成"/>
          <p:cNvPicPr>
            <a:picLocks noChangeAspect="1"/>
          </p:cNvPicPr>
          <p:nvPr/>
        </p:nvPicPr>
        <p:blipFill>
          <a:blip r:embed="rId2"/>
          <a:srcRect t="26432" b="19875"/>
          <a:stretch>
            <a:fillRect/>
          </a:stretch>
        </p:blipFill>
        <p:spPr>
          <a:xfrm>
            <a:off x="7580630" y="2365375"/>
            <a:ext cx="4173220" cy="1244600"/>
          </a:xfrm>
          <a:prstGeom prst="rect">
            <a:avLst/>
          </a:prstGeom>
        </p:spPr>
      </p:pic>
      <p:pic>
        <p:nvPicPr>
          <p:cNvPr id="7" name="图片 6" descr="东丽"/>
          <p:cNvPicPr>
            <a:picLocks noChangeAspect="1"/>
          </p:cNvPicPr>
          <p:nvPr/>
        </p:nvPicPr>
        <p:blipFill>
          <a:blip r:embed="rId3"/>
          <a:srcRect t="24200" b="29300"/>
          <a:stretch>
            <a:fillRect/>
          </a:stretch>
        </p:blipFill>
        <p:spPr>
          <a:xfrm>
            <a:off x="8397240" y="3839210"/>
            <a:ext cx="2540000" cy="1181100"/>
          </a:xfrm>
          <a:prstGeom prst="rect">
            <a:avLst/>
          </a:prstGeom>
        </p:spPr>
      </p:pic>
      <p:pic>
        <p:nvPicPr>
          <p:cNvPr id="8" name="图片 7" descr="美国"/>
          <p:cNvPicPr>
            <a:picLocks noChangeAspect="1"/>
          </p:cNvPicPr>
          <p:nvPr/>
        </p:nvPicPr>
        <p:blipFill>
          <a:blip r:embed="rId4"/>
          <a:srcRect l="19337" t="9408" r="10725" b="55046"/>
          <a:stretch>
            <a:fillRect/>
          </a:stretch>
        </p:blipFill>
        <p:spPr>
          <a:xfrm>
            <a:off x="8409940" y="5249545"/>
            <a:ext cx="2665730" cy="138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27884" y="182033"/>
            <a:ext cx="1834806" cy="529569"/>
          </a:xfrm>
        </p:spPr>
        <p:txBody>
          <a:bodyPr/>
          <a:lstStyle/>
          <a:p>
            <a:r>
              <a:rPr kumimoji="1" lang="en-US" altLang="zh-CN" dirty="0"/>
              <a:t>5</a:t>
            </a:r>
            <a:r>
              <a:rPr kumimoji="1" lang="zh-CN" altLang="en-US" dirty="0"/>
              <a:t> 发展趋势</a:t>
            </a:r>
            <a:endParaRPr kumimoji="1" lang="zh-CN" altLang="en-US" dirty="0"/>
          </a:p>
        </p:txBody>
      </p:sp>
      <p:sp>
        <p:nvSpPr>
          <p:cNvPr id="19" name="文本框 8"/>
          <p:cNvSpPr txBox="1"/>
          <p:nvPr/>
        </p:nvSpPr>
        <p:spPr>
          <a:xfrm>
            <a:off x="4472529" y="2562577"/>
            <a:ext cx="6972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472528" y="2150593"/>
            <a:ext cx="2031325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ea typeface="微软雅黑" panose="020B0503020204020204" pitchFamily="34" charset="-122"/>
              </a:rPr>
              <a:t>点击此处添加标题</a:t>
            </a:r>
            <a:endParaRPr lang="en-US" altLang="zh-CN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31" name="组 30"/>
          <p:cNvGrpSpPr/>
          <p:nvPr/>
        </p:nvGrpSpPr>
        <p:grpSpPr>
          <a:xfrm>
            <a:off x="1422400" y="1030605"/>
            <a:ext cx="4778375" cy="5247005"/>
            <a:chOff x="1569637" y="1283899"/>
            <a:chExt cx="2223247" cy="4356847"/>
          </a:xfrm>
        </p:grpSpPr>
        <p:sp>
          <p:nvSpPr>
            <p:cNvPr id="32" name="圆角矩形 31"/>
            <p:cNvSpPr/>
            <p:nvPr/>
          </p:nvSpPr>
          <p:spPr>
            <a:xfrm>
              <a:off x="1569637" y="1283899"/>
              <a:ext cx="2223247" cy="4356847"/>
            </a:xfrm>
            <a:prstGeom prst="roundRect">
              <a:avLst>
                <a:gd name="adj" fmla="val 4102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737275" y="1997513"/>
              <a:ext cx="585417" cy="433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文本框 8"/>
            <p:cNvSpPr txBox="1"/>
            <p:nvPr/>
          </p:nvSpPr>
          <p:spPr>
            <a:xfrm>
              <a:off x="1627840" y="3213787"/>
              <a:ext cx="2126635" cy="1935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POF在应用中也面临着一些典型的短板和缺陷，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①长距离通信或照明应用中面临的传输损耗问题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②光纤激光器/放大器应用中面临的多模问题与耦合问题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③光纤传像束应用中面临的像素数和分辨率问题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④光纤织物应用中面临的易损伤问题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⑤高能量传输中面临的低损伤阈值问题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737290" y="2710494"/>
              <a:ext cx="1826141" cy="4740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en-US" altLang="zh-CN" sz="2400" b="1" dirty="0">
                  <a:solidFill>
                    <a:schemeClr val="accent3"/>
                  </a:solidFill>
                  <a:ea typeface="微软雅黑" panose="020B0503020204020204" pitchFamily="34" charset="-122"/>
                </a:rPr>
                <a:t>POF</a:t>
              </a:r>
              <a:r>
                <a:rPr lang="zh-CN" altLang="en-US" sz="2400" b="1" dirty="0">
                  <a:solidFill>
                    <a:schemeClr val="accent3"/>
                  </a:solidFill>
                  <a:ea typeface="微软雅黑" panose="020B0503020204020204" pitchFamily="34" charset="-122"/>
                </a:rPr>
                <a:t>性能提升</a:t>
              </a:r>
              <a:endParaRPr lang="zh-CN" altLang="en-US" sz="2400" b="1" dirty="0">
                <a:solidFill>
                  <a:schemeClr val="accent3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等腰三角形 5"/>
          <p:cNvSpPr/>
          <p:nvPr/>
        </p:nvSpPr>
        <p:spPr>
          <a:xfrm rot="5400000">
            <a:off x="1975208" y="742640"/>
            <a:ext cx="1643658" cy="274927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1422174" y="1855979"/>
            <a:ext cx="119000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</a:rPr>
              <a:t>02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pic>
        <p:nvPicPr>
          <p:cNvPr id="6" name="图片 5" descr="放大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03670" y="3960495"/>
            <a:ext cx="2760345" cy="2317115"/>
          </a:xfrm>
          <a:prstGeom prst="rect">
            <a:avLst/>
          </a:prstGeom>
        </p:spPr>
      </p:pic>
      <p:pic>
        <p:nvPicPr>
          <p:cNvPr id="7" name="图片 6" descr="灯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950" y="3960495"/>
            <a:ext cx="2527935" cy="2317115"/>
          </a:xfrm>
          <a:prstGeom prst="rect">
            <a:avLst/>
          </a:prstGeom>
        </p:spPr>
      </p:pic>
      <p:pic>
        <p:nvPicPr>
          <p:cNvPr id="8" name="图片 7" descr="织物"/>
          <p:cNvPicPr>
            <a:picLocks noChangeAspect="1"/>
          </p:cNvPicPr>
          <p:nvPr/>
        </p:nvPicPr>
        <p:blipFill>
          <a:blip r:embed="rId3"/>
          <a:srcRect b="9532"/>
          <a:stretch>
            <a:fillRect/>
          </a:stretch>
        </p:blipFill>
        <p:spPr>
          <a:xfrm>
            <a:off x="6503670" y="944245"/>
            <a:ext cx="5403215" cy="286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988869" y="4077323"/>
            <a:ext cx="5995825" cy="1446550"/>
          </a:xfrm>
        </p:spPr>
        <p:txBody>
          <a:bodyPr/>
          <a:lstStyle/>
          <a:p>
            <a:r>
              <a:rPr lang="en-US" altLang="zh-CN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 参考文献</a:t>
            </a:r>
            <a:endParaRPr lang="zh-CN" altLang="en-US" dirty="0">
              <a:ln w="0"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27884" y="182033"/>
            <a:ext cx="1834806" cy="529569"/>
          </a:xfrm>
        </p:spPr>
        <p:txBody>
          <a:bodyPr/>
          <a:lstStyle/>
          <a:p>
            <a:r>
              <a:rPr kumimoji="1" lang="en-US" altLang="zh-CN" dirty="0"/>
              <a:t>6</a:t>
            </a:r>
            <a:r>
              <a:rPr kumimoji="1" lang="zh-CN" altLang="en-US" dirty="0"/>
              <a:t> 参考文献</a:t>
            </a:r>
            <a:endParaRPr kumimoji="1"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1733865" y="1549074"/>
            <a:ext cx="4493252" cy="526224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defPPr>
              <a:defRPr lang="zh-CN"/>
            </a:defPPr>
            <a:lvl1pPr algn="ctr" defTabSz="914400">
              <a:lnSpc>
                <a:spcPct val="130000"/>
              </a:lnSpc>
              <a:defRPr sz="1050" u="sng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defTabSz="914400"/>
            <a:lvl3pPr marL="914400" defTabSz="914400"/>
            <a:lvl4pPr marL="1371600" defTabSz="914400"/>
            <a:lvl5pPr marL="1828800" defTabSz="914400"/>
            <a:lvl6pPr marL="2286000" defTabSz="914400"/>
            <a:lvl7pPr marL="2743200" defTabSz="914400"/>
            <a:lvl8pPr marL="3200400" defTabSz="914400"/>
            <a:lvl9pPr marL="3657600" defTabSz="914400"/>
          </a:lstStyle>
          <a:p>
            <a:pPr marL="171450" marR="0" lvl="0" indent="-171450" algn="l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[1]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包腾飞,赵津磊,李涧鸣.剪扭作用下塑料光纤力光转换特性试验研究[J].光子学报,2018,47(4):213-220. 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marR="0" lvl="0" indent="-171450" algn="l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[2]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李四红.塑料光纤在通信技术的应用[J].山东化工,2017,46(20):96-98. 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marR="0" lvl="0" indent="-171450" algn="l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[3]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高分子3D打印材料和打印工艺[J]. 陈硕平,易和平,罗志虹,诸葛祥群,罗鲲.  材料导报. 2016(07)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marR="0" lvl="0" indent="-171450" algn="l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[4]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赵其锴. 基于三维打印技术的光纤预制棒制备初步研究[D].哈尔滨工程大学,2018.（图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也来自这个文献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marR="0" lvl="0" indent="-171450" algn="l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[5]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LV Chen,ZHONG Zhi-li,KUANG Li-yun,etal.Properties and application of polymer optical fiber fabric[J].Journal of Textile Research,2013,34(7):148-153+164．吕晨，钟智丽，匡丽赟，等．聚合物光纤织物的特性及其应用[J]．纺织学报，2013,34(7):148-153+164.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algn="l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085761" y="1549074"/>
            <a:ext cx="4493252" cy="34150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0" indent="-171450" defTabSz="9144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[6]</a:t>
            </a:r>
            <a:r>
              <a: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GEHELTHCARE.Bilisoft[EB/OL].[2019-09-18].http：//www3.gehealthcare.cn/~/media/images/china%20image/china%20product/lcs/lcs%20tiny%20pdf/bilisoft%20v171227.pdf.</a:t>
            </a:r>
            <a:endParaRPr lang="zh-CN" altLang="en-US" sz="120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44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[7]</a:t>
            </a:r>
            <a:r>
              <a: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[5]我国通信塑料光纤跻身世界前列[EB/OL].[2010-05-13].http://www.cheminfo.gov.cn</a:t>
            </a:r>
            <a:endParaRPr lang="zh-CN" altLang="en-US" sz="120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44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[8]</a:t>
            </a:r>
            <a:r>
              <a: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孔德鹏,张大明,袁苑,穆启元,梅森,薛璐,王丽莉.塑料光纤的研究与应用进展[J].光子学报,2019,48(11):71-85. </a:t>
            </a:r>
            <a:r>
              <a:rPr lang="en-US" altLang="zh-CN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[14]</a:t>
            </a:r>
            <a:r>
              <a: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作者名称．参考文献名称．该文献出版社．出版日期．</a:t>
            </a:r>
            <a:endParaRPr lang="zh-CN" altLang="en-US" sz="120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489813" y="2266933"/>
            <a:ext cx="7212376" cy="1446550"/>
          </a:xfrm>
        </p:spPr>
        <p:txBody>
          <a:bodyPr/>
          <a:lstStyle/>
          <a:p>
            <a:r>
              <a:rPr lang="en-US" altLang="zh-CN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r>
              <a:rPr lang="zh-CN" altLang="en-US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dirty="0">
              <a:ln w="0"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1404505" y="3852538"/>
            <a:ext cx="9382991" cy="1194564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学校名称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：上海第二工业大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指导老师：王静荣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报告人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：刘玲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988695" y="4077335"/>
            <a:ext cx="7945755" cy="1446530"/>
          </a:xfrm>
        </p:spPr>
        <p:txBody>
          <a:bodyPr/>
          <a:lstStyle/>
          <a:p>
            <a:r>
              <a:rPr lang="en-US" altLang="zh-CN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 塑料光纤分类</a:t>
            </a:r>
            <a:endParaRPr lang="zh-CN" altLang="en-US" dirty="0">
              <a:ln w="0"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28090" y="182245"/>
            <a:ext cx="2599690" cy="529590"/>
          </a:xfrm>
        </p:spPr>
        <p:txBody>
          <a:bodyPr/>
          <a:lstStyle/>
          <a:p>
            <a:r>
              <a:rPr kumimoji="1" lang="en-US" altLang="zh-CN" dirty="0"/>
              <a:t>1</a:t>
            </a:r>
            <a:r>
              <a:rPr kumimoji="1" lang="zh-CN" altLang="en-US" dirty="0"/>
              <a:t> 塑料光纤分类</a:t>
            </a:r>
            <a:endParaRPr kumimoji="1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875153" y="1321061"/>
            <a:ext cx="2418080" cy="7683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pPr defTabSz="609600"/>
            <a:r>
              <a:rPr lang="zh-CN" altLang="en-US" sz="4400" b="1" dirty="0">
                <a:solidFill>
                  <a:schemeClr val="bg1"/>
                </a:solidFill>
                <a:ea typeface="微软雅黑" panose="020B0503020204020204" pitchFamily="34" charset="-122"/>
              </a:rPr>
              <a:t>塑料光纤</a:t>
            </a:r>
            <a:endParaRPr lang="zh-CN" altLang="en-US" sz="44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89986" y="2500338"/>
            <a:ext cx="8988636" cy="2331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塑料光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纤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-(PlasticOpticalFiber，简称PoF)。塑料光纤由高透明聚合物如聚甲基丙烯酸甲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酯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(PMMA)、聚碳酸酯(Pc)、聚苯乙烯(Ps)作为芯层材料，另外塑料光纤的皮层使用的是PMMA、氟塑料等材料。塑料光纤的研发是目前业界热门的研究领域之一。以</a:t>
            </a:r>
            <a:r>
              <a:rPr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其芯径大、柔韧性好、可塑性强、质量轻、价格低廉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等优点而受到人们的普遍关注。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同时，现在整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个社会都在推行低成本、低污染建设，使用更加环保的塑料光纤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，这使塑料光纤的研发更具有意义。但是，塑料光纤目前还处于小规模应用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阶段，究其原因就是其性能还有诸多未达标。在 850nm窗口，光纤的损耗仍 高达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dB／km以上，远远高出石英多模光纤</a:t>
            </a:r>
            <a:r>
              <a:rPr lang="zh-CN" sz="1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en-US" altLang="zh-CN" sz="1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 rot="16200000">
            <a:off x="1996532" y="-675471"/>
            <a:ext cx="769441" cy="47625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 rot="16200000">
            <a:off x="9426027" y="-678682"/>
            <a:ext cx="769441" cy="47625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4025" y="4934585"/>
            <a:ext cx="3217545" cy="1687830"/>
          </a:xfrm>
          <a:prstGeom prst="rect">
            <a:avLst/>
          </a:prstGeom>
        </p:spPr>
      </p:pic>
      <p:pic>
        <p:nvPicPr>
          <p:cNvPr id="9" name="图片 8" descr="PMMA光纤结构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090" y="4934585"/>
            <a:ext cx="3890645" cy="1687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28090" y="182245"/>
            <a:ext cx="2578100" cy="529590"/>
          </a:xfrm>
        </p:spPr>
        <p:txBody>
          <a:bodyPr/>
          <a:lstStyle/>
          <a:p>
            <a:r>
              <a:rPr kumimoji="1" lang="en-US" altLang="zh-CN" dirty="0"/>
              <a:t>1</a:t>
            </a:r>
            <a:r>
              <a:rPr kumimoji="1" lang="zh-CN" altLang="en-US" dirty="0"/>
              <a:t> 塑料光纤</a:t>
            </a:r>
            <a:r>
              <a:rPr kumimoji="1" lang="zh-CN" altLang="en-US" dirty="0"/>
              <a:t>分类</a:t>
            </a:r>
            <a:endParaRPr kumimoji="1" lang="zh-CN" altLang="en-US" dirty="0"/>
          </a:p>
        </p:txBody>
      </p:sp>
      <p:grpSp>
        <p:nvGrpSpPr>
          <p:cNvPr id="7" name="组 6"/>
          <p:cNvGrpSpPr/>
          <p:nvPr/>
        </p:nvGrpSpPr>
        <p:grpSpPr>
          <a:xfrm>
            <a:off x="4318000" y="182033"/>
            <a:ext cx="7333226" cy="6263597"/>
            <a:chOff x="803275" y="222250"/>
            <a:chExt cx="2416175" cy="2063750"/>
          </a:xfrm>
          <a:solidFill>
            <a:schemeClr val="bg1">
              <a:lumMod val="85000"/>
            </a:schemeClr>
          </a:solidFill>
        </p:grpSpPr>
        <p:sp>
          <p:nvSpPr>
            <p:cNvPr id="8" name="Freeform 179"/>
            <p:cNvSpPr/>
            <p:nvPr/>
          </p:nvSpPr>
          <p:spPr bwMode="auto">
            <a:xfrm>
              <a:off x="863600" y="100965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80"/>
            <p:cNvSpPr/>
            <p:nvPr/>
          </p:nvSpPr>
          <p:spPr bwMode="auto">
            <a:xfrm>
              <a:off x="819150" y="1666875"/>
              <a:ext cx="15875" cy="41275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26"/>
                </a:cxn>
                <a:cxn ang="0">
                  <a:pos x="8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10" h="26">
                  <a:moveTo>
                    <a:pt x="6" y="2"/>
                  </a:move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81"/>
            <p:cNvSpPr/>
            <p:nvPr/>
          </p:nvSpPr>
          <p:spPr bwMode="auto">
            <a:xfrm>
              <a:off x="1165225" y="2279650"/>
              <a:ext cx="6350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82"/>
            <p:cNvSpPr/>
            <p:nvPr/>
          </p:nvSpPr>
          <p:spPr bwMode="auto">
            <a:xfrm>
              <a:off x="2876550" y="568325"/>
              <a:ext cx="6350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83"/>
            <p:cNvSpPr/>
            <p:nvPr/>
          </p:nvSpPr>
          <p:spPr bwMode="auto">
            <a:xfrm>
              <a:off x="1492250" y="37465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84"/>
            <p:cNvSpPr/>
            <p:nvPr/>
          </p:nvSpPr>
          <p:spPr bwMode="auto">
            <a:xfrm>
              <a:off x="895350" y="1241425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85"/>
            <p:cNvSpPr/>
            <p:nvPr/>
          </p:nvSpPr>
          <p:spPr bwMode="auto">
            <a:xfrm>
              <a:off x="1165225" y="2263775"/>
              <a:ext cx="12700" cy="158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6" y="6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6" y="6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86"/>
            <p:cNvSpPr/>
            <p:nvPr/>
          </p:nvSpPr>
          <p:spPr bwMode="auto">
            <a:xfrm>
              <a:off x="1181100" y="527050"/>
              <a:ext cx="22225" cy="12700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6" y="8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14" h="8">
                  <a:moveTo>
                    <a:pt x="6" y="8"/>
                  </a:moveTo>
                  <a:lnTo>
                    <a:pt x="6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87"/>
            <p:cNvSpPr/>
            <p:nvPr/>
          </p:nvSpPr>
          <p:spPr bwMode="auto">
            <a:xfrm>
              <a:off x="1190625" y="520700"/>
              <a:ext cx="3175" cy="317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88"/>
            <p:cNvSpPr/>
            <p:nvPr/>
          </p:nvSpPr>
          <p:spPr bwMode="auto">
            <a:xfrm>
              <a:off x="2463800" y="981075"/>
              <a:ext cx="111125" cy="171450"/>
            </a:xfrm>
            <a:custGeom>
              <a:avLst/>
              <a:gdLst/>
              <a:ahLst/>
              <a:cxnLst>
                <a:cxn ang="0">
                  <a:pos x="62" y="52"/>
                </a:cxn>
                <a:cxn ang="0">
                  <a:pos x="54" y="62"/>
                </a:cxn>
                <a:cxn ang="0">
                  <a:pos x="52" y="56"/>
                </a:cxn>
                <a:cxn ang="0">
                  <a:pos x="50" y="52"/>
                </a:cxn>
                <a:cxn ang="0">
                  <a:pos x="50" y="44"/>
                </a:cxn>
                <a:cxn ang="0">
                  <a:pos x="40" y="42"/>
                </a:cxn>
                <a:cxn ang="0">
                  <a:pos x="36" y="30"/>
                </a:cxn>
                <a:cxn ang="0">
                  <a:pos x="32" y="26"/>
                </a:cxn>
                <a:cxn ang="0">
                  <a:pos x="42" y="26"/>
                </a:cxn>
                <a:cxn ang="0">
                  <a:pos x="38" y="24"/>
                </a:cxn>
                <a:cxn ang="0">
                  <a:pos x="40" y="18"/>
                </a:cxn>
                <a:cxn ang="0">
                  <a:pos x="56" y="18"/>
                </a:cxn>
                <a:cxn ang="0">
                  <a:pos x="52" y="16"/>
                </a:cxn>
                <a:cxn ang="0">
                  <a:pos x="54" y="6"/>
                </a:cxn>
                <a:cxn ang="0">
                  <a:pos x="54" y="2"/>
                </a:cxn>
                <a:cxn ang="0">
                  <a:pos x="46" y="2"/>
                </a:cxn>
                <a:cxn ang="0">
                  <a:pos x="40" y="0"/>
                </a:cxn>
                <a:cxn ang="0">
                  <a:pos x="28" y="6"/>
                </a:cxn>
                <a:cxn ang="0">
                  <a:pos x="18" y="10"/>
                </a:cxn>
                <a:cxn ang="0">
                  <a:pos x="16" y="12"/>
                </a:cxn>
                <a:cxn ang="0">
                  <a:pos x="8" y="14"/>
                </a:cxn>
                <a:cxn ang="0">
                  <a:pos x="4" y="22"/>
                </a:cxn>
                <a:cxn ang="0">
                  <a:pos x="0" y="28"/>
                </a:cxn>
                <a:cxn ang="0">
                  <a:pos x="6" y="36"/>
                </a:cxn>
                <a:cxn ang="0">
                  <a:pos x="8" y="34"/>
                </a:cxn>
                <a:cxn ang="0">
                  <a:pos x="8" y="44"/>
                </a:cxn>
                <a:cxn ang="0">
                  <a:pos x="8" y="46"/>
                </a:cxn>
                <a:cxn ang="0">
                  <a:pos x="14" y="54"/>
                </a:cxn>
                <a:cxn ang="0">
                  <a:pos x="20" y="60"/>
                </a:cxn>
                <a:cxn ang="0">
                  <a:pos x="24" y="66"/>
                </a:cxn>
                <a:cxn ang="0">
                  <a:pos x="32" y="70"/>
                </a:cxn>
                <a:cxn ang="0">
                  <a:pos x="32" y="70"/>
                </a:cxn>
                <a:cxn ang="0">
                  <a:pos x="24" y="80"/>
                </a:cxn>
                <a:cxn ang="0">
                  <a:pos x="22" y="84"/>
                </a:cxn>
                <a:cxn ang="0">
                  <a:pos x="20" y="82"/>
                </a:cxn>
                <a:cxn ang="0">
                  <a:pos x="18" y="90"/>
                </a:cxn>
                <a:cxn ang="0">
                  <a:pos x="28" y="102"/>
                </a:cxn>
                <a:cxn ang="0">
                  <a:pos x="46" y="108"/>
                </a:cxn>
                <a:cxn ang="0">
                  <a:pos x="62" y="106"/>
                </a:cxn>
                <a:cxn ang="0">
                  <a:pos x="62" y="94"/>
                </a:cxn>
                <a:cxn ang="0">
                  <a:pos x="62" y="84"/>
                </a:cxn>
                <a:cxn ang="0">
                  <a:pos x="58" y="80"/>
                </a:cxn>
                <a:cxn ang="0">
                  <a:pos x="56" y="78"/>
                </a:cxn>
                <a:cxn ang="0">
                  <a:pos x="60" y="78"/>
                </a:cxn>
                <a:cxn ang="0">
                  <a:pos x="58" y="76"/>
                </a:cxn>
                <a:cxn ang="0">
                  <a:pos x="54" y="74"/>
                </a:cxn>
                <a:cxn ang="0">
                  <a:pos x="56" y="66"/>
                </a:cxn>
                <a:cxn ang="0">
                  <a:pos x="60" y="64"/>
                </a:cxn>
                <a:cxn ang="0">
                  <a:pos x="60" y="68"/>
                </a:cxn>
                <a:cxn ang="0">
                  <a:pos x="64" y="66"/>
                </a:cxn>
                <a:cxn ang="0">
                  <a:pos x="66" y="64"/>
                </a:cxn>
                <a:cxn ang="0">
                  <a:pos x="70" y="64"/>
                </a:cxn>
                <a:cxn ang="0">
                  <a:pos x="64" y="58"/>
                </a:cxn>
              </a:cxnLst>
              <a:rect l="0" t="0" r="r" b="b"/>
              <a:pathLst>
                <a:path w="70" h="108">
                  <a:moveTo>
                    <a:pt x="64" y="58"/>
                  </a:moveTo>
                  <a:lnTo>
                    <a:pt x="64" y="58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0" y="4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2" y="42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38" y="36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0" y="2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6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4" y="18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6" y="38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24" y="72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18" y="90"/>
                  </a:lnTo>
                  <a:lnTo>
                    <a:pt x="18" y="94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32" y="106"/>
                  </a:lnTo>
                  <a:lnTo>
                    <a:pt x="38" y="108"/>
                  </a:lnTo>
                  <a:lnTo>
                    <a:pt x="46" y="108"/>
                  </a:lnTo>
                  <a:lnTo>
                    <a:pt x="54" y="108"/>
                  </a:lnTo>
                  <a:lnTo>
                    <a:pt x="54" y="108"/>
                  </a:lnTo>
                  <a:lnTo>
                    <a:pt x="58" y="108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62" y="104"/>
                  </a:lnTo>
                  <a:lnTo>
                    <a:pt x="62" y="100"/>
                  </a:lnTo>
                  <a:lnTo>
                    <a:pt x="62" y="94"/>
                  </a:lnTo>
                  <a:lnTo>
                    <a:pt x="62" y="94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0" y="80"/>
                  </a:lnTo>
                  <a:lnTo>
                    <a:pt x="60" y="80"/>
                  </a:lnTo>
                  <a:lnTo>
                    <a:pt x="58" y="80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58" y="76"/>
                  </a:lnTo>
                  <a:lnTo>
                    <a:pt x="58" y="76"/>
                  </a:lnTo>
                  <a:lnTo>
                    <a:pt x="58" y="76"/>
                  </a:lnTo>
                  <a:lnTo>
                    <a:pt x="58" y="76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2" y="68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4" y="66"/>
                  </a:lnTo>
                  <a:lnTo>
                    <a:pt x="64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6" y="60"/>
                  </a:lnTo>
                  <a:lnTo>
                    <a:pt x="64" y="58"/>
                  </a:lnTo>
                  <a:lnTo>
                    <a:pt x="64" y="5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9"/>
            <p:cNvSpPr/>
            <p:nvPr/>
          </p:nvSpPr>
          <p:spPr bwMode="auto">
            <a:xfrm>
              <a:off x="2184400" y="1073150"/>
              <a:ext cx="3175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0"/>
            <p:cNvSpPr/>
            <p:nvPr/>
          </p:nvSpPr>
          <p:spPr bwMode="auto">
            <a:xfrm>
              <a:off x="828675" y="1654175"/>
              <a:ext cx="44450" cy="44450"/>
            </a:xfrm>
            <a:custGeom>
              <a:avLst/>
              <a:gdLst/>
              <a:ahLst/>
              <a:cxnLst>
                <a:cxn ang="0">
                  <a:pos x="10" y="20"/>
                </a:cxn>
                <a:cxn ang="0">
                  <a:pos x="10" y="20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14" y="20"/>
                </a:cxn>
                <a:cxn ang="0">
                  <a:pos x="14" y="22"/>
                </a:cxn>
                <a:cxn ang="0">
                  <a:pos x="14" y="22"/>
                </a:cxn>
                <a:cxn ang="0">
                  <a:pos x="16" y="20"/>
                </a:cxn>
                <a:cxn ang="0">
                  <a:pos x="16" y="20"/>
                </a:cxn>
                <a:cxn ang="0">
                  <a:pos x="16" y="1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2" y="18"/>
                </a:cxn>
                <a:cxn ang="0">
                  <a:pos x="28" y="16"/>
                </a:cxn>
                <a:cxn ang="0">
                  <a:pos x="28" y="16"/>
                </a:cxn>
                <a:cxn ang="0">
                  <a:pos x="26" y="12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6" y="6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28" y="6"/>
                </a:cxn>
                <a:cxn ang="0">
                  <a:pos x="28" y="6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2" y="2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0" y="6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10"/>
                </a:cxn>
                <a:cxn ang="0">
                  <a:pos x="10" y="14"/>
                </a:cxn>
                <a:cxn ang="0">
                  <a:pos x="10" y="14"/>
                </a:cxn>
                <a:cxn ang="0">
                  <a:pos x="6" y="14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4"/>
                </a:cxn>
                <a:cxn ang="0">
                  <a:pos x="10" y="20"/>
                </a:cxn>
                <a:cxn ang="0">
                  <a:pos x="10" y="20"/>
                </a:cxn>
              </a:cxnLst>
              <a:rect l="0" t="0" r="r" b="b"/>
              <a:pathLst>
                <a:path w="28" h="28">
                  <a:moveTo>
                    <a:pt x="10" y="20"/>
                  </a:moveTo>
                  <a:lnTo>
                    <a:pt x="10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2" y="18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1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0" y="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1"/>
            <p:cNvSpPr/>
            <p:nvPr/>
          </p:nvSpPr>
          <p:spPr bwMode="auto">
            <a:xfrm>
              <a:off x="885825" y="1219200"/>
              <a:ext cx="1588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2"/>
            <p:cNvSpPr>
              <a:spLocks noEditPoints="1"/>
            </p:cNvSpPr>
            <p:nvPr/>
          </p:nvSpPr>
          <p:spPr bwMode="auto">
            <a:xfrm>
              <a:off x="866775" y="222250"/>
              <a:ext cx="2076450" cy="1952625"/>
            </a:xfrm>
            <a:custGeom>
              <a:avLst/>
              <a:gdLst/>
              <a:ahLst/>
              <a:cxnLst>
                <a:cxn ang="0">
                  <a:pos x="682" y="362"/>
                </a:cxn>
                <a:cxn ang="0">
                  <a:pos x="1060" y="138"/>
                </a:cxn>
                <a:cxn ang="0">
                  <a:pos x="1072" y="166"/>
                </a:cxn>
                <a:cxn ang="0">
                  <a:pos x="806" y="10"/>
                </a:cxn>
                <a:cxn ang="0">
                  <a:pos x="762" y="14"/>
                </a:cxn>
                <a:cxn ang="0">
                  <a:pos x="756" y="24"/>
                </a:cxn>
                <a:cxn ang="0">
                  <a:pos x="728" y="62"/>
                </a:cxn>
                <a:cxn ang="0">
                  <a:pos x="702" y="28"/>
                </a:cxn>
                <a:cxn ang="0">
                  <a:pos x="400" y="82"/>
                </a:cxn>
                <a:cxn ang="0">
                  <a:pos x="402" y="112"/>
                </a:cxn>
                <a:cxn ang="0">
                  <a:pos x="418" y="118"/>
                </a:cxn>
                <a:cxn ang="0">
                  <a:pos x="408" y="148"/>
                </a:cxn>
                <a:cxn ang="0">
                  <a:pos x="24" y="650"/>
                </a:cxn>
                <a:cxn ang="0">
                  <a:pos x="18" y="824"/>
                </a:cxn>
                <a:cxn ang="0">
                  <a:pos x="52" y="818"/>
                </a:cxn>
                <a:cxn ang="0">
                  <a:pos x="106" y="924"/>
                </a:cxn>
                <a:cxn ang="0">
                  <a:pos x="148" y="554"/>
                </a:cxn>
                <a:cxn ang="0">
                  <a:pos x="212" y="1028"/>
                </a:cxn>
                <a:cxn ang="0">
                  <a:pos x="196" y="536"/>
                </a:cxn>
                <a:cxn ang="0">
                  <a:pos x="200" y="492"/>
                </a:cxn>
                <a:cxn ang="0">
                  <a:pos x="220" y="526"/>
                </a:cxn>
                <a:cxn ang="0">
                  <a:pos x="886" y="600"/>
                </a:cxn>
                <a:cxn ang="0">
                  <a:pos x="812" y="598"/>
                </a:cxn>
                <a:cxn ang="0">
                  <a:pos x="734" y="582"/>
                </a:cxn>
                <a:cxn ang="0">
                  <a:pos x="676" y="534"/>
                </a:cxn>
                <a:cxn ang="0">
                  <a:pos x="678" y="564"/>
                </a:cxn>
                <a:cxn ang="0">
                  <a:pos x="576" y="346"/>
                </a:cxn>
                <a:cxn ang="0">
                  <a:pos x="590" y="392"/>
                </a:cxn>
                <a:cxn ang="0">
                  <a:pos x="600" y="438"/>
                </a:cxn>
                <a:cxn ang="0">
                  <a:pos x="576" y="432"/>
                </a:cxn>
                <a:cxn ang="0">
                  <a:pos x="574" y="392"/>
                </a:cxn>
                <a:cxn ang="0">
                  <a:pos x="550" y="370"/>
                </a:cxn>
                <a:cxn ang="0">
                  <a:pos x="526" y="410"/>
                </a:cxn>
                <a:cxn ang="0">
                  <a:pos x="536" y="386"/>
                </a:cxn>
                <a:cxn ang="0">
                  <a:pos x="514" y="424"/>
                </a:cxn>
                <a:cxn ang="0">
                  <a:pos x="416" y="256"/>
                </a:cxn>
                <a:cxn ang="0">
                  <a:pos x="418" y="252"/>
                </a:cxn>
                <a:cxn ang="0">
                  <a:pos x="468" y="242"/>
                </a:cxn>
                <a:cxn ang="0">
                  <a:pos x="674" y="888"/>
                </a:cxn>
                <a:cxn ang="0">
                  <a:pos x="988" y="1138"/>
                </a:cxn>
                <a:cxn ang="0">
                  <a:pos x="996" y="1056"/>
                </a:cxn>
                <a:cxn ang="0">
                  <a:pos x="1020" y="1036"/>
                </a:cxn>
                <a:cxn ang="0">
                  <a:pos x="1026" y="860"/>
                </a:cxn>
                <a:cxn ang="0">
                  <a:pos x="944" y="976"/>
                </a:cxn>
                <a:cxn ang="0">
                  <a:pos x="912" y="1082"/>
                </a:cxn>
                <a:cxn ang="0">
                  <a:pos x="880" y="1164"/>
                </a:cxn>
                <a:cxn ang="0">
                  <a:pos x="774" y="1230"/>
                </a:cxn>
                <a:cxn ang="0">
                  <a:pos x="732" y="1148"/>
                </a:cxn>
                <a:cxn ang="0">
                  <a:pos x="720" y="1008"/>
                </a:cxn>
                <a:cxn ang="0">
                  <a:pos x="678" y="924"/>
                </a:cxn>
                <a:cxn ang="0">
                  <a:pos x="674" y="876"/>
                </a:cxn>
                <a:cxn ang="0">
                  <a:pos x="576" y="872"/>
                </a:cxn>
                <a:cxn ang="0">
                  <a:pos x="484" y="834"/>
                </a:cxn>
                <a:cxn ang="0">
                  <a:pos x="456" y="790"/>
                </a:cxn>
                <a:cxn ang="0">
                  <a:pos x="486" y="682"/>
                </a:cxn>
                <a:cxn ang="0">
                  <a:pos x="576" y="598"/>
                </a:cxn>
                <a:cxn ang="0">
                  <a:pos x="670" y="584"/>
                </a:cxn>
                <a:cxn ang="0">
                  <a:pos x="718" y="624"/>
                </a:cxn>
                <a:cxn ang="0">
                  <a:pos x="816" y="632"/>
                </a:cxn>
                <a:cxn ang="0">
                  <a:pos x="896" y="670"/>
                </a:cxn>
                <a:cxn ang="0">
                  <a:pos x="946" y="786"/>
                </a:cxn>
                <a:cxn ang="0">
                  <a:pos x="1010" y="820"/>
                </a:cxn>
                <a:cxn ang="0">
                  <a:pos x="1292" y="838"/>
                </a:cxn>
              </a:cxnLst>
              <a:rect l="0" t="0" r="r" b="b"/>
              <a:pathLst>
                <a:path w="1308" h="1230">
                  <a:moveTo>
                    <a:pt x="702" y="378"/>
                  </a:moveTo>
                  <a:lnTo>
                    <a:pt x="702" y="378"/>
                  </a:lnTo>
                  <a:lnTo>
                    <a:pt x="702" y="378"/>
                  </a:lnTo>
                  <a:lnTo>
                    <a:pt x="702" y="378"/>
                  </a:lnTo>
                  <a:lnTo>
                    <a:pt x="704" y="380"/>
                  </a:lnTo>
                  <a:lnTo>
                    <a:pt x="706" y="382"/>
                  </a:lnTo>
                  <a:lnTo>
                    <a:pt x="706" y="382"/>
                  </a:lnTo>
                  <a:lnTo>
                    <a:pt x="708" y="376"/>
                  </a:lnTo>
                  <a:lnTo>
                    <a:pt x="708" y="376"/>
                  </a:lnTo>
                  <a:lnTo>
                    <a:pt x="710" y="376"/>
                  </a:lnTo>
                  <a:lnTo>
                    <a:pt x="710" y="376"/>
                  </a:lnTo>
                  <a:lnTo>
                    <a:pt x="710" y="380"/>
                  </a:lnTo>
                  <a:lnTo>
                    <a:pt x="708" y="384"/>
                  </a:lnTo>
                  <a:lnTo>
                    <a:pt x="708" y="384"/>
                  </a:lnTo>
                  <a:lnTo>
                    <a:pt x="708" y="384"/>
                  </a:lnTo>
                  <a:lnTo>
                    <a:pt x="708" y="384"/>
                  </a:lnTo>
                  <a:lnTo>
                    <a:pt x="710" y="384"/>
                  </a:lnTo>
                  <a:lnTo>
                    <a:pt x="710" y="384"/>
                  </a:lnTo>
                  <a:lnTo>
                    <a:pt x="710" y="386"/>
                  </a:lnTo>
                  <a:lnTo>
                    <a:pt x="710" y="386"/>
                  </a:lnTo>
                  <a:lnTo>
                    <a:pt x="708" y="388"/>
                  </a:lnTo>
                  <a:lnTo>
                    <a:pt x="706" y="388"/>
                  </a:lnTo>
                  <a:lnTo>
                    <a:pt x="706" y="388"/>
                  </a:lnTo>
                  <a:lnTo>
                    <a:pt x="704" y="386"/>
                  </a:lnTo>
                  <a:lnTo>
                    <a:pt x="704" y="386"/>
                  </a:lnTo>
                  <a:lnTo>
                    <a:pt x="702" y="386"/>
                  </a:lnTo>
                  <a:lnTo>
                    <a:pt x="700" y="386"/>
                  </a:lnTo>
                  <a:lnTo>
                    <a:pt x="700" y="386"/>
                  </a:lnTo>
                  <a:lnTo>
                    <a:pt x="698" y="382"/>
                  </a:lnTo>
                  <a:lnTo>
                    <a:pt x="700" y="380"/>
                  </a:lnTo>
                  <a:lnTo>
                    <a:pt x="702" y="378"/>
                  </a:lnTo>
                  <a:lnTo>
                    <a:pt x="702" y="378"/>
                  </a:lnTo>
                  <a:close/>
                  <a:moveTo>
                    <a:pt x="676" y="362"/>
                  </a:moveTo>
                  <a:lnTo>
                    <a:pt x="676" y="362"/>
                  </a:lnTo>
                  <a:lnTo>
                    <a:pt x="682" y="362"/>
                  </a:lnTo>
                  <a:lnTo>
                    <a:pt x="682" y="362"/>
                  </a:lnTo>
                  <a:lnTo>
                    <a:pt x="686" y="360"/>
                  </a:lnTo>
                  <a:lnTo>
                    <a:pt x="688" y="356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692" y="356"/>
                  </a:lnTo>
                  <a:lnTo>
                    <a:pt x="692" y="354"/>
                  </a:lnTo>
                  <a:lnTo>
                    <a:pt x="692" y="354"/>
                  </a:lnTo>
                  <a:lnTo>
                    <a:pt x="694" y="354"/>
                  </a:lnTo>
                  <a:lnTo>
                    <a:pt x="694" y="354"/>
                  </a:lnTo>
                  <a:lnTo>
                    <a:pt x="692" y="358"/>
                  </a:lnTo>
                  <a:lnTo>
                    <a:pt x="694" y="360"/>
                  </a:lnTo>
                  <a:lnTo>
                    <a:pt x="694" y="360"/>
                  </a:lnTo>
                  <a:lnTo>
                    <a:pt x="692" y="364"/>
                  </a:lnTo>
                  <a:lnTo>
                    <a:pt x="692" y="364"/>
                  </a:lnTo>
                  <a:lnTo>
                    <a:pt x="680" y="364"/>
                  </a:lnTo>
                  <a:lnTo>
                    <a:pt x="680" y="364"/>
                  </a:lnTo>
                  <a:lnTo>
                    <a:pt x="678" y="366"/>
                  </a:lnTo>
                  <a:lnTo>
                    <a:pt x="676" y="368"/>
                  </a:lnTo>
                  <a:lnTo>
                    <a:pt x="676" y="368"/>
                  </a:lnTo>
                  <a:lnTo>
                    <a:pt x="674" y="366"/>
                  </a:lnTo>
                  <a:lnTo>
                    <a:pt x="674" y="366"/>
                  </a:lnTo>
                  <a:lnTo>
                    <a:pt x="676" y="362"/>
                  </a:lnTo>
                  <a:lnTo>
                    <a:pt x="676" y="362"/>
                  </a:lnTo>
                  <a:close/>
                  <a:moveTo>
                    <a:pt x="1048" y="152"/>
                  </a:moveTo>
                  <a:lnTo>
                    <a:pt x="1048" y="152"/>
                  </a:lnTo>
                  <a:lnTo>
                    <a:pt x="1052" y="152"/>
                  </a:lnTo>
                  <a:lnTo>
                    <a:pt x="1054" y="152"/>
                  </a:lnTo>
                  <a:lnTo>
                    <a:pt x="1054" y="152"/>
                  </a:lnTo>
                  <a:lnTo>
                    <a:pt x="1058" y="148"/>
                  </a:lnTo>
                  <a:lnTo>
                    <a:pt x="1060" y="144"/>
                  </a:lnTo>
                  <a:lnTo>
                    <a:pt x="1060" y="144"/>
                  </a:lnTo>
                  <a:lnTo>
                    <a:pt x="1056" y="142"/>
                  </a:lnTo>
                  <a:lnTo>
                    <a:pt x="1056" y="142"/>
                  </a:lnTo>
                  <a:lnTo>
                    <a:pt x="1056" y="140"/>
                  </a:lnTo>
                  <a:lnTo>
                    <a:pt x="1056" y="140"/>
                  </a:lnTo>
                  <a:lnTo>
                    <a:pt x="1060" y="138"/>
                  </a:lnTo>
                  <a:lnTo>
                    <a:pt x="1064" y="134"/>
                  </a:lnTo>
                  <a:lnTo>
                    <a:pt x="1064" y="134"/>
                  </a:lnTo>
                  <a:lnTo>
                    <a:pt x="1070" y="134"/>
                  </a:lnTo>
                  <a:lnTo>
                    <a:pt x="1070" y="134"/>
                  </a:lnTo>
                  <a:lnTo>
                    <a:pt x="1076" y="132"/>
                  </a:lnTo>
                  <a:lnTo>
                    <a:pt x="1084" y="132"/>
                  </a:lnTo>
                  <a:lnTo>
                    <a:pt x="1084" y="132"/>
                  </a:lnTo>
                  <a:lnTo>
                    <a:pt x="1090" y="134"/>
                  </a:lnTo>
                  <a:lnTo>
                    <a:pt x="1090" y="134"/>
                  </a:lnTo>
                  <a:lnTo>
                    <a:pt x="1088" y="138"/>
                  </a:lnTo>
                  <a:lnTo>
                    <a:pt x="1084" y="142"/>
                  </a:lnTo>
                  <a:lnTo>
                    <a:pt x="1082" y="144"/>
                  </a:lnTo>
                  <a:lnTo>
                    <a:pt x="1080" y="152"/>
                  </a:lnTo>
                  <a:lnTo>
                    <a:pt x="1080" y="152"/>
                  </a:lnTo>
                  <a:lnTo>
                    <a:pt x="1084" y="160"/>
                  </a:lnTo>
                  <a:lnTo>
                    <a:pt x="1088" y="168"/>
                  </a:lnTo>
                  <a:lnTo>
                    <a:pt x="1088" y="168"/>
                  </a:lnTo>
                  <a:lnTo>
                    <a:pt x="1092" y="170"/>
                  </a:lnTo>
                  <a:lnTo>
                    <a:pt x="1096" y="172"/>
                  </a:lnTo>
                  <a:lnTo>
                    <a:pt x="1096" y="174"/>
                  </a:lnTo>
                  <a:lnTo>
                    <a:pt x="1096" y="174"/>
                  </a:lnTo>
                  <a:lnTo>
                    <a:pt x="1082" y="174"/>
                  </a:lnTo>
                  <a:lnTo>
                    <a:pt x="1082" y="174"/>
                  </a:lnTo>
                  <a:lnTo>
                    <a:pt x="1080" y="176"/>
                  </a:lnTo>
                  <a:lnTo>
                    <a:pt x="1076" y="176"/>
                  </a:lnTo>
                  <a:lnTo>
                    <a:pt x="1076" y="176"/>
                  </a:lnTo>
                  <a:lnTo>
                    <a:pt x="1074" y="172"/>
                  </a:lnTo>
                  <a:lnTo>
                    <a:pt x="1074" y="172"/>
                  </a:lnTo>
                  <a:lnTo>
                    <a:pt x="1066" y="172"/>
                  </a:lnTo>
                  <a:lnTo>
                    <a:pt x="1066" y="172"/>
                  </a:lnTo>
                  <a:lnTo>
                    <a:pt x="1066" y="170"/>
                  </a:lnTo>
                  <a:lnTo>
                    <a:pt x="1068" y="170"/>
                  </a:lnTo>
                  <a:lnTo>
                    <a:pt x="1070" y="168"/>
                  </a:lnTo>
                  <a:lnTo>
                    <a:pt x="1070" y="168"/>
                  </a:lnTo>
                  <a:lnTo>
                    <a:pt x="1072" y="166"/>
                  </a:lnTo>
                  <a:lnTo>
                    <a:pt x="1072" y="166"/>
                  </a:lnTo>
                  <a:lnTo>
                    <a:pt x="1064" y="162"/>
                  </a:lnTo>
                  <a:lnTo>
                    <a:pt x="1056" y="160"/>
                  </a:lnTo>
                  <a:lnTo>
                    <a:pt x="1056" y="160"/>
                  </a:lnTo>
                  <a:lnTo>
                    <a:pt x="1052" y="162"/>
                  </a:lnTo>
                  <a:lnTo>
                    <a:pt x="1050" y="162"/>
                  </a:lnTo>
                  <a:lnTo>
                    <a:pt x="1048" y="160"/>
                  </a:lnTo>
                  <a:lnTo>
                    <a:pt x="1048" y="160"/>
                  </a:lnTo>
                  <a:lnTo>
                    <a:pt x="1046" y="158"/>
                  </a:lnTo>
                  <a:lnTo>
                    <a:pt x="1046" y="158"/>
                  </a:lnTo>
                  <a:lnTo>
                    <a:pt x="1046" y="154"/>
                  </a:lnTo>
                  <a:lnTo>
                    <a:pt x="1048" y="152"/>
                  </a:lnTo>
                  <a:lnTo>
                    <a:pt x="1048" y="152"/>
                  </a:lnTo>
                  <a:close/>
                  <a:moveTo>
                    <a:pt x="762" y="14"/>
                  </a:moveTo>
                  <a:lnTo>
                    <a:pt x="762" y="14"/>
                  </a:lnTo>
                  <a:lnTo>
                    <a:pt x="764" y="10"/>
                  </a:lnTo>
                  <a:lnTo>
                    <a:pt x="766" y="8"/>
                  </a:lnTo>
                  <a:lnTo>
                    <a:pt x="766" y="8"/>
                  </a:lnTo>
                  <a:lnTo>
                    <a:pt x="774" y="0"/>
                  </a:lnTo>
                  <a:lnTo>
                    <a:pt x="774" y="0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2" y="6"/>
                  </a:lnTo>
                  <a:lnTo>
                    <a:pt x="786" y="6"/>
                  </a:lnTo>
                  <a:lnTo>
                    <a:pt x="790" y="6"/>
                  </a:lnTo>
                  <a:lnTo>
                    <a:pt x="794" y="10"/>
                  </a:lnTo>
                  <a:lnTo>
                    <a:pt x="794" y="10"/>
                  </a:lnTo>
                  <a:lnTo>
                    <a:pt x="794" y="8"/>
                  </a:lnTo>
                  <a:lnTo>
                    <a:pt x="794" y="8"/>
                  </a:lnTo>
                  <a:lnTo>
                    <a:pt x="798" y="4"/>
                  </a:lnTo>
                  <a:lnTo>
                    <a:pt x="800" y="2"/>
                  </a:lnTo>
                  <a:lnTo>
                    <a:pt x="802" y="0"/>
                  </a:lnTo>
                  <a:lnTo>
                    <a:pt x="802" y="0"/>
                  </a:lnTo>
                  <a:lnTo>
                    <a:pt x="802" y="4"/>
                  </a:lnTo>
                  <a:lnTo>
                    <a:pt x="802" y="10"/>
                  </a:lnTo>
                  <a:lnTo>
                    <a:pt x="806" y="10"/>
                  </a:lnTo>
                  <a:lnTo>
                    <a:pt x="806" y="10"/>
                  </a:lnTo>
                  <a:lnTo>
                    <a:pt x="808" y="6"/>
                  </a:lnTo>
                  <a:lnTo>
                    <a:pt x="814" y="4"/>
                  </a:lnTo>
                  <a:lnTo>
                    <a:pt x="814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8"/>
                  </a:lnTo>
                  <a:lnTo>
                    <a:pt x="818" y="8"/>
                  </a:lnTo>
                  <a:lnTo>
                    <a:pt x="824" y="8"/>
                  </a:lnTo>
                  <a:lnTo>
                    <a:pt x="830" y="8"/>
                  </a:lnTo>
                  <a:lnTo>
                    <a:pt x="830" y="8"/>
                  </a:lnTo>
                  <a:lnTo>
                    <a:pt x="836" y="10"/>
                  </a:lnTo>
                  <a:lnTo>
                    <a:pt x="836" y="10"/>
                  </a:lnTo>
                  <a:lnTo>
                    <a:pt x="838" y="12"/>
                  </a:lnTo>
                  <a:lnTo>
                    <a:pt x="838" y="12"/>
                  </a:lnTo>
                  <a:lnTo>
                    <a:pt x="836" y="14"/>
                  </a:lnTo>
                  <a:lnTo>
                    <a:pt x="836" y="14"/>
                  </a:lnTo>
                  <a:lnTo>
                    <a:pt x="828" y="20"/>
                  </a:lnTo>
                  <a:lnTo>
                    <a:pt x="828" y="20"/>
                  </a:lnTo>
                  <a:lnTo>
                    <a:pt x="820" y="24"/>
                  </a:lnTo>
                  <a:lnTo>
                    <a:pt x="820" y="24"/>
                  </a:lnTo>
                  <a:lnTo>
                    <a:pt x="814" y="26"/>
                  </a:lnTo>
                  <a:lnTo>
                    <a:pt x="814" y="26"/>
                  </a:lnTo>
                  <a:lnTo>
                    <a:pt x="808" y="28"/>
                  </a:lnTo>
                  <a:lnTo>
                    <a:pt x="808" y="28"/>
                  </a:lnTo>
                  <a:lnTo>
                    <a:pt x="784" y="28"/>
                  </a:lnTo>
                  <a:lnTo>
                    <a:pt x="784" y="24"/>
                  </a:lnTo>
                  <a:lnTo>
                    <a:pt x="784" y="24"/>
                  </a:lnTo>
                  <a:lnTo>
                    <a:pt x="790" y="22"/>
                  </a:lnTo>
                  <a:lnTo>
                    <a:pt x="792" y="16"/>
                  </a:lnTo>
                  <a:lnTo>
                    <a:pt x="792" y="16"/>
                  </a:lnTo>
                  <a:lnTo>
                    <a:pt x="792" y="16"/>
                  </a:lnTo>
                  <a:lnTo>
                    <a:pt x="774" y="16"/>
                  </a:lnTo>
                  <a:lnTo>
                    <a:pt x="768" y="16"/>
                  </a:lnTo>
                  <a:lnTo>
                    <a:pt x="760" y="14"/>
                  </a:lnTo>
                  <a:lnTo>
                    <a:pt x="760" y="14"/>
                  </a:lnTo>
                  <a:lnTo>
                    <a:pt x="762" y="14"/>
                  </a:lnTo>
                  <a:lnTo>
                    <a:pt x="762" y="14"/>
                  </a:lnTo>
                  <a:close/>
                  <a:moveTo>
                    <a:pt x="706" y="16"/>
                  </a:moveTo>
                  <a:lnTo>
                    <a:pt x="706" y="16"/>
                  </a:lnTo>
                  <a:lnTo>
                    <a:pt x="710" y="16"/>
                  </a:lnTo>
                  <a:lnTo>
                    <a:pt x="710" y="16"/>
                  </a:lnTo>
                  <a:lnTo>
                    <a:pt x="718" y="16"/>
                  </a:lnTo>
                  <a:lnTo>
                    <a:pt x="718" y="16"/>
                  </a:lnTo>
                  <a:lnTo>
                    <a:pt x="718" y="24"/>
                  </a:lnTo>
                  <a:lnTo>
                    <a:pt x="718" y="24"/>
                  </a:lnTo>
                  <a:lnTo>
                    <a:pt x="724" y="24"/>
                  </a:lnTo>
                  <a:lnTo>
                    <a:pt x="724" y="24"/>
                  </a:lnTo>
                  <a:lnTo>
                    <a:pt x="724" y="24"/>
                  </a:lnTo>
                  <a:lnTo>
                    <a:pt x="726" y="18"/>
                  </a:lnTo>
                  <a:lnTo>
                    <a:pt x="726" y="18"/>
                  </a:lnTo>
                  <a:lnTo>
                    <a:pt x="730" y="16"/>
                  </a:lnTo>
                  <a:lnTo>
                    <a:pt x="732" y="18"/>
                  </a:lnTo>
                  <a:lnTo>
                    <a:pt x="732" y="18"/>
                  </a:lnTo>
                  <a:lnTo>
                    <a:pt x="736" y="24"/>
                  </a:lnTo>
                  <a:lnTo>
                    <a:pt x="742" y="28"/>
                  </a:lnTo>
                  <a:lnTo>
                    <a:pt x="742" y="28"/>
                  </a:lnTo>
                  <a:lnTo>
                    <a:pt x="744" y="26"/>
                  </a:lnTo>
                  <a:lnTo>
                    <a:pt x="744" y="26"/>
                  </a:lnTo>
                  <a:lnTo>
                    <a:pt x="742" y="22"/>
                  </a:lnTo>
                  <a:lnTo>
                    <a:pt x="740" y="18"/>
                  </a:lnTo>
                  <a:lnTo>
                    <a:pt x="740" y="16"/>
                  </a:lnTo>
                  <a:lnTo>
                    <a:pt x="740" y="16"/>
                  </a:lnTo>
                  <a:lnTo>
                    <a:pt x="744" y="12"/>
                  </a:lnTo>
                  <a:lnTo>
                    <a:pt x="744" y="12"/>
                  </a:lnTo>
                  <a:lnTo>
                    <a:pt x="746" y="12"/>
                  </a:lnTo>
                  <a:lnTo>
                    <a:pt x="750" y="14"/>
                  </a:lnTo>
                  <a:lnTo>
                    <a:pt x="754" y="14"/>
                  </a:lnTo>
                  <a:lnTo>
                    <a:pt x="754" y="14"/>
                  </a:lnTo>
                  <a:lnTo>
                    <a:pt x="756" y="16"/>
                  </a:lnTo>
                  <a:lnTo>
                    <a:pt x="756" y="16"/>
                  </a:lnTo>
                  <a:lnTo>
                    <a:pt x="756" y="20"/>
                  </a:lnTo>
                  <a:lnTo>
                    <a:pt x="756" y="24"/>
                  </a:lnTo>
                  <a:lnTo>
                    <a:pt x="756" y="24"/>
                  </a:lnTo>
                  <a:lnTo>
                    <a:pt x="758" y="24"/>
                  </a:lnTo>
                  <a:lnTo>
                    <a:pt x="758" y="24"/>
                  </a:lnTo>
                  <a:lnTo>
                    <a:pt x="760" y="22"/>
                  </a:lnTo>
                  <a:lnTo>
                    <a:pt x="762" y="20"/>
                  </a:lnTo>
                  <a:lnTo>
                    <a:pt x="762" y="20"/>
                  </a:lnTo>
                  <a:lnTo>
                    <a:pt x="768" y="28"/>
                  </a:lnTo>
                  <a:lnTo>
                    <a:pt x="768" y="28"/>
                  </a:lnTo>
                  <a:lnTo>
                    <a:pt x="774" y="30"/>
                  </a:lnTo>
                  <a:lnTo>
                    <a:pt x="774" y="30"/>
                  </a:lnTo>
                  <a:lnTo>
                    <a:pt x="780" y="32"/>
                  </a:lnTo>
                  <a:lnTo>
                    <a:pt x="782" y="36"/>
                  </a:lnTo>
                  <a:lnTo>
                    <a:pt x="782" y="36"/>
                  </a:lnTo>
                  <a:lnTo>
                    <a:pt x="778" y="38"/>
                  </a:lnTo>
                  <a:lnTo>
                    <a:pt x="778" y="38"/>
                  </a:lnTo>
                  <a:lnTo>
                    <a:pt x="770" y="40"/>
                  </a:lnTo>
                  <a:lnTo>
                    <a:pt x="770" y="40"/>
                  </a:lnTo>
                  <a:lnTo>
                    <a:pt x="768" y="42"/>
                  </a:lnTo>
                  <a:lnTo>
                    <a:pt x="766" y="44"/>
                  </a:lnTo>
                  <a:lnTo>
                    <a:pt x="764" y="52"/>
                  </a:lnTo>
                  <a:lnTo>
                    <a:pt x="764" y="52"/>
                  </a:lnTo>
                  <a:lnTo>
                    <a:pt x="762" y="58"/>
                  </a:lnTo>
                  <a:lnTo>
                    <a:pt x="762" y="58"/>
                  </a:lnTo>
                  <a:lnTo>
                    <a:pt x="756" y="60"/>
                  </a:lnTo>
                  <a:lnTo>
                    <a:pt x="756" y="60"/>
                  </a:lnTo>
                  <a:lnTo>
                    <a:pt x="752" y="66"/>
                  </a:lnTo>
                  <a:lnTo>
                    <a:pt x="752" y="72"/>
                  </a:lnTo>
                  <a:lnTo>
                    <a:pt x="752" y="72"/>
                  </a:lnTo>
                  <a:lnTo>
                    <a:pt x="748" y="74"/>
                  </a:lnTo>
                  <a:lnTo>
                    <a:pt x="748" y="74"/>
                  </a:lnTo>
                  <a:lnTo>
                    <a:pt x="744" y="72"/>
                  </a:lnTo>
                  <a:lnTo>
                    <a:pt x="738" y="70"/>
                  </a:lnTo>
                  <a:lnTo>
                    <a:pt x="728" y="62"/>
                  </a:lnTo>
                  <a:lnTo>
                    <a:pt x="728" y="62"/>
                  </a:lnTo>
                  <a:lnTo>
                    <a:pt x="728" y="62"/>
                  </a:lnTo>
                  <a:lnTo>
                    <a:pt x="728" y="62"/>
                  </a:lnTo>
                  <a:lnTo>
                    <a:pt x="730" y="58"/>
                  </a:lnTo>
                  <a:lnTo>
                    <a:pt x="730" y="58"/>
                  </a:lnTo>
                  <a:lnTo>
                    <a:pt x="740" y="58"/>
                  </a:lnTo>
                  <a:lnTo>
                    <a:pt x="744" y="56"/>
                  </a:lnTo>
                  <a:lnTo>
                    <a:pt x="746" y="54"/>
                  </a:lnTo>
                  <a:lnTo>
                    <a:pt x="746" y="54"/>
                  </a:lnTo>
                  <a:lnTo>
                    <a:pt x="744" y="52"/>
                  </a:lnTo>
                  <a:lnTo>
                    <a:pt x="744" y="52"/>
                  </a:lnTo>
                  <a:lnTo>
                    <a:pt x="724" y="54"/>
                  </a:lnTo>
                  <a:lnTo>
                    <a:pt x="724" y="54"/>
                  </a:lnTo>
                  <a:lnTo>
                    <a:pt x="722" y="50"/>
                  </a:lnTo>
                  <a:lnTo>
                    <a:pt x="722" y="50"/>
                  </a:lnTo>
                  <a:lnTo>
                    <a:pt x="722" y="50"/>
                  </a:lnTo>
                  <a:lnTo>
                    <a:pt x="736" y="46"/>
                  </a:lnTo>
                  <a:lnTo>
                    <a:pt x="740" y="44"/>
                  </a:lnTo>
                  <a:lnTo>
                    <a:pt x="746" y="42"/>
                  </a:lnTo>
                  <a:lnTo>
                    <a:pt x="746" y="42"/>
                  </a:lnTo>
                  <a:lnTo>
                    <a:pt x="746" y="42"/>
                  </a:lnTo>
                  <a:lnTo>
                    <a:pt x="738" y="40"/>
                  </a:lnTo>
                  <a:lnTo>
                    <a:pt x="732" y="36"/>
                  </a:lnTo>
                  <a:lnTo>
                    <a:pt x="732" y="36"/>
                  </a:lnTo>
                  <a:lnTo>
                    <a:pt x="728" y="40"/>
                  </a:lnTo>
                  <a:lnTo>
                    <a:pt x="726" y="44"/>
                  </a:lnTo>
                  <a:lnTo>
                    <a:pt x="722" y="44"/>
                  </a:lnTo>
                  <a:lnTo>
                    <a:pt x="722" y="44"/>
                  </a:lnTo>
                  <a:lnTo>
                    <a:pt x="718" y="44"/>
                  </a:lnTo>
                  <a:lnTo>
                    <a:pt x="712" y="42"/>
                  </a:lnTo>
                  <a:lnTo>
                    <a:pt x="706" y="38"/>
                  </a:lnTo>
                  <a:lnTo>
                    <a:pt x="704" y="34"/>
                  </a:lnTo>
                  <a:lnTo>
                    <a:pt x="704" y="34"/>
                  </a:lnTo>
                  <a:lnTo>
                    <a:pt x="710" y="30"/>
                  </a:lnTo>
                  <a:lnTo>
                    <a:pt x="710" y="30"/>
                  </a:lnTo>
                  <a:lnTo>
                    <a:pt x="708" y="26"/>
                  </a:lnTo>
                  <a:lnTo>
                    <a:pt x="708" y="26"/>
                  </a:lnTo>
                  <a:lnTo>
                    <a:pt x="702" y="28"/>
                  </a:lnTo>
                  <a:lnTo>
                    <a:pt x="702" y="28"/>
                  </a:lnTo>
                  <a:lnTo>
                    <a:pt x="698" y="26"/>
                  </a:lnTo>
                  <a:lnTo>
                    <a:pt x="698" y="20"/>
                  </a:lnTo>
                  <a:lnTo>
                    <a:pt x="698" y="20"/>
                  </a:lnTo>
                  <a:lnTo>
                    <a:pt x="700" y="18"/>
                  </a:lnTo>
                  <a:lnTo>
                    <a:pt x="706" y="16"/>
                  </a:lnTo>
                  <a:lnTo>
                    <a:pt x="706" y="16"/>
                  </a:lnTo>
                  <a:close/>
                  <a:moveTo>
                    <a:pt x="404" y="92"/>
                  </a:moveTo>
                  <a:lnTo>
                    <a:pt x="404" y="92"/>
                  </a:lnTo>
                  <a:lnTo>
                    <a:pt x="402" y="94"/>
                  </a:lnTo>
                  <a:lnTo>
                    <a:pt x="402" y="94"/>
                  </a:lnTo>
                  <a:lnTo>
                    <a:pt x="398" y="94"/>
                  </a:lnTo>
                  <a:lnTo>
                    <a:pt x="396" y="92"/>
                  </a:lnTo>
                  <a:lnTo>
                    <a:pt x="396" y="92"/>
                  </a:lnTo>
                  <a:lnTo>
                    <a:pt x="398" y="90"/>
                  </a:lnTo>
                  <a:lnTo>
                    <a:pt x="400" y="88"/>
                  </a:lnTo>
                  <a:lnTo>
                    <a:pt x="400" y="88"/>
                  </a:lnTo>
                  <a:lnTo>
                    <a:pt x="404" y="88"/>
                  </a:lnTo>
                  <a:lnTo>
                    <a:pt x="406" y="90"/>
                  </a:lnTo>
                  <a:lnTo>
                    <a:pt x="406" y="90"/>
                  </a:lnTo>
                  <a:lnTo>
                    <a:pt x="404" y="92"/>
                  </a:lnTo>
                  <a:lnTo>
                    <a:pt x="404" y="92"/>
                  </a:lnTo>
                  <a:close/>
                  <a:moveTo>
                    <a:pt x="396" y="78"/>
                  </a:moveTo>
                  <a:lnTo>
                    <a:pt x="396" y="78"/>
                  </a:lnTo>
                  <a:lnTo>
                    <a:pt x="396" y="78"/>
                  </a:lnTo>
                  <a:lnTo>
                    <a:pt x="396" y="78"/>
                  </a:lnTo>
                  <a:lnTo>
                    <a:pt x="396" y="78"/>
                  </a:lnTo>
                  <a:lnTo>
                    <a:pt x="396" y="78"/>
                  </a:lnTo>
                  <a:close/>
                  <a:moveTo>
                    <a:pt x="400" y="82"/>
                  </a:moveTo>
                  <a:lnTo>
                    <a:pt x="400" y="82"/>
                  </a:lnTo>
                  <a:lnTo>
                    <a:pt x="396" y="82"/>
                  </a:lnTo>
                  <a:lnTo>
                    <a:pt x="396" y="78"/>
                  </a:lnTo>
                  <a:lnTo>
                    <a:pt x="396" y="78"/>
                  </a:lnTo>
                  <a:lnTo>
                    <a:pt x="398" y="80"/>
                  </a:lnTo>
                  <a:lnTo>
                    <a:pt x="398" y="80"/>
                  </a:lnTo>
                  <a:lnTo>
                    <a:pt x="400" y="80"/>
                  </a:lnTo>
                  <a:lnTo>
                    <a:pt x="400" y="82"/>
                  </a:lnTo>
                  <a:lnTo>
                    <a:pt x="400" y="82"/>
                  </a:lnTo>
                  <a:close/>
                  <a:moveTo>
                    <a:pt x="410" y="72"/>
                  </a:moveTo>
                  <a:lnTo>
                    <a:pt x="410" y="72"/>
                  </a:lnTo>
                  <a:lnTo>
                    <a:pt x="404" y="76"/>
                  </a:lnTo>
                  <a:lnTo>
                    <a:pt x="404" y="76"/>
                  </a:lnTo>
                  <a:lnTo>
                    <a:pt x="402" y="74"/>
                  </a:lnTo>
                  <a:lnTo>
                    <a:pt x="402" y="74"/>
                  </a:lnTo>
                  <a:lnTo>
                    <a:pt x="398" y="72"/>
                  </a:lnTo>
                  <a:lnTo>
                    <a:pt x="398" y="72"/>
                  </a:lnTo>
                  <a:lnTo>
                    <a:pt x="402" y="68"/>
                  </a:lnTo>
                  <a:lnTo>
                    <a:pt x="402" y="68"/>
                  </a:lnTo>
                  <a:lnTo>
                    <a:pt x="404" y="70"/>
                  </a:lnTo>
                  <a:lnTo>
                    <a:pt x="408" y="72"/>
                  </a:lnTo>
                  <a:lnTo>
                    <a:pt x="408" y="72"/>
                  </a:lnTo>
                  <a:lnTo>
                    <a:pt x="408" y="70"/>
                  </a:lnTo>
                  <a:lnTo>
                    <a:pt x="410" y="70"/>
                  </a:lnTo>
                  <a:lnTo>
                    <a:pt x="410" y="70"/>
                  </a:lnTo>
                  <a:lnTo>
                    <a:pt x="410" y="72"/>
                  </a:lnTo>
                  <a:lnTo>
                    <a:pt x="410" y="72"/>
                  </a:lnTo>
                  <a:close/>
                  <a:moveTo>
                    <a:pt x="388" y="114"/>
                  </a:moveTo>
                  <a:lnTo>
                    <a:pt x="388" y="114"/>
                  </a:lnTo>
                  <a:lnTo>
                    <a:pt x="390" y="110"/>
                  </a:lnTo>
                  <a:lnTo>
                    <a:pt x="390" y="110"/>
                  </a:lnTo>
                  <a:lnTo>
                    <a:pt x="394" y="110"/>
                  </a:lnTo>
                  <a:lnTo>
                    <a:pt x="394" y="110"/>
                  </a:lnTo>
                  <a:lnTo>
                    <a:pt x="396" y="110"/>
                  </a:lnTo>
                  <a:lnTo>
                    <a:pt x="398" y="112"/>
                  </a:lnTo>
                  <a:lnTo>
                    <a:pt x="398" y="112"/>
                  </a:lnTo>
                  <a:lnTo>
                    <a:pt x="388" y="114"/>
                  </a:lnTo>
                  <a:lnTo>
                    <a:pt x="388" y="114"/>
                  </a:lnTo>
                  <a:close/>
                  <a:moveTo>
                    <a:pt x="394" y="118"/>
                  </a:moveTo>
                  <a:lnTo>
                    <a:pt x="394" y="118"/>
                  </a:lnTo>
                  <a:lnTo>
                    <a:pt x="396" y="116"/>
                  </a:lnTo>
                  <a:lnTo>
                    <a:pt x="396" y="116"/>
                  </a:lnTo>
                  <a:lnTo>
                    <a:pt x="402" y="112"/>
                  </a:lnTo>
                  <a:lnTo>
                    <a:pt x="402" y="112"/>
                  </a:lnTo>
                  <a:lnTo>
                    <a:pt x="410" y="112"/>
                  </a:lnTo>
                  <a:lnTo>
                    <a:pt x="410" y="112"/>
                  </a:lnTo>
                  <a:lnTo>
                    <a:pt x="410" y="112"/>
                  </a:lnTo>
                  <a:lnTo>
                    <a:pt x="410" y="112"/>
                  </a:lnTo>
                  <a:lnTo>
                    <a:pt x="406" y="114"/>
                  </a:lnTo>
                  <a:lnTo>
                    <a:pt x="406" y="114"/>
                  </a:lnTo>
                  <a:lnTo>
                    <a:pt x="402" y="116"/>
                  </a:lnTo>
                  <a:lnTo>
                    <a:pt x="402" y="116"/>
                  </a:lnTo>
                  <a:lnTo>
                    <a:pt x="398" y="116"/>
                  </a:lnTo>
                  <a:lnTo>
                    <a:pt x="398" y="116"/>
                  </a:lnTo>
                  <a:lnTo>
                    <a:pt x="394" y="118"/>
                  </a:lnTo>
                  <a:lnTo>
                    <a:pt x="394" y="118"/>
                  </a:lnTo>
                  <a:lnTo>
                    <a:pt x="394" y="118"/>
                  </a:lnTo>
                  <a:lnTo>
                    <a:pt x="394" y="118"/>
                  </a:lnTo>
                  <a:close/>
                  <a:moveTo>
                    <a:pt x="420" y="122"/>
                  </a:moveTo>
                  <a:lnTo>
                    <a:pt x="420" y="122"/>
                  </a:lnTo>
                  <a:lnTo>
                    <a:pt x="418" y="124"/>
                  </a:lnTo>
                  <a:lnTo>
                    <a:pt x="418" y="124"/>
                  </a:lnTo>
                  <a:lnTo>
                    <a:pt x="416" y="122"/>
                  </a:lnTo>
                  <a:lnTo>
                    <a:pt x="416" y="122"/>
                  </a:lnTo>
                  <a:lnTo>
                    <a:pt x="414" y="122"/>
                  </a:lnTo>
                  <a:lnTo>
                    <a:pt x="414" y="122"/>
                  </a:lnTo>
                  <a:lnTo>
                    <a:pt x="406" y="122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398" y="120"/>
                  </a:lnTo>
                  <a:lnTo>
                    <a:pt x="396" y="118"/>
                  </a:lnTo>
                  <a:lnTo>
                    <a:pt x="396" y="118"/>
                  </a:lnTo>
                  <a:lnTo>
                    <a:pt x="404" y="116"/>
                  </a:lnTo>
                  <a:lnTo>
                    <a:pt x="404" y="116"/>
                  </a:lnTo>
                  <a:lnTo>
                    <a:pt x="410" y="116"/>
                  </a:lnTo>
                  <a:lnTo>
                    <a:pt x="416" y="118"/>
                  </a:lnTo>
                  <a:lnTo>
                    <a:pt x="416" y="118"/>
                  </a:lnTo>
                  <a:lnTo>
                    <a:pt x="418" y="118"/>
                  </a:lnTo>
                  <a:lnTo>
                    <a:pt x="418" y="118"/>
                  </a:lnTo>
                  <a:lnTo>
                    <a:pt x="418" y="118"/>
                  </a:lnTo>
                  <a:lnTo>
                    <a:pt x="418" y="118"/>
                  </a:lnTo>
                  <a:lnTo>
                    <a:pt x="418" y="118"/>
                  </a:lnTo>
                  <a:lnTo>
                    <a:pt x="418" y="118"/>
                  </a:lnTo>
                  <a:lnTo>
                    <a:pt x="414" y="120"/>
                  </a:lnTo>
                  <a:lnTo>
                    <a:pt x="414" y="120"/>
                  </a:lnTo>
                  <a:lnTo>
                    <a:pt x="416" y="122"/>
                  </a:lnTo>
                  <a:lnTo>
                    <a:pt x="420" y="122"/>
                  </a:lnTo>
                  <a:lnTo>
                    <a:pt x="420" y="122"/>
                  </a:lnTo>
                  <a:lnTo>
                    <a:pt x="420" y="122"/>
                  </a:lnTo>
                  <a:lnTo>
                    <a:pt x="420" y="122"/>
                  </a:lnTo>
                  <a:close/>
                  <a:moveTo>
                    <a:pt x="410" y="154"/>
                  </a:moveTo>
                  <a:lnTo>
                    <a:pt x="410" y="154"/>
                  </a:lnTo>
                  <a:lnTo>
                    <a:pt x="408" y="154"/>
                  </a:lnTo>
                  <a:lnTo>
                    <a:pt x="408" y="154"/>
                  </a:lnTo>
                  <a:lnTo>
                    <a:pt x="408" y="154"/>
                  </a:lnTo>
                  <a:lnTo>
                    <a:pt x="408" y="154"/>
                  </a:lnTo>
                  <a:lnTo>
                    <a:pt x="406" y="156"/>
                  </a:lnTo>
                  <a:lnTo>
                    <a:pt x="406" y="156"/>
                  </a:lnTo>
                  <a:lnTo>
                    <a:pt x="404" y="158"/>
                  </a:lnTo>
                  <a:lnTo>
                    <a:pt x="404" y="158"/>
                  </a:lnTo>
                  <a:lnTo>
                    <a:pt x="402" y="158"/>
                  </a:lnTo>
                  <a:lnTo>
                    <a:pt x="402" y="158"/>
                  </a:lnTo>
                  <a:lnTo>
                    <a:pt x="400" y="160"/>
                  </a:lnTo>
                  <a:lnTo>
                    <a:pt x="400" y="160"/>
                  </a:lnTo>
                  <a:lnTo>
                    <a:pt x="394" y="162"/>
                  </a:lnTo>
                  <a:lnTo>
                    <a:pt x="394" y="162"/>
                  </a:lnTo>
                  <a:lnTo>
                    <a:pt x="396" y="158"/>
                  </a:lnTo>
                  <a:lnTo>
                    <a:pt x="396" y="158"/>
                  </a:lnTo>
                  <a:lnTo>
                    <a:pt x="398" y="154"/>
                  </a:lnTo>
                  <a:lnTo>
                    <a:pt x="398" y="154"/>
                  </a:lnTo>
                  <a:lnTo>
                    <a:pt x="402" y="152"/>
                  </a:lnTo>
                  <a:lnTo>
                    <a:pt x="402" y="152"/>
                  </a:lnTo>
                  <a:lnTo>
                    <a:pt x="408" y="148"/>
                  </a:lnTo>
                  <a:lnTo>
                    <a:pt x="408" y="148"/>
                  </a:lnTo>
                  <a:lnTo>
                    <a:pt x="408" y="148"/>
                  </a:lnTo>
                  <a:lnTo>
                    <a:pt x="408" y="148"/>
                  </a:lnTo>
                  <a:lnTo>
                    <a:pt x="412" y="150"/>
                  </a:lnTo>
                  <a:lnTo>
                    <a:pt x="414" y="152"/>
                  </a:lnTo>
                  <a:lnTo>
                    <a:pt x="414" y="152"/>
                  </a:lnTo>
                  <a:lnTo>
                    <a:pt x="410" y="154"/>
                  </a:lnTo>
                  <a:lnTo>
                    <a:pt x="410" y="154"/>
                  </a:lnTo>
                  <a:close/>
                  <a:moveTo>
                    <a:pt x="208" y="208"/>
                  </a:moveTo>
                  <a:lnTo>
                    <a:pt x="208" y="208"/>
                  </a:lnTo>
                  <a:lnTo>
                    <a:pt x="208" y="210"/>
                  </a:lnTo>
                  <a:lnTo>
                    <a:pt x="206" y="212"/>
                  </a:lnTo>
                  <a:lnTo>
                    <a:pt x="206" y="212"/>
                  </a:lnTo>
                  <a:lnTo>
                    <a:pt x="206" y="212"/>
                  </a:lnTo>
                  <a:lnTo>
                    <a:pt x="206" y="212"/>
                  </a:lnTo>
                  <a:lnTo>
                    <a:pt x="204" y="212"/>
                  </a:lnTo>
                  <a:lnTo>
                    <a:pt x="204" y="210"/>
                  </a:lnTo>
                  <a:lnTo>
                    <a:pt x="208" y="208"/>
                  </a:lnTo>
                  <a:lnTo>
                    <a:pt x="208" y="208"/>
                  </a:lnTo>
                  <a:close/>
                  <a:moveTo>
                    <a:pt x="74" y="596"/>
                  </a:moveTo>
                  <a:lnTo>
                    <a:pt x="74" y="596"/>
                  </a:lnTo>
                  <a:lnTo>
                    <a:pt x="72" y="594"/>
                  </a:lnTo>
                  <a:lnTo>
                    <a:pt x="72" y="594"/>
                  </a:lnTo>
                  <a:lnTo>
                    <a:pt x="72" y="594"/>
                  </a:lnTo>
                  <a:lnTo>
                    <a:pt x="74" y="594"/>
                  </a:lnTo>
                  <a:lnTo>
                    <a:pt x="74" y="594"/>
                  </a:lnTo>
                  <a:lnTo>
                    <a:pt x="74" y="596"/>
                  </a:lnTo>
                  <a:lnTo>
                    <a:pt x="74" y="596"/>
                  </a:lnTo>
                  <a:lnTo>
                    <a:pt x="74" y="596"/>
                  </a:lnTo>
                  <a:close/>
                  <a:moveTo>
                    <a:pt x="74" y="596"/>
                  </a:moveTo>
                  <a:lnTo>
                    <a:pt x="74" y="596"/>
                  </a:lnTo>
                  <a:lnTo>
                    <a:pt x="74" y="596"/>
                  </a:lnTo>
                  <a:lnTo>
                    <a:pt x="74" y="596"/>
                  </a:lnTo>
                  <a:lnTo>
                    <a:pt x="74" y="596"/>
                  </a:lnTo>
                  <a:close/>
                  <a:moveTo>
                    <a:pt x="24" y="650"/>
                  </a:moveTo>
                  <a:lnTo>
                    <a:pt x="24" y="650"/>
                  </a:lnTo>
                  <a:lnTo>
                    <a:pt x="24" y="650"/>
                  </a:lnTo>
                  <a:lnTo>
                    <a:pt x="24" y="650"/>
                  </a:lnTo>
                  <a:lnTo>
                    <a:pt x="24" y="650"/>
                  </a:lnTo>
                  <a:close/>
                  <a:moveTo>
                    <a:pt x="24" y="652"/>
                  </a:moveTo>
                  <a:lnTo>
                    <a:pt x="24" y="652"/>
                  </a:lnTo>
                  <a:lnTo>
                    <a:pt x="24" y="652"/>
                  </a:lnTo>
                  <a:lnTo>
                    <a:pt x="24" y="652"/>
                  </a:lnTo>
                  <a:lnTo>
                    <a:pt x="24" y="650"/>
                  </a:lnTo>
                  <a:lnTo>
                    <a:pt x="24" y="650"/>
                  </a:lnTo>
                  <a:lnTo>
                    <a:pt x="24" y="652"/>
                  </a:lnTo>
                  <a:lnTo>
                    <a:pt x="24" y="652"/>
                  </a:lnTo>
                  <a:lnTo>
                    <a:pt x="24" y="652"/>
                  </a:lnTo>
                  <a:lnTo>
                    <a:pt x="24" y="652"/>
                  </a:lnTo>
                  <a:lnTo>
                    <a:pt x="24" y="652"/>
                  </a:lnTo>
                  <a:close/>
                  <a:moveTo>
                    <a:pt x="26" y="656"/>
                  </a:moveTo>
                  <a:lnTo>
                    <a:pt x="26" y="656"/>
                  </a:lnTo>
                  <a:lnTo>
                    <a:pt x="24" y="652"/>
                  </a:lnTo>
                  <a:lnTo>
                    <a:pt x="24" y="652"/>
                  </a:lnTo>
                  <a:lnTo>
                    <a:pt x="26" y="658"/>
                  </a:lnTo>
                  <a:lnTo>
                    <a:pt x="26" y="658"/>
                  </a:lnTo>
                  <a:lnTo>
                    <a:pt x="26" y="656"/>
                  </a:lnTo>
                  <a:lnTo>
                    <a:pt x="26" y="656"/>
                  </a:lnTo>
                  <a:close/>
                  <a:moveTo>
                    <a:pt x="18" y="824"/>
                  </a:moveTo>
                  <a:lnTo>
                    <a:pt x="18" y="824"/>
                  </a:lnTo>
                  <a:lnTo>
                    <a:pt x="14" y="824"/>
                  </a:lnTo>
                  <a:lnTo>
                    <a:pt x="14" y="824"/>
                  </a:lnTo>
                  <a:lnTo>
                    <a:pt x="12" y="824"/>
                  </a:lnTo>
                  <a:lnTo>
                    <a:pt x="10" y="824"/>
                  </a:lnTo>
                  <a:lnTo>
                    <a:pt x="10" y="824"/>
                  </a:lnTo>
                  <a:lnTo>
                    <a:pt x="4" y="824"/>
                  </a:lnTo>
                  <a:lnTo>
                    <a:pt x="0" y="820"/>
                  </a:lnTo>
                  <a:lnTo>
                    <a:pt x="0" y="820"/>
                  </a:lnTo>
                  <a:lnTo>
                    <a:pt x="2" y="818"/>
                  </a:lnTo>
                  <a:lnTo>
                    <a:pt x="2" y="818"/>
                  </a:lnTo>
                  <a:lnTo>
                    <a:pt x="12" y="820"/>
                  </a:lnTo>
                  <a:lnTo>
                    <a:pt x="16" y="822"/>
                  </a:lnTo>
                  <a:lnTo>
                    <a:pt x="18" y="824"/>
                  </a:lnTo>
                  <a:lnTo>
                    <a:pt x="18" y="824"/>
                  </a:lnTo>
                  <a:lnTo>
                    <a:pt x="18" y="824"/>
                  </a:lnTo>
                  <a:lnTo>
                    <a:pt x="18" y="824"/>
                  </a:lnTo>
                  <a:close/>
                  <a:moveTo>
                    <a:pt x="84" y="822"/>
                  </a:moveTo>
                  <a:lnTo>
                    <a:pt x="84" y="822"/>
                  </a:lnTo>
                  <a:lnTo>
                    <a:pt x="80" y="820"/>
                  </a:lnTo>
                  <a:lnTo>
                    <a:pt x="78" y="818"/>
                  </a:lnTo>
                  <a:lnTo>
                    <a:pt x="76" y="820"/>
                  </a:lnTo>
                  <a:lnTo>
                    <a:pt x="76" y="820"/>
                  </a:lnTo>
                  <a:lnTo>
                    <a:pt x="74" y="818"/>
                  </a:lnTo>
                  <a:lnTo>
                    <a:pt x="74" y="818"/>
                  </a:lnTo>
                  <a:lnTo>
                    <a:pt x="70" y="820"/>
                  </a:lnTo>
                  <a:lnTo>
                    <a:pt x="68" y="820"/>
                  </a:lnTo>
                  <a:lnTo>
                    <a:pt x="68" y="820"/>
                  </a:lnTo>
                  <a:lnTo>
                    <a:pt x="66" y="818"/>
                  </a:lnTo>
                  <a:lnTo>
                    <a:pt x="66" y="818"/>
                  </a:lnTo>
                  <a:lnTo>
                    <a:pt x="62" y="822"/>
                  </a:lnTo>
                  <a:lnTo>
                    <a:pt x="60" y="826"/>
                  </a:lnTo>
                  <a:lnTo>
                    <a:pt x="60" y="826"/>
                  </a:lnTo>
                  <a:lnTo>
                    <a:pt x="58" y="824"/>
                  </a:lnTo>
                  <a:lnTo>
                    <a:pt x="56" y="820"/>
                  </a:lnTo>
                  <a:lnTo>
                    <a:pt x="56" y="820"/>
                  </a:lnTo>
                  <a:lnTo>
                    <a:pt x="48" y="822"/>
                  </a:lnTo>
                  <a:lnTo>
                    <a:pt x="48" y="822"/>
                  </a:lnTo>
                  <a:lnTo>
                    <a:pt x="42" y="820"/>
                  </a:lnTo>
                  <a:lnTo>
                    <a:pt x="42" y="820"/>
                  </a:lnTo>
                  <a:lnTo>
                    <a:pt x="38" y="822"/>
                  </a:lnTo>
                  <a:lnTo>
                    <a:pt x="38" y="822"/>
                  </a:lnTo>
                  <a:lnTo>
                    <a:pt x="36" y="820"/>
                  </a:lnTo>
                  <a:lnTo>
                    <a:pt x="34" y="818"/>
                  </a:lnTo>
                  <a:lnTo>
                    <a:pt x="34" y="818"/>
                  </a:lnTo>
                  <a:lnTo>
                    <a:pt x="34" y="818"/>
                  </a:lnTo>
                  <a:lnTo>
                    <a:pt x="34" y="818"/>
                  </a:lnTo>
                  <a:lnTo>
                    <a:pt x="36" y="818"/>
                  </a:lnTo>
                  <a:lnTo>
                    <a:pt x="36" y="818"/>
                  </a:lnTo>
                  <a:lnTo>
                    <a:pt x="44" y="818"/>
                  </a:lnTo>
                  <a:lnTo>
                    <a:pt x="48" y="818"/>
                  </a:lnTo>
                  <a:lnTo>
                    <a:pt x="52" y="818"/>
                  </a:lnTo>
                  <a:lnTo>
                    <a:pt x="52" y="818"/>
                  </a:lnTo>
                  <a:lnTo>
                    <a:pt x="52" y="816"/>
                  </a:lnTo>
                  <a:lnTo>
                    <a:pt x="52" y="816"/>
                  </a:lnTo>
                  <a:lnTo>
                    <a:pt x="50" y="816"/>
                  </a:lnTo>
                  <a:lnTo>
                    <a:pt x="48" y="814"/>
                  </a:lnTo>
                  <a:lnTo>
                    <a:pt x="48" y="810"/>
                  </a:lnTo>
                  <a:lnTo>
                    <a:pt x="48" y="810"/>
                  </a:lnTo>
                  <a:lnTo>
                    <a:pt x="46" y="808"/>
                  </a:lnTo>
                  <a:lnTo>
                    <a:pt x="42" y="808"/>
                  </a:lnTo>
                  <a:lnTo>
                    <a:pt x="42" y="808"/>
                  </a:lnTo>
                  <a:lnTo>
                    <a:pt x="42" y="808"/>
                  </a:lnTo>
                  <a:lnTo>
                    <a:pt x="42" y="806"/>
                  </a:lnTo>
                  <a:lnTo>
                    <a:pt x="42" y="806"/>
                  </a:lnTo>
                  <a:lnTo>
                    <a:pt x="46" y="806"/>
                  </a:lnTo>
                  <a:lnTo>
                    <a:pt x="46" y="806"/>
                  </a:lnTo>
                  <a:lnTo>
                    <a:pt x="54" y="808"/>
                  </a:lnTo>
                  <a:lnTo>
                    <a:pt x="54" y="808"/>
                  </a:lnTo>
                  <a:lnTo>
                    <a:pt x="56" y="808"/>
                  </a:lnTo>
                  <a:lnTo>
                    <a:pt x="58" y="806"/>
                  </a:lnTo>
                  <a:lnTo>
                    <a:pt x="58" y="806"/>
                  </a:lnTo>
                  <a:lnTo>
                    <a:pt x="62" y="806"/>
                  </a:lnTo>
                  <a:lnTo>
                    <a:pt x="62" y="806"/>
                  </a:lnTo>
                  <a:lnTo>
                    <a:pt x="64" y="806"/>
                  </a:lnTo>
                  <a:lnTo>
                    <a:pt x="64" y="806"/>
                  </a:lnTo>
                  <a:lnTo>
                    <a:pt x="68" y="808"/>
                  </a:lnTo>
                  <a:lnTo>
                    <a:pt x="72" y="808"/>
                  </a:lnTo>
                  <a:lnTo>
                    <a:pt x="72" y="808"/>
                  </a:lnTo>
                  <a:lnTo>
                    <a:pt x="74" y="812"/>
                  </a:lnTo>
                  <a:lnTo>
                    <a:pt x="78" y="814"/>
                  </a:lnTo>
                  <a:lnTo>
                    <a:pt x="82" y="816"/>
                  </a:lnTo>
                  <a:lnTo>
                    <a:pt x="86" y="818"/>
                  </a:lnTo>
                  <a:lnTo>
                    <a:pt x="86" y="818"/>
                  </a:lnTo>
                  <a:lnTo>
                    <a:pt x="84" y="822"/>
                  </a:lnTo>
                  <a:lnTo>
                    <a:pt x="84" y="822"/>
                  </a:lnTo>
                  <a:close/>
                  <a:moveTo>
                    <a:pt x="106" y="924"/>
                  </a:moveTo>
                  <a:lnTo>
                    <a:pt x="106" y="924"/>
                  </a:lnTo>
                  <a:lnTo>
                    <a:pt x="104" y="926"/>
                  </a:lnTo>
                  <a:lnTo>
                    <a:pt x="104" y="930"/>
                  </a:lnTo>
                  <a:lnTo>
                    <a:pt x="104" y="930"/>
                  </a:lnTo>
                  <a:lnTo>
                    <a:pt x="98" y="930"/>
                  </a:lnTo>
                  <a:lnTo>
                    <a:pt x="98" y="930"/>
                  </a:lnTo>
                  <a:lnTo>
                    <a:pt x="98" y="930"/>
                  </a:lnTo>
                  <a:lnTo>
                    <a:pt x="98" y="930"/>
                  </a:lnTo>
                  <a:lnTo>
                    <a:pt x="98" y="930"/>
                  </a:lnTo>
                  <a:lnTo>
                    <a:pt x="100" y="928"/>
                  </a:lnTo>
                  <a:lnTo>
                    <a:pt x="100" y="928"/>
                  </a:lnTo>
                  <a:lnTo>
                    <a:pt x="100" y="926"/>
                  </a:lnTo>
                  <a:lnTo>
                    <a:pt x="100" y="926"/>
                  </a:lnTo>
                  <a:lnTo>
                    <a:pt x="98" y="926"/>
                  </a:lnTo>
                  <a:lnTo>
                    <a:pt x="98" y="926"/>
                  </a:lnTo>
                  <a:lnTo>
                    <a:pt x="100" y="924"/>
                  </a:lnTo>
                  <a:lnTo>
                    <a:pt x="100" y="924"/>
                  </a:lnTo>
                  <a:lnTo>
                    <a:pt x="104" y="924"/>
                  </a:lnTo>
                  <a:lnTo>
                    <a:pt x="106" y="924"/>
                  </a:lnTo>
                  <a:lnTo>
                    <a:pt x="106" y="924"/>
                  </a:lnTo>
                  <a:close/>
                  <a:moveTo>
                    <a:pt x="102" y="822"/>
                  </a:moveTo>
                  <a:lnTo>
                    <a:pt x="102" y="822"/>
                  </a:lnTo>
                  <a:lnTo>
                    <a:pt x="100" y="824"/>
                  </a:lnTo>
                  <a:lnTo>
                    <a:pt x="96" y="824"/>
                  </a:lnTo>
                  <a:lnTo>
                    <a:pt x="96" y="824"/>
                  </a:lnTo>
                  <a:lnTo>
                    <a:pt x="96" y="820"/>
                  </a:lnTo>
                  <a:lnTo>
                    <a:pt x="96" y="820"/>
                  </a:lnTo>
                  <a:lnTo>
                    <a:pt x="98" y="818"/>
                  </a:lnTo>
                  <a:lnTo>
                    <a:pt x="98" y="818"/>
                  </a:lnTo>
                  <a:lnTo>
                    <a:pt x="104" y="818"/>
                  </a:lnTo>
                  <a:lnTo>
                    <a:pt x="108" y="820"/>
                  </a:lnTo>
                  <a:lnTo>
                    <a:pt x="108" y="820"/>
                  </a:lnTo>
                  <a:lnTo>
                    <a:pt x="108" y="822"/>
                  </a:lnTo>
                  <a:lnTo>
                    <a:pt x="106" y="822"/>
                  </a:lnTo>
                  <a:lnTo>
                    <a:pt x="102" y="822"/>
                  </a:lnTo>
                  <a:lnTo>
                    <a:pt x="102" y="822"/>
                  </a:lnTo>
                  <a:close/>
                  <a:moveTo>
                    <a:pt x="148" y="554"/>
                  </a:moveTo>
                  <a:lnTo>
                    <a:pt x="148" y="554"/>
                  </a:lnTo>
                  <a:lnTo>
                    <a:pt x="148" y="550"/>
                  </a:lnTo>
                  <a:lnTo>
                    <a:pt x="150" y="546"/>
                  </a:lnTo>
                  <a:lnTo>
                    <a:pt x="154" y="540"/>
                  </a:lnTo>
                  <a:lnTo>
                    <a:pt x="154" y="540"/>
                  </a:lnTo>
                  <a:lnTo>
                    <a:pt x="158" y="544"/>
                  </a:lnTo>
                  <a:lnTo>
                    <a:pt x="158" y="544"/>
                  </a:lnTo>
                  <a:lnTo>
                    <a:pt x="154" y="550"/>
                  </a:lnTo>
                  <a:lnTo>
                    <a:pt x="154" y="550"/>
                  </a:lnTo>
                  <a:lnTo>
                    <a:pt x="152" y="552"/>
                  </a:lnTo>
                  <a:lnTo>
                    <a:pt x="150" y="554"/>
                  </a:lnTo>
                  <a:lnTo>
                    <a:pt x="150" y="554"/>
                  </a:lnTo>
                  <a:lnTo>
                    <a:pt x="152" y="554"/>
                  </a:lnTo>
                  <a:lnTo>
                    <a:pt x="152" y="554"/>
                  </a:lnTo>
                  <a:lnTo>
                    <a:pt x="156" y="550"/>
                  </a:lnTo>
                  <a:lnTo>
                    <a:pt x="158" y="550"/>
                  </a:lnTo>
                  <a:lnTo>
                    <a:pt x="162" y="552"/>
                  </a:lnTo>
                  <a:lnTo>
                    <a:pt x="162" y="552"/>
                  </a:lnTo>
                  <a:lnTo>
                    <a:pt x="160" y="556"/>
                  </a:lnTo>
                  <a:lnTo>
                    <a:pt x="154" y="556"/>
                  </a:lnTo>
                  <a:lnTo>
                    <a:pt x="150" y="556"/>
                  </a:lnTo>
                  <a:lnTo>
                    <a:pt x="148" y="554"/>
                  </a:lnTo>
                  <a:lnTo>
                    <a:pt x="148" y="554"/>
                  </a:lnTo>
                  <a:close/>
                  <a:moveTo>
                    <a:pt x="212" y="1028"/>
                  </a:moveTo>
                  <a:lnTo>
                    <a:pt x="212" y="1028"/>
                  </a:lnTo>
                  <a:lnTo>
                    <a:pt x="206" y="1032"/>
                  </a:lnTo>
                  <a:lnTo>
                    <a:pt x="196" y="1032"/>
                  </a:lnTo>
                  <a:lnTo>
                    <a:pt x="196" y="1032"/>
                  </a:lnTo>
                  <a:lnTo>
                    <a:pt x="196" y="1026"/>
                  </a:lnTo>
                  <a:lnTo>
                    <a:pt x="198" y="1018"/>
                  </a:lnTo>
                  <a:lnTo>
                    <a:pt x="198" y="1018"/>
                  </a:lnTo>
                  <a:lnTo>
                    <a:pt x="208" y="1020"/>
                  </a:lnTo>
                  <a:lnTo>
                    <a:pt x="214" y="1020"/>
                  </a:lnTo>
                  <a:lnTo>
                    <a:pt x="214" y="1020"/>
                  </a:lnTo>
                  <a:lnTo>
                    <a:pt x="212" y="1028"/>
                  </a:lnTo>
                  <a:lnTo>
                    <a:pt x="212" y="1028"/>
                  </a:lnTo>
                  <a:close/>
                  <a:moveTo>
                    <a:pt x="220" y="546"/>
                  </a:moveTo>
                  <a:lnTo>
                    <a:pt x="220" y="546"/>
                  </a:lnTo>
                  <a:lnTo>
                    <a:pt x="214" y="544"/>
                  </a:lnTo>
                  <a:lnTo>
                    <a:pt x="214" y="544"/>
                  </a:lnTo>
                  <a:lnTo>
                    <a:pt x="214" y="540"/>
                  </a:lnTo>
                  <a:lnTo>
                    <a:pt x="214" y="540"/>
                  </a:lnTo>
                  <a:lnTo>
                    <a:pt x="212" y="542"/>
                  </a:lnTo>
                  <a:lnTo>
                    <a:pt x="212" y="542"/>
                  </a:lnTo>
                  <a:lnTo>
                    <a:pt x="210" y="542"/>
                  </a:lnTo>
                  <a:lnTo>
                    <a:pt x="210" y="542"/>
                  </a:lnTo>
                  <a:lnTo>
                    <a:pt x="210" y="540"/>
                  </a:lnTo>
                  <a:lnTo>
                    <a:pt x="210" y="540"/>
                  </a:lnTo>
                  <a:lnTo>
                    <a:pt x="212" y="536"/>
                  </a:lnTo>
                  <a:lnTo>
                    <a:pt x="212" y="536"/>
                  </a:lnTo>
                  <a:lnTo>
                    <a:pt x="210" y="534"/>
                  </a:lnTo>
                  <a:lnTo>
                    <a:pt x="210" y="534"/>
                  </a:lnTo>
                  <a:lnTo>
                    <a:pt x="210" y="534"/>
                  </a:lnTo>
                  <a:lnTo>
                    <a:pt x="210" y="534"/>
                  </a:lnTo>
                  <a:lnTo>
                    <a:pt x="204" y="538"/>
                  </a:lnTo>
                  <a:lnTo>
                    <a:pt x="200" y="542"/>
                  </a:lnTo>
                  <a:lnTo>
                    <a:pt x="200" y="542"/>
                  </a:lnTo>
                  <a:lnTo>
                    <a:pt x="196" y="542"/>
                  </a:lnTo>
                  <a:lnTo>
                    <a:pt x="196" y="542"/>
                  </a:lnTo>
                  <a:lnTo>
                    <a:pt x="196" y="542"/>
                  </a:lnTo>
                  <a:lnTo>
                    <a:pt x="196" y="542"/>
                  </a:lnTo>
                  <a:lnTo>
                    <a:pt x="200" y="538"/>
                  </a:lnTo>
                  <a:lnTo>
                    <a:pt x="204" y="534"/>
                  </a:lnTo>
                  <a:lnTo>
                    <a:pt x="204" y="534"/>
                  </a:lnTo>
                  <a:lnTo>
                    <a:pt x="204" y="534"/>
                  </a:lnTo>
                  <a:lnTo>
                    <a:pt x="200" y="534"/>
                  </a:lnTo>
                  <a:lnTo>
                    <a:pt x="200" y="534"/>
                  </a:lnTo>
                  <a:lnTo>
                    <a:pt x="198" y="536"/>
                  </a:lnTo>
                  <a:lnTo>
                    <a:pt x="198" y="536"/>
                  </a:lnTo>
                  <a:lnTo>
                    <a:pt x="196" y="536"/>
                  </a:lnTo>
                  <a:lnTo>
                    <a:pt x="196" y="536"/>
                  </a:lnTo>
                  <a:lnTo>
                    <a:pt x="196" y="536"/>
                  </a:lnTo>
                  <a:lnTo>
                    <a:pt x="196" y="532"/>
                  </a:lnTo>
                  <a:lnTo>
                    <a:pt x="196" y="532"/>
                  </a:lnTo>
                  <a:lnTo>
                    <a:pt x="194" y="534"/>
                  </a:lnTo>
                  <a:lnTo>
                    <a:pt x="194" y="534"/>
                  </a:lnTo>
                  <a:lnTo>
                    <a:pt x="190" y="536"/>
                  </a:lnTo>
                  <a:lnTo>
                    <a:pt x="186" y="536"/>
                  </a:lnTo>
                  <a:lnTo>
                    <a:pt x="186" y="536"/>
                  </a:lnTo>
                  <a:lnTo>
                    <a:pt x="176" y="534"/>
                  </a:lnTo>
                  <a:lnTo>
                    <a:pt x="176" y="534"/>
                  </a:lnTo>
                  <a:lnTo>
                    <a:pt x="166" y="536"/>
                  </a:lnTo>
                  <a:lnTo>
                    <a:pt x="166" y="536"/>
                  </a:lnTo>
                  <a:lnTo>
                    <a:pt x="166" y="532"/>
                  </a:lnTo>
                  <a:lnTo>
                    <a:pt x="166" y="532"/>
                  </a:lnTo>
                  <a:lnTo>
                    <a:pt x="170" y="528"/>
                  </a:lnTo>
                  <a:lnTo>
                    <a:pt x="176" y="524"/>
                  </a:lnTo>
                  <a:lnTo>
                    <a:pt x="176" y="524"/>
                  </a:lnTo>
                  <a:lnTo>
                    <a:pt x="172" y="524"/>
                  </a:lnTo>
                  <a:lnTo>
                    <a:pt x="172" y="524"/>
                  </a:lnTo>
                  <a:lnTo>
                    <a:pt x="172" y="524"/>
                  </a:lnTo>
                  <a:lnTo>
                    <a:pt x="172" y="524"/>
                  </a:lnTo>
                  <a:lnTo>
                    <a:pt x="174" y="520"/>
                  </a:lnTo>
                  <a:lnTo>
                    <a:pt x="174" y="520"/>
                  </a:lnTo>
                  <a:lnTo>
                    <a:pt x="178" y="518"/>
                  </a:lnTo>
                  <a:lnTo>
                    <a:pt x="178" y="518"/>
                  </a:lnTo>
                  <a:lnTo>
                    <a:pt x="176" y="514"/>
                  </a:lnTo>
                  <a:lnTo>
                    <a:pt x="176" y="514"/>
                  </a:lnTo>
                  <a:lnTo>
                    <a:pt x="182" y="502"/>
                  </a:lnTo>
                  <a:lnTo>
                    <a:pt x="186" y="498"/>
                  </a:lnTo>
                  <a:lnTo>
                    <a:pt x="190" y="494"/>
                  </a:lnTo>
                  <a:lnTo>
                    <a:pt x="190" y="494"/>
                  </a:lnTo>
                  <a:lnTo>
                    <a:pt x="198" y="492"/>
                  </a:lnTo>
                  <a:lnTo>
                    <a:pt x="198" y="492"/>
                  </a:lnTo>
                  <a:lnTo>
                    <a:pt x="198" y="492"/>
                  </a:lnTo>
                  <a:lnTo>
                    <a:pt x="198" y="492"/>
                  </a:lnTo>
                  <a:lnTo>
                    <a:pt x="200" y="492"/>
                  </a:lnTo>
                  <a:lnTo>
                    <a:pt x="200" y="492"/>
                  </a:lnTo>
                  <a:lnTo>
                    <a:pt x="200" y="494"/>
                  </a:lnTo>
                  <a:lnTo>
                    <a:pt x="200" y="494"/>
                  </a:lnTo>
                  <a:lnTo>
                    <a:pt x="196" y="496"/>
                  </a:lnTo>
                  <a:lnTo>
                    <a:pt x="196" y="496"/>
                  </a:lnTo>
                  <a:lnTo>
                    <a:pt x="196" y="500"/>
                  </a:lnTo>
                  <a:lnTo>
                    <a:pt x="192" y="504"/>
                  </a:lnTo>
                  <a:lnTo>
                    <a:pt x="190" y="508"/>
                  </a:lnTo>
                  <a:lnTo>
                    <a:pt x="188" y="512"/>
                  </a:lnTo>
                  <a:lnTo>
                    <a:pt x="188" y="512"/>
                  </a:lnTo>
                  <a:lnTo>
                    <a:pt x="192" y="510"/>
                  </a:lnTo>
                  <a:lnTo>
                    <a:pt x="194" y="508"/>
                  </a:lnTo>
                  <a:lnTo>
                    <a:pt x="194" y="508"/>
                  </a:lnTo>
                  <a:lnTo>
                    <a:pt x="198" y="510"/>
                  </a:lnTo>
                  <a:lnTo>
                    <a:pt x="198" y="510"/>
                  </a:lnTo>
                  <a:lnTo>
                    <a:pt x="194" y="512"/>
                  </a:lnTo>
                  <a:lnTo>
                    <a:pt x="194" y="514"/>
                  </a:lnTo>
                  <a:lnTo>
                    <a:pt x="194" y="514"/>
                  </a:lnTo>
                  <a:lnTo>
                    <a:pt x="200" y="516"/>
                  </a:lnTo>
                  <a:lnTo>
                    <a:pt x="204" y="518"/>
                  </a:lnTo>
                  <a:lnTo>
                    <a:pt x="204" y="518"/>
                  </a:lnTo>
                  <a:lnTo>
                    <a:pt x="206" y="516"/>
                  </a:lnTo>
                  <a:lnTo>
                    <a:pt x="206" y="516"/>
                  </a:lnTo>
                  <a:lnTo>
                    <a:pt x="212" y="516"/>
                  </a:lnTo>
                  <a:lnTo>
                    <a:pt x="216" y="518"/>
                  </a:lnTo>
                  <a:lnTo>
                    <a:pt x="216" y="518"/>
                  </a:lnTo>
                  <a:lnTo>
                    <a:pt x="214" y="518"/>
                  </a:lnTo>
                  <a:lnTo>
                    <a:pt x="214" y="518"/>
                  </a:lnTo>
                  <a:lnTo>
                    <a:pt x="210" y="522"/>
                  </a:lnTo>
                  <a:lnTo>
                    <a:pt x="210" y="522"/>
                  </a:lnTo>
                  <a:lnTo>
                    <a:pt x="210" y="522"/>
                  </a:lnTo>
                  <a:lnTo>
                    <a:pt x="210" y="522"/>
                  </a:lnTo>
                  <a:lnTo>
                    <a:pt x="214" y="526"/>
                  </a:lnTo>
                  <a:lnTo>
                    <a:pt x="214" y="526"/>
                  </a:lnTo>
                  <a:lnTo>
                    <a:pt x="218" y="524"/>
                  </a:lnTo>
                  <a:lnTo>
                    <a:pt x="218" y="524"/>
                  </a:lnTo>
                  <a:lnTo>
                    <a:pt x="220" y="526"/>
                  </a:lnTo>
                  <a:lnTo>
                    <a:pt x="220" y="526"/>
                  </a:lnTo>
                  <a:lnTo>
                    <a:pt x="220" y="526"/>
                  </a:lnTo>
                  <a:lnTo>
                    <a:pt x="216" y="528"/>
                  </a:lnTo>
                  <a:lnTo>
                    <a:pt x="212" y="530"/>
                  </a:lnTo>
                  <a:lnTo>
                    <a:pt x="212" y="530"/>
                  </a:lnTo>
                  <a:lnTo>
                    <a:pt x="212" y="530"/>
                  </a:lnTo>
                  <a:lnTo>
                    <a:pt x="216" y="534"/>
                  </a:lnTo>
                  <a:lnTo>
                    <a:pt x="216" y="534"/>
                  </a:lnTo>
                  <a:lnTo>
                    <a:pt x="216" y="534"/>
                  </a:lnTo>
                  <a:lnTo>
                    <a:pt x="216" y="534"/>
                  </a:lnTo>
                  <a:lnTo>
                    <a:pt x="218" y="532"/>
                  </a:lnTo>
                  <a:lnTo>
                    <a:pt x="218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220" y="534"/>
                  </a:lnTo>
                  <a:lnTo>
                    <a:pt x="220" y="534"/>
                  </a:lnTo>
                  <a:lnTo>
                    <a:pt x="220" y="536"/>
                  </a:lnTo>
                  <a:lnTo>
                    <a:pt x="222" y="536"/>
                  </a:lnTo>
                  <a:lnTo>
                    <a:pt x="222" y="536"/>
                  </a:lnTo>
                  <a:lnTo>
                    <a:pt x="222" y="540"/>
                  </a:lnTo>
                  <a:lnTo>
                    <a:pt x="220" y="546"/>
                  </a:lnTo>
                  <a:lnTo>
                    <a:pt x="220" y="546"/>
                  </a:lnTo>
                  <a:close/>
                  <a:moveTo>
                    <a:pt x="266" y="350"/>
                  </a:moveTo>
                  <a:lnTo>
                    <a:pt x="266" y="350"/>
                  </a:lnTo>
                  <a:lnTo>
                    <a:pt x="266" y="350"/>
                  </a:lnTo>
                  <a:lnTo>
                    <a:pt x="266" y="350"/>
                  </a:lnTo>
                  <a:lnTo>
                    <a:pt x="268" y="348"/>
                  </a:lnTo>
                  <a:lnTo>
                    <a:pt x="268" y="348"/>
                  </a:lnTo>
                  <a:lnTo>
                    <a:pt x="270" y="348"/>
                  </a:lnTo>
                  <a:lnTo>
                    <a:pt x="270" y="348"/>
                  </a:lnTo>
                  <a:lnTo>
                    <a:pt x="270" y="348"/>
                  </a:lnTo>
                  <a:lnTo>
                    <a:pt x="270" y="348"/>
                  </a:lnTo>
                  <a:lnTo>
                    <a:pt x="266" y="350"/>
                  </a:lnTo>
                  <a:lnTo>
                    <a:pt x="266" y="350"/>
                  </a:lnTo>
                  <a:close/>
                  <a:moveTo>
                    <a:pt x="886" y="600"/>
                  </a:moveTo>
                  <a:lnTo>
                    <a:pt x="886" y="600"/>
                  </a:lnTo>
                  <a:lnTo>
                    <a:pt x="886" y="598"/>
                  </a:lnTo>
                  <a:lnTo>
                    <a:pt x="886" y="598"/>
                  </a:lnTo>
                  <a:lnTo>
                    <a:pt x="890" y="598"/>
                  </a:lnTo>
                  <a:lnTo>
                    <a:pt x="890" y="598"/>
                  </a:lnTo>
                  <a:lnTo>
                    <a:pt x="900" y="596"/>
                  </a:lnTo>
                  <a:lnTo>
                    <a:pt x="900" y="596"/>
                  </a:lnTo>
                  <a:lnTo>
                    <a:pt x="894" y="600"/>
                  </a:lnTo>
                  <a:lnTo>
                    <a:pt x="894" y="600"/>
                  </a:lnTo>
                  <a:lnTo>
                    <a:pt x="896" y="602"/>
                  </a:lnTo>
                  <a:lnTo>
                    <a:pt x="896" y="602"/>
                  </a:lnTo>
                  <a:lnTo>
                    <a:pt x="892" y="604"/>
                  </a:lnTo>
                  <a:lnTo>
                    <a:pt x="886" y="604"/>
                  </a:lnTo>
                  <a:lnTo>
                    <a:pt x="886" y="604"/>
                  </a:lnTo>
                  <a:lnTo>
                    <a:pt x="886" y="606"/>
                  </a:lnTo>
                  <a:lnTo>
                    <a:pt x="886" y="606"/>
                  </a:lnTo>
                  <a:lnTo>
                    <a:pt x="882" y="604"/>
                  </a:lnTo>
                  <a:lnTo>
                    <a:pt x="882" y="604"/>
                  </a:lnTo>
                  <a:lnTo>
                    <a:pt x="880" y="602"/>
                  </a:lnTo>
                  <a:lnTo>
                    <a:pt x="880" y="602"/>
                  </a:lnTo>
                  <a:lnTo>
                    <a:pt x="886" y="600"/>
                  </a:lnTo>
                  <a:lnTo>
                    <a:pt x="886" y="600"/>
                  </a:lnTo>
                  <a:close/>
                  <a:moveTo>
                    <a:pt x="806" y="596"/>
                  </a:moveTo>
                  <a:lnTo>
                    <a:pt x="806" y="596"/>
                  </a:lnTo>
                  <a:lnTo>
                    <a:pt x="806" y="596"/>
                  </a:lnTo>
                  <a:lnTo>
                    <a:pt x="806" y="596"/>
                  </a:lnTo>
                  <a:lnTo>
                    <a:pt x="806" y="596"/>
                  </a:lnTo>
                  <a:lnTo>
                    <a:pt x="806" y="596"/>
                  </a:lnTo>
                  <a:lnTo>
                    <a:pt x="810" y="598"/>
                  </a:lnTo>
                  <a:lnTo>
                    <a:pt x="810" y="598"/>
                  </a:lnTo>
                  <a:lnTo>
                    <a:pt x="810" y="596"/>
                  </a:lnTo>
                  <a:lnTo>
                    <a:pt x="810" y="596"/>
                  </a:lnTo>
                  <a:lnTo>
                    <a:pt x="810" y="596"/>
                  </a:lnTo>
                  <a:lnTo>
                    <a:pt x="810" y="596"/>
                  </a:lnTo>
                  <a:lnTo>
                    <a:pt x="810" y="598"/>
                  </a:lnTo>
                  <a:lnTo>
                    <a:pt x="810" y="598"/>
                  </a:lnTo>
                  <a:lnTo>
                    <a:pt x="812" y="598"/>
                  </a:lnTo>
                  <a:lnTo>
                    <a:pt x="812" y="598"/>
                  </a:lnTo>
                  <a:lnTo>
                    <a:pt x="818" y="598"/>
                  </a:lnTo>
                  <a:lnTo>
                    <a:pt x="818" y="598"/>
                  </a:lnTo>
                  <a:lnTo>
                    <a:pt x="824" y="600"/>
                  </a:lnTo>
                  <a:lnTo>
                    <a:pt x="824" y="600"/>
                  </a:lnTo>
                  <a:lnTo>
                    <a:pt x="824" y="600"/>
                  </a:lnTo>
                  <a:lnTo>
                    <a:pt x="824" y="600"/>
                  </a:lnTo>
                  <a:lnTo>
                    <a:pt x="824" y="600"/>
                  </a:lnTo>
                  <a:lnTo>
                    <a:pt x="824" y="600"/>
                  </a:lnTo>
                  <a:lnTo>
                    <a:pt x="824" y="602"/>
                  </a:lnTo>
                  <a:lnTo>
                    <a:pt x="824" y="602"/>
                  </a:lnTo>
                  <a:lnTo>
                    <a:pt x="830" y="600"/>
                  </a:lnTo>
                  <a:lnTo>
                    <a:pt x="830" y="600"/>
                  </a:lnTo>
                  <a:lnTo>
                    <a:pt x="828" y="602"/>
                  </a:lnTo>
                  <a:lnTo>
                    <a:pt x="828" y="602"/>
                  </a:lnTo>
                  <a:lnTo>
                    <a:pt x="816" y="602"/>
                  </a:lnTo>
                  <a:lnTo>
                    <a:pt x="816" y="602"/>
                  </a:lnTo>
                  <a:lnTo>
                    <a:pt x="816" y="602"/>
                  </a:lnTo>
                  <a:lnTo>
                    <a:pt x="806" y="600"/>
                  </a:lnTo>
                  <a:lnTo>
                    <a:pt x="806" y="600"/>
                  </a:lnTo>
                  <a:lnTo>
                    <a:pt x="806" y="596"/>
                  </a:lnTo>
                  <a:lnTo>
                    <a:pt x="806" y="596"/>
                  </a:lnTo>
                  <a:close/>
                  <a:moveTo>
                    <a:pt x="718" y="570"/>
                  </a:moveTo>
                  <a:lnTo>
                    <a:pt x="718" y="570"/>
                  </a:lnTo>
                  <a:lnTo>
                    <a:pt x="724" y="572"/>
                  </a:lnTo>
                  <a:lnTo>
                    <a:pt x="730" y="572"/>
                  </a:lnTo>
                  <a:lnTo>
                    <a:pt x="730" y="572"/>
                  </a:lnTo>
                  <a:lnTo>
                    <a:pt x="736" y="572"/>
                  </a:lnTo>
                  <a:lnTo>
                    <a:pt x="736" y="572"/>
                  </a:lnTo>
                  <a:lnTo>
                    <a:pt x="736" y="572"/>
                  </a:lnTo>
                  <a:lnTo>
                    <a:pt x="734" y="576"/>
                  </a:lnTo>
                  <a:lnTo>
                    <a:pt x="734" y="580"/>
                  </a:lnTo>
                  <a:lnTo>
                    <a:pt x="734" y="580"/>
                  </a:lnTo>
                  <a:lnTo>
                    <a:pt x="734" y="582"/>
                  </a:lnTo>
                  <a:lnTo>
                    <a:pt x="734" y="582"/>
                  </a:lnTo>
                  <a:lnTo>
                    <a:pt x="734" y="582"/>
                  </a:lnTo>
                  <a:lnTo>
                    <a:pt x="732" y="586"/>
                  </a:lnTo>
                  <a:lnTo>
                    <a:pt x="732" y="586"/>
                  </a:lnTo>
                  <a:lnTo>
                    <a:pt x="724" y="582"/>
                  </a:lnTo>
                  <a:lnTo>
                    <a:pt x="716" y="578"/>
                  </a:lnTo>
                  <a:lnTo>
                    <a:pt x="716" y="578"/>
                  </a:lnTo>
                  <a:lnTo>
                    <a:pt x="712" y="578"/>
                  </a:lnTo>
                  <a:lnTo>
                    <a:pt x="710" y="576"/>
                  </a:lnTo>
                  <a:lnTo>
                    <a:pt x="710" y="576"/>
                  </a:lnTo>
                  <a:lnTo>
                    <a:pt x="712" y="572"/>
                  </a:lnTo>
                  <a:lnTo>
                    <a:pt x="714" y="572"/>
                  </a:lnTo>
                  <a:lnTo>
                    <a:pt x="718" y="570"/>
                  </a:lnTo>
                  <a:lnTo>
                    <a:pt x="718" y="570"/>
                  </a:lnTo>
                  <a:close/>
                  <a:moveTo>
                    <a:pt x="676" y="528"/>
                  </a:moveTo>
                  <a:lnTo>
                    <a:pt x="676" y="528"/>
                  </a:lnTo>
                  <a:lnTo>
                    <a:pt x="682" y="524"/>
                  </a:lnTo>
                  <a:lnTo>
                    <a:pt x="682" y="524"/>
                  </a:lnTo>
                  <a:lnTo>
                    <a:pt x="682" y="522"/>
                  </a:lnTo>
                  <a:lnTo>
                    <a:pt x="682" y="522"/>
                  </a:lnTo>
                  <a:lnTo>
                    <a:pt x="684" y="522"/>
                  </a:lnTo>
                  <a:lnTo>
                    <a:pt x="684" y="522"/>
                  </a:lnTo>
                  <a:lnTo>
                    <a:pt x="684" y="522"/>
                  </a:lnTo>
                  <a:lnTo>
                    <a:pt x="684" y="522"/>
                  </a:lnTo>
                  <a:lnTo>
                    <a:pt x="684" y="532"/>
                  </a:lnTo>
                  <a:lnTo>
                    <a:pt x="684" y="536"/>
                  </a:lnTo>
                  <a:lnTo>
                    <a:pt x="682" y="538"/>
                  </a:lnTo>
                  <a:lnTo>
                    <a:pt x="682" y="538"/>
                  </a:lnTo>
                  <a:lnTo>
                    <a:pt x="680" y="538"/>
                  </a:lnTo>
                  <a:lnTo>
                    <a:pt x="680" y="538"/>
                  </a:lnTo>
                  <a:lnTo>
                    <a:pt x="680" y="538"/>
                  </a:lnTo>
                  <a:lnTo>
                    <a:pt x="678" y="538"/>
                  </a:lnTo>
                  <a:lnTo>
                    <a:pt x="678" y="538"/>
                  </a:lnTo>
                  <a:lnTo>
                    <a:pt x="678" y="536"/>
                  </a:lnTo>
                  <a:lnTo>
                    <a:pt x="678" y="536"/>
                  </a:lnTo>
                  <a:lnTo>
                    <a:pt x="678" y="536"/>
                  </a:lnTo>
                  <a:lnTo>
                    <a:pt x="678" y="536"/>
                  </a:lnTo>
                  <a:lnTo>
                    <a:pt x="676" y="534"/>
                  </a:lnTo>
                  <a:lnTo>
                    <a:pt x="676" y="534"/>
                  </a:lnTo>
                  <a:lnTo>
                    <a:pt x="678" y="534"/>
                  </a:lnTo>
                  <a:lnTo>
                    <a:pt x="678" y="534"/>
                  </a:lnTo>
                  <a:lnTo>
                    <a:pt x="678" y="534"/>
                  </a:lnTo>
                  <a:lnTo>
                    <a:pt x="678" y="534"/>
                  </a:lnTo>
                  <a:lnTo>
                    <a:pt x="678" y="534"/>
                  </a:lnTo>
                  <a:lnTo>
                    <a:pt x="676" y="532"/>
                  </a:lnTo>
                  <a:lnTo>
                    <a:pt x="676" y="532"/>
                  </a:lnTo>
                  <a:lnTo>
                    <a:pt x="678" y="532"/>
                  </a:lnTo>
                  <a:lnTo>
                    <a:pt x="678" y="532"/>
                  </a:lnTo>
                  <a:lnTo>
                    <a:pt x="676" y="530"/>
                  </a:lnTo>
                  <a:lnTo>
                    <a:pt x="676" y="530"/>
                  </a:lnTo>
                  <a:lnTo>
                    <a:pt x="676" y="530"/>
                  </a:lnTo>
                  <a:lnTo>
                    <a:pt x="676" y="530"/>
                  </a:lnTo>
                  <a:lnTo>
                    <a:pt x="676" y="528"/>
                  </a:lnTo>
                  <a:lnTo>
                    <a:pt x="676" y="528"/>
                  </a:lnTo>
                  <a:close/>
                  <a:moveTo>
                    <a:pt x="674" y="544"/>
                  </a:moveTo>
                  <a:lnTo>
                    <a:pt x="674" y="544"/>
                  </a:lnTo>
                  <a:lnTo>
                    <a:pt x="678" y="544"/>
                  </a:lnTo>
                  <a:lnTo>
                    <a:pt x="682" y="540"/>
                  </a:lnTo>
                  <a:lnTo>
                    <a:pt x="682" y="540"/>
                  </a:lnTo>
                  <a:lnTo>
                    <a:pt x="686" y="544"/>
                  </a:lnTo>
                  <a:lnTo>
                    <a:pt x="688" y="546"/>
                  </a:lnTo>
                  <a:lnTo>
                    <a:pt x="688" y="548"/>
                  </a:lnTo>
                  <a:lnTo>
                    <a:pt x="688" y="548"/>
                  </a:lnTo>
                  <a:lnTo>
                    <a:pt x="686" y="552"/>
                  </a:lnTo>
                  <a:lnTo>
                    <a:pt x="686" y="552"/>
                  </a:lnTo>
                  <a:lnTo>
                    <a:pt x="686" y="556"/>
                  </a:lnTo>
                  <a:lnTo>
                    <a:pt x="686" y="556"/>
                  </a:lnTo>
                  <a:lnTo>
                    <a:pt x="686" y="558"/>
                  </a:lnTo>
                  <a:lnTo>
                    <a:pt x="684" y="562"/>
                  </a:lnTo>
                  <a:lnTo>
                    <a:pt x="684" y="562"/>
                  </a:lnTo>
                  <a:lnTo>
                    <a:pt x="682" y="560"/>
                  </a:lnTo>
                  <a:lnTo>
                    <a:pt x="680" y="560"/>
                  </a:lnTo>
                  <a:lnTo>
                    <a:pt x="680" y="560"/>
                  </a:lnTo>
                  <a:lnTo>
                    <a:pt x="678" y="564"/>
                  </a:lnTo>
                  <a:lnTo>
                    <a:pt x="678" y="564"/>
                  </a:lnTo>
                  <a:lnTo>
                    <a:pt x="676" y="562"/>
                  </a:lnTo>
                  <a:lnTo>
                    <a:pt x="676" y="558"/>
                  </a:lnTo>
                  <a:lnTo>
                    <a:pt x="676" y="550"/>
                  </a:lnTo>
                  <a:lnTo>
                    <a:pt x="676" y="550"/>
                  </a:lnTo>
                  <a:lnTo>
                    <a:pt x="674" y="544"/>
                  </a:lnTo>
                  <a:lnTo>
                    <a:pt x="674" y="544"/>
                  </a:lnTo>
                  <a:lnTo>
                    <a:pt x="674" y="544"/>
                  </a:lnTo>
                  <a:lnTo>
                    <a:pt x="674" y="544"/>
                  </a:lnTo>
                  <a:close/>
                  <a:moveTo>
                    <a:pt x="554" y="360"/>
                  </a:moveTo>
                  <a:lnTo>
                    <a:pt x="554" y="360"/>
                  </a:lnTo>
                  <a:lnTo>
                    <a:pt x="556" y="358"/>
                  </a:lnTo>
                  <a:lnTo>
                    <a:pt x="556" y="358"/>
                  </a:lnTo>
                  <a:lnTo>
                    <a:pt x="554" y="356"/>
                  </a:lnTo>
                  <a:lnTo>
                    <a:pt x="554" y="356"/>
                  </a:lnTo>
                  <a:lnTo>
                    <a:pt x="556" y="354"/>
                  </a:lnTo>
                  <a:lnTo>
                    <a:pt x="556" y="354"/>
                  </a:lnTo>
                  <a:lnTo>
                    <a:pt x="558" y="354"/>
                  </a:lnTo>
                  <a:lnTo>
                    <a:pt x="558" y="354"/>
                  </a:lnTo>
                  <a:lnTo>
                    <a:pt x="556" y="350"/>
                  </a:lnTo>
                  <a:lnTo>
                    <a:pt x="556" y="350"/>
                  </a:lnTo>
                  <a:lnTo>
                    <a:pt x="560" y="350"/>
                  </a:lnTo>
                  <a:lnTo>
                    <a:pt x="560" y="350"/>
                  </a:lnTo>
                  <a:lnTo>
                    <a:pt x="558" y="346"/>
                  </a:lnTo>
                  <a:lnTo>
                    <a:pt x="558" y="346"/>
                  </a:lnTo>
                  <a:lnTo>
                    <a:pt x="560" y="344"/>
                  </a:lnTo>
                  <a:lnTo>
                    <a:pt x="560" y="344"/>
                  </a:lnTo>
                  <a:lnTo>
                    <a:pt x="564" y="346"/>
                  </a:lnTo>
                  <a:lnTo>
                    <a:pt x="564" y="346"/>
                  </a:lnTo>
                  <a:lnTo>
                    <a:pt x="570" y="346"/>
                  </a:lnTo>
                  <a:lnTo>
                    <a:pt x="572" y="344"/>
                  </a:lnTo>
                  <a:lnTo>
                    <a:pt x="576" y="344"/>
                  </a:lnTo>
                  <a:lnTo>
                    <a:pt x="576" y="344"/>
                  </a:lnTo>
                  <a:lnTo>
                    <a:pt x="576" y="346"/>
                  </a:lnTo>
                  <a:lnTo>
                    <a:pt x="576" y="346"/>
                  </a:lnTo>
                  <a:lnTo>
                    <a:pt x="576" y="346"/>
                  </a:lnTo>
                  <a:lnTo>
                    <a:pt x="574" y="350"/>
                  </a:lnTo>
                  <a:lnTo>
                    <a:pt x="570" y="350"/>
                  </a:lnTo>
                  <a:lnTo>
                    <a:pt x="568" y="352"/>
                  </a:lnTo>
                  <a:lnTo>
                    <a:pt x="566" y="356"/>
                  </a:lnTo>
                  <a:lnTo>
                    <a:pt x="566" y="356"/>
                  </a:lnTo>
                  <a:lnTo>
                    <a:pt x="566" y="356"/>
                  </a:lnTo>
                  <a:lnTo>
                    <a:pt x="566" y="356"/>
                  </a:lnTo>
                  <a:lnTo>
                    <a:pt x="576" y="356"/>
                  </a:lnTo>
                  <a:lnTo>
                    <a:pt x="582" y="356"/>
                  </a:lnTo>
                  <a:lnTo>
                    <a:pt x="586" y="358"/>
                  </a:lnTo>
                  <a:lnTo>
                    <a:pt x="586" y="358"/>
                  </a:lnTo>
                  <a:lnTo>
                    <a:pt x="586" y="360"/>
                  </a:lnTo>
                  <a:lnTo>
                    <a:pt x="586" y="360"/>
                  </a:lnTo>
                  <a:lnTo>
                    <a:pt x="582" y="366"/>
                  </a:lnTo>
                  <a:lnTo>
                    <a:pt x="580" y="370"/>
                  </a:lnTo>
                  <a:lnTo>
                    <a:pt x="576" y="372"/>
                  </a:lnTo>
                  <a:lnTo>
                    <a:pt x="576" y="372"/>
                  </a:lnTo>
                  <a:lnTo>
                    <a:pt x="576" y="372"/>
                  </a:lnTo>
                  <a:lnTo>
                    <a:pt x="576" y="372"/>
                  </a:lnTo>
                  <a:lnTo>
                    <a:pt x="578" y="374"/>
                  </a:lnTo>
                  <a:lnTo>
                    <a:pt x="578" y="374"/>
                  </a:lnTo>
                  <a:lnTo>
                    <a:pt x="578" y="374"/>
                  </a:lnTo>
                  <a:lnTo>
                    <a:pt x="578" y="374"/>
                  </a:lnTo>
                  <a:lnTo>
                    <a:pt x="574" y="376"/>
                  </a:lnTo>
                  <a:lnTo>
                    <a:pt x="570" y="376"/>
                  </a:lnTo>
                  <a:lnTo>
                    <a:pt x="570" y="376"/>
                  </a:lnTo>
                  <a:lnTo>
                    <a:pt x="570" y="376"/>
                  </a:lnTo>
                  <a:lnTo>
                    <a:pt x="570" y="376"/>
                  </a:lnTo>
                  <a:lnTo>
                    <a:pt x="574" y="378"/>
                  </a:lnTo>
                  <a:lnTo>
                    <a:pt x="578" y="376"/>
                  </a:lnTo>
                  <a:lnTo>
                    <a:pt x="578" y="376"/>
                  </a:lnTo>
                  <a:lnTo>
                    <a:pt x="584" y="380"/>
                  </a:lnTo>
                  <a:lnTo>
                    <a:pt x="588" y="382"/>
                  </a:lnTo>
                  <a:lnTo>
                    <a:pt x="588" y="382"/>
                  </a:lnTo>
                  <a:lnTo>
                    <a:pt x="590" y="388"/>
                  </a:lnTo>
                  <a:lnTo>
                    <a:pt x="590" y="392"/>
                  </a:lnTo>
                  <a:lnTo>
                    <a:pt x="590" y="392"/>
                  </a:lnTo>
                  <a:lnTo>
                    <a:pt x="592" y="392"/>
                  </a:lnTo>
                  <a:lnTo>
                    <a:pt x="596" y="394"/>
                  </a:lnTo>
                  <a:lnTo>
                    <a:pt x="596" y="394"/>
                  </a:lnTo>
                  <a:lnTo>
                    <a:pt x="600" y="398"/>
                  </a:lnTo>
                  <a:lnTo>
                    <a:pt x="600" y="398"/>
                  </a:lnTo>
                  <a:lnTo>
                    <a:pt x="600" y="404"/>
                  </a:lnTo>
                  <a:lnTo>
                    <a:pt x="600" y="404"/>
                  </a:lnTo>
                  <a:lnTo>
                    <a:pt x="604" y="408"/>
                  </a:lnTo>
                  <a:lnTo>
                    <a:pt x="604" y="410"/>
                  </a:lnTo>
                  <a:lnTo>
                    <a:pt x="602" y="414"/>
                  </a:lnTo>
                  <a:lnTo>
                    <a:pt x="602" y="414"/>
                  </a:lnTo>
                  <a:lnTo>
                    <a:pt x="606" y="414"/>
                  </a:lnTo>
                  <a:lnTo>
                    <a:pt x="606" y="414"/>
                  </a:lnTo>
                  <a:lnTo>
                    <a:pt x="608" y="412"/>
                  </a:lnTo>
                  <a:lnTo>
                    <a:pt x="612" y="414"/>
                  </a:lnTo>
                  <a:lnTo>
                    <a:pt x="616" y="416"/>
                  </a:lnTo>
                  <a:lnTo>
                    <a:pt x="616" y="416"/>
                  </a:lnTo>
                  <a:lnTo>
                    <a:pt x="616" y="420"/>
                  </a:lnTo>
                  <a:lnTo>
                    <a:pt x="616" y="420"/>
                  </a:lnTo>
                  <a:lnTo>
                    <a:pt x="612" y="426"/>
                  </a:lnTo>
                  <a:lnTo>
                    <a:pt x="606" y="430"/>
                  </a:lnTo>
                  <a:lnTo>
                    <a:pt x="606" y="430"/>
                  </a:lnTo>
                  <a:lnTo>
                    <a:pt x="606" y="430"/>
                  </a:lnTo>
                  <a:lnTo>
                    <a:pt x="614" y="430"/>
                  </a:lnTo>
                  <a:lnTo>
                    <a:pt x="614" y="430"/>
                  </a:lnTo>
                  <a:lnTo>
                    <a:pt x="614" y="434"/>
                  </a:lnTo>
                  <a:lnTo>
                    <a:pt x="614" y="434"/>
                  </a:lnTo>
                  <a:lnTo>
                    <a:pt x="612" y="434"/>
                  </a:lnTo>
                  <a:lnTo>
                    <a:pt x="610" y="436"/>
                  </a:lnTo>
                  <a:lnTo>
                    <a:pt x="610" y="436"/>
                  </a:lnTo>
                  <a:lnTo>
                    <a:pt x="608" y="436"/>
                  </a:lnTo>
                  <a:lnTo>
                    <a:pt x="604" y="438"/>
                  </a:lnTo>
                  <a:lnTo>
                    <a:pt x="604" y="438"/>
                  </a:lnTo>
                  <a:lnTo>
                    <a:pt x="600" y="438"/>
                  </a:lnTo>
                  <a:lnTo>
                    <a:pt x="600" y="438"/>
                  </a:lnTo>
                  <a:lnTo>
                    <a:pt x="596" y="438"/>
                  </a:lnTo>
                  <a:lnTo>
                    <a:pt x="596" y="438"/>
                  </a:lnTo>
                  <a:lnTo>
                    <a:pt x="592" y="438"/>
                  </a:lnTo>
                  <a:lnTo>
                    <a:pt x="592" y="438"/>
                  </a:lnTo>
                  <a:lnTo>
                    <a:pt x="586" y="438"/>
                  </a:lnTo>
                  <a:lnTo>
                    <a:pt x="586" y="438"/>
                  </a:lnTo>
                  <a:lnTo>
                    <a:pt x="586" y="440"/>
                  </a:lnTo>
                  <a:lnTo>
                    <a:pt x="586" y="440"/>
                  </a:lnTo>
                  <a:lnTo>
                    <a:pt x="580" y="438"/>
                  </a:lnTo>
                  <a:lnTo>
                    <a:pt x="572" y="440"/>
                  </a:lnTo>
                  <a:lnTo>
                    <a:pt x="572" y="440"/>
                  </a:lnTo>
                  <a:lnTo>
                    <a:pt x="572" y="442"/>
                  </a:lnTo>
                  <a:lnTo>
                    <a:pt x="570" y="444"/>
                  </a:lnTo>
                  <a:lnTo>
                    <a:pt x="566" y="442"/>
                  </a:lnTo>
                  <a:lnTo>
                    <a:pt x="566" y="442"/>
                  </a:lnTo>
                  <a:lnTo>
                    <a:pt x="566" y="442"/>
                  </a:lnTo>
                  <a:lnTo>
                    <a:pt x="564" y="442"/>
                  </a:lnTo>
                  <a:lnTo>
                    <a:pt x="564" y="442"/>
                  </a:lnTo>
                  <a:lnTo>
                    <a:pt x="558" y="446"/>
                  </a:lnTo>
                  <a:lnTo>
                    <a:pt x="558" y="446"/>
                  </a:lnTo>
                  <a:lnTo>
                    <a:pt x="556" y="446"/>
                  </a:lnTo>
                  <a:lnTo>
                    <a:pt x="556" y="446"/>
                  </a:lnTo>
                  <a:lnTo>
                    <a:pt x="552" y="444"/>
                  </a:lnTo>
                  <a:lnTo>
                    <a:pt x="552" y="444"/>
                  </a:lnTo>
                  <a:lnTo>
                    <a:pt x="554" y="444"/>
                  </a:lnTo>
                  <a:lnTo>
                    <a:pt x="554" y="444"/>
                  </a:lnTo>
                  <a:lnTo>
                    <a:pt x="560" y="440"/>
                  </a:lnTo>
                  <a:lnTo>
                    <a:pt x="562" y="438"/>
                  </a:lnTo>
                  <a:lnTo>
                    <a:pt x="564" y="434"/>
                  </a:lnTo>
                  <a:lnTo>
                    <a:pt x="564" y="434"/>
                  </a:lnTo>
                  <a:lnTo>
                    <a:pt x="566" y="434"/>
                  </a:lnTo>
                  <a:lnTo>
                    <a:pt x="566" y="432"/>
                  </a:lnTo>
                  <a:lnTo>
                    <a:pt x="566" y="432"/>
                  </a:lnTo>
                  <a:lnTo>
                    <a:pt x="572" y="432"/>
                  </a:lnTo>
                  <a:lnTo>
                    <a:pt x="576" y="432"/>
                  </a:lnTo>
                  <a:lnTo>
                    <a:pt x="576" y="432"/>
                  </a:lnTo>
                  <a:lnTo>
                    <a:pt x="578" y="430"/>
                  </a:lnTo>
                  <a:lnTo>
                    <a:pt x="578" y="428"/>
                  </a:lnTo>
                  <a:lnTo>
                    <a:pt x="578" y="428"/>
                  </a:lnTo>
                  <a:lnTo>
                    <a:pt x="574" y="430"/>
                  </a:lnTo>
                  <a:lnTo>
                    <a:pt x="572" y="430"/>
                  </a:lnTo>
                  <a:lnTo>
                    <a:pt x="572" y="430"/>
                  </a:lnTo>
                  <a:lnTo>
                    <a:pt x="568" y="428"/>
                  </a:lnTo>
                  <a:lnTo>
                    <a:pt x="568" y="428"/>
                  </a:lnTo>
                  <a:lnTo>
                    <a:pt x="560" y="426"/>
                  </a:lnTo>
                  <a:lnTo>
                    <a:pt x="560" y="426"/>
                  </a:lnTo>
                  <a:lnTo>
                    <a:pt x="558" y="424"/>
                  </a:lnTo>
                  <a:lnTo>
                    <a:pt x="558" y="424"/>
                  </a:lnTo>
                  <a:lnTo>
                    <a:pt x="558" y="424"/>
                  </a:lnTo>
                  <a:lnTo>
                    <a:pt x="558" y="424"/>
                  </a:lnTo>
                  <a:lnTo>
                    <a:pt x="562" y="422"/>
                  </a:lnTo>
                  <a:lnTo>
                    <a:pt x="568" y="418"/>
                  </a:lnTo>
                  <a:lnTo>
                    <a:pt x="568" y="418"/>
                  </a:lnTo>
                  <a:lnTo>
                    <a:pt x="568" y="414"/>
                  </a:lnTo>
                  <a:lnTo>
                    <a:pt x="568" y="414"/>
                  </a:lnTo>
                  <a:lnTo>
                    <a:pt x="564" y="414"/>
                  </a:lnTo>
                  <a:lnTo>
                    <a:pt x="564" y="414"/>
                  </a:lnTo>
                  <a:lnTo>
                    <a:pt x="564" y="414"/>
                  </a:lnTo>
                  <a:lnTo>
                    <a:pt x="566" y="410"/>
                  </a:lnTo>
                  <a:lnTo>
                    <a:pt x="568" y="410"/>
                  </a:lnTo>
                  <a:lnTo>
                    <a:pt x="578" y="408"/>
                  </a:lnTo>
                  <a:lnTo>
                    <a:pt x="578" y="408"/>
                  </a:lnTo>
                  <a:lnTo>
                    <a:pt x="578" y="408"/>
                  </a:lnTo>
                  <a:lnTo>
                    <a:pt x="576" y="404"/>
                  </a:lnTo>
                  <a:lnTo>
                    <a:pt x="578" y="398"/>
                  </a:lnTo>
                  <a:lnTo>
                    <a:pt x="578" y="398"/>
                  </a:lnTo>
                  <a:lnTo>
                    <a:pt x="578" y="398"/>
                  </a:lnTo>
                  <a:lnTo>
                    <a:pt x="574" y="398"/>
                  </a:lnTo>
                  <a:lnTo>
                    <a:pt x="574" y="398"/>
                  </a:lnTo>
                  <a:lnTo>
                    <a:pt x="572" y="396"/>
                  </a:lnTo>
                  <a:lnTo>
                    <a:pt x="572" y="396"/>
                  </a:lnTo>
                  <a:lnTo>
                    <a:pt x="574" y="392"/>
                  </a:lnTo>
                  <a:lnTo>
                    <a:pt x="576" y="390"/>
                  </a:lnTo>
                  <a:lnTo>
                    <a:pt x="576" y="390"/>
                  </a:lnTo>
                  <a:lnTo>
                    <a:pt x="572" y="390"/>
                  </a:lnTo>
                  <a:lnTo>
                    <a:pt x="568" y="390"/>
                  </a:lnTo>
                  <a:lnTo>
                    <a:pt x="568" y="390"/>
                  </a:lnTo>
                  <a:lnTo>
                    <a:pt x="564" y="390"/>
                  </a:lnTo>
                  <a:lnTo>
                    <a:pt x="564" y="390"/>
                  </a:lnTo>
                  <a:lnTo>
                    <a:pt x="564" y="392"/>
                  </a:lnTo>
                  <a:lnTo>
                    <a:pt x="564" y="392"/>
                  </a:lnTo>
                  <a:lnTo>
                    <a:pt x="558" y="390"/>
                  </a:lnTo>
                  <a:lnTo>
                    <a:pt x="558" y="390"/>
                  </a:lnTo>
                  <a:lnTo>
                    <a:pt x="560" y="386"/>
                  </a:lnTo>
                  <a:lnTo>
                    <a:pt x="562" y="382"/>
                  </a:lnTo>
                  <a:lnTo>
                    <a:pt x="562" y="382"/>
                  </a:lnTo>
                  <a:lnTo>
                    <a:pt x="560" y="380"/>
                  </a:lnTo>
                  <a:lnTo>
                    <a:pt x="560" y="378"/>
                  </a:lnTo>
                  <a:lnTo>
                    <a:pt x="560" y="378"/>
                  </a:lnTo>
                  <a:lnTo>
                    <a:pt x="562" y="376"/>
                  </a:lnTo>
                  <a:lnTo>
                    <a:pt x="562" y="376"/>
                  </a:lnTo>
                  <a:lnTo>
                    <a:pt x="562" y="374"/>
                  </a:lnTo>
                  <a:lnTo>
                    <a:pt x="562" y="374"/>
                  </a:lnTo>
                  <a:lnTo>
                    <a:pt x="562" y="374"/>
                  </a:lnTo>
                  <a:lnTo>
                    <a:pt x="554" y="380"/>
                  </a:lnTo>
                  <a:lnTo>
                    <a:pt x="554" y="378"/>
                  </a:lnTo>
                  <a:lnTo>
                    <a:pt x="554" y="378"/>
                  </a:lnTo>
                  <a:lnTo>
                    <a:pt x="554" y="376"/>
                  </a:lnTo>
                  <a:lnTo>
                    <a:pt x="556" y="374"/>
                  </a:lnTo>
                  <a:lnTo>
                    <a:pt x="558" y="370"/>
                  </a:lnTo>
                  <a:lnTo>
                    <a:pt x="558" y="370"/>
                  </a:lnTo>
                  <a:lnTo>
                    <a:pt x="556" y="368"/>
                  </a:lnTo>
                  <a:lnTo>
                    <a:pt x="556" y="368"/>
                  </a:lnTo>
                  <a:lnTo>
                    <a:pt x="554" y="368"/>
                  </a:lnTo>
                  <a:lnTo>
                    <a:pt x="554" y="368"/>
                  </a:lnTo>
                  <a:lnTo>
                    <a:pt x="552" y="370"/>
                  </a:lnTo>
                  <a:lnTo>
                    <a:pt x="552" y="370"/>
                  </a:lnTo>
                  <a:lnTo>
                    <a:pt x="550" y="370"/>
                  </a:lnTo>
                  <a:lnTo>
                    <a:pt x="550" y="370"/>
                  </a:lnTo>
                  <a:lnTo>
                    <a:pt x="554" y="364"/>
                  </a:lnTo>
                  <a:lnTo>
                    <a:pt x="554" y="364"/>
                  </a:lnTo>
                  <a:lnTo>
                    <a:pt x="554" y="360"/>
                  </a:lnTo>
                  <a:lnTo>
                    <a:pt x="554" y="360"/>
                  </a:lnTo>
                  <a:close/>
                  <a:moveTo>
                    <a:pt x="554" y="384"/>
                  </a:moveTo>
                  <a:lnTo>
                    <a:pt x="554" y="384"/>
                  </a:lnTo>
                  <a:lnTo>
                    <a:pt x="554" y="384"/>
                  </a:lnTo>
                  <a:lnTo>
                    <a:pt x="554" y="384"/>
                  </a:lnTo>
                  <a:lnTo>
                    <a:pt x="554" y="380"/>
                  </a:lnTo>
                  <a:lnTo>
                    <a:pt x="554" y="380"/>
                  </a:lnTo>
                  <a:lnTo>
                    <a:pt x="556" y="380"/>
                  </a:lnTo>
                  <a:lnTo>
                    <a:pt x="556" y="380"/>
                  </a:lnTo>
                  <a:lnTo>
                    <a:pt x="556" y="382"/>
                  </a:lnTo>
                  <a:lnTo>
                    <a:pt x="556" y="382"/>
                  </a:lnTo>
                  <a:lnTo>
                    <a:pt x="554" y="384"/>
                  </a:lnTo>
                  <a:lnTo>
                    <a:pt x="554" y="384"/>
                  </a:lnTo>
                  <a:close/>
                  <a:moveTo>
                    <a:pt x="512" y="420"/>
                  </a:moveTo>
                  <a:lnTo>
                    <a:pt x="512" y="420"/>
                  </a:lnTo>
                  <a:lnTo>
                    <a:pt x="518" y="420"/>
                  </a:lnTo>
                  <a:lnTo>
                    <a:pt x="518" y="420"/>
                  </a:lnTo>
                  <a:lnTo>
                    <a:pt x="520" y="418"/>
                  </a:lnTo>
                  <a:lnTo>
                    <a:pt x="520" y="418"/>
                  </a:lnTo>
                  <a:lnTo>
                    <a:pt x="522" y="416"/>
                  </a:lnTo>
                  <a:lnTo>
                    <a:pt x="524" y="416"/>
                  </a:lnTo>
                  <a:lnTo>
                    <a:pt x="524" y="416"/>
                  </a:lnTo>
                  <a:lnTo>
                    <a:pt x="520" y="416"/>
                  </a:lnTo>
                  <a:lnTo>
                    <a:pt x="520" y="416"/>
                  </a:lnTo>
                  <a:lnTo>
                    <a:pt x="520" y="416"/>
                  </a:lnTo>
                  <a:lnTo>
                    <a:pt x="520" y="416"/>
                  </a:lnTo>
                  <a:lnTo>
                    <a:pt x="522" y="414"/>
                  </a:lnTo>
                  <a:lnTo>
                    <a:pt x="522" y="414"/>
                  </a:lnTo>
                  <a:lnTo>
                    <a:pt x="522" y="412"/>
                  </a:lnTo>
                  <a:lnTo>
                    <a:pt x="522" y="412"/>
                  </a:lnTo>
                  <a:lnTo>
                    <a:pt x="522" y="410"/>
                  </a:lnTo>
                  <a:lnTo>
                    <a:pt x="526" y="410"/>
                  </a:lnTo>
                  <a:lnTo>
                    <a:pt x="526" y="410"/>
                  </a:lnTo>
                  <a:lnTo>
                    <a:pt x="526" y="408"/>
                  </a:lnTo>
                  <a:lnTo>
                    <a:pt x="526" y="408"/>
                  </a:lnTo>
                  <a:lnTo>
                    <a:pt x="520" y="408"/>
                  </a:lnTo>
                  <a:lnTo>
                    <a:pt x="516" y="408"/>
                  </a:lnTo>
                  <a:lnTo>
                    <a:pt x="516" y="408"/>
                  </a:lnTo>
                  <a:lnTo>
                    <a:pt x="516" y="406"/>
                  </a:lnTo>
                  <a:lnTo>
                    <a:pt x="516" y="406"/>
                  </a:lnTo>
                  <a:lnTo>
                    <a:pt x="516" y="404"/>
                  </a:lnTo>
                  <a:lnTo>
                    <a:pt x="516" y="404"/>
                  </a:lnTo>
                  <a:lnTo>
                    <a:pt x="518" y="404"/>
                  </a:lnTo>
                  <a:lnTo>
                    <a:pt x="518" y="404"/>
                  </a:lnTo>
                  <a:lnTo>
                    <a:pt x="518" y="402"/>
                  </a:lnTo>
                  <a:lnTo>
                    <a:pt x="520" y="402"/>
                  </a:lnTo>
                  <a:lnTo>
                    <a:pt x="518" y="402"/>
                  </a:lnTo>
                  <a:lnTo>
                    <a:pt x="518" y="402"/>
                  </a:lnTo>
                  <a:lnTo>
                    <a:pt x="518" y="400"/>
                  </a:lnTo>
                  <a:lnTo>
                    <a:pt x="516" y="400"/>
                  </a:lnTo>
                  <a:lnTo>
                    <a:pt x="516" y="400"/>
                  </a:lnTo>
                  <a:lnTo>
                    <a:pt x="516" y="400"/>
                  </a:lnTo>
                  <a:lnTo>
                    <a:pt x="518" y="396"/>
                  </a:lnTo>
                  <a:lnTo>
                    <a:pt x="518" y="396"/>
                  </a:lnTo>
                  <a:lnTo>
                    <a:pt x="528" y="398"/>
                  </a:lnTo>
                  <a:lnTo>
                    <a:pt x="528" y="398"/>
                  </a:lnTo>
                  <a:lnTo>
                    <a:pt x="528" y="396"/>
                  </a:lnTo>
                  <a:lnTo>
                    <a:pt x="528" y="396"/>
                  </a:lnTo>
                  <a:lnTo>
                    <a:pt x="530" y="394"/>
                  </a:lnTo>
                  <a:lnTo>
                    <a:pt x="532" y="392"/>
                  </a:lnTo>
                  <a:lnTo>
                    <a:pt x="526" y="392"/>
                  </a:lnTo>
                  <a:lnTo>
                    <a:pt x="526" y="392"/>
                  </a:lnTo>
                  <a:lnTo>
                    <a:pt x="528" y="392"/>
                  </a:lnTo>
                  <a:lnTo>
                    <a:pt x="528" y="392"/>
                  </a:lnTo>
                  <a:lnTo>
                    <a:pt x="530" y="392"/>
                  </a:lnTo>
                  <a:lnTo>
                    <a:pt x="530" y="392"/>
                  </a:lnTo>
                  <a:lnTo>
                    <a:pt x="532" y="386"/>
                  </a:lnTo>
                  <a:lnTo>
                    <a:pt x="536" y="386"/>
                  </a:lnTo>
                  <a:lnTo>
                    <a:pt x="536" y="386"/>
                  </a:lnTo>
                  <a:lnTo>
                    <a:pt x="538" y="386"/>
                  </a:lnTo>
                  <a:lnTo>
                    <a:pt x="540" y="388"/>
                  </a:lnTo>
                  <a:lnTo>
                    <a:pt x="540" y="388"/>
                  </a:lnTo>
                  <a:lnTo>
                    <a:pt x="546" y="386"/>
                  </a:lnTo>
                  <a:lnTo>
                    <a:pt x="552" y="386"/>
                  </a:lnTo>
                  <a:lnTo>
                    <a:pt x="552" y="386"/>
                  </a:lnTo>
                  <a:lnTo>
                    <a:pt x="554" y="396"/>
                  </a:lnTo>
                  <a:lnTo>
                    <a:pt x="554" y="396"/>
                  </a:lnTo>
                  <a:lnTo>
                    <a:pt x="552" y="400"/>
                  </a:lnTo>
                  <a:lnTo>
                    <a:pt x="548" y="402"/>
                  </a:lnTo>
                  <a:lnTo>
                    <a:pt x="548" y="402"/>
                  </a:lnTo>
                  <a:lnTo>
                    <a:pt x="550" y="408"/>
                  </a:lnTo>
                  <a:lnTo>
                    <a:pt x="550" y="414"/>
                  </a:lnTo>
                  <a:lnTo>
                    <a:pt x="550" y="414"/>
                  </a:lnTo>
                  <a:lnTo>
                    <a:pt x="550" y="418"/>
                  </a:lnTo>
                  <a:lnTo>
                    <a:pt x="548" y="420"/>
                  </a:lnTo>
                  <a:lnTo>
                    <a:pt x="548" y="420"/>
                  </a:lnTo>
                  <a:lnTo>
                    <a:pt x="544" y="422"/>
                  </a:lnTo>
                  <a:lnTo>
                    <a:pt x="544" y="422"/>
                  </a:lnTo>
                  <a:lnTo>
                    <a:pt x="542" y="422"/>
                  </a:lnTo>
                  <a:lnTo>
                    <a:pt x="542" y="422"/>
                  </a:lnTo>
                  <a:lnTo>
                    <a:pt x="536" y="422"/>
                  </a:lnTo>
                  <a:lnTo>
                    <a:pt x="536" y="422"/>
                  </a:lnTo>
                  <a:lnTo>
                    <a:pt x="530" y="428"/>
                  </a:lnTo>
                  <a:lnTo>
                    <a:pt x="530" y="428"/>
                  </a:lnTo>
                  <a:lnTo>
                    <a:pt x="526" y="428"/>
                  </a:lnTo>
                  <a:lnTo>
                    <a:pt x="526" y="428"/>
                  </a:lnTo>
                  <a:lnTo>
                    <a:pt x="518" y="430"/>
                  </a:lnTo>
                  <a:lnTo>
                    <a:pt x="518" y="430"/>
                  </a:lnTo>
                  <a:lnTo>
                    <a:pt x="518" y="426"/>
                  </a:lnTo>
                  <a:lnTo>
                    <a:pt x="518" y="426"/>
                  </a:lnTo>
                  <a:lnTo>
                    <a:pt x="514" y="426"/>
                  </a:lnTo>
                  <a:lnTo>
                    <a:pt x="514" y="426"/>
                  </a:lnTo>
                  <a:lnTo>
                    <a:pt x="514" y="424"/>
                  </a:lnTo>
                  <a:lnTo>
                    <a:pt x="514" y="424"/>
                  </a:lnTo>
                  <a:lnTo>
                    <a:pt x="516" y="422"/>
                  </a:lnTo>
                  <a:lnTo>
                    <a:pt x="516" y="422"/>
                  </a:lnTo>
                  <a:lnTo>
                    <a:pt x="516" y="422"/>
                  </a:lnTo>
                  <a:lnTo>
                    <a:pt x="512" y="422"/>
                  </a:lnTo>
                  <a:lnTo>
                    <a:pt x="512" y="422"/>
                  </a:lnTo>
                  <a:lnTo>
                    <a:pt x="512" y="420"/>
                  </a:lnTo>
                  <a:lnTo>
                    <a:pt x="512" y="420"/>
                  </a:lnTo>
                  <a:close/>
                  <a:moveTo>
                    <a:pt x="440" y="282"/>
                  </a:moveTo>
                  <a:lnTo>
                    <a:pt x="440" y="282"/>
                  </a:lnTo>
                  <a:lnTo>
                    <a:pt x="432" y="280"/>
                  </a:lnTo>
                  <a:lnTo>
                    <a:pt x="432" y="280"/>
                  </a:lnTo>
                  <a:lnTo>
                    <a:pt x="428" y="276"/>
                  </a:lnTo>
                  <a:lnTo>
                    <a:pt x="428" y="276"/>
                  </a:lnTo>
                  <a:lnTo>
                    <a:pt x="418" y="276"/>
                  </a:lnTo>
                  <a:lnTo>
                    <a:pt x="412" y="276"/>
                  </a:lnTo>
                  <a:lnTo>
                    <a:pt x="410" y="274"/>
                  </a:lnTo>
                  <a:lnTo>
                    <a:pt x="410" y="274"/>
                  </a:lnTo>
                  <a:lnTo>
                    <a:pt x="414" y="272"/>
                  </a:lnTo>
                  <a:lnTo>
                    <a:pt x="418" y="268"/>
                  </a:lnTo>
                  <a:lnTo>
                    <a:pt x="418" y="268"/>
                  </a:lnTo>
                  <a:lnTo>
                    <a:pt x="414" y="266"/>
                  </a:lnTo>
                  <a:lnTo>
                    <a:pt x="410" y="264"/>
                  </a:lnTo>
                  <a:lnTo>
                    <a:pt x="410" y="264"/>
                  </a:lnTo>
                  <a:lnTo>
                    <a:pt x="404" y="264"/>
                  </a:lnTo>
                  <a:lnTo>
                    <a:pt x="400" y="264"/>
                  </a:lnTo>
                  <a:lnTo>
                    <a:pt x="400" y="264"/>
                  </a:lnTo>
                  <a:lnTo>
                    <a:pt x="400" y="264"/>
                  </a:lnTo>
                  <a:lnTo>
                    <a:pt x="400" y="264"/>
                  </a:lnTo>
                  <a:lnTo>
                    <a:pt x="400" y="262"/>
                  </a:lnTo>
                  <a:lnTo>
                    <a:pt x="400" y="262"/>
                  </a:lnTo>
                  <a:lnTo>
                    <a:pt x="402" y="262"/>
                  </a:lnTo>
                  <a:lnTo>
                    <a:pt x="406" y="260"/>
                  </a:lnTo>
                  <a:lnTo>
                    <a:pt x="416" y="258"/>
                  </a:lnTo>
                  <a:lnTo>
                    <a:pt x="416" y="258"/>
                  </a:lnTo>
                  <a:lnTo>
                    <a:pt x="416" y="256"/>
                  </a:lnTo>
                  <a:lnTo>
                    <a:pt x="416" y="256"/>
                  </a:lnTo>
                  <a:lnTo>
                    <a:pt x="416" y="254"/>
                  </a:lnTo>
                  <a:lnTo>
                    <a:pt x="416" y="254"/>
                  </a:lnTo>
                  <a:lnTo>
                    <a:pt x="408" y="252"/>
                  </a:lnTo>
                  <a:lnTo>
                    <a:pt x="408" y="252"/>
                  </a:lnTo>
                  <a:lnTo>
                    <a:pt x="404" y="252"/>
                  </a:lnTo>
                  <a:lnTo>
                    <a:pt x="400" y="254"/>
                  </a:lnTo>
                  <a:lnTo>
                    <a:pt x="398" y="254"/>
                  </a:lnTo>
                  <a:lnTo>
                    <a:pt x="394" y="252"/>
                  </a:lnTo>
                  <a:lnTo>
                    <a:pt x="394" y="252"/>
                  </a:lnTo>
                  <a:lnTo>
                    <a:pt x="394" y="250"/>
                  </a:lnTo>
                  <a:lnTo>
                    <a:pt x="394" y="250"/>
                  </a:lnTo>
                  <a:lnTo>
                    <a:pt x="402" y="248"/>
                  </a:lnTo>
                  <a:lnTo>
                    <a:pt x="402" y="248"/>
                  </a:lnTo>
                  <a:lnTo>
                    <a:pt x="402" y="248"/>
                  </a:lnTo>
                  <a:lnTo>
                    <a:pt x="402" y="248"/>
                  </a:lnTo>
                  <a:lnTo>
                    <a:pt x="400" y="244"/>
                  </a:lnTo>
                  <a:lnTo>
                    <a:pt x="400" y="244"/>
                  </a:lnTo>
                  <a:lnTo>
                    <a:pt x="402" y="244"/>
                  </a:lnTo>
                  <a:lnTo>
                    <a:pt x="404" y="244"/>
                  </a:lnTo>
                  <a:lnTo>
                    <a:pt x="406" y="246"/>
                  </a:lnTo>
                  <a:lnTo>
                    <a:pt x="410" y="244"/>
                  </a:lnTo>
                  <a:lnTo>
                    <a:pt x="410" y="244"/>
                  </a:lnTo>
                  <a:lnTo>
                    <a:pt x="410" y="244"/>
                  </a:lnTo>
                  <a:lnTo>
                    <a:pt x="406" y="240"/>
                  </a:lnTo>
                  <a:lnTo>
                    <a:pt x="406" y="240"/>
                  </a:lnTo>
                  <a:lnTo>
                    <a:pt x="406" y="240"/>
                  </a:lnTo>
                  <a:lnTo>
                    <a:pt x="406" y="240"/>
                  </a:lnTo>
                  <a:lnTo>
                    <a:pt x="408" y="238"/>
                  </a:lnTo>
                  <a:lnTo>
                    <a:pt x="408" y="238"/>
                  </a:lnTo>
                  <a:lnTo>
                    <a:pt x="416" y="242"/>
                  </a:lnTo>
                  <a:lnTo>
                    <a:pt x="418" y="244"/>
                  </a:lnTo>
                  <a:lnTo>
                    <a:pt x="420" y="246"/>
                  </a:lnTo>
                  <a:lnTo>
                    <a:pt x="420" y="246"/>
                  </a:lnTo>
                  <a:lnTo>
                    <a:pt x="420" y="250"/>
                  </a:lnTo>
                  <a:lnTo>
                    <a:pt x="418" y="252"/>
                  </a:lnTo>
                  <a:lnTo>
                    <a:pt x="418" y="252"/>
                  </a:lnTo>
                  <a:lnTo>
                    <a:pt x="422" y="256"/>
                  </a:lnTo>
                  <a:lnTo>
                    <a:pt x="422" y="256"/>
                  </a:lnTo>
                  <a:lnTo>
                    <a:pt x="424" y="254"/>
                  </a:lnTo>
                  <a:lnTo>
                    <a:pt x="424" y="254"/>
                  </a:lnTo>
                  <a:lnTo>
                    <a:pt x="430" y="250"/>
                  </a:lnTo>
                  <a:lnTo>
                    <a:pt x="430" y="250"/>
                  </a:lnTo>
                  <a:lnTo>
                    <a:pt x="428" y="248"/>
                  </a:lnTo>
                  <a:lnTo>
                    <a:pt x="430" y="244"/>
                  </a:lnTo>
                  <a:lnTo>
                    <a:pt x="430" y="244"/>
                  </a:lnTo>
                  <a:lnTo>
                    <a:pt x="430" y="244"/>
                  </a:lnTo>
                  <a:lnTo>
                    <a:pt x="432" y="244"/>
                  </a:lnTo>
                  <a:lnTo>
                    <a:pt x="432" y="244"/>
                  </a:lnTo>
                  <a:lnTo>
                    <a:pt x="434" y="246"/>
                  </a:lnTo>
                  <a:lnTo>
                    <a:pt x="436" y="250"/>
                  </a:lnTo>
                  <a:lnTo>
                    <a:pt x="436" y="250"/>
                  </a:lnTo>
                  <a:lnTo>
                    <a:pt x="438" y="248"/>
                  </a:lnTo>
                  <a:lnTo>
                    <a:pt x="438" y="248"/>
                  </a:lnTo>
                  <a:lnTo>
                    <a:pt x="438" y="248"/>
                  </a:lnTo>
                  <a:lnTo>
                    <a:pt x="436" y="246"/>
                  </a:lnTo>
                  <a:lnTo>
                    <a:pt x="436" y="246"/>
                  </a:lnTo>
                  <a:lnTo>
                    <a:pt x="440" y="244"/>
                  </a:lnTo>
                  <a:lnTo>
                    <a:pt x="444" y="244"/>
                  </a:lnTo>
                  <a:lnTo>
                    <a:pt x="444" y="244"/>
                  </a:lnTo>
                  <a:lnTo>
                    <a:pt x="446" y="246"/>
                  </a:lnTo>
                  <a:lnTo>
                    <a:pt x="448" y="248"/>
                  </a:lnTo>
                  <a:lnTo>
                    <a:pt x="448" y="248"/>
                  </a:lnTo>
                  <a:lnTo>
                    <a:pt x="448" y="244"/>
                  </a:lnTo>
                  <a:lnTo>
                    <a:pt x="448" y="244"/>
                  </a:lnTo>
                  <a:lnTo>
                    <a:pt x="456" y="244"/>
                  </a:lnTo>
                  <a:lnTo>
                    <a:pt x="458" y="244"/>
                  </a:lnTo>
                  <a:lnTo>
                    <a:pt x="462" y="242"/>
                  </a:lnTo>
                  <a:lnTo>
                    <a:pt x="462" y="238"/>
                  </a:lnTo>
                  <a:lnTo>
                    <a:pt x="462" y="238"/>
                  </a:lnTo>
                  <a:lnTo>
                    <a:pt x="466" y="240"/>
                  </a:lnTo>
                  <a:lnTo>
                    <a:pt x="466" y="240"/>
                  </a:lnTo>
                  <a:lnTo>
                    <a:pt x="468" y="242"/>
                  </a:lnTo>
                  <a:lnTo>
                    <a:pt x="470" y="242"/>
                  </a:lnTo>
                  <a:lnTo>
                    <a:pt x="476" y="244"/>
                  </a:lnTo>
                  <a:lnTo>
                    <a:pt x="476" y="244"/>
                  </a:lnTo>
                  <a:lnTo>
                    <a:pt x="476" y="246"/>
                  </a:lnTo>
                  <a:lnTo>
                    <a:pt x="476" y="246"/>
                  </a:lnTo>
                  <a:lnTo>
                    <a:pt x="476" y="250"/>
                  </a:lnTo>
                  <a:lnTo>
                    <a:pt x="476" y="250"/>
                  </a:lnTo>
                  <a:lnTo>
                    <a:pt x="478" y="250"/>
                  </a:lnTo>
                  <a:lnTo>
                    <a:pt x="478" y="250"/>
                  </a:lnTo>
                  <a:lnTo>
                    <a:pt x="482" y="252"/>
                  </a:lnTo>
                  <a:lnTo>
                    <a:pt x="486" y="252"/>
                  </a:lnTo>
                  <a:lnTo>
                    <a:pt x="486" y="252"/>
                  </a:lnTo>
                  <a:lnTo>
                    <a:pt x="486" y="258"/>
                  </a:lnTo>
                  <a:lnTo>
                    <a:pt x="484" y="262"/>
                  </a:lnTo>
                  <a:lnTo>
                    <a:pt x="484" y="262"/>
                  </a:lnTo>
                  <a:lnTo>
                    <a:pt x="480" y="264"/>
                  </a:lnTo>
                  <a:lnTo>
                    <a:pt x="480" y="264"/>
                  </a:lnTo>
                  <a:lnTo>
                    <a:pt x="480" y="266"/>
                  </a:lnTo>
                  <a:lnTo>
                    <a:pt x="480" y="266"/>
                  </a:lnTo>
                  <a:lnTo>
                    <a:pt x="476" y="270"/>
                  </a:lnTo>
                  <a:lnTo>
                    <a:pt x="472" y="268"/>
                  </a:lnTo>
                  <a:lnTo>
                    <a:pt x="472" y="268"/>
                  </a:lnTo>
                  <a:lnTo>
                    <a:pt x="466" y="272"/>
                  </a:lnTo>
                  <a:lnTo>
                    <a:pt x="460" y="276"/>
                  </a:lnTo>
                  <a:lnTo>
                    <a:pt x="460" y="276"/>
                  </a:lnTo>
                  <a:lnTo>
                    <a:pt x="452" y="276"/>
                  </a:lnTo>
                  <a:lnTo>
                    <a:pt x="452" y="276"/>
                  </a:lnTo>
                  <a:lnTo>
                    <a:pt x="448" y="280"/>
                  </a:lnTo>
                  <a:lnTo>
                    <a:pt x="446" y="282"/>
                  </a:lnTo>
                  <a:lnTo>
                    <a:pt x="440" y="282"/>
                  </a:lnTo>
                  <a:lnTo>
                    <a:pt x="440" y="282"/>
                  </a:lnTo>
                  <a:close/>
                  <a:moveTo>
                    <a:pt x="676" y="890"/>
                  </a:moveTo>
                  <a:lnTo>
                    <a:pt x="676" y="890"/>
                  </a:lnTo>
                  <a:lnTo>
                    <a:pt x="674" y="890"/>
                  </a:lnTo>
                  <a:lnTo>
                    <a:pt x="674" y="888"/>
                  </a:lnTo>
                  <a:lnTo>
                    <a:pt x="674" y="888"/>
                  </a:lnTo>
                  <a:lnTo>
                    <a:pt x="676" y="884"/>
                  </a:lnTo>
                  <a:lnTo>
                    <a:pt x="676" y="884"/>
                  </a:lnTo>
                  <a:lnTo>
                    <a:pt x="680" y="886"/>
                  </a:lnTo>
                  <a:lnTo>
                    <a:pt x="680" y="886"/>
                  </a:lnTo>
                  <a:lnTo>
                    <a:pt x="678" y="888"/>
                  </a:lnTo>
                  <a:lnTo>
                    <a:pt x="676" y="890"/>
                  </a:lnTo>
                  <a:lnTo>
                    <a:pt x="676" y="890"/>
                  </a:lnTo>
                  <a:close/>
                  <a:moveTo>
                    <a:pt x="1034" y="1054"/>
                  </a:moveTo>
                  <a:lnTo>
                    <a:pt x="1034" y="1054"/>
                  </a:lnTo>
                  <a:lnTo>
                    <a:pt x="1032" y="1050"/>
                  </a:lnTo>
                  <a:lnTo>
                    <a:pt x="1032" y="1050"/>
                  </a:lnTo>
                  <a:lnTo>
                    <a:pt x="1032" y="1050"/>
                  </a:lnTo>
                  <a:lnTo>
                    <a:pt x="1032" y="1050"/>
                  </a:lnTo>
                  <a:lnTo>
                    <a:pt x="1030" y="1050"/>
                  </a:lnTo>
                  <a:lnTo>
                    <a:pt x="1030" y="1050"/>
                  </a:lnTo>
                  <a:lnTo>
                    <a:pt x="1030" y="1056"/>
                  </a:lnTo>
                  <a:lnTo>
                    <a:pt x="1032" y="1058"/>
                  </a:lnTo>
                  <a:lnTo>
                    <a:pt x="1032" y="1058"/>
                  </a:lnTo>
                  <a:lnTo>
                    <a:pt x="1030" y="1062"/>
                  </a:lnTo>
                  <a:lnTo>
                    <a:pt x="1028" y="1066"/>
                  </a:lnTo>
                  <a:lnTo>
                    <a:pt x="1028" y="1066"/>
                  </a:lnTo>
                  <a:lnTo>
                    <a:pt x="1028" y="1076"/>
                  </a:lnTo>
                  <a:lnTo>
                    <a:pt x="1028" y="1076"/>
                  </a:lnTo>
                  <a:lnTo>
                    <a:pt x="1014" y="1118"/>
                  </a:lnTo>
                  <a:lnTo>
                    <a:pt x="1014" y="1118"/>
                  </a:lnTo>
                  <a:lnTo>
                    <a:pt x="1012" y="1128"/>
                  </a:lnTo>
                  <a:lnTo>
                    <a:pt x="1010" y="1134"/>
                  </a:lnTo>
                  <a:lnTo>
                    <a:pt x="1006" y="1138"/>
                  </a:lnTo>
                  <a:lnTo>
                    <a:pt x="1006" y="1138"/>
                  </a:lnTo>
                  <a:lnTo>
                    <a:pt x="1000" y="1138"/>
                  </a:lnTo>
                  <a:lnTo>
                    <a:pt x="1000" y="1138"/>
                  </a:lnTo>
                  <a:lnTo>
                    <a:pt x="996" y="1140"/>
                  </a:lnTo>
                  <a:lnTo>
                    <a:pt x="992" y="1142"/>
                  </a:lnTo>
                  <a:lnTo>
                    <a:pt x="992" y="1142"/>
                  </a:lnTo>
                  <a:lnTo>
                    <a:pt x="990" y="1140"/>
                  </a:lnTo>
                  <a:lnTo>
                    <a:pt x="988" y="1138"/>
                  </a:lnTo>
                  <a:lnTo>
                    <a:pt x="984" y="1138"/>
                  </a:lnTo>
                  <a:lnTo>
                    <a:pt x="982" y="1136"/>
                  </a:lnTo>
                  <a:lnTo>
                    <a:pt x="982" y="1136"/>
                  </a:lnTo>
                  <a:lnTo>
                    <a:pt x="982" y="1132"/>
                  </a:lnTo>
                  <a:lnTo>
                    <a:pt x="982" y="1132"/>
                  </a:lnTo>
                  <a:lnTo>
                    <a:pt x="980" y="1130"/>
                  </a:lnTo>
                  <a:lnTo>
                    <a:pt x="980" y="1126"/>
                  </a:lnTo>
                  <a:lnTo>
                    <a:pt x="980" y="1126"/>
                  </a:lnTo>
                  <a:lnTo>
                    <a:pt x="980" y="1122"/>
                  </a:lnTo>
                  <a:lnTo>
                    <a:pt x="980" y="1122"/>
                  </a:lnTo>
                  <a:lnTo>
                    <a:pt x="976" y="1112"/>
                  </a:lnTo>
                  <a:lnTo>
                    <a:pt x="976" y="1112"/>
                  </a:lnTo>
                  <a:lnTo>
                    <a:pt x="976" y="1108"/>
                  </a:lnTo>
                  <a:lnTo>
                    <a:pt x="978" y="1104"/>
                  </a:lnTo>
                  <a:lnTo>
                    <a:pt x="978" y="1104"/>
                  </a:lnTo>
                  <a:lnTo>
                    <a:pt x="980" y="1102"/>
                  </a:lnTo>
                  <a:lnTo>
                    <a:pt x="980" y="1102"/>
                  </a:lnTo>
                  <a:lnTo>
                    <a:pt x="984" y="1096"/>
                  </a:lnTo>
                  <a:lnTo>
                    <a:pt x="986" y="1090"/>
                  </a:lnTo>
                  <a:lnTo>
                    <a:pt x="986" y="1086"/>
                  </a:lnTo>
                  <a:lnTo>
                    <a:pt x="986" y="1086"/>
                  </a:lnTo>
                  <a:lnTo>
                    <a:pt x="984" y="1082"/>
                  </a:lnTo>
                  <a:lnTo>
                    <a:pt x="984" y="1082"/>
                  </a:lnTo>
                  <a:lnTo>
                    <a:pt x="986" y="1080"/>
                  </a:lnTo>
                  <a:lnTo>
                    <a:pt x="986" y="1080"/>
                  </a:lnTo>
                  <a:lnTo>
                    <a:pt x="982" y="1074"/>
                  </a:lnTo>
                  <a:lnTo>
                    <a:pt x="982" y="1068"/>
                  </a:lnTo>
                  <a:lnTo>
                    <a:pt x="982" y="1068"/>
                  </a:lnTo>
                  <a:lnTo>
                    <a:pt x="984" y="1064"/>
                  </a:lnTo>
                  <a:lnTo>
                    <a:pt x="986" y="1058"/>
                  </a:lnTo>
                  <a:lnTo>
                    <a:pt x="986" y="1058"/>
                  </a:lnTo>
                  <a:lnTo>
                    <a:pt x="990" y="1058"/>
                  </a:lnTo>
                  <a:lnTo>
                    <a:pt x="990" y="1058"/>
                  </a:lnTo>
                  <a:lnTo>
                    <a:pt x="992" y="1056"/>
                  </a:lnTo>
                  <a:lnTo>
                    <a:pt x="992" y="1056"/>
                  </a:lnTo>
                  <a:lnTo>
                    <a:pt x="996" y="1056"/>
                  </a:lnTo>
                  <a:lnTo>
                    <a:pt x="996" y="1056"/>
                  </a:lnTo>
                  <a:lnTo>
                    <a:pt x="996" y="1054"/>
                  </a:lnTo>
                  <a:lnTo>
                    <a:pt x="996" y="1054"/>
                  </a:lnTo>
                  <a:lnTo>
                    <a:pt x="1000" y="1054"/>
                  </a:lnTo>
                  <a:lnTo>
                    <a:pt x="1002" y="1054"/>
                  </a:lnTo>
                  <a:lnTo>
                    <a:pt x="1002" y="1054"/>
                  </a:lnTo>
                  <a:lnTo>
                    <a:pt x="1002" y="1052"/>
                  </a:lnTo>
                  <a:lnTo>
                    <a:pt x="1002" y="1052"/>
                  </a:lnTo>
                  <a:lnTo>
                    <a:pt x="1006" y="1050"/>
                  </a:lnTo>
                  <a:lnTo>
                    <a:pt x="1006" y="1050"/>
                  </a:lnTo>
                  <a:lnTo>
                    <a:pt x="1008" y="1050"/>
                  </a:lnTo>
                  <a:lnTo>
                    <a:pt x="1008" y="1050"/>
                  </a:lnTo>
                  <a:lnTo>
                    <a:pt x="1010" y="1050"/>
                  </a:lnTo>
                  <a:lnTo>
                    <a:pt x="1010" y="1050"/>
                  </a:lnTo>
                  <a:lnTo>
                    <a:pt x="1008" y="1048"/>
                  </a:lnTo>
                  <a:lnTo>
                    <a:pt x="1008" y="1048"/>
                  </a:lnTo>
                  <a:lnTo>
                    <a:pt x="1012" y="1044"/>
                  </a:lnTo>
                  <a:lnTo>
                    <a:pt x="1012" y="1044"/>
                  </a:lnTo>
                  <a:lnTo>
                    <a:pt x="1012" y="1044"/>
                  </a:lnTo>
                  <a:lnTo>
                    <a:pt x="1012" y="1046"/>
                  </a:lnTo>
                  <a:lnTo>
                    <a:pt x="1012" y="1046"/>
                  </a:lnTo>
                  <a:lnTo>
                    <a:pt x="1014" y="1044"/>
                  </a:lnTo>
                  <a:lnTo>
                    <a:pt x="1014" y="1044"/>
                  </a:lnTo>
                  <a:lnTo>
                    <a:pt x="1014" y="1040"/>
                  </a:lnTo>
                  <a:lnTo>
                    <a:pt x="1014" y="1040"/>
                  </a:lnTo>
                  <a:lnTo>
                    <a:pt x="1014" y="1040"/>
                  </a:lnTo>
                  <a:lnTo>
                    <a:pt x="1014" y="1040"/>
                  </a:lnTo>
                  <a:lnTo>
                    <a:pt x="1016" y="1040"/>
                  </a:lnTo>
                  <a:lnTo>
                    <a:pt x="1016" y="1040"/>
                  </a:lnTo>
                  <a:lnTo>
                    <a:pt x="1016" y="1038"/>
                  </a:lnTo>
                  <a:lnTo>
                    <a:pt x="1016" y="1038"/>
                  </a:lnTo>
                  <a:lnTo>
                    <a:pt x="1016" y="1034"/>
                  </a:lnTo>
                  <a:lnTo>
                    <a:pt x="1016" y="1034"/>
                  </a:lnTo>
                  <a:lnTo>
                    <a:pt x="1018" y="1034"/>
                  </a:lnTo>
                  <a:lnTo>
                    <a:pt x="1018" y="1034"/>
                  </a:lnTo>
                  <a:lnTo>
                    <a:pt x="1020" y="1036"/>
                  </a:lnTo>
                  <a:lnTo>
                    <a:pt x="1020" y="1036"/>
                  </a:lnTo>
                  <a:lnTo>
                    <a:pt x="1020" y="1034"/>
                  </a:lnTo>
                  <a:lnTo>
                    <a:pt x="1022" y="1034"/>
                  </a:lnTo>
                  <a:lnTo>
                    <a:pt x="1022" y="1034"/>
                  </a:lnTo>
                  <a:lnTo>
                    <a:pt x="1024" y="1030"/>
                  </a:lnTo>
                  <a:lnTo>
                    <a:pt x="1024" y="1024"/>
                  </a:lnTo>
                  <a:lnTo>
                    <a:pt x="1024" y="1024"/>
                  </a:lnTo>
                  <a:lnTo>
                    <a:pt x="1026" y="1022"/>
                  </a:lnTo>
                  <a:lnTo>
                    <a:pt x="1028" y="1024"/>
                  </a:lnTo>
                  <a:lnTo>
                    <a:pt x="1028" y="1024"/>
                  </a:lnTo>
                  <a:lnTo>
                    <a:pt x="1030" y="1026"/>
                  </a:lnTo>
                  <a:lnTo>
                    <a:pt x="1032" y="1028"/>
                  </a:lnTo>
                  <a:lnTo>
                    <a:pt x="1032" y="1028"/>
                  </a:lnTo>
                  <a:lnTo>
                    <a:pt x="1034" y="1036"/>
                  </a:lnTo>
                  <a:lnTo>
                    <a:pt x="1036" y="1044"/>
                  </a:lnTo>
                  <a:lnTo>
                    <a:pt x="1036" y="1044"/>
                  </a:lnTo>
                  <a:lnTo>
                    <a:pt x="1038" y="1048"/>
                  </a:lnTo>
                  <a:lnTo>
                    <a:pt x="1038" y="1048"/>
                  </a:lnTo>
                  <a:lnTo>
                    <a:pt x="1036" y="1052"/>
                  </a:lnTo>
                  <a:lnTo>
                    <a:pt x="1034" y="1054"/>
                  </a:lnTo>
                  <a:lnTo>
                    <a:pt x="1034" y="1054"/>
                  </a:lnTo>
                  <a:close/>
                  <a:moveTo>
                    <a:pt x="1044" y="824"/>
                  </a:moveTo>
                  <a:lnTo>
                    <a:pt x="1044" y="824"/>
                  </a:lnTo>
                  <a:lnTo>
                    <a:pt x="1042" y="826"/>
                  </a:lnTo>
                  <a:lnTo>
                    <a:pt x="1040" y="828"/>
                  </a:lnTo>
                  <a:lnTo>
                    <a:pt x="1040" y="828"/>
                  </a:lnTo>
                  <a:lnTo>
                    <a:pt x="1040" y="836"/>
                  </a:lnTo>
                  <a:lnTo>
                    <a:pt x="1040" y="836"/>
                  </a:lnTo>
                  <a:lnTo>
                    <a:pt x="1036" y="844"/>
                  </a:lnTo>
                  <a:lnTo>
                    <a:pt x="1036" y="844"/>
                  </a:lnTo>
                  <a:lnTo>
                    <a:pt x="1032" y="848"/>
                  </a:lnTo>
                  <a:lnTo>
                    <a:pt x="1032" y="848"/>
                  </a:lnTo>
                  <a:lnTo>
                    <a:pt x="1032" y="850"/>
                  </a:lnTo>
                  <a:lnTo>
                    <a:pt x="1032" y="850"/>
                  </a:lnTo>
                  <a:lnTo>
                    <a:pt x="1026" y="860"/>
                  </a:lnTo>
                  <a:lnTo>
                    <a:pt x="1026" y="860"/>
                  </a:lnTo>
                  <a:lnTo>
                    <a:pt x="1024" y="864"/>
                  </a:lnTo>
                  <a:lnTo>
                    <a:pt x="1024" y="864"/>
                  </a:lnTo>
                  <a:lnTo>
                    <a:pt x="1022" y="870"/>
                  </a:lnTo>
                  <a:lnTo>
                    <a:pt x="1018" y="876"/>
                  </a:lnTo>
                  <a:lnTo>
                    <a:pt x="1008" y="884"/>
                  </a:lnTo>
                  <a:lnTo>
                    <a:pt x="1008" y="884"/>
                  </a:lnTo>
                  <a:lnTo>
                    <a:pt x="1002" y="894"/>
                  </a:lnTo>
                  <a:lnTo>
                    <a:pt x="1002" y="894"/>
                  </a:lnTo>
                  <a:lnTo>
                    <a:pt x="980" y="910"/>
                  </a:lnTo>
                  <a:lnTo>
                    <a:pt x="980" y="910"/>
                  </a:lnTo>
                  <a:lnTo>
                    <a:pt x="960" y="930"/>
                  </a:lnTo>
                  <a:lnTo>
                    <a:pt x="960" y="930"/>
                  </a:lnTo>
                  <a:lnTo>
                    <a:pt x="960" y="932"/>
                  </a:lnTo>
                  <a:lnTo>
                    <a:pt x="960" y="932"/>
                  </a:lnTo>
                  <a:lnTo>
                    <a:pt x="958" y="934"/>
                  </a:lnTo>
                  <a:lnTo>
                    <a:pt x="956" y="934"/>
                  </a:lnTo>
                  <a:lnTo>
                    <a:pt x="956" y="934"/>
                  </a:lnTo>
                  <a:lnTo>
                    <a:pt x="954" y="936"/>
                  </a:lnTo>
                  <a:lnTo>
                    <a:pt x="954" y="938"/>
                  </a:lnTo>
                  <a:lnTo>
                    <a:pt x="950" y="940"/>
                  </a:lnTo>
                  <a:lnTo>
                    <a:pt x="950" y="940"/>
                  </a:lnTo>
                  <a:lnTo>
                    <a:pt x="948" y="944"/>
                  </a:lnTo>
                  <a:lnTo>
                    <a:pt x="948" y="946"/>
                  </a:lnTo>
                  <a:lnTo>
                    <a:pt x="944" y="950"/>
                  </a:lnTo>
                  <a:lnTo>
                    <a:pt x="944" y="950"/>
                  </a:lnTo>
                  <a:lnTo>
                    <a:pt x="944" y="954"/>
                  </a:lnTo>
                  <a:lnTo>
                    <a:pt x="944" y="956"/>
                  </a:lnTo>
                  <a:lnTo>
                    <a:pt x="944" y="956"/>
                  </a:lnTo>
                  <a:lnTo>
                    <a:pt x="940" y="958"/>
                  </a:lnTo>
                  <a:lnTo>
                    <a:pt x="940" y="958"/>
                  </a:lnTo>
                  <a:lnTo>
                    <a:pt x="938" y="964"/>
                  </a:lnTo>
                  <a:lnTo>
                    <a:pt x="938" y="970"/>
                  </a:lnTo>
                  <a:lnTo>
                    <a:pt x="938" y="970"/>
                  </a:lnTo>
                  <a:lnTo>
                    <a:pt x="940" y="974"/>
                  </a:lnTo>
                  <a:lnTo>
                    <a:pt x="944" y="976"/>
                  </a:lnTo>
                  <a:lnTo>
                    <a:pt x="944" y="976"/>
                  </a:lnTo>
                  <a:lnTo>
                    <a:pt x="940" y="984"/>
                  </a:lnTo>
                  <a:lnTo>
                    <a:pt x="940" y="984"/>
                  </a:lnTo>
                  <a:lnTo>
                    <a:pt x="942" y="986"/>
                  </a:lnTo>
                  <a:lnTo>
                    <a:pt x="942" y="986"/>
                  </a:lnTo>
                  <a:lnTo>
                    <a:pt x="942" y="994"/>
                  </a:lnTo>
                  <a:lnTo>
                    <a:pt x="944" y="1002"/>
                  </a:lnTo>
                  <a:lnTo>
                    <a:pt x="944" y="1002"/>
                  </a:lnTo>
                  <a:lnTo>
                    <a:pt x="950" y="1006"/>
                  </a:lnTo>
                  <a:lnTo>
                    <a:pt x="952" y="1010"/>
                  </a:lnTo>
                  <a:lnTo>
                    <a:pt x="952" y="1010"/>
                  </a:lnTo>
                  <a:lnTo>
                    <a:pt x="950" y="1014"/>
                  </a:lnTo>
                  <a:lnTo>
                    <a:pt x="950" y="1014"/>
                  </a:lnTo>
                  <a:lnTo>
                    <a:pt x="952" y="1020"/>
                  </a:lnTo>
                  <a:lnTo>
                    <a:pt x="952" y="1026"/>
                  </a:lnTo>
                  <a:lnTo>
                    <a:pt x="952" y="1026"/>
                  </a:lnTo>
                  <a:lnTo>
                    <a:pt x="950" y="1028"/>
                  </a:lnTo>
                  <a:lnTo>
                    <a:pt x="950" y="1028"/>
                  </a:lnTo>
                  <a:lnTo>
                    <a:pt x="952" y="1034"/>
                  </a:lnTo>
                  <a:lnTo>
                    <a:pt x="952" y="1042"/>
                  </a:lnTo>
                  <a:lnTo>
                    <a:pt x="952" y="1042"/>
                  </a:lnTo>
                  <a:lnTo>
                    <a:pt x="954" y="1042"/>
                  </a:lnTo>
                  <a:lnTo>
                    <a:pt x="954" y="1042"/>
                  </a:lnTo>
                  <a:lnTo>
                    <a:pt x="954" y="1044"/>
                  </a:lnTo>
                  <a:lnTo>
                    <a:pt x="954" y="1044"/>
                  </a:lnTo>
                  <a:lnTo>
                    <a:pt x="952" y="1048"/>
                  </a:lnTo>
                  <a:lnTo>
                    <a:pt x="952" y="1048"/>
                  </a:lnTo>
                  <a:lnTo>
                    <a:pt x="952" y="1050"/>
                  </a:lnTo>
                  <a:lnTo>
                    <a:pt x="952" y="1050"/>
                  </a:lnTo>
                  <a:lnTo>
                    <a:pt x="948" y="1056"/>
                  </a:lnTo>
                  <a:lnTo>
                    <a:pt x="942" y="1062"/>
                  </a:lnTo>
                  <a:lnTo>
                    <a:pt x="942" y="1062"/>
                  </a:lnTo>
                  <a:lnTo>
                    <a:pt x="934" y="1066"/>
                  </a:lnTo>
                  <a:lnTo>
                    <a:pt x="924" y="1070"/>
                  </a:lnTo>
                  <a:lnTo>
                    <a:pt x="924" y="1070"/>
                  </a:lnTo>
                  <a:lnTo>
                    <a:pt x="918" y="1076"/>
                  </a:lnTo>
                  <a:lnTo>
                    <a:pt x="912" y="1082"/>
                  </a:lnTo>
                  <a:lnTo>
                    <a:pt x="912" y="1082"/>
                  </a:lnTo>
                  <a:lnTo>
                    <a:pt x="902" y="1090"/>
                  </a:lnTo>
                  <a:lnTo>
                    <a:pt x="902" y="1096"/>
                  </a:lnTo>
                  <a:lnTo>
                    <a:pt x="902" y="1096"/>
                  </a:lnTo>
                  <a:lnTo>
                    <a:pt x="904" y="1098"/>
                  </a:lnTo>
                  <a:lnTo>
                    <a:pt x="904" y="1100"/>
                  </a:lnTo>
                  <a:lnTo>
                    <a:pt x="904" y="1100"/>
                  </a:lnTo>
                  <a:lnTo>
                    <a:pt x="904" y="1106"/>
                  </a:lnTo>
                  <a:lnTo>
                    <a:pt x="906" y="1110"/>
                  </a:lnTo>
                  <a:lnTo>
                    <a:pt x="906" y="1110"/>
                  </a:lnTo>
                  <a:lnTo>
                    <a:pt x="908" y="1110"/>
                  </a:lnTo>
                  <a:lnTo>
                    <a:pt x="908" y="1110"/>
                  </a:lnTo>
                  <a:lnTo>
                    <a:pt x="908" y="1122"/>
                  </a:lnTo>
                  <a:lnTo>
                    <a:pt x="908" y="1122"/>
                  </a:lnTo>
                  <a:lnTo>
                    <a:pt x="906" y="1124"/>
                  </a:lnTo>
                  <a:lnTo>
                    <a:pt x="906" y="1124"/>
                  </a:lnTo>
                  <a:lnTo>
                    <a:pt x="906" y="1126"/>
                  </a:lnTo>
                  <a:lnTo>
                    <a:pt x="906" y="1126"/>
                  </a:lnTo>
                  <a:lnTo>
                    <a:pt x="908" y="1126"/>
                  </a:lnTo>
                  <a:lnTo>
                    <a:pt x="908" y="1128"/>
                  </a:lnTo>
                  <a:lnTo>
                    <a:pt x="908" y="1128"/>
                  </a:lnTo>
                  <a:lnTo>
                    <a:pt x="906" y="1132"/>
                  </a:lnTo>
                  <a:lnTo>
                    <a:pt x="900" y="1134"/>
                  </a:lnTo>
                  <a:lnTo>
                    <a:pt x="890" y="1138"/>
                  </a:lnTo>
                  <a:lnTo>
                    <a:pt x="890" y="1138"/>
                  </a:lnTo>
                  <a:lnTo>
                    <a:pt x="886" y="1142"/>
                  </a:lnTo>
                  <a:lnTo>
                    <a:pt x="882" y="1146"/>
                  </a:lnTo>
                  <a:lnTo>
                    <a:pt x="882" y="1146"/>
                  </a:lnTo>
                  <a:lnTo>
                    <a:pt x="884" y="1146"/>
                  </a:lnTo>
                  <a:lnTo>
                    <a:pt x="884" y="1146"/>
                  </a:lnTo>
                  <a:lnTo>
                    <a:pt x="886" y="1148"/>
                  </a:lnTo>
                  <a:lnTo>
                    <a:pt x="886" y="1148"/>
                  </a:lnTo>
                  <a:lnTo>
                    <a:pt x="886" y="1156"/>
                  </a:lnTo>
                  <a:lnTo>
                    <a:pt x="884" y="1164"/>
                  </a:lnTo>
                  <a:lnTo>
                    <a:pt x="884" y="1164"/>
                  </a:lnTo>
                  <a:lnTo>
                    <a:pt x="880" y="1164"/>
                  </a:lnTo>
                  <a:lnTo>
                    <a:pt x="880" y="1164"/>
                  </a:lnTo>
                  <a:lnTo>
                    <a:pt x="882" y="1166"/>
                  </a:lnTo>
                  <a:lnTo>
                    <a:pt x="882" y="1170"/>
                  </a:lnTo>
                  <a:lnTo>
                    <a:pt x="882" y="1170"/>
                  </a:lnTo>
                  <a:lnTo>
                    <a:pt x="878" y="1174"/>
                  </a:lnTo>
                  <a:lnTo>
                    <a:pt x="872" y="1178"/>
                  </a:lnTo>
                  <a:lnTo>
                    <a:pt x="872" y="1178"/>
                  </a:lnTo>
                  <a:lnTo>
                    <a:pt x="858" y="1196"/>
                  </a:lnTo>
                  <a:lnTo>
                    <a:pt x="842" y="1212"/>
                  </a:lnTo>
                  <a:lnTo>
                    <a:pt x="842" y="1212"/>
                  </a:lnTo>
                  <a:lnTo>
                    <a:pt x="834" y="1218"/>
                  </a:lnTo>
                  <a:lnTo>
                    <a:pt x="834" y="1218"/>
                  </a:lnTo>
                  <a:lnTo>
                    <a:pt x="828" y="1220"/>
                  </a:lnTo>
                  <a:lnTo>
                    <a:pt x="824" y="1220"/>
                  </a:lnTo>
                  <a:lnTo>
                    <a:pt x="824" y="1220"/>
                  </a:lnTo>
                  <a:lnTo>
                    <a:pt x="822" y="1222"/>
                  </a:lnTo>
                  <a:lnTo>
                    <a:pt x="822" y="1222"/>
                  </a:lnTo>
                  <a:lnTo>
                    <a:pt x="818" y="1222"/>
                  </a:lnTo>
                  <a:lnTo>
                    <a:pt x="818" y="1222"/>
                  </a:lnTo>
                  <a:lnTo>
                    <a:pt x="814" y="1224"/>
                  </a:lnTo>
                  <a:lnTo>
                    <a:pt x="814" y="1224"/>
                  </a:lnTo>
                  <a:lnTo>
                    <a:pt x="810" y="1222"/>
                  </a:lnTo>
                  <a:lnTo>
                    <a:pt x="806" y="1222"/>
                  </a:lnTo>
                  <a:lnTo>
                    <a:pt x="806" y="1222"/>
                  </a:lnTo>
                  <a:lnTo>
                    <a:pt x="802" y="1222"/>
                  </a:lnTo>
                  <a:lnTo>
                    <a:pt x="802" y="1222"/>
                  </a:lnTo>
                  <a:lnTo>
                    <a:pt x="798" y="1222"/>
                  </a:lnTo>
                  <a:lnTo>
                    <a:pt x="792" y="1222"/>
                  </a:lnTo>
                  <a:lnTo>
                    <a:pt x="792" y="1222"/>
                  </a:lnTo>
                  <a:lnTo>
                    <a:pt x="790" y="1226"/>
                  </a:lnTo>
                  <a:lnTo>
                    <a:pt x="790" y="1226"/>
                  </a:lnTo>
                  <a:lnTo>
                    <a:pt x="784" y="1226"/>
                  </a:lnTo>
                  <a:lnTo>
                    <a:pt x="778" y="1226"/>
                  </a:lnTo>
                  <a:lnTo>
                    <a:pt x="778" y="1226"/>
                  </a:lnTo>
                  <a:lnTo>
                    <a:pt x="776" y="1228"/>
                  </a:lnTo>
                  <a:lnTo>
                    <a:pt x="774" y="1230"/>
                  </a:lnTo>
                  <a:lnTo>
                    <a:pt x="774" y="1230"/>
                  </a:lnTo>
                  <a:lnTo>
                    <a:pt x="768" y="1228"/>
                  </a:lnTo>
                  <a:lnTo>
                    <a:pt x="768" y="1228"/>
                  </a:lnTo>
                  <a:lnTo>
                    <a:pt x="768" y="1224"/>
                  </a:lnTo>
                  <a:lnTo>
                    <a:pt x="768" y="1224"/>
                  </a:lnTo>
                  <a:lnTo>
                    <a:pt x="764" y="1224"/>
                  </a:lnTo>
                  <a:lnTo>
                    <a:pt x="764" y="1224"/>
                  </a:lnTo>
                  <a:lnTo>
                    <a:pt x="764" y="1222"/>
                  </a:lnTo>
                  <a:lnTo>
                    <a:pt x="764" y="1222"/>
                  </a:lnTo>
                  <a:lnTo>
                    <a:pt x="762" y="1224"/>
                  </a:lnTo>
                  <a:lnTo>
                    <a:pt x="762" y="1224"/>
                  </a:lnTo>
                  <a:lnTo>
                    <a:pt x="762" y="1224"/>
                  </a:lnTo>
                  <a:lnTo>
                    <a:pt x="762" y="1224"/>
                  </a:lnTo>
                  <a:lnTo>
                    <a:pt x="760" y="1224"/>
                  </a:lnTo>
                  <a:lnTo>
                    <a:pt x="760" y="1224"/>
                  </a:lnTo>
                  <a:lnTo>
                    <a:pt x="760" y="1224"/>
                  </a:lnTo>
                  <a:lnTo>
                    <a:pt x="760" y="1224"/>
                  </a:lnTo>
                  <a:lnTo>
                    <a:pt x="762" y="1218"/>
                  </a:lnTo>
                  <a:lnTo>
                    <a:pt x="762" y="1218"/>
                  </a:lnTo>
                  <a:lnTo>
                    <a:pt x="758" y="1214"/>
                  </a:lnTo>
                  <a:lnTo>
                    <a:pt x="756" y="1210"/>
                  </a:lnTo>
                  <a:lnTo>
                    <a:pt x="756" y="1210"/>
                  </a:lnTo>
                  <a:lnTo>
                    <a:pt x="760" y="1210"/>
                  </a:lnTo>
                  <a:lnTo>
                    <a:pt x="760" y="1210"/>
                  </a:lnTo>
                  <a:lnTo>
                    <a:pt x="760" y="1204"/>
                  </a:lnTo>
                  <a:lnTo>
                    <a:pt x="758" y="1198"/>
                  </a:lnTo>
                  <a:lnTo>
                    <a:pt x="754" y="1190"/>
                  </a:lnTo>
                  <a:lnTo>
                    <a:pt x="754" y="1190"/>
                  </a:lnTo>
                  <a:lnTo>
                    <a:pt x="750" y="1180"/>
                  </a:lnTo>
                  <a:lnTo>
                    <a:pt x="746" y="1172"/>
                  </a:lnTo>
                  <a:lnTo>
                    <a:pt x="746" y="1172"/>
                  </a:lnTo>
                  <a:lnTo>
                    <a:pt x="736" y="1160"/>
                  </a:lnTo>
                  <a:lnTo>
                    <a:pt x="736" y="1160"/>
                  </a:lnTo>
                  <a:lnTo>
                    <a:pt x="732" y="1150"/>
                  </a:lnTo>
                  <a:lnTo>
                    <a:pt x="732" y="1150"/>
                  </a:lnTo>
                  <a:lnTo>
                    <a:pt x="732" y="1148"/>
                  </a:lnTo>
                  <a:lnTo>
                    <a:pt x="732" y="1148"/>
                  </a:lnTo>
                  <a:lnTo>
                    <a:pt x="730" y="1142"/>
                  </a:lnTo>
                  <a:lnTo>
                    <a:pt x="730" y="1142"/>
                  </a:lnTo>
                  <a:lnTo>
                    <a:pt x="730" y="1138"/>
                  </a:lnTo>
                  <a:lnTo>
                    <a:pt x="730" y="1136"/>
                  </a:lnTo>
                  <a:lnTo>
                    <a:pt x="730" y="1136"/>
                  </a:lnTo>
                  <a:lnTo>
                    <a:pt x="728" y="1130"/>
                  </a:lnTo>
                  <a:lnTo>
                    <a:pt x="728" y="1130"/>
                  </a:lnTo>
                  <a:lnTo>
                    <a:pt x="726" y="1118"/>
                  </a:lnTo>
                  <a:lnTo>
                    <a:pt x="726" y="1118"/>
                  </a:lnTo>
                  <a:lnTo>
                    <a:pt x="728" y="1114"/>
                  </a:lnTo>
                  <a:lnTo>
                    <a:pt x="726" y="1110"/>
                  </a:lnTo>
                  <a:lnTo>
                    <a:pt x="720" y="1102"/>
                  </a:lnTo>
                  <a:lnTo>
                    <a:pt x="720" y="1102"/>
                  </a:lnTo>
                  <a:lnTo>
                    <a:pt x="710" y="1082"/>
                  </a:lnTo>
                  <a:lnTo>
                    <a:pt x="710" y="1082"/>
                  </a:lnTo>
                  <a:lnTo>
                    <a:pt x="708" y="1078"/>
                  </a:lnTo>
                  <a:lnTo>
                    <a:pt x="704" y="1074"/>
                  </a:lnTo>
                  <a:lnTo>
                    <a:pt x="704" y="1074"/>
                  </a:lnTo>
                  <a:lnTo>
                    <a:pt x="704" y="1064"/>
                  </a:lnTo>
                  <a:lnTo>
                    <a:pt x="704" y="1054"/>
                  </a:lnTo>
                  <a:lnTo>
                    <a:pt x="704" y="1054"/>
                  </a:lnTo>
                  <a:lnTo>
                    <a:pt x="706" y="1050"/>
                  </a:lnTo>
                  <a:lnTo>
                    <a:pt x="708" y="1044"/>
                  </a:lnTo>
                  <a:lnTo>
                    <a:pt x="710" y="1034"/>
                  </a:lnTo>
                  <a:lnTo>
                    <a:pt x="710" y="1034"/>
                  </a:lnTo>
                  <a:lnTo>
                    <a:pt x="714" y="1030"/>
                  </a:lnTo>
                  <a:lnTo>
                    <a:pt x="714" y="1030"/>
                  </a:lnTo>
                  <a:lnTo>
                    <a:pt x="714" y="1026"/>
                  </a:lnTo>
                  <a:lnTo>
                    <a:pt x="714" y="1026"/>
                  </a:lnTo>
                  <a:lnTo>
                    <a:pt x="718" y="1026"/>
                  </a:lnTo>
                  <a:lnTo>
                    <a:pt x="718" y="1026"/>
                  </a:lnTo>
                  <a:lnTo>
                    <a:pt x="720" y="1022"/>
                  </a:lnTo>
                  <a:lnTo>
                    <a:pt x="722" y="1016"/>
                  </a:lnTo>
                  <a:lnTo>
                    <a:pt x="722" y="1016"/>
                  </a:lnTo>
                  <a:lnTo>
                    <a:pt x="720" y="1008"/>
                  </a:lnTo>
                  <a:lnTo>
                    <a:pt x="720" y="1008"/>
                  </a:lnTo>
                  <a:lnTo>
                    <a:pt x="716" y="1000"/>
                  </a:lnTo>
                  <a:lnTo>
                    <a:pt x="716" y="996"/>
                  </a:lnTo>
                  <a:lnTo>
                    <a:pt x="718" y="992"/>
                  </a:lnTo>
                  <a:lnTo>
                    <a:pt x="718" y="992"/>
                  </a:lnTo>
                  <a:lnTo>
                    <a:pt x="718" y="988"/>
                  </a:lnTo>
                  <a:lnTo>
                    <a:pt x="718" y="986"/>
                  </a:lnTo>
                  <a:lnTo>
                    <a:pt x="714" y="982"/>
                  </a:lnTo>
                  <a:lnTo>
                    <a:pt x="714" y="982"/>
                  </a:lnTo>
                  <a:lnTo>
                    <a:pt x="712" y="976"/>
                  </a:lnTo>
                  <a:lnTo>
                    <a:pt x="712" y="976"/>
                  </a:lnTo>
                  <a:lnTo>
                    <a:pt x="708" y="970"/>
                  </a:lnTo>
                  <a:lnTo>
                    <a:pt x="708" y="970"/>
                  </a:lnTo>
                  <a:lnTo>
                    <a:pt x="708" y="966"/>
                  </a:lnTo>
                  <a:lnTo>
                    <a:pt x="708" y="962"/>
                  </a:lnTo>
                  <a:lnTo>
                    <a:pt x="708" y="962"/>
                  </a:lnTo>
                  <a:lnTo>
                    <a:pt x="704" y="956"/>
                  </a:lnTo>
                  <a:lnTo>
                    <a:pt x="704" y="956"/>
                  </a:lnTo>
                  <a:lnTo>
                    <a:pt x="694" y="946"/>
                  </a:lnTo>
                  <a:lnTo>
                    <a:pt x="694" y="946"/>
                  </a:lnTo>
                  <a:lnTo>
                    <a:pt x="688" y="940"/>
                  </a:lnTo>
                  <a:lnTo>
                    <a:pt x="688" y="940"/>
                  </a:lnTo>
                  <a:lnTo>
                    <a:pt x="688" y="938"/>
                  </a:lnTo>
                  <a:lnTo>
                    <a:pt x="688" y="938"/>
                  </a:lnTo>
                  <a:lnTo>
                    <a:pt x="686" y="938"/>
                  </a:lnTo>
                  <a:lnTo>
                    <a:pt x="686" y="938"/>
                  </a:lnTo>
                  <a:lnTo>
                    <a:pt x="682" y="932"/>
                  </a:lnTo>
                  <a:lnTo>
                    <a:pt x="682" y="932"/>
                  </a:lnTo>
                  <a:lnTo>
                    <a:pt x="682" y="932"/>
                  </a:lnTo>
                  <a:lnTo>
                    <a:pt x="682" y="932"/>
                  </a:lnTo>
                  <a:lnTo>
                    <a:pt x="684" y="930"/>
                  </a:lnTo>
                  <a:lnTo>
                    <a:pt x="684" y="930"/>
                  </a:lnTo>
                  <a:lnTo>
                    <a:pt x="680" y="928"/>
                  </a:lnTo>
                  <a:lnTo>
                    <a:pt x="680" y="928"/>
                  </a:lnTo>
                  <a:lnTo>
                    <a:pt x="678" y="924"/>
                  </a:lnTo>
                  <a:lnTo>
                    <a:pt x="678" y="924"/>
                  </a:lnTo>
                  <a:lnTo>
                    <a:pt x="682" y="920"/>
                  </a:lnTo>
                  <a:lnTo>
                    <a:pt x="684" y="916"/>
                  </a:lnTo>
                  <a:lnTo>
                    <a:pt x="684" y="916"/>
                  </a:lnTo>
                  <a:lnTo>
                    <a:pt x="688" y="916"/>
                  </a:lnTo>
                  <a:lnTo>
                    <a:pt x="688" y="916"/>
                  </a:lnTo>
                  <a:lnTo>
                    <a:pt x="688" y="916"/>
                  </a:lnTo>
                  <a:lnTo>
                    <a:pt x="684" y="912"/>
                  </a:lnTo>
                  <a:lnTo>
                    <a:pt x="684" y="912"/>
                  </a:lnTo>
                  <a:lnTo>
                    <a:pt x="686" y="910"/>
                  </a:lnTo>
                  <a:lnTo>
                    <a:pt x="686" y="906"/>
                  </a:lnTo>
                  <a:lnTo>
                    <a:pt x="686" y="906"/>
                  </a:lnTo>
                  <a:lnTo>
                    <a:pt x="684" y="906"/>
                  </a:lnTo>
                  <a:lnTo>
                    <a:pt x="684" y="906"/>
                  </a:lnTo>
                  <a:lnTo>
                    <a:pt x="684" y="906"/>
                  </a:lnTo>
                  <a:lnTo>
                    <a:pt x="684" y="906"/>
                  </a:lnTo>
                  <a:lnTo>
                    <a:pt x="686" y="902"/>
                  </a:lnTo>
                  <a:lnTo>
                    <a:pt x="688" y="898"/>
                  </a:lnTo>
                  <a:lnTo>
                    <a:pt x="688" y="898"/>
                  </a:lnTo>
                  <a:lnTo>
                    <a:pt x="688" y="896"/>
                  </a:lnTo>
                  <a:lnTo>
                    <a:pt x="688" y="896"/>
                  </a:lnTo>
                  <a:lnTo>
                    <a:pt x="688" y="892"/>
                  </a:lnTo>
                  <a:lnTo>
                    <a:pt x="688" y="892"/>
                  </a:lnTo>
                  <a:lnTo>
                    <a:pt x="686" y="884"/>
                  </a:lnTo>
                  <a:lnTo>
                    <a:pt x="686" y="884"/>
                  </a:lnTo>
                  <a:lnTo>
                    <a:pt x="686" y="884"/>
                  </a:lnTo>
                  <a:lnTo>
                    <a:pt x="686" y="884"/>
                  </a:lnTo>
                  <a:lnTo>
                    <a:pt x="686" y="882"/>
                  </a:lnTo>
                  <a:lnTo>
                    <a:pt x="686" y="882"/>
                  </a:lnTo>
                  <a:lnTo>
                    <a:pt x="686" y="882"/>
                  </a:lnTo>
                  <a:lnTo>
                    <a:pt x="686" y="882"/>
                  </a:lnTo>
                  <a:lnTo>
                    <a:pt x="680" y="880"/>
                  </a:lnTo>
                  <a:lnTo>
                    <a:pt x="680" y="876"/>
                  </a:lnTo>
                  <a:lnTo>
                    <a:pt x="680" y="876"/>
                  </a:lnTo>
                  <a:lnTo>
                    <a:pt x="676" y="876"/>
                  </a:lnTo>
                  <a:lnTo>
                    <a:pt x="674" y="876"/>
                  </a:lnTo>
                  <a:lnTo>
                    <a:pt x="674" y="876"/>
                  </a:lnTo>
                  <a:lnTo>
                    <a:pt x="674" y="876"/>
                  </a:lnTo>
                  <a:lnTo>
                    <a:pt x="674" y="876"/>
                  </a:lnTo>
                  <a:lnTo>
                    <a:pt x="670" y="878"/>
                  </a:lnTo>
                  <a:lnTo>
                    <a:pt x="664" y="878"/>
                  </a:lnTo>
                  <a:lnTo>
                    <a:pt x="664" y="878"/>
                  </a:lnTo>
                  <a:lnTo>
                    <a:pt x="660" y="880"/>
                  </a:lnTo>
                  <a:lnTo>
                    <a:pt x="654" y="878"/>
                  </a:lnTo>
                  <a:lnTo>
                    <a:pt x="650" y="876"/>
                  </a:lnTo>
                  <a:lnTo>
                    <a:pt x="648" y="872"/>
                  </a:lnTo>
                  <a:lnTo>
                    <a:pt x="648" y="872"/>
                  </a:lnTo>
                  <a:lnTo>
                    <a:pt x="650" y="868"/>
                  </a:lnTo>
                  <a:lnTo>
                    <a:pt x="650" y="868"/>
                  </a:lnTo>
                  <a:lnTo>
                    <a:pt x="648" y="868"/>
                  </a:lnTo>
                  <a:lnTo>
                    <a:pt x="648" y="868"/>
                  </a:lnTo>
                  <a:lnTo>
                    <a:pt x="646" y="868"/>
                  </a:lnTo>
                  <a:lnTo>
                    <a:pt x="646" y="868"/>
                  </a:lnTo>
                  <a:lnTo>
                    <a:pt x="646" y="866"/>
                  </a:lnTo>
                  <a:lnTo>
                    <a:pt x="646" y="866"/>
                  </a:lnTo>
                  <a:lnTo>
                    <a:pt x="640" y="862"/>
                  </a:lnTo>
                  <a:lnTo>
                    <a:pt x="636" y="860"/>
                  </a:lnTo>
                  <a:lnTo>
                    <a:pt x="636" y="860"/>
                  </a:lnTo>
                  <a:lnTo>
                    <a:pt x="634" y="862"/>
                  </a:lnTo>
                  <a:lnTo>
                    <a:pt x="634" y="862"/>
                  </a:lnTo>
                  <a:lnTo>
                    <a:pt x="614" y="862"/>
                  </a:lnTo>
                  <a:lnTo>
                    <a:pt x="614" y="862"/>
                  </a:lnTo>
                  <a:lnTo>
                    <a:pt x="612" y="864"/>
                  </a:lnTo>
                  <a:lnTo>
                    <a:pt x="610" y="866"/>
                  </a:lnTo>
                  <a:lnTo>
                    <a:pt x="610" y="866"/>
                  </a:lnTo>
                  <a:lnTo>
                    <a:pt x="602" y="868"/>
                  </a:lnTo>
                  <a:lnTo>
                    <a:pt x="602" y="868"/>
                  </a:lnTo>
                  <a:lnTo>
                    <a:pt x="584" y="876"/>
                  </a:lnTo>
                  <a:lnTo>
                    <a:pt x="584" y="876"/>
                  </a:lnTo>
                  <a:lnTo>
                    <a:pt x="576" y="870"/>
                  </a:lnTo>
                  <a:lnTo>
                    <a:pt x="576" y="870"/>
                  </a:lnTo>
                  <a:lnTo>
                    <a:pt x="576" y="872"/>
                  </a:lnTo>
                  <a:lnTo>
                    <a:pt x="576" y="872"/>
                  </a:lnTo>
                  <a:lnTo>
                    <a:pt x="572" y="872"/>
                  </a:lnTo>
                  <a:lnTo>
                    <a:pt x="570" y="870"/>
                  </a:lnTo>
                  <a:lnTo>
                    <a:pt x="570" y="870"/>
                  </a:lnTo>
                  <a:lnTo>
                    <a:pt x="562" y="870"/>
                  </a:lnTo>
                  <a:lnTo>
                    <a:pt x="558" y="872"/>
                  </a:lnTo>
                  <a:lnTo>
                    <a:pt x="558" y="872"/>
                  </a:lnTo>
                  <a:lnTo>
                    <a:pt x="548" y="874"/>
                  </a:lnTo>
                  <a:lnTo>
                    <a:pt x="548" y="874"/>
                  </a:lnTo>
                  <a:lnTo>
                    <a:pt x="538" y="878"/>
                  </a:lnTo>
                  <a:lnTo>
                    <a:pt x="538" y="878"/>
                  </a:lnTo>
                  <a:lnTo>
                    <a:pt x="532" y="876"/>
                  </a:lnTo>
                  <a:lnTo>
                    <a:pt x="528" y="874"/>
                  </a:lnTo>
                  <a:lnTo>
                    <a:pt x="528" y="874"/>
                  </a:lnTo>
                  <a:lnTo>
                    <a:pt x="520" y="868"/>
                  </a:lnTo>
                  <a:lnTo>
                    <a:pt x="514" y="864"/>
                  </a:lnTo>
                  <a:lnTo>
                    <a:pt x="514" y="864"/>
                  </a:lnTo>
                  <a:lnTo>
                    <a:pt x="506" y="860"/>
                  </a:lnTo>
                  <a:lnTo>
                    <a:pt x="506" y="860"/>
                  </a:lnTo>
                  <a:lnTo>
                    <a:pt x="502" y="856"/>
                  </a:lnTo>
                  <a:lnTo>
                    <a:pt x="496" y="852"/>
                  </a:lnTo>
                  <a:lnTo>
                    <a:pt x="496" y="852"/>
                  </a:lnTo>
                  <a:lnTo>
                    <a:pt x="496" y="850"/>
                  </a:lnTo>
                  <a:lnTo>
                    <a:pt x="496" y="850"/>
                  </a:lnTo>
                  <a:lnTo>
                    <a:pt x="492" y="848"/>
                  </a:lnTo>
                  <a:lnTo>
                    <a:pt x="488" y="844"/>
                  </a:lnTo>
                  <a:lnTo>
                    <a:pt x="490" y="844"/>
                  </a:lnTo>
                  <a:lnTo>
                    <a:pt x="490" y="844"/>
                  </a:lnTo>
                  <a:lnTo>
                    <a:pt x="492" y="842"/>
                  </a:lnTo>
                  <a:lnTo>
                    <a:pt x="492" y="842"/>
                  </a:lnTo>
                  <a:lnTo>
                    <a:pt x="490" y="842"/>
                  </a:lnTo>
                  <a:lnTo>
                    <a:pt x="490" y="842"/>
                  </a:lnTo>
                  <a:lnTo>
                    <a:pt x="490" y="840"/>
                  </a:lnTo>
                  <a:lnTo>
                    <a:pt x="490" y="838"/>
                  </a:lnTo>
                  <a:lnTo>
                    <a:pt x="490" y="838"/>
                  </a:lnTo>
                  <a:lnTo>
                    <a:pt x="488" y="836"/>
                  </a:lnTo>
                  <a:lnTo>
                    <a:pt x="484" y="834"/>
                  </a:lnTo>
                  <a:lnTo>
                    <a:pt x="484" y="834"/>
                  </a:lnTo>
                  <a:lnTo>
                    <a:pt x="484" y="830"/>
                  </a:lnTo>
                  <a:lnTo>
                    <a:pt x="484" y="830"/>
                  </a:lnTo>
                  <a:lnTo>
                    <a:pt x="480" y="828"/>
                  </a:lnTo>
                  <a:lnTo>
                    <a:pt x="476" y="826"/>
                  </a:lnTo>
                  <a:lnTo>
                    <a:pt x="476" y="826"/>
                  </a:lnTo>
                  <a:lnTo>
                    <a:pt x="476" y="822"/>
                  </a:lnTo>
                  <a:lnTo>
                    <a:pt x="476" y="822"/>
                  </a:lnTo>
                  <a:lnTo>
                    <a:pt x="474" y="822"/>
                  </a:lnTo>
                  <a:lnTo>
                    <a:pt x="474" y="822"/>
                  </a:lnTo>
                  <a:lnTo>
                    <a:pt x="472" y="820"/>
                  </a:lnTo>
                  <a:lnTo>
                    <a:pt x="472" y="820"/>
                  </a:lnTo>
                  <a:lnTo>
                    <a:pt x="470" y="820"/>
                  </a:lnTo>
                  <a:lnTo>
                    <a:pt x="470" y="820"/>
                  </a:lnTo>
                  <a:lnTo>
                    <a:pt x="470" y="816"/>
                  </a:lnTo>
                  <a:lnTo>
                    <a:pt x="472" y="814"/>
                  </a:lnTo>
                  <a:lnTo>
                    <a:pt x="472" y="814"/>
                  </a:lnTo>
                  <a:lnTo>
                    <a:pt x="470" y="814"/>
                  </a:lnTo>
                  <a:lnTo>
                    <a:pt x="466" y="814"/>
                  </a:lnTo>
                  <a:lnTo>
                    <a:pt x="466" y="814"/>
                  </a:lnTo>
                  <a:lnTo>
                    <a:pt x="462" y="812"/>
                  </a:lnTo>
                  <a:lnTo>
                    <a:pt x="462" y="812"/>
                  </a:lnTo>
                  <a:lnTo>
                    <a:pt x="462" y="810"/>
                  </a:lnTo>
                  <a:lnTo>
                    <a:pt x="462" y="810"/>
                  </a:lnTo>
                  <a:lnTo>
                    <a:pt x="460" y="810"/>
                  </a:lnTo>
                  <a:lnTo>
                    <a:pt x="458" y="808"/>
                  </a:lnTo>
                  <a:lnTo>
                    <a:pt x="458" y="808"/>
                  </a:lnTo>
                  <a:lnTo>
                    <a:pt x="458" y="804"/>
                  </a:lnTo>
                  <a:lnTo>
                    <a:pt x="458" y="800"/>
                  </a:lnTo>
                  <a:lnTo>
                    <a:pt x="458" y="800"/>
                  </a:lnTo>
                  <a:lnTo>
                    <a:pt x="460" y="800"/>
                  </a:lnTo>
                  <a:lnTo>
                    <a:pt x="460" y="800"/>
                  </a:lnTo>
                  <a:lnTo>
                    <a:pt x="460" y="798"/>
                  </a:lnTo>
                  <a:lnTo>
                    <a:pt x="460" y="798"/>
                  </a:lnTo>
                  <a:lnTo>
                    <a:pt x="458" y="792"/>
                  </a:lnTo>
                  <a:lnTo>
                    <a:pt x="456" y="790"/>
                  </a:lnTo>
                  <a:lnTo>
                    <a:pt x="452" y="788"/>
                  </a:lnTo>
                  <a:lnTo>
                    <a:pt x="452" y="788"/>
                  </a:lnTo>
                  <a:lnTo>
                    <a:pt x="452" y="788"/>
                  </a:lnTo>
                  <a:lnTo>
                    <a:pt x="452" y="788"/>
                  </a:lnTo>
                  <a:lnTo>
                    <a:pt x="458" y="784"/>
                  </a:lnTo>
                  <a:lnTo>
                    <a:pt x="460" y="776"/>
                  </a:lnTo>
                  <a:lnTo>
                    <a:pt x="460" y="776"/>
                  </a:lnTo>
                  <a:lnTo>
                    <a:pt x="462" y="770"/>
                  </a:lnTo>
                  <a:lnTo>
                    <a:pt x="462" y="770"/>
                  </a:lnTo>
                  <a:lnTo>
                    <a:pt x="464" y="758"/>
                  </a:lnTo>
                  <a:lnTo>
                    <a:pt x="464" y="752"/>
                  </a:lnTo>
                  <a:lnTo>
                    <a:pt x="460" y="748"/>
                  </a:lnTo>
                  <a:lnTo>
                    <a:pt x="460" y="748"/>
                  </a:lnTo>
                  <a:lnTo>
                    <a:pt x="462" y="744"/>
                  </a:lnTo>
                  <a:lnTo>
                    <a:pt x="462" y="740"/>
                  </a:lnTo>
                  <a:lnTo>
                    <a:pt x="460" y="736"/>
                  </a:lnTo>
                  <a:lnTo>
                    <a:pt x="458" y="734"/>
                  </a:lnTo>
                  <a:lnTo>
                    <a:pt x="458" y="734"/>
                  </a:lnTo>
                  <a:lnTo>
                    <a:pt x="456" y="736"/>
                  </a:lnTo>
                  <a:lnTo>
                    <a:pt x="456" y="736"/>
                  </a:lnTo>
                  <a:lnTo>
                    <a:pt x="456" y="728"/>
                  </a:lnTo>
                  <a:lnTo>
                    <a:pt x="458" y="724"/>
                  </a:lnTo>
                  <a:lnTo>
                    <a:pt x="458" y="724"/>
                  </a:lnTo>
                  <a:lnTo>
                    <a:pt x="462" y="720"/>
                  </a:lnTo>
                  <a:lnTo>
                    <a:pt x="462" y="720"/>
                  </a:lnTo>
                  <a:lnTo>
                    <a:pt x="468" y="706"/>
                  </a:lnTo>
                  <a:lnTo>
                    <a:pt x="468" y="706"/>
                  </a:lnTo>
                  <a:lnTo>
                    <a:pt x="472" y="702"/>
                  </a:lnTo>
                  <a:lnTo>
                    <a:pt x="474" y="700"/>
                  </a:lnTo>
                  <a:lnTo>
                    <a:pt x="474" y="700"/>
                  </a:lnTo>
                  <a:lnTo>
                    <a:pt x="474" y="696"/>
                  </a:lnTo>
                  <a:lnTo>
                    <a:pt x="474" y="696"/>
                  </a:lnTo>
                  <a:lnTo>
                    <a:pt x="478" y="686"/>
                  </a:lnTo>
                  <a:lnTo>
                    <a:pt x="478" y="686"/>
                  </a:lnTo>
                  <a:lnTo>
                    <a:pt x="482" y="684"/>
                  </a:lnTo>
                  <a:lnTo>
                    <a:pt x="486" y="682"/>
                  </a:lnTo>
                  <a:lnTo>
                    <a:pt x="486" y="682"/>
                  </a:lnTo>
                  <a:lnTo>
                    <a:pt x="488" y="676"/>
                  </a:lnTo>
                  <a:lnTo>
                    <a:pt x="490" y="672"/>
                  </a:lnTo>
                  <a:lnTo>
                    <a:pt x="492" y="670"/>
                  </a:lnTo>
                  <a:lnTo>
                    <a:pt x="492" y="670"/>
                  </a:lnTo>
                  <a:lnTo>
                    <a:pt x="500" y="668"/>
                  </a:lnTo>
                  <a:lnTo>
                    <a:pt x="500" y="668"/>
                  </a:lnTo>
                  <a:lnTo>
                    <a:pt x="510" y="662"/>
                  </a:lnTo>
                  <a:lnTo>
                    <a:pt x="518" y="654"/>
                  </a:lnTo>
                  <a:lnTo>
                    <a:pt x="518" y="654"/>
                  </a:lnTo>
                  <a:lnTo>
                    <a:pt x="520" y="648"/>
                  </a:lnTo>
                  <a:lnTo>
                    <a:pt x="518" y="646"/>
                  </a:lnTo>
                  <a:lnTo>
                    <a:pt x="518" y="642"/>
                  </a:lnTo>
                  <a:lnTo>
                    <a:pt x="518" y="638"/>
                  </a:lnTo>
                  <a:lnTo>
                    <a:pt x="518" y="638"/>
                  </a:lnTo>
                  <a:lnTo>
                    <a:pt x="522" y="632"/>
                  </a:lnTo>
                  <a:lnTo>
                    <a:pt x="522" y="632"/>
                  </a:lnTo>
                  <a:lnTo>
                    <a:pt x="522" y="626"/>
                  </a:lnTo>
                  <a:lnTo>
                    <a:pt x="522" y="626"/>
                  </a:lnTo>
                  <a:lnTo>
                    <a:pt x="530" y="618"/>
                  </a:lnTo>
                  <a:lnTo>
                    <a:pt x="530" y="618"/>
                  </a:lnTo>
                  <a:lnTo>
                    <a:pt x="538" y="616"/>
                  </a:lnTo>
                  <a:lnTo>
                    <a:pt x="542" y="614"/>
                  </a:lnTo>
                  <a:lnTo>
                    <a:pt x="544" y="610"/>
                  </a:lnTo>
                  <a:lnTo>
                    <a:pt x="544" y="610"/>
                  </a:lnTo>
                  <a:lnTo>
                    <a:pt x="548" y="602"/>
                  </a:lnTo>
                  <a:lnTo>
                    <a:pt x="552" y="594"/>
                  </a:lnTo>
                  <a:lnTo>
                    <a:pt x="552" y="594"/>
                  </a:lnTo>
                  <a:lnTo>
                    <a:pt x="554" y="594"/>
                  </a:lnTo>
                  <a:lnTo>
                    <a:pt x="554" y="594"/>
                  </a:lnTo>
                  <a:lnTo>
                    <a:pt x="558" y="598"/>
                  </a:lnTo>
                  <a:lnTo>
                    <a:pt x="562" y="600"/>
                  </a:lnTo>
                  <a:lnTo>
                    <a:pt x="562" y="600"/>
                  </a:lnTo>
                  <a:lnTo>
                    <a:pt x="572" y="600"/>
                  </a:lnTo>
                  <a:lnTo>
                    <a:pt x="576" y="598"/>
                  </a:lnTo>
                  <a:lnTo>
                    <a:pt x="576" y="598"/>
                  </a:lnTo>
                  <a:lnTo>
                    <a:pt x="580" y="602"/>
                  </a:lnTo>
                  <a:lnTo>
                    <a:pt x="586" y="602"/>
                  </a:lnTo>
                  <a:lnTo>
                    <a:pt x="586" y="602"/>
                  </a:lnTo>
                  <a:lnTo>
                    <a:pt x="590" y="600"/>
                  </a:lnTo>
                  <a:lnTo>
                    <a:pt x="592" y="596"/>
                  </a:lnTo>
                  <a:lnTo>
                    <a:pt x="592" y="596"/>
                  </a:lnTo>
                  <a:lnTo>
                    <a:pt x="600" y="594"/>
                  </a:lnTo>
                  <a:lnTo>
                    <a:pt x="600" y="594"/>
                  </a:lnTo>
                  <a:lnTo>
                    <a:pt x="602" y="594"/>
                  </a:lnTo>
                  <a:lnTo>
                    <a:pt x="602" y="594"/>
                  </a:lnTo>
                  <a:lnTo>
                    <a:pt x="606" y="592"/>
                  </a:lnTo>
                  <a:lnTo>
                    <a:pt x="610" y="588"/>
                  </a:lnTo>
                  <a:lnTo>
                    <a:pt x="610" y="588"/>
                  </a:lnTo>
                  <a:lnTo>
                    <a:pt x="616" y="588"/>
                  </a:lnTo>
                  <a:lnTo>
                    <a:pt x="622" y="588"/>
                  </a:lnTo>
                  <a:lnTo>
                    <a:pt x="622" y="588"/>
                  </a:lnTo>
                  <a:lnTo>
                    <a:pt x="626" y="586"/>
                  </a:lnTo>
                  <a:lnTo>
                    <a:pt x="626" y="586"/>
                  </a:lnTo>
                  <a:lnTo>
                    <a:pt x="628" y="586"/>
                  </a:lnTo>
                  <a:lnTo>
                    <a:pt x="632" y="586"/>
                  </a:lnTo>
                  <a:lnTo>
                    <a:pt x="632" y="586"/>
                  </a:lnTo>
                  <a:lnTo>
                    <a:pt x="634" y="584"/>
                  </a:lnTo>
                  <a:lnTo>
                    <a:pt x="634" y="584"/>
                  </a:lnTo>
                  <a:lnTo>
                    <a:pt x="638" y="584"/>
                  </a:lnTo>
                  <a:lnTo>
                    <a:pt x="642" y="584"/>
                  </a:lnTo>
                  <a:lnTo>
                    <a:pt x="646" y="586"/>
                  </a:lnTo>
                  <a:lnTo>
                    <a:pt x="650" y="586"/>
                  </a:lnTo>
                  <a:lnTo>
                    <a:pt x="650" y="586"/>
                  </a:lnTo>
                  <a:lnTo>
                    <a:pt x="654" y="584"/>
                  </a:lnTo>
                  <a:lnTo>
                    <a:pt x="658" y="582"/>
                  </a:lnTo>
                  <a:lnTo>
                    <a:pt x="658" y="582"/>
                  </a:lnTo>
                  <a:lnTo>
                    <a:pt x="662" y="584"/>
                  </a:lnTo>
                  <a:lnTo>
                    <a:pt x="662" y="584"/>
                  </a:lnTo>
                  <a:lnTo>
                    <a:pt x="666" y="582"/>
                  </a:lnTo>
                  <a:lnTo>
                    <a:pt x="666" y="582"/>
                  </a:lnTo>
                  <a:lnTo>
                    <a:pt x="670" y="584"/>
                  </a:lnTo>
                  <a:lnTo>
                    <a:pt x="670" y="584"/>
                  </a:lnTo>
                  <a:lnTo>
                    <a:pt x="674" y="584"/>
                  </a:lnTo>
                  <a:lnTo>
                    <a:pt x="678" y="584"/>
                  </a:lnTo>
                  <a:lnTo>
                    <a:pt x="684" y="580"/>
                  </a:lnTo>
                  <a:lnTo>
                    <a:pt x="684" y="580"/>
                  </a:lnTo>
                  <a:lnTo>
                    <a:pt x="686" y="580"/>
                  </a:lnTo>
                  <a:lnTo>
                    <a:pt x="686" y="580"/>
                  </a:lnTo>
                  <a:lnTo>
                    <a:pt x="690" y="582"/>
                  </a:lnTo>
                  <a:lnTo>
                    <a:pt x="690" y="582"/>
                  </a:lnTo>
                  <a:lnTo>
                    <a:pt x="692" y="586"/>
                  </a:lnTo>
                  <a:lnTo>
                    <a:pt x="692" y="586"/>
                  </a:lnTo>
                  <a:lnTo>
                    <a:pt x="692" y="586"/>
                  </a:lnTo>
                  <a:lnTo>
                    <a:pt x="692" y="586"/>
                  </a:lnTo>
                  <a:lnTo>
                    <a:pt x="698" y="582"/>
                  </a:lnTo>
                  <a:lnTo>
                    <a:pt x="698" y="582"/>
                  </a:lnTo>
                  <a:lnTo>
                    <a:pt x="696" y="586"/>
                  </a:lnTo>
                  <a:lnTo>
                    <a:pt x="694" y="590"/>
                  </a:lnTo>
                  <a:lnTo>
                    <a:pt x="694" y="592"/>
                  </a:lnTo>
                  <a:lnTo>
                    <a:pt x="698" y="596"/>
                  </a:lnTo>
                  <a:lnTo>
                    <a:pt x="698" y="596"/>
                  </a:lnTo>
                  <a:lnTo>
                    <a:pt x="698" y="600"/>
                  </a:lnTo>
                  <a:lnTo>
                    <a:pt x="698" y="600"/>
                  </a:lnTo>
                  <a:lnTo>
                    <a:pt x="694" y="606"/>
                  </a:lnTo>
                  <a:lnTo>
                    <a:pt x="688" y="610"/>
                  </a:lnTo>
                  <a:lnTo>
                    <a:pt x="688" y="610"/>
                  </a:lnTo>
                  <a:lnTo>
                    <a:pt x="692" y="614"/>
                  </a:lnTo>
                  <a:lnTo>
                    <a:pt x="694" y="616"/>
                  </a:lnTo>
                  <a:lnTo>
                    <a:pt x="694" y="616"/>
                  </a:lnTo>
                  <a:lnTo>
                    <a:pt x="698" y="616"/>
                  </a:lnTo>
                  <a:lnTo>
                    <a:pt x="698" y="616"/>
                  </a:lnTo>
                  <a:lnTo>
                    <a:pt x="700" y="620"/>
                  </a:lnTo>
                  <a:lnTo>
                    <a:pt x="700" y="620"/>
                  </a:lnTo>
                  <a:lnTo>
                    <a:pt x="710" y="624"/>
                  </a:lnTo>
                  <a:lnTo>
                    <a:pt x="710" y="624"/>
                  </a:lnTo>
                  <a:lnTo>
                    <a:pt x="718" y="624"/>
                  </a:lnTo>
                  <a:lnTo>
                    <a:pt x="718" y="624"/>
                  </a:lnTo>
                  <a:lnTo>
                    <a:pt x="724" y="624"/>
                  </a:lnTo>
                  <a:lnTo>
                    <a:pt x="724" y="624"/>
                  </a:lnTo>
                  <a:lnTo>
                    <a:pt x="728" y="626"/>
                  </a:lnTo>
                  <a:lnTo>
                    <a:pt x="728" y="626"/>
                  </a:lnTo>
                  <a:lnTo>
                    <a:pt x="732" y="628"/>
                  </a:lnTo>
                  <a:lnTo>
                    <a:pt x="732" y="628"/>
                  </a:lnTo>
                  <a:lnTo>
                    <a:pt x="734" y="630"/>
                  </a:lnTo>
                  <a:lnTo>
                    <a:pt x="736" y="632"/>
                  </a:lnTo>
                  <a:lnTo>
                    <a:pt x="736" y="636"/>
                  </a:lnTo>
                  <a:lnTo>
                    <a:pt x="738" y="638"/>
                  </a:lnTo>
                  <a:lnTo>
                    <a:pt x="738" y="638"/>
                  </a:lnTo>
                  <a:lnTo>
                    <a:pt x="746" y="640"/>
                  </a:lnTo>
                  <a:lnTo>
                    <a:pt x="754" y="642"/>
                  </a:lnTo>
                  <a:lnTo>
                    <a:pt x="754" y="642"/>
                  </a:lnTo>
                  <a:lnTo>
                    <a:pt x="760" y="646"/>
                  </a:lnTo>
                  <a:lnTo>
                    <a:pt x="766" y="648"/>
                  </a:lnTo>
                  <a:lnTo>
                    <a:pt x="766" y="648"/>
                  </a:lnTo>
                  <a:lnTo>
                    <a:pt x="768" y="648"/>
                  </a:lnTo>
                  <a:lnTo>
                    <a:pt x="770" y="646"/>
                  </a:lnTo>
                  <a:lnTo>
                    <a:pt x="770" y="646"/>
                  </a:lnTo>
                  <a:lnTo>
                    <a:pt x="774" y="642"/>
                  </a:lnTo>
                  <a:lnTo>
                    <a:pt x="776" y="640"/>
                  </a:lnTo>
                  <a:lnTo>
                    <a:pt x="774" y="636"/>
                  </a:lnTo>
                  <a:lnTo>
                    <a:pt x="776" y="630"/>
                  </a:lnTo>
                  <a:lnTo>
                    <a:pt x="776" y="630"/>
                  </a:lnTo>
                  <a:lnTo>
                    <a:pt x="778" y="628"/>
                  </a:lnTo>
                  <a:lnTo>
                    <a:pt x="784" y="624"/>
                  </a:lnTo>
                  <a:lnTo>
                    <a:pt x="792" y="624"/>
                  </a:lnTo>
                  <a:lnTo>
                    <a:pt x="798" y="624"/>
                  </a:lnTo>
                  <a:lnTo>
                    <a:pt x="798" y="624"/>
                  </a:lnTo>
                  <a:lnTo>
                    <a:pt x="800" y="628"/>
                  </a:lnTo>
                  <a:lnTo>
                    <a:pt x="802" y="630"/>
                  </a:lnTo>
                  <a:lnTo>
                    <a:pt x="802" y="630"/>
                  </a:lnTo>
                  <a:lnTo>
                    <a:pt x="812" y="632"/>
                  </a:lnTo>
                  <a:lnTo>
                    <a:pt x="816" y="632"/>
                  </a:lnTo>
                  <a:lnTo>
                    <a:pt x="816" y="632"/>
                  </a:lnTo>
                  <a:lnTo>
                    <a:pt x="818" y="634"/>
                  </a:lnTo>
                  <a:lnTo>
                    <a:pt x="820" y="636"/>
                  </a:lnTo>
                  <a:lnTo>
                    <a:pt x="828" y="636"/>
                  </a:lnTo>
                  <a:lnTo>
                    <a:pt x="828" y="636"/>
                  </a:lnTo>
                  <a:lnTo>
                    <a:pt x="842" y="638"/>
                  </a:lnTo>
                  <a:lnTo>
                    <a:pt x="842" y="638"/>
                  </a:lnTo>
                  <a:lnTo>
                    <a:pt x="842" y="640"/>
                  </a:lnTo>
                  <a:lnTo>
                    <a:pt x="842" y="640"/>
                  </a:lnTo>
                  <a:lnTo>
                    <a:pt x="848" y="640"/>
                  </a:lnTo>
                  <a:lnTo>
                    <a:pt x="848" y="640"/>
                  </a:lnTo>
                  <a:lnTo>
                    <a:pt x="852" y="642"/>
                  </a:lnTo>
                  <a:lnTo>
                    <a:pt x="854" y="642"/>
                  </a:lnTo>
                  <a:lnTo>
                    <a:pt x="854" y="642"/>
                  </a:lnTo>
                  <a:lnTo>
                    <a:pt x="858" y="640"/>
                  </a:lnTo>
                  <a:lnTo>
                    <a:pt x="858" y="640"/>
                  </a:lnTo>
                  <a:lnTo>
                    <a:pt x="866" y="636"/>
                  </a:lnTo>
                  <a:lnTo>
                    <a:pt x="876" y="636"/>
                  </a:lnTo>
                  <a:lnTo>
                    <a:pt x="876" y="636"/>
                  </a:lnTo>
                  <a:lnTo>
                    <a:pt x="876" y="638"/>
                  </a:lnTo>
                  <a:lnTo>
                    <a:pt x="878" y="640"/>
                  </a:lnTo>
                  <a:lnTo>
                    <a:pt x="878" y="640"/>
                  </a:lnTo>
                  <a:lnTo>
                    <a:pt x="882" y="640"/>
                  </a:lnTo>
                  <a:lnTo>
                    <a:pt x="886" y="640"/>
                  </a:lnTo>
                  <a:lnTo>
                    <a:pt x="886" y="640"/>
                  </a:lnTo>
                  <a:lnTo>
                    <a:pt x="890" y="640"/>
                  </a:lnTo>
                  <a:lnTo>
                    <a:pt x="892" y="640"/>
                  </a:lnTo>
                  <a:lnTo>
                    <a:pt x="896" y="638"/>
                  </a:lnTo>
                  <a:lnTo>
                    <a:pt x="896" y="638"/>
                  </a:lnTo>
                  <a:lnTo>
                    <a:pt x="904" y="656"/>
                  </a:lnTo>
                  <a:lnTo>
                    <a:pt x="904" y="656"/>
                  </a:lnTo>
                  <a:lnTo>
                    <a:pt x="902" y="658"/>
                  </a:lnTo>
                  <a:lnTo>
                    <a:pt x="900" y="662"/>
                  </a:lnTo>
                  <a:lnTo>
                    <a:pt x="898" y="670"/>
                  </a:lnTo>
                  <a:lnTo>
                    <a:pt x="898" y="670"/>
                  </a:lnTo>
                  <a:lnTo>
                    <a:pt x="896" y="670"/>
                  </a:lnTo>
                  <a:lnTo>
                    <a:pt x="896" y="670"/>
                  </a:lnTo>
                  <a:lnTo>
                    <a:pt x="888" y="662"/>
                  </a:lnTo>
                  <a:lnTo>
                    <a:pt x="884" y="652"/>
                  </a:lnTo>
                  <a:lnTo>
                    <a:pt x="884" y="652"/>
                  </a:lnTo>
                  <a:lnTo>
                    <a:pt x="882" y="654"/>
                  </a:lnTo>
                  <a:lnTo>
                    <a:pt x="882" y="654"/>
                  </a:lnTo>
                  <a:lnTo>
                    <a:pt x="882" y="658"/>
                  </a:lnTo>
                  <a:lnTo>
                    <a:pt x="884" y="662"/>
                  </a:lnTo>
                  <a:lnTo>
                    <a:pt x="890" y="670"/>
                  </a:lnTo>
                  <a:lnTo>
                    <a:pt x="890" y="670"/>
                  </a:lnTo>
                  <a:lnTo>
                    <a:pt x="894" y="682"/>
                  </a:lnTo>
                  <a:lnTo>
                    <a:pt x="894" y="682"/>
                  </a:lnTo>
                  <a:lnTo>
                    <a:pt x="906" y="702"/>
                  </a:lnTo>
                  <a:lnTo>
                    <a:pt x="906" y="702"/>
                  </a:lnTo>
                  <a:lnTo>
                    <a:pt x="910" y="706"/>
                  </a:lnTo>
                  <a:lnTo>
                    <a:pt x="910" y="706"/>
                  </a:lnTo>
                  <a:lnTo>
                    <a:pt x="908" y="708"/>
                  </a:lnTo>
                  <a:lnTo>
                    <a:pt x="908" y="708"/>
                  </a:lnTo>
                  <a:lnTo>
                    <a:pt x="910" y="716"/>
                  </a:lnTo>
                  <a:lnTo>
                    <a:pt x="910" y="716"/>
                  </a:lnTo>
                  <a:lnTo>
                    <a:pt x="916" y="718"/>
                  </a:lnTo>
                  <a:lnTo>
                    <a:pt x="916" y="718"/>
                  </a:lnTo>
                  <a:lnTo>
                    <a:pt x="920" y="724"/>
                  </a:lnTo>
                  <a:lnTo>
                    <a:pt x="922" y="730"/>
                  </a:lnTo>
                  <a:lnTo>
                    <a:pt x="922" y="730"/>
                  </a:lnTo>
                  <a:lnTo>
                    <a:pt x="924" y="742"/>
                  </a:lnTo>
                  <a:lnTo>
                    <a:pt x="924" y="748"/>
                  </a:lnTo>
                  <a:lnTo>
                    <a:pt x="926" y="752"/>
                  </a:lnTo>
                  <a:lnTo>
                    <a:pt x="926" y="752"/>
                  </a:lnTo>
                  <a:lnTo>
                    <a:pt x="930" y="756"/>
                  </a:lnTo>
                  <a:lnTo>
                    <a:pt x="934" y="758"/>
                  </a:lnTo>
                  <a:lnTo>
                    <a:pt x="936" y="760"/>
                  </a:lnTo>
                  <a:lnTo>
                    <a:pt x="936" y="760"/>
                  </a:lnTo>
                  <a:lnTo>
                    <a:pt x="940" y="774"/>
                  </a:lnTo>
                  <a:lnTo>
                    <a:pt x="942" y="780"/>
                  </a:lnTo>
                  <a:lnTo>
                    <a:pt x="946" y="786"/>
                  </a:lnTo>
                  <a:lnTo>
                    <a:pt x="946" y="786"/>
                  </a:lnTo>
                  <a:lnTo>
                    <a:pt x="946" y="786"/>
                  </a:lnTo>
                  <a:lnTo>
                    <a:pt x="946" y="786"/>
                  </a:lnTo>
                  <a:lnTo>
                    <a:pt x="946" y="782"/>
                  </a:lnTo>
                  <a:lnTo>
                    <a:pt x="946" y="782"/>
                  </a:lnTo>
                  <a:lnTo>
                    <a:pt x="950" y="786"/>
                  </a:lnTo>
                  <a:lnTo>
                    <a:pt x="950" y="786"/>
                  </a:lnTo>
                  <a:lnTo>
                    <a:pt x="954" y="788"/>
                  </a:lnTo>
                  <a:lnTo>
                    <a:pt x="954" y="788"/>
                  </a:lnTo>
                  <a:lnTo>
                    <a:pt x="962" y="796"/>
                  </a:lnTo>
                  <a:lnTo>
                    <a:pt x="962" y="796"/>
                  </a:lnTo>
                  <a:lnTo>
                    <a:pt x="966" y="796"/>
                  </a:lnTo>
                  <a:lnTo>
                    <a:pt x="966" y="796"/>
                  </a:lnTo>
                  <a:lnTo>
                    <a:pt x="968" y="800"/>
                  </a:lnTo>
                  <a:lnTo>
                    <a:pt x="968" y="802"/>
                  </a:lnTo>
                  <a:lnTo>
                    <a:pt x="968" y="802"/>
                  </a:lnTo>
                  <a:lnTo>
                    <a:pt x="974" y="806"/>
                  </a:lnTo>
                  <a:lnTo>
                    <a:pt x="976" y="808"/>
                  </a:lnTo>
                  <a:lnTo>
                    <a:pt x="978" y="812"/>
                  </a:lnTo>
                  <a:lnTo>
                    <a:pt x="978" y="812"/>
                  </a:lnTo>
                  <a:lnTo>
                    <a:pt x="970" y="816"/>
                  </a:lnTo>
                  <a:lnTo>
                    <a:pt x="970" y="816"/>
                  </a:lnTo>
                  <a:lnTo>
                    <a:pt x="970" y="816"/>
                  </a:lnTo>
                  <a:lnTo>
                    <a:pt x="970" y="816"/>
                  </a:lnTo>
                  <a:lnTo>
                    <a:pt x="970" y="816"/>
                  </a:lnTo>
                  <a:lnTo>
                    <a:pt x="976" y="816"/>
                  </a:lnTo>
                  <a:lnTo>
                    <a:pt x="976" y="816"/>
                  </a:lnTo>
                  <a:lnTo>
                    <a:pt x="980" y="822"/>
                  </a:lnTo>
                  <a:lnTo>
                    <a:pt x="984" y="826"/>
                  </a:lnTo>
                  <a:lnTo>
                    <a:pt x="990" y="826"/>
                  </a:lnTo>
                  <a:lnTo>
                    <a:pt x="990" y="826"/>
                  </a:lnTo>
                  <a:lnTo>
                    <a:pt x="998" y="822"/>
                  </a:lnTo>
                  <a:lnTo>
                    <a:pt x="998" y="822"/>
                  </a:lnTo>
                  <a:lnTo>
                    <a:pt x="1002" y="824"/>
                  </a:lnTo>
                  <a:lnTo>
                    <a:pt x="1004" y="824"/>
                  </a:lnTo>
                  <a:lnTo>
                    <a:pt x="1004" y="824"/>
                  </a:lnTo>
                  <a:lnTo>
                    <a:pt x="1010" y="820"/>
                  </a:lnTo>
                  <a:lnTo>
                    <a:pt x="1012" y="820"/>
                  </a:lnTo>
                  <a:lnTo>
                    <a:pt x="1012" y="820"/>
                  </a:lnTo>
                  <a:lnTo>
                    <a:pt x="1016" y="820"/>
                  </a:lnTo>
                  <a:lnTo>
                    <a:pt x="1016" y="820"/>
                  </a:lnTo>
                  <a:lnTo>
                    <a:pt x="1020" y="818"/>
                  </a:lnTo>
                  <a:lnTo>
                    <a:pt x="1022" y="818"/>
                  </a:lnTo>
                  <a:lnTo>
                    <a:pt x="1022" y="818"/>
                  </a:lnTo>
                  <a:lnTo>
                    <a:pt x="1028" y="818"/>
                  </a:lnTo>
                  <a:lnTo>
                    <a:pt x="1028" y="818"/>
                  </a:lnTo>
                  <a:lnTo>
                    <a:pt x="1034" y="816"/>
                  </a:lnTo>
                  <a:lnTo>
                    <a:pt x="1040" y="812"/>
                  </a:lnTo>
                  <a:lnTo>
                    <a:pt x="1040" y="812"/>
                  </a:lnTo>
                  <a:lnTo>
                    <a:pt x="1044" y="814"/>
                  </a:lnTo>
                  <a:lnTo>
                    <a:pt x="1044" y="814"/>
                  </a:lnTo>
                  <a:lnTo>
                    <a:pt x="1044" y="816"/>
                  </a:lnTo>
                  <a:lnTo>
                    <a:pt x="1044" y="816"/>
                  </a:lnTo>
                  <a:lnTo>
                    <a:pt x="1042" y="818"/>
                  </a:lnTo>
                  <a:lnTo>
                    <a:pt x="1042" y="818"/>
                  </a:lnTo>
                  <a:lnTo>
                    <a:pt x="1044" y="824"/>
                  </a:lnTo>
                  <a:lnTo>
                    <a:pt x="1044" y="824"/>
                  </a:lnTo>
                  <a:close/>
                  <a:moveTo>
                    <a:pt x="1296" y="864"/>
                  </a:moveTo>
                  <a:lnTo>
                    <a:pt x="1296" y="864"/>
                  </a:lnTo>
                  <a:lnTo>
                    <a:pt x="1292" y="860"/>
                  </a:lnTo>
                  <a:lnTo>
                    <a:pt x="1290" y="854"/>
                  </a:lnTo>
                  <a:lnTo>
                    <a:pt x="1290" y="846"/>
                  </a:lnTo>
                  <a:lnTo>
                    <a:pt x="1290" y="846"/>
                  </a:lnTo>
                  <a:lnTo>
                    <a:pt x="1290" y="844"/>
                  </a:lnTo>
                  <a:lnTo>
                    <a:pt x="1290" y="842"/>
                  </a:lnTo>
                  <a:lnTo>
                    <a:pt x="1290" y="842"/>
                  </a:lnTo>
                  <a:lnTo>
                    <a:pt x="1290" y="840"/>
                  </a:lnTo>
                  <a:lnTo>
                    <a:pt x="1290" y="840"/>
                  </a:lnTo>
                  <a:lnTo>
                    <a:pt x="1290" y="838"/>
                  </a:lnTo>
                  <a:lnTo>
                    <a:pt x="1290" y="838"/>
                  </a:lnTo>
                  <a:lnTo>
                    <a:pt x="1292" y="838"/>
                  </a:lnTo>
                  <a:lnTo>
                    <a:pt x="1292" y="838"/>
                  </a:lnTo>
                  <a:lnTo>
                    <a:pt x="1292" y="838"/>
                  </a:lnTo>
                  <a:lnTo>
                    <a:pt x="1294" y="834"/>
                  </a:lnTo>
                  <a:lnTo>
                    <a:pt x="1294" y="832"/>
                  </a:lnTo>
                  <a:lnTo>
                    <a:pt x="1294" y="832"/>
                  </a:lnTo>
                  <a:lnTo>
                    <a:pt x="1298" y="836"/>
                  </a:lnTo>
                  <a:lnTo>
                    <a:pt x="1302" y="844"/>
                  </a:lnTo>
                  <a:lnTo>
                    <a:pt x="1302" y="844"/>
                  </a:lnTo>
                  <a:lnTo>
                    <a:pt x="1304" y="844"/>
                  </a:lnTo>
                  <a:lnTo>
                    <a:pt x="1304" y="848"/>
                  </a:lnTo>
                  <a:lnTo>
                    <a:pt x="1304" y="848"/>
                  </a:lnTo>
                  <a:lnTo>
                    <a:pt x="1306" y="850"/>
                  </a:lnTo>
                  <a:lnTo>
                    <a:pt x="1308" y="854"/>
                  </a:lnTo>
                  <a:lnTo>
                    <a:pt x="1308" y="854"/>
                  </a:lnTo>
                  <a:lnTo>
                    <a:pt x="1308" y="858"/>
                  </a:lnTo>
                  <a:lnTo>
                    <a:pt x="1304" y="862"/>
                  </a:lnTo>
                  <a:lnTo>
                    <a:pt x="1300" y="864"/>
                  </a:lnTo>
                  <a:lnTo>
                    <a:pt x="1296" y="864"/>
                  </a:lnTo>
                  <a:lnTo>
                    <a:pt x="1296" y="8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3"/>
            <p:cNvSpPr>
              <a:spLocks noEditPoints="1"/>
            </p:cNvSpPr>
            <p:nvPr/>
          </p:nvSpPr>
          <p:spPr bwMode="auto">
            <a:xfrm>
              <a:off x="803275" y="812800"/>
              <a:ext cx="377825" cy="615950"/>
            </a:xfrm>
            <a:custGeom>
              <a:avLst/>
              <a:gdLst/>
              <a:ahLst/>
              <a:cxnLst>
                <a:cxn ang="0">
                  <a:pos x="6" y="362"/>
                </a:cxn>
                <a:cxn ang="0">
                  <a:pos x="16" y="380"/>
                </a:cxn>
                <a:cxn ang="0">
                  <a:pos x="24" y="362"/>
                </a:cxn>
                <a:cxn ang="0">
                  <a:pos x="28" y="316"/>
                </a:cxn>
                <a:cxn ang="0">
                  <a:pos x="60" y="294"/>
                </a:cxn>
                <a:cxn ang="0">
                  <a:pos x="58" y="290"/>
                </a:cxn>
                <a:cxn ang="0">
                  <a:pos x="60" y="290"/>
                </a:cxn>
                <a:cxn ang="0">
                  <a:pos x="62" y="286"/>
                </a:cxn>
                <a:cxn ang="0">
                  <a:pos x="56" y="284"/>
                </a:cxn>
                <a:cxn ang="0">
                  <a:pos x="60" y="282"/>
                </a:cxn>
                <a:cxn ang="0">
                  <a:pos x="62" y="278"/>
                </a:cxn>
                <a:cxn ang="0">
                  <a:pos x="54" y="272"/>
                </a:cxn>
                <a:cxn ang="0">
                  <a:pos x="58" y="270"/>
                </a:cxn>
                <a:cxn ang="0">
                  <a:pos x="60" y="270"/>
                </a:cxn>
                <a:cxn ang="0">
                  <a:pos x="60" y="264"/>
                </a:cxn>
                <a:cxn ang="0">
                  <a:pos x="56" y="258"/>
                </a:cxn>
                <a:cxn ang="0">
                  <a:pos x="58" y="252"/>
                </a:cxn>
                <a:cxn ang="0">
                  <a:pos x="62" y="248"/>
                </a:cxn>
                <a:cxn ang="0">
                  <a:pos x="60" y="254"/>
                </a:cxn>
                <a:cxn ang="0">
                  <a:pos x="60" y="256"/>
                </a:cxn>
                <a:cxn ang="0">
                  <a:pos x="62" y="262"/>
                </a:cxn>
                <a:cxn ang="0">
                  <a:pos x="66" y="264"/>
                </a:cxn>
                <a:cxn ang="0">
                  <a:pos x="70" y="260"/>
                </a:cxn>
                <a:cxn ang="0">
                  <a:pos x="68" y="250"/>
                </a:cxn>
                <a:cxn ang="0">
                  <a:pos x="80" y="240"/>
                </a:cxn>
                <a:cxn ang="0">
                  <a:pos x="102" y="230"/>
                </a:cxn>
                <a:cxn ang="0">
                  <a:pos x="108" y="226"/>
                </a:cxn>
                <a:cxn ang="0">
                  <a:pos x="106" y="220"/>
                </a:cxn>
                <a:cxn ang="0">
                  <a:pos x="114" y="204"/>
                </a:cxn>
                <a:cxn ang="0">
                  <a:pos x="118" y="204"/>
                </a:cxn>
                <a:cxn ang="0">
                  <a:pos x="124" y="198"/>
                </a:cxn>
                <a:cxn ang="0">
                  <a:pos x="134" y="196"/>
                </a:cxn>
                <a:cxn ang="0">
                  <a:pos x="140" y="190"/>
                </a:cxn>
                <a:cxn ang="0">
                  <a:pos x="160" y="184"/>
                </a:cxn>
                <a:cxn ang="0">
                  <a:pos x="158" y="188"/>
                </a:cxn>
                <a:cxn ang="0">
                  <a:pos x="162" y="188"/>
                </a:cxn>
                <a:cxn ang="0">
                  <a:pos x="146" y="198"/>
                </a:cxn>
                <a:cxn ang="0">
                  <a:pos x="150" y="208"/>
                </a:cxn>
                <a:cxn ang="0">
                  <a:pos x="164" y="200"/>
                </a:cxn>
                <a:cxn ang="0">
                  <a:pos x="170" y="196"/>
                </a:cxn>
                <a:cxn ang="0">
                  <a:pos x="186" y="190"/>
                </a:cxn>
                <a:cxn ang="0">
                  <a:pos x="192" y="188"/>
                </a:cxn>
                <a:cxn ang="0">
                  <a:pos x="184" y="182"/>
                </a:cxn>
                <a:cxn ang="0">
                  <a:pos x="170" y="182"/>
                </a:cxn>
                <a:cxn ang="0">
                  <a:pos x="160" y="176"/>
                </a:cxn>
                <a:cxn ang="0">
                  <a:pos x="160" y="162"/>
                </a:cxn>
                <a:cxn ang="0">
                  <a:pos x="150" y="158"/>
                </a:cxn>
                <a:cxn ang="0">
                  <a:pos x="120" y="158"/>
                </a:cxn>
                <a:cxn ang="0">
                  <a:pos x="140" y="138"/>
                </a:cxn>
                <a:cxn ang="0">
                  <a:pos x="206" y="130"/>
                </a:cxn>
                <a:cxn ang="0">
                  <a:pos x="236" y="102"/>
                </a:cxn>
                <a:cxn ang="0">
                  <a:pos x="208" y="96"/>
                </a:cxn>
                <a:cxn ang="0">
                  <a:pos x="222" y="84"/>
                </a:cxn>
                <a:cxn ang="0">
                  <a:pos x="184" y="66"/>
                </a:cxn>
                <a:cxn ang="0">
                  <a:pos x="182" y="50"/>
                </a:cxn>
                <a:cxn ang="0">
                  <a:pos x="168" y="24"/>
                </a:cxn>
                <a:cxn ang="0">
                  <a:pos x="150" y="38"/>
                </a:cxn>
                <a:cxn ang="0">
                  <a:pos x="130" y="36"/>
                </a:cxn>
                <a:cxn ang="0">
                  <a:pos x="118" y="18"/>
                </a:cxn>
                <a:cxn ang="0">
                  <a:pos x="100" y="2"/>
                </a:cxn>
                <a:cxn ang="0">
                  <a:pos x="0" y="348"/>
                </a:cxn>
              </a:cxnLst>
              <a:rect l="0" t="0" r="r" b="b"/>
              <a:pathLst>
                <a:path w="238" h="388">
                  <a:moveTo>
                    <a:pt x="0" y="348"/>
                  </a:moveTo>
                  <a:lnTo>
                    <a:pt x="0" y="348"/>
                  </a:lnTo>
                  <a:lnTo>
                    <a:pt x="4" y="350"/>
                  </a:lnTo>
                  <a:lnTo>
                    <a:pt x="4" y="352"/>
                  </a:lnTo>
                  <a:lnTo>
                    <a:pt x="4" y="352"/>
                  </a:lnTo>
                  <a:lnTo>
                    <a:pt x="2" y="362"/>
                  </a:lnTo>
                  <a:lnTo>
                    <a:pt x="2" y="362"/>
                  </a:lnTo>
                  <a:lnTo>
                    <a:pt x="4" y="362"/>
                  </a:lnTo>
                  <a:lnTo>
                    <a:pt x="4" y="362"/>
                  </a:lnTo>
                  <a:lnTo>
                    <a:pt x="4" y="362"/>
                  </a:lnTo>
                  <a:lnTo>
                    <a:pt x="6" y="362"/>
                  </a:lnTo>
                  <a:lnTo>
                    <a:pt x="6" y="362"/>
                  </a:lnTo>
                  <a:lnTo>
                    <a:pt x="6" y="362"/>
                  </a:lnTo>
                  <a:lnTo>
                    <a:pt x="6" y="362"/>
                  </a:lnTo>
                  <a:lnTo>
                    <a:pt x="4" y="364"/>
                  </a:lnTo>
                  <a:lnTo>
                    <a:pt x="4" y="364"/>
                  </a:lnTo>
                  <a:lnTo>
                    <a:pt x="8" y="370"/>
                  </a:lnTo>
                  <a:lnTo>
                    <a:pt x="10" y="370"/>
                  </a:lnTo>
                  <a:lnTo>
                    <a:pt x="10" y="370"/>
                  </a:lnTo>
                  <a:lnTo>
                    <a:pt x="10" y="374"/>
                  </a:lnTo>
                  <a:lnTo>
                    <a:pt x="10" y="374"/>
                  </a:lnTo>
                  <a:lnTo>
                    <a:pt x="12" y="374"/>
                  </a:lnTo>
                  <a:lnTo>
                    <a:pt x="12" y="374"/>
                  </a:lnTo>
                  <a:lnTo>
                    <a:pt x="12" y="378"/>
                  </a:lnTo>
                  <a:lnTo>
                    <a:pt x="14" y="380"/>
                  </a:lnTo>
                  <a:lnTo>
                    <a:pt x="16" y="380"/>
                  </a:lnTo>
                  <a:lnTo>
                    <a:pt x="16" y="380"/>
                  </a:lnTo>
                  <a:lnTo>
                    <a:pt x="18" y="388"/>
                  </a:lnTo>
                  <a:lnTo>
                    <a:pt x="18" y="388"/>
                  </a:lnTo>
                  <a:lnTo>
                    <a:pt x="24" y="386"/>
                  </a:lnTo>
                  <a:lnTo>
                    <a:pt x="24" y="386"/>
                  </a:lnTo>
                  <a:lnTo>
                    <a:pt x="24" y="388"/>
                  </a:lnTo>
                  <a:lnTo>
                    <a:pt x="24" y="388"/>
                  </a:lnTo>
                  <a:lnTo>
                    <a:pt x="24" y="388"/>
                  </a:lnTo>
                  <a:lnTo>
                    <a:pt x="26" y="380"/>
                  </a:lnTo>
                  <a:lnTo>
                    <a:pt x="28" y="374"/>
                  </a:lnTo>
                  <a:lnTo>
                    <a:pt x="26" y="370"/>
                  </a:lnTo>
                  <a:lnTo>
                    <a:pt x="26" y="370"/>
                  </a:lnTo>
                  <a:lnTo>
                    <a:pt x="24" y="362"/>
                  </a:lnTo>
                  <a:lnTo>
                    <a:pt x="24" y="362"/>
                  </a:lnTo>
                  <a:lnTo>
                    <a:pt x="22" y="356"/>
                  </a:lnTo>
                  <a:lnTo>
                    <a:pt x="22" y="356"/>
                  </a:lnTo>
                  <a:lnTo>
                    <a:pt x="18" y="346"/>
                  </a:lnTo>
                  <a:lnTo>
                    <a:pt x="16" y="340"/>
                  </a:lnTo>
                  <a:lnTo>
                    <a:pt x="14" y="334"/>
                  </a:lnTo>
                  <a:lnTo>
                    <a:pt x="14" y="334"/>
                  </a:lnTo>
                  <a:lnTo>
                    <a:pt x="18" y="326"/>
                  </a:lnTo>
                  <a:lnTo>
                    <a:pt x="18" y="326"/>
                  </a:lnTo>
                  <a:lnTo>
                    <a:pt x="20" y="322"/>
                  </a:lnTo>
                  <a:lnTo>
                    <a:pt x="22" y="318"/>
                  </a:lnTo>
                  <a:lnTo>
                    <a:pt x="22" y="318"/>
                  </a:lnTo>
                  <a:lnTo>
                    <a:pt x="28" y="316"/>
                  </a:lnTo>
                  <a:lnTo>
                    <a:pt x="34" y="312"/>
                  </a:lnTo>
                  <a:lnTo>
                    <a:pt x="34" y="312"/>
                  </a:lnTo>
                  <a:lnTo>
                    <a:pt x="34" y="308"/>
                  </a:lnTo>
                  <a:lnTo>
                    <a:pt x="38" y="306"/>
                  </a:lnTo>
                  <a:lnTo>
                    <a:pt x="38" y="306"/>
                  </a:lnTo>
                  <a:lnTo>
                    <a:pt x="46" y="304"/>
                  </a:lnTo>
                  <a:lnTo>
                    <a:pt x="46" y="304"/>
                  </a:lnTo>
                  <a:lnTo>
                    <a:pt x="50" y="296"/>
                  </a:lnTo>
                  <a:lnTo>
                    <a:pt x="50" y="296"/>
                  </a:lnTo>
                  <a:lnTo>
                    <a:pt x="58" y="296"/>
                  </a:lnTo>
                  <a:lnTo>
                    <a:pt x="58" y="296"/>
                  </a:lnTo>
                  <a:lnTo>
                    <a:pt x="60" y="294"/>
                  </a:lnTo>
                  <a:lnTo>
                    <a:pt x="60" y="294"/>
                  </a:lnTo>
                  <a:lnTo>
                    <a:pt x="60" y="294"/>
                  </a:lnTo>
                  <a:lnTo>
                    <a:pt x="60" y="294"/>
                  </a:lnTo>
                  <a:lnTo>
                    <a:pt x="58" y="292"/>
                  </a:lnTo>
                  <a:lnTo>
                    <a:pt x="58" y="292"/>
                  </a:lnTo>
                  <a:lnTo>
                    <a:pt x="56" y="294"/>
                  </a:lnTo>
                  <a:lnTo>
                    <a:pt x="56" y="294"/>
                  </a:lnTo>
                  <a:lnTo>
                    <a:pt x="54" y="294"/>
                  </a:lnTo>
                  <a:lnTo>
                    <a:pt x="54" y="294"/>
                  </a:lnTo>
                  <a:lnTo>
                    <a:pt x="54" y="292"/>
                  </a:lnTo>
                  <a:lnTo>
                    <a:pt x="54" y="292"/>
                  </a:lnTo>
                  <a:lnTo>
                    <a:pt x="56" y="294"/>
                  </a:lnTo>
                  <a:lnTo>
                    <a:pt x="56" y="294"/>
                  </a:lnTo>
                  <a:lnTo>
                    <a:pt x="58" y="290"/>
                  </a:lnTo>
                  <a:lnTo>
                    <a:pt x="58" y="290"/>
                  </a:lnTo>
                  <a:lnTo>
                    <a:pt x="58" y="290"/>
                  </a:lnTo>
                  <a:lnTo>
                    <a:pt x="54" y="288"/>
                  </a:lnTo>
                  <a:lnTo>
                    <a:pt x="54" y="288"/>
                  </a:lnTo>
                  <a:lnTo>
                    <a:pt x="54" y="288"/>
                  </a:lnTo>
                  <a:lnTo>
                    <a:pt x="54" y="288"/>
                  </a:lnTo>
                  <a:lnTo>
                    <a:pt x="58" y="290"/>
                  </a:lnTo>
                  <a:lnTo>
                    <a:pt x="58" y="290"/>
                  </a:lnTo>
                  <a:lnTo>
                    <a:pt x="56" y="288"/>
                  </a:lnTo>
                  <a:lnTo>
                    <a:pt x="56" y="288"/>
                  </a:lnTo>
                  <a:lnTo>
                    <a:pt x="56" y="288"/>
                  </a:lnTo>
                  <a:lnTo>
                    <a:pt x="60" y="290"/>
                  </a:lnTo>
                  <a:lnTo>
                    <a:pt x="60" y="290"/>
                  </a:lnTo>
                  <a:lnTo>
                    <a:pt x="62" y="288"/>
                  </a:lnTo>
                  <a:lnTo>
                    <a:pt x="62" y="288"/>
                  </a:lnTo>
                  <a:lnTo>
                    <a:pt x="64" y="288"/>
                  </a:lnTo>
                  <a:lnTo>
                    <a:pt x="64" y="288"/>
                  </a:lnTo>
                  <a:lnTo>
                    <a:pt x="64" y="286"/>
                  </a:lnTo>
                  <a:lnTo>
                    <a:pt x="64" y="286"/>
                  </a:lnTo>
                  <a:lnTo>
                    <a:pt x="64" y="284"/>
                  </a:lnTo>
                  <a:lnTo>
                    <a:pt x="64" y="284"/>
                  </a:lnTo>
                  <a:lnTo>
                    <a:pt x="64" y="284"/>
                  </a:lnTo>
                  <a:lnTo>
                    <a:pt x="64" y="284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4"/>
                  </a:lnTo>
                  <a:lnTo>
                    <a:pt x="62" y="284"/>
                  </a:lnTo>
                  <a:lnTo>
                    <a:pt x="62" y="284"/>
                  </a:lnTo>
                  <a:lnTo>
                    <a:pt x="62" y="284"/>
                  </a:lnTo>
                  <a:lnTo>
                    <a:pt x="56" y="284"/>
                  </a:lnTo>
                  <a:lnTo>
                    <a:pt x="56" y="284"/>
                  </a:lnTo>
                  <a:lnTo>
                    <a:pt x="56" y="280"/>
                  </a:lnTo>
                  <a:lnTo>
                    <a:pt x="56" y="280"/>
                  </a:lnTo>
                  <a:lnTo>
                    <a:pt x="56" y="280"/>
                  </a:lnTo>
                  <a:lnTo>
                    <a:pt x="56" y="282"/>
                  </a:lnTo>
                  <a:lnTo>
                    <a:pt x="56" y="282"/>
                  </a:lnTo>
                  <a:lnTo>
                    <a:pt x="56" y="284"/>
                  </a:lnTo>
                  <a:lnTo>
                    <a:pt x="56" y="284"/>
                  </a:lnTo>
                  <a:lnTo>
                    <a:pt x="58" y="282"/>
                  </a:lnTo>
                  <a:lnTo>
                    <a:pt x="58" y="282"/>
                  </a:lnTo>
                  <a:lnTo>
                    <a:pt x="58" y="282"/>
                  </a:lnTo>
                  <a:lnTo>
                    <a:pt x="58" y="282"/>
                  </a:lnTo>
                  <a:lnTo>
                    <a:pt x="60" y="282"/>
                  </a:lnTo>
                  <a:lnTo>
                    <a:pt x="60" y="282"/>
                  </a:lnTo>
                  <a:lnTo>
                    <a:pt x="62" y="282"/>
                  </a:lnTo>
                  <a:lnTo>
                    <a:pt x="62" y="282"/>
                  </a:lnTo>
                  <a:lnTo>
                    <a:pt x="62" y="282"/>
                  </a:lnTo>
                  <a:lnTo>
                    <a:pt x="62" y="282"/>
                  </a:lnTo>
                  <a:lnTo>
                    <a:pt x="60" y="280"/>
                  </a:lnTo>
                  <a:lnTo>
                    <a:pt x="60" y="280"/>
                  </a:lnTo>
                  <a:lnTo>
                    <a:pt x="62" y="282"/>
                  </a:lnTo>
                  <a:lnTo>
                    <a:pt x="62" y="282"/>
                  </a:lnTo>
                  <a:lnTo>
                    <a:pt x="64" y="282"/>
                  </a:lnTo>
                  <a:lnTo>
                    <a:pt x="64" y="282"/>
                  </a:lnTo>
                  <a:lnTo>
                    <a:pt x="64" y="282"/>
                  </a:lnTo>
                  <a:lnTo>
                    <a:pt x="62" y="278"/>
                  </a:lnTo>
                  <a:lnTo>
                    <a:pt x="62" y="278"/>
                  </a:lnTo>
                  <a:lnTo>
                    <a:pt x="62" y="278"/>
                  </a:lnTo>
                  <a:lnTo>
                    <a:pt x="62" y="278"/>
                  </a:lnTo>
                  <a:lnTo>
                    <a:pt x="62" y="278"/>
                  </a:lnTo>
                  <a:lnTo>
                    <a:pt x="62" y="276"/>
                  </a:lnTo>
                  <a:lnTo>
                    <a:pt x="62" y="276"/>
                  </a:lnTo>
                  <a:lnTo>
                    <a:pt x="60" y="274"/>
                  </a:lnTo>
                  <a:lnTo>
                    <a:pt x="58" y="274"/>
                  </a:lnTo>
                  <a:lnTo>
                    <a:pt x="58" y="274"/>
                  </a:lnTo>
                  <a:lnTo>
                    <a:pt x="56" y="272"/>
                  </a:lnTo>
                  <a:lnTo>
                    <a:pt x="54" y="272"/>
                  </a:lnTo>
                  <a:lnTo>
                    <a:pt x="54" y="272"/>
                  </a:lnTo>
                  <a:lnTo>
                    <a:pt x="54" y="272"/>
                  </a:lnTo>
                  <a:lnTo>
                    <a:pt x="54" y="272"/>
                  </a:lnTo>
                  <a:lnTo>
                    <a:pt x="54" y="270"/>
                  </a:lnTo>
                  <a:lnTo>
                    <a:pt x="54" y="270"/>
                  </a:lnTo>
                  <a:lnTo>
                    <a:pt x="58" y="274"/>
                  </a:lnTo>
                  <a:lnTo>
                    <a:pt x="58" y="274"/>
                  </a:lnTo>
                  <a:lnTo>
                    <a:pt x="60" y="274"/>
                  </a:lnTo>
                  <a:lnTo>
                    <a:pt x="60" y="274"/>
                  </a:lnTo>
                  <a:lnTo>
                    <a:pt x="60" y="272"/>
                  </a:lnTo>
                  <a:lnTo>
                    <a:pt x="60" y="272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6" y="270"/>
                  </a:lnTo>
                  <a:lnTo>
                    <a:pt x="56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60" y="270"/>
                  </a:lnTo>
                  <a:lnTo>
                    <a:pt x="60" y="270"/>
                  </a:lnTo>
                  <a:lnTo>
                    <a:pt x="60" y="270"/>
                  </a:lnTo>
                  <a:lnTo>
                    <a:pt x="60" y="268"/>
                  </a:lnTo>
                  <a:lnTo>
                    <a:pt x="60" y="268"/>
                  </a:lnTo>
                  <a:lnTo>
                    <a:pt x="60" y="268"/>
                  </a:lnTo>
                  <a:lnTo>
                    <a:pt x="60" y="268"/>
                  </a:lnTo>
                  <a:lnTo>
                    <a:pt x="56" y="266"/>
                  </a:lnTo>
                  <a:lnTo>
                    <a:pt x="56" y="264"/>
                  </a:lnTo>
                  <a:lnTo>
                    <a:pt x="56" y="264"/>
                  </a:lnTo>
                  <a:lnTo>
                    <a:pt x="58" y="266"/>
                  </a:lnTo>
                  <a:lnTo>
                    <a:pt x="58" y="266"/>
                  </a:lnTo>
                  <a:lnTo>
                    <a:pt x="58" y="268"/>
                  </a:lnTo>
                  <a:lnTo>
                    <a:pt x="58" y="268"/>
                  </a:lnTo>
                  <a:lnTo>
                    <a:pt x="60" y="264"/>
                  </a:lnTo>
                  <a:lnTo>
                    <a:pt x="60" y="264"/>
                  </a:lnTo>
                  <a:lnTo>
                    <a:pt x="52" y="260"/>
                  </a:lnTo>
                  <a:lnTo>
                    <a:pt x="52" y="260"/>
                  </a:lnTo>
                  <a:lnTo>
                    <a:pt x="52" y="260"/>
                  </a:lnTo>
                  <a:lnTo>
                    <a:pt x="52" y="260"/>
                  </a:lnTo>
                  <a:lnTo>
                    <a:pt x="54" y="260"/>
                  </a:lnTo>
                  <a:lnTo>
                    <a:pt x="54" y="260"/>
                  </a:lnTo>
                  <a:lnTo>
                    <a:pt x="54" y="260"/>
                  </a:lnTo>
                  <a:lnTo>
                    <a:pt x="54" y="260"/>
                  </a:lnTo>
                  <a:lnTo>
                    <a:pt x="60" y="262"/>
                  </a:lnTo>
                  <a:lnTo>
                    <a:pt x="60" y="262"/>
                  </a:lnTo>
                  <a:lnTo>
                    <a:pt x="58" y="260"/>
                  </a:lnTo>
                  <a:lnTo>
                    <a:pt x="56" y="258"/>
                  </a:lnTo>
                  <a:lnTo>
                    <a:pt x="56" y="258"/>
                  </a:lnTo>
                  <a:lnTo>
                    <a:pt x="56" y="258"/>
                  </a:lnTo>
                  <a:lnTo>
                    <a:pt x="58" y="260"/>
                  </a:lnTo>
                  <a:lnTo>
                    <a:pt x="58" y="260"/>
                  </a:lnTo>
                  <a:lnTo>
                    <a:pt x="58" y="260"/>
                  </a:lnTo>
                  <a:lnTo>
                    <a:pt x="58" y="260"/>
                  </a:lnTo>
                  <a:lnTo>
                    <a:pt x="58" y="260"/>
                  </a:lnTo>
                  <a:lnTo>
                    <a:pt x="58" y="256"/>
                  </a:lnTo>
                  <a:lnTo>
                    <a:pt x="58" y="256"/>
                  </a:lnTo>
                  <a:lnTo>
                    <a:pt x="58" y="254"/>
                  </a:lnTo>
                  <a:lnTo>
                    <a:pt x="58" y="252"/>
                  </a:lnTo>
                  <a:lnTo>
                    <a:pt x="58" y="252"/>
                  </a:lnTo>
                  <a:lnTo>
                    <a:pt x="58" y="252"/>
                  </a:lnTo>
                  <a:lnTo>
                    <a:pt x="58" y="252"/>
                  </a:lnTo>
                  <a:lnTo>
                    <a:pt x="60" y="250"/>
                  </a:lnTo>
                  <a:lnTo>
                    <a:pt x="60" y="250"/>
                  </a:lnTo>
                  <a:lnTo>
                    <a:pt x="60" y="250"/>
                  </a:lnTo>
                  <a:lnTo>
                    <a:pt x="60" y="250"/>
                  </a:lnTo>
                  <a:lnTo>
                    <a:pt x="60" y="250"/>
                  </a:lnTo>
                  <a:lnTo>
                    <a:pt x="60" y="248"/>
                  </a:lnTo>
                  <a:lnTo>
                    <a:pt x="60" y="248"/>
                  </a:lnTo>
                  <a:lnTo>
                    <a:pt x="60" y="250"/>
                  </a:lnTo>
                  <a:lnTo>
                    <a:pt x="60" y="250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2" y="250"/>
                  </a:lnTo>
                  <a:lnTo>
                    <a:pt x="62" y="250"/>
                  </a:lnTo>
                  <a:lnTo>
                    <a:pt x="64" y="250"/>
                  </a:lnTo>
                  <a:lnTo>
                    <a:pt x="64" y="250"/>
                  </a:lnTo>
                  <a:lnTo>
                    <a:pt x="60" y="250"/>
                  </a:lnTo>
                  <a:lnTo>
                    <a:pt x="60" y="250"/>
                  </a:lnTo>
                  <a:lnTo>
                    <a:pt x="60" y="252"/>
                  </a:lnTo>
                  <a:lnTo>
                    <a:pt x="60" y="252"/>
                  </a:lnTo>
                  <a:lnTo>
                    <a:pt x="62" y="252"/>
                  </a:lnTo>
                  <a:lnTo>
                    <a:pt x="62" y="252"/>
                  </a:lnTo>
                  <a:lnTo>
                    <a:pt x="60" y="254"/>
                  </a:lnTo>
                  <a:lnTo>
                    <a:pt x="60" y="254"/>
                  </a:lnTo>
                  <a:lnTo>
                    <a:pt x="60" y="254"/>
                  </a:lnTo>
                  <a:lnTo>
                    <a:pt x="60" y="254"/>
                  </a:lnTo>
                  <a:lnTo>
                    <a:pt x="60" y="254"/>
                  </a:lnTo>
                  <a:lnTo>
                    <a:pt x="60" y="254"/>
                  </a:lnTo>
                  <a:lnTo>
                    <a:pt x="60" y="254"/>
                  </a:lnTo>
                  <a:lnTo>
                    <a:pt x="60" y="256"/>
                  </a:lnTo>
                  <a:lnTo>
                    <a:pt x="60" y="256"/>
                  </a:lnTo>
                  <a:lnTo>
                    <a:pt x="60" y="256"/>
                  </a:lnTo>
                  <a:lnTo>
                    <a:pt x="60" y="256"/>
                  </a:lnTo>
                  <a:lnTo>
                    <a:pt x="60" y="256"/>
                  </a:lnTo>
                  <a:lnTo>
                    <a:pt x="60" y="256"/>
                  </a:lnTo>
                  <a:lnTo>
                    <a:pt x="60" y="256"/>
                  </a:lnTo>
                  <a:lnTo>
                    <a:pt x="60" y="256"/>
                  </a:lnTo>
                  <a:lnTo>
                    <a:pt x="60" y="256"/>
                  </a:lnTo>
                  <a:lnTo>
                    <a:pt x="60" y="256"/>
                  </a:lnTo>
                  <a:lnTo>
                    <a:pt x="62" y="256"/>
                  </a:lnTo>
                  <a:lnTo>
                    <a:pt x="62" y="256"/>
                  </a:lnTo>
                  <a:lnTo>
                    <a:pt x="62" y="258"/>
                  </a:lnTo>
                  <a:lnTo>
                    <a:pt x="62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4" y="264"/>
                  </a:lnTo>
                  <a:lnTo>
                    <a:pt x="64" y="264"/>
                  </a:lnTo>
                  <a:lnTo>
                    <a:pt x="64" y="264"/>
                  </a:lnTo>
                  <a:lnTo>
                    <a:pt x="64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2" y="270"/>
                  </a:lnTo>
                  <a:lnTo>
                    <a:pt x="62" y="270"/>
                  </a:lnTo>
                  <a:lnTo>
                    <a:pt x="62" y="272"/>
                  </a:lnTo>
                  <a:lnTo>
                    <a:pt x="62" y="272"/>
                  </a:lnTo>
                  <a:lnTo>
                    <a:pt x="64" y="272"/>
                  </a:lnTo>
                  <a:lnTo>
                    <a:pt x="64" y="272"/>
                  </a:lnTo>
                  <a:lnTo>
                    <a:pt x="64" y="268"/>
                  </a:lnTo>
                  <a:lnTo>
                    <a:pt x="64" y="268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8" y="264"/>
                  </a:lnTo>
                  <a:lnTo>
                    <a:pt x="68" y="264"/>
                  </a:lnTo>
                  <a:lnTo>
                    <a:pt x="70" y="260"/>
                  </a:lnTo>
                  <a:lnTo>
                    <a:pt x="70" y="260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68" y="252"/>
                  </a:lnTo>
                  <a:lnTo>
                    <a:pt x="66" y="248"/>
                  </a:lnTo>
                  <a:lnTo>
                    <a:pt x="66" y="248"/>
                  </a:lnTo>
                  <a:lnTo>
                    <a:pt x="68" y="246"/>
                  </a:lnTo>
                  <a:lnTo>
                    <a:pt x="68" y="246"/>
                  </a:lnTo>
                  <a:lnTo>
                    <a:pt x="68" y="246"/>
                  </a:lnTo>
                  <a:lnTo>
                    <a:pt x="68" y="246"/>
                  </a:lnTo>
                  <a:lnTo>
                    <a:pt x="66" y="248"/>
                  </a:lnTo>
                  <a:lnTo>
                    <a:pt x="66" y="248"/>
                  </a:lnTo>
                  <a:lnTo>
                    <a:pt x="68" y="250"/>
                  </a:lnTo>
                  <a:lnTo>
                    <a:pt x="72" y="252"/>
                  </a:lnTo>
                  <a:lnTo>
                    <a:pt x="72" y="252"/>
                  </a:lnTo>
                  <a:lnTo>
                    <a:pt x="72" y="254"/>
                  </a:lnTo>
                  <a:lnTo>
                    <a:pt x="72" y="254"/>
                  </a:lnTo>
                  <a:lnTo>
                    <a:pt x="72" y="254"/>
                  </a:lnTo>
                  <a:lnTo>
                    <a:pt x="72" y="254"/>
                  </a:lnTo>
                  <a:lnTo>
                    <a:pt x="72" y="254"/>
                  </a:lnTo>
                  <a:lnTo>
                    <a:pt x="74" y="252"/>
                  </a:lnTo>
                  <a:lnTo>
                    <a:pt x="76" y="248"/>
                  </a:lnTo>
                  <a:lnTo>
                    <a:pt x="76" y="248"/>
                  </a:lnTo>
                  <a:lnTo>
                    <a:pt x="78" y="248"/>
                  </a:lnTo>
                  <a:lnTo>
                    <a:pt x="78" y="248"/>
                  </a:lnTo>
                  <a:lnTo>
                    <a:pt x="80" y="240"/>
                  </a:lnTo>
                  <a:lnTo>
                    <a:pt x="80" y="240"/>
                  </a:lnTo>
                  <a:lnTo>
                    <a:pt x="78" y="238"/>
                  </a:lnTo>
                  <a:lnTo>
                    <a:pt x="78" y="238"/>
                  </a:lnTo>
                  <a:lnTo>
                    <a:pt x="78" y="238"/>
                  </a:lnTo>
                  <a:lnTo>
                    <a:pt x="78" y="238"/>
                  </a:lnTo>
                  <a:lnTo>
                    <a:pt x="78" y="236"/>
                  </a:lnTo>
                  <a:lnTo>
                    <a:pt x="78" y="236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0" y="236"/>
                  </a:lnTo>
                  <a:lnTo>
                    <a:pt x="80" y="236"/>
                  </a:lnTo>
                  <a:lnTo>
                    <a:pt x="88" y="232"/>
                  </a:lnTo>
                  <a:lnTo>
                    <a:pt x="102" y="230"/>
                  </a:lnTo>
                  <a:lnTo>
                    <a:pt x="102" y="230"/>
                  </a:lnTo>
                  <a:lnTo>
                    <a:pt x="102" y="226"/>
                  </a:lnTo>
                  <a:lnTo>
                    <a:pt x="102" y="226"/>
                  </a:lnTo>
                  <a:lnTo>
                    <a:pt x="104" y="226"/>
                  </a:lnTo>
                  <a:lnTo>
                    <a:pt x="104" y="226"/>
                  </a:lnTo>
                  <a:lnTo>
                    <a:pt x="104" y="228"/>
                  </a:lnTo>
                  <a:lnTo>
                    <a:pt x="104" y="228"/>
                  </a:lnTo>
                  <a:lnTo>
                    <a:pt x="104" y="228"/>
                  </a:lnTo>
                  <a:lnTo>
                    <a:pt x="104" y="228"/>
                  </a:lnTo>
                  <a:lnTo>
                    <a:pt x="106" y="228"/>
                  </a:lnTo>
                  <a:lnTo>
                    <a:pt x="108" y="226"/>
                  </a:lnTo>
                  <a:lnTo>
                    <a:pt x="108" y="226"/>
                  </a:lnTo>
                  <a:lnTo>
                    <a:pt x="108" y="226"/>
                  </a:lnTo>
                  <a:lnTo>
                    <a:pt x="108" y="228"/>
                  </a:lnTo>
                  <a:lnTo>
                    <a:pt x="108" y="228"/>
                  </a:lnTo>
                  <a:lnTo>
                    <a:pt x="114" y="226"/>
                  </a:lnTo>
                  <a:lnTo>
                    <a:pt x="114" y="226"/>
                  </a:lnTo>
                  <a:lnTo>
                    <a:pt x="114" y="224"/>
                  </a:lnTo>
                  <a:lnTo>
                    <a:pt x="114" y="224"/>
                  </a:lnTo>
                  <a:lnTo>
                    <a:pt x="114" y="224"/>
                  </a:lnTo>
                  <a:lnTo>
                    <a:pt x="112" y="226"/>
                  </a:lnTo>
                  <a:lnTo>
                    <a:pt x="112" y="226"/>
                  </a:lnTo>
                  <a:lnTo>
                    <a:pt x="110" y="226"/>
                  </a:lnTo>
                  <a:lnTo>
                    <a:pt x="110" y="226"/>
                  </a:lnTo>
                  <a:lnTo>
                    <a:pt x="108" y="222"/>
                  </a:lnTo>
                  <a:lnTo>
                    <a:pt x="106" y="220"/>
                  </a:lnTo>
                  <a:lnTo>
                    <a:pt x="106" y="220"/>
                  </a:lnTo>
                  <a:lnTo>
                    <a:pt x="106" y="218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06" y="214"/>
                  </a:lnTo>
                  <a:lnTo>
                    <a:pt x="106" y="214"/>
                  </a:lnTo>
                  <a:lnTo>
                    <a:pt x="108" y="210"/>
                  </a:lnTo>
                  <a:lnTo>
                    <a:pt x="112" y="206"/>
                  </a:lnTo>
                  <a:lnTo>
                    <a:pt x="112" y="204"/>
                  </a:lnTo>
                  <a:lnTo>
                    <a:pt x="112" y="204"/>
                  </a:lnTo>
                  <a:lnTo>
                    <a:pt x="114" y="204"/>
                  </a:lnTo>
                  <a:lnTo>
                    <a:pt x="114" y="204"/>
                  </a:lnTo>
                  <a:lnTo>
                    <a:pt x="114" y="204"/>
                  </a:lnTo>
                  <a:lnTo>
                    <a:pt x="114" y="204"/>
                  </a:lnTo>
                  <a:lnTo>
                    <a:pt x="116" y="206"/>
                  </a:lnTo>
                  <a:lnTo>
                    <a:pt x="116" y="206"/>
                  </a:lnTo>
                  <a:lnTo>
                    <a:pt x="116" y="206"/>
                  </a:lnTo>
                  <a:lnTo>
                    <a:pt x="116" y="202"/>
                  </a:lnTo>
                  <a:lnTo>
                    <a:pt x="116" y="202"/>
                  </a:lnTo>
                  <a:lnTo>
                    <a:pt x="118" y="202"/>
                  </a:lnTo>
                  <a:lnTo>
                    <a:pt x="118" y="202"/>
                  </a:lnTo>
                  <a:lnTo>
                    <a:pt x="116" y="204"/>
                  </a:lnTo>
                  <a:lnTo>
                    <a:pt x="116" y="204"/>
                  </a:lnTo>
                  <a:lnTo>
                    <a:pt x="118" y="204"/>
                  </a:lnTo>
                  <a:lnTo>
                    <a:pt x="118" y="204"/>
                  </a:lnTo>
                  <a:lnTo>
                    <a:pt x="120" y="202"/>
                  </a:lnTo>
                  <a:lnTo>
                    <a:pt x="120" y="202"/>
                  </a:lnTo>
                  <a:lnTo>
                    <a:pt x="120" y="202"/>
                  </a:lnTo>
                  <a:lnTo>
                    <a:pt x="120" y="202"/>
                  </a:lnTo>
                  <a:lnTo>
                    <a:pt x="124" y="196"/>
                  </a:lnTo>
                  <a:lnTo>
                    <a:pt x="124" y="196"/>
                  </a:lnTo>
                  <a:lnTo>
                    <a:pt x="124" y="196"/>
                  </a:lnTo>
                  <a:lnTo>
                    <a:pt x="124" y="196"/>
                  </a:lnTo>
                  <a:lnTo>
                    <a:pt x="124" y="196"/>
                  </a:lnTo>
                  <a:lnTo>
                    <a:pt x="124" y="198"/>
                  </a:lnTo>
                  <a:lnTo>
                    <a:pt x="124" y="198"/>
                  </a:lnTo>
                  <a:lnTo>
                    <a:pt x="124" y="198"/>
                  </a:lnTo>
                  <a:lnTo>
                    <a:pt x="124" y="198"/>
                  </a:lnTo>
                  <a:lnTo>
                    <a:pt x="126" y="200"/>
                  </a:lnTo>
                  <a:lnTo>
                    <a:pt x="126" y="200"/>
                  </a:lnTo>
                  <a:lnTo>
                    <a:pt x="126" y="198"/>
                  </a:lnTo>
                  <a:lnTo>
                    <a:pt x="126" y="198"/>
                  </a:lnTo>
                  <a:lnTo>
                    <a:pt x="130" y="196"/>
                  </a:lnTo>
                  <a:lnTo>
                    <a:pt x="130" y="196"/>
                  </a:lnTo>
                  <a:lnTo>
                    <a:pt x="130" y="198"/>
                  </a:lnTo>
                  <a:lnTo>
                    <a:pt x="130" y="198"/>
                  </a:lnTo>
                  <a:lnTo>
                    <a:pt x="134" y="196"/>
                  </a:lnTo>
                  <a:lnTo>
                    <a:pt x="134" y="196"/>
                  </a:lnTo>
                  <a:lnTo>
                    <a:pt x="134" y="196"/>
                  </a:lnTo>
                  <a:lnTo>
                    <a:pt x="134" y="196"/>
                  </a:lnTo>
                  <a:lnTo>
                    <a:pt x="136" y="196"/>
                  </a:lnTo>
                  <a:lnTo>
                    <a:pt x="136" y="196"/>
                  </a:lnTo>
                  <a:lnTo>
                    <a:pt x="138" y="194"/>
                  </a:lnTo>
                  <a:lnTo>
                    <a:pt x="140" y="194"/>
                  </a:lnTo>
                  <a:lnTo>
                    <a:pt x="140" y="194"/>
                  </a:lnTo>
                  <a:lnTo>
                    <a:pt x="140" y="194"/>
                  </a:lnTo>
                  <a:lnTo>
                    <a:pt x="138" y="194"/>
                  </a:lnTo>
                  <a:lnTo>
                    <a:pt x="138" y="194"/>
                  </a:lnTo>
                  <a:lnTo>
                    <a:pt x="140" y="192"/>
                  </a:lnTo>
                  <a:lnTo>
                    <a:pt x="140" y="192"/>
                  </a:lnTo>
                  <a:lnTo>
                    <a:pt x="138" y="190"/>
                  </a:lnTo>
                  <a:lnTo>
                    <a:pt x="138" y="190"/>
                  </a:lnTo>
                  <a:lnTo>
                    <a:pt x="140" y="190"/>
                  </a:lnTo>
                  <a:lnTo>
                    <a:pt x="140" y="190"/>
                  </a:lnTo>
                  <a:lnTo>
                    <a:pt x="142" y="190"/>
                  </a:lnTo>
                  <a:lnTo>
                    <a:pt x="144" y="190"/>
                  </a:lnTo>
                  <a:lnTo>
                    <a:pt x="144" y="190"/>
                  </a:lnTo>
                  <a:lnTo>
                    <a:pt x="148" y="190"/>
                  </a:lnTo>
                  <a:lnTo>
                    <a:pt x="148" y="190"/>
                  </a:lnTo>
                  <a:lnTo>
                    <a:pt x="148" y="188"/>
                  </a:lnTo>
                  <a:lnTo>
                    <a:pt x="148" y="188"/>
                  </a:lnTo>
                  <a:lnTo>
                    <a:pt x="150" y="190"/>
                  </a:lnTo>
                  <a:lnTo>
                    <a:pt x="150" y="190"/>
                  </a:lnTo>
                  <a:lnTo>
                    <a:pt x="154" y="186"/>
                  </a:lnTo>
                  <a:lnTo>
                    <a:pt x="160" y="184"/>
                  </a:lnTo>
                  <a:lnTo>
                    <a:pt x="160" y="184"/>
                  </a:lnTo>
                  <a:lnTo>
                    <a:pt x="160" y="182"/>
                  </a:lnTo>
                  <a:lnTo>
                    <a:pt x="160" y="182"/>
                  </a:lnTo>
                  <a:lnTo>
                    <a:pt x="160" y="182"/>
                  </a:lnTo>
                  <a:lnTo>
                    <a:pt x="160" y="182"/>
                  </a:lnTo>
                  <a:lnTo>
                    <a:pt x="162" y="184"/>
                  </a:lnTo>
                  <a:lnTo>
                    <a:pt x="162" y="184"/>
                  </a:lnTo>
                  <a:lnTo>
                    <a:pt x="162" y="182"/>
                  </a:lnTo>
                  <a:lnTo>
                    <a:pt x="164" y="182"/>
                  </a:lnTo>
                  <a:lnTo>
                    <a:pt x="164" y="182"/>
                  </a:lnTo>
                  <a:lnTo>
                    <a:pt x="162" y="184"/>
                  </a:lnTo>
                  <a:lnTo>
                    <a:pt x="158" y="186"/>
                  </a:lnTo>
                  <a:lnTo>
                    <a:pt x="158" y="186"/>
                  </a:lnTo>
                  <a:lnTo>
                    <a:pt x="158" y="188"/>
                  </a:lnTo>
                  <a:lnTo>
                    <a:pt x="158" y="188"/>
                  </a:lnTo>
                  <a:lnTo>
                    <a:pt x="164" y="188"/>
                  </a:lnTo>
                  <a:lnTo>
                    <a:pt x="170" y="188"/>
                  </a:lnTo>
                  <a:lnTo>
                    <a:pt x="170" y="188"/>
                  </a:lnTo>
                  <a:lnTo>
                    <a:pt x="170" y="188"/>
                  </a:lnTo>
                  <a:lnTo>
                    <a:pt x="170" y="188"/>
                  </a:lnTo>
                  <a:lnTo>
                    <a:pt x="164" y="190"/>
                  </a:lnTo>
                  <a:lnTo>
                    <a:pt x="164" y="190"/>
                  </a:lnTo>
                  <a:lnTo>
                    <a:pt x="164" y="190"/>
                  </a:lnTo>
                  <a:lnTo>
                    <a:pt x="162" y="190"/>
                  </a:lnTo>
                  <a:lnTo>
                    <a:pt x="162" y="190"/>
                  </a:lnTo>
                  <a:lnTo>
                    <a:pt x="162" y="188"/>
                  </a:lnTo>
                  <a:lnTo>
                    <a:pt x="162" y="188"/>
                  </a:lnTo>
                  <a:lnTo>
                    <a:pt x="156" y="190"/>
                  </a:lnTo>
                  <a:lnTo>
                    <a:pt x="150" y="194"/>
                  </a:lnTo>
                  <a:lnTo>
                    <a:pt x="150" y="194"/>
                  </a:lnTo>
                  <a:lnTo>
                    <a:pt x="150" y="194"/>
                  </a:lnTo>
                  <a:lnTo>
                    <a:pt x="152" y="196"/>
                  </a:lnTo>
                  <a:lnTo>
                    <a:pt x="152" y="196"/>
                  </a:lnTo>
                  <a:lnTo>
                    <a:pt x="152" y="196"/>
                  </a:lnTo>
                  <a:lnTo>
                    <a:pt x="150" y="194"/>
                  </a:lnTo>
                  <a:lnTo>
                    <a:pt x="150" y="194"/>
                  </a:lnTo>
                  <a:lnTo>
                    <a:pt x="146" y="196"/>
                  </a:lnTo>
                  <a:lnTo>
                    <a:pt x="146" y="196"/>
                  </a:lnTo>
                  <a:lnTo>
                    <a:pt x="146" y="198"/>
                  </a:lnTo>
                  <a:lnTo>
                    <a:pt x="146" y="198"/>
                  </a:lnTo>
                  <a:lnTo>
                    <a:pt x="146" y="198"/>
                  </a:lnTo>
                  <a:lnTo>
                    <a:pt x="146" y="198"/>
                  </a:lnTo>
                  <a:lnTo>
                    <a:pt x="150" y="196"/>
                  </a:lnTo>
                  <a:lnTo>
                    <a:pt x="150" y="196"/>
                  </a:lnTo>
                  <a:lnTo>
                    <a:pt x="148" y="198"/>
                  </a:lnTo>
                  <a:lnTo>
                    <a:pt x="148" y="198"/>
                  </a:lnTo>
                  <a:lnTo>
                    <a:pt x="148" y="200"/>
                  </a:lnTo>
                  <a:lnTo>
                    <a:pt x="148" y="204"/>
                  </a:lnTo>
                  <a:lnTo>
                    <a:pt x="148" y="204"/>
                  </a:lnTo>
                  <a:lnTo>
                    <a:pt x="148" y="204"/>
                  </a:lnTo>
                  <a:lnTo>
                    <a:pt x="148" y="204"/>
                  </a:lnTo>
                  <a:lnTo>
                    <a:pt x="150" y="208"/>
                  </a:lnTo>
                  <a:lnTo>
                    <a:pt x="150" y="208"/>
                  </a:lnTo>
                  <a:lnTo>
                    <a:pt x="152" y="208"/>
                  </a:lnTo>
                  <a:lnTo>
                    <a:pt x="152" y="208"/>
                  </a:lnTo>
                  <a:lnTo>
                    <a:pt x="154" y="206"/>
                  </a:lnTo>
                  <a:lnTo>
                    <a:pt x="154" y="206"/>
                  </a:lnTo>
                  <a:lnTo>
                    <a:pt x="156" y="206"/>
                  </a:lnTo>
                  <a:lnTo>
                    <a:pt x="156" y="204"/>
                  </a:lnTo>
                  <a:lnTo>
                    <a:pt x="156" y="204"/>
                  </a:lnTo>
                  <a:lnTo>
                    <a:pt x="158" y="204"/>
                  </a:lnTo>
                  <a:lnTo>
                    <a:pt x="158" y="204"/>
                  </a:lnTo>
                  <a:lnTo>
                    <a:pt x="160" y="202"/>
                  </a:lnTo>
                  <a:lnTo>
                    <a:pt x="162" y="200"/>
                  </a:lnTo>
                  <a:lnTo>
                    <a:pt x="164" y="200"/>
                  </a:lnTo>
                  <a:lnTo>
                    <a:pt x="164" y="200"/>
                  </a:lnTo>
                  <a:lnTo>
                    <a:pt x="162" y="196"/>
                  </a:lnTo>
                  <a:lnTo>
                    <a:pt x="164" y="196"/>
                  </a:lnTo>
                  <a:lnTo>
                    <a:pt x="164" y="196"/>
                  </a:lnTo>
                  <a:lnTo>
                    <a:pt x="164" y="196"/>
                  </a:lnTo>
                  <a:lnTo>
                    <a:pt x="164" y="196"/>
                  </a:lnTo>
                  <a:lnTo>
                    <a:pt x="164" y="196"/>
                  </a:lnTo>
                  <a:lnTo>
                    <a:pt x="166" y="196"/>
                  </a:lnTo>
                  <a:lnTo>
                    <a:pt x="166" y="196"/>
                  </a:lnTo>
                  <a:lnTo>
                    <a:pt x="166" y="196"/>
                  </a:lnTo>
                  <a:lnTo>
                    <a:pt x="166" y="196"/>
                  </a:lnTo>
                  <a:lnTo>
                    <a:pt x="166" y="196"/>
                  </a:lnTo>
                  <a:lnTo>
                    <a:pt x="166" y="196"/>
                  </a:lnTo>
                  <a:lnTo>
                    <a:pt x="170" y="196"/>
                  </a:lnTo>
                  <a:lnTo>
                    <a:pt x="170" y="196"/>
                  </a:lnTo>
                  <a:lnTo>
                    <a:pt x="170" y="194"/>
                  </a:lnTo>
                  <a:lnTo>
                    <a:pt x="170" y="194"/>
                  </a:lnTo>
                  <a:lnTo>
                    <a:pt x="172" y="196"/>
                  </a:lnTo>
                  <a:lnTo>
                    <a:pt x="172" y="196"/>
                  </a:lnTo>
                  <a:lnTo>
                    <a:pt x="172" y="194"/>
                  </a:lnTo>
                  <a:lnTo>
                    <a:pt x="172" y="194"/>
                  </a:lnTo>
                  <a:lnTo>
                    <a:pt x="172" y="194"/>
                  </a:lnTo>
                  <a:lnTo>
                    <a:pt x="172" y="194"/>
                  </a:lnTo>
                  <a:lnTo>
                    <a:pt x="174" y="194"/>
                  </a:lnTo>
                  <a:lnTo>
                    <a:pt x="174" y="194"/>
                  </a:lnTo>
                  <a:lnTo>
                    <a:pt x="180" y="192"/>
                  </a:lnTo>
                  <a:lnTo>
                    <a:pt x="186" y="190"/>
                  </a:lnTo>
                  <a:lnTo>
                    <a:pt x="186" y="190"/>
                  </a:lnTo>
                  <a:lnTo>
                    <a:pt x="186" y="190"/>
                  </a:lnTo>
                  <a:lnTo>
                    <a:pt x="186" y="190"/>
                  </a:lnTo>
                  <a:lnTo>
                    <a:pt x="188" y="190"/>
                  </a:lnTo>
                  <a:lnTo>
                    <a:pt x="188" y="190"/>
                  </a:lnTo>
                  <a:lnTo>
                    <a:pt x="188" y="190"/>
                  </a:lnTo>
                  <a:lnTo>
                    <a:pt x="188" y="190"/>
                  </a:lnTo>
                  <a:lnTo>
                    <a:pt x="188" y="190"/>
                  </a:lnTo>
                  <a:lnTo>
                    <a:pt x="188" y="190"/>
                  </a:lnTo>
                  <a:lnTo>
                    <a:pt x="190" y="190"/>
                  </a:lnTo>
                  <a:lnTo>
                    <a:pt x="190" y="190"/>
                  </a:lnTo>
                  <a:lnTo>
                    <a:pt x="192" y="188"/>
                  </a:lnTo>
                  <a:lnTo>
                    <a:pt x="192" y="188"/>
                  </a:lnTo>
                  <a:lnTo>
                    <a:pt x="188" y="188"/>
                  </a:lnTo>
                  <a:lnTo>
                    <a:pt x="188" y="188"/>
                  </a:lnTo>
                  <a:lnTo>
                    <a:pt x="188" y="188"/>
                  </a:lnTo>
                  <a:lnTo>
                    <a:pt x="188" y="188"/>
                  </a:lnTo>
                  <a:lnTo>
                    <a:pt x="188" y="186"/>
                  </a:lnTo>
                  <a:lnTo>
                    <a:pt x="188" y="186"/>
                  </a:lnTo>
                  <a:lnTo>
                    <a:pt x="190" y="186"/>
                  </a:lnTo>
                  <a:lnTo>
                    <a:pt x="190" y="186"/>
                  </a:lnTo>
                  <a:lnTo>
                    <a:pt x="188" y="184"/>
                  </a:lnTo>
                  <a:lnTo>
                    <a:pt x="188" y="184"/>
                  </a:lnTo>
                  <a:lnTo>
                    <a:pt x="184" y="184"/>
                  </a:lnTo>
                  <a:lnTo>
                    <a:pt x="184" y="182"/>
                  </a:lnTo>
                  <a:lnTo>
                    <a:pt x="184" y="182"/>
                  </a:lnTo>
                  <a:lnTo>
                    <a:pt x="180" y="184"/>
                  </a:lnTo>
                  <a:lnTo>
                    <a:pt x="180" y="184"/>
                  </a:lnTo>
                  <a:lnTo>
                    <a:pt x="176" y="184"/>
                  </a:lnTo>
                  <a:lnTo>
                    <a:pt x="176" y="184"/>
                  </a:lnTo>
                  <a:lnTo>
                    <a:pt x="178" y="184"/>
                  </a:lnTo>
                  <a:lnTo>
                    <a:pt x="176" y="184"/>
                  </a:lnTo>
                  <a:lnTo>
                    <a:pt x="176" y="184"/>
                  </a:lnTo>
                  <a:lnTo>
                    <a:pt x="176" y="184"/>
                  </a:lnTo>
                  <a:lnTo>
                    <a:pt x="176" y="184"/>
                  </a:lnTo>
                  <a:lnTo>
                    <a:pt x="174" y="184"/>
                  </a:lnTo>
                  <a:lnTo>
                    <a:pt x="172" y="184"/>
                  </a:lnTo>
                  <a:lnTo>
                    <a:pt x="172" y="184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6" y="180"/>
                  </a:lnTo>
                  <a:lnTo>
                    <a:pt x="164" y="180"/>
                  </a:lnTo>
                  <a:lnTo>
                    <a:pt x="164" y="180"/>
                  </a:lnTo>
                  <a:lnTo>
                    <a:pt x="164" y="180"/>
                  </a:lnTo>
                  <a:lnTo>
                    <a:pt x="168" y="180"/>
                  </a:lnTo>
                  <a:lnTo>
                    <a:pt x="168" y="180"/>
                  </a:lnTo>
                  <a:lnTo>
                    <a:pt x="168" y="180"/>
                  </a:lnTo>
                  <a:lnTo>
                    <a:pt x="168" y="180"/>
                  </a:lnTo>
                  <a:lnTo>
                    <a:pt x="162" y="178"/>
                  </a:lnTo>
                  <a:lnTo>
                    <a:pt x="160" y="176"/>
                  </a:lnTo>
                  <a:lnTo>
                    <a:pt x="160" y="174"/>
                  </a:lnTo>
                  <a:lnTo>
                    <a:pt x="160" y="174"/>
                  </a:lnTo>
                  <a:lnTo>
                    <a:pt x="158" y="174"/>
                  </a:lnTo>
                  <a:lnTo>
                    <a:pt x="158" y="174"/>
                  </a:lnTo>
                  <a:lnTo>
                    <a:pt x="158" y="170"/>
                  </a:lnTo>
                  <a:lnTo>
                    <a:pt x="158" y="170"/>
                  </a:lnTo>
                  <a:lnTo>
                    <a:pt x="154" y="170"/>
                  </a:lnTo>
                  <a:lnTo>
                    <a:pt x="154" y="170"/>
                  </a:lnTo>
                  <a:lnTo>
                    <a:pt x="156" y="166"/>
                  </a:lnTo>
                  <a:lnTo>
                    <a:pt x="158" y="164"/>
                  </a:lnTo>
                  <a:lnTo>
                    <a:pt x="158" y="164"/>
                  </a:lnTo>
                  <a:lnTo>
                    <a:pt x="160" y="162"/>
                  </a:lnTo>
                  <a:lnTo>
                    <a:pt x="160" y="162"/>
                  </a:lnTo>
                  <a:lnTo>
                    <a:pt x="158" y="160"/>
                  </a:lnTo>
                  <a:lnTo>
                    <a:pt x="158" y="160"/>
                  </a:lnTo>
                  <a:lnTo>
                    <a:pt x="156" y="162"/>
                  </a:lnTo>
                  <a:lnTo>
                    <a:pt x="156" y="160"/>
                  </a:lnTo>
                  <a:lnTo>
                    <a:pt x="156" y="160"/>
                  </a:lnTo>
                  <a:lnTo>
                    <a:pt x="152" y="164"/>
                  </a:lnTo>
                  <a:lnTo>
                    <a:pt x="152" y="164"/>
                  </a:lnTo>
                  <a:lnTo>
                    <a:pt x="150" y="160"/>
                  </a:lnTo>
                  <a:lnTo>
                    <a:pt x="144" y="158"/>
                  </a:lnTo>
                  <a:lnTo>
                    <a:pt x="144" y="158"/>
                  </a:lnTo>
                  <a:lnTo>
                    <a:pt x="144" y="158"/>
                  </a:lnTo>
                  <a:lnTo>
                    <a:pt x="146" y="158"/>
                  </a:lnTo>
                  <a:lnTo>
                    <a:pt x="150" y="158"/>
                  </a:lnTo>
                  <a:lnTo>
                    <a:pt x="150" y="158"/>
                  </a:lnTo>
                  <a:lnTo>
                    <a:pt x="154" y="158"/>
                  </a:lnTo>
                  <a:lnTo>
                    <a:pt x="154" y="158"/>
                  </a:lnTo>
                  <a:lnTo>
                    <a:pt x="160" y="156"/>
                  </a:lnTo>
                  <a:lnTo>
                    <a:pt x="164" y="152"/>
                  </a:lnTo>
                  <a:lnTo>
                    <a:pt x="164" y="152"/>
                  </a:lnTo>
                  <a:lnTo>
                    <a:pt x="160" y="148"/>
                  </a:lnTo>
                  <a:lnTo>
                    <a:pt x="156" y="146"/>
                  </a:lnTo>
                  <a:lnTo>
                    <a:pt x="150" y="146"/>
                  </a:lnTo>
                  <a:lnTo>
                    <a:pt x="144" y="148"/>
                  </a:lnTo>
                  <a:lnTo>
                    <a:pt x="144" y="148"/>
                  </a:lnTo>
                  <a:lnTo>
                    <a:pt x="132" y="152"/>
                  </a:lnTo>
                  <a:lnTo>
                    <a:pt x="120" y="158"/>
                  </a:lnTo>
                  <a:lnTo>
                    <a:pt x="120" y="158"/>
                  </a:lnTo>
                  <a:lnTo>
                    <a:pt x="112" y="166"/>
                  </a:lnTo>
                  <a:lnTo>
                    <a:pt x="106" y="172"/>
                  </a:lnTo>
                  <a:lnTo>
                    <a:pt x="106" y="172"/>
                  </a:lnTo>
                  <a:lnTo>
                    <a:pt x="116" y="158"/>
                  </a:lnTo>
                  <a:lnTo>
                    <a:pt x="122" y="152"/>
                  </a:lnTo>
                  <a:lnTo>
                    <a:pt x="128" y="146"/>
                  </a:lnTo>
                  <a:lnTo>
                    <a:pt x="128" y="146"/>
                  </a:lnTo>
                  <a:lnTo>
                    <a:pt x="132" y="146"/>
                  </a:lnTo>
                  <a:lnTo>
                    <a:pt x="136" y="144"/>
                  </a:lnTo>
                  <a:lnTo>
                    <a:pt x="136" y="144"/>
                  </a:lnTo>
                  <a:lnTo>
                    <a:pt x="138" y="142"/>
                  </a:lnTo>
                  <a:lnTo>
                    <a:pt x="140" y="138"/>
                  </a:lnTo>
                  <a:lnTo>
                    <a:pt x="142" y="136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52" y="134"/>
                  </a:lnTo>
                  <a:lnTo>
                    <a:pt x="158" y="134"/>
                  </a:lnTo>
                  <a:lnTo>
                    <a:pt x="158" y="134"/>
                  </a:lnTo>
                  <a:lnTo>
                    <a:pt x="166" y="134"/>
                  </a:lnTo>
                  <a:lnTo>
                    <a:pt x="172" y="134"/>
                  </a:lnTo>
                  <a:lnTo>
                    <a:pt x="172" y="134"/>
                  </a:lnTo>
                  <a:lnTo>
                    <a:pt x="188" y="134"/>
                  </a:lnTo>
                  <a:lnTo>
                    <a:pt x="188" y="134"/>
                  </a:lnTo>
                  <a:lnTo>
                    <a:pt x="198" y="132"/>
                  </a:lnTo>
                  <a:lnTo>
                    <a:pt x="206" y="130"/>
                  </a:lnTo>
                  <a:lnTo>
                    <a:pt x="206" y="130"/>
                  </a:lnTo>
                  <a:lnTo>
                    <a:pt x="212" y="122"/>
                  </a:lnTo>
                  <a:lnTo>
                    <a:pt x="212" y="122"/>
                  </a:lnTo>
                  <a:lnTo>
                    <a:pt x="226" y="120"/>
                  </a:lnTo>
                  <a:lnTo>
                    <a:pt x="226" y="120"/>
                  </a:lnTo>
                  <a:lnTo>
                    <a:pt x="232" y="116"/>
                  </a:lnTo>
                  <a:lnTo>
                    <a:pt x="238" y="112"/>
                  </a:lnTo>
                  <a:lnTo>
                    <a:pt x="238" y="112"/>
                  </a:lnTo>
                  <a:lnTo>
                    <a:pt x="238" y="112"/>
                  </a:lnTo>
                  <a:lnTo>
                    <a:pt x="234" y="108"/>
                  </a:lnTo>
                  <a:lnTo>
                    <a:pt x="234" y="108"/>
                  </a:lnTo>
                  <a:lnTo>
                    <a:pt x="236" y="102"/>
                  </a:lnTo>
                  <a:lnTo>
                    <a:pt x="236" y="102"/>
                  </a:lnTo>
                  <a:lnTo>
                    <a:pt x="234" y="98"/>
                  </a:lnTo>
                  <a:lnTo>
                    <a:pt x="230" y="96"/>
                  </a:lnTo>
                  <a:lnTo>
                    <a:pt x="230" y="96"/>
                  </a:lnTo>
                  <a:lnTo>
                    <a:pt x="224" y="98"/>
                  </a:lnTo>
                  <a:lnTo>
                    <a:pt x="224" y="98"/>
                  </a:lnTo>
                  <a:lnTo>
                    <a:pt x="224" y="96"/>
                  </a:lnTo>
                  <a:lnTo>
                    <a:pt x="224" y="96"/>
                  </a:lnTo>
                  <a:lnTo>
                    <a:pt x="226" y="92"/>
                  </a:lnTo>
                  <a:lnTo>
                    <a:pt x="226" y="92"/>
                  </a:lnTo>
                  <a:lnTo>
                    <a:pt x="220" y="90"/>
                  </a:lnTo>
                  <a:lnTo>
                    <a:pt x="216" y="90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198" y="100"/>
                  </a:lnTo>
                  <a:lnTo>
                    <a:pt x="198" y="100"/>
                  </a:lnTo>
                  <a:lnTo>
                    <a:pt x="198" y="96"/>
                  </a:lnTo>
                  <a:lnTo>
                    <a:pt x="200" y="94"/>
                  </a:lnTo>
                  <a:lnTo>
                    <a:pt x="200" y="94"/>
                  </a:lnTo>
                  <a:lnTo>
                    <a:pt x="206" y="92"/>
                  </a:lnTo>
                  <a:lnTo>
                    <a:pt x="206" y="92"/>
                  </a:lnTo>
                  <a:lnTo>
                    <a:pt x="210" y="90"/>
                  </a:lnTo>
                  <a:lnTo>
                    <a:pt x="214" y="88"/>
                  </a:lnTo>
                  <a:lnTo>
                    <a:pt x="214" y="88"/>
                  </a:lnTo>
                  <a:lnTo>
                    <a:pt x="218" y="86"/>
                  </a:lnTo>
                  <a:lnTo>
                    <a:pt x="222" y="84"/>
                  </a:lnTo>
                  <a:lnTo>
                    <a:pt x="222" y="84"/>
                  </a:lnTo>
                  <a:lnTo>
                    <a:pt x="212" y="82"/>
                  </a:lnTo>
                  <a:lnTo>
                    <a:pt x="212" y="82"/>
                  </a:lnTo>
                  <a:lnTo>
                    <a:pt x="208" y="80"/>
                  </a:lnTo>
                  <a:lnTo>
                    <a:pt x="202" y="78"/>
                  </a:lnTo>
                  <a:lnTo>
                    <a:pt x="202" y="78"/>
                  </a:lnTo>
                  <a:lnTo>
                    <a:pt x="198" y="78"/>
                  </a:lnTo>
                  <a:lnTo>
                    <a:pt x="196" y="78"/>
                  </a:lnTo>
                  <a:lnTo>
                    <a:pt x="196" y="78"/>
                  </a:lnTo>
                  <a:lnTo>
                    <a:pt x="196" y="74"/>
                  </a:lnTo>
                  <a:lnTo>
                    <a:pt x="196" y="74"/>
                  </a:lnTo>
                  <a:lnTo>
                    <a:pt x="194" y="68"/>
                  </a:lnTo>
                  <a:lnTo>
                    <a:pt x="188" y="66"/>
                  </a:lnTo>
                  <a:lnTo>
                    <a:pt x="184" y="66"/>
                  </a:lnTo>
                  <a:lnTo>
                    <a:pt x="184" y="66"/>
                  </a:lnTo>
                  <a:lnTo>
                    <a:pt x="182" y="62"/>
                  </a:lnTo>
                  <a:lnTo>
                    <a:pt x="180" y="58"/>
                  </a:lnTo>
                  <a:lnTo>
                    <a:pt x="180" y="58"/>
                  </a:lnTo>
                  <a:lnTo>
                    <a:pt x="180" y="58"/>
                  </a:lnTo>
                  <a:lnTo>
                    <a:pt x="180" y="58"/>
                  </a:lnTo>
                  <a:lnTo>
                    <a:pt x="184" y="58"/>
                  </a:lnTo>
                  <a:lnTo>
                    <a:pt x="188" y="58"/>
                  </a:lnTo>
                  <a:lnTo>
                    <a:pt x="188" y="58"/>
                  </a:lnTo>
                  <a:lnTo>
                    <a:pt x="188" y="54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2" y="50"/>
                  </a:lnTo>
                  <a:lnTo>
                    <a:pt x="184" y="48"/>
                  </a:lnTo>
                  <a:lnTo>
                    <a:pt x="184" y="48"/>
                  </a:lnTo>
                  <a:lnTo>
                    <a:pt x="182" y="46"/>
                  </a:lnTo>
                  <a:lnTo>
                    <a:pt x="180" y="44"/>
                  </a:lnTo>
                  <a:lnTo>
                    <a:pt x="178" y="42"/>
                  </a:lnTo>
                  <a:lnTo>
                    <a:pt x="176" y="38"/>
                  </a:lnTo>
                  <a:lnTo>
                    <a:pt x="176" y="38"/>
                  </a:lnTo>
                  <a:lnTo>
                    <a:pt x="174" y="38"/>
                  </a:lnTo>
                  <a:lnTo>
                    <a:pt x="174" y="38"/>
                  </a:lnTo>
                  <a:lnTo>
                    <a:pt x="176" y="34"/>
                  </a:lnTo>
                  <a:lnTo>
                    <a:pt x="176" y="34"/>
                  </a:lnTo>
                  <a:lnTo>
                    <a:pt x="168" y="24"/>
                  </a:lnTo>
                  <a:lnTo>
                    <a:pt x="164" y="18"/>
                  </a:lnTo>
                  <a:lnTo>
                    <a:pt x="160" y="16"/>
                  </a:lnTo>
                  <a:lnTo>
                    <a:pt x="160" y="16"/>
                  </a:lnTo>
                  <a:lnTo>
                    <a:pt x="160" y="14"/>
                  </a:lnTo>
                  <a:lnTo>
                    <a:pt x="160" y="14"/>
                  </a:lnTo>
                  <a:lnTo>
                    <a:pt x="158" y="18"/>
                  </a:lnTo>
                  <a:lnTo>
                    <a:pt x="158" y="18"/>
                  </a:lnTo>
                  <a:lnTo>
                    <a:pt x="152" y="20"/>
                  </a:lnTo>
                  <a:lnTo>
                    <a:pt x="152" y="22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50" y="30"/>
                  </a:lnTo>
                  <a:lnTo>
                    <a:pt x="150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4"/>
                  </a:lnTo>
                  <a:lnTo>
                    <a:pt x="144" y="32"/>
                  </a:lnTo>
                  <a:lnTo>
                    <a:pt x="144" y="32"/>
                  </a:lnTo>
                  <a:lnTo>
                    <a:pt x="142" y="38"/>
                  </a:lnTo>
                  <a:lnTo>
                    <a:pt x="142" y="38"/>
                  </a:lnTo>
                  <a:lnTo>
                    <a:pt x="136" y="40"/>
                  </a:lnTo>
                  <a:lnTo>
                    <a:pt x="132" y="40"/>
                  </a:lnTo>
                  <a:lnTo>
                    <a:pt x="132" y="40"/>
                  </a:lnTo>
                  <a:lnTo>
                    <a:pt x="130" y="38"/>
                  </a:lnTo>
                  <a:lnTo>
                    <a:pt x="130" y="38"/>
                  </a:lnTo>
                  <a:lnTo>
                    <a:pt x="130" y="36"/>
                  </a:lnTo>
                  <a:lnTo>
                    <a:pt x="130" y="36"/>
                  </a:lnTo>
                  <a:lnTo>
                    <a:pt x="128" y="34"/>
                  </a:lnTo>
                  <a:lnTo>
                    <a:pt x="124" y="32"/>
                  </a:lnTo>
                  <a:lnTo>
                    <a:pt x="116" y="36"/>
                  </a:lnTo>
                  <a:lnTo>
                    <a:pt x="116" y="36"/>
                  </a:lnTo>
                  <a:lnTo>
                    <a:pt x="116" y="36"/>
                  </a:lnTo>
                  <a:lnTo>
                    <a:pt x="116" y="34"/>
                  </a:lnTo>
                  <a:lnTo>
                    <a:pt x="116" y="30"/>
                  </a:lnTo>
                  <a:lnTo>
                    <a:pt x="116" y="30"/>
                  </a:lnTo>
                  <a:lnTo>
                    <a:pt x="118" y="30"/>
                  </a:lnTo>
                  <a:lnTo>
                    <a:pt x="118" y="30"/>
                  </a:lnTo>
                  <a:lnTo>
                    <a:pt x="120" y="26"/>
                  </a:lnTo>
                  <a:lnTo>
                    <a:pt x="118" y="18"/>
                  </a:lnTo>
                  <a:lnTo>
                    <a:pt x="116" y="12"/>
                  </a:lnTo>
                  <a:lnTo>
                    <a:pt x="118" y="10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120" y="6"/>
                  </a:lnTo>
                  <a:lnTo>
                    <a:pt x="120" y="6"/>
                  </a:lnTo>
                  <a:lnTo>
                    <a:pt x="118" y="4"/>
                  </a:lnTo>
                  <a:lnTo>
                    <a:pt x="118" y="4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78" y="40"/>
                  </a:lnTo>
                  <a:lnTo>
                    <a:pt x="60" y="80"/>
                  </a:lnTo>
                  <a:lnTo>
                    <a:pt x="44" y="122"/>
                  </a:lnTo>
                  <a:lnTo>
                    <a:pt x="30" y="166"/>
                  </a:lnTo>
                  <a:lnTo>
                    <a:pt x="18" y="210"/>
                  </a:lnTo>
                  <a:lnTo>
                    <a:pt x="10" y="254"/>
                  </a:lnTo>
                  <a:lnTo>
                    <a:pt x="4" y="302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0" y="348"/>
                  </a:lnTo>
                  <a:close/>
                  <a:moveTo>
                    <a:pt x="52" y="258"/>
                  </a:moveTo>
                  <a:lnTo>
                    <a:pt x="52" y="258"/>
                  </a:lnTo>
                  <a:lnTo>
                    <a:pt x="52" y="256"/>
                  </a:lnTo>
                  <a:lnTo>
                    <a:pt x="52" y="256"/>
                  </a:lnTo>
                  <a:lnTo>
                    <a:pt x="52" y="258"/>
                  </a:lnTo>
                  <a:lnTo>
                    <a:pt x="52" y="258"/>
                  </a:lnTo>
                  <a:lnTo>
                    <a:pt x="52" y="258"/>
                  </a:lnTo>
                  <a:lnTo>
                    <a:pt x="52" y="25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4"/>
            <p:cNvSpPr/>
            <p:nvPr/>
          </p:nvSpPr>
          <p:spPr bwMode="auto">
            <a:xfrm>
              <a:off x="981075" y="720725"/>
              <a:ext cx="79375" cy="82550"/>
            </a:xfrm>
            <a:custGeom>
              <a:avLst/>
              <a:gdLst/>
              <a:ahLst/>
              <a:cxnLst>
                <a:cxn ang="0">
                  <a:pos x="6" y="40"/>
                </a:cxn>
                <a:cxn ang="0">
                  <a:pos x="10" y="44"/>
                </a:cxn>
                <a:cxn ang="0">
                  <a:pos x="20" y="46"/>
                </a:cxn>
                <a:cxn ang="0">
                  <a:pos x="38" y="52"/>
                </a:cxn>
                <a:cxn ang="0">
                  <a:pos x="32" y="44"/>
                </a:cxn>
                <a:cxn ang="0">
                  <a:pos x="26" y="38"/>
                </a:cxn>
                <a:cxn ang="0">
                  <a:pos x="14" y="30"/>
                </a:cxn>
                <a:cxn ang="0">
                  <a:pos x="12" y="26"/>
                </a:cxn>
                <a:cxn ang="0">
                  <a:pos x="22" y="30"/>
                </a:cxn>
                <a:cxn ang="0">
                  <a:pos x="22" y="26"/>
                </a:cxn>
                <a:cxn ang="0">
                  <a:pos x="28" y="32"/>
                </a:cxn>
                <a:cxn ang="0">
                  <a:pos x="40" y="36"/>
                </a:cxn>
                <a:cxn ang="0">
                  <a:pos x="42" y="40"/>
                </a:cxn>
                <a:cxn ang="0">
                  <a:pos x="48" y="42"/>
                </a:cxn>
                <a:cxn ang="0">
                  <a:pos x="44" y="36"/>
                </a:cxn>
                <a:cxn ang="0">
                  <a:pos x="48" y="36"/>
                </a:cxn>
                <a:cxn ang="0">
                  <a:pos x="46" y="34"/>
                </a:cxn>
                <a:cxn ang="0">
                  <a:pos x="44" y="28"/>
                </a:cxn>
                <a:cxn ang="0">
                  <a:pos x="42" y="24"/>
                </a:cxn>
                <a:cxn ang="0">
                  <a:pos x="50" y="32"/>
                </a:cxn>
                <a:cxn ang="0">
                  <a:pos x="50" y="32"/>
                </a:cxn>
                <a:cxn ang="0">
                  <a:pos x="50" y="26"/>
                </a:cxn>
                <a:cxn ang="0">
                  <a:pos x="44" y="22"/>
                </a:cxn>
                <a:cxn ang="0">
                  <a:pos x="42" y="18"/>
                </a:cxn>
                <a:cxn ang="0">
                  <a:pos x="42" y="18"/>
                </a:cxn>
                <a:cxn ang="0">
                  <a:pos x="44" y="16"/>
                </a:cxn>
                <a:cxn ang="0">
                  <a:pos x="40" y="14"/>
                </a:cxn>
                <a:cxn ang="0">
                  <a:pos x="36" y="12"/>
                </a:cxn>
                <a:cxn ang="0">
                  <a:pos x="34" y="10"/>
                </a:cxn>
                <a:cxn ang="0">
                  <a:pos x="32" y="10"/>
                </a:cxn>
                <a:cxn ang="0">
                  <a:pos x="32" y="12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0" y="38"/>
                </a:cxn>
                <a:cxn ang="0">
                  <a:pos x="2" y="40"/>
                </a:cxn>
                <a:cxn ang="0">
                  <a:pos x="6" y="40"/>
                </a:cxn>
              </a:cxnLst>
              <a:rect l="0" t="0" r="r" b="b"/>
              <a:pathLst>
                <a:path w="50" h="52">
                  <a:moveTo>
                    <a:pt x="6" y="40"/>
                  </a:moveTo>
                  <a:lnTo>
                    <a:pt x="6" y="40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4" y="44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2" y="44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18" y="32"/>
                  </a:lnTo>
                  <a:lnTo>
                    <a:pt x="14" y="30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8" y="2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8" y="32"/>
                  </a:lnTo>
                  <a:lnTo>
                    <a:pt x="34" y="34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2" y="40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6" y="34"/>
                  </a:lnTo>
                  <a:lnTo>
                    <a:pt x="44" y="30"/>
                  </a:lnTo>
                  <a:lnTo>
                    <a:pt x="44" y="28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6" y="28"/>
                  </a:lnTo>
                  <a:lnTo>
                    <a:pt x="50" y="32"/>
                  </a:lnTo>
                  <a:lnTo>
                    <a:pt x="50" y="32"/>
                  </a:lnTo>
                  <a:lnTo>
                    <a:pt x="50" y="32"/>
                  </a:lnTo>
                  <a:lnTo>
                    <a:pt x="50" y="32"/>
                  </a:lnTo>
                  <a:lnTo>
                    <a:pt x="50" y="26"/>
                  </a:lnTo>
                  <a:lnTo>
                    <a:pt x="48" y="24"/>
                  </a:lnTo>
                  <a:lnTo>
                    <a:pt x="44" y="22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36" y="12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6" y="40"/>
                  </a:lnTo>
                  <a:lnTo>
                    <a:pt x="6" y="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5"/>
            <p:cNvSpPr/>
            <p:nvPr/>
          </p:nvSpPr>
          <p:spPr bwMode="auto">
            <a:xfrm>
              <a:off x="901700" y="125095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196"/>
            <p:cNvSpPr>
              <a:spLocks noChangeArrowheads="1"/>
            </p:cNvSpPr>
            <p:nvPr/>
          </p:nvSpPr>
          <p:spPr bwMode="auto">
            <a:xfrm>
              <a:off x="904875" y="1254125"/>
              <a:ext cx="1588" cy="15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197"/>
            <p:cNvSpPr>
              <a:spLocks noChangeArrowheads="1"/>
            </p:cNvSpPr>
            <p:nvPr/>
          </p:nvSpPr>
          <p:spPr bwMode="auto">
            <a:xfrm>
              <a:off x="901700" y="1266825"/>
              <a:ext cx="1588" cy="15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98"/>
            <p:cNvSpPr/>
            <p:nvPr/>
          </p:nvSpPr>
          <p:spPr bwMode="auto">
            <a:xfrm>
              <a:off x="901700" y="1250950"/>
              <a:ext cx="3175" cy="317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99"/>
            <p:cNvSpPr/>
            <p:nvPr/>
          </p:nvSpPr>
          <p:spPr bwMode="auto">
            <a:xfrm>
              <a:off x="892175" y="1241425"/>
              <a:ext cx="3175" cy="15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00"/>
            <p:cNvSpPr/>
            <p:nvPr/>
          </p:nvSpPr>
          <p:spPr bwMode="auto">
            <a:xfrm>
              <a:off x="1031875" y="669925"/>
              <a:ext cx="73025" cy="63500"/>
            </a:xfrm>
            <a:custGeom>
              <a:avLst/>
              <a:gdLst/>
              <a:ahLst/>
              <a:cxnLst>
                <a:cxn ang="0">
                  <a:pos x="12" y="26"/>
                </a:cxn>
                <a:cxn ang="0">
                  <a:pos x="12" y="26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12" y="32"/>
                </a:cxn>
                <a:cxn ang="0">
                  <a:pos x="14" y="34"/>
                </a:cxn>
                <a:cxn ang="0">
                  <a:pos x="14" y="34"/>
                </a:cxn>
                <a:cxn ang="0">
                  <a:pos x="18" y="34"/>
                </a:cxn>
                <a:cxn ang="0">
                  <a:pos x="18" y="34"/>
                </a:cxn>
                <a:cxn ang="0">
                  <a:pos x="20" y="36"/>
                </a:cxn>
                <a:cxn ang="0">
                  <a:pos x="20" y="36"/>
                </a:cxn>
                <a:cxn ang="0">
                  <a:pos x="22" y="38"/>
                </a:cxn>
                <a:cxn ang="0">
                  <a:pos x="26" y="40"/>
                </a:cxn>
                <a:cxn ang="0">
                  <a:pos x="28" y="40"/>
                </a:cxn>
                <a:cxn ang="0">
                  <a:pos x="28" y="40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26" y="28"/>
                </a:cxn>
                <a:cxn ang="0">
                  <a:pos x="26" y="28"/>
                </a:cxn>
                <a:cxn ang="0">
                  <a:pos x="28" y="28"/>
                </a:cxn>
                <a:cxn ang="0">
                  <a:pos x="28" y="28"/>
                </a:cxn>
                <a:cxn ang="0">
                  <a:pos x="30" y="30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34" y="28"/>
                </a:cxn>
                <a:cxn ang="0">
                  <a:pos x="38" y="26"/>
                </a:cxn>
                <a:cxn ang="0">
                  <a:pos x="38" y="26"/>
                </a:cxn>
                <a:cxn ang="0">
                  <a:pos x="36" y="24"/>
                </a:cxn>
                <a:cxn ang="0">
                  <a:pos x="34" y="22"/>
                </a:cxn>
                <a:cxn ang="0">
                  <a:pos x="34" y="22"/>
                </a:cxn>
                <a:cxn ang="0">
                  <a:pos x="34" y="22"/>
                </a:cxn>
                <a:cxn ang="0">
                  <a:pos x="34" y="22"/>
                </a:cxn>
                <a:cxn ang="0">
                  <a:pos x="36" y="20"/>
                </a:cxn>
                <a:cxn ang="0">
                  <a:pos x="38" y="20"/>
                </a:cxn>
                <a:cxn ang="0">
                  <a:pos x="40" y="22"/>
                </a:cxn>
                <a:cxn ang="0">
                  <a:pos x="42" y="22"/>
                </a:cxn>
                <a:cxn ang="0">
                  <a:pos x="42" y="22"/>
                </a:cxn>
                <a:cxn ang="0">
                  <a:pos x="46" y="18"/>
                </a:cxn>
                <a:cxn ang="0">
                  <a:pos x="46" y="18"/>
                </a:cxn>
                <a:cxn ang="0">
                  <a:pos x="46" y="16"/>
                </a:cxn>
                <a:cxn ang="0">
                  <a:pos x="46" y="16"/>
                </a:cxn>
                <a:cxn ang="0">
                  <a:pos x="38" y="12"/>
                </a:cxn>
                <a:cxn ang="0">
                  <a:pos x="38" y="12"/>
                </a:cxn>
                <a:cxn ang="0">
                  <a:pos x="34" y="14"/>
                </a:cxn>
                <a:cxn ang="0">
                  <a:pos x="30" y="12"/>
                </a:cxn>
                <a:cxn ang="0">
                  <a:pos x="30" y="12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16" y="10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12" y="26"/>
                </a:cxn>
                <a:cxn ang="0">
                  <a:pos x="12" y="26"/>
                </a:cxn>
              </a:cxnLst>
              <a:rect l="0" t="0" r="r" b="b"/>
              <a:pathLst>
                <a:path w="46" h="40">
                  <a:moveTo>
                    <a:pt x="12" y="26"/>
                  </a:moveTo>
                  <a:lnTo>
                    <a:pt x="12" y="26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2" y="38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30" y="30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20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4" y="14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2" y="26"/>
                  </a:lnTo>
                  <a:lnTo>
                    <a:pt x="12" y="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01"/>
            <p:cNvSpPr>
              <a:spLocks noEditPoints="1"/>
            </p:cNvSpPr>
            <p:nvPr/>
          </p:nvSpPr>
          <p:spPr bwMode="auto">
            <a:xfrm>
              <a:off x="1692275" y="466725"/>
              <a:ext cx="1527175" cy="1155700"/>
            </a:xfrm>
            <a:custGeom>
              <a:avLst/>
              <a:gdLst/>
              <a:ahLst/>
              <a:cxnLst>
                <a:cxn ang="0">
                  <a:pos x="774" y="94"/>
                </a:cxn>
                <a:cxn ang="0">
                  <a:pos x="700" y="74"/>
                </a:cxn>
                <a:cxn ang="0">
                  <a:pos x="676" y="54"/>
                </a:cxn>
                <a:cxn ang="0">
                  <a:pos x="552" y="58"/>
                </a:cxn>
                <a:cxn ang="0">
                  <a:pos x="466" y="54"/>
                </a:cxn>
                <a:cxn ang="0">
                  <a:pos x="400" y="104"/>
                </a:cxn>
                <a:cxn ang="0">
                  <a:pos x="438" y="74"/>
                </a:cxn>
                <a:cxn ang="0">
                  <a:pos x="340" y="22"/>
                </a:cxn>
                <a:cxn ang="0">
                  <a:pos x="260" y="36"/>
                </a:cxn>
                <a:cxn ang="0">
                  <a:pos x="216" y="64"/>
                </a:cxn>
                <a:cxn ang="0">
                  <a:pos x="182" y="112"/>
                </a:cxn>
                <a:cxn ang="0">
                  <a:pos x="126" y="156"/>
                </a:cxn>
                <a:cxn ang="0">
                  <a:pos x="128" y="182"/>
                </a:cxn>
                <a:cxn ang="0">
                  <a:pos x="140" y="196"/>
                </a:cxn>
                <a:cxn ang="0">
                  <a:pos x="184" y="206"/>
                </a:cxn>
                <a:cxn ang="0">
                  <a:pos x="226" y="202"/>
                </a:cxn>
                <a:cxn ang="0">
                  <a:pos x="224" y="178"/>
                </a:cxn>
                <a:cxn ang="0">
                  <a:pos x="250" y="126"/>
                </a:cxn>
                <a:cxn ang="0">
                  <a:pos x="278" y="124"/>
                </a:cxn>
                <a:cxn ang="0">
                  <a:pos x="298" y="170"/>
                </a:cxn>
                <a:cxn ang="0">
                  <a:pos x="326" y="176"/>
                </a:cxn>
                <a:cxn ang="0">
                  <a:pos x="294" y="194"/>
                </a:cxn>
                <a:cxn ang="0">
                  <a:pos x="232" y="238"/>
                </a:cxn>
                <a:cxn ang="0">
                  <a:pos x="166" y="228"/>
                </a:cxn>
                <a:cxn ang="0">
                  <a:pos x="156" y="230"/>
                </a:cxn>
                <a:cxn ang="0">
                  <a:pos x="144" y="256"/>
                </a:cxn>
                <a:cxn ang="0">
                  <a:pos x="96" y="282"/>
                </a:cxn>
                <a:cxn ang="0">
                  <a:pos x="42" y="310"/>
                </a:cxn>
                <a:cxn ang="0">
                  <a:pos x="72" y="350"/>
                </a:cxn>
                <a:cxn ang="0">
                  <a:pos x="2" y="412"/>
                </a:cxn>
                <a:cxn ang="0">
                  <a:pos x="36" y="438"/>
                </a:cxn>
                <a:cxn ang="0">
                  <a:pos x="106" y="382"/>
                </a:cxn>
                <a:cxn ang="0">
                  <a:pos x="208" y="392"/>
                </a:cxn>
                <a:cxn ang="0">
                  <a:pos x="228" y="394"/>
                </a:cxn>
                <a:cxn ang="0">
                  <a:pos x="188" y="342"/>
                </a:cxn>
                <a:cxn ang="0">
                  <a:pos x="250" y="392"/>
                </a:cxn>
                <a:cxn ang="0">
                  <a:pos x="274" y="430"/>
                </a:cxn>
                <a:cxn ang="0">
                  <a:pos x="276" y="410"/>
                </a:cxn>
                <a:cxn ang="0">
                  <a:pos x="286" y="396"/>
                </a:cxn>
                <a:cxn ang="0">
                  <a:pos x="328" y="388"/>
                </a:cxn>
                <a:cxn ang="0">
                  <a:pos x="358" y="332"/>
                </a:cxn>
                <a:cxn ang="0">
                  <a:pos x="386" y="330"/>
                </a:cxn>
                <a:cxn ang="0">
                  <a:pos x="424" y="358"/>
                </a:cxn>
                <a:cxn ang="0">
                  <a:pos x="354" y="386"/>
                </a:cxn>
                <a:cxn ang="0">
                  <a:pos x="308" y="404"/>
                </a:cxn>
                <a:cxn ang="0">
                  <a:pos x="324" y="432"/>
                </a:cxn>
                <a:cxn ang="0">
                  <a:pos x="392" y="440"/>
                </a:cxn>
                <a:cxn ang="0">
                  <a:pos x="444" y="608"/>
                </a:cxn>
                <a:cxn ang="0">
                  <a:pos x="562" y="606"/>
                </a:cxn>
                <a:cxn ang="0">
                  <a:pos x="564" y="536"/>
                </a:cxn>
                <a:cxn ang="0">
                  <a:pos x="514" y="530"/>
                </a:cxn>
                <a:cxn ang="0">
                  <a:pos x="540" y="524"/>
                </a:cxn>
                <a:cxn ang="0">
                  <a:pos x="664" y="552"/>
                </a:cxn>
                <a:cxn ang="0">
                  <a:pos x="724" y="638"/>
                </a:cxn>
                <a:cxn ang="0">
                  <a:pos x="790" y="620"/>
                </a:cxn>
                <a:cxn ang="0">
                  <a:pos x="856" y="572"/>
                </a:cxn>
                <a:cxn ang="0">
                  <a:pos x="892" y="594"/>
                </a:cxn>
                <a:cxn ang="0">
                  <a:pos x="932" y="674"/>
                </a:cxn>
                <a:cxn ang="0">
                  <a:pos x="312" y="384"/>
                </a:cxn>
                <a:cxn ang="0">
                  <a:pos x="548" y="408"/>
                </a:cxn>
                <a:cxn ang="0">
                  <a:pos x="510" y="390"/>
                </a:cxn>
                <a:cxn ang="0">
                  <a:pos x="508" y="332"/>
                </a:cxn>
                <a:cxn ang="0">
                  <a:pos x="516" y="352"/>
                </a:cxn>
              </a:cxnLst>
              <a:rect l="0" t="0" r="r" b="b"/>
              <a:pathLst>
                <a:path w="962" h="728">
                  <a:moveTo>
                    <a:pt x="946" y="688"/>
                  </a:moveTo>
                  <a:lnTo>
                    <a:pt x="946" y="688"/>
                  </a:lnTo>
                  <a:lnTo>
                    <a:pt x="944" y="688"/>
                  </a:lnTo>
                  <a:lnTo>
                    <a:pt x="944" y="688"/>
                  </a:lnTo>
                  <a:lnTo>
                    <a:pt x="944" y="686"/>
                  </a:lnTo>
                  <a:lnTo>
                    <a:pt x="942" y="682"/>
                  </a:lnTo>
                  <a:lnTo>
                    <a:pt x="942" y="682"/>
                  </a:lnTo>
                  <a:lnTo>
                    <a:pt x="938" y="682"/>
                  </a:lnTo>
                  <a:lnTo>
                    <a:pt x="938" y="682"/>
                  </a:lnTo>
                  <a:lnTo>
                    <a:pt x="936" y="676"/>
                  </a:lnTo>
                  <a:lnTo>
                    <a:pt x="938" y="670"/>
                  </a:lnTo>
                  <a:lnTo>
                    <a:pt x="944" y="658"/>
                  </a:lnTo>
                  <a:lnTo>
                    <a:pt x="944" y="658"/>
                  </a:lnTo>
                  <a:lnTo>
                    <a:pt x="942" y="654"/>
                  </a:lnTo>
                  <a:lnTo>
                    <a:pt x="942" y="654"/>
                  </a:lnTo>
                  <a:lnTo>
                    <a:pt x="944" y="650"/>
                  </a:lnTo>
                  <a:lnTo>
                    <a:pt x="944" y="646"/>
                  </a:lnTo>
                  <a:lnTo>
                    <a:pt x="944" y="646"/>
                  </a:lnTo>
                  <a:lnTo>
                    <a:pt x="948" y="646"/>
                  </a:lnTo>
                  <a:lnTo>
                    <a:pt x="952" y="646"/>
                  </a:lnTo>
                  <a:lnTo>
                    <a:pt x="952" y="646"/>
                  </a:lnTo>
                  <a:lnTo>
                    <a:pt x="952" y="652"/>
                  </a:lnTo>
                  <a:lnTo>
                    <a:pt x="952" y="652"/>
                  </a:lnTo>
                  <a:lnTo>
                    <a:pt x="956" y="652"/>
                  </a:lnTo>
                  <a:lnTo>
                    <a:pt x="956" y="652"/>
                  </a:lnTo>
                  <a:lnTo>
                    <a:pt x="958" y="652"/>
                  </a:lnTo>
                  <a:lnTo>
                    <a:pt x="960" y="652"/>
                  </a:lnTo>
                  <a:lnTo>
                    <a:pt x="960" y="652"/>
                  </a:lnTo>
                  <a:lnTo>
                    <a:pt x="962" y="596"/>
                  </a:lnTo>
                  <a:lnTo>
                    <a:pt x="962" y="596"/>
                  </a:lnTo>
                  <a:lnTo>
                    <a:pt x="962" y="558"/>
                  </a:lnTo>
                  <a:lnTo>
                    <a:pt x="958" y="520"/>
                  </a:lnTo>
                  <a:lnTo>
                    <a:pt x="954" y="484"/>
                  </a:lnTo>
                  <a:lnTo>
                    <a:pt x="948" y="446"/>
                  </a:lnTo>
                  <a:lnTo>
                    <a:pt x="940" y="410"/>
                  </a:lnTo>
                  <a:lnTo>
                    <a:pt x="930" y="376"/>
                  </a:lnTo>
                  <a:lnTo>
                    <a:pt x="918" y="340"/>
                  </a:lnTo>
                  <a:lnTo>
                    <a:pt x="906" y="306"/>
                  </a:lnTo>
                  <a:lnTo>
                    <a:pt x="890" y="274"/>
                  </a:lnTo>
                  <a:lnTo>
                    <a:pt x="874" y="242"/>
                  </a:lnTo>
                  <a:lnTo>
                    <a:pt x="858" y="210"/>
                  </a:lnTo>
                  <a:lnTo>
                    <a:pt x="838" y="180"/>
                  </a:lnTo>
                  <a:lnTo>
                    <a:pt x="818" y="150"/>
                  </a:lnTo>
                  <a:lnTo>
                    <a:pt x="796" y="122"/>
                  </a:lnTo>
                  <a:lnTo>
                    <a:pt x="774" y="94"/>
                  </a:lnTo>
                  <a:lnTo>
                    <a:pt x="750" y="68"/>
                  </a:lnTo>
                  <a:lnTo>
                    <a:pt x="750" y="68"/>
                  </a:lnTo>
                  <a:lnTo>
                    <a:pt x="748" y="68"/>
                  </a:lnTo>
                  <a:lnTo>
                    <a:pt x="746" y="66"/>
                  </a:lnTo>
                  <a:lnTo>
                    <a:pt x="746" y="66"/>
                  </a:lnTo>
                  <a:lnTo>
                    <a:pt x="746" y="64"/>
                  </a:lnTo>
                  <a:lnTo>
                    <a:pt x="746" y="64"/>
                  </a:lnTo>
                  <a:lnTo>
                    <a:pt x="730" y="50"/>
                  </a:lnTo>
                  <a:lnTo>
                    <a:pt x="730" y="50"/>
                  </a:lnTo>
                  <a:lnTo>
                    <a:pt x="726" y="52"/>
                  </a:lnTo>
                  <a:lnTo>
                    <a:pt x="724" y="56"/>
                  </a:lnTo>
                  <a:lnTo>
                    <a:pt x="724" y="56"/>
                  </a:lnTo>
                  <a:lnTo>
                    <a:pt x="726" y="60"/>
                  </a:lnTo>
                  <a:lnTo>
                    <a:pt x="726" y="66"/>
                  </a:lnTo>
                  <a:lnTo>
                    <a:pt x="726" y="66"/>
                  </a:lnTo>
                  <a:lnTo>
                    <a:pt x="722" y="70"/>
                  </a:lnTo>
                  <a:lnTo>
                    <a:pt x="722" y="70"/>
                  </a:lnTo>
                  <a:lnTo>
                    <a:pt x="720" y="72"/>
                  </a:lnTo>
                  <a:lnTo>
                    <a:pt x="720" y="72"/>
                  </a:lnTo>
                  <a:lnTo>
                    <a:pt x="718" y="74"/>
                  </a:lnTo>
                  <a:lnTo>
                    <a:pt x="718" y="78"/>
                  </a:lnTo>
                  <a:lnTo>
                    <a:pt x="718" y="78"/>
                  </a:lnTo>
                  <a:lnTo>
                    <a:pt x="710" y="82"/>
                  </a:lnTo>
                  <a:lnTo>
                    <a:pt x="708" y="84"/>
                  </a:lnTo>
                  <a:lnTo>
                    <a:pt x="706" y="86"/>
                  </a:lnTo>
                  <a:lnTo>
                    <a:pt x="706" y="86"/>
                  </a:lnTo>
                  <a:lnTo>
                    <a:pt x="702" y="88"/>
                  </a:lnTo>
                  <a:lnTo>
                    <a:pt x="698" y="86"/>
                  </a:lnTo>
                  <a:lnTo>
                    <a:pt x="698" y="86"/>
                  </a:lnTo>
                  <a:lnTo>
                    <a:pt x="692" y="86"/>
                  </a:lnTo>
                  <a:lnTo>
                    <a:pt x="692" y="86"/>
                  </a:lnTo>
                  <a:lnTo>
                    <a:pt x="684" y="84"/>
                  </a:lnTo>
                  <a:lnTo>
                    <a:pt x="680" y="82"/>
                  </a:lnTo>
                  <a:lnTo>
                    <a:pt x="678" y="80"/>
                  </a:lnTo>
                  <a:lnTo>
                    <a:pt x="678" y="80"/>
                  </a:lnTo>
                  <a:lnTo>
                    <a:pt x="684" y="80"/>
                  </a:lnTo>
                  <a:lnTo>
                    <a:pt x="690" y="80"/>
                  </a:lnTo>
                  <a:lnTo>
                    <a:pt x="690" y="80"/>
                  </a:lnTo>
                  <a:lnTo>
                    <a:pt x="692" y="82"/>
                  </a:lnTo>
                  <a:lnTo>
                    <a:pt x="692" y="82"/>
                  </a:lnTo>
                  <a:lnTo>
                    <a:pt x="698" y="80"/>
                  </a:lnTo>
                  <a:lnTo>
                    <a:pt x="698" y="80"/>
                  </a:lnTo>
                  <a:lnTo>
                    <a:pt x="698" y="76"/>
                  </a:lnTo>
                  <a:lnTo>
                    <a:pt x="698" y="76"/>
                  </a:lnTo>
                  <a:lnTo>
                    <a:pt x="700" y="74"/>
                  </a:lnTo>
                  <a:lnTo>
                    <a:pt x="704" y="72"/>
                  </a:lnTo>
                  <a:lnTo>
                    <a:pt x="704" y="72"/>
                  </a:lnTo>
                  <a:lnTo>
                    <a:pt x="708" y="68"/>
                  </a:lnTo>
                  <a:lnTo>
                    <a:pt x="712" y="64"/>
                  </a:lnTo>
                  <a:lnTo>
                    <a:pt x="712" y="64"/>
                  </a:lnTo>
                  <a:lnTo>
                    <a:pt x="712" y="58"/>
                  </a:lnTo>
                  <a:lnTo>
                    <a:pt x="712" y="58"/>
                  </a:lnTo>
                  <a:lnTo>
                    <a:pt x="714" y="54"/>
                  </a:lnTo>
                  <a:lnTo>
                    <a:pt x="714" y="54"/>
                  </a:lnTo>
                  <a:lnTo>
                    <a:pt x="710" y="50"/>
                  </a:lnTo>
                  <a:lnTo>
                    <a:pt x="708" y="50"/>
                  </a:lnTo>
                  <a:lnTo>
                    <a:pt x="708" y="46"/>
                  </a:lnTo>
                  <a:lnTo>
                    <a:pt x="708" y="46"/>
                  </a:lnTo>
                  <a:lnTo>
                    <a:pt x="708" y="34"/>
                  </a:lnTo>
                  <a:lnTo>
                    <a:pt x="708" y="34"/>
                  </a:lnTo>
                  <a:lnTo>
                    <a:pt x="706" y="28"/>
                  </a:lnTo>
                  <a:lnTo>
                    <a:pt x="706" y="28"/>
                  </a:lnTo>
                  <a:lnTo>
                    <a:pt x="706" y="28"/>
                  </a:lnTo>
                  <a:lnTo>
                    <a:pt x="706" y="28"/>
                  </a:lnTo>
                  <a:lnTo>
                    <a:pt x="674" y="0"/>
                  </a:lnTo>
                  <a:lnTo>
                    <a:pt x="674" y="0"/>
                  </a:lnTo>
                  <a:lnTo>
                    <a:pt x="672" y="4"/>
                  </a:lnTo>
                  <a:lnTo>
                    <a:pt x="672" y="4"/>
                  </a:lnTo>
                  <a:lnTo>
                    <a:pt x="668" y="8"/>
                  </a:lnTo>
                  <a:lnTo>
                    <a:pt x="662" y="10"/>
                  </a:lnTo>
                  <a:lnTo>
                    <a:pt x="658" y="14"/>
                  </a:lnTo>
                  <a:lnTo>
                    <a:pt x="658" y="20"/>
                  </a:lnTo>
                  <a:lnTo>
                    <a:pt x="658" y="20"/>
                  </a:lnTo>
                  <a:lnTo>
                    <a:pt x="662" y="20"/>
                  </a:lnTo>
                  <a:lnTo>
                    <a:pt x="662" y="20"/>
                  </a:lnTo>
                  <a:lnTo>
                    <a:pt x="664" y="26"/>
                  </a:lnTo>
                  <a:lnTo>
                    <a:pt x="662" y="28"/>
                  </a:lnTo>
                  <a:lnTo>
                    <a:pt x="660" y="32"/>
                  </a:lnTo>
                  <a:lnTo>
                    <a:pt x="658" y="34"/>
                  </a:lnTo>
                  <a:lnTo>
                    <a:pt x="658" y="34"/>
                  </a:lnTo>
                  <a:lnTo>
                    <a:pt x="660" y="36"/>
                  </a:lnTo>
                  <a:lnTo>
                    <a:pt x="664" y="38"/>
                  </a:lnTo>
                  <a:lnTo>
                    <a:pt x="668" y="40"/>
                  </a:lnTo>
                  <a:lnTo>
                    <a:pt x="668" y="40"/>
                  </a:lnTo>
                  <a:lnTo>
                    <a:pt x="670" y="44"/>
                  </a:lnTo>
                  <a:lnTo>
                    <a:pt x="670" y="44"/>
                  </a:lnTo>
                  <a:lnTo>
                    <a:pt x="672" y="48"/>
                  </a:lnTo>
                  <a:lnTo>
                    <a:pt x="678" y="48"/>
                  </a:lnTo>
                  <a:lnTo>
                    <a:pt x="678" y="48"/>
                  </a:lnTo>
                  <a:lnTo>
                    <a:pt x="676" y="54"/>
                  </a:lnTo>
                  <a:lnTo>
                    <a:pt x="672" y="58"/>
                  </a:lnTo>
                  <a:lnTo>
                    <a:pt x="672" y="58"/>
                  </a:lnTo>
                  <a:lnTo>
                    <a:pt x="670" y="58"/>
                  </a:lnTo>
                  <a:lnTo>
                    <a:pt x="670" y="58"/>
                  </a:lnTo>
                  <a:lnTo>
                    <a:pt x="662" y="50"/>
                  </a:lnTo>
                  <a:lnTo>
                    <a:pt x="650" y="46"/>
                  </a:lnTo>
                  <a:lnTo>
                    <a:pt x="626" y="38"/>
                  </a:lnTo>
                  <a:lnTo>
                    <a:pt x="626" y="38"/>
                  </a:lnTo>
                  <a:lnTo>
                    <a:pt x="618" y="34"/>
                  </a:lnTo>
                  <a:lnTo>
                    <a:pt x="608" y="34"/>
                  </a:lnTo>
                  <a:lnTo>
                    <a:pt x="608" y="34"/>
                  </a:lnTo>
                  <a:lnTo>
                    <a:pt x="606" y="36"/>
                  </a:lnTo>
                  <a:lnTo>
                    <a:pt x="602" y="38"/>
                  </a:lnTo>
                  <a:lnTo>
                    <a:pt x="602" y="38"/>
                  </a:lnTo>
                  <a:lnTo>
                    <a:pt x="602" y="38"/>
                  </a:lnTo>
                  <a:lnTo>
                    <a:pt x="602" y="38"/>
                  </a:lnTo>
                  <a:lnTo>
                    <a:pt x="608" y="46"/>
                  </a:lnTo>
                  <a:lnTo>
                    <a:pt x="608" y="46"/>
                  </a:lnTo>
                  <a:lnTo>
                    <a:pt x="608" y="50"/>
                  </a:lnTo>
                  <a:lnTo>
                    <a:pt x="606" y="50"/>
                  </a:lnTo>
                  <a:lnTo>
                    <a:pt x="600" y="52"/>
                  </a:lnTo>
                  <a:lnTo>
                    <a:pt x="600" y="52"/>
                  </a:lnTo>
                  <a:lnTo>
                    <a:pt x="598" y="56"/>
                  </a:lnTo>
                  <a:lnTo>
                    <a:pt x="598" y="56"/>
                  </a:lnTo>
                  <a:lnTo>
                    <a:pt x="594" y="56"/>
                  </a:lnTo>
                  <a:lnTo>
                    <a:pt x="592" y="54"/>
                  </a:lnTo>
                  <a:lnTo>
                    <a:pt x="592" y="54"/>
                  </a:lnTo>
                  <a:lnTo>
                    <a:pt x="594" y="50"/>
                  </a:lnTo>
                  <a:lnTo>
                    <a:pt x="594" y="50"/>
                  </a:lnTo>
                  <a:lnTo>
                    <a:pt x="588" y="48"/>
                  </a:lnTo>
                  <a:lnTo>
                    <a:pt x="580" y="50"/>
                  </a:lnTo>
                  <a:lnTo>
                    <a:pt x="580" y="50"/>
                  </a:lnTo>
                  <a:lnTo>
                    <a:pt x="576" y="54"/>
                  </a:lnTo>
                  <a:lnTo>
                    <a:pt x="576" y="54"/>
                  </a:lnTo>
                  <a:lnTo>
                    <a:pt x="574" y="54"/>
                  </a:lnTo>
                  <a:lnTo>
                    <a:pt x="570" y="52"/>
                  </a:lnTo>
                  <a:lnTo>
                    <a:pt x="570" y="52"/>
                  </a:lnTo>
                  <a:lnTo>
                    <a:pt x="564" y="52"/>
                  </a:lnTo>
                  <a:lnTo>
                    <a:pt x="560" y="54"/>
                  </a:lnTo>
                  <a:lnTo>
                    <a:pt x="560" y="54"/>
                  </a:lnTo>
                  <a:lnTo>
                    <a:pt x="556" y="56"/>
                  </a:lnTo>
                  <a:lnTo>
                    <a:pt x="554" y="60"/>
                  </a:lnTo>
                  <a:lnTo>
                    <a:pt x="554" y="60"/>
                  </a:lnTo>
                  <a:lnTo>
                    <a:pt x="552" y="58"/>
                  </a:lnTo>
                  <a:lnTo>
                    <a:pt x="552" y="58"/>
                  </a:lnTo>
                  <a:lnTo>
                    <a:pt x="548" y="60"/>
                  </a:lnTo>
                  <a:lnTo>
                    <a:pt x="542" y="58"/>
                  </a:lnTo>
                  <a:lnTo>
                    <a:pt x="542" y="58"/>
                  </a:lnTo>
                  <a:lnTo>
                    <a:pt x="542" y="56"/>
                  </a:lnTo>
                  <a:lnTo>
                    <a:pt x="542" y="56"/>
                  </a:lnTo>
                  <a:lnTo>
                    <a:pt x="546" y="56"/>
                  </a:lnTo>
                  <a:lnTo>
                    <a:pt x="546" y="56"/>
                  </a:lnTo>
                  <a:lnTo>
                    <a:pt x="546" y="48"/>
                  </a:lnTo>
                  <a:lnTo>
                    <a:pt x="546" y="48"/>
                  </a:lnTo>
                  <a:lnTo>
                    <a:pt x="542" y="50"/>
                  </a:lnTo>
                  <a:lnTo>
                    <a:pt x="540" y="52"/>
                  </a:lnTo>
                  <a:lnTo>
                    <a:pt x="538" y="54"/>
                  </a:lnTo>
                  <a:lnTo>
                    <a:pt x="534" y="56"/>
                  </a:lnTo>
                  <a:lnTo>
                    <a:pt x="534" y="56"/>
                  </a:lnTo>
                  <a:lnTo>
                    <a:pt x="534" y="56"/>
                  </a:lnTo>
                  <a:lnTo>
                    <a:pt x="534" y="56"/>
                  </a:lnTo>
                  <a:lnTo>
                    <a:pt x="532" y="52"/>
                  </a:lnTo>
                  <a:lnTo>
                    <a:pt x="532" y="52"/>
                  </a:lnTo>
                  <a:lnTo>
                    <a:pt x="522" y="58"/>
                  </a:lnTo>
                  <a:lnTo>
                    <a:pt x="522" y="58"/>
                  </a:lnTo>
                  <a:lnTo>
                    <a:pt x="502" y="66"/>
                  </a:lnTo>
                  <a:lnTo>
                    <a:pt x="502" y="66"/>
                  </a:lnTo>
                  <a:lnTo>
                    <a:pt x="498" y="68"/>
                  </a:lnTo>
                  <a:lnTo>
                    <a:pt x="498" y="68"/>
                  </a:lnTo>
                  <a:lnTo>
                    <a:pt x="496" y="70"/>
                  </a:lnTo>
                  <a:lnTo>
                    <a:pt x="496" y="72"/>
                  </a:lnTo>
                  <a:lnTo>
                    <a:pt x="494" y="76"/>
                  </a:lnTo>
                  <a:lnTo>
                    <a:pt x="494" y="78"/>
                  </a:lnTo>
                  <a:lnTo>
                    <a:pt x="494" y="78"/>
                  </a:lnTo>
                  <a:lnTo>
                    <a:pt x="488" y="78"/>
                  </a:lnTo>
                  <a:lnTo>
                    <a:pt x="488" y="78"/>
                  </a:lnTo>
                  <a:lnTo>
                    <a:pt x="482" y="78"/>
                  </a:lnTo>
                  <a:lnTo>
                    <a:pt x="478" y="78"/>
                  </a:lnTo>
                  <a:lnTo>
                    <a:pt x="470" y="72"/>
                  </a:lnTo>
                  <a:lnTo>
                    <a:pt x="470" y="72"/>
                  </a:lnTo>
                  <a:lnTo>
                    <a:pt x="472" y="68"/>
                  </a:lnTo>
                  <a:lnTo>
                    <a:pt x="474" y="66"/>
                  </a:lnTo>
                  <a:lnTo>
                    <a:pt x="484" y="66"/>
                  </a:lnTo>
                  <a:lnTo>
                    <a:pt x="484" y="66"/>
                  </a:lnTo>
                  <a:lnTo>
                    <a:pt x="480" y="58"/>
                  </a:lnTo>
                  <a:lnTo>
                    <a:pt x="478" y="56"/>
                  </a:lnTo>
                  <a:lnTo>
                    <a:pt x="476" y="54"/>
                  </a:lnTo>
                  <a:lnTo>
                    <a:pt x="476" y="54"/>
                  </a:lnTo>
                  <a:lnTo>
                    <a:pt x="466" y="54"/>
                  </a:lnTo>
                  <a:lnTo>
                    <a:pt x="466" y="54"/>
                  </a:lnTo>
                  <a:lnTo>
                    <a:pt x="464" y="54"/>
                  </a:lnTo>
                  <a:lnTo>
                    <a:pt x="460" y="54"/>
                  </a:lnTo>
                  <a:lnTo>
                    <a:pt x="460" y="54"/>
                  </a:lnTo>
                  <a:lnTo>
                    <a:pt x="460" y="56"/>
                  </a:lnTo>
                  <a:lnTo>
                    <a:pt x="462" y="58"/>
                  </a:lnTo>
                  <a:lnTo>
                    <a:pt x="464" y="60"/>
                  </a:lnTo>
                  <a:lnTo>
                    <a:pt x="464" y="64"/>
                  </a:lnTo>
                  <a:lnTo>
                    <a:pt x="464" y="64"/>
                  </a:lnTo>
                  <a:lnTo>
                    <a:pt x="460" y="70"/>
                  </a:lnTo>
                  <a:lnTo>
                    <a:pt x="460" y="70"/>
                  </a:lnTo>
                  <a:lnTo>
                    <a:pt x="460" y="72"/>
                  </a:lnTo>
                  <a:lnTo>
                    <a:pt x="460" y="72"/>
                  </a:lnTo>
                  <a:lnTo>
                    <a:pt x="460" y="72"/>
                  </a:lnTo>
                  <a:lnTo>
                    <a:pt x="464" y="74"/>
                  </a:lnTo>
                  <a:lnTo>
                    <a:pt x="464" y="74"/>
                  </a:lnTo>
                  <a:lnTo>
                    <a:pt x="464" y="80"/>
                  </a:lnTo>
                  <a:lnTo>
                    <a:pt x="462" y="86"/>
                  </a:lnTo>
                  <a:lnTo>
                    <a:pt x="462" y="86"/>
                  </a:lnTo>
                  <a:lnTo>
                    <a:pt x="462" y="90"/>
                  </a:lnTo>
                  <a:lnTo>
                    <a:pt x="462" y="90"/>
                  </a:lnTo>
                  <a:lnTo>
                    <a:pt x="462" y="90"/>
                  </a:lnTo>
                  <a:lnTo>
                    <a:pt x="458" y="88"/>
                  </a:lnTo>
                  <a:lnTo>
                    <a:pt x="454" y="86"/>
                  </a:lnTo>
                  <a:lnTo>
                    <a:pt x="450" y="84"/>
                  </a:lnTo>
                  <a:lnTo>
                    <a:pt x="446" y="84"/>
                  </a:lnTo>
                  <a:lnTo>
                    <a:pt x="446" y="84"/>
                  </a:lnTo>
                  <a:lnTo>
                    <a:pt x="442" y="88"/>
                  </a:lnTo>
                  <a:lnTo>
                    <a:pt x="436" y="92"/>
                  </a:lnTo>
                  <a:lnTo>
                    <a:pt x="430" y="94"/>
                  </a:lnTo>
                  <a:lnTo>
                    <a:pt x="426" y="98"/>
                  </a:lnTo>
                  <a:lnTo>
                    <a:pt x="426" y="98"/>
                  </a:lnTo>
                  <a:lnTo>
                    <a:pt x="428" y="100"/>
                  </a:lnTo>
                  <a:lnTo>
                    <a:pt x="430" y="104"/>
                  </a:lnTo>
                  <a:lnTo>
                    <a:pt x="430" y="108"/>
                  </a:lnTo>
                  <a:lnTo>
                    <a:pt x="430" y="110"/>
                  </a:lnTo>
                  <a:lnTo>
                    <a:pt x="430" y="110"/>
                  </a:lnTo>
                  <a:lnTo>
                    <a:pt x="426" y="110"/>
                  </a:lnTo>
                  <a:lnTo>
                    <a:pt x="426" y="110"/>
                  </a:lnTo>
                  <a:lnTo>
                    <a:pt x="424" y="110"/>
                  </a:lnTo>
                  <a:lnTo>
                    <a:pt x="420" y="110"/>
                  </a:lnTo>
                  <a:lnTo>
                    <a:pt x="420" y="110"/>
                  </a:lnTo>
                  <a:lnTo>
                    <a:pt x="410" y="108"/>
                  </a:lnTo>
                  <a:lnTo>
                    <a:pt x="402" y="102"/>
                  </a:lnTo>
                  <a:lnTo>
                    <a:pt x="402" y="102"/>
                  </a:lnTo>
                  <a:lnTo>
                    <a:pt x="400" y="104"/>
                  </a:lnTo>
                  <a:lnTo>
                    <a:pt x="398" y="106"/>
                  </a:lnTo>
                  <a:lnTo>
                    <a:pt x="398" y="106"/>
                  </a:lnTo>
                  <a:lnTo>
                    <a:pt x="400" y="110"/>
                  </a:lnTo>
                  <a:lnTo>
                    <a:pt x="404" y="114"/>
                  </a:lnTo>
                  <a:lnTo>
                    <a:pt x="404" y="114"/>
                  </a:lnTo>
                  <a:lnTo>
                    <a:pt x="408" y="114"/>
                  </a:lnTo>
                  <a:lnTo>
                    <a:pt x="408" y="114"/>
                  </a:lnTo>
                  <a:lnTo>
                    <a:pt x="410" y="118"/>
                  </a:lnTo>
                  <a:lnTo>
                    <a:pt x="408" y="120"/>
                  </a:lnTo>
                  <a:lnTo>
                    <a:pt x="402" y="120"/>
                  </a:lnTo>
                  <a:lnTo>
                    <a:pt x="402" y="120"/>
                  </a:lnTo>
                  <a:lnTo>
                    <a:pt x="396" y="118"/>
                  </a:lnTo>
                  <a:lnTo>
                    <a:pt x="396" y="118"/>
                  </a:lnTo>
                  <a:lnTo>
                    <a:pt x="394" y="116"/>
                  </a:lnTo>
                  <a:lnTo>
                    <a:pt x="394" y="116"/>
                  </a:lnTo>
                  <a:lnTo>
                    <a:pt x="384" y="114"/>
                  </a:lnTo>
                  <a:lnTo>
                    <a:pt x="384" y="114"/>
                  </a:lnTo>
                  <a:lnTo>
                    <a:pt x="380" y="106"/>
                  </a:lnTo>
                  <a:lnTo>
                    <a:pt x="378" y="98"/>
                  </a:lnTo>
                  <a:lnTo>
                    <a:pt x="378" y="98"/>
                  </a:lnTo>
                  <a:lnTo>
                    <a:pt x="380" y="96"/>
                  </a:lnTo>
                  <a:lnTo>
                    <a:pt x="382" y="94"/>
                  </a:lnTo>
                  <a:lnTo>
                    <a:pt x="382" y="92"/>
                  </a:lnTo>
                  <a:lnTo>
                    <a:pt x="380" y="90"/>
                  </a:lnTo>
                  <a:lnTo>
                    <a:pt x="380" y="90"/>
                  </a:lnTo>
                  <a:lnTo>
                    <a:pt x="376" y="88"/>
                  </a:lnTo>
                  <a:lnTo>
                    <a:pt x="372" y="86"/>
                  </a:lnTo>
                  <a:lnTo>
                    <a:pt x="372" y="86"/>
                  </a:lnTo>
                  <a:lnTo>
                    <a:pt x="360" y="76"/>
                  </a:lnTo>
                  <a:lnTo>
                    <a:pt x="360" y="76"/>
                  </a:lnTo>
                  <a:lnTo>
                    <a:pt x="364" y="74"/>
                  </a:lnTo>
                  <a:lnTo>
                    <a:pt x="368" y="76"/>
                  </a:lnTo>
                  <a:lnTo>
                    <a:pt x="370" y="80"/>
                  </a:lnTo>
                  <a:lnTo>
                    <a:pt x="370" y="80"/>
                  </a:lnTo>
                  <a:lnTo>
                    <a:pt x="376" y="80"/>
                  </a:lnTo>
                  <a:lnTo>
                    <a:pt x="376" y="80"/>
                  </a:lnTo>
                  <a:lnTo>
                    <a:pt x="390" y="84"/>
                  </a:lnTo>
                  <a:lnTo>
                    <a:pt x="404" y="88"/>
                  </a:lnTo>
                  <a:lnTo>
                    <a:pt x="418" y="90"/>
                  </a:lnTo>
                  <a:lnTo>
                    <a:pt x="424" y="88"/>
                  </a:lnTo>
                  <a:lnTo>
                    <a:pt x="430" y="84"/>
                  </a:lnTo>
                  <a:lnTo>
                    <a:pt x="430" y="84"/>
                  </a:lnTo>
                  <a:lnTo>
                    <a:pt x="436" y="80"/>
                  </a:lnTo>
                  <a:lnTo>
                    <a:pt x="438" y="78"/>
                  </a:lnTo>
                  <a:lnTo>
                    <a:pt x="438" y="74"/>
                  </a:lnTo>
                  <a:lnTo>
                    <a:pt x="438" y="74"/>
                  </a:lnTo>
                  <a:lnTo>
                    <a:pt x="436" y="72"/>
                  </a:lnTo>
                  <a:lnTo>
                    <a:pt x="436" y="68"/>
                  </a:lnTo>
                  <a:lnTo>
                    <a:pt x="436" y="68"/>
                  </a:lnTo>
                  <a:lnTo>
                    <a:pt x="432" y="64"/>
                  </a:lnTo>
                  <a:lnTo>
                    <a:pt x="426" y="62"/>
                  </a:lnTo>
                  <a:lnTo>
                    <a:pt x="426" y="62"/>
                  </a:lnTo>
                  <a:lnTo>
                    <a:pt x="414" y="58"/>
                  </a:lnTo>
                  <a:lnTo>
                    <a:pt x="414" y="58"/>
                  </a:lnTo>
                  <a:lnTo>
                    <a:pt x="404" y="48"/>
                  </a:lnTo>
                  <a:lnTo>
                    <a:pt x="404" y="48"/>
                  </a:lnTo>
                  <a:lnTo>
                    <a:pt x="398" y="48"/>
                  </a:lnTo>
                  <a:lnTo>
                    <a:pt x="398" y="48"/>
                  </a:lnTo>
                  <a:lnTo>
                    <a:pt x="388" y="44"/>
                  </a:lnTo>
                  <a:lnTo>
                    <a:pt x="388" y="44"/>
                  </a:lnTo>
                  <a:lnTo>
                    <a:pt x="372" y="42"/>
                  </a:lnTo>
                  <a:lnTo>
                    <a:pt x="372" y="42"/>
                  </a:lnTo>
                  <a:lnTo>
                    <a:pt x="370" y="44"/>
                  </a:lnTo>
                  <a:lnTo>
                    <a:pt x="370" y="44"/>
                  </a:lnTo>
                  <a:lnTo>
                    <a:pt x="370" y="40"/>
                  </a:lnTo>
                  <a:lnTo>
                    <a:pt x="370" y="40"/>
                  </a:lnTo>
                  <a:lnTo>
                    <a:pt x="362" y="38"/>
                  </a:lnTo>
                  <a:lnTo>
                    <a:pt x="360" y="36"/>
                  </a:lnTo>
                  <a:lnTo>
                    <a:pt x="360" y="32"/>
                  </a:lnTo>
                  <a:lnTo>
                    <a:pt x="360" y="32"/>
                  </a:lnTo>
                  <a:lnTo>
                    <a:pt x="354" y="36"/>
                  </a:lnTo>
                  <a:lnTo>
                    <a:pt x="354" y="36"/>
                  </a:lnTo>
                  <a:lnTo>
                    <a:pt x="350" y="36"/>
                  </a:lnTo>
                  <a:lnTo>
                    <a:pt x="350" y="36"/>
                  </a:lnTo>
                  <a:lnTo>
                    <a:pt x="344" y="36"/>
                  </a:lnTo>
                  <a:lnTo>
                    <a:pt x="338" y="36"/>
                  </a:lnTo>
                  <a:lnTo>
                    <a:pt x="338" y="36"/>
                  </a:lnTo>
                  <a:lnTo>
                    <a:pt x="334" y="32"/>
                  </a:lnTo>
                  <a:lnTo>
                    <a:pt x="330" y="30"/>
                  </a:lnTo>
                  <a:lnTo>
                    <a:pt x="330" y="30"/>
                  </a:lnTo>
                  <a:lnTo>
                    <a:pt x="340" y="30"/>
                  </a:lnTo>
                  <a:lnTo>
                    <a:pt x="344" y="28"/>
                  </a:lnTo>
                  <a:lnTo>
                    <a:pt x="348" y="26"/>
                  </a:lnTo>
                  <a:lnTo>
                    <a:pt x="348" y="26"/>
                  </a:lnTo>
                  <a:lnTo>
                    <a:pt x="348" y="24"/>
                  </a:lnTo>
                  <a:lnTo>
                    <a:pt x="348" y="24"/>
                  </a:lnTo>
                  <a:lnTo>
                    <a:pt x="346" y="24"/>
                  </a:lnTo>
                  <a:lnTo>
                    <a:pt x="346" y="24"/>
                  </a:lnTo>
                  <a:lnTo>
                    <a:pt x="340" y="22"/>
                  </a:lnTo>
                  <a:lnTo>
                    <a:pt x="340" y="22"/>
                  </a:lnTo>
                  <a:lnTo>
                    <a:pt x="330" y="18"/>
                  </a:lnTo>
                  <a:lnTo>
                    <a:pt x="330" y="18"/>
                  </a:lnTo>
                  <a:lnTo>
                    <a:pt x="328" y="22"/>
                  </a:lnTo>
                  <a:lnTo>
                    <a:pt x="326" y="26"/>
                  </a:lnTo>
                  <a:lnTo>
                    <a:pt x="326" y="26"/>
                  </a:lnTo>
                  <a:lnTo>
                    <a:pt x="322" y="24"/>
                  </a:lnTo>
                  <a:lnTo>
                    <a:pt x="322" y="24"/>
                  </a:lnTo>
                  <a:lnTo>
                    <a:pt x="326" y="16"/>
                  </a:lnTo>
                  <a:lnTo>
                    <a:pt x="326" y="16"/>
                  </a:lnTo>
                  <a:lnTo>
                    <a:pt x="324" y="16"/>
                  </a:lnTo>
                  <a:lnTo>
                    <a:pt x="320" y="16"/>
                  </a:lnTo>
                  <a:lnTo>
                    <a:pt x="320" y="16"/>
                  </a:lnTo>
                  <a:lnTo>
                    <a:pt x="316" y="22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12" y="18"/>
                  </a:lnTo>
                  <a:lnTo>
                    <a:pt x="312" y="18"/>
                  </a:lnTo>
                  <a:lnTo>
                    <a:pt x="306" y="22"/>
                  </a:lnTo>
                  <a:lnTo>
                    <a:pt x="300" y="30"/>
                  </a:lnTo>
                  <a:lnTo>
                    <a:pt x="300" y="30"/>
                  </a:lnTo>
                  <a:lnTo>
                    <a:pt x="298" y="30"/>
                  </a:lnTo>
                  <a:lnTo>
                    <a:pt x="298" y="30"/>
                  </a:lnTo>
                  <a:lnTo>
                    <a:pt x="300" y="26"/>
                  </a:lnTo>
                  <a:lnTo>
                    <a:pt x="300" y="22"/>
                  </a:lnTo>
                  <a:lnTo>
                    <a:pt x="306" y="18"/>
                  </a:lnTo>
                  <a:lnTo>
                    <a:pt x="306" y="18"/>
                  </a:lnTo>
                  <a:lnTo>
                    <a:pt x="300" y="18"/>
                  </a:lnTo>
                  <a:lnTo>
                    <a:pt x="296" y="18"/>
                  </a:lnTo>
                  <a:lnTo>
                    <a:pt x="292" y="24"/>
                  </a:lnTo>
                  <a:lnTo>
                    <a:pt x="292" y="24"/>
                  </a:lnTo>
                  <a:lnTo>
                    <a:pt x="288" y="24"/>
                  </a:lnTo>
                  <a:lnTo>
                    <a:pt x="288" y="24"/>
                  </a:lnTo>
                  <a:lnTo>
                    <a:pt x="284" y="28"/>
                  </a:lnTo>
                  <a:lnTo>
                    <a:pt x="282" y="32"/>
                  </a:lnTo>
                  <a:lnTo>
                    <a:pt x="282" y="32"/>
                  </a:lnTo>
                  <a:lnTo>
                    <a:pt x="276" y="28"/>
                  </a:lnTo>
                  <a:lnTo>
                    <a:pt x="274" y="30"/>
                  </a:lnTo>
                  <a:lnTo>
                    <a:pt x="272" y="34"/>
                  </a:lnTo>
                  <a:lnTo>
                    <a:pt x="272" y="34"/>
                  </a:lnTo>
                  <a:lnTo>
                    <a:pt x="268" y="32"/>
                  </a:lnTo>
                  <a:lnTo>
                    <a:pt x="268" y="32"/>
                  </a:lnTo>
                  <a:lnTo>
                    <a:pt x="266" y="32"/>
                  </a:lnTo>
                  <a:lnTo>
                    <a:pt x="266" y="32"/>
                  </a:lnTo>
                  <a:lnTo>
                    <a:pt x="264" y="34"/>
                  </a:lnTo>
                  <a:lnTo>
                    <a:pt x="260" y="36"/>
                  </a:lnTo>
                  <a:lnTo>
                    <a:pt x="260" y="36"/>
                  </a:lnTo>
                  <a:lnTo>
                    <a:pt x="260" y="40"/>
                  </a:lnTo>
                  <a:lnTo>
                    <a:pt x="256" y="42"/>
                  </a:lnTo>
                  <a:lnTo>
                    <a:pt x="256" y="42"/>
                  </a:lnTo>
                  <a:lnTo>
                    <a:pt x="258" y="36"/>
                  </a:lnTo>
                  <a:lnTo>
                    <a:pt x="258" y="36"/>
                  </a:lnTo>
                  <a:lnTo>
                    <a:pt x="258" y="36"/>
                  </a:lnTo>
                  <a:lnTo>
                    <a:pt x="258" y="36"/>
                  </a:lnTo>
                  <a:lnTo>
                    <a:pt x="258" y="34"/>
                  </a:lnTo>
                  <a:lnTo>
                    <a:pt x="258" y="34"/>
                  </a:lnTo>
                  <a:lnTo>
                    <a:pt x="254" y="40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46" y="42"/>
                  </a:lnTo>
                  <a:lnTo>
                    <a:pt x="242" y="44"/>
                  </a:lnTo>
                  <a:lnTo>
                    <a:pt x="242" y="44"/>
                  </a:lnTo>
                  <a:lnTo>
                    <a:pt x="240" y="42"/>
                  </a:lnTo>
                  <a:lnTo>
                    <a:pt x="240" y="42"/>
                  </a:lnTo>
                  <a:lnTo>
                    <a:pt x="238" y="44"/>
                  </a:lnTo>
                  <a:lnTo>
                    <a:pt x="238" y="46"/>
                  </a:lnTo>
                  <a:lnTo>
                    <a:pt x="234" y="48"/>
                  </a:lnTo>
                  <a:lnTo>
                    <a:pt x="234" y="48"/>
                  </a:lnTo>
                  <a:lnTo>
                    <a:pt x="232" y="50"/>
                  </a:lnTo>
                  <a:lnTo>
                    <a:pt x="230" y="52"/>
                  </a:lnTo>
                  <a:lnTo>
                    <a:pt x="230" y="52"/>
                  </a:lnTo>
                  <a:lnTo>
                    <a:pt x="228" y="54"/>
                  </a:lnTo>
                  <a:lnTo>
                    <a:pt x="228" y="54"/>
                  </a:lnTo>
                  <a:lnTo>
                    <a:pt x="230" y="56"/>
                  </a:lnTo>
                  <a:lnTo>
                    <a:pt x="230" y="56"/>
                  </a:lnTo>
                  <a:lnTo>
                    <a:pt x="230" y="56"/>
                  </a:lnTo>
                  <a:lnTo>
                    <a:pt x="228" y="58"/>
                  </a:lnTo>
                  <a:lnTo>
                    <a:pt x="224" y="56"/>
                  </a:lnTo>
                  <a:lnTo>
                    <a:pt x="224" y="56"/>
                  </a:lnTo>
                  <a:lnTo>
                    <a:pt x="226" y="60"/>
                  </a:lnTo>
                  <a:lnTo>
                    <a:pt x="226" y="60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2" y="62"/>
                  </a:lnTo>
                  <a:lnTo>
                    <a:pt x="220" y="62"/>
                  </a:lnTo>
                  <a:lnTo>
                    <a:pt x="220" y="62"/>
                  </a:lnTo>
                  <a:lnTo>
                    <a:pt x="218" y="62"/>
                  </a:lnTo>
                  <a:lnTo>
                    <a:pt x="216" y="64"/>
                  </a:lnTo>
                  <a:lnTo>
                    <a:pt x="216" y="64"/>
                  </a:lnTo>
                  <a:lnTo>
                    <a:pt x="218" y="66"/>
                  </a:lnTo>
                  <a:lnTo>
                    <a:pt x="218" y="68"/>
                  </a:lnTo>
                  <a:lnTo>
                    <a:pt x="218" y="68"/>
                  </a:lnTo>
                  <a:lnTo>
                    <a:pt x="216" y="70"/>
                  </a:lnTo>
                  <a:lnTo>
                    <a:pt x="216" y="70"/>
                  </a:lnTo>
                  <a:lnTo>
                    <a:pt x="212" y="68"/>
                  </a:lnTo>
                  <a:lnTo>
                    <a:pt x="212" y="68"/>
                  </a:lnTo>
                  <a:lnTo>
                    <a:pt x="208" y="72"/>
                  </a:lnTo>
                  <a:lnTo>
                    <a:pt x="208" y="72"/>
                  </a:lnTo>
                  <a:lnTo>
                    <a:pt x="210" y="74"/>
                  </a:lnTo>
                  <a:lnTo>
                    <a:pt x="210" y="74"/>
                  </a:lnTo>
                  <a:lnTo>
                    <a:pt x="206" y="76"/>
                  </a:lnTo>
                  <a:lnTo>
                    <a:pt x="202" y="78"/>
                  </a:lnTo>
                  <a:lnTo>
                    <a:pt x="202" y="78"/>
                  </a:lnTo>
                  <a:lnTo>
                    <a:pt x="200" y="78"/>
                  </a:lnTo>
                  <a:lnTo>
                    <a:pt x="200" y="78"/>
                  </a:lnTo>
                  <a:lnTo>
                    <a:pt x="202" y="80"/>
                  </a:lnTo>
                  <a:lnTo>
                    <a:pt x="202" y="82"/>
                  </a:lnTo>
                  <a:lnTo>
                    <a:pt x="202" y="82"/>
                  </a:lnTo>
                  <a:lnTo>
                    <a:pt x="198" y="82"/>
                  </a:lnTo>
                  <a:lnTo>
                    <a:pt x="198" y="82"/>
                  </a:lnTo>
                  <a:lnTo>
                    <a:pt x="196" y="84"/>
                  </a:lnTo>
                  <a:lnTo>
                    <a:pt x="196" y="84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96" y="88"/>
                  </a:lnTo>
                  <a:lnTo>
                    <a:pt x="196" y="88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2" y="92"/>
                  </a:lnTo>
                  <a:lnTo>
                    <a:pt x="190" y="94"/>
                  </a:lnTo>
                  <a:lnTo>
                    <a:pt x="188" y="98"/>
                  </a:lnTo>
                  <a:lnTo>
                    <a:pt x="188" y="98"/>
                  </a:lnTo>
                  <a:lnTo>
                    <a:pt x="190" y="100"/>
                  </a:lnTo>
                  <a:lnTo>
                    <a:pt x="190" y="100"/>
                  </a:lnTo>
                  <a:lnTo>
                    <a:pt x="190" y="104"/>
                  </a:lnTo>
                  <a:lnTo>
                    <a:pt x="190" y="104"/>
                  </a:lnTo>
                  <a:lnTo>
                    <a:pt x="186" y="104"/>
                  </a:lnTo>
                  <a:lnTo>
                    <a:pt x="186" y="104"/>
                  </a:lnTo>
                  <a:lnTo>
                    <a:pt x="180" y="110"/>
                  </a:lnTo>
                  <a:lnTo>
                    <a:pt x="180" y="110"/>
                  </a:lnTo>
                  <a:lnTo>
                    <a:pt x="182" y="112"/>
                  </a:lnTo>
                  <a:lnTo>
                    <a:pt x="182" y="112"/>
                  </a:lnTo>
                  <a:lnTo>
                    <a:pt x="182" y="112"/>
                  </a:lnTo>
                  <a:lnTo>
                    <a:pt x="180" y="112"/>
                  </a:lnTo>
                  <a:lnTo>
                    <a:pt x="176" y="112"/>
                  </a:lnTo>
                  <a:lnTo>
                    <a:pt x="176" y="112"/>
                  </a:lnTo>
                  <a:lnTo>
                    <a:pt x="172" y="116"/>
                  </a:lnTo>
                  <a:lnTo>
                    <a:pt x="168" y="120"/>
                  </a:lnTo>
                  <a:lnTo>
                    <a:pt x="168" y="120"/>
                  </a:lnTo>
                  <a:lnTo>
                    <a:pt x="168" y="124"/>
                  </a:lnTo>
                  <a:lnTo>
                    <a:pt x="168" y="124"/>
                  </a:lnTo>
                  <a:lnTo>
                    <a:pt x="164" y="126"/>
                  </a:lnTo>
                  <a:lnTo>
                    <a:pt x="162" y="128"/>
                  </a:lnTo>
                  <a:lnTo>
                    <a:pt x="162" y="128"/>
                  </a:lnTo>
                  <a:lnTo>
                    <a:pt x="162" y="128"/>
                  </a:lnTo>
                  <a:lnTo>
                    <a:pt x="162" y="128"/>
                  </a:lnTo>
                  <a:lnTo>
                    <a:pt x="160" y="128"/>
                  </a:lnTo>
                  <a:lnTo>
                    <a:pt x="160" y="128"/>
                  </a:lnTo>
                  <a:lnTo>
                    <a:pt x="158" y="128"/>
                  </a:lnTo>
                  <a:lnTo>
                    <a:pt x="156" y="130"/>
                  </a:lnTo>
                  <a:lnTo>
                    <a:pt x="154" y="134"/>
                  </a:lnTo>
                  <a:lnTo>
                    <a:pt x="154" y="134"/>
                  </a:lnTo>
                  <a:lnTo>
                    <a:pt x="150" y="134"/>
                  </a:lnTo>
                  <a:lnTo>
                    <a:pt x="144" y="134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44" y="136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6" y="138"/>
                  </a:lnTo>
                  <a:lnTo>
                    <a:pt x="144" y="138"/>
                  </a:lnTo>
                  <a:lnTo>
                    <a:pt x="140" y="138"/>
                  </a:lnTo>
                  <a:lnTo>
                    <a:pt x="140" y="138"/>
                  </a:lnTo>
                  <a:lnTo>
                    <a:pt x="138" y="140"/>
                  </a:lnTo>
                  <a:lnTo>
                    <a:pt x="136" y="142"/>
                  </a:lnTo>
                  <a:lnTo>
                    <a:pt x="136" y="142"/>
                  </a:lnTo>
                  <a:lnTo>
                    <a:pt x="134" y="142"/>
                  </a:lnTo>
                  <a:lnTo>
                    <a:pt x="130" y="144"/>
                  </a:lnTo>
                  <a:lnTo>
                    <a:pt x="130" y="144"/>
                  </a:lnTo>
                  <a:lnTo>
                    <a:pt x="130" y="146"/>
                  </a:lnTo>
                  <a:lnTo>
                    <a:pt x="130" y="146"/>
                  </a:lnTo>
                  <a:lnTo>
                    <a:pt x="132" y="148"/>
                  </a:lnTo>
                  <a:lnTo>
                    <a:pt x="132" y="148"/>
                  </a:lnTo>
                  <a:lnTo>
                    <a:pt x="132" y="148"/>
                  </a:lnTo>
                  <a:lnTo>
                    <a:pt x="126" y="150"/>
                  </a:lnTo>
                  <a:lnTo>
                    <a:pt x="126" y="150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6" y="158"/>
                  </a:lnTo>
                  <a:lnTo>
                    <a:pt x="128" y="158"/>
                  </a:lnTo>
                  <a:lnTo>
                    <a:pt x="128" y="158"/>
                  </a:lnTo>
                  <a:lnTo>
                    <a:pt x="128" y="158"/>
                  </a:lnTo>
                  <a:lnTo>
                    <a:pt x="128" y="158"/>
                  </a:lnTo>
                  <a:lnTo>
                    <a:pt x="126" y="160"/>
                  </a:lnTo>
                  <a:lnTo>
                    <a:pt x="126" y="162"/>
                  </a:lnTo>
                  <a:lnTo>
                    <a:pt x="126" y="162"/>
                  </a:lnTo>
                  <a:lnTo>
                    <a:pt x="126" y="164"/>
                  </a:lnTo>
                  <a:lnTo>
                    <a:pt x="126" y="164"/>
                  </a:lnTo>
                  <a:lnTo>
                    <a:pt x="130" y="164"/>
                  </a:lnTo>
                  <a:lnTo>
                    <a:pt x="130" y="164"/>
                  </a:lnTo>
                  <a:lnTo>
                    <a:pt x="130" y="166"/>
                  </a:lnTo>
                  <a:lnTo>
                    <a:pt x="130" y="166"/>
                  </a:lnTo>
                  <a:lnTo>
                    <a:pt x="126" y="168"/>
                  </a:lnTo>
                  <a:lnTo>
                    <a:pt x="126" y="168"/>
                  </a:lnTo>
                  <a:lnTo>
                    <a:pt x="130" y="170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32" y="172"/>
                  </a:lnTo>
                  <a:lnTo>
                    <a:pt x="132" y="174"/>
                  </a:lnTo>
                  <a:lnTo>
                    <a:pt x="132" y="174"/>
                  </a:lnTo>
                  <a:lnTo>
                    <a:pt x="130" y="174"/>
                  </a:lnTo>
                  <a:lnTo>
                    <a:pt x="130" y="174"/>
                  </a:lnTo>
                  <a:lnTo>
                    <a:pt x="132" y="176"/>
                  </a:lnTo>
                  <a:lnTo>
                    <a:pt x="132" y="176"/>
                  </a:lnTo>
                  <a:lnTo>
                    <a:pt x="136" y="174"/>
                  </a:lnTo>
                  <a:lnTo>
                    <a:pt x="136" y="174"/>
                  </a:lnTo>
                  <a:lnTo>
                    <a:pt x="132" y="176"/>
                  </a:lnTo>
                  <a:lnTo>
                    <a:pt x="132" y="176"/>
                  </a:lnTo>
                  <a:lnTo>
                    <a:pt x="132" y="176"/>
                  </a:lnTo>
                  <a:lnTo>
                    <a:pt x="132" y="176"/>
                  </a:lnTo>
                  <a:lnTo>
                    <a:pt x="130" y="176"/>
                  </a:lnTo>
                  <a:lnTo>
                    <a:pt x="130" y="178"/>
                  </a:lnTo>
                  <a:lnTo>
                    <a:pt x="130" y="178"/>
                  </a:lnTo>
                  <a:lnTo>
                    <a:pt x="130" y="178"/>
                  </a:lnTo>
                  <a:lnTo>
                    <a:pt x="128" y="176"/>
                  </a:lnTo>
                  <a:lnTo>
                    <a:pt x="128" y="176"/>
                  </a:lnTo>
                  <a:lnTo>
                    <a:pt x="128" y="176"/>
                  </a:lnTo>
                  <a:lnTo>
                    <a:pt x="128" y="176"/>
                  </a:lnTo>
                  <a:lnTo>
                    <a:pt x="126" y="178"/>
                  </a:lnTo>
                  <a:lnTo>
                    <a:pt x="126" y="178"/>
                  </a:lnTo>
                  <a:lnTo>
                    <a:pt x="128" y="180"/>
                  </a:lnTo>
                  <a:lnTo>
                    <a:pt x="128" y="180"/>
                  </a:lnTo>
                  <a:lnTo>
                    <a:pt x="128" y="182"/>
                  </a:lnTo>
                  <a:lnTo>
                    <a:pt x="128" y="182"/>
                  </a:lnTo>
                  <a:lnTo>
                    <a:pt x="128" y="180"/>
                  </a:lnTo>
                  <a:lnTo>
                    <a:pt x="128" y="180"/>
                  </a:lnTo>
                  <a:lnTo>
                    <a:pt x="128" y="182"/>
                  </a:lnTo>
                  <a:lnTo>
                    <a:pt x="128" y="182"/>
                  </a:lnTo>
                  <a:lnTo>
                    <a:pt x="132" y="180"/>
                  </a:lnTo>
                  <a:lnTo>
                    <a:pt x="132" y="180"/>
                  </a:lnTo>
                  <a:lnTo>
                    <a:pt x="132" y="178"/>
                  </a:lnTo>
                  <a:lnTo>
                    <a:pt x="132" y="178"/>
                  </a:lnTo>
                  <a:lnTo>
                    <a:pt x="132" y="180"/>
                  </a:lnTo>
                  <a:lnTo>
                    <a:pt x="132" y="180"/>
                  </a:lnTo>
                  <a:lnTo>
                    <a:pt x="132" y="180"/>
                  </a:lnTo>
                  <a:lnTo>
                    <a:pt x="136" y="178"/>
                  </a:lnTo>
                  <a:lnTo>
                    <a:pt x="136" y="178"/>
                  </a:lnTo>
                  <a:lnTo>
                    <a:pt x="134" y="180"/>
                  </a:lnTo>
                  <a:lnTo>
                    <a:pt x="134" y="180"/>
                  </a:lnTo>
                  <a:lnTo>
                    <a:pt x="136" y="182"/>
                  </a:lnTo>
                  <a:lnTo>
                    <a:pt x="136" y="182"/>
                  </a:lnTo>
                  <a:lnTo>
                    <a:pt x="136" y="182"/>
                  </a:lnTo>
                  <a:lnTo>
                    <a:pt x="132" y="184"/>
                  </a:lnTo>
                  <a:lnTo>
                    <a:pt x="132" y="184"/>
                  </a:lnTo>
                  <a:lnTo>
                    <a:pt x="132" y="184"/>
                  </a:lnTo>
                  <a:lnTo>
                    <a:pt x="132" y="184"/>
                  </a:lnTo>
                  <a:lnTo>
                    <a:pt x="136" y="186"/>
                  </a:lnTo>
                  <a:lnTo>
                    <a:pt x="136" y="186"/>
                  </a:lnTo>
                  <a:lnTo>
                    <a:pt x="136" y="186"/>
                  </a:lnTo>
                  <a:lnTo>
                    <a:pt x="134" y="186"/>
                  </a:lnTo>
                  <a:lnTo>
                    <a:pt x="134" y="186"/>
                  </a:lnTo>
                  <a:lnTo>
                    <a:pt x="134" y="188"/>
                  </a:lnTo>
                  <a:lnTo>
                    <a:pt x="134" y="188"/>
                  </a:lnTo>
                  <a:lnTo>
                    <a:pt x="134" y="186"/>
                  </a:lnTo>
                  <a:lnTo>
                    <a:pt x="132" y="186"/>
                  </a:lnTo>
                  <a:lnTo>
                    <a:pt x="132" y="186"/>
                  </a:lnTo>
                  <a:lnTo>
                    <a:pt x="132" y="186"/>
                  </a:lnTo>
                  <a:lnTo>
                    <a:pt x="132" y="186"/>
                  </a:lnTo>
                  <a:lnTo>
                    <a:pt x="132" y="186"/>
                  </a:lnTo>
                  <a:lnTo>
                    <a:pt x="132" y="186"/>
                  </a:lnTo>
                  <a:lnTo>
                    <a:pt x="130" y="186"/>
                  </a:lnTo>
                  <a:lnTo>
                    <a:pt x="130" y="186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30" y="192"/>
                  </a:lnTo>
                  <a:lnTo>
                    <a:pt x="130" y="192"/>
                  </a:lnTo>
                  <a:lnTo>
                    <a:pt x="140" y="196"/>
                  </a:lnTo>
                  <a:lnTo>
                    <a:pt x="140" y="196"/>
                  </a:lnTo>
                  <a:lnTo>
                    <a:pt x="138" y="196"/>
                  </a:lnTo>
                  <a:lnTo>
                    <a:pt x="138" y="196"/>
                  </a:lnTo>
                  <a:lnTo>
                    <a:pt x="140" y="198"/>
                  </a:lnTo>
                  <a:lnTo>
                    <a:pt x="140" y="198"/>
                  </a:lnTo>
                  <a:lnTo>
                    <a:pt x="140" y="196"/>
                  </a:lnTo>
                  <a:lnTo>
                    <a:pt x="140" y="196"/>
                  </a:lnTo>
                  <a:lnTo>
                    <a:pt x="142" y="198"/>
                  </a:lnTo>
                  <a:lnTo>
                    <a:pt x="142" y="198"/>
                  </a:lnTo>
                  <a:lnTo>
                    <a:pt x="152" y="196"/>
                  </a:lnTo>
                  <a:lnTo>
                    <a:pt x="152" y="196"/>
                  </a:lnTo>
                  <a:lnTo>
                    <a:pt x="162" y="188"/>
                  </a:lnTo>
                  <a:lnTo>
                    <a:pt x="162" y="188"/>
                  </a:lnTo>
                  <a:lnTo>
                    <a:pt x="166" y="186"/>
                  </a:lnTo>
                  <a:lnTo>
                    <a:pt x="166" y="186"/>
                  </a:lnTo>
                  <a:lnTo>
                    <a:pt x="168" y="186"/>
                  </a:lnTo>
                  <a:lnTo>
                    <a:pt x="170" y="184"/>
                  </a:lnTo>
                  <a:lnTo>
                    <a:pt x="170" y="184"/>
                  </a:lnTo>
                  <a:lnTo>
                    <a:pt x="172" y="182"/>
                  </a:lnTo>
                  <a:lnTo>
                    <a:pt x="172" y="178"/>
                  </a:lnTo>
                  <a:lnTo>
                    <a:pt x="172" y="178"/>
                  </a:lnTo>
                  <a:lnTo>
                    <a:pt x="174" y="178"/>
                  </a:lnTo>
                  <a:lnTo>
                    <a:pt x="174" y="178"/>
                  </a:lnTo>
                  <a:lnTo>
                    <a:pt x="174" y="180"/>
                  </a:lnTo>
                  <a:lnTo>
                    <a:pt x="174" y="180"/>
                  </a:lnTo>
                  <a:lnTo>
                    <a:pt x="176" y="182"/>
                  </a:lnTo>
                  <a:lnTo>
                    <a:pt x="178" y="182"/>
                  </a:lnTo>
                  <a:lnTo>
                    <a:pt x="178" y="182"/>
                  </a:lnTo>
                  <a:lnTo>
                    <a:pt x="178" y="184"/>
                  </a:lnTo>
                  <a:lnTo>
                    <a:pt x="178" y="184"/>
                  </a:lnTo>
                  <a:lnTo>
                    <a:pt x="178" y="186"/>
                  </a:lnTo>
                  <a:lnTo>
                    <a:pt x="178" y="186"/>
                  </a:lnTo>
                  <a:lnTo>
                    <a:pt x="178" y="190"/>
                  </a:lnTo>
                  <a:lnTo>
                    <a:pt x="180" y="194"/>
                  </a:lnTo>
                  <a:lnTo>
                    <a:pt x="180" y="194"/>
                  </a:lnTo>
                  <a:lnTo>
                    <a:pt x="180" y="194"/>
                  </a:lnTo>
                  <a:lnTo>
                    <a:pt x="180" y="194"/>
                  </a:lnTo>
                  <a:lnTo>
                    <a:pt x="182" y="196"/>
                  </a:lnTo>
                  <a:lnTo>
                    <a:pt x="182" y="196"/>
                  </a:lnTo>
                  <a:lnTo>
                    <a:pt x="184" y="196"/>
                  </a:lnTo>
                  <a:lnTo>
                    <a:pt x="184" y="196"/>
                  </a:lnTo>
                  <a:lnTo>
                    <a:pt x="182" y="200"/>
                  </a:lnTo>
                  <a:lnTo>
                    <a:pt x="182" y="200"/>
                  </a:lnTo>
                  <a:lnTo>
                    <a:pt x="184" y="202"/>
                  </a:lnTo>
                  <a:lnTo>
                    <a:pt x="184" y="206"/>
                  </a:lnTo>
                  <a:lnTo>
                    <a:pt x="184" y="206"/>
                  </a:lnTo>
                  <a:lnTo>
                    <a:pt x="186" y="206"/>
                  </a:lnTo>
                  <a:lnTo>
                    <a:pt x="186" y="206"/>
                  </a:lnTo>
                  <a:lnTo>
                    <a:pt x="190" y="212"/>
                  </a:lnTo>
                  <a:lnTo>
                    <a:pt x="194" y="216"/>
                  </a:lnTo>
                  <a:lnTo>
                    <a:pt x="194" y="216"/>
                  </a:lnTo>
                  <a:lnTo>
                    <a:pt x="192" y="218"/>
                  </a:lnTo>
                  <a:lnTo>
                    <a:pt x="192" y="218"/>
                  </a:lnTo>
                  <a:lnTo>
                    <a:pt x="192" y="216"/>
                  </a:lnTo>
                  <a:lnTo>
                    <a:pt x="192" y="216"/>
                  </a:lnTo>
                  <a:lnTo>
                    <a:pt x="192" y="218"/>
                  </a:lnTo>
                  <a:lnTo>
                    <a:pt x="192" y="218"/>
                  </a:lnTo>
                  <a:lnTo>
                    <a:pt x="190" y="220"/>
                  </a:lnTo>
                  <a:lnTo>
                    <a:pt x="190" y="220"/>
                  </a:lnTo>
                  <a:lnTo>
                    <a:pt x="194" y="226"/>
                  </a:lnTo>
                  <a:lnTo>
                    <a:pt x="194" y="226"/>
                  </a:lnTo>
                  <a:lnTo>
                    <a:pt x="192" y="230"/>
                  </a:lnTo>
                  <a:lnTo>
                    <a:pt x="192" y="230"/>
                  </a:lnTo>
                  <a:lnTo>
                    <a:pt x="198" y="230"/>
                  </a:lnTo>
                  <a:lnTo>
                    <a:pt x="204" y="230"/>
                  </a:lnTo>
                  <a:lnTo>
                    <a:pt x="204" y="230"/>
                  </a:lnTo>
                  <a:lnTo>
                    <a:pt x="204" y="228"/>
                  </a:lnTo>
                  <a:lnTo>
                    <a:pt x="204" y="228"/>
                  </a:lnTo>
                  <a:lnTo>
                    <a:pt x="206" y="228"/>
                  </a:lnTo>
                  <a:lnTo>
                    <a:pt x="204" y="226"/>
                  </a:lnTo>
                  <a:lnTo>
                    <a:pt x="204" y="226"/>
                  </a:lnTo>
                  <a:lnTo>
                    <a:pt x="206" y="224"/>
                  </a:lnTo>
                  <a:lnTo>
                    <a:pt x="208" y="222"/>
                  </a:lnTo>
                  <a:lnTo>
                    <a:pt x="208" y="222"/>
                  </a:lnTo>
                  <a:lnTo>
                    <a:pt x="208" y="222"/>
                  </a:lnTo>
                  <a:lnTo>
                    <a:pt x="208" y="222"/>
                  </a:lnTo>
                  <a:lnTo>
                    <a:pt x="208" y="220"/>
                  </a:lnTo>
                  <a:lnTo>
                    <a:pt x="208" y="220"/>
                  </a:lnTo>
                  <a:lnTo>
                    <a:pt x="216" y="220"/>
                  </a:lnTo>
                  <a:lnTo>
                    <a:pt x="216" y="220"/>
                  </a:lnTo>
                  <a:lnTo>
                    <a:pt x="218" y="222"/>
                  </a:lnTo>
                  <a:lnTo>
                    <a:pt x="218" y="222"/>
                  </a:lnTo>
                  <a:lnTo>
                    <a:pt x="218" y="222"/>
                  </a:lnTo>
                  <a:lnTo>
                    <a:pt x="218" y="222"/>
                  </a:lnTo>
                  <a:lnTo>
                    <a:pt x="224" y="212"/>
                  </a:lnTo>
                  <a:lnTo>
                    <a:pt x="224" y="212"/>
                  </a:lnTo>
                  <a:lnTo>
                    <a:pt x="224" y="208"/>
                  </a:lnTo>
                  <a:lnTo>
                    <a:pt x="224" y="208"/>
                  </a:lnTo>
                  <a:lnTo>
                    <a:pt x="226" y="204"/>
                  </a:lnTo>
                  <a:lnTo>
                    <a:pt x="226" y="204"/>
                  </a:lnTo>
                  <a:lnTo>
                    <a:pt x="226" y="202"/>
                  </a:lnTo>
                  <a:lnTo>
                    <a:pt x="226" y="202"/>
                  </a:lnTo>
                  <a:lnTo>
                    <a:pt x="224" y="202"/>
                  </a:lnTo>
                  <a:lnTo>
                    <a:pt x="224" y="198"/>
                  </a:lnTo>
                  <a:lnTo>
                    <a:pt x="226" y="198"/>
                  </a:lnTo>
                  <a:lnTo>
                    <a:pt x="226" y="198"/>
                  </a:lnTo>
                  <a:lnTo>
                    <a:pt x="228" y="196"/>
                  </a:lnTo>
                  <a:lnTo>
                    <a:pt x="226" y="194"/>
                  </a:lnTo>
                  <a:lnTo>
                    <a:pt x="224" y="190"/>
                  </a:lnTo>
                  <a:lnTo>
                    <a:pt x="224" y="190"/>
                  </a:lnTo>
                  <a:lnTo>
                    <a:pt x="230" y="190"/>
                  </a:lnTo>
                  <a:lnTo>
                    <a:pt x="230" y="190"/>
                  </a:lnTo>
                  <a:lnTo>
                    <a:pt x="230" y="188"/>
                  </a:lnTo>
                  <a:lnTo>
                    <a:pt x="230" y="188"/>
                  </a:lnTo>
                  <a:lnTo>
                    <a:pt x="232" y="188"/>
                  </a:lnTo>
                  <a:lnTo>
                    <a:pt x="234" y="186"/>
                  </a:lnTo>
                  <a:lnTo>
                    <a:pt x="234" y="184"/>
                  </a:lnTo>
                  <a:lnTo>
                    <a:pt x="236" y="184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38" y="186"/>
                  </a:lnTo>
                  <a:lnTo>
                    <a:pt x="238" y="186"/>
                  </a:lnTo>
                  <a:lnTo>
                    <a:pt x="238" y="184"/>
                  </a:lnTo>
                  <a:lnTo>
                    <a:pt x="240" y="182"/>
                  </a:lnTo>
                  <a:lnTo>
                    <a:pt x="240" y="182"/>
                  </a:lnTo>
                  <a:lnTo>
                    <a:pt x="240" y="180"/>
                  </a:lnTo>
                  <a:lnTo>
                    <a:pt x="240" y="180"/>
                  </a:lnTo>
                  <a:lnTo>
                    <a:pt x="242" y="180"/>
                  </a:lnTo>
                  <a:lnTo>
                    <a:pt x="242" y="180"/>
                  </a:lnTo>
                  <a:lnTo>
                    <a:pt x="242" y="180"/>
                  </a:lnTo>
                  <a:lnTo>
                    <a:pt x="242" y="180"/>
                  </a:lnTo>
                  <a:lnTo>
                    <a:pt x="242" y="180"/>
                  </a:lnTo>
                  <a:lnTo>
                    <a:pt x="242" y="180"/>
                  </a:lnTo>
                  <a:lnTo>
                    <a:pt x="242" y="180"/>
                  </a:lnTo>
                  <a:lnTo>
                    <a:pt x="242" y="180"/>
                  </a:lnTo>
                  <a:lnTo>
                    <a:pt x="238" y="180"/>
                  </a:lnTo>
                  <a:lnTo>
                    <a:pt x="232" y="182"/>
                  </a:lnTo>
                  <a:lnTo>
                    <a:pt x="232" y="182"/>
                  </a:lnTo>
                  <a:lnTo>
                    <a:pt x="228" y="180"/>
                  </a:lnTo>
                  <a:lnTo>
                    <a:pt x="226" y="178"/>
                  </a:lnTo>
                  <a:lnTo>
                    <a:pt x="224" y="178"/>
                  </a:lnTo>
                  <a:lnTo>
                    <a:pt x="224" y="178"/>
                  </a:lnTo>
                  <a:lnTo>
                    <a:pt x="224" y="178"/>
                  </a:lnTo>
                  <a:lnTo>
                    <a:pt x="224" y="178"/>
                  </a:lnTo>
                  <a:lnTo>
                    <a:pt x="224" y="178"/>
                  </a:lnTo>
                  <a:lnTo>
                    <a:pt x="224" y="178"/>
                  </a:lnTo>
                  <a:lnTo>
                    <a:pt x="224" y="178"/>
                  </a:lnTo>
                  <a:lnTo>
                    <a:pt x="226" y="178"/>
                  </a:lnTo>
                  <a:lnTo>
                    <a:pt x="226" y="178"/>
                  </a:lnTo>
                  <a:lnTo>
                    <a:pt x="230" y="178"/>
                  </a:lnTo>
                  <a:lnTo>
                    <a:pt x="236" y="180"/>
                  </a:lnTo>
                  <a:lnTo>
                    <a:pt x="236" y="180"/>
                  </a:lnTo>
                  <a:lnTo>
                    <a:pt x="238" y="180"/>
                  </a:lnTo>
                  <a:lnTo>
                    <a:pt x="242" y="178"/>
                  </a:lnTo>
                  <a:lnTo>
                    <a:pt x="246" y="176"/>
                  </a:lnTo>
                  <a:lnTo>
                    <a:pt x="246" y="176"/>
                  </a:lnTo>
                  <a:lnTo>
                    <a:pt x="246" y="176"/>
                  </a:lnTo>
                  <a:lnTo>
                    <a:pt x="246" y="172"/>
                  </a:lnTo>
                  <a:lnTo>
                    <a:pt x="244" y="170"/>
                  </a:lnTo>
                  <a:lnTo>
                    <a:pt x="244" y="170"/>
                  </a:lnTo>
                  <a:lnTo>
                    <a:pt x="240" y="168"/>
                  </a:lnTo>
                  <a:lnTo>
                    <a:pt x="238" y="164"/>
                  </a:lnTo>
                  <a:lnTo>
                    <a:pt x="238" y="164"/>
                  </a:lnTo>
                  <a:lnTo>
                    <a:pt x="236" y="164"/>
                  </a:lnTo>
                  <a:lnTo>
                    <a:pt x="236" y="164"/>
                  </a:lnTo>
                  <a:lnTo>
                    <a:pt x="232" y="164"/>
                  </a:lnTo>
                  <a:lnTo>
                    <a:pt x="232" y="164"/>
                  </a:lnTo>
                  <a:lnTo>
                    <a:pt x="232" y="162"/>
                  </a:lnTo>
                  <a:lnTo>
                    <a:pt x="232" y="162"/>
                  </a:lnTo>
                  <a:lnTo>
                    <a:pt x="230" y="158"/>
                  </a:lnTo>
                  <a:lnTo>
                    <a:pt x="230" y="150"/>
                  </a:lnTo>
                  <a:lnTo>
                    <a:pt x="230" y="150"/>
                  </a:lnTo>
                  <a:lnTo>
                    <a:pt x="232" y="150"/>
                  </a:lnTo>
                  <a:lnTo>
                    <a:pt x="232" y="150"/>
                  </a:lnTo>
                  <a:lnTo>
                    <a:pt x="232" y="144"/>
                  </a:lnTo>
                  <a:lnTo>
                    <a:pt x="232" y="140"/>
                  </a:lnTo>
                  <a:lnTo>
                    <a:pt x="232" y="140"/>
                  </a:lnTo>
                  <a:lnTo>
                    <a:pt x="236" y="142"/>
                  </a:lnTo>
                  <a:lnTo>
                    <a:pt x="236" y="142"/>
                  </a:lnTo>
                  <a:lnTo>
                    <a:pt x="238" y="138"/>
                  </a:lnTo>
                  <a:lnTo>
                    <a:pt x="238" y="138"/>
                  </a:lnTo>
                  <a:lnTo>
                    <a:pt x="236" y="136"/>
                  </a:lnTo>
                  <a:lnTo>
                    <a:pt x="240" y="136"/>
                  </a:lnTo>
                  <a:lnTo>
                    <a:pt x="240" y="136"/>
                  </a:lnTo>
                  <a:lnTo>
                    <a:pt x="244" y="132"/>
                  </a:lnTo>
                  <a:lnTo>
                    <a:pt x="246" y="130"/>
                  </a:lnTo>
                  <a:lnTo>
                    <a:pt x="246" y="130"/>
                  </a:lnTo>
                  <a:lnTo>
                    <a:pt x="248" y="128"/>
                  </a:lnTo>
                  <a:lnTo>
                    <a:pt x="250" y="126"/>
                  </a:lnTo>
                  <a:lnTo>
                    <a:pt x="250" y="126"/>
                  </a:lnTo>
                  <a:lnTo>
                    <a:pt x="252" y="128"/>
                  </a:lnTo>
                  <a:lnTo>
                    <a:pt x="252" y="128"/>
                  </a:lnTo>
                  <a:lnTo>
                    <a:pt x="262" y="122"/>
                  </a:lnTo>
                  <a:lnTo>
                    <a:pt x="262" y="122"/>
                  </a:lnTo>
                  <a:lnTo>
                    <a:pt x="264" y="118"/>
                  </a:lnTo>
                  <a:lnTo>
                    <a:pt x="266" y="114"/>
                  </a:lnTo>
                  <a:lnTo>
                    <a:pt x="266" y="114"/>
                  </a:lnTo>
                  <a:lnTo>
                    <a:pt x="268" y="114"/>
                  </a:lnTo>
                  <a:lnTo>
                    <a:pt x="268" y="114"/>
                  </a:lnTo>
                  <a:lnTo>
                    <a:pt x="264" y="110"/>
                  </a:lnTo>
                  <a:lnTo>
                    <a:pt x="264" y="110"/>
                  </a:lnTo>
                  <a:lnTo>
                    <a:pt x="262" y="108"/>
                  </a:lnTo>
                  <a:lnTo>
                    <a:pt x="262" y="108"/>
                  </a:lnTo>
                  <a:lnTo>
                    <a:pt x="268" y="104"/>
                  </a:lnTo>
                  <a:lnTo>
                    <a:pt x="268" y="104"/>
                  </a:lnTo>
                  <a:lnTo>
                    <a:pt x="268" y="104"/>
                  </a:lnTo>
                  <a:lnTo>
                    <a:pt x="266" y="102"/>
                  </a:lnTo>
                  <a:lnTo>
                    <a:pt x="266" y="102"/>
                  </a:lnTo>
                  <a:lnTo>
                    <a:pt x="268" y="100"/>
                  </a:lnTo>
                  <a:lnTo>
                    <a:pt x="272" y="100"/>
                  </a:lnTo>
                  <a:lnTo>
                    <a:pt x="272" y="100"/>
                  </a:lnTo>
                  <a:lnTo>
                    <a:pt x="274" y="96"/>
                  </a:lnTo>
                  <a:lnTo>
                    <a:pt x="278" y="92"/>
                  </a:lnTo>
                  <a:lnTo>
                    <a:pt x="278" y="92"/>
                  </a:lnTo>
                  <a:lnTo>
                    <a:pt x="282" y="94"/>
                  </a:lnTo>
                  <a:lnTo>
                    <a:pt x="282" y="94"/>
                  </a:lnTo>
                  <a:lnTo>
                    <a:pt x="292" y="94"/>
                  </a:lnTo>
                  <a:lnTo>
                    <a:pt x="292" y="94"/>
                  </a:lnTo>
                  <a:lnTo>
                    <a:pt x="294" y="96"/>
                  </a:lnTo>
                  <a:lnTo>
                    <a:pt x="298" y="98"/>
                  </a:lnTo>
                  <a:lnTo>
                    <a:pt x="298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104"/>
                  </a:lnTo>
                  <a:lnTo>
                    <a:pt x="300" y="104"/>
                  </a:lnTo>
                  <a:lnTo>
                    <a:pt x="300" y="106"/>
                  </a:lnTo>
                  <a:lnTo>
                    <a:pt x="300" y="106"/>
                  </a:lnTo>
                  <a:lnTo>
                    <a:pt x="300" y="108"/>
                  </a:lnTo>
                  <a:lnTo>
                    <a:pt x="300" y="108"/>
                  </a:lnTo>
                  <a:lnTo>
                    <a:pt x="298" y="108"/>
                  </a:lnTo>
                  <a:lnTo>
                    <a:pt x="298" y="108"/>
                  </a:lnTo>
                  <a:lnTo>
                    <a:pt x="288" y="116"/>
                  </a:lnTo>
                  <a:lnTo>
                    <a:pt x="280" y="124"/>
                  </a:lnTo>
                  <a:lnTo>
                    <a:pt x="278" y="124"/>
                  </a:lnTo>
                  <a:lnTo>
                    <a:pt x="278" y="124"/>
                  </a:lnTo>
                  <a:lnTo>
                    <a:pt x="278" y="122"/>
                  </a:lnTo>
                  <a:lnTo>
                    <a:pt x="278" y="122"/>
                  </a:lnTo>
                  <a:lnTo>
                    <a:pt x="278" y="122"/>
                  </a:lnTo>
                  <a:lnTo>
                    <a:pt x="276" y="126"/>
                  </a:lnTo>
                  <a:lnTo>
                    <a:pt x="274" y="128"/>
                  </a:lnTo>
                  <a:lnTo>
                    <a:pt x="272" y="130"/>
                  </a:lnTo>
                  <a:lnTo>
                    <a:pt x="272" y="130"/>
                  </a:lnTo>
                  <a:lnTo>
                    <a:pt x="268" y="130"/>
                  </a:lnTo>
                  <a:lnTo>
                    <a:pt x="268" y="130"/>
                  </a:lnTo>
                  <a:lnTo>
                    <a:pt x="268" y="132"/>
                  </a:lnTo>
                  <a:lnTo>
                    <a:pt x="268" y="132"/>
                  </a:lnTo>
                  <a:lnTo>
                    <a:pt x="266" y="136"/>
                  </a:lnTo>
                  <a:lnTo>
                    <a:pt x="264" y="140"/>
                  </a:lnTo>
                  <a:lnTo>
                    <a:pt x="264" y="140"/>
                  </a:lnTo>
                  <a:lnTo>
                    <a:pt x="266" y="142"/>
                  </a:lnTo>
                  <a:lnTo>
                    <a:pt x="266" y="142"/>
                  </a:lnTo>
                  <a:lnTo>
                    <a:pt x="266" y="148"/>
                  </a:lnTo>
                  <a:lnTo>
                    <a:pt x="266" y="148"/>
                  </a:lnTo>
                  <a:lnTo>
                    <a:pt x="268" y="152"/>
                  </a:lnTo>
                  <a:lnTo>
                    <a:pt x="268" y="152"/>
                  </a:lnTo>
                  <a:lnTo>
                    <a:pt x="268" y="156"/>
                  </a:lnTo>
                  <a:lnTo>
                    <a:pt x="268" y="156"/>
                  </a:lnTo>
                  <a:lnTo>
                    <a:pt x="268" y="162"/>
                  </a:lnTo>
                  <a:lnTo>
                    <a:pt x="270" y="166"/>
                  </a:lnTo>
                  <a:lnTo>
                    <a:pt x="272" y="166"/>
                  </a:lnTo>
                  <a:lnTo>
                    <a:pt x="272" y="166"/>
                  </a:lnTo>
                  <a:lnTo>
                    <a:pt x="274" y="168"/>
                  </a:lnTo>
                  <a:lnTo>
                    <a:pt x="276" y="168"/>
                  </a:lnTo>
                  <a:lnTo>
                    <a:pt x="276" y="170"/>
                  </a:lnTo>
                  <a:lnTo>
                    <a:pt x="276" y="170"/>
                  </a:lnTo>
                  <a:lnTo>
                    <a:pt x="280" y="170"/>
                  </a:lnTo>
                  <a:lnTo>
                    <a:pt x="280" y="170"/>
                  </a:lnTo>
                  <a:lnTo>
                    <a:pt x="280" y="172"/>
                  </a:lnTo>
                  <a:lnTo>
                    <a:pt x="280" y="172"/>
                  </a:lnTo>
                  <a:lnTo>
                    <a:pt x="282" y="174"/>
                  </a:lnTo>
                  <a:lnTo>
                    <a:pt x="282" y="174"/>
                  </a:lnTo>
                  <a:lnTo>
                    <a:pt x="286" y="174"/>
                  </a:lnTo>
                  <a:lnTo>
                    <a:pt x="290" y="172"/>
                  </a:lnTo>
                  <a:lnTo>
                    <a:pt x="290" y="174"/>
                  </a:lnTo>
                  <a:lnTo>
                    <a:pt x="290" y="174"/>
                  </a:lnTo>
                  <a:lnTo>
                    <a:pt x="294" y="174"/>
                  </a:lnTo>
                  <a:lnTo>
                    <a:pt x="294" y="174"/>
                  </a:lnTo>
                  <a:lnTo>
                    <a:pt x="298" y="170"/>
                  </a:lnTo>
                  <a:lnTo>
                    <a:pt x="298" y="170"/>
                  </a:lnTo>
                  <a:lnTo>
                    <a:pt x="298" y="172"/>
                  </a:lnTo>
                  <a:lnTo>
                    <a:pt x="298" y="172"/>
                  </a:lnTo>
                  <a:lnTo>
                    <a:pt x="300" y="170"/>
                  </a:lnTo>
                  <a:lnTo>
                    <a:pt x="302" y="168"/>
                  </a:lnTo>
                  <a:lnTo>
                    <a:pt x="302" y="168"/>
                  </a:lnTo>
                  <a:lnTo>
                    <a:pt x="306" y="170"/>
                  </a:lnTo>
                  <a:lnTo>
                    <a:pt x="306" y="170"/>
                  </a:lnTo>
                  <a:lnTo>
                    <a:pt x="306" y="170"/>
                  </a:lnTo>
                  <a:lnTo>
                    <a:pt x="308" y="168"/>
                  </a:lnTo>
                  <a:lnTo>
                    <a:pt x="310" y="168"/>
                  </a:lnTo>
                  <a:lnTo>
                    <a:pt x="310" y="168"/>
                  </a:lnTo>
                  <a:lnTo>
                    <a:pt x="312" y="166"/>
                  </a:lnTo>
                  <a:lnTo>
                    <a:pt x="312" y="166"/>
                  </a:lnTo>
                  <a:lnTo>
                    <a:pt x="312" y="166"/>
                  </a:lnTo>
                  <a:lnTo>
                    <a:pt x="314" y="168"/>
                  </a:lnTo>
                  <a:lnTo>
                    <a:pt x="314" y="168"/>
                  </a:lnTo>
                  <a:lnTo>
                    <a:pt x="316" y="166"/>
                  </a:lnTo>
                  <a:lnTo>
                    <a:pt x="316" y="166"/>
                  </a:lnTo>
                  <a:lnTo>
                    <a:pt x="318" y="168"/>
                  </a:lnTo>
                  <a:lnTo>
                    <a:pt x="318" y="168"/>
                  </a:lnTo>
                  <a:lnTo>
                    <a:pt x="322" y="166"/>
                  </a:lnTo>
                  <a:lnTo>
                    <a:pt x="328" y="164"/>
                  </a:lnTo>
                  <a:lnTo>
                    <a:pt x="328" y="164"/>
                  </a:lnTo>
                  <a:lnTo>
                    <a:pt x="328" y="164"/>
                  </a:lnTo>
                  <a:lnTo>
                    <a:pt x="328" y="164"/>
                  </a:lnTo>
                  <a:lnTo>
                    <a:pt x="328" y="164"/>
                  </a:lnTo>
                  <a:lnTo>
                    <a:pt x="328" y="166"/>
                  </a:lnTo>
                  <a:lnTo>
                    <a:pt x="328" y="166"/>
                  </a:lnTo>
                  <a:lnTo>
                    <a:pt x="332" y="168"/>
                  </a:lnTo>
                  <a:lnTo>
                    <a:pt x="336" y="170"/>
                  </a:lnTo>
                  <a:lnTo>
                    <a:pt x="338" y="170"/>
                  </a:lnTo>
                  <a:lnTo>
                    <a:pt x="342" y="174"/>
                  </a:lnTo>
                  <a:lnTo>
                    <a:pt x="342" y="174"/>
                  </a:lnTo>
                  <a:lnTo>
                    <a:pt x="340" y="174"/>
                  </a:lnTo>
                  <a:lnTo>
                    <a:pt x="340" y="174"/>
                  </a:lnTo>
                  <a:lnTo>
                    <a:pt x="334" y="172"/>
                  </a:lnTo>
                  <a:lnTo>
                    <a:pt x="334" y="172"/>
                  </a:lnTo>
                  <a:lnTo>
                    <a:pt x="332" y="174"/>
                  </a:lnTo>
                  <a:lnTo>
                    <a:pt x="330" y="176"/>
                  </a:lnTo>
                  <a:lnTo>
                    <a:pt x="330" y="176"/>
                  </a:lnTo>
                  <a:lnTo>
                    <a:pt x="328" y="174"/>
                  </a:lnTo>
                  <a:lnTo>
                    <a:pt x="328" y="174"/>
                  </a:lnTo>
                  <a:lnTo>
                    <a:pt x="328" y="176"/>
                  </a:lnTo>
                  <a:lnTo>
                    <a:pt x="328" y="176"/>
                  </a:lnTo>
                  <a:lnTo>
                    <a:pt x="326" y="176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4" y="178"/>
                  </a:lnTo>
                  <a:lnTo>
                    <a:pt x="326" y="180"/>
                  </a:lnTo>
                  <a:lnTo>
                    <a:pt x="326" y="180"/>
                  </a:lnTo>
                  <a:lnTo>
                    <a:pt x="324" y="178"/>
                  </a:lnTo>
                  <a:lnTo>
                    <a:pt x="324" y="178"/>
                  </a:lnTo>
                  <a:lnTo>
                    <a:pt x="324" y="180"/>
                  </a:lnTo>
                  <a:lnTo>
                    <a:pt x="322" y="180"/>
                  </a:lnTo>
                  <a:lnTo>
                    <a:pt x="322" y="180"/>
                  </a:lnTo>
                  <a:lnTo>
                    <a:pt x="308" y="178"/>
                  </a:lnTo>
                  <a:lnTo>
                    <a:pt x="308" y="178"/>
                  </a:lnTo>
                  <a:lnTo>
                    <a:pt x="304" y="178"/>
                  </a:lnTo>
                  <a:lnTo>
                    <a:pt x="302" y="178"/>
                  </a:lnTo>
                  <a:lnTo>
                    <a:pt x="302" y="178"/>
                  </a:lnTo>
                  <a:lnTo>
                    <a:pt x="300" y="180"/>
                  </a:lnTo>
                  <a:lnTo>
                    <a:pt x="300" y="180"/>
                  </a:lnTo>
                  <a:lnTo>
                    <a:pt x="296" y="178"/>
                  </a:lnTo>
                  <a:lnTo>
                    <a:pt x="296" y="178"/>
                  </a:lnTo>
                  <a:lnTo>
                    <a:pt x="296" y="180"/>
                  </a:lnTo>
                  <a:lnTo>
                    <a:pt x="296" y="180"/>
                  </a:lnTo>
                  <a:lnTo>
                    <a:pt x="292" y="180"/>
                  </a:lnTo>
                  <a:lnTo>
                    <a:pt x="292" y="180"/>
                  </a:lnTo>
                  <a:lnTo>
                    <a:pt x="290" y="182"/>
                  </a:lnTo>
                  <a:lnTo>
                    <a:pt x="284" y="184"/>
                  </a:lnTo>
                  <a:lnTo>
                    <a:pt x="284" y="184"/>
                  </a:lnTo>
                  <a:lnTo>
                    <a:pt x="284" y="184"/>
                  </a:lnTo>
                  <a:lnTo>
                    <a:pt x="284" y="186"/>
                  </a:lnTo>
                  <a:lnTo>
                    <a:pt x="284" y="186"/>
                  </a:lnTo>
                  <a:lnTo>
                    <a:pt x="286" y="190"/>
                  </a:lnTo>
                  <a:lnTo>
                    <a:pt x="286" y="190"/>
                  </a:lnTo>
                  <a:lnTo>
                    <a:pt x="286" y="190"/>
                  </a:lnTo>
                  <a:lnTo>
                    <a:pt x="286" y="190"/>
                  </a:lnTo>
                  <a:lnTo>
                    <a:pt x="286" y="194"/>
                  </a:lnTo>
                  <a:lnTo>
                    <a:pt x="286" y="194"/>
                  </a:lnTo>
                  <a:lnTo>
                    <a:pt x="290" y="196"/>
                  </a:lnTo>
                  <a:lnTo>
                    <a:pt x="290" y="196"/>
                  </a:lnTo>
                  <a:lnTo>
                    <a:pt x="292" y="194"/>
                  </a:lnTo>
                  <a:lnTo>
                    <a:pt x="292" y="194"/>
                  </a:lnTo>
                  <a:lnTo>
                    <a:pt x="294" y="194"/>
                  </a:lnTo>
                  <a:lnTo>
                    <a:pt x="294" y="194"/>
                  </a:lnTo>
                  <a:lnTo>
                    <a:pt x="292" y="200"/>
                  </a:lnTo>
                  <a:lnTo>
                    <a:pt x="292" y="208"/>
                  </a:lnTo>
                  <a:lnTo>
                    <a:pt x="292" y="208"/>
                  </a:lnTo>
                  <a:lnTo>
                    <a:pt x="290" y="210"/>
                  </a:lnTo>
                  <a:lnTo>
                    <a:pt x="288" y="212"/>
                  </a:lnTo>
                  <a:lnTo>
                    <a:pt x="286" y="212"/>
                  </a:lnTo>
                  <a:lnTo>
                    <a:pt x="282" y="210"/>
                  </a:lnTo>
                  <a:lnTo>
                    <a:pt x="282" y="210"/>
                  </a:lnTo>
                  <a:lnTo>
                    <a:pt x="282" y="206"/>
                  </a:lnTo>
                  <a:lnTo>
                    <a:pt x="282" y="206"/>
                  </a:lnTo>
                  <a:lnTo>
                    <a:pt x="278" y="204"/>
                  </a:lnTo>
                  <a:lnTo>
                    <a:pt x="278" y="202"/>
                  </a:lnTo>
                  <a:lnTo>
                    <a:pt x="278" y="202"/>
                  </a:lnTo>
                  <a:lnTo>
                    <a:pt x="270" y="204"/>
                  </a:lnTo>
                  <a:lnTo>
                    <a:pt x="270" y="204"/>
                  </a:lnTo>
                  <a:lnTo>
                    <a:pt x="266" y="208"/>
                  </a:lnTo>
                  <a:lnTo>
                    <a:pt x="266" y="208"/>
                  </a:lnTo>
                  <a:lnTo>
                    <a:pt x="266" y="212"/>
                  </a:lnTo>
                  <a:lnTo>
                    <a:pt x="266" y="212"/>
                  </a:lnTo>
                  <a:lnTo>
                    <a:pt x="264" y="214"/>
                  </a:lnTo>
                  <a:lnTo>
                    <a:pt x="264" y="214"/>
                  </a:lnTo>
                  <a:lnTo>
                    <a:pt x="262" y="218"/>
                  </a:lnTo>
                  <a:lnTo>
                    <a:pt x="264" y="224"/>
                  </a:lnTo>
                  <a:lnTo>
                    <a:pt x="266" y="230"/>
                  </a:lnTo>
                  <a:lnTo>
                    <a:pt x="266" y="230"/>
                  </a:lnTo>
                  <a:lnTo>
                    <a:pt x="266" y="232"/>
                  </a:lnTo>
                  <a:lnTo>
                    <a:pt x="266" y="232"/>
                  </a:lnTo>
                  <a:lnTo>
                    <a:pt x="264" y="232"/>
                  </a:lnTo>
                  <a:lnTo>
                    <a:pt x="264" y="232"/>
                  </a:lnTo>
                  <a:lnTo>
                    <a:pt x="266" y="234"/>
                  </a:lnTo>
                  <a:lnTo>
                    <a:pt x="266" y="234"/>
                  </a:lnTo>
                  <a:lnTo>
                    <a:pt x="260" y="236"/>
                  </a:lnTo>
                  <a:lnTo>
                    <a:pt x="254" y="234"/>
                  </a:lnTo>
                  <a:lnTo>
                    <a:pt x="254" y="234"/>
                  </a:lnTo>
                  <a:lnTo>
                    <a:pt x="254" y="240"/>
                  </a:lnTo>
                  <a:lnTo>
                    <a:pt x="254" y="240"/>
                  </a:lnTo>
                  <a:lnTo>
                    <a:pt x="248" y="242"/>
                  </a:lnTo>
                  <a:lnTo>
                    <a:pt x="246" y="242"/>
                  </a:lnTo>
                  <a:lnTo>
                    <a:pt x="242" y="242"/>
                  </a:lnTo>
                  <a:lnTo>
                    <a:pt x="242" y="242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38" y="238"/>
                  </a:lnTo>
                  <a:lnTo>
                    <a:pt x="232" y="238"/>
                  </a:lnTo>
                  <a:lnTo>
                    <a:pt x="232" y="238"/>
                  </a:lnTo>
                  <a:lnTo>
                    <a:pt x="220" y="244"/>
                  </a:lnTo>
                  <a:lnTo>
                    <a:pt x="214" y="246"/>
                  </a:lnTo>
                  <a:lnTo>
                    <a:pt x="208" y="246"/>
                  </a:lnTo>
                  <a:lnTo>
                    <a:pt x="208" y="246"/>
                  </a:lnTo>
                  <a:lnTo>
                    <a:pt x="208" y="252"/>
                  </a:lnTo>
                  <a:lnTo>
                    <a:pt x="208" y="252"/>
                  </a:lnTo>
                  <a:lnTo>
                    <a:pt x="202" y="248"/>
                  </a:lnTo>
                  <a:lnTo>
                    <a:pt x="202" y="248"/>
                  </a:lnTo>
                  <a:lnTo>
                    <a:pt x="202" y="246"/>
                  </a:lnTo>
                  <a:lnTo>
                    <a:pt x="202" y="246"/>
                  </a:lnTo>
                  <a:lnTo>
                    <a:pt x="198" y="244"/>
                  </a:lnTo>
                  <a:lnTo>
                    <a:pt x="196" y="244"/>
                  </a:lnTo>
                  <a:lnTo>
                    <a:pt x="194" y="242"/>
                  </a:lnTo>
                  <a:lnTo>
                    <a:pt x="194" y="242"/>
                  </a:lnTo>
                  <a:lnTo>
                    <a:pt x="188" y="244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0" y="248"/>
                  </a:lnTo>
                  <a:lnTo>
                    <a:pt x="178" y="246"/>
                  </a:lnTo>
                  <a:lnTo>
                    <a:pt x="178" y="246"/>
                  </a:lnTo>
                  <a:lnTo>
                    <a:pt x="178" y="246"/>
                  </a:lnTo>
                  <a:lnTo>
                    <a:pt x="176" y="246"/>
                  </a:lnTo>
                  <a:lnTo>
                    <a:pt x="176" y="246"/>
                  </a:lnTo>
                  <a:lnTo>
                    <a:pt x="176" y="246"/>
                  </a:lnTo>
                  <a:lnTo>
                    <a:pt x="176" y="246"/>
                  </a:lnTo>
                  <a:lnTo>
                    <a:pt x="178" y="244"/>
                  </a:lnTo>
                  <a:lnTo>
                    <a:pt x="178" y="244"/>
                  </a:lnTo>
                  <a:lnTo>
                    <a:pt x="178" y="242"/>
                  </a:lnTo>
                  <a:lnTo>
                    <a:pt x="178" y="242"/>
                  </a:lnTo>
                  <a:lnTo>
                    <a:pt x="174" y="242"/>
                  </a:lnTo>
                  <a:lnTo>
                    <a:pt x="174" y="242"/>
                  </a:lnTo>
                  <a:lnTo>
                    <a:pt x="172" y="242"/>
                  </a:lnTo>
                  <a:lnTo>
                    <a:pt x="170" y="242"/>
                  </a:lnTo>
                  <a:lnTo>
                    <a:pt x="170" y="242"/>
                  </a:lnTo>
                  <a:lnTo>
                    <a:pt x="170" y="240"/>
                  </a:lnTo>
                  <a:lnTo>
                    <a:pt x="168" y="240"/>
                  </a:lnTo>
                  <a:lnTo>
                    <a:pt x="168" y="240"/>
                  </a:lnTo>
                  <a:lnTo>
                    <a:pt x="168" y="238"/>
                  </a:lnTo>
                  <a:lnTo>
                    <a:pt x="168" y="236"/>
                  </a:lnTo>
                  <a:lnTo>
                    <a:pt x="164" y="234"/>
                  </a:lnTo>
                  <a:lnTo>
                    <a:pt x="164" y="234"/>
                  </a:lnTo>
                  <a:lnTo>
                    <a:pt x="166" y="230"/>
                  </a:lnTo>
                  <a:lnTo>
                    <a:pt x="166" y="228"/>
                  </a:lnTo>
                  <a:lnTo>
                    <a:pt x="166" y="228"/>
                  </a:lnTo>
                  <a:lnTo>
                    <a:pt x="166" y="226"/>
                  </a:lnTo>
                  <a:lnTo>
                    <a:pt x="166" y="226"/>
                  </a:lnTo>
                  <a:lnTo>
                    <a:pt x="168" y="226"/>
                  </a:lnTo>
                  <a:lnTo>
                    <a:pt x="168" y="226"/>
                  </a:lnTo>
                  <a:lnTo>
                    <a:pt x="170" y="224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2" y="220"/>
                  </a:lnTo>
                  <a:lnTo>
                    <a:pt x="172" y="220"/>
                  </a:lnTo>
                  <a:lnTo>
                    <a:pt x="174" y="222"/>
                  </a:lnTo>
                  <a:lnTo>
                    <a:pt x="174" y="222"/>
                  </a:lnTo>
                  <a:lnTo>
                    <a:pt x="176" y="222"/>
                  </a:lnTo>
                  <a:lnTo>
                    <a:pt x="176" y="222"/>
                  </a:lnTo>
                  <a:lnTo>
                    <a:pt x="176" y="218"/>
                  </a:lnTo>
                  <a:lnTo>
                    <a:pt x="176" y="216"/>
                  </a:lnTo>
                  <a:lnTo>
                    <a:pt x="176" y="216"/>
                  </a:lnTo>
                  <a:lnTo>
                    <a:pt x="172" y="216"/>
                  </a:lnTo>
                  <a:lnTo>
                    <a:pt x="172" y="216"/>
                  </a:lnTo>
                  <a:lnTo>
                    <a:pt x="172" y="214"/>
                  </a:lnTo>
                  <a:lnTo>
                    <a:pt x="170" y="212"/>
                  </a:lnTo>
                  <a:lnTo>
                    <a:pt x="170" y="212"/>
                  </a:lnTo>
                  <a:lnTo>
                    <a:pt x="168" y="212"/>
                  </a:lnTo>
                  <a:lnTo>
                    <a:pt x="164" y="212"/>
                  </a:lnTo>
                  <a:lnTo>
                    <a:pt x="164" y="212"/>
                  </a:lnTo>
                  <a:lnTo>
                    <a:pt x="162" y="216"/>
                  </a:lnTo>
                  <a:lnTo>
                    <a:pt x="162" y="216"/>
                  </a:lnTo>
                  <a:lnTo>
                    <a:pt x="162" y="216"/>
                  </a:lnTo>
                  <a:lnTo>
                    <a:pt x="162" y="216"/>
                  </a:lnTo>
                  <a:lnTo>
                    <a:pt x="160" y="214"/>
                  </a:lnTo>
                  <a:lnTo>
                    <a:pt x="160" y="214"/>
                  </a:lnTo>
                  <a:lnTo>
                    <a:pt x="158" y="218"/>
                  </a:lnTo>
                  <a:lnTo>
                    <a:pt x="158" y="218"/>
                  </a:lnTo>
                  <a:lnTo>
                    <a:pt x="154" y="216"/>
                  </a:lnTo>
                  <a:lnTo>
                    <a:pt x="154" y="216"/>
                  </a:lnTo>
                  <a:lnTo>
                    <a:pt x="152" y="218"/>
                  </a:lnTo>
                  <a:lnTo>
                    <a:pt x="154" y="220"/>
                  </a:lnTo>
                  <a:lnTo>
                    <a:pt x="154" y="224"/>
                  </a:lnTo>
                  <a:lnTo>
                    <a:pt x="154" y="224"/>
                  </a:lnTo>
                  <a:lnTo>
                    <a:pt x="152" y="228"/>
                  </a:lnTo>
                  <a:lnTo>
                    <a:pt x="152" y="228"/>
                  </a:lnTo>
                  <a:lnTo>
                    <a:pt x="154" y="230"/>
                  </a:lnTo>
                  <a:lnTo>
                    <a:pt x="154" y="230"/>
                  </a:lnTo>
                  <a:lnTo>
                    <a:pt x="154" y="228"/>
                  </a:lnTo>
                  <a:lnTo>
                    <a:pt x="154" y="228"/>
                  </a:lnTo>
                  <a:lnTo>
                    <a:pt x="156" y="230"/>
                  </a:lnTo>
                  <a:lnTo>
                    <a:pt x="156" y="230"/>
                  </a:lnTo>
                  <a:lnTo>
                    <a:pt x="156" y="236"/>
                  </a:lnTo>
                  <a:lnTo>
                    <a:pt x="156" y="236"/>
                  </a:lnTo>
                  <a:lnTo>
                    <a:pt x="160" y="242"/>
                  </a:lnTo>
                  <a:lnTo>
                    <a:pt x="160" y="242"/>
                  </a:lnTo>
                  <a:lnTo>
                    <a:pt x="156" y="242"/>
                  </a:lnTo>
                  <a:lnTo>
                    <a:pt x="156" y="242"/>
                  </a:lnTo>
                  <a:lnTo>
                    <a:pt x="158" y="244"/>
                  </a:lnTo>
                  <a:lnTo>
                    <a:pt x="160" y="244"/>
                  </a:lnTo>
                  <a:lnTo>
                    <a:pt x="160" y="244"/>
                  </a:lnTo>
                  <a:lnTo>
                    <a:pt x="158" y="244"/>
                  </a:lnTo>
                  <a:lnTo>
                    <a:pt x="158" y="244"/>
                  </a:lnTo>
                  <a:lnTo>
                    <a:pt x="160" y="246"/>
                  </a:lnTo>
                  <a:lnTo>
                    <a:pt x="160" y="246"/>
                  </a:lnTo>
                  <a:lnTo>
                    <a:pt x="158" y="246"/>
                  </a:lnTo>
                  <a:lnTo>
                    <a:pt x="158" y="246"/>
                  </a:lnTo>
                  <a:lnTo>
                    <a:pt x="158" y="248"/>
                  </a:lnTo>
                  <a:lnTo>
                    <a:pt x="158" y="248"/>
                  </a:lnTo>
                  <a:lnTo>
                    <a:pt x="162" y="248"/>
                  </a:lnTo>
                  <a:lnTo>
                    <a:pt x="162" y="248"/>
                  </a:lnTo>
                  <a:lnTo>
                    <a:pt x="156" y="248"/>
                  </a:lnTo>
                  <a:lnTo>
                    <a:pt x="156" y="248"/>
                  </a:lnTo>
                  <a:lnTo>
                    <a:pt x="156" y="250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54" y="252"/>
                  </a:lnTo>
                  <a:lnTo>
                    <a:pt x="154" y="252"/>
                  </a:lnTo>
                  <a:lnTo>
                    <a:pt x="154" y="252"/>
                  </a:lnTo>
                  <a:lnTo>
                    <a:pt x="154" y="252"/>
                  </a:lnTo>
                  <a:lnTo>
                    <a:pt x="154" y="254"/>
                  </a:lnTo>
                  <a:lnTo>
                    <a:pt x="154" y="254"/>
                  </a:lnTo>
                  <a:lnTo>
                    <a:pt x="152" y="254"/>
                  </a:lnTo>
                  <a:lnTo>
                    <a:pt x="152" y="254"/>
                  </a:lnTo>
                  <a:lnTo>
                    <a:pt x="152" y="254"/>
                  </a:lnTo>
                  <a:lnTo>
                    <a:pt x="152" y="254"/>
                  </a:lnTo>
                  <a:lnTo>
                    <a:pt x="152" y="250"/>
                  </a:lnTo>
                  <a:lnTo>
                    <a:pt x="152" y="250"/>
                  </a:lnTo>
                  <a:lnTo>
                    <a:pt x="144" y="252"/>
                  </a:lnTo>
                  <a:lnTo>
                    <a:pt x="144" y="252"/>
                  </a:lnTo>
                  <a:lnTo>
                    <a:pt x="144" y="254"/>
                  </a:lnTo>
                  <a:lnTo>
                    <a:pt x="144" y="254"/>
                  </a:lnTo>
                  <a:lnTo>
                    <a:pt x="144" y="256"/>
                  </a:lnTo>
                  <a:lnTo>
                    <a:pt x="144" y="256"/>
                  </a:lnTo>
                  <a:lnTo>
                    <a:pt x="144" y="256"/>
                  </a:lnTo>
                  <a:lnTo>
                    <a:pt x="144" y="256"/>
                  </a:lnTo>
                  <a:lnTo>
                    <a:pt x="144" y="256"/>
                  </a:lnTo>
                  <a:lnTo>
                    <a:pt x="142" y="254"/>
                  </a:lnTo>
                  <a:lnTo>
                    <a:pt x="142" y="254"/>
                  </a:lnTo>
                  <a:lnTo>
                    <a:pt x="138" y="254"/>
                  </a:lnTo>
                  <a:lnTo>
                    <a:pt x="136" y="254"/>
                  </a:lnTo>
                  <a:lnTo>
                    <a:pt x="130" y="256"/>
                  </a:lnTo>
                  <a:lnTo>
                    <a:pt x="130" y="256"/>
                  </a:lnTo>
                  <a:lnTo>
                    <a:pt x="130" y="260"/>
                  </a:lnTo>
                  <a:lnTo>
                    <a:pt x="130" y="260"/>
                  </a:lnTo>
                  <a:lnTo>
                    <a:pt x="132" y="260"/>
                  </a:lnTo>
                  <a:lnTo>
                    <a:pt x="132" y="260"/>
                  </a:lnTo>
                  <a:lnTo>
                    <a:pt x="130" y="262"/>
                  </a:lnTo>
                  <a:lnTo>
                    <a:pt x="130" y="262"/>
                  </a:lnTo>
                  <a:lnTo>
                    <a:pt x="132" y="264"/>
                  </a:lnTo>
                  <a:lnTo>
                    <a:pt x="132" y="264"/>
                  </a:lnTo>
                  <a:lnTo>
                    <a:pt x="132" y="266"/>
                  </a:lnTo>
                  <a:lnTo>
                    <a:pt x="130" y="266"/>
                  </a:lnTo>
                  <a:lnTo>
                    <a:pt x="130" y="266"/>
                  </a:lnTo>
                  <a:lnTo>
                    <a:pt x="128" y="266"/>
                  </a:lnTo>
                  <a:lnTo>
                    <a:pt x="126" y="266"/>
                  </a:lnTo>
                  <a:lnTo>
                    <a:pt x="126" y="266"/>
                  </a:lnTo>
                  <a:lnTo>
                    <a:pt x="126" y="262"/>
                  </a:lnTo>
                  <a:lnTo>
                    <a:pt x="126" y="262"/>
                  </a:lnTo>
                  <a:lnTo>
                    <a:pt x="128" y="262"/>
                  </a:lnTo>
                  <a:lnTo>
                    <a:pt x="128" y="262"/>
                  </a:lnTo>
                  <a:lnTo>
                    <a:pt x="128" y="262"/>
                  </a:lnTo>
                  <a:lnTo>
                    <a:pt x="128" y="262"/>
                  </a:lnTo>
                  <a:lnTo>
                    <a:pt x="126" y="260"/>
                  </a:lnTo>
                  <a:lnTo>
                    <a:pt x="126" y="260"/>
                  </a:lnTo>
                  <a:lnTo>
                    <a:pt x="124" y="260"/>
                  </a:lnTo>
                  <a:lnTo>
                    <a:pt x="124" y="260"/>
                  </a:lnTo>
                  <a:lnTo>
                    <a:pt x="120" y="268"/>
                  </a:lnTo>
                  <a:lnTo>
                    <a:pt x="120" y="268"/>
                  </a:lnTo>
                  <a:lnTo>
                    <a:pt x="114" y="274"/>
                  </a:lnTo>
                  <a:lnTo>
                    <a:pt x="114" y="274"/>
                  </a:lnTo>
                  <a:lnTo>
                    <a:pt x="116" y="276"/>
                  </a:lnTo>
                  <a:lnTo>
                    <a:pt x="116" y="276"/>
                  </a:lnTo>
                  <a:lnTo>
                    <a:pt x="112" y="276"/>
                  </a:lnTo>
                  <a:lnTo>
                    <a:pt x="110" y="276"/>
                  </a:lnTo>
                  <a:lnTo>
                    <a:pt x="110" y="276"/>
                  </a:lnTo>
                  <a:lnTo>
                    <a:pt x="104" y="280"/>
                  </a:lnTo>
                  <a:lnTo>
                    <a:pt x="104" y="280"/>
                  </a:lnTo>
                  <a:lnTo>
                    <a:pt x="100" y="280"/>
                  </a:lnTo>
                  <a:lnTo>
                    <a:pt x="100" y="280"/>
                  </a:lnTo>
                  <a:lnTo>
                    <a:pt x="96" y="282"/>
                  </a:lnTo>
                  <a:lnTo>
                    <a:pt x="96" y="282"/>
                  </a:lnTo>
                  <a:lnTo>
                    <a:pt x="96" y="288"/>
                  </a:lnTo>
                  <a:lnTo>
                    <a:pt x="96" y="290"/>
                  </a:lnTo>
                  <a:lnTo>
                    <a:pt x="94" y="292"/>
                  </a:lnTo>
                  <a:lnTo>
                    <a:pt x="94" y="292"/>
                  </a:lnTo>
                  <a:lnTo>
                    <a:pt x="88" y="294"/>
                  </a:lnTo>
                  <a:lnTo>
                    <a:pt x="84" y="296"/>
                  </a:lnTo>
                  <a:lnTo>
                    <a:pt x="84" y="296"/>
                  </a:lnTo>
                  <a:lnTo>
                    <a:pt x="84" y="298"/>
                  </a:lnTo>
                  <a:lnTo>
                    <a:pt x="84" y="298"/>
                  </a:lnTo>
                  <a:lnTo>
                    <a:pt x="86" y="298"/>
                  </a:lnTo>
                  <a:lnTo>
                    <a:pt x="86" y="298"/>
                  </a:lnTo>
                  <a:lnTo>
                    <a:pt x="82" y="300"/>
                  </a:lnTo>
                  <a:lnTo>
                    <a:pt x="80" y="300"/>
                  </a:lnTo>
                  <a:lnTo>
                    <a:pt x="76" y="298"/>
                  </a:lnTo>
                  <a:lnTo>
                    <a:pt x="74" y="300"/>
                  </a:lnTo>
                  <a:lnTo>
                    <a:pt x="74" y="300"/>
                  </a:lnTo>
                  <a:lnTo>
                    <a:pt x="72" y="296"/>
                  </a:lnTo>
                  <a:lnTo>
                    <a:pt x="72" y="296"/>
                  </a:lnTo>
                  <a:lnTo>
                    <a:pt x="66" y="296"/>
                  </a:lnTo>
                  <a:lnTo>
                    <a:pt x="66" y="296"/>
                  </a:lnTo>
                  <a:lnTo>
                    <a:pt x="68" y="298"/>
                  </a:lnTo>
                  <a:lnTo>
                    <a:pt x="70" y="300"/>
                  </a:lnTo>
                  <a:lnTo>
                    <a:pt x="70" y="300"/>
                  </a:lnTo>
                  <a:lnTo>
                    <a:pt x="70" y="304"/>
                  </a:lnTo>
                  <a:lnTo>
                    <a:pt x="70" y="306"/>
                  </a:lnTo>
                  <a:lnTo>
                    <a:pt x="70" y="306"/>
                  </a:lnTo>
                  <a:lnTo>
                    <a:pt x="68" y="308"/>
                  </a:lnTo>
                  <a:lnTo>
                    <a:pt x="68" y="306"/>
                  </a:lnTo>
                  <a:lnTo>
                    <a:pt x="68" y="306"/>
                  </a:lnTo>
                  <a:lnTo>
                    <a:pt x="60" y="308"/>
                  </a:lnTo>
                  <a:lnTo>
                    <a:pt x="60" y="308"/>
                  </a:lnTo>
                  <a:lnTo>
                    <a:pt x="56" y="304"/>
                  </a:lnTo>
                  <a:lnTo>
                    <a:pt x="56" y="304"/>
                  </a:lnTo>
                  <a:lnTo>
                    <a:pt x="52" y="306"/>
                  </a:lnTo>
                  <a:lnTo>
                    <a:pt x="52" y="306"/>
                  </a:lnTo>
                  <a:lnTo>
                    <a:pt x="52" y="306"/>
                  </a:lnTo>
                  <a:lnTo>
                    <a:pt x="52" y="306"/>
                  </a:lnTo>
                  <a:lnTo>
                    <a:pt x="48" y="306"/>
                  </a:lnTo>
                  <a:lnTo>
                    <a:pt x="48" y="306"/>
                  </a:lnTo>
                  <a:lnTo>
                    <a:pt x="48" y="306"/>
                  </a:lnTo>
                  <a:lnTo>
                    <a:pt x="48" y="306"/>
                  </a:lnTo>
                  <a:lnTo>
                    <a:pt x="42" y="308"/>
                  </a:lnTo>
                  <a:lnTo>
                    <a:pt x="42" y="308"/>
                  </a:lnTo>
                  <a:lnTo>
                    <a:pt x="42" y="310"/>
                  </a:lnTo>
                  <a:lnTo>
                    <a:pt x="42" y="310"/>
                  </a:lnTo>
                  <a:lnTo>
                    <a:pt x="46" y="310"/>
                  </a:lnTo>
                  <a:lnTo>
                    <a:pt x="46" y="310"/>
                  </a:lnTo>
                  <a:lnTo>
                    <a:pt x="44" y="312"/>
                  </a:lnTo>
                  <a:lnTo>
                    <a:pt x="44" y="312"/>
                  </a:lnTo>
                  <a:lnTo>
                    <a:pt x="46" y="312"/>
                  </a:lnTo>
                  <a:lnTo>
                    <a:pt x="46" y="312"/>
                  </a:lnTo>
                  <a:lnTo>
                    <a:pt x="46" y="312"/>
                  </a:lnTo>
                  <a:lnTo>
                    <a:pt x="46" y="312"/>
                  </a:lnTo>
                  <a:lnTo>
                    <a:pt x="46" y="312"/>
                  </a:lnTo>
                  <a:lnTo>
                    <a:pt x="42" y="314"/>
                  </a:lnTo>
                  <a:lnTo>
                    <a:pt x="42" y="314"/>
                  </a:lnTo>
                  <a:lnTo>
                    <a:pt x="46" y="316"/>
                  </a:lnTo>
                  <a:lnTo>
                    <a:pt x="46" y="316"/>
                  </a:lnTo>
                  <a:lnTo>
                    <a:pt x="46" y="316"/>
                  </a:lnTo>
                  <a:lnTo>
                    <a:pt x="46" y="316"/>
                  </a:lnTo>
                  <a:lnTo>
                    <a:pt x="52" y="316"/>
                  </a:lnTo>
                  <a:lnTo>
                    <a:pt x="58" y="320"/>
                  </a:lnTo>
                  <a:lnTo>
                    <a:pt x="58" y="320"/>
                  </a:lnTo>
                  <a:lnTo>
                    <a:pt x="60" y="320"/>
                  </a:lnTo>
                  <a:lnTo>
                    <a:pt x="60" y="320"/>
                  </a:lnTo>
                  <a:lnTo>
                    <a:pt x="62" y="320"/>
                  </a:lnTo>
                  <a:lnTo>
                    <a:pt x="62" y="320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66" y="324"/>
                  </a:lnTo>
                  <a:lnTo>
                    <a:pt x="66" y="324"/>
                  </a:lnTo>
                  <a:lnTo>
                    <a:pt x="64" y="326"/>
                  </a:lnTo>
                  <a:lnTo>
                    <a:pt x="64" y="326"/>
                  </a:lnTo>
                  <a:lnTo>
                    <a:pt x="68" y="332"/>
                  </a:lnTo>
                  <a:lnTo>
                    <a:pt x="68" y="332"/>
                  </a:lnTo>
                  <a:lnTo>
                    <a:pt x="72" y="332"/>
                  </a:lnTo>
                  <a:lnTo>
                    <a:pt x="74" y="336"/>
                  </a:lnTo>
                  <a:lnTo>
                    <a:pt x="74" y="336"/>
                  </a:lnTo>
                  <a:lnTo>
                    <a:pt x="72" y="340"/>
                  </a:lnTo>
                  <a:lnTo>
                    <a:pt x="72" y="340"/>
                  </a:lnTo>
                  <a:lnTo>
                    <a:pt x="74" y="342"/>
                  </a:lnTo>
                  <a:lnTo>
                    <a:pt x="76" y="346"/>
                  </a:lnTo>
                  <a:lnTo>
                    <a:pt x="76" y="346"/>
                  </a:lnTo>
                  <a:lnTo>
                    <a:pt x="74" y="342"/>
                  </a:lnTo>
                  <a:lnTo>
                    <a:pt x="74" y="342"/>
                  </a:lnTo>
                  <a:lnTo>
                    <a:pt x="74" y="342"/>
                  </a:lnTo>
                  <a:lnTo>
                    <a:pt x="72" y="346"/>
                  </a:lnTo>
                  <a:lnTo>
                    <a:pt x="72" y="350"/>
                  </a:lnTo>
                  <a:lnTo>
                    <a:pt x="72" y="350"/>
                  </a:lnTo>
                  <a:lnTo>
                    <a:pt x="72" y="350"/>
                  </a:lnTo>
                  <a:lnTo>
                    <a:pt x="72" y="350"/>
                  </a:lnTo>
                  <a:lnTo>
                    <a:pt x="74" y="350"/>
                  </a:lnTo>
                  <a:lnTo>
                    <a:pt x="74" y="350"/>
                  </a:lnTo>
                  <a:lnTo>
                    <a:pt x="72" y="352"/>
                  </a:lnTo>
                  <a:lnTo>
                    <a:pt x="72" y="352"/>
                  </a:lnTo>
                  <a:lnTo>
                    <a:pt x="68" y="364"/>
                  </a:lnTo>
                  <a:lnTo>
                    <a:pt x="68" y="364"/>
                  </a:lnTo>
                  <a:lnTo>
                    <a:pt x="62" y="364"/>
                  </a:lnTo>
                  <a:lnTo>
                    <a:pt x="58" y="362"/>
                  </a:lnTo>
                  <a:lnTo>
                    <a:pt x="58" y="362"/>
                  </a:lnTo>
                  <a:lnTo>
                    <a:pt x="54" y="364"/>
                  </a:lnTo>
                  <a:lnTo>
                    <a:pt x="50" y="364"/>
                  </a:lnTo>
                  <a:lnTo>
                    <a:pt x="42" y="362"/>
                  </a:lnTo>
                  <a:lnTo>
                    <a:pt x="42" y="362"/>
                  </a:lnTo>
                  <a:lnTo>
                    <a:pt x="32" y="360"/>
                  </a:lnTo>
                  <a:lnTo>
                    <a:pt x="32" y="360"/>
                  </a:lnTo>
                  <a:lnTo>
                    <a:pt x="28" y="362"/>
                  </a:lnTo>
                  <a:lnTo>
                    <a:pt x="24" y="362"/>
                  </a:lnTo>
                  <a:lnTo>
                    <a:pt x="24" y="362"/>
                  </a:lnTo>
                  <a:lnTo>
                    <a:pt x="18" y="360"/>
                  </a:lnTo>
                  <a:lnTo>
                    <a:pt x="12" y="362"/>
                  </a:lnTo>
                  <a:lnTo>
                    <a:pt x="12" y="362"/>
                  </a:lnTo>
                  <a:lnTo>
                    <a:pt x="12" y="364"/>
                  </a:lnTo>
                  <a:lnTo>
                    <a:pt x="10" y="364"/>
                  </a:lnTo>
                  <a:lnTo>
                    <a:pt x="10" y="364"/>
                  </a:lnTo>
                  <a:lnTo>
                    <a:pt x="6" y="364"/>
                  </a:lnTo>
                  <a:lnTo>
                    <a:pt x="4" y="368"/>
                  </a:lnTo>
                  <a:lnTo>
                    <a:pt x="4" y="368"/>
                  </a:lnTo>
                  <a:lnTo>
                    <a:pt x="4" y="370"/>
                  </a:lnTo>
                  <a:lnTo>
                    <a:pt x="4" y="370"/>
                  </a:lnTo>
                  <a:lnTo>
                    <a:pt x="6" y="370"/>
                  </a:lnTo>
                  <a:lnTo>
                    <a:pt x="8" y="374"/>
                  </a:lnTo>
                  <a:lnTo>
                    <a:pt x="8" y="374"/>
                  </a:lnTo>
                  <a:lnTo>
                    <a:pt x="6" y="380"/>
                  </a:lnTo>
                  <a:lnTo>
                    <a:pt x="6" y="380"/>
                  </a:lnTo>
                  <a:lnTo>
                    <a:pt x="8" y="386"/>
                  </a:lnTo>
                  <a:lnTo>
                    <a:pt x="6" y="394"/>
                  </a:lnTo>
                  <a:lnTo>
                    <a:pt x="6" y="402"/>
                  </a:lnTo>
                  <a:lnTo>
                    <a:pt x="2" y="406"/>
                  </a:lnTo>
                  <a:lnTo>
                    <a:pt x="2" y="406"/>
                  </a:lnTo>
                  <a:lnTo>
                    <a:pt x="0" y="412"/>
                  </a:lnTo>
                  <a:lnTo>
                    <a:pt x="0" y="412"/>
                  </a:lnTo>
                  <a:lnTo>
                    <a:pt x="2" y="412"/>
                  </a:lnTo>
                  <a:lnTo>
                    <a:pt x="2" y="412"/>
                  </a:lnTo>
                  <a:lnTo>
                    <a:pt x="4" y="410"/>
                  </a:lnTo>
                  <a:lnTo>
                    <a:pt x="4" y="410"/>
                  </a:lnTo>
                  <a:lnTo>
                    <a:pt x="6" y="410"/>
                  </a:lnTo>
                  <a:lnTo>
                    <a:pt x="6" y="410"/>
                  </a:lnTo>
                  <a:lnTo>
                    <a:pt x="6" y="412"/>
                  </a:lnTo>
                  <a:lnTo>
                    <a:pt x="6" y="412"/>
                  </a:lnTo>
                  <a:lnTo>
                    <a:pt x="2" y="412"/>
                  </a:lnTo>
                  <a:lnTo>
                    <a:pt x="2" y="412"/>
                  </a:lnTo>
                  <a:lnTo>
                    <a:pt x="2" y="412"/>
                  </a:lnTo>
                  <a:lnTo>
                    <a:pt x="4" y="414"/>
                  </a:lnTo>
                  <a:lnTo>
                    <a:pt x="4" y="414"/>
                  </a:lnTo>
                  <a:lnTo>
                    <a:pt x="6" y="414"/>
                  </a:lnTo>
                  <a:lnTo>
                    <a:pt x="6" y="414"/>
                  </a:lnTo>
                  <a:lnTo>
                    <a:pt x="8" y="414"/>
                  </a:lnTo>
                  <a:lnTo>
                    <a:pt x="8" y="414"/>
                  </a:lnTo>
                  <a:lnTo>
                    <a:pt x="6" y="420"/>
                  </a:lnTo>
                  <a:lnTo>
                    <a:pt x="6" y="420"/>
                  </a:lnTo>
                  <a:lnTo>
                    <a:pt x="6" y="420"/>
                  </a:lnTo>
                  <a:lnTo>
                    <a:pt x="6" y="420"/>
                  </a:lnTo>
                  <a:lnTo>
                    <a:pt x="6" y="424"/>
                  </a:lnTo>
                  <a:lnTo>
                    <a:pt x="6" y="424"/>
                  </a:lnTo>
                  <a:lnTo>
                    <a:pt x="6" y="426"/>
                  </a:lnTo>
                  <a:lnTo>
                    <a:pt x="6" y="428"/>
                  </a:lnTo>
                  <a:lnTo>
                    <a:pt x="6" y="430"/>
                  </a:lnTo>
                  <a:lnTo>
                    <a:pt x="6" y="430"/>
                  </a:lnTo>
                  <a:lnTo>
                    <a:pt x="8" y="428"/>
                  </a:lnTo>
                  <a:lnTo>
                    <a:pt x="12" y="428"/>
                  </a:lnTo>
                  <a:lnTo>
                    <a:pt x="12" y="428"/>
                  </a:lnTo>
                  <a:lnTo>
                    <a:pt x="14" y="428"/>
                  </a:lnTo>
                  <a:lnTo>
                    <a:pt x="14" y="428"/>
                  </a:lnTo>
                  <a:lnTo>
                    <a:pt x="18" y="426"/>
                  </a:lnTo>
                  <a:lnTo>
                    <a:pt x="18" y="426"/>
                  </a:lnTo>
                  <a:lnTo>
                    <a:pt x="22" y="426"/>
                  </a:lnTo>
                  <a:lnTo>
                    <a:pt x="24" y="428"/>
                  </a:lnTo>
                  <a:lnTo>
                    <a:pt x="26" y="430"/>
                  </a:lnTo>
                  <a:lnTo>
                    <a:pt x="28" y="432"/>
                  </a:lnTo>
                  <a:lnTo>
                    <a:pt x="28" y="432"/>
                  </a:lnTo>
                  <a:lnTo>
                    <a:pt x="28" y="432"/>
                  </a:lnTo>
                  <a:lnTo>
                    <a:pt x="28" y="432"/>
                  </a:lnTo>
                  <a:lnTo>
                    <a:pt x="30" y="438"/>
                  </a:lnTo>
                  <a:lnTo>
                    <a:pt x="34" y="438"/>
                  </a:lnTo>
                  <a:lnTo>
                    <a:pt x="36" y="438"/>
                  </a:lnTo>
                  <a:lnTo>
                    <a:pt x="36" y="438"/>
                  </a:lnTo>
                  <a:lnTo>
                    <a:pt x="36" y="438"/>
                  </a:lnTo>
                  <a:lnTo>
                    <a:pt x="36" y="438"/>
                  </a:lnTo>
                  <a:lnTo>
                    <a:pt x="36" y="438"/>
                  </a:lnTo>
                  <a:lnTo>
                    <a:pt x="36" y="438"/>
                  </a:lnTo>
                  <a:lnTo>
                    <a:pt x="36" y="438"/>
                  </a:lnTo>
                  <a:lnTo>
                    <a:pt x="36" y="438"/>
                  </a:lnTo>
                  <a:lnTo>
                    <a:pt x="38" y="436"/>
                  </a:lnTo>
                  <a:lnTo>
                    <a:pt x="42" y="434"/>
                  </a:lnTo>
                  <a:lnTo>
                    <a:pt x="42" y="434"/>
                  </a:lnTo>
                  <a:lnTo>
                    <a:pt x="44" y="432"/>
                  </a:lnTo>
                  <a:lnTo>
                    <a:pt x="44" y="432"/>
                  </a:lnTo>
                  <a:lnTo>
                    <a:pt x="60" y="432"/>
                  </a:lnTo>
                  <a:lnTo>
                    <a:pt x="60" y="432"/>
                  </a:lnTo>
                  <a:lnTo>
                    <a:pt x="62" y="430"/>
                  </a:lnTo>
                  <a:lnTo>
                    <a:pt x="62" y="430"/>
                  </a:lnTo>
                  <a:lnTo>
                    <a:pt x="64" y="432"/>
                  </a:lnTo>
                  <a:lnTo>
                    <a:pt x="64" y="432"/>
                  </a:lnTo>
                  <a:lnTo>
                    <a:pt x="66" y="430"/>
                  </a:lnTo>
                  <a:lnTo>
                    <a:pt x="68" y="426"/>
                  </a:lnTo>
                  <a:lnTo>
                    <a:pt x="68" y="426"/>
                  </a:lnTo>
                  <a:lnTo>
                    <a:pt x="70" y="424"/>
                  </a:lnTo>
                  <a:lnTo>
                    <a:pt x="76" y="424"/>
                  </a:lnTo>
                  <a:lnTo>
                    <a:pt x="76" y="424"/>
                  </a:lnTo>
                  <a:lnTo>
                    <a:pt x="76" y="422"/>
                  </a:lnTo>
                  <a:lnTo>
                    <a:pt x="76" y="422"/>
                  </a:lnTo>
                  <a:lnTo>
                    <a:pt x="78" y="416"/>
                  </a:lnTo>
                  <a:lnTo>
                    <a:pt x="84" y="412"/>
                  </a:lnTo>
                  <a:lnTo>
                    <a:pt x="84" y="412"/>
                  </a:lnTo>
                  <a:lnTo>
                    <a:pt x="84" y="412"/>
                  </a:lnTo>
                  <a:lnTo>
                    <a:pt x="82" y="410"/>
                  </a:lnTo>
                  <a:lnTo>
                    <a:pt x="82" y="410"/>
                  </a:lnTo>
                  <a:lnTo>
                    <a:pt x="80" y="404"/>
                  </a:lnTo>
                  <a:lnTo>
                    <a:pt x="80" y="404"/>
                  </a:lnTo>
                  <a:lnTo>
                    <a:pt x="84" y="398"/>
                  </a:lnTo>
                  <a:lnTo>
                    <a:pt x="90" y="392"/>
                  </a:lnTo>
                  <a:lnTo>
                    <a:pt x="90" y="392"/>
                  </a:lnTo>
                  <a:lnTo>
                    <a:pt x="90" y="392"/>
                  </a:lnTo>
                  <a:lnTo>
                    <a:pt x="90" y="392"/>
                  </a:lnTo>
                  <a:lnTo>
                    <a:pt x="90" y="390"/>
                  </a:lnTo>
                  <a:lnTo>
                    <a:pt x="90" y="390"/>
                  </a:lnTo>
                  <a:lnTo>
                    <a:pt x="92" y="388"/>
                  </a:lnTo>
                  <a:lnTo>
                    <a:pt x="94" y="388"/>
                  </a:lnTo>
                  <a:lnTo>
                    <a:pt x="100" y="386"/>
                  </a:lnTo>
                  <a:lnTo>
                    <a:pt x="100" y="386"/>
                  </a:lnTo>
                  <a:lnTo>
                    <a:pt x="102" y="384"/>
                  </a:lnTo>
                  <a:lnTo>
                    <a:pt x="102" y="384"/>
                  </a:lnTo>
                  <a:lnTo>
                    <a:pt x="106" y="382"/>
                  </a:lnTo>
                  <a:lnTo>
                    <a:pt x="110" y="380"/>
                  </a:lnTo>
                  <a:lnTo>
                    <a:pt x="110" y="380"/>
                  </a:lnTo>
                  <a:lnTo>
                    <a:pt x="110" y="376"/>
                  </a:lnTo>
                  <a:lnTo>
                    <a:pt x="110" y="372"/>
                  </a:lnTo>
                  <a:lnTo>
                    <a:pt x="110" y="368"/>
                  </a:lnTo>
                  <a:lnTo>
                    <a:pt x="112" y="364"/>
                  </a:lnTo>
                  <a:lnTo>
                    <a:pt x="112" y="364"/>
                  </a:lnTo>
                  <a:lnTo>
                    <a:pt x="116" y="364"/>
                  </a:lnTo>
                  <a:lnTo>
                    <a:pt x="118" y="364"/>
                  </a:lnTo>
                  <a:lnTo>
                    <a:pt x="122" y="364"/>
                  </a:lnTo>
                  <a:lnTo>
                    <a:pt x="122" y="364"/>
                  </a:lnTo>
                  <a:lnTo>
                    <a:pt x="126" y="364"/>
                  </a:lnTo>
                  <a:lnTo>
                    <a:pt x="126" y="364"/>
                  </a:lnTo>
                  <a:lnTo>
                    <a:pt x="130" y="366"/>
                  </a:lnTo>
                  <a:lnTo>
                    <a:pt x="132" y="368"/>
                  </a:lnTo>
                  <a:lnTo>
                    <a:pt x="134" y="368"/>
                  </a:lnTo>
                  <a:lnTo>
                    <a:pt x="134" y="368"/>
                  </a:lnTo>
                  <a:lnTo>
                    <a:pt x="138" y="366"/>
                  </a:lnTo>
                  <a:lnTo>
                    <a:pt x="142" y="364"/>
                  </a:lnTo>
                  <a:lnTo>
                    <a:pt x="148" y="360"/>
                  </a:lnTo>
                  <a:lnTo>
                    <a:pt x="148" y="360"/>
                  </a:lnTo>
                  <a:lnTo>
                    <a:pt x="152" y="358"/>
                  </a:lnTo>
                  <a:lnTo>
                    <a:pt x="152" y="358"/>
                  </a:lnTo>
                  <a:lnTo>
                    <a:pt x="154" y="356"/>
                  </a:lnTo>
                  <a:lnTo>
                    <a:pt x="154" y="356"/>
                  </a:lnTo>
                  <a:lnTo>
                    <a:pt x="160" y="354"/>
                  </a:lnTo>
                  <a:lnTo>
                    <a:pt x="166" y="356"/>
                  </a:lnTo>
                  <a:lnTo>
                    <a:pt x="166" y="356"/>
                  </a:lnTo>
                  <a:lnTo>
                    <a:pt x="170" y="358"/>
                  </a:lnTo>
                  <a:lnTo>
                    <a:pt x="172" y="364"/>
                  </a:lnTo>
                  <a:lnTo>
                    <a:pt x="176" y="370"/>
                  </a:lnTo>
                  <a:lnTo>
                    <a:pt x="178" y="374"/>
                  </a:lnTo>
                  <a:lnTo>
                    <a:pt x="178" y="374"/>
                  </a:lnTo>
                  <a:lnTo>
                    <a:pt x="186" y="378"/>
                  </a:lnTo>
                  <a:lnTo>
                    <a:pt x="194" y="384"/>
                  </a:lnTo>
                  <a:lnTo>
                    <a:pt x="194" y="384"/>
                  </a:lnTo>
                  <a:lnTo>
                    <a:pt x="200" y="386"/>
                  </a:lnTo>
                  <a:lnTo>
                    <a:pt x="202" y="388"/>
                  </a:lnTo>
                  <a:lnTo>
                    <a:pt x="204" y="390"/>
                  </a:lnTo>
                  <a:lnTo>
                    <a:pt x="204" y="390"/>
                  </a:lnTo>
                  <a:lnTo>
                    <a:pt x="206" y="390"/>
                  </a:lnTo>
                  <a:lnTo>
                    <a:pt x="206" y="390"/>
                  </a:lnTo>
                  <a:lnTo>
                    <a:pt x="206" y="390"/>
                  </a:lnTo>
                  <a:lnTo>
                    <a:pt x="208" y="392"/>
                  </a:lnTo>
                  <a:lnTo>
                    <a:pt x="208" y="392"/>
                  </a:lnTo>
                  <a:lnTo>
                    <a:pt x="206" y="392"/>
                  </a:lnTo>
                  <a:lnTo>
                    <a:pt x="206" y="392"/>
                  </a:lnTo>
                  <a:lnTo>
                    <a:pt x="206" y="392"/>
                  </a:lnTo>
                  <a:lnTo>
                    <a:pt x="206" y="392"/>
                  </a:lnTo>
                  <a:lnTo>
                    <a:pt x="210" y="392"/>
                  </a:lnTo>
                  <a:lnTo>
                    <a:pt x="210" y="392"/>
                  </a:lnTo>
                  <a:lnTo>
                    <a:pt x="212" y="394"/>
                  </a:lnTo>
                  <a:lnTo>
                    <a:pt x="212" y="394"/>
                  </a:lnTo>
                  <a:lnTo>
                    <a:pt x="212" y="396"/>
                  </a:lnTo>
                  <a:lnTo>
                    <a:pt x="212" y="396"/>
                  </a:lnTo>
                  <a:lnTo>
                    <a:pt x="216" y="398"/>
                  </a:lnTo>
                  <a:lnTo>
                    <a:pt x="216" y="398"/>
                  </a:lnTo>
                  <a:lnTo>
                    <a:pt x="218" y="398"/>
                  </a:lnTo>
                  <a:lnTo>
                    <a:pt x="218" y="398"/>
                  </a:lnTo>
                  <a:lnTo>
                    <a:pt x="220" y="404"/>
                  </a:lnTo>
                  <a:lnTo>
                    <a:pt x="222" y="412"/>
                  </a:lnTo>
                  <a:lnTo>
                    <a:pt x="222" y="412"/>
                  </a:lnTo>
                  <a:lnTo>
                    <a:pt x="222" y="412"/>
                  </a:lnTo>
                  <a:lnTo>
                    <a:pt x="220" y="412"/>
                  </a:lnTo>
                  <a:lnTo>
                    <a:pt x="220" y="412"/>
                  </a:lnTo>
                  <a:lnTo>
                    <a:pt x="220" y="412"/>
                  </a:lnTo>
                  <a:lnTo>
                    <a:pt x="220" y="412"/>
                  </a:lnTo>
                  <a:lnTo>
                    <a:pt x="220" y="416"/>
                  </a:lnTo>
                  <a:lnTo>
                    <a:pt x="218" y="416"/>
                  </a:lnTo>
                  <a:lnTo>
                    <a:pt x="218" y="418"/>
                  </a:lnTo>
                  <a:lnTo>
                    <a:pt x="218" y="418"/>
                  </a:lnTo>
                  <a:lnTo>
                    <a:pt x="218" y="420"/>
                  </a:lnTo>
                  <a:lnTo>
                    <a:pt x="222" y="420"/>
                  </a:lnTo>
                  <a:lnTo>
                    <a:pt x="222" y="420"/>
                  </a:lnTo>
                  <a:lnTo>
                    <a:pt x="222" y="416"/>
                  </a:lnTo>
                  <a:lnTo>
                    <a:pt x="226" y="414"/>
                  </a:lnTo>
                  <a:lnTo>
                    <a:pt x="226" y="414"/>
                  </a:lnTo>
                  <a:lnTo>
                    <a:pt x="226" y="412"/>
                  </a:lnTo>
                  <a:lnTo>
                    <a:pt x="226" y="412"/>
                  </a:lnTo>
                  <a:lnTo>
                    <a:pt x="228" y="410"/>
                  </a:lnTo>
                  <a:lnTo>
                    <a:pt x="230" y="410"/>
                  </a:lnTo>
                  <a:lnTo>
                    <a:pt x="230" y="410"/>
                  </a:lnTo>
                  <a:lnTo>
                    <a:pt x="230" y="408"/>
                  </a:lnTo>
                  <a:lnTo>
                    <a:pt x="230" y="408"/>
                  </a:lnTo>
                  <a:lnTo>
                    <a:pt x="230" y="404"/>
                  </a:lnTo>
                  <a:lnTo>
                    <a:pt x="230" y="404"/>
                  </a:lnTo>
                  <a:lnTo>
                    <a:pt x="226" y="402"/>
                  </a:lnTo>
                  <a:lnTo>
                    <a:pt x="226" y="402"/>
                  </a:lnTo>
                  <a:lnTo>
                    <a:pt x="228" y="396"/>
                  </a:lnTo>
                  <a:lnTo>
                    <a:pt x="228" y="394"/>
                  </a:lnTo>
                  <a:lnTo>
                    <a:pt x="232" y="394"/>
                  </a:lnTo>
                  <a:lnTo>
                    <a:pt x="232" y="394"/>
                  </a:lnTo>
                  <a:lnTo>
                    <a:pt x="232" y="396"/>
                  </a:lnTo>
                  <a:lnTo>
                    <a:pt x="234" y="396"/>
                  </a:lnTo>
                  <a:lnTo>
                    <a:pt x="238" y="396"/>
                  </a:lnTo>
                  <a:lnTo>
                    <a:pt x="238" y="396"/>
                  </a:lnTo>
                  <a:lnTo>
                    <a:pt x="238" y="400"/>
                  </a:lnTo>
                  <a:lnTo>
                    <a:pt x="238" y="400"/>
                  </a:lnTo>
                  <a:lnTo>
                    <a:pt x="242" y="402"/>
                  </a:lnTo>
                  <a:lnTo>
                    <a:pt x="242" y="402"/>
                  </a:lnTo>
                  <a:lnTo>
                    <a:pt x="242" y="398"/>
                  </a:lnTo>
                  <a:lnTo>
                    <a:pt x="242" y="398"/>
                  </a:lnTo>
                  <a:lnTo>
                    <a:pt x="232" y="390"/>
                  </a:lnTo>
                  <a:lnTo>
                    <a:pt x="220" y="384"/>
                  </a:lnTo>
                  <a:lnTo>
                    <a:pt x="220" y="384"/>
                  </a:lnTo>
                  <a:lnTo>
                    <a:pt x="220" y="384"/>
                  </a:lnTo>
                  <a:lnTo>
                    <a:pt x="220" y="384"/>
                  </a:lnTo>
                  <a:lnTo>
                    <a:pt x="222" y="382"/>
                  </a:lnTo>
                  <a:lnTo>
                    <a:pt x="222" y="382"/>
                  </a:lnTo>
                  <a:lnTo>
                    <a:pt x="222" y="380"/>
                  </a:lnTo>
                  <a:lnTo>
                    <a:pt x="222" y="380"/>
                  </a:lnTo>
                  <a:lnTo>
                    <a:pt x="220" y="380"/>
                  </a:lnTo>
                  <a:lnTo>
                    <a:pt x="216" y="380"/>
                  </a:lnTo>
                  <a:lnTo>
                    <a:pt x="212" y="380"/>
                  </a:lnTo>
                  <a:lnTo>
                    <a:pt x="210" y="378"/>
                  </a:lnTo>
                  <a:lnTo>
                    <a:pt x="210" y="378"/>
                  </a:lnTo>
                  <a:lnTo>
                    <a:pt x="206" y="374"/>
                  </a:lnTo>
                  <a:lnTo>
                    <a:pt x="202" y="370"/>
                  </a:lnTo>
                  <a:lnTo>
                    <a:pt x="202" y="370"/>
                  </a:lnTo>
                  <a:lnTo>
                    <a:pt x="200" y="362"/>
                  </a:lnTo>
                  <a:lnTo>
                    <a:pt x="200" y="362"/>
                  </a:lnTo>
                  <a:lnTo>
                    <a:pt x="196" y="360"/>
                  </a:lnTo>
                  <a:lnTo>
                    <a:pt x="196" y="360"/>
                  </a:lnTo>
                  <a:lnTo>
                    <a:pt x="192" y="356"/>
                  </a:lnTo>
                  <a:lnTo>
                    <a:pt x="188" y="350"/>
                  </a:lnTo>
                  <a:lnTo>
                    <a:pt x="188" y="350"/>
                  </a:lnTo>
                  <a:lnTo>
                    <a:pt x="190" y="348"/>
                  </a:lnTo>
                  <a:lnTo>
                    <a:pt x="190" y="348"/>
                  </a:lnTo>
                  <a:lnTo>
                    <a:pt x="190" y="346"/>
                  </a:lnTo>
                  <a:lnTo>
                    <a:pt x="190" y="344"/>
                  </a:lnTo>
                  <a:lnTo>
                    <a:pt x="190" y="344"/>
                  </a:lnTo>
                  <a:lnTo>
                    <a:pt x="188" y="344"/>
                  </a:lnTo>
                  <a:lnTo>
                    <a:pt x="188" y="344"/>
                  </a:lnTo>
                  <a:lnTo>
                    <a:pt x="188" y="342"/>
                  </a:lnTo>
                  <a:lnTo>
                    <a:pt x="188" y="342"/>
                  </a:lnTo>
                  <a:lnTo>
                    <a:pt x="196" y="340"/>
                  </a:lnTo>
                  <a:lnTo>
                    <a:pt x="196" y="340"/>
                  </a:lnTo>
                  <a:lnTo>
                    <a:pt x="196" y="340"/>
                  </a:lnTo>
                  <a:lnTo>
                    <a:pt x="196" y="340"/>
                  </a:lnTo>
                  <a:lnTo>
                    <a:pt x="200" y="340"/>
                  </a:lnTo>
                  <a:lnTo>
                    <a:pt x="200" y="340"/>
                  </a:lnTo>
                  <a:lnTo>
                    <a:pt x="202" y="340"/>
                  </a:lnTo>
                  <a:lnTo>
                    <a:pt x="202" y="340"/>
                  </a:lnTo>
                  <a:lnTo>
                    <a:pt x="200" y="342"/>
                  </a:lnTo>
                  <a:lnTo>
                    <a:pt x="200" y="342"/>
                  </a:lnTo>
                  <a:lnTo>
                    <a:pt x="202" y="350"/>
                  </a:lnTo>
                  <a:lnTo>
                    <a:pt x="202" y="350"/>
                  </a:lnTo>
                  <a:lnTo>
                    <a:pt x="204" y="348"/>
                  </a:lnTo>
                  <a:lnTo>
                    <a:pt x="204" y="348"/>
                  </a:lnTo>
                  <a:lnTo>
                    <a:pt x="206" y="344"/>
                  </a:lnTo>
                  <a:lnTo>
                    <a:pt x="206" y="344"/>
                  </a:lnTo>
                  <a:lnTo>
                    <a:pt x="210" y="346"/>
                  </a:lnTo>
                  <a:lnTo>
                    <a:pt x="212" y="350"/>
                  </a:lnTo>
                  <a:lnTo>
                    <a:pt x="212" y="352"/>
                  </a:lnTo>
                  <a:lnTo>
                    <a:pt x="216" y="354"/>
                  </a:lnTo>
                  <a:lnTo>
                    <a:pt x="216" y="354"/>
                  </a:lnTo>
                  <a:lnTo>
                    <a:pt x="214" y="354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222" y="364"/>
                  </a:lnTo>
                  <a:lnTo>
                    <a:pt x="222" y="364"/>
                  </a:lnTo>
                  <a:lnTo>
                    <a:pt x="222" y="362"/>
                  </a:lnTo>
                  <a:lnTo>
                    <a:pt x="224" y="362"/>
                  </a:lnTo>
                  <a:lnTo>
                    <a:pt x="224" y="362"/>
                  </a:lnTo>
                  <a:lnTo>
                    <a:pt x="230" y="364"/>
                  </a:lnTo>
                  <a:lnTo>
                    <a:pt x="230" y="364"/>
                  </a:lnTo>
                  <a:lnTo>
                    <a:pt x="234" y="368"/>
                  </a:lnTo>
                  <a:lnTo>
                    <a:pt x="234" y="368"/>
                  </a:lnTo>
                  <a:lnTo>
                    <a:pt x="246" y="376"/>
                  </a:lnTo>
                  <a:lnTo>
                    <a:pt x="246" y="376"/>
                  </a:lnTo>
                  <a:lnTo>
                    <a:pt x="248" y="380"/>
                  </a:lnTo>
                  <a:lnTo>
                    <a:pt x="248" y="380"/>
                  </a:lnTo>
                  <a:lnTo>
                    <a:pt x="252" y="382"/>
                  </a:lnTo>
                  <a:lnTo>
                    <a:pt x="252" y="382"/>
                  </a:lnTo>
                  <a:lnTo>
                    <a:pt x="252" y="382"/>
                  </a:lnTo>
                  <a:lnTo>
                    <a:pt x="250" y="384"/>
                  </a:lnTo>
                  <a:lnTo>
                    <a:pt x="250" y="384"/>
                  </a:lnTo>
                  <a:lnTo>
                    <a:pt x="252" y="390"/>
                  </a:lnTo>
                  <a:lnTo>
                    <a:pt x="252" y="390"/>
                  </a:lnTo>
                  <a:lnTo>
                    <a:pt x="250" y="392"/>
                  </a:lnTo>
                  <a:lnTo>
                    <a:pt x="250" y="392"/>
                  </a:lnTo>
                  <a:lnTo>
                    <a:pt x="250" y="396"/>
                  </a:lnTo>
                  <a:lnTo>
                    <a:pt x="250" y="396"/>
                  </a:lnTo>
                  <a:lnTo>
                    <a:pt x="250" y="396"/>
                  </a:lnTo>
                  <a:lnTo>
                    <a:pt x="250" y="396"/>
                  </a:lnTo>
                  <a:lnTo>
                    <a:pt x="252" y="398"/>
                  </a:lnTo>
                  <a:lnTo>
                    <a:pt x="256" y="400"/>
                  </a:lnTo>
                  <a:lnTo>
                    <a:pt x="256" y="400"/>
                  </a:lnTo>
                  <a:lnTo>
                    <a:pt x="256" y="402"/>
                  </a:lnTo>
                  <a:lnTo>
                    <a:pt x="256" y="402"/>
                  </a:lnTo>
                  <a:lnTo>
                    <a:pt x="260" y="406"/>
                  </a:lnTo>
                  <a:lnTo>
                    <a:pt x="264" y="408"/>
                  </a:lnTo>
                  <a:lnTo>
                    <a:pt x="264" y="408"/>
                  </a:lnTo>
                  <a:lnTo>
                    <a:pt x="264" y="408"/>
                  </a:lnTo>
                  <a:lnTo>
                    <a:pt x="264" y="410"/>
                  </a:lnTo>
                  <a:lnTo>
                    <a:pt x="264" y="410"/>
                  </a:lnTo>
                  <a:lnTo>
                    <a:pt x="262" y="410"/>
                  </a:lnTo>
                  <a:lnTo>
                    <a:pt x="262" y="410"/>
                  </a:lnTo>
                  <a:lnTo>
                    <a:pt x="262" y="410"/>
                  </a:lnTo>
                  <a:lnTo>
                    <a:pt x="264" y="416"/>
                  </a:lnTo>
                  <a:lnTo>
                    <a:pt x="264" y="416"/>
                  </a:lnTo>
                  <a:lnTo>
                    <a:pt x="270" y="414"/>
                  </a:lnTo>
                  <a:lnTo>
                    <a:pt x="276" y="414"/>
                  </a:lnTo>
                  <a:lnTo>
                    <a:pt x="276" y="414"/>
                  </a:lnTo>
                  <a:lnTo>
                    <a:pt x="278" y="416"/>
                  </a:lnTo>
                  <a:lnTo>
                    <a:pt x="282" y="418"/>
                  </a:lnTo>
                  <a:lnTo>
                    <a:pt x="282" y="418"/>
                  </a:lnTo>
                  <a:lnTo>
                    <a:pt x="282" y="418"/>
                  </a:lnTo>
                  <a:lnTo>
                    <a:pt x="280" y="418"/>
                  </a:lnTo>
                  <a:lnTo>
                    <a:pt x="278" y="418"/>
                  </a:lnTo>
                  <a:lnTo>
                    <a:pt x="272" y="416"/>
                  </a:lnTo>
                  <a:lnTo>
                    <a:pt x="272" y="416"/>
                  </a:lnTo>
                  <a:lnTo>
                    <a:pt x="268" y="418"/>
                  </a:lnTo>
                  <a:lnTo>
                    <a:pt x="268" y="418"/>
                  </a:lnTo>
                  <a:lnTo>
                    <a:pt x="266" y="420"/>
                  </a:lnTo>
                  <a:lnTo>
                    <a:pt x="266" y="420"/>
                  </a:lnTo>
                  <a:lnTo>
                    <a:pt x="270" y="424"/>
                  </a:lnTo>
                  <a:lnTo>
                    <a:pt x="270" y="424"/>
                  </a:lnTo>
                  <a:lnTo>
                    <a:pt x="268" y="428"/>
                  </a:lnTo>
                  <a:lnTo>
                    <a:pt x="268" y="428"/>
                  </a:lnTo>
                  <a:lnTo>
                    <a:pt x="270" y="430"/>
                  </a:lnTo>
                  <a:lnTo>
                    <a:pt x="270" y="430"/>
                  </a:lnTo>
                  <a:lnTo>
                    <a:pt x="272" y="430"/>
                  </a:lnTo>
                  <a:lnTo>
                    <a:pt x="272" y="430"/>
                  </a:lnTo>
                  <a:lnTo>
                    <a:pt x="274" y="430"/>
                  </a:lnTo>
                  <a:lnTo>
                    <a:pt x="276" y="434"/>
                  </a:lnTo>
                  <a:lnTo>
                    <a:pt x="276" y="434"/>
                  </a:lnTo>
                  <a:lnTo>
                    <a:pt x="276" y="434"/>
                  </a:lnTo>
                  <a:lnTo>
                    <a:pt x="276" y="434"/>
                  </a:lnTo>
                  <a:lnTo>
                    <a:pt x="276" y="432"/>
                  </a:lnTo>
                  <a:lnTo>
                    <a:pt x="276" y="432"/>
                  </a:lnTo>
                  <a:lnTo>
                    <a:pt x="278" y="432"/>
                  </a:lnTo>
                  <a:lnTo>
                    <a:pt x="280" y="432"/>
                  </a:lnTo>
                  <a:lnTo>
                    <a:pt x="280" y="432"/>
                  </a:lnTo>
                  <a:lnTo>
                    <a:pt x="280" y="428"/>
                  </a:lnTo>
                  <a:lnTo>
                    <a:pt x="278" y="424"/>
                  </a:lnTo>
                  <a:lnTo>
                    <a:pt x="278" y="424"/>
                  </a:lnTo>
                  <a:lnTo>
                    <a:pt x="278" y="424"/>
                  </a:lnTo>
                  <a:lnTo>
                    <a:pt x="280" y="424"/>
                  </a:lnTo>
                  <a:lnTo>
                    <a:pt x="282" y="424"/>
                  </a:lnTo>
                  <a:lnTo>
                    <a:pt x="282" y="424"/>
                  </a:lnTo>
                  <a:lnTo>
                    <a:pt x="280" y="426"/>
                  </a:lnTo>
                  <a:lnTo>
                    <a:pt x="280" y="426"/>
                  </a:lnTo>
                  <a:lnTo>
                    <a:pt x="282" y="426"/>
                  </a:lnTo>
                  <a:lnTo>
                    <a:pt x="282" y="426"/>
                  </a:lnTo>
                  <a:lnTo>
                    <a:pt x="284" y="424"/>
                  </a:lnTo>
                  <a:lnTo>
                    <a:pt x="284" y="424"/>
                  </a:lnTo>
                  <a:lnTo>
                    <a:pt x="284" y="422"/>
                  </a:lnTo>
                  <a:lnTo>
                    <a:pt x="284" y="422"/>
                  </a:lnTo>
                  <a:lnTo>
                    <a:pt x="282" y="422"/>
                  </a:lnTo>
                  <a:lnTo>
                    <a:pt x="282" y="422"/>
                  </a:lnTo>
                  <a:lnTo>
                    <a:pt x="280" y="420"/>
                  </a:lnTo>
                  <a:lnTo>
                    <a:pt x="280" y="420"/>
                  </a:lnTo>
                  <a:lnTo>
                    <a:pt x="284" y="418"/>
                  </a:lnTo>
                  <a:lnTo>
                    <a:pt x="284" y="418"/>
                  </a:lnTo>
                  <a:lnTo>
                    <a:pt x="286" y="420"/>
                  </a:lnTo>
                  <a:lnTo>
                    <a:pt x="288" y="422"/>
                  </a:lnTo>
                  <a:lnTo>
                    <a:pt x="288" y="422"/>
                  </a:lnTo>
                  <a:lnTo>
                    <a:pt x="288" y="422"/>
                  </a:lnTo>
                  <a:lnTo>
                    <a:pt x="288" y="422"/>
                  </a:lnTo>
                  <a:lnTo>
                    <a:pt x="290" y="422"/>
                  </a:lnTo>
                  <a:lnTo>
                    <a:pt x="290" y="422"/>
                  </a:lnTo>
                  <a:lnTo>
                    <a:pt x="288" y="418"/>
                  </a:lnTo>
                  <a:lnTo>
                    <a:pt x="288" y="418"/>
                  </a:lnTo>
                  <a:lnTo>
                    <a:pt x="290" y="418"/>
                  </a:lnTo>
                  <a:lnTo>
                    <a:pt x="290" y="418"/>
                  </a:lnTo>
                  <a:lnTo>
                    <a:pt x="284" y="414"/>
                  </a:lnTo>
                  <a:lnTo>
                    <a:pt x="276" y="410"/>
                  </a:lnTo>
                  <a:lnTo>
                    <a:pt x="276" y="410"/>
                  </a:lnTo>
                  <a:lnTo>
                    <a:pt x="276" y="410"/>
                  </a:lnTo>
                  <a:lnTo>
                    <a:pt x="280" y="408"/>
                  </a:lnTo>
                  <a:lnTo>
                    <a:pt x="280" y="408"/>
                  </a:lnTo>
                  <a:lnTo>
                    <a:pt x="278" y="406"/>
                  </a:lnTo>
                  <a:lnTo>
                    <a:pt x="278" y="406"/>
                  </a:lnTo>
                  <a:lnTo>
                    <a:pt x="278" y="406"/>
                  </a:lnTo>
                  <a:lnTo>
                    <a:pt x="282" y="406"/>
                  </a:lnTo>
                  <a:lnTo>
                    <a:pt x="282" y="406"/>
                  </a:lnTo>
                  <a:lnTo>
                    <a:pt x="282" y="408"/>
                  </a:lnTo>
                  <a:lnTo>
                    <a:pt x="282" y="408"/>
                  </a:lnTo>
                  <a:lnTo>
                    <a:pt x="282" y="408"/>
                  </a:lnTo>
                  <a:lnTo>
                    <a:pt x="282" y="408"/>
                  </a:lnTo>
                  <a:lnTo>
                    <a:pt x="282" y="408"/>
                  </a:lnTo>
                  <a:lnTo>
                    <a:pt x="284" y="406"/>
                  </a:lnTo>
                  <a:lnTo>
                    <a:pt x="284" y="406"/>
                  </a:lnTo>
                  <a:lnTo>
                    <a:pt x="276" y="398"/>
                  </a:lnTo>
                  <a:lnTo>
                    <a:pt x="276" y="398"/>
                  </a:lnTo>
                  <a:lnTo>
                    <a:pt x="278" y="394"/>
                  </a:lnTo>
                  <a:lnTo>
                    <a:pt x="278" y="394"/>
                  </a:lnTo>
                  <a:lnTo>
                    <a:pt x="276" y="394"/>
                  </a:lnTo>
                  <a:lnTo>
                    <a:pt x="276" y="394"/>
                  </a:lnTo>
                  <a:lnTo>
                    <a:pt x="280" y="392"/>
                  </a:lnTo>
                  <a:lnTo>
                    <a:pt x="280" y="392"/>
                  </a:lnTo>
                  <a:lnTo>
                    <a:pt x="280" y="392"/>
                  </a:lnTo>
                  <a:lnTo>
                    <a:pt x="280" y="392"/>
                  </a:lnTo>
                  <a:lnTo>
                    <a:pt x="280" y="394"/>
                  </a:lnTo>
                  <a:lnTo>
                    <a:pt x="280" y="394"/>
                  </a:lnTo>
                  <a:lnTo>
                    <a:pt x="280" y="394"/>
                  </a:lnTo>
                  <a:lnTo>
                    <a:pt x="280" y="394"/>
                  </a:lnTo>
                  <a:lnTo>
                    <a:pt x="282" y="396"/>
                  </a:lnTo>
                  <a:lnTo>
                    <a:pt x="284" y="400"/>
                  </a:lnTo>
                  <a:lnTo>
                    <a:pt x="284" y="400"/>
                  </a:lnTo>
                  <a:lnTo>
                    <a:pt x="286" y="400"/>
                  </a:lnTo>
                  <a:lnTo>
                    <a:pt x="286" y="400"/>
                  </a:lnTo>
                  <a:lnTo>
                    <a:pt x="286" y="400"/>
                  </a:lnTo>
                  <a:lnTo>
                    <a:pt x="284" y="396"/>
                  </a:lnTo>
                  <a:lnTo>
                    <a:pt x="284" y="396"/>
                  </a:lnTo>
                  <a:lnTo>
                    <a:pt x="284" y="396"/>
                  </a:lnTo>
                  <a:lnTo>
                    <a:pt x="286" y="398"/>
                  </a:lnTo>
                  <a:lnTo>
                    <a:pt x="288" y="400"/>
                  </a:lnTo>
                  <a:lnTo>
                    <a:pt x="288" y="400"/>
                  </a:lnTo>
                  <a:lnTo>
                    <a:pt x="288" y="398"/>
                  </a:lnTo>
                  <a:lnTo>
                    <a:pt x="288" y="398"/>
                  </a:lnTo>
                  <a:lnTo>
                    <a:pt x="290" y="398"/>
                  </a:lnTo>
                  <a:lnTo>
                    <a:pt x="290" y="398"/>
                  </a:lnTo>
                  <a:lnTo>
                    <a:pt x="286" y="396"/>
                  </a:lnTo>
                  <a:lnTo>
                    <a:pt x="286" y="396"/>
                  </a:lnTo>
                  <a:lnTo>
                    <a:pt x="288" y="394"/>
                  </a:lnTo>
                  <a:lnTo>
                    <a:pt x="288" y="394"/>
                  </a:lnTo>
                  <a:lnTo>
                    <a:pt x="290" y="396"/>
                  </a:lnTo>
                  <a:lnTo>
                    <a:pt x="290" y="396"/>
                  </a:lnTo>
                  <a:lnTo>
                    <a:pt x="292" y="398"/>
                  </a:lnTo>
                  <a:lnTo>
                    <a:pt x="292" y="398"/>
                  </a:lnTo>
                  <a:lnTo>
                    <a:pt x="292" y="398"/>
                  </a:lnTo>
                  <a:lnTo>
                    <a:pt x="292" y="398"/>
                  </a:lnTo>
                  <a:lnTo>
                    <a:pt x="292" y="398"/>
                  </a:lnTo>
                  <a:lnTo>
                    <a:pt x="290" y="394"/>
                  </a:lnTo>
                  <a:lnTo>
                    <a:pt x="286" y="392"/>
                  </a:lnTo>
                  <a:lnTo>
                    <a:pt x="286" y="392"/>
                  </a:lnTo>
                  <a:lnTo>
                    <a:pt x="286" y="392"/>
                  </a:lnTo>
                  <a:lnTo>
                    <a:pt x="290" y="390"/>
                  </a:lnTo>
                  <a:lnTo>
                    <a:pt x="292" y="388"/>
                  </a:lnTo>
                  <a:lnTo>
                    <a:pt x="292" y="388"/>
                  </a:lnTo>
                  <a:lnTo>
                    <a:pt x="294" y="390"/>
                  </a:lnTo>
                  <a:lnTo>
                    <a:pt x="294" y="390"/>
                  </a:lnTo>
                  <a:lnTo>
                    <a:pt x="298" y="388"/>
                  </a:lnTo>
                  <a:lnTo>
                    <a:pt x="298" y="388"/>
                  </a:lnTo>
                  <a:lnTo>
                    <a:pt x="300" y="390"/>
                  </a:lnTo>
                  <a:lnTo>
                    <a:pt x="304" y="390"/>
                  </a:lnTo>
                  <a:lnTo>
                    <a:pt x="306" y="390"/>
                  </a:lnTo>
                  <a:lnTo>
                    <a:pt x="308" y="392"/>
                  </a:lnTo>
                  <a:lnTo>
                    <a:pt x="308" y="392"/>
                  </a:lnTo>
                  <a:lnTo>
                    <a:pt x="308" y="392"/>
                  </a:lnTo>
                  <a:lnTo>
                    <a:pt x="308" y="392"/>
                  </a:lnTo>
                  <a:lnTo>
                    <a:pt x="312" y="392"/>
                  </a:lnTo>
                  <a:lnTo>
                    <a:pt x="312" y="392"/>
                  </a:lnTo>
                  <a:lnTo>
                    <a:pt x="312" y="392"/>
                  </a:lnTo>
                  <a:lnTo>
                    <a:pt x="312" y="392"/>
                  </a:lnTo>
                  <a:lnTo>
                    <a:pt x="310" y="394"/>
                  </a:lnTo>
                  <a:lnTo>
                    <a:pt x="310" y="394"/>
                  </a:lnTo>
                  <a:lnTo>
                    <a:pt x="308" y="398"/>
                  </a:lnTo>
                  <a:lnTo>
                    <a:pt x="308" y="398"/>
                  </a:lnTo>
                  <a:lnTo>
                    <a:pt x="312" y="394"/>
                  </a:lnTo>
                  <a:lnTo>
                    <a:pt x="312" y="394"/>
                  </a:lnTo>
                  <a:lnTo>
                    <a:pt x="318" y="392"/>
                  </a:lnTo>
                  <a:lnTo>
                    <a:pt x="318" y="392"/>
                  </a:lnTo>
                  <a:lnTo>
                    <a:pt x="320" y="388"/>
                  </a:lnTo>
                  <a:lnTo>
                    <a:pt x="320" y="388"/>
                  </a:lnTo>
                  <a:lnTo>
                    <a:pt x="324" y="388"/>
                  </a:lnTo>
                  <a:lnTo>
                    <a:pt x="324" y="388"/>
                  </a:lnTo>
                  <a:lnTo>
                    <a:pt x="328" y="388"/>
                  </a:lnTo>
                  <a:lnTo>
                    <a:pt x="332" y="388"/>
                  </a:lnTo>
                  <a:lnTo>
                    <a:pt x="332" y="388"/>
                  </a:lnTo>
                  <a:lnTo>
                    <a:pt x="334" y="386"/>
                  </a:lnTo>
                  <a:lnTo>
                    <a:pt x="334" y="386"/>
                  </a:lnTo>
                  <a:lnTo>
                    <a:pt x="332" y="384"/>
                  </a:lnTo>
                  <a:lnTo>
                    <a:pt x="328" y="384"/>
                  </a:lnTo>
                  <a:lnTo>
                    <a:pt x="328" y="384"/>
                  </a:lnTo>
                  <a:lnTo>
                    <a:pt x="324" y="378"/>
                  </a:lnTo>
                  <a:lnTo>
                    <a:pt x="322" y="376"/>
                  </a:lnTo>
                  <a:lnTo>
                    <a:pt x="320" y="374"/>
                  </a:lnTo>
                  <a:lnTo>
                    <a:pt x="320" y="372"/>
                  </a:lnTo>
                  <a:lnTo>
                    <a:pt x="320" y="372"/>
                  </a:lnTo>
                  <a:lnTo>
                    <a:pt x="322" y="370"/>
                  </a:lnTo>
                  <a:lnTo>
                    <a:pt x="322" y="370"/>
                  </a:lnTo>
                  <a:lnTo>
                    <a:pt x="324" y="364"/>
                  </a:lnTo>
                  <a:lnTo>
                    <a:pt x="324" y="364"/>
                  </a:lnTo>
                  <a:lnTo>
                    <a:pt x="328" y="362"/>
                  </a:lnTo>
                  <a:lnTo>
                    <a:pt x="328" y="362"/>
                  </a:lnTo>
                  <a:lnTo>
                    <a:pt x="328" y="360"/>
                  </a:lnTo>
                  <a:lnTo>
                    <a:pt x="328" y="360"/>
                  </a:lnTo>
                  <a:lnTo>
                    <a:pt x="330" y="352"/>
                  </a:lnTo>
                  <a:lnTo>
                    <a:pt x="332" y="350"/>
                  </a:lnTo>
                  <a:lnTo>
                    <a:pt x="336" y="348"/>
                  </a:lnTo>
                  <a:lnTo>
                    <a:pt x="336" y="348"/>
                  </a:lnTo>
                  <a:lnTo>
                    <a:pt x="338" y="344"/>
                  </a:lnTo>
                  <a:lnTo>
                    <a:pt x="338" y="344"/>
                  </a:lnTo>
                  <a:lnTo>
                    <a:pt x="338" y="342"/>
                  </a:lnTo>
                  <a:lnTo>
                    <a:pt x="338" y="342"/>
                  </a:lnTo>
                  <a:lnTo>
                    <a:pt x="338" y="340"/>
                  </a:lnTo>
                  <a:lnTo>
                    <a:pt x="338" y="340"/>
                  </a:lnTo>
                  <a:lnTo>
                    <a:pt x="342" y="338"/>
                  </a:lnTo>
                  <a:lnTo>
                    <a:pt x="342" y="338"/>
                  </a:lnTo>
                  <a:lnTo>
                    <a:pt x="344" y="334"/>
                  </a:lnTo>
                  <a:lnTo>
                    <a:pt x="348" y="332"/>
                  </a:lnTo>
                  <a:lnTo>
                    <a:pt x="350" y="330"/>
                  </a:lnTo>
                  <a:lnTo>
                    <a:pt x="356" y="328"/>
                  </a:lnTo>
                  <a:lnTo>
                    <a:pt x="356" y="328"/>
                  </a:lnTo>
                  <a:lnTo>
                    <a:pt x="358" y="328"/>
                  </a:lnTo>
                  <a:lnTo>
                    <a:pt x="358" y="328"/>
                  </a:lnTo>
                  <a:lnTo>
                    <a:pt x="358" y="326"/>
                  </a:lnTo>
                  <a:lnTo>
                    <a:pt x="358" y="326"/>
                  </a:lnTo>
                  <a:lnTo>
                    <a:pt x="360" y="330"/>
                  </a:lnTo>
                  <a:lnTo>
                    <a:pt x="360" y="330"/>
                  </a:lnTo>
                  <a:lnTo>
                    <a:pt x="360" y="330"/>
                  </a:lnTo>
                  <a:lnTo>
                    <a:pt x="358" y="332"/>
                  </a:lnTo>
                  <a:lnTo>
                    <a:pt x="358" y="332"/>
                  </a:lnTo>
                  <a:lnTo>
                    <a:pt x="358" y="332"/>
                  </a:lnTo>
                  <a:lnTo>
                    <a:pt x="360" y="334"/>
                  </a:lnTo>
                  <a:lnTo>
                    <a:pt x="364" y="334"/>
                  </a:lnTo>
                  <a:lnTo>
                    <a:pt x="372" y="334"/>
                  </a:lnTo>
                  <a:lnTo>
                    <a:pt x="372" y="334"/>
                  </a:lnTo>
                  <a:lnTo>
                    <a:pt x="372" y="336"/>
                  </a:lnTo>
                  <a:lnTo>
                    <a:pt x="372" y="336"/>
                  </a:lnTo>
                  <a:lnTo>
                    <a:pt x="368" y="340"/>
                  </a:lnTo>
                  <a:lnTo>
                    <a:pt x="362" y="342"/>
                  </a:lnTo>
                  <a:lnTo>
                    <a:pt x="362" y="342"/>
                  </a:lnTo>
                  <a:lnTo>
                    <a:pt x="364" y="342"/>
                  </a:lnTo>
                  <a:lnTo>
                    <a:pt x="364" y="342"/>
                  </a:lnTo>
                  <a:lnTo>
                    <a:pt x="370" y="344"/>
                  </a:lnTo>
                  <a:lnTo>
                    <a:pt x="372" y="346"/>
                  </a:lnTo>
                  <a:lnTo>
                    <a:pt x="370" y="350"/>
                  </a:lnTo>
                  <a:lnTo>
                    <a:pt x="370" y="352"/>
                  </a:lnTo>
                  <a:lnTo>
                    <a:pt x="370" y="352"/>
                  </a:lnTo>
                  <a:lnTo>
                    <a:pt x="376" y="352"/>
                  </a:lnTo>
                  <a:lnTo>
                    <a:pt x="380" y="348"/>
                  </a:lnTo>
                  <a:lnTo>
                    <a:pt x="380" y="348"/>
                  </a:lnTo>
                  <a:lnTo>
                    <a:pt x="386" y="348"/>
                  </a:lnTo>
                  <a:lnTo>
                    <a:pt x="386" y="348"/>
                  </a:lnTo>
                  <a:lnTo>
                    <a:pt x="388" y="346"/>
                  </a:lnTo>
                  <a:lnTo>
                    <a:pt x="388" y="346"/>
                  </a:lnTo>
                  <a:lnTo>
                    <a:pt x="390" y="346"/>
                  </a:lnTo>
                  <a:lnTo>
                    <a:pt x="392" y="346"/>
                  </a:lnTo>
                  <a:lnTo>
                    <a:pt x="392" y="346"/>
                  </a:lnTo>
                  <a:lnTo>
                    <a:pt x="396" y="346"/>
                  </a:lnTo>
                  <a:lnTo>
                    <a:pt x="396" y="346"/>
                  </a:lnTo>
                  <a:lnTo>
                    <a:pt x="398" y="342"/>
                  </a:lnTo>
                  <a:lnTo>
                    <a:pt x="398" y="342"/>
                  </a:lnTo>
                  <a:lnTo>
                    <a:pt x="392" y="342"/>
                  </a:lnTo>
                  <a:lnTo>
                    <a:pt x="392" y="342"/>
                  </a:lnTo>
                  <a:lnTo>
                    <a:pt x="388" y="342"/>
                  </a:lnTo>
                  <a:lnTo>
                    <a:pt x="384" y="344"/>
                  </a:lnTo>
                  <a:lnTo>
                    <a:pt x="384" y="344"/>
                  </a:lnTo>
                  <a:lnTo>
                    <a:pt x="382" y="338"/>
                  </a:lnTo>
                  <a:lnTo>
                    <a:pt x="374" y="334"/>
                  </a:lnTo>
                  <a:lnTo>
                    <a:pt x="374" y="334"/>
                  </a:lnTo>
                  <a:lnTo>
                    <a:pt x="374" y="334"/>
                  </a:lnTo>
                  <a:lnTo>
                    <a:pt x="374" y="334"/>
                  </a:lnTo>
                  <a:lnTo>
                    <a:pt x="384" y="334"/>
                  </a:lnTo>
                  <a:lnTo>
                    <a:pt x="384" y="334"/>
                  </a:lnTo>
                  <a:lnTo>
                    <a:pt x="386" y="330"/>
                  </a:lnTo>
                  <a:lnTo>
                    <a:pt x="386" y="330"/>
                  </a:lnTo>
                  <a:lnTo>
                    <a:pt x="386" y="330"/>
                  </a:lnTo>
                  <a:lnTo>
                    <a:pt x="386" y="330"/>
                  </a:lnTo>
                  <a:lnTo>
                    <a:pt x="388" y="330"/>
                  </a:lnTo>
                  <a:lnTo>
                    <a:pt x="388" y="330"/>
                  </a:lnTo>
                  <a:lnTo>
                    <a:pt x="390" y="330"/>
                  </a:lnTo>
                  <a:lnTo>
                    <a:pt x="390" y="330"/>
                  </a:lnTo>
                  <a:lnTo>
                    <a:pt x="392" y="328"/>
                  </a:lnTo>
                  <a:lnTo>
                    <a:pt x="392" y="328"/>
                  </a:lnTo>
                  <a:lnTo>
                    <a:pt x="404" y="326"/>
                  </a:lnTo>
                  <a:lnTo>
                    <a:pt x="404" y="326"/>
                  </a:lnTo>
                  <a:lnTo>
                    <a:pt x="406" y="324"/>
                  </a:lnTo>
                  <a:lnTo>
                    <a:pt x="406" y="324"/>
                  </a:lnTo>
                  <a:lnTo>
                    <a:pt x="412" y="324"/>
                  </a:lnTo>
                  <a:lnTo>
                    <a:pt x="412" y="324"/>
                  </a:lnTo>
                  <a:lnTo>
                    <a:pt x="412" y="322"/>
                  </a:lnTo>
                  <a:lnTo>
                    <a:pt x="412" y="322"/>
                  </a:lnTo>
                  <a:lnTo>
                    <a:pt x="420" y="322"/>
                  </a:lnTo>
                  <a:lnTo>
                    <a:pt x="420" y="322"/>
                  </a:lnTo>
                  <a:lnTo>
                    <a:pt x="422" y="324"/>
                  </a:lnTo>
                  <a:lnTo>
                    <a:pt x="422" y="324"/>
                  </a:lnTo>
                  <a:lnTo>
                    <a:pt x="416" y="326"/>
                  </a:lnTo>
                  <a:lnTo>
                    <a:pt x="410" y="328"/>
                  </a:lnTo>
                  <a:lnTo>
                    <a:pt x="410" y="328"/>
                  </a:lnTo>
                  <a:lnTo>
                    <a:pt x="408" y="328"/>
                  </a:lnTo>
                  <a:lnTo>
                    <a:pt x="408" y="328"/>
                  </a:lnTo>
                  <a:lnTo>
                    <a:pt x="414" y="334"/>
                  </a:lnTo>
                  <a:lnTo>
                    <a:pt x="414" y="334"/>
                  </a:lnTo>
                  <a:lnTo>
                    <a:pt x="410" y="334"/>
                  </a:lnTo>
                  <a:lnTo>
                    <a:pt x="410" y="334"/>
                  </a:lnTo>
                  <a:lnTo>
                    <a:pt x="408" y="338"/>
                  </a:lnTo>
                  <a:lnTo>
                    <a:pt x="408" y="342"/>
                  </a:lnTo>
                  <a:lnTo>
                    <a:pt x="408" y="342"/>
                  </a:lnTo>
                  <a:lnTo>
                    <a:pt x="402" y="344"/>
                  </a:lnTo>
                  <a:lnTo>
                    <a:pt x="402" y="344"/>
                  </a:lnTo>
                  <a:lnTo>
                    <a:pt x="406" y="348"/>
                  </a:lnTo>
                  <a:lnTo>
                    <a:pt x="406" y="348"/>
                  </a:lnTo>
                  <a:lnTo>
                    <a:pt x="408" y="348"/>
                  </a:lnTo>
                  <a:lnTo>
                    <a:pt x="408" y="348"/>
                  </a:lnTo>
                  <a:lnTo>
                    <a:pt x="412" y="352"/>
                  </a:lnTo>
                  <a:lnTo>
                    <a:pt x="412" y="352"/>
                  </a:lnTo>
                  <a:lnTo>
                    <a:pt x="416" y="352"/>
                  </a:lnTo>
                  <a:lnTo>
                    <a:pt x="416" y="352"/>
                  </a:lnTo>
                  <a:lnTo>
                    <a:pt x="424" y="358"/>
                  </a:lnTo>
                  <a:lnTo>
                    <a:pt x="424" y="358"/>
                  </a:lnTo>
                  <a:lnTo>
                    <a:pt x="426" y="360"/>
                  </a:lnTo>
                  <a:lnTo>
                    <a:pt x="428" y="362"/>
                  </a:lnTo>
                  <a:lnTo>
                    <a:pt x="428" y="362"/>
                  </a:lnTo>
                  <a:lnTo>
                    <a:pt x="428" y="364"/>
                  </a:lnTo>
                  <a:lnTo>
                    <a:pt x="428" y="364"/>
                  </a:lnTo>
                  <a:lnTo>
                    <a:pt x="434" y="366"/>
                  </a:lnTo>
                  <a:lnTo>
                    <a:pt x="440" y="370"/>
                  </a:lnTo>
                  <a:lnTo>
                    <a:pt x="440" y="370"/>
                  </a:lnTo>
                  <a:lnTo>
                    <a:pt x="442" y="374"/>
                  </a:lnTo>
                  <a:lnTo>
                    <a:pt x="442" y="374"/>
                  </a:lnTo>
                  <a:lnTo>
                    <a:pt x="442" y="380"/>
                  </a:lnTo>
                  <a:lnTo>
                    <a:pt x="440" y="384"/>
                  </a:lnTo>
                  <a:lnTo>
                    <a:pt x="436" y="386"/>
                  </a:lnTo>
                  <a:lnTo>
                    <a:pt x="432" y="388"/>
                  </a:lnTo>
                  <a:lnTo>
                    <a:pt x="432" y="388"/>
                  </a:lnTo>
                  <a:lnTo>
                    <a:pt x="426" y="388"/>
                  </a:lnTo>
                  <a:lnTo>
                    <a:pt x="422" y="388"/>
                  </a:lnTo>
                  <a:lnTo>
                    <a:pt x="422" y="388"/>
                  </a:lnTo>
                  <a:lnTo>
                    <a:pt x="416" y="388"/>
                  </a:lnTo>
                  <a:lnTo>
                    <a:pt x="416" y="388"/>
                  </a:lnTo>
                  <a:lnTo>
                    <a:pt x="412" y="388"/>
                  </a:lnTo>
                  <a:lnTo>
                    <a:pt x="406" y="388"/>
                  </a:lnTo>
                  <a:lnTo>
                    <a:pt x="406" y="388"/>
                  </a:lnTo>
                  <a:lnTo>
                    <a:pt x="402" y="386"/>
                  </a:lnTo>
                  <a:lnTo>
                    <a:pt x="400" y="384"/>
                  </a:lnTo>
                  <a:lnTo>
                    <a:pt x="398" y="386"/>
                  </a:lnTo>
                  <a:lnTo>
                    <a:pt x="398" y="386"/>
                  </a:lnTo>
                  <a:lnTo>
                    <a:pt x="394" y="384"/>
                  </a:lnTo>
                  <a:lnTo>
                    <a:pt x="394" y="380"/>
                  </a:lnTo>
                  <a:lnTo>
                    <a:pt x="394" y="380"/>
                  </a:lnTo>
                  <a:lnTo>
                    <a:pt x="388" y="382"/>
                  </a:lnTo>
                  <a:lnTo>
                    <a:pt x="388" y="382"/>
                  </a:lnTo>
                  <a:lnTo>
                    <a:pt x="386" y="380"/>
                  </a:lnTo>
                  <a:lnTo>
                    <a:pt x="384" y="378"/>
                  </a:lnTo>
                  <a:lnTo>
                    <a:pt x="384" y="378"/>
                  </a:lnTo>
                  <a:lnTo>
                    <a:pt x="382" y="378"/>
                  </a:lnTo>
                  <a:lnTo>
                    <a:pt x="378" y="378"/>
                  </a:lnTo>
                  <a:lnTo>
                    <a:pt x="374" y="378"/>
                  </a:lnTo>
                  <a:lnTo>
                    <a:pt x="368" y="378"/>
                  </a:lnTo>
                  <a:lnTo>
                    <a:pt x="368" y="378"/>
                  </a:lnTo>
                  <a:lnTo>
                    <a:pt x="362" y="382"/>
                  </a:lnTo>
                  <a:lnTo>
                    <a:pt x="354" y="384"/>
                  </a:lnTo>
                  <a:lnTo>
                    <a:pt x="354" y="384"/>
                  </a:lnTo>
                  <a:lnTo>
                    <a:pt x="354" y="386"/>
                  </a:lnTo>
                  <a:lnTo>
                    <a:pt x="354" y="386"/>
                  </a:lnTo>
                  <a:lnTo>
                    <a:pt x="348" y="388"/>
                  </a:lnTo>
                  <a:lnTo>
                    <a:pt x="344" y="386"/>
                  </a:lnTo>
                  <a:lnTo>
                    <a:pt x="344" y="386"/>
                  </a:lnTo>
                  <a:lnTo>
                    <a:pt x="342" y="386"/>
                  </a:lnTo>
                  <a:lnTo>
                    <a:pt x="342" y="386"/>
                  </a:lnTo>
                  <a:lnTo>
                    <a:pt x="334" y="386"/>
                  </a:lnTo>
                  <a:lnTo>
                    <a:pt x="334" y="386"/>
                  </a:lnTo>
                  <a:lnTo>
                    <a:pt x="334" y="388"/>
                  </a:lnTo>
                  <a:lnTo>
                    <a:pt x="334" y="388"/>
                  </a:lnTo>
                  <a:lnTo>
                    <a:pt x="336" y="390"/>
                  </a:lnTo>
                  <a:lnTo>
                    <a:pt x="336" y="390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32" y="392"/>
                  </a:lnTo>
                  <a:lnTo>
                    <a:pt x="332" y="392"/>
                  </a:lnTo>
                  <a:lnTo>
                    <a:pt x="332" y="394"/>
                  </a:lnTo>
                  <a:lnTo>
                    <a:pt x="332" y="394"/>
                  </a:lnTo>
                  <a:lnTo>
                    <a:pt x="334" y="394"/>
                  </a:lnTo>
                  <a:lnTo>
                    <a:pt x="334" y="394"/>
                  </a:lnTo>
                  <a:lnTo>
                    <a:pt x="334" y="394"/>
                  </a:lnTo>
                  <a:lnTo>
                    <a:pt x="334" y="394"/>
                  </a:lnTo>
                  <a:lnTo>
                    <a:pt x="334" y="394"/>
                  </a:lnTo>
                  <a:lnTo>
                    <a:pt x="334" y="394"/>
                  </a:lnTo>
                  <a:lnTo>
                    <a:pt x="324" y="394"/>
                  </a:lnTo>
                  <a:lnTo>
                    <a:pt x="324" y="394"/>
                  </a:lnTo>
                  <a:lnTo>
                    <a:pt x="324" y="394"/>
                  </a:lnTo>
                  <a:lnTo>
                    <a:pt x="324" y="394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4" y="394"/>
                  </a:lnTo>
                  <a:lnTo>
                    <a:pt x="324" y="394"/>
                  </a:lnTo>
                  <a:lnTo>
                    <a:pt x="324" y="394"/>
                  </a:lnTo>
                  <a:lnTo>
                    <a:pt x="320" y="394"/>
                  </a:lnTo>
                  <a:lnTo>
                    <a:pt x="318" y="394"/>
                  </a:lnTo>
                  <a:lnTo>
                    <a:pt x="318" y="394"/>
                  </a:lnTo>
                  <a:lnTo>
                    <a:pt x="314" y="394"/>
                  </a:lnTo>
                  <a:lnTo>
                    <a:pt x="310" y="396"/>
                  </a:lnTo>
                  <a:lnTo>
                    <a:pt x="310" y="396"/>
                  </a:lnTo>
                  <a:lnTo>
                    <a:pt x="310" y="398"/>
                  </a:lnTo>
                  <a:lnTo>
                    <a:pt x="308" y="398"/>
                  </a:lnTo>
                  <a:lnTo>
                    <a:pt x="308" y="398"/>
                  </a:lnTo>
                  <a:lnTo>
                    <a:pt x="308" y="404"/>
                  </a:lnTo>
                  <a:lnTo>
                    <a:pt x="308" y="404"/>
                  </a:lnTo>
                  <a:lnTo>
                    <a:pt x="316" y="402"/>
                  </a:lnTo>
                  <a:lnTo>
                    <a:pt x="316" y="402"/>
                  </a:lnTo>
                  <a:lnTo>
                    <a:pt x="316" y="402"/>
                  </a:lnTo>
                  <a:lnTo>
                    <a:pt x="314" y="404"/>
                  </a:lnTo>
                  <a:lnTo>
                    <a:pt x="314" y="404"/>
                  </a:lnTo>
                  <a:lnTo>
                    <a:pt x="312" y="406"/>
                  </a:lnTo>
                  <a:lnTo>
                    <a:pt x="312" y="406"/>
                  </a:lnTo>
                  <a:lnTo>
                    <a:pt x="314" y="408"/>
                  </a:lnTo>
                  <a:lnTo>
                    <a:pt x="314" y="408"/>
                  </a:lnTo>
                  <a:lnTo>
                    <a:pt x="314" y="410"/>
                  </a:lnTo>
                  <a:lnTo>
                    <a:pt x="316" y="410"/>
                  </a:lnTo>
                  <a:lnTo>
                    <a:pt x="316" y="410"/>
                  </a:lnTo>
                  <a:lnTo>
                    <a:pt x="316" y="410"/>
                  </a:lnTo>
                  <a:lnTo>
                    <a:pt x="316" y="410"/>
                  </a:lnTo>
                  <a:lnTo>
                    <a:pt x="314" y="412"/>
                  </a:lnTo>
                  <a:lnTo>
                    <a:pt x="314" y="412"/>
                  </a:lnTo>
                  <a:lnTo>
                    <a:pt x="314" y="414"/>
                  </a:lnTo>
                  <a:lnTo>
                    <a:pt x="314" y="414"/>
                  </a:lnTo>
                  <a:lnTo>
                    <a:pt x="316" y="414"/>
                  </a:lnTo>
                  <a:lnTo>
                    <a:pt x="314" y="416"/>
                  </a:lnTo>
                  <a:lnTo>
                    <a:pt x="314" y="416"/>
                  </a:lnTo>
                  <a:lnTo>
                    <a:pt x="312" y="414"/>
                  </a:lnTo>
                  <a:lnTo>
                    <a:pt x="312" y="414"/>
                  </a:lnTo>
                  <a:lnTo>
                    <a:pt x="310" y="416"/>
                  </a:lnTo>
                  <a:lnTo>
                    <a:pt x="310" y="418"/>
                  </a:lnTo>
                  <a:lnTo>
                    <a:pt x="310" y="418"/>
                  </a:lnTo>
                  <a:lnTo>
                    <a:pt x="318" y="420"/>
                  </a:lnTo>
                  <a:lnTo>
                    <a:pt x="318" y="420"/>
                  </a:lnTo>
                  <a:lnTo>
                    <a:pt x="318" y="424"/>
                  </a:lnTo>
                  <a:lnTo>
                    <a:pt x="318" y="424"/>
                  </a:lnTo>
                  <a:lnTo>
                    <a:pt x="320" y="426"/>
                  </a:lnTo>
                  <a:lnTo>
                    <a:pt x="320" y="426"/>
                  </a:lnTo>
                  <a:lnTo>
                    <a:pt x="320" y="426"/>
                  </a:lnTo>
                  <a:lnTo>
                    <a:pt x="320" y="426"/>
                  </a:lnTo>
                  <a:lnTo>
                    <a:pt x="318" y="428"/>
                  </a:lnTo>
                  <a:lnTo>
                    <a:pt x="318" y="428"/>
                  </a:lnTo>
                  <a:lnTo>
                    <a:pt x="318" y="428"/>
                  </a:lnTo>
                  <a:lnTo>
                    <a:pt x="318" y="428"/>
                  </a:lnTo>
                  <a:lnTo>
                    <a:pt x="324" y="430"/>
                  </a:lnTo>
                  <a:lnTo>
                    <a:pt x="324" y="430"/>
                  </a:lnTo>
                  <a:lnTo>
                    <a:pt x="324" y="430"/>
                  </a:lnTo>
                  <a:lnTo>
                    <a:pt x="324" y="430"/>
                  </a:lnTo>
                  <a:lnTo>
                    <a:pt x="324" y="432"/>
                  </a:lnTo>
                  <a:lnTo>
                    <a:pt x="324" y="432"/>
                  </a:lnTo>
                  <a:lnTo>
                    <a:pt x="324" y="432"/>
                  </a:lnTo>
                  <a:lnTo>
                    <a:pt x="324" y="432"/>
                  </a:lnTo>
                  <a:lnTo>
                    <a:pt x="324" y="432"/>
                  </a:lnTo>
                  <a:lnTo>
                    <a:pt x="324" y="432"/>
                  </a:lnTo>
                  <a:lnTo>
                    <a:pt x="326" y="430"/>
                  </a:lnTo>
                  <a:lnTo>
                    <a:pt x="326" y="430"/>
                  </a:lnTo>
                  <a:lnTo>
                    <a:pt x="330" y="432"/>
                  </a:lnTo>
                  <a:lnTo>
                    <a:pt x="332" y="432"/>
                  </a:lnTo>
                  <a:lnTo>
                    <a:pt x="332" y="432"/>
                  </a:lnTo>
                  <a:lnTo>
                    <a:pt x="334" y="432"/>
                  </a:lnTo>
                  <a:lnTo>
                    <a:pt x="334" y="432"/>
                  </a:lnTo>
                  <a:lnTo>
                    <a:pt x="336" y="436"/>
                  </a:lnTo>
                  <a:lnTo>
                    <a:pt x="336" y="436"/>
                  </a:lnTo>
                  <a:lnTo>
                    <a:pt x="340" y="436"/>
                  </a:lnTo>
                  <a:lnTo>
                    <a:pt x="344" y="438"/>
                  </a:lnTo>
                  <a:lnTo>
                    <a:pt x="344" y="438"/>
                  </a:lnTo>
                  <a:lnTo>
                    <a:pt x="346" y="436"/>
                  </a:lnTo>
                  <a:lnTo>
                    <a:pt x="346" y="436"/>
                  </a:lnTo>
                  <a:lnTo>
                    <a:pt x="346" y="430"/>
                  </a:lnTo>
                  <a:lnTo>
                    <a:pt x="346" y="430"/>
                  </a:lnTo>
                  <a:lnTo>
                    <a:pt x="354" y="430"/>
                  </a:lnTo>
                  <a:lnTo>
                    <a:pt x="358" y="434"/>
                  </a:lnTo>
                  <a:lnTo>
                    <a:pt x="358" y="434"/>
                  </a:lnTo>
                  <a:lnTo>
                    <a:pt x="362" y="436"/>
                  </a:lnTo>
                  <a:lnTo>
                    <a:pt x="364" y="438"/>
                  </a:lnTo>
                  <a:lnTo>
                    <a:pt x="364" y="438"/>
                  </a:lnTo>
                  <a:lnTo>
                    <a:pt x="370" y="438"/>
                  </a:lnTo>
                  <a:lnTo>
                    <a:pt x="376" y="436"/>
                  </a:lnTo>
                  <a:lnTo>
                    <a:pt x="376" y="436"/>
                  </a:lnTo>
                  <a:lnTo>
                    <a:pt x="380" y="432"/>
                  </a:lnTo>
                  <a:lnTo>
                    <a:pt x="380" y="432"/>
                  </a:lnTo>
                  <a:lnTo>
                    <a:pt x="384" y="432"/>
                  </a:lnTo>
                  <a:lnTo>
                    <a:pt x="388" y="434"/>
                  </a:lnTo>
                  <a:lnTo>
                    <a:pt x="388" y="434"/>
                  </a:lnTo>
                  <a:lnTo>
                    <a:pt x="392" y="430"/>
                  </a:lnTo>
                  <a:lnTo>
                    <a:pt x="394" y="430"/>
                  </a:lnTo>
                  <a:lnTo>
                    <a:pt x="394" y="430"/>
                  </a:lnTo>
                  <a:lnTo>
                    <a:pt x="394" y="432"/>
                  </a:lnTo>
                  <a:lnTo>
                    <a:pt x="394" y="432"/>
                  </a:lnTo>
                  <a:lnTo>
                    <a:pt x="394" y="434"/>
                  </a:lnTo>
                  <a:lnTo>
                    <a:pt x="394" y="434"/>
                  </a:lnTo>
                  <a:lnTo>
                    <a:pt x="390" y="436"/>
                  </a:lnTo>
                  <a:lnTo>
                    <a:pt x="390" y="436"/>
                  </a:lnTo>
                  <a:lnTo>
                    <a:pt x="392" y="440"/>
                  </a:lnTo>
                  <a:lnTo>
                    <a:pt x="392" y="440"/>
                  </a:lnTo>
                  <a:lnTo>
                    <a:pt x="390" y="444"/>
                  </a:lnTo>
                  <a:lnTo>
                    <a:pt x="390" y="444"/>
                  </a:lnTo>
                  <a:lnTo>
                    <a:pt x="392" y="448"/>
                  </a:lnTo>
                  <a:lnTo>
                    <a:pt x="392" y="454"/>
                  </a:lnTo>
                  <a:lnTo>
                    <a:pt x="392" y="454"/>
                  </a:lnTo>
                  <a:lnTo>
                    <a:pt x="388" y="462"/>
                  </a:lnTo>
                  <a:lnTo>
                    <a:pt x="384" y="470"/>
                  </a:lnTo>
                  <a:lnTo>
                    <a:pt x="384" y="470"/>
                  </a:lnTo>
                  <a:lnTo>
                    <a:pt x="382" y="474"/>
                  </a:lnTo>
                  <a:lnTo>
                    <a:pt x="382" y="474"/>
                  </a:lnTo>
                  <a:lnTo>
                    <a:pt x="380" y="480"/>
                  </a:lnTo>
                  <a:lnTo>
                    <a:pt x="378" y="484"/>
                  </a:lnTo>
                  <a:lnTo>
                    <a:pt x="378" y="484"/>
                  </a:lnTo>
                  <a:lnTo>
                    <a:pt x="384" y="500"/>
                  </a:lnTo>
                  <a:lnTo>
                    <a:pt x="384" y="500"/>
                  </a:lnTo>
                  <a:lnTo>
                    <a:pt x="386" y="502"/>
                  </a:lnTo>
                  <a:lnTo>
                    <a:pt x="386" y="502"/>
                  </a:lnTo>
                  <a:lnTo>
                    <a:pt x="382" y="514"/>
                  </a:lnTo>
                  <a:lnTo>
                    <a:pt x="382" y="514"/>
                  </a:lnTo>
                  <a:lnTo>
                    <a:pt x="386" y="514"/>
                  </a:lnTo>
                  <a:lnTo>
                    <a:pt x="386" y="514"/>
                  </a:lnTo>
                  <a:lnTo>
                    <a:pt x="390" y="520"/>
                  </a:lnTo>
                  <a:lnTo>
                    <a:pt x="390" y="520"/>
                  </a:lnTo>
                  <a:lnTo>
                    <a:pt x="398" y="534"/>
                  </a:lnTo>
                  <a:lnTo>
                    <a:pt x="398" y="534"/>
                  </a:lnTo>
                  <a:lnTo>
                    <a:pt x="402" y="538"/>
                  </a:lnTo>
                  <a:lnTo>
                    <a:pt x="404" y="542"/>
                  </a:lnTo>
                  <a:lnTo>
                    <a:pt x="404" y="546"/>
                  </a:lnTo>
                  <a:lnTo>
                    <a:pt x="404" y="546"/>
                  </a:lnTo>
                  <a:lnTo>
                    <a:pt x="408" y="550"/>
                  </a:lnTo>
                  <a:lnTo>
                    <a:pt x="414" y="552"/>
                  </a:lnTo>
                  <a:lnTo>
                    <a:pt x="414" y="552"/>
                  </a:lnTo>
                  <a:lnTo>
                    <a:pt x="420" y="564"/>
                  </a:lnTo>
                  <a:lnTo>
                    <a:pt x="420" y="564"/>
                  </a:lnTo>
                  <a:lnTo>
                    <a:pt x="420" y="570"/>
                  </a:lnTo>
                  <a:lnTo>
                    <a:pt x="420" y="576"/>
                  </a:lnTo>
                  <a:lnTo>
                    <a:pt x="420" y="576"/>
                  </a:lnTo>
                  <a:lnTo>
                    <a:pt x="426" y="584"/>
                  </a:lnTo>
                  <a:lnTo>
                    <a:pt x="426" y="584"/>
                  </a:lnTo>
                  <a:lnTo>
                    <a:pt x="430" y="586"/>
                  </a:lnTo>
                  <a:lnTo>
                    <a:pt x="434" y="588"/>
                  </a:lnTo>
                  <a:lnTo>
                    <a:pt x="434" y="588"/>
                  </a:lnTo>
                  <a:lnTo>
                    <a:pt x="442" y="606"/>
                  </a:lnTo>
                  <a:lnTo>
                    <a:pt x="442" y="606"/>
                  </a:lnTo>
                  <a:lnTo>
                    <a:pt x="444" y="608"/>
                  </a:lnTo>
                  <a:lnTo>
                    <a:pt x="444" y="608"/>
                  </a:lnTo>
                  <a:lnTo>
                    <a:pt x="448" y="612"/>
                  </a:lnTo>
                  <a:lnTo>
                    <a:pt x="452" y="618"/>
                  </a:lnTo>
                  <a:lnTo>
                    <a:pt x="452" y="618"/>
                  </a:lnTo>
                  <a:lnTo>
                    <a:pt x="452" y="624"/>
                  </a:lnTo>
                  <a:lnTo>
                    <a:pt x="452" y="624"/>
                  </a:lnTo>
                  <a:lnTo>
                    <a:pt x="452" y="628"/>
                  </a:lnTo>
                  <a:lnTo>
                    <a:pt x="452" y="628"/>
                  </a:lnTo>
                  <a:lnTo>
                    <a:pt x="456" y="642"/>
                  </a:lnTo>
                  <a:lnTo>
                    <a:pt x="456" y="648"/>
                  </a:lnTo>
                  <a:lnTo>
                    <a:pt x="456" y="648"/>
                  </a:lnTo>
                  <a:lnTo>
                    <a:pt x="460" y="652"/>
                  </a:lnTo>
                  <a:lnTo>
                    <a:pt x="464" y="652"/>
                  </a:lnTo>
                  <a:lnTo>
                    <a:pt x="468" y="652"/>
                  </a:lnTo>
                  <a:lnTo>
                    <a:pt x="474" y="650"/>
                  </a:lnTo>
                  <a:lnTo>
                    <a:pt x="474" y="650"/>
                  </a:lnTo>
                  <a:lnTo>
                    <a:pt x="478" y="646"/>
                  </a:lnTo>
                  <a:lnTo>
                    <a:pt x="478" y="646"/>
                  </a:lnTo>
                  <a:lnTo>
                    <a:pt x="486" y="646"/>
                  </a:lnTo>
                  <a:lnTo>
                    <a:pt x="486" y="646"/>
                  </a:lnTo>
                  <a:lnTo>
                    <a:pt x="498" y="640"/>
                  </a:lnTo>
                  <a:lnTo>
                    <a:pt x="498" y="640"/>
                  </a:lnTo>
                  <a:lnTo>
                    <a:pt x="500" y="640"/>
                  </a:lnTo>
                  <a:lnTo>
                    <a:pt x="504" y="640"/>
                  </a:lnTo>
                  <a:lnTo>
                    <a:pt x="504" y="640"/>
                  </a:lnTo>
                  <a:lnTo>
                    <a:pt x="508" y="636"/>
                  </a:lnTo>
                  <a:lnTo>
                    <a:pt x="508" y="636"/>
                  </a:lnTo>
                  <a:lnTo>
                    <a:pt x="520" y="632"/>
                  </a:lnTo>
                  <a:lnTo>
                    <a:pt x="526" y="630"/>
                  </a:lnTo>
                  <a:lnTo>
                    <a:pt x="530" y="628"/>
                  </a:lnTo>
                  <a:lnTo>
                    <a:pt x="530" y="628"/>
                  </a:lnTo>
                  <a:lnTo>
                    <a:pt x="532" y="626"/>
                  </a:lnTo>
                  <a:lnTo>
                    <a:pt x="534" y="622"/>
                  </a:lnTo>
                  <a:lnTo>
                    <a:pt x="534" y="622"/>
                  </a:lnTo>
                  <a:lnTo>
                    <a:pt x="536" y="620"/>
                  </a:lnTo>
                  <a:lnTo>
                    <a:pt x="540" y="618"/>
                  </a:lnTo>
                  <a:lnTo>
                    <a:pt x="540" y="618"/>
                  </a:lnTo>
                  <a:lnTo>
                    <a:pt x="550" y="614"/>
                  </a:lnTo>
                  <a:lnTo>
                    <a:pt x="550" y="614"/>
                  </a:lnTo>
                  <a:lnTo>
                    <a:pt x="556" y="614"/>
                  </a:lnTo>
                  <a:lnTo>
                    <a:pt x="556" y="614"/>
                  </a:lnTo>
                  <a:lnTo>
                    <a:pt x="558" y="614"/>
                  </a:lnTo>
                  <a:lnTo>
                    <a:pt x="558" y="614"/>
                  </a:lnTo>
                  <a:lnTo>
                    <a:pt x="560" y="610"/>
                  </a:lnTo>
                  <a:lnTo>
                    <a:pt x="562" y="606"/>
                  </a:lnTo>
                  <a:lnTo>
                    <a:pt x="562" y="606"/>
                  </a:lnTo>
                  <a:lnTo>
                    <a:pt x="566" y="606"/>
                  </a:lnTo>
                  <a:lnTo>
                    <a:pt x="570" y="604"/>
                  </a:lnTo>
                  <a:lnTo>
                    <a:pt x="570" y="604"/>
                  </a:lnTo>
                  <a:lnTo>
                    <a:pt x="570" y="602"/>
                  </a:lnTo>
                  <a:lnTo>
                    <a:pt x="570" y="602"/>
                  </a:lnTo>
                  <a:lnTo>
                    <a:pt x="572" y="598"/>
                  </a:lnTo>
                  <a:lnTo>
                    <a:pt x="574" y="598"/>
                  </a:lnTo>
                  <a:lnTo>
                    <a:pt x="582" y="596"/>
                  </a:lnTo>
                  <a:lnTo>
                    <a:pt x="582" y="596"/>
                  </a:lnTo>
                  <a:lnTo>
                    <a:pt x="582" y="590"/>
                  </a:lnTo>
                  <a:lnTo>
                    <a:pt x="582" y="584"/>
                  </a:lnTo>
                  <a:lnTo>
                    <a:pt x="582" y="584"/>
                  </a:lnTo>
                  <a:lnTo>
                    <a:pt x="588" y="584"/>
                  </a:lnTo>
                  <a:lnTo>
                    <a:pt x="588" y="584"/>
                  </a:lnTo>
                  <a:lnTo>
                    <a:pt x="588" y="580"/>
                  </a:lnTo>
                  <a:lnTo>
                    <a:pt x="590" y="578"/>
                  </a:lnTo>
                  <a:lnTo>
                    <a:pt x="590" y="578"/>
                  </a:lnTo>
                  <a:lnTo>
                    <a:pt x="594" y="574"/>
                  </a:lnTo>
                  <a:lnTo>
                    <a:pt x="594" y="574"/>
                  </a:lnTo>
                  <a:lnTo>
                    <a:pt x="598" y="566"/>
                  </a:lnTo>
                  <a:lnTo>
                    <a:pt x="598" y="566"/>
                  </a:lnTo>
                  <a:lnTo>
                    <a:pt x="596" y="564"/>
                  </a:lnTo>
                  <a:lnTo>
                    <a:pt x="594" y="564"/>
                  </a:lnTo>
                  <a:lnTo>
                    <a:pt x="594" y="564"/>
                  </a:lnTo>
                  <a:lnTo>
                    <a:pt x="588" y="556"/>
                  </a:lnTo>
                  <a:lnTo>
                    <a:pt x="588" y="556"/>
                  </a:lnTo>
                  <a:lnTo>
                    <a:pt x="586" y="556"/>
                  </a:lnTo>
                  <a:lnTo>
                    <a:pt x="584" y="556"/>
                  </a:lnTo>
                  <a:lnTo>
                    <a:pt x="584" y="556"/>
                  </a:lnTo>
                  <a:lnTo>
                    <a:pt x="576" y="552"/>
                  </a:lnTo>
                  <a:lnTo>
                    <a:pt x="576" y="552"/>
                  </a:lnTo>
                  <a:lnTo>
                    <a:pt x="572" y="548"/>
                  </a:lnTo>
                  <a:lnTo>
                    <a:pt x="570" y="544"/>
                  </a:lnTo>
                  <a:lnTo>
                    <a:pt x="570" y="544"/>
                  </a:lnTo>
                  <a:lnTo>
                    <a:pt x="568" y="538"/>
                  </a:lnTo>
                  <a:lnTo>
                    <a:pt x="568" y="538"/>
                  </a:lnTo>
                  <a:lnTo>
                    <a:pt x="568" y="538"/>
                  </a:lnTo>
                  <a:lnTo>
                    <a:pt x="568" y="538"/>
                  </a:lnTo>
                  <a:lnTo>
                    <a:pt x="568" y="534"/>
                  </a:lnTo>
                  <a:lnTo>
                    <a:pt x="568" y="530"/>
                  </a:lnTo>
                  <a:lnTo>
                    <a:pt x="568" y="530"/>
                  </a:lnTo>
                  <a:lnTo>
                    <a:pt x="568" y="530"/>
                  </a:lnTo>
                  <a:lnTo>
                    <a:pt x="564" y="536"/>
                  </a:lnTo>
                  <a:lnTo>
                    <a:pt x="564" y="536"/>
                  </a:lnTo>
                  <a:lnTo>
                    <a:pt x="560" y="540"/>
                  </a:lnTo>
                  <a:lnTo>
                    <a:pt x="556" y="544"/>
                  </a:lnTo>
                  <a:lnTo>
                    <a:pt x="556" y="544"/>
                  </a:lnTo>
                  <a:lnTo>
                    <a:pt x="554" y="548"/>
                  </a:lnTo>
                  <a:lnTo>
                    <a:pt x="554" y="548"/>
                  </a:lnTo>
                  <a:lnTo>
                    <a:pt x="552" y="550"/>
                  </a:lnTo>
                  <a:lnTo>
                    <a:pt x="552" y="550"/>
                  </a:lnTo>
                  <a:lnTo>
                    <a:pt x="548" y="550"/>
                  </a:lnTo>
                  <a:lnTo>
                    <a:pt x="548" y="550"/>
                  </a:lnTo>
                  <a:lnTo>
                    <a:pt x="548" y="550"/>
                  </a:lnTo>
                  <a:lnTo>
                    <a:pt x="548" y="550"/>
                  </a:lnTo>
                  <a:lnTo>
                    <a:pt x="542" y="552"/>
                  </a:lnTo>
                  <a:lnTo>
                    <a:pt x="534" y="550"/>
                  </a:lnTo>
                  <a:lnTo>
                    <a:pt x="534" y="550"/>
                  </a:lnTo>
                  <a:lnTo>
                    <a:pt x="534" y="552"/>
                  </a:lnTo>
                  <a:lnTo>
                    <a:pt x="534" y="552"/>
                  </a:lnTo>
                  <a:lnTo>
                    <a:pt x="528" y="552"/>
                  </a:lnTo>
                  <a:lnTo>
                    <a:pt x="528" y="552"/>
                  </a:lnTo>
                  <a:lnTo>
                    <a:pt x="528" y="550"/>
                  </a:lnTo>
                  <a:lnTo>
                    <a:pt x="526" y="548"/>
                  </a:lnTo>
                  <a:lnTo>
                    <a:pt x="526" y="548"/>
                  </a:lnTo>
                  <a:lnTo>
                    <a:pt x="526" y="548"/>
                  </a:lnTo>
                  <a:lnTo>
                    <a:pt x="526" y="546"/>
                  </a:lnTo>
                  <a:lnTo>
                    <a:pt x="528" y="542"/>
                  </a:lnTo>
                  <a:lnTo>
                    <a:pt x="528" y="542"/>
                  </a:lnTo>
                  <a:lnTo>
                    <a:pt x="528" y="534"/>
                  </a:lnTo>
                  <a:lnTo>
                    <a:pt x="528" y="534"/>
                  </a:lnTo>
                  <a:lnTo>
                    <a:pt x="526" y="532"/>
                  </a:lnTo>
                  <a:lnTo>
                    <a:pt x="526" y="532"/>
                  </a:lnTo>
                  <a:lnTo>
                    <a:pt x="524" y="532"/>
                  </a:lnTo>
                  <a:lnTo>
                    <a:pt x="524" y="532"/>
                  </a:lnTo>
                  <a:lnTo>
                    <a:pt x="522" y="538"/>
                  </a:lnTo>
                  <a:lnTo>
                    <a:pt x="522" y="544"/>
                  </a:lnTo>
                  <a:lnTo>
                    <a:pt x="522" y="544"/>
                  </a:lnTo>
                  <a:lnTo>
                    <a:pt x="522" y="546"/>
                  </a:lnTo>
                  <a:lnTo>
                    <a:pt x="520" y="548"/>
                  </a:lnTo>
                  <a:lnTo>
                    <a:pt x="520" y="548"/>
                  </a:lnTo>
                  <a:lnTo>
                    <a:pt x="518" y="544"/>
                  </a:lnTo>
                  <a:lnTo>
                    <a:pt x="518" y="538"/>
                  </a:lnTo>
                  <a:lnTo>
                    <a:pt x="518" y="538"/>
                  </a:lnTo>
                  <a:lnTo>
                    <a:pt x="516" y="538"/>
                  </a:lnTo>
                  <a:lnTo>
                    <a:pt x="516" y="538"/>
                  </a:lnTo>
                  <a:lnTo>
                    <a:pt x="514" y="534"/>
                  </a:lnTo>
                  <a:lnTo>
                    <a:pt x="514" y="530"/>
                  </a:lnTo>
                  <a:lnTo>
                    <a:pt x="514" y="530"/>
                  </a:lnTo>
                  <a:lnTo>
                    <a:pt x="514" y="528"/>
                  </a:lnTo>
                  <a:lnTo>
                    <a:pt x="514" y="528"/>
                  </a:lnTo>
                  <a:lnTo>
                    <a:pt x="514" y="526"/>
                  </a:lnTo>
                  <a:lnTo>
                    <a:pt x="514" y="526"/>
                  </a:lnTo>
                  <a:lnTo>
                    <a:pt x="512" y="524"/>
                  </a:lnTo>
                  <a:lnTo>
                    <a:pt x="508" y="522"/>
                  </a:lnTo>
                  <a:lnTo>
                    <a:pt x="508" y="522"/>
                  </a:lnTo>
                  <a:lnTo>
                    <a:pt x="506" y="520"/>
                  </a:lnTo>
                  <a:lnTo>
                    <a:pt x="508" y="520"/>
                  </a:lnTo>
                  <a:lnTo>
                    <a:pt x="508" y="520"/>
                  </a:lnTo>
                  <a:lnTo>
                    <a:pt x="504" y="518"/>
                  </a:lnTo>
                  <a:lnTo>
                    <a:pt x="504" y="518"/>
                  </a:lnTo>
                  <a:lnTo>
                    <a:pt x="498" y="502"/>
                  </a:lnTo>
                  <a:lnTo>
                    <a:pt x="498" y="502"/>
                  </a:lnTo>
                  <a:lnTo>
                    <a:pt x="494" y="504"/>
                  </a:lnTo>
                  <a:lnTo>
                    <a:pt x="494" y="504"/>
                  </a:lnTo>
                  <a:lnTo>
                    <a:pt x="494" y="502"/>
                  </a:lnTo>
                  <a:lnTo>
                    <a:pt x="494" y="502"/>
                  </a:lnTo>
                  <a:lnTo>
                    <a:pt x="496" y="500"/>
                  </a:lnTo>
                  <a:lnTo>
                    <a:pt x="496" y="500"/>
                  </a:lnTo>
                  <a:lnTo>
                    <a:pt x="496" y="500"/>
                  </a:lnTo>
                  <a:lnTo>
                    <a:pt x="496" y="496"/>
                  </a:lnTo>
                  <a:lnTo>
                    <a:pt x="496" y="496"/>
                  </a:lnTo>
                  <a:lnTo>
                    <a:pt x="500" y="496"/>
                  </a:lnTo>
                  <a:lnTo>
                    <a:pt x="504" y="496"/>
                  </a:lnTo>
                  <a:lnTo>
                    <a:pt x="504" y="496"/>
                  </a:lnTo>
                  <a:lnTo>
                    <a:pt x="504" y="494"/>
                  </a:lnTo>
                  <a:lnTo>
                    <a:pt x="506" y="492"/>
                  </a:lnTo>
                  <a:lnTo>
                    <a:pt x="508" y="492"/>
                  </a:lnTo>
                  <a:lnTo>
                    <a:pt x="508" y="492"/>
                  </a:lnTo>
                  <a:lnTo>
                    <a:pt x="508" y="494"/>
                  </a:lnTo>
                  <a:lnTo>
                    <a:pt x="508" y="494"/>
                  </a:lnTo>
                  <a:lnTo>
                    <a:pt x="512" y="496"/>
                  </a:lnTo>
                  <a:lnTo>
                    <a:pt x="516" y="496"/>
                  </a:lnTo>
                  <a:lnTo>
                    <a:pt x="516" y="496"/>
                  </a:lnTo>
                  <a:lnTo>
                    <a:pt x="520" y="502"/>
                  </a:lnTo>
                  <a:lnTo>
                    <a:pt x="520" y="504"/>
                  </a:lnTo>
                  <a:lnTo>
                    <a:pt x="520" y="504"/>
                  </a:lnTo>
                  <a:lnTo>
                    <a:pt x="526" y="514"/>
                  </a:lnTo>
                  <a:lnTo>
                    <a:pt x="526" y="514"/>
                  </a:lnTo>
                  <a:lnTo>
                    <a:pt x="530" y="516"/>
                  </a:lnTo>
                  <a:lnTo>
                    <a:pt x="534" y="518"/>
                  </a:lnTo>
                  <a:lnTo>
                    <a:pt x="534" y="518"/>
                  </a:lnTo>
                  <a:lnTo>
                    <a:pt x="540" y="524"/>
                  </a:lnTo>
                  <a:lnTo>
                    <a:pt x="540" y="524"/>
                  </a:lnTo>
                  <a:lnTo>
                    <a:pt x="544" y="526"/>
                  </a:lnTo>
                  <a:lnTo>
                    <a:pt x="548" y="526"/>
                  </a:lnTo>
                  <a:lnTo>
                    <a:pt x="548" y="526"/>
                  </a:lnTo>
                  <a:lnTo>
                    <a:pt x="552" y="528"/>
                  </a:lnTo>
                  <a:lnTo>
                    <a:pt x="554" y="530"/>
                  </a:lnTo>
                  <a:lnTo>
                    <a:pt x="554" y="530"/>
                  </a:lnTo>
                  <a:lnTo>
                    <a:pt x="558" y="526"/>
                  </a:lnTo>
                  <a:lnTo>
                    <a:pt x="560" y="524"/>
                  </a:lnTo>
                  <a:lnTo>
                    <a:pt x="560" y="524"/>
                  </a:lnTo>
                  <a:lnTo>
                    <a:pt x="566" y="522"/>
                  </a:lnTo>
                  <a:lnTo>
                    <a:pt x="570" y="522"/>
                  </a:lnTo>
                  <a:lnTo>
                    <a:pt x="570" y="522"/>
                  </a:lnTo>
                  <a:lnTo>
                    <a:pt x="572" y="524"/>
                  </a:lnTo>
                  <a:lnTo>
                    <a:pt x="572" y="524"/>
                  </a:lnTo>
                  <a:lnTo>
                    <a:pt x="574" y="528"/>
                  </a:lnTo>
                  <a:lnTo>
                    <a:pt x="574" y="528"/>
                  </a:lnTo>
                  <a:lnTo>
                    <a:pt x="576" y="532"/>
                  </a:lnTo>
                  <a:lnTo>
                    <a:pt x="576" y="534"/>
                  </a:lnTo>
                  <a:lnTo>
                    <a:pt x="576" y="534"/>
                  </a:lnTo>
                  <a:lnTo>
                    <a:pt x="582" y="538"/>
                  </a:lnTo>
                  <a:lnTo>
                    <a:pt x="590" y="538"/>
                  </a:lnTo>
                  <a:lnTo>
                    <a:pt x="590" y="538"/>
                  </a:lnTo>
                  <a:lnTo>
                    <a:pt x="592" y="540"/>
                  </a:lnTo>
                  <a:lnTo>
                    <a:pt x="592" y="540"/>
                  </a:lnTo>
                  <a:lnTo>
                    <a:pt x="604" y="540"/>
                  </a:lnTo>
                  <a:lnTo>
                    <a:pt x="604" y="540"/>
                  </a:lnTo>
                  <a:lnTo>
                    <a:pt x="610" y="542"/>
                  </a:lnTo>
                  <a:lnTo>
                    <a:pt x="610" y="542"/>
                  </a:lnTo>
                  <a:lnTo>
                    <a:pt x="616" y="542"/>
                  </a:lnTo>
                  <a:lnTo>
                    <a:pt x="622" y="540"/>
                  </a:lnTo>
                  <a:lnTo>
                    <a:pt x="630" y="540"/>
                  </a:lnTo>
                  <a:lnTo>
                    <a:pt x="630" y="540"/>
                  </a:lnTo>
                  <a:lnTo>
                    <a:pt x="636" y="538"/>
                  </a:lnTo>
                  <a:lnTo>
                    <a:pt x="636" y="538"/>
                  </a:lnTo>
                  <a:lnTo>
                    <a:pt x="638" y="540"/>
                  </a:lnTo>
                  <a:lnTo>
                    <a:pt x="644" y="540"/>
                  </a:lnTo>
                  <a:lnTo>
                    <a:pt x="656" y="538"/>
                  </a:lnTo>
                  <a:lnTo>
                    <a:pt x="656" y="538"/>
                  </a:lnTo>
                  <a:lnTo>
                    <a:pt x="658" y="540"/>
                  </a:lnTo>
                  <a:lnTo>
                    <a:pt x="658" y="544"/>
                  </a:lnTo>
                  <a:lnTo>
                    <a:pt x="658" y="544"/>
                  </a:lnTo>
                  <a:lnTo>
                    <a:pt x="662" y="546"/>
                  </a:lnTo>
                  <a:lnTo>
                    <a:pt x="662" y="546"/>
                  </a:lnTo>
                  <a:lnTo>
                    <a:pt x="664" y="552"/>
                  </a:lnTo>
                  <a:lnTo>
                    <a:pt x="664" y="552"/>
                  </a:lnTo>
                  <a:lnTo>
                    <a:pt x="666" y="552"/>
                  </a:lnTo>
                  <a:lnTo>
                    <a:pt x="670" y="554"/>
                  </a:lnTo>
                  <a:lnTo>
                    <a:pt x="670" y="554"/>
                  </a:lnTo>
                  <a:lnTo>
                    <a:pt x="672" y="558"/>
                  </a:lnTo>
                  <a:lnTo>
                    <a:pt x="672" y="558"/>
                  </a:lnTo>
                  <a:lnTo>
                    <a:pt x="676" y="560"/>
                  </a:lnTo>
                  <a:lnTo>
                    <a:pt x="680" y="562"/>
                  </a:lnTo>
                  <a:lnTo>
                    <a:pt x="684" y="562"/>
                  </a:lnTo>
                  <a:lnTo>
                    <a:pt x="690" y="562"/>
                  </a:lnTo>
                  <a:lnTo>
                    <a:pt x="690" y="562"/>
                  </a:lnTo>
                  <a:lnTo>
                    <a:pt x="688" y="564"/>
                  </a:lnTo>
                  <a:lnTo>
                    <a:pt x="688" y="564"/>
                  </a:lnTo>
                  <a:lnTo>
                    <a:pt x="686" y="566"/>
                  </a:lnTo>
                  <a:lnTo>
                    <a:pt x="682" y="566"/>
                  </a:lnTo>
                  <a:lnTo>
                    <a:pt x="678" y="566"/>
                  </a:lnTo>
                  <a:lnTo>
                    <a:pt x="676" y="566"/>
                  </a:lnTo>
                  <a:lnTo>
                    <a:pt x="676" y="566"/>
                  </a:lnTo>
                  <a:lnTo>
                    <a:pt x="684" y="576"/>
                  </a:lnTo>
                  <a:lnTo>
                    <a:pt x="690" y="580"/>
                  </a:lnTo>
                  <a:lnTo>
                    <a:pt x="694" y="582"/>
                  </a:lnTo>
                  <a:lnTo>
                    <a:pt x="694" y="582"/>
                  </a:lnTo>
                  <a:lnTo>
                    <a:pt x="698" y="580"/>
                  </a:lnTo>
                  <a:lnTo>
                    <a:pt x="698" y="580"/>
                  </a:lnTo>
                  <a:lnTo>
                    <a:pt x="704" y="578"/>
                  </a:lnTo>
                  <a:lnTo>
                    <a:pt x="706" y="576"/>
                  </a:lnTo>
                  <a:lnTo>
                    <a:pt x="704" y="572"/>
                  </a:lnTo>
                  <a:lnTo>
                    <a:pt x="704" y="572"/>
                  </a:lnTo>
                  <a:lnTo>
                    <a:pt x="706" y="570"/>
                  </a:lnTo>
                  <a:lnTo>
                    <a:pt x="706" y="570"/>
                  </a:lnTo>
                  <a:lnTo>
                    <a:pt x="710" y="568"/>
                  </a:lnTo>
                  <a:lnTo>
                    <a:pt x="710" y="568"/>
                  </a:lnTo>
                  <a:lnTo>
                    <a:pt x="710" y="576"/>
                  </a:lnTo>
                  <a:lnTo>
                    <a:pt x="710" y="576"/>
                  </a:lnTo>
                  <a:lnTo>
                    <a:pt x="712" y="578"/>
                  </a:lnTo>
                  <a:lnTo>
                    <a:pt x="712" y="582"/>
                  </a:lnTo>
                  <a:lnTo>
                    <a:pt x="712" y="582"/>
                  </a:lnTo>
                  <a:lnTo>
                    <a:pt x="712" y="584"/>
                  </a:lnTo>
                  <a:lnTo>
                    <a:pt x="710" y="586"/>
                  </a:lnTo>
                  <a:lnTo>
                    <a:pt x="710" y="586"/>
                  </a:lnTo>
                  <a:lnTo>
                    <a:pt x="712" y="600"/>
                  </a:lnTo>
                  <a:lnTo>
                    <a:pt x="712" y="600"/>
                  </a:lnTo>
                  <a:lnTo>
                    <a:pt x="716" y="618"/>
                  </a:lnTo>
                  <a:lnTo>
                    <a:pt x="716" y="618"/>
                  </a:lnTo>
                  <a:lnTo>
                    <a:pt x="720" y="628"/>
                  </a:lnTo>
                  <a:lnTo>
                    <a:pt x="724" y="638"/>
                  </a:lnTo>
                  <a:lnTo>
                    <a:pt x="724" y="638"/>
                  </a:lnTo>
                  <a:lnTo>
                    <a:pt x="730" y="650"/>
                  </a:lnTo>
                  <a:lnTo>
                    <a:pt x="730" y="650"/>
                  </a:lnTo>
                  <a:lnTo>
                    <a:pt x="732" y="658"/>
                  </a:lnTo>
                  <a:lnTo>
                    <a:pt x="732" y="658"/>
                  </a:lnTo>
                  <a:lnTo>
                    <a:pt x="734" y="662"/>
                  </a:lnTo>
                  <a:lnTo>
                    <a:pt x="734" y="662"/>
                  </a:lnTo>
                  <a:lnTo>
                    <a:pt x="742" y="678"/>
                  </a:lnTo>
                  <a:lnTo>
                    <a:pt x="742" y="678"/>
                  </a:lnTo>
                  <a:lnTo>
                    <a:pt x="744" y="686"/>
                  </a:lnTo>
                  <a:lnTo>
                    <a:pt x="744" y="686"/>
                  </a:lnTo>
                  <a:lnTo>
                    <a:pt x="750" y="692"/>
                  </a:lnTo>
                  <a:lnTo>
                    <a:pt x="750" y="692"/>
                  </a:lnTo>
                  <a:lnTo>
                    <a:pt x="754" y="692"/>
                  </a:lnTo>
                  <a:lnTo>
                    <a:pt x="756" y="688"/>
                  </a:lnTo>
                  <a:lnTo>
                    <a:pt x="756" y="688"/>
                  </a:lnTo>
                  <a:lnTo>
                    <a:pt x="758" y="684"/>
                  </a:lnTo>
                  <a:lnTo>
                    <a:pt x="758" y="684"/>
                  </a:lnTo>
                  <a:lnTo>
                    <a:pt x="764" y="682"/>
                  </a:lnTo>
                  <a:lnTo>
                    <a:pt x="764" y="682"/>
                  </a:lnTo>
                  <a:lnTo>
                    <a:pt x="764" y="680"/>
                  </a:lnTo>
                  <a:lnTo>
                    <a:pt x="764" y="680"/>
                  </a:lnTo>
                  <a:lnTo>
                    <a:pt x="766" y="674"/>
                  </a:lnTo>
                  <a:lnTo>
                    <a:pt x="766" y="674"/>
                  </a:lnTo>
                  <a:lnTo>
                    <a:pt x="770" y="674"/>
                  </a:lnTo>
                  <a:lnTo>
                    <a:pt x="770" y="674"/>
                  </a:lnTo>
                  <a:lnTo>
                    <a:pt x="770" y="668"/>
                  </a:lnTo>
                  <a:lnTo>
                    <a:pt x="770" y="662"/>
                  </a:lnTo>
                  <a:lnTo>
                    <a:pt x="770" y="662"/>
                  </a:lnTo>
                  <a:lnTo>
                    <a:pt x="772" y="658"/>
                  </a:lnTo>
                  <a:lnTo>
                    <a:pt x="774" y="652"/>
                  </a:lnTo>
                  <a:lnTo>
                    <a:pt x="774" y="648"/>
                  </a:lnTo>
                  <a:lnTo>
                    <a:pt x="774" y="644"/>
                  </a:lnTo>
                  <a:lnTo>
                    <a:pt x="774" y="644"/>
                  </a:lnTo>
                  <a:lnTo>
                    <a:pt x="774" y="636"/>
                  </a:lnTo>
                  <a:lnTo>
                    <a:pt x="774" y="630"/>
                  </a:lnTo>
                  <a:lnTo>
                    <a:pt x="774" y="630"/>
                  </a:lnTo>
                  <a:lnTo>
                    <a:pt x="774" y="626"/>
                  </a:lnTo>
                  <a:lnTo>
                    <a:pt x="774" y="626"/>
                  </a:lnTo>
                  <a:lnTo>
                    <a:pt x="778" y="624"/>
                  </a:lnTo>
                  <a:lnTo>
                    <a:pt x="780" y="626"/>
                  </a:lnTo>
                  <a:lnTo>
                    <a:pt x="780" y="626"/>
                  </a:lnTo>
                  <a:lnTo>
                    <a:pt x="784" y="620"/>
                  </a:lnTo>
                  <a:lnTo>
                    <a:pt x="784" y="620"/>
                  </a:lnTo>
                  <a:lnTo>
                    <a:pt x="790" y="620"/>
                  </a:lnTo>
                  <a:lnTo>
                    <a:pt x="790" y="620"/>
                  </a:lnTo>
                  <a:lnTo>
                    <a:pt x="792" y="616"/>
                  </a:lnTo>
                  <a:lnTo>
                    <a:pt x="794" y="612"/>
                  </a:lnTo>
                  <a:lnTo>
                    <a:pt x="794" y="612"/>
                  </a:lnTo>
                  <a:lnTo>
                    <a:pt x="798" y="610"/>
                  </a:lnTo>
                  <a:lnTo>
                    <a:pt x="798" y="610"/>
                  </a:lnTo>
                  <a:lnTo>
                    <a:pt x="804" y="604"/>
                  </a:lnTo>
                  <a:lnTo>
                    <a:pt x="804" y="604"/>
                  </a:lnTo>
                  <a:lnTo>
                    <a:pt x="808" y="602"/>
                  </a:lnTo>
                  <a:lnTo>
                    <a:pt x="808" y="602"/>
                  </a:lnTo>
                  <a:lnTo>
                    <a:pt x="816" y="592"/>
                  </a:lnTo>
                  <a:lnTo>
                    <a:pt x="816" y="592"/>
                  </a:lnTo>
                  <a:lnTo>
                    <a:pt x="826" y="590"/>
                  </a:lnTo>
                  <a:lnTo>
                    <a:pt x="826" y="590"/>
                  </a:lnTo>
                  <a:lnTo>
                    <a:pt x="828" y="586"/>
                  </a:lnTo>
                  <a:lnTo>
                    <a:pt x="832" y="582"/>
                  </a:lnTo>
                  <a:lnTo>
                    <a:pt x="832" y="582"/>
                  </a:lnTo>
                  <a:lnTo>
                    <a:pt x="830" y="578"/>
                  </a:lnTo>
                  <a:lnTo>
                    <a:pt x="830" y="578"/>
                  </a:lnTo>
                  <a:lnTo>
                    <a:pt x="834" y="576"/>
                  </a:lnTo>
                  <a:lnTo>
                    <a:pt x="838" y="574"/>
                  </a:lnTo>
                  <a:lnTo>
                    <a:pt x="838" y="574"/>
                  </a:lnTo>
                  <a:lnTo>
                    <a:pt x="842" y="570"/>
                  </a:lnTo>
                  <a:lnTo>
                    <a:pt x="842" y="570"/>
                  </a:lnTo>
                  <a:lnTo>
                    <a:pt x="844" y="574"/>
                  </a:lnTo>
                  <a:lnTo>
                    <a:pt x="844" y="574"/>
                  </a:lnTo>
                  <a:lnTo>
                    <a:pt x="844" y="574"/>
                  </a:lnTo>
                  <a:lnTo>
                    <a:pt x="844" y="574"/>
                  </a:lnTo>
                  <a:lnTo>
                    <a:pt x="846" y="570"/>
                  </a:lnTo>
                  <a:lnTo>
                    <a:pt x="846" y="570"/>
                  </a:lnTo>
                  <a:lnTo>
                    <a:pt x="846" y="570"/>
                  </a:lnTo>
                  <a:lnTo>
                    <a:pt x="846" y="570"/>
                  </a:lnTo>
                  <a:lnTo>
                    <a:pt x="848" y="574"/>
                  </a:lnTo>
                  <a:lnTo>
                    <a:pt x="850" y="574"/>
                  </a:lnTo>
                  <a:lnTo>
                    <a:pt x="850" y="574"/>
                  </a:lnTo>
                  <a:lnTo>
                    <a:pt x="850" y="572"/>
                  </a:lnTo>
                  <a:lnTo>
                    <a:pt x="850" y="572"/>
                  </a:lnTo>
                  <a:lnTo>
                    <a:pt x="852" y="572"/>
                  </a:lnTo>
                  <a:lnTo>
                    <a:pt x="852" y="572"/>
                  </a:lnTo>
                  <a:lnTo>
                    <a:pt x="854" y="570"/>
                  </a:lnTo>
                  <a:lnTo>
                    <a:pt x="854" y="570"/>
                  </a:lnTo>
                  <a:lnTo>
                    <a:pt x="854" y="570"/>
                  </a:lnTo>
                  <a:lnTo>
                    <a:pt x="854" y="570"/>
                  </a:lnTo>
                  <a:lnTo>
                    <a:pt x="854" y="572"/>
                  </a:lnTo>
                  <a:lnTo>
                    <a:pt x="856" y="572"/>
                  </a:lnTo>
                  <a:lnTo>
                    <a:pt x="856" y="572"/>
                  </a:lnTo>
                  <a:lnTo>
                    <a:pt x="858" y="568"/>
                  </a:lnTo>
                  <a:lnTo>
                    <a:pt x="858" y="568"/>
                  </a:lnTo>
                  <a:lnTo>
                    <a:pt x="858" y="568"/>
                  </a:lnTo>
                  <a:lnTo>
                    <a:pt x="858" y="568"/>
                  </a:lnTo>
                  <a:lnTo>
                    <a:pt x="860" y="572"/>
                  </a:lnTo>
                  <a:lnTo>
                    <a:pt x="860" y="572"/>
                  </a:lnTo>
                  <a:lnTo>
                    <a:pt x="860" y="572"/>
                  </a:lnTo>
                  <a:lnTo>
                    <a:pt x="862" y="570"/>
                  </a:lnTo>
                  <a:lnTo>
                    <a:pt x="864" y="568"/>
                  </a:lnTo>
                  <a:lnTo>
                    <a:pt x="864" y="568"/>
                  </a:lnTo>
                  <a:lnTo>
                    <a:pt x="864" y="566"/>
                  </a:lnTo>
                  <a:lnTo>
                    <a:pt x="862" y="564"/>
                  </a:lnTo>
                  <a:lnTo>
                    <a:pt x="862" y="564"/>
                  </a:lnTo>
                  <a:lnTo>
                    <a:pt x="864" y="562"/>
                  </a:lnTo>
                  <a:lnTo>
                    <a:pt x="864" y="562"/>
                  </a:lnTo>
                  <a:lnTo>
                    <a:pt x="864" y="560"/>
                  </a:lnTo>
                  <a:lnTo>
                    <a:pt x="864" y="560"/>
                  </a:lnTo>
                  <a:lnTo>
                    <a:pt x="866" y="564"/>
                  </a:lnTo>
                  <a:lnTo>
                    <a:pt x="866" y="564"/>
                  </a:lnTo>
                  <a:lnTo>
                    <a:pt x="870" y="564"/>
                  </a:lnTo>
                  <a:lnTo>
                    <a:pt x="870" y="564"/>
                  </a:lnTo>
                  <a:lnTo>
                    <a:pt x="874" y="568"/>
                  </a:lnTo>
                  <a:lnTo>
                    <a:pt x="876" y="574"/>
                  </a:lnTo>
                  <a:lnTo>
                    <a:pt x="878" y="580"/>
                  </a:lnTo>
                  <a:lnTo>
                    <a:pt x="880" y="582"/>
                  </a:lnTo>
                  <a:lnTo>
                    <a:pt x="882" y="584"/>
                  </a:lnTo>
                  <a:lnTo>
                    <a:pt x="882" y="584"/>
                  </a:lnTo>
                  <a:lnTo>
                    <a:pt x="884" y="584"/>
                  </a:lnTo>
                  <a:lnTo>
                    <a:pt x="884" y="586"/>
                  </a:lnTo>
                  <a:lnTo>
                    <a:pt x="884" y="586"/>
                  </a:lnTo>
                  <a:lnTo>
                    <a:pt x="888" y="588"/>
                  </a:lnTo>
                  <a:lnTo>
                    <a:pt x="888" y="588"/>
                  </a:lnTo>
                  <a:lnTo>
                    <a:pt x="890" y="590"/>
                  </a:lnTo>
                  <a:lnTo>
                    <a:pt x="892" y="594"/>
                  </a:lnTo>
                  <a:lnTo>
                    <a:pt x="892" y="594"/>
                  </a:lnTo>
                  <a:lnTo>
                    <a:pt x="892" y="594"/>
                  </a:lnTo>
                  <a:lnTo>
                    <a:pt x="888" y="594"/>
                  </a:lnTo>
                  <a:lnTo>
                    <a:pt x="888" y="594"/>
                  </a:lnTo>
                  <a:lnTo>
                    <a:pt x="892" y="596"/>
                  </a:lnTo>
                  <a:lnTo>
                    <a:pt x="892" y="596"/>
                  </a:lnTo>
                  <a:lnTo>
                    <a:pt x="892" y="596"/>
                  </a:lnTo>
                  <a:lnTo>
                    <a:pt x="892" y="596"/>
                  </a:lnTo>
                  <a:lnTo>
                    <a:pt x="892" y="594"/>
                  </a:lnTo>
                  <a:lnTo>
                    <a:pt x="892" y="594"/>
                  </a:lnTo>
                  <a:lnTo>
                    <a:pt x="896" y="602"/>
                  </a:lnTo>
                  <a:lnTo>
                    <a:pt x="898" y="612"/>
                  </a:lnTo>
                  <a:lnTo>
                    <a:pt x="898" y="612"/>
                  </a:lnTo>
                  <a:lnTo>
                    <a:pt x="896" y="618"/>
                  </a:lnTo>
                  <a:lnTo>
                    <a:pt x="894" y="622"/>
                  </a:lnTo>
                  <a:lnTo>
                    <a:pt x="894" y="622"/>
                  </a:lnTo>
                  <a:lnTo>
                    <a:pt x="896" y="624"/>
                  </a:lnTo>
                  <a:lnTo>
                    <a:pt x="896" y="624"/>
                  </a:lnTo>
                  <a:lnTo>
                    <a:pt x="900" y="622"/>
                  </a:lnTo>
                  <a:lnTo>
                    <a:pt x="900" y="622"/>
                  </a:lnTo>
                  <a:lnTo>
                    <a:pt x="900" y="624"/>
                  </a:lnTo>
                  <a:lnTo>
                    <a:pt x="900" y="624"/>
                  </a:lnTo>
                  <a:lnTo>
                    <a:pt x="900" y="624"/>
                  </a:lnTo>
                  <a:lnTo>
                    <a:pt x="900" y="624"/>
                  </a:lnTo>
                  <a:lnTo>
                    <a:pt x="900" y="624"/>
                  </a:lnTo>
                  <a:lnTo>
                    <a:pt x="904" y="624"/>
                  </a:lnTo>
                  <a:lnTo>
                    <a:pt x="904" y="624"/>
                  </a:lnTo>
                  <a:lnTo>
                    <a:pt x="904" y="624"/>
                  </a:lnTo>
                  <a:lnTo>
                    <a:pt x="904" y="626"/>
                  </a:lnTo>
                  <a:lnTo>
                    <a:pt x="906" y="624"/>
                  </a:lnTo>
                  <a:lnTo>
                    <a:pt x="908" y="622"/>
                  </a:lnTo>
                  <a:lnTo>
                    <a:pt x="908" y="622"/>
                  </a:lnTo>
                  <a:lnTo>
                    <a:pt x="914" y="618"/>
                  </a:lnTo>
                  <a:lnTo>
                    <a:pt x="916" y="616"/>
                  </a:lnTo>
                  <a:lnTo>
                    <a:pt x="916" y="612"/>
                  </a:lnTo>
                  <a:lnTo>
                    <a:pt x="918" y="612"/>
                  </a:lnTo>
                  <a:lnTo>
                    <a:pt x="918" y="612"/>
                  </a:lnTo>
                  <a:lnTo>
                    <a:pt x="920" y="616"/>
                  </a:lnTo>
                  <a:lnTo>
                    <a:pt x="922" y="618"/>
                  </a:lnTo>
                  <a:lnTo>
                    <a:pt x="924" y="620"/>
                  </a:lnTo>
                  <a:lnTo>
                    <a:pt x="924" y="620"/>
                  </a:lnTo>
                  <a:lnTo>
                    <a:pt x="926" y="636"/>
                  </a:lnTo>
                  <a:lnTo>
                    <a:pt x="926" y="636"/>
                  </a:lnTo>
                  <a:lnTo>
                    <a:pt x="932" y="648"/>
                  </a:lnTo>
                  <a:lnTo>
                    <a:pt x="932" y="648"/>
                  </a:lnTo>
                  <a:lnTo>
                    <a:pt x="932" y="654"/>
                  </a:lnTo>
                  <a:lnTo>
                    <a:pt x="932" y="662"/>
                  </a:lnTo>
                  <a:lnTo>
                    <a:pt x="932" y="662"/>
                  </a:lnTo>
                  <a:lnTo>
                    <a:pt x="934" y="662"/>
                  </a:lnTo>
                  <a:lnTo>
                    <a:pt x="934" y="662"/>
                  </a:lnTo>
                  <a:lnTo>
                    <a:pt x="932" y="668"/>
                  </a:lnTo>
                  <a:lnTo>
                    <a:pt x="930" y="674"/>
                  </a:lnTo>
                  <a:lnTo>
                    <a:pt x="930" y="674"/>
                  </a:lnTo>
                  <a:lnTo>
                    <a:pt x="932" y="674"/>
                  </a:lnTo>
                  <a:lnTo>
                    <a:pt x="932" y="674"/>
                  </a:lnTo>
                  <a:lnTo>
                    <a:pt x="930" y="682"/>
                  </a:lnTo>
                  <a:lnTo>
                    <a:pt x="928" y="688"/>
                  </a:lnTo>
                  <a:lnTo>
                    <a:pt x="930" y="692"/>
                  </a:lnTo>
                  <a:lnTo>
                    <a:pt x="930" y="692"/>
                  </a:lnTo>
                  <a:lnTo>
                    <a:pt x="932" y="690"/>
                  </a:lnTo>
                  <a:lnTo>
                    <a:pt x="932" y="690"/>
                  </a:lnTo>
                  <a:lnTo>
                    <a:pt x="936" y="694"/>
                  </a:lnTo>
                  <a:lnTo>
                    <a:pt x="938" y="698"/>
                  </a:lnTo>
                  <a:lnTo>
                    <a:pt x="938" y="698"/>
                  </a:lnTo>
                  <a:lnTo>
                    <a:pt x="940" y="698"/>
                  </a:lnTo>
                  <a:lnTo>
                    <a:pt x="940" y="698"/>
                  </a:lnTo>
                  <a:lnTo>
                    <a:pt x="942" y="704"/>
                  </a:lnTo>
                  <a:lnTo>
                    <a:pt x="942" y="704"/>
                  </a:lnTo>
                  <a:lnTo>
                    <a:pt x="942" y="704"/>
                  </a:lnTo>
                  <a:lnTo>
                    <a:pt x="942" y="704"/>
                  </a:lnTo>
                  <a:lnTo>
                    <a:pt x="944" y="706"/>
                  </a:lnTo>
                  <a:lnTo>
                    <a:pt x="946" y="706"/>
                  </a:lnTo>
                  <a:lnTo>
                    <a:pt x="946" y="706"/>
                  </a:lnTo>
                  <a:lnTo>
                    <a:pt x="946" y="706"/>
                  </a:lnTo>
                  <a:lnTo>
                    <a:pt x="946" y="706"/>
                  </a:lnTo>
                  <a:lnTo>
                    <a:pt x="946" y="712"/>
                  </a:lnTo>
                  <a:lnTo>
                    <a:pt x="948" y="718"/>
                  </a:lnTo>
                  <a:lnTo>
                    <a:pt x="948" y="718"/>
                  </a:lnTo>
                  <a:lnTo>
                    <a:pt x="950" y="722"/>
                  </a:lnTo>
                  <a:lnTo>
                    <a:pt x="950" y="722"/>
                  </a:lnTo>
                  <a:lnTo>
                    <a:pt x="950" y="726"/>
                  </a:lnTo>
                  <a:lnTo>
                    <a:pt x="950" y="728"/>
                  </a:lnTo>
                  <a:lnTo>
                    <a:pt x="950" y="728"/>
                  </a:lnTo>
                  <a:lnTo>
                    <a:pt x="950" y="728"/>
                  </a:lnTo>
                  <a:lnTo>
                    <a:pt x="950" y="728"/>
                  </a:lnTo>
                  <a:lnTo>
                    <a:pt x="954" y="702"/>
                  </a:lnTo>
                  <a:lnTo>
                    <a:pt x="954" y="702"/>
                  </a:lnTo>
                  <a:lnTo>
                    <a:pt x="950" y="702"/>
                  </a:lnTo>
                  <a:lnTo>
                    <a:pt x="948" y="698"/>
                  </a:lnTo>
                  <a:lnTo>
                    <a:pt x="946" y="688"/>
                  </a:lnTo>
                  <a:lnTo>
                    <a:pt x="946" y="688"/>
                  </a:lnTo>
                  <a:close/>
                  <a:moveTo>
                    <a:pt x="312" y="384"/>
                  </a:moveTo>
                  <a:lnTo>
                    <a:pt x="312" y="384"/>
                  </a:lnTo>
                  <a:lnTo>
                    <a:pt x="310" y="382"/>
                  </a:lnTo>
                  <a:lnTo>
                    <a:pt x="310" y="382"/>
                  </a:lnTo>
                  <a:lnTo>
                    <a:pt x="310" y="382"/>
                  </a:lnTo>
                  <a:lnTo>
                    <a:pt x="310" y="382"/>
                  </a:lnTo>
                  <a:lnTo>
                    <a:pt x="312" y="382"/>
                  </a:lnTo>
                  <a:lnTo>
                    <a:pt x="312" y="382"/>
                  </a:lnTo>
                  <a:lnTo>
                    <a:pt x="312" y="384"/>
                  </a:lnTo>
                  <a:lnTo>
                    <a:pt x="312" y="384"/>
                  </a:lnTo>
                  <a:lnTo>
                    <a:pt x="312" y="384"/>
                  </a:lnTo>
                  <a:lnTo>
                    <a:pt x="312" y="384"/>
                  </a:lnTo>
                  <a:close/>
                  <a:moveTo>
                    <a:pt x="554" y="390"/>
                  </a:moveTo>
                  <a:lnTo>
                    <a:pt x="554" y="390"/>
                  </a:lnTo>
                  <a:lnTo>
                    <a:pt x="552" y="388"/>
                  </a:lnTo>
                  <a:lnTo>
                    <a:pt x="552" y="388"/>
                  </a:lnTo>
                  <a:lnTo>
                    <a:pt x="552" y="390"/>
                  </a:lnTo>
                  <a:lnTo>
                    <a:pt x="552" y="390"/>
                  </a:lnTo>
                  <a:lnTo>
                    <a:pt x="550" y="390"/>
                  </a:lnTo>
                  <a:lnTo>
                    <a:pt x="550" y="390"/>
                  </a:lnTo>
                  <a:lnTo>
                    <a:pt x="548" y="392"/>
                  </a:lnTo>
                  <a:lnTo>
                    <a:pt x="548" y="392"/>
                  </a:lnTo>
                  <a:lnTo>
                    <a:pt x="546" y="392"/>
                  </a:lnTo>
                  <a:lnTo>
                    <a:pt x="546" y="392"/>
                  </a:lnTo>
                  <a:lnTo>
                    <a:pt x="546" y="390"/>
                  </a:lnTo>
                  <a:lnTo>
                    <a:pt x="546" y="390"/>
                  </a:lnTo>
                  <a:lnTo>
                    <a:pt x="546" y="388"/>
                  </a:lnTo>
                  <a:lnTo>
                    <a:pt x="546" y="388"/>
                  </a:lnTo>
                  <a:lnTo>
                    <a:pt x="544" y="390"/>
                  </a:lnTo>
                  <a:lnTo>
                    <a:pt x="544" y="390"/>
                  </a:lnTo>
                  <a:lnTo>
                    <a:pt x="542" y="390"/>
                  </a:lnTo>
                  <a:lnTo>
                    <a:pt x="542" y="390"/>
                  </a:lnTo>
                  <a:lnTo>
                    <a:pt x="540" y="386"/>
                  </a:lnTo>
                  <a:lnTo>
                    <a:pt x="540" y="386"/>
                  </a:lnTo>
                  <a:lnTo>
                    <a:pt x="538" y="392"/>
                  </a:lnTo>
                  <a:lnTo>
                    <a:pt x="540" y="398"/>
                  </a:lnTo>
                  <a:lnTo>
                    <a:pt x="540" y="398"/>
                  </a:lnTo>
                  <a:lnTo>
                    <a:pt x="546" y="398"/>
                  </a:lnTo>
                  <a:lnTo>
                    <a:pt x="546" y="398"/>
                  </a:lnTo>
                  <a:lnTo>
                    <a:pt x="544" y="400"/>
                  </a:lnTo>
                  <a:lnTo>
                    <a:pt x="544" y="400"/>
                  </a:lnTo>
                  <a:lnTo>
                    <a:pt x="544" y="400"/>
                  </a:lnTo>
                  <a:lnTo>
                    <a:pt x="544" y="400"/>
                  </a:lnTo>
                  <a:lnTo>
                    <a:pt x="546" y="402"/>
                  </a:lnTo>
                  <a:lnTo>
                    <a:pt x="546" y="402"/>
                  </a:lnTo>
                  <a:lnTo>
                    <a:pt x="546" y="402"/>
                  </a:lnTo>
                  <a:lnTo>
                    <a:pt x="542" y="402"/>
                  </a:lnTo>
                  <a:lnTo>
                    <a:pt x="542" y="402"/>
                  </a:lnTo>
                  <a:lnTo>
                    <a:pt x="542" y="404"/>
                  </a:lnTo>
                  <a:lnTo>
                    <a:pt x="542" y="404"/>
                  </a:lnTo>
                  <a:lnTo>
                    <a:pt x="542" y="404"/>
                  </a:lnTo>
                  <a:lnTo>
                    <a:pt x="546" y="404"/>
                  </a:lnTo>
                  <a:lnTo>
                    <a:pt x="546" y="404"/>
                  </a:lnTo>
                  <a:lnTo>
                    <a:pt x="548" y="408"/>
                  </a:lnTo>
                  <a:lnTo>
                    <a:pt x="548" y="408"/>
                  </a:lnTo>
                  <a:lnTo>
                    <a:pt x="548" y="414"/>
                  </a:lnTo>
                  <a:lnTo>
                    <a:pt x="548" y="414"/>
                  </a:lnTo>
                  <a:lnTo>
                    <a:pt x="548" y="418"/>
                  </a:lnTo>
                  <a:lnTo>
                    <a:pt x="548" y="418"/>
                  </a:lnTo>
                  <a:lnTo>
                    <a:pt x="548" y="424"/>
                  </a:lnTo>
                  <a:lnTo>
                    <a:pt x="548" y="428"/>
                  </a:lnTo>
                  <a:lnTo>
                    <a:pt x="548" y="430"/>
                  </a:lnTo>
                  <a:lnTo>
                    <a:pt x="548" y="430"/>
                  </a:lnTo>
                  <a:lnTo>
                    <a:pt x="544" y="432"/>
                  </a:lnTo>
                  <a:lnTo>
                    <a:pt x="540" y="432"/>
                  </a:lnTo>
                  <a:lnTo>
                    <a:pt x="540" y="432"/>
                  </a:lnTo>
                  <a:lnTo>
                    <a:pt x="532" y="432"/>
                  </a:lnTo>
                  <a:lnTo>
                    <a:pt x="524" y="432"/>
                  </a:lnTo>
                  <a:lnTo>
                    <a:pt x="518" y="430"/>
                  </a:lnTo>
                  <a:lnTo>
                    <a:pt x="514" y="426"/>
                  </a:lnTo>
                  <a:lnTo>
                    <a:pt x="514" y="426"/>
                  </a:lnTo>
                  <a:lnTo>
                    <a:pt x="504" y="422"/>
                  </a:lnTo>
                  <a:lnTo>
                    <a:pt x="504" y="422"/>
                  </a:lnTo>
                  <a:lnTo>
                    <a:pt x="504" y="418"/>
                  </a:lnTo>
                  <a:lnTo>
                    <a:pt x="504" y="414"/>
                  </a:lnTo>
                  <a:lnTo>
                    <a:pt x="506" y="406"/>
                  </a:lnTo>
                  <a:lnTo>
                    <a:pt x="506" y="406"/>
                  </a:lnTo>
                  <a:lnTo>
                    <a:pt x="506" y="406"/>
                  </a:lnTo>
                  <a:lnTo>
                    <a:pt x="506" y="406"/>
                  </a:lnTo>
                  <a:lnTo>
                    <a:pt x="506" y="408"/>
                  </a:lnTo>
                  <a:lnTo>
                    <a:pt x="506" y="408"/>
                  </a:lnTo>
                  <a:lnTo>
                    <a:pt x="508" y="408"/>
                  </a:lnTo>
                  <a:lnTo>
                    <a:pt x="508" y="408"/>
                  </a:lnTo>
                  <a:lnTo>
                    <a:pt x="508" y="406"/>
                  </a:lnTo>
                  <a:lnTo>
                    <a:pt x="508" y="406"/>
                  </a:lnTo>
                  <a:lnTo>
                    <a:pt x="510" y="404"/>
                  </a:lnTo>
                  <a:lnTo>
                    <a:pt x="510" y="404"/>
                  </a:lnTo>
                  <a:lnTo>
                    <a:pt x="510" y="400"/>
                  </a:lnTo>
                  <a:lnTo>
                    <a:pt x="510" y="396"/>
                  </a:lnTo>
                  <a:lnTo>
                    <a:pt x="512" y="394"/>
                  </a:lnTo>
                  <a:lnTo>
                    <a:pt x="518" y="396"/>
                  </a:lnTo>
                  <a:lnTo>
                    <a:pt x="518" y="396"/>
                  </a:lnTo>
                  <a:lnTo>
                    <a:pt x="518" y="396"/>
                  </a:lnTo>
                  <a:lnTo>
                    <a:pt x="518" y="394"/>
                  </a:lnTo>
                  <a:lnTo>
                    <a:pt x="518" y="394"/>
                  </a:lnTo>
                  <a:lnTo>
                    <a:pt x="516" y="392"/>
                  </a:lnTo>
                  <a:lnTo>
                    <a:pt x="514" y="392"/>
                  </a:lnTo>
                  <a:lnTo>
                    <a:pt x="512" y="392"/>
                  </a:lnTo>
                  <a:lnTo>
                    <a:pt x="510" y="390"/>
                  </a:lnTo>
                  <a:lnTo>
                    <a:pt x="510" y="390"/>
                  </a:lnTo>
                  <a:lnTo>
                    <a:pt x="508" y="388"/>
                  </a:lnTo>
                  <a:lnTo>
                    <a:pt x="508" y="388"/>
                  </a:lnTo>
                  <a:lnTo>
                    <a:pt x="506" y="384"/>
                  </a:lnTo>
                  <a:lnTo>
                    <a:pt x="506" y="384"/>
                  </a:lnTo>
                  <a:lnTo>
                    <a:pt x="502" y="378"/>
                  </a:lnTo>
                  <a:lnTo>
                    <a:pt x="502" y="378"/>
                  </a:lnTo>
                  <a:lnTo>
                    <a:pt x="500" y="378"/>
                  </a:lnTo>
                  <a:lnTo>
                    <a:pt x="500" y="378"/>
                  </a:lnTo>
                  <a:lnTo>
                    <a:pt x="496" y="370"/>
                  </a:lnTo>
                  <a:lnTo>
                    <a:pt x="496" y="370"/>
                  </a:lnTo>
                  <a:lnTo>
                    <a:pt x="494" y="370"/>
                  </a:lnTo>
                  <a:lnTo>
                    <a:pt x="494" y="370"/>
                  </a:lnTo>
                  <a:lnTo>
                    <a:pt x="494" y="368"/>
                  </a:lnTo>
                  <a:lnTo>
                    <a:pt x="494" y="368"/>
                  </a:lnTo>
                  <a:lnTo>
                    <a:pt x="494" y="368"/>
                  </a:lnTo>
                  <a:lnTo>
                    <a:pt x="492" y="362"/>
                  </a:lnTo>
                  <a:lnTo>
                    <a:pt x="494" y="358"/>
                  </a:lnTo>
                  <a:lnTo>
                    <a:pt x="494" y="358"/>
                  </a:lnTo>
                  <a:lnTo>
                    <a:pt x="494" y="358"/>
                  </a:lnTo>
                  <a:lnTo>
                    <a:pt x="494" y="358"/>
                  </a:lnTo>
                  <a:lnTo>
                    <a:pt x="492" y="360"/>
                  </a:lnTo>
                  <a:lnTo>
                    <a:pt x="492" y="360"/>
                  </a:lnTo>
                  <a:lnTo>
                    <a:pt x="492" y="360"/>
                  </a:lnTo>
                  <a:lnTo>
                    <a:pt x="492" y="356"/>
                  </a:lnTo>
                  <a:lnTo>
                    <a:pt x="488" y="352"/>
                  </a:lnTo>
                  <a:lnTo>
                    <a:pt x="488" y="352"/>
                  </a:lnTo>
                  <a:lnTo>
                    <a:pt x="486" y="352"/>
                  </a:lnTo>
                  <a:lnTo>
                    <a:pt x="486" y="350"/>
                  </a:lnTo>
                  <a:lnTo>
                    <a:pt x="486" y="350"/>
                  </a:lnTo>
                  <a:lnTo>
                    <a:pt x="488" y="348"/>
                  </a:lnTo>
                  <a:lnTo>
                    <a:pt x="490" y="346"/>
                  </a:lnTo>
                  <a:lnTo>
                    <a:pt x="490" y="346"/>
                  </a:lnTo>
                  <a:lnTo>
                    <a:pt x="494" y="338"/>
                  </a:lnTo>
                  <a:lnTo>
                    <a:pt x="494" y="338"/>
                  </a:lnTo>
                  <a:lnTo>
                    <a:pt x="494" y="338"/>
                  </a:lnTo>
                  <a:lnTo>
                    <a:pt x="494" y="338"/>
                  </a:lnTo>
                  <a:lnTo>
                    <a:pt x="498" y="338"/>
                  </a:lnTo>
                  <a:lnTo>
                    <a:pt x="502" y="336"/>
                  </a:lnTo>
                  <a:lnTo>
                    <a:pt x="502" y="336"/>
                  </a:lnTo>
                  <a:lnTo>
                    <a:pt x="504" y="336"/>
                  </a:lnTo>
                  <a:lnTo>
                    <a:pt x="504" y="336"/>
                  </a:lnTo>
                  <a:lnTo>
                    <a:pt x="504" y="334"/>
                  </a:lnTo>
                  <a:lnTo>
                    <a:pt x="504" y="334"/>
                  </a:lnTo>
                  <a:lnTo>
                    <a:pt x="508" y="332"/>
                  </a:lnTo>
                  <a:lnTo>
                    <a:pt x="510" y="330"/>
                  </a:lnTo>
                  <a:lnTo>
                    <a:pt x="510" y="330"/>
                  </a:lnTo>
                  <a:lnTo>
                    <a:pt x="514" y="330"/>
                  </a:lnTo>
                  <a:lnTo>
                    <a:pt x="514" y="330"/>
                  </a:lnTo>
                  <a:lnTo>
                    <a:pt x="520" y="326"/>
                  </a:lnTo>
                  <a:lnTo>
                    <a:pt x="522" y="324"/>
                  </a:lnTo>
                  <a:lnTo>
                    <a:pt x="526" y="324"/>
                  </a:lnTo>
                  <a:lnTo>
                    <a:pt x="526" y="324"/>
                  </a:lnTo>
                  <a:lnTo>
                    <a:pt x="530" y="324"/>
                  </a:lnTo>
                  <a:lnTo>
                    <a:pt x="532" y="326"/>
                  </a:lnTo>
                  <a:lnTo>
                    <a:pt x="532" y="326"/>
                  </a:lnTo>
                  <a:lnTo>
                    <a:pt x="534" y="326"/>
                  </a:lnTo>
                  <a:lnTo>
                    <a:pt x="536" y="324"/>
                  </a:lnTo>
                  <a:lnTo>
                    <a:pt x="536" y="324"/>
                  </a:lnTo>
                  <a:lnTo>
                    <a:pt x="540" y="326"/>
                  </a:lnTo>
                  <a:lnTo>
                    <a:pt x="540" y="326"/>
                  </a:lnTo>
                  <a:lnTo>
                    <a:pt x="542" y="328"/>
                  </a:lnTo>
                  <a:lnTo>
                    <a:pt x="542" y="328"/>
                  </a:lnTo>
                  <a:lnTo>
                    <a:pt x="540" y="330"/>
                  </a:lnTo>
                  <a:lnTo>
                    <a:pt x="540" y="330"/>
                  </a:lnTo>
                  <a:lnTo>
                    <a:pt x="542" y="334"/>
                  </a:lnTo>
                  <a:lnTo>
                    <a:pt x="538" y="340"/>
                  </a:lnTo>
                  <a:lnTo>
                    <a:pt x="538" y="340"/>
                  </a:lnTo>
                  <a:lnTo>
                    <a:pt x="540" y="342"/>
                  </a:lnTo>
                  <a:lnTo>
                    <a:pt x="542" y="342"/>
                  </a:lnTo>
                  <a:lnTo>
                    <a:pt x="542" y="342"/>
                  </a:lnTo>
                  <a:lnTo>
                    <a:pt x="542" y="342"/>
                  </a:lnTo>
                  <a:lnTo>
                    <a:pt x="542" y="342"/>
                  </a:lnTo>
                  <a:lnTo>
                    <a:pt x="530" y="342"/>
                  </a:lnTo>
                  <a:lnTo>
                    <a:pt x="530" y="342"/>
                  </a:lnTo>
                  <a:lnTo>
                    <a:pt x="526" y="342"/>
                  </a:lnTo>
                  <a:lnTo>
                    <a:pt x="526" y="342"/>
                  </a:lnTo>
                  <a:lnTo>
                    <a:pt x="526" y="344"/>
                  </a:lnTo>
                  <a:lnTo>
                    <a:pt x="526" y="344"/>
                  </a:lnTo>
                  <a:lnTo>
                    <a:pt x="524" y="348"/>
                  </a:lnTo>
                  <a:lnTo>
                    <a:pt x="524" y="348"/>
                  </a:lnTo>
                  <a:lnTo>
                    <a:pt x="526" y="350"/>
                  </a:lnTo>
                  <a:lnTo>
                    <a:pt x="526" y="350"/>
                  </a:lnTo>
                  <a:lnTo>
                    <a:pt x="528" y="350"/>
                  </a:lnTo>
                  <a:lnTo>
                    <a:pt x="528" y="350"/>
                  </a:lnTo>
                  <a:lnTo>
                    <a:pt x="522" y="350"/>
                  </a:lnTo>
                  <a:lnTo>
                    <a:pt x="518" y="350"/>
                  </a:lnTo>
                  <a:lnTo>
                    <a:pt x="518" y="350"/>
                  </a:lnTo>
                  <a:lnTo>
                    <a:pt x="516" y="350"/>
                  </a:lnTo>
                  <a:lnTo>
                    <a:pt x="516" y="352"/>
                  </a:lnTo>
                  <a:lnTo>
                    <a:pt x="516" y="352"/>
                  </a:lnTo>
                  <a:lnTo>
                    <a:pt x="522" y="354"/>
                  </a:lnTo>
                  <a:lnTo>
                    <a:pt x="522" y="354"/>
                  </a:lnTo>
                  <a:lnTo>
                    <a:pt x="524" y="360"/>
                  </a:lnTo>
                  <a:lnTo>
                    <a:pt x="526" y="366"/>
                  </a:lnTo>
                  <a:lnTo>
                    <a:pt x="528" y="366"/>
                  </a:lnTo>
                  <a:lnTo>
                    <a:pt x="528" y="366"/>
                  </a:lnTo>
                  <a:lnTo>
                    <a:pt x="532" y="368"/>
                  </a:lnTo>
                  <a:lnTo>
                    <a:pt x="532" y="368"/>
                  </a:lnTo>
                  <a:lnTo>
                    <a:pt x="536" y="368"/>
                  </a:lnTo>
                  <a:lnTo>
                    <a:pt x="538" y="370"/>
                  </a:lnTo>
                  <a:lnTo>
                    <a:pt x="538" y="370"/>
                  </a:lnTo>
                  <a:lnTo>
                    <a:pt x="536" y="376"/>
                  </a:lnTo>
                  <a:lnTo>
                    <a:pt x="536" y="376"/>
                  </a:lnTo>
                  <a:lnTo>
                    <a:pt x="536" y="380"/>
                  </a:lnTo>
                  <a:lnTo>
                    <a:pt x="536" y="380"/>
                  </a:lnTo>
                  <a:lnTo>
                    <a:pt x="538" y="380"/>
                  </a:lnTo>
                  <a:lnTo>
                    <a:pt x="538" y="380"/>
                  </a:lnTo>
                  <a:lnTo>
                    <a:pt x="536" y="382"/>
                  </a:lnTo>
                  <a:lnTo>
                    <a:pt x="536" y="382"/>
                  </a:lnTo>
                  <a:lnTo>
                    <a:pt x="540" y="386"/>
                  </a:lnTo>
                  <a:lnTo>
                    <a:pt x="540" y="386"/>
                  </a:lnTo>
                  <a:lnTo>
                    <a:pt x="540" y="386"/>
                  </a:lnTo>
                  <a:lnTo>
                    <a:pt x="540" y="378"/>
                  </a:lnTo>
                  <a:lnTo>
                    <a:pt x="540" y="378"/>
                  </a:lnTo>
                  <a:lnTo>
                    <a:pt x="548" y="376"/>
                  </a:lnTo>
                  <a:lnTo>
                    <a:pt x="548" y="376"/>
                  </a:lnTo>
                  <a:lnTo>
                    <a:pt x="550" y="382"/>
                  </a:lnTo>
                  <a:lnTo>
                    <a:pt x="550" y="382"/>
                  </a:lnTo>
                  <a:lnTo>
                    <a:pt x="552" y="384"/>
                  </a:lnTo>
                  <a:lnTo>
                    <a:pt x="556" y="388"/>
                  </a:lnTo>
                  <a:lnTo>
                    <a:pt x="556" y="388"/>
                  </a:lnTo>
                  <a:lnTo>
                    <a:pt x="554" y="390"/>
                  </a:lnTo>
                  <a:lnTo>
                    <a:pt x="554" y="39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02"/>
            <p:cNvSpPr/>
            <p:nvPr/>
          </p:nvSpPr>
          <p:spPr bwMode="auto">
            <a:xfrm>
              <a:off x="1584325" y="1143000"/>
              <a:ext cx="939800" cy="1031875"/>
            </a:xfrm>
            <a:custGeom>
              <a:avLst/>
              <a:gdLst/>
              <a:ahLst/>
              <a:cxnLst>
                <a:cxn ang="0">
                  <a:pos x="568" y="238"/>
                </a:cxn>
                <a:cxn ang="0">
                  <a:pos x="532" y="246"/>
                </a:cxn>
                <a:cxn ang="0">
                  <a:pos x="524" y="228"/>
                </a:cxn>
                <a:cxn ang="0">
                  <a:pos x="498" y="206"/>
                </a:cxn>
                <a:cxn ang="0">
                  <a:pos x="478" y="176"/>
                </a:cxn>
                <a:cxn ang="0">
                  <a:pos x="456" y="128"/>
                </a:cxn>
                <a:cxn ang="0">
                  <a:pos x="430" y="74"/>
                </a:cxn>
                <a:cxn ang="0">
                  <a:pos x="452" y="76"/>
                </a:cxn>
                <a:cxn ang="0">
                  <a:pos x="424" y="56"/>
                </a:cxn>
                <a:cxn ang="0">
                  <a:pos x="390" y="58"/>
                </a:cxn>
                <a:cxn ang="0">
                  <a:pos x="346" y="44"/>
                </a:cxn>
                <a:cxn ang="0">
                  <a:pos x="314" y="68"/>
                </a:cxn>
                <a:cxn ang="0">
                  <a:pos x="280" y="48"/>
                </a:cxn>
                <a:cxn ang="0">
                  <a:pos x="246" y="36"/>
                </a:cxn>
                <a:cxn ang="0">
                  <a:pos x="242" y="10"/>
                </a:cxn>
                <a:cxn ang="0">
                  <a:pos x="232" y="0"/>
                </a:cxn>
                <a:cxn ang="0">
                  <a:pos x="202" y="4"/>
                </a:cxn>
                <a:cxn ang="0">
                  <a:pos x="174" y="6"/>
                </a:cxn>
                <a:cxn ang="0">
                  <a:pos x="140" y="16"/>
                </a:cxn>
                <a:cxn ang="0">
                  <a:pos x="102" y="14"/>
                </a:cxn>
                <a:cxn ang="0">
                  <a:pos x="70" y="52"/>
                </a:cxn>
                <a:cxn ang="0">
                  <a:pos x="40" y="90"/>
                </a:cxn>
                <a:cxn ang="0">
                  <a:pos x="22" y="120"/>
                </a:cxn>
                <a:cxn ang="0">
                  <a:pos x="6" y="154"/>
                </a:cxn>
                <a:cxn ang="0">
                  <a:pos x="6" y="204"/>
                </a:cxn>
                <a:cxn ang="0">
                  <a:pos x="6" y="220"/>
                </a:cxn>
                <a:cxn ang="0">
                  <a:pos x="20" y="234"/>
                </a:cxn>
                <a:cxn ang="0">
                  <a:pos x="24" y="246"/>
                </a:cxn>
                <a:cxn ang="0">
                  <a:pos x="40" y="262"/>
                </a:cxn>
                <a:cxn ang="0">
                  <a:pos x="54" y="280"/>
                </a:cxn>
                <a:cxn ang="0">
                  <a:pos x="106" y="292"/>
                </a:cxn>
                <a:cxn ang="0">
                  <a:pos x="150" y="288"/>
                </a:cxn>
                <a:cxn ang="0">
                  <a:pos x="194" y="286"/>
                </a:cxn>
                <a:cxn ang="0">
                  <a:pos x="212" y="298"/>
                </a:cxn>
                <a:cxn ang="0">
                  <a:pos x="234" y="302"/>
                </a:cxn>
                <a:cxn ang="0">
                  <a:pos x="236" y="318"/>
                </a:cxn>
                <a:cxn ang="0">
                  <a:pos x="236" y="336"/>
                </a:cxn>
                <a:cxn ang="0">
                  <a:pos x="230" y="352"/>
                </a:cxn>
                <a:cxn ang="0">
                  <a:pos x="252" y="376"/>
                </a:cxn>
                <a:cxn ang="0">
                  <a:pos x="266" y="412"/>
                </a:cxn>
                <a:cxn ang="0">
                  <a:pos x="262" y="446"/>
                </a:cxn>
                <a:cxn ang="0">
                  <a:pos x="256" y="498"/>
                </a:cxn>
                <a:cxn ang="0">
                  <a:pos x="278" y="556"/>
                </a:cxn>
                <a:cxn ang="0">
                  <a:pos x="298" y="600"/>
                </a:cxn>
                <a:cxn ang="0">
                  <a:pos x="308" y="644"/>
                </a:cxn>
                <a:cxn ang="0">
                  <a:pos x="316" y="644"/>
                </a:cxn>
                <a:cxn ang="0">
                  <a:pos x="340" y="642"/>
                </a:cxn>
                <a:cxn ang="0">
                  <a:pos x="370" y="642"/>
                </a:cxn>
                <a:cxn ang="0">
                  <a:pos x="426" y="594"/>
                </a:cxn>
                <a:cxn ang="0">
                  <a:pos x="432" y="566"/>
                </a:cxn>
                <a:cxn ang="0">
                  <a:pos x="454" y="546"/>
                </a:cxn>
                <a:cxn ang="0">
                  <a:pos x="452" y="518"/>
                </a:cxn>
                <a:cxn ang="0">
                  <a:pos x="496" y="476"/>
                </a:cxn>
                <a:cxn ang="0">
                  <a:pos x="498" y="448"/>
                </a:cxn>
                <a:cxn ang="0">
                  <a:pos x="490" y="414"/>
                </a:cxn>
                <a:cxn ang="0">
                  <a:pos x="488" y="378"/>
                </a:cxn>
                <a:cxn ang="0">
                  <a:pos x="504" y="354"/>
                </a:cxn>
                <a:cxn ang="0">
                  <a:pos x="556" y="304"/>
                </a:cxn>
                <a:cxn ang="0">
                  <a:pos x="584" y="264"/>
                </a:cxn>
              </a:cxnLst>
              <a:rect l="0" t="0" r="r" b="b"/>
              <a:pathLst>
                <a:path w="592" h="650">
                  <a:moveTo>
                    <a:pt x="592" y="236"/>
                  </a:moveTo>
                  <a:lnTo>
                    <a:pt x="592" y="236"/>
                  </a:lnTo>
                  <a:lnTo>
                    <a:pt x="592" y="234"/>
                  </a:lnTo>
                  <a:lnTo>
                    <a:pt x="592" y="234"/>
                  </a:lnTo>
                  <a:lnTo>
                    <a:pt x="588" y="232"/>
                  </a:lnTo>
                  <a:lnTo>
                    <a:pt x="588" y="232"/>
                  </a:lnTo>
                  <a:lnTo>
                    <a:pt x="582" y="236"/>
                  </a:lnTo>
                  <a:lnTo>
                    <a:pt x="576" y="238"/>
                  </a:lnTo>
                  <a:lnTo>
                    <a:pt x="576" y="238"/>
                  </a:lnTo>
                  <a:lnTo>
                    <a:pt x="570" y="238"/>
                  </a:lnTo>
                  <a:lnTo>
                    <a:pt x="570" y="238"/>
                  </a:lnTo>
                  <a:lnTo>
                    <a:pt x="568" y="238"/>
                  </a:lnTo>
                  <a:lnTo>
                    <a:pt x="564" y="240"/>
                  </a:lnTo>
                  <a:lnTo>
                    <a:pt x="564" y="240"/>
                  </a:lnTo>
                  <a:lnTo>
                    <a:pt x="560" y="240"/>
                  </a:lnTo>
                  <a:lnTo>
                    <a:pt x="558" y="240"/>
                  </a:lnTo>
                  <a:lnTo>
                    <a:pt x="558" y="240"/>
                  </a:lnTo>
                  <a:lnTo>
                    <a:pt x="552" y="244"/>
                  </a:lnTo>
                  <a:lnTo>
                    <a:pt x="552" y="244"/>
                  </a:lnTo>
                  <a:lnTo>
                    <a:pt x="550" y="244"/>
                  </a:lnTo>
                  <a:lnTo>
                    <a:pt x="546" y="242"/>
                  </a:lnTo>
                  <a:lnTo>
                    <a:pt x="546" y="242"/>
                  </a:lnTo>
                  <a:lnTo>
                    <a:pt x="538" y="246"/>
                  </a:lnTo>
                  <a:lnTo>
                    <a:pt x="532" y="246"/>
                  </a:lnTo>
                  <a:lnTo>
                    <a:pt x="532" y="246"/>
                  </a:lnTo>
                  <a:lnTo>
                    <a:pt x="528" y="242"/>
                  </a:lnTo>
                  <a:lnTo>
                    <a:pt x="524" y="236"/>
                  </a:lnTo>
                  <a:lnTo>
                    <a:pt x="524" y="236"/>
                  </a:lnTo>
                  <a:lnTo>
                    <a:pt x="518" y="236"/>
                  </a:lnTo>
                  <a:lnTo>
                    <a:pt x="518" y="236"/>
                  </a:lnTo>
                  <a:lnTo>
                    <a:pt x="518" y="236"/>
                  </a:lnTo>
                  <a:lnTo>
                    <a:pt x="518" y="236"/>
                  </a:lnTo>
                  <a:lnTo>
                    <a:pt x="518" y="236"/>
                  </a:lnTo>
                  <a:lnTo>
                    <a:pt x="526" y="232"/>
                  </a:lnTo>
                  <a:lnTo>
                    <a:pt x="526" y="232"/>
                  </a:lnTo>
                  <a:lnTo>
                    <a:pt x="524" y="228"/>
                  </a:lnTo>
                  <a:lnTo>
                    <a:pt x="522" y="226"/>
                  </a:lnTo>
                  <a:lnTo>
                    <a:pt x="516" y="222"/>
                  </a:lnTo>
                  <a:lnTo>
                    <a:pt x="516" y="222"/>
                  </a:lnTo>
                  <a:lnTo>
                    <a:pt x="516" y="220"/>
                  </a:lnTo>
                  <a:lnTo>
                    <a:pt x="514" y="216"/>
                  </a:lnTo>
                  <a:lnTo>
                    <a:pt x="514" y="216"/>
                  </a:lnTo>
                  <a:lnTo>
                    <a:pt x="510" y="216"/>
                  </a:lnTo>
                  <a:lnTo>
                    <a:pt x="510" y="216"/>
                  </a:lnTo>
                  <a:lnTo>
                    <a:pt x="502" y="208"/>
                  </a:lnTo>
                  <a:lnTo>
                    <a:pt x="502" y="208"/>
                  </a:lnTo>
                  <a:lnTo>
                    <a:pt x="498" y="206"/>
                  </a:lnTo>
                  <a:lnTo>
                    <a:pt x="498" y="206"/>
                  </a:lnTo>
                  <a:lnTo>
                    <a:pt x="494" y="202"/>
                  </a:lnTo>
                  <a:lnTo>
                    <a:pt x="494" y="202"/>
                  </a:lnTo>
                  <a:lnTo>
                    <a:pt x="494" y="206"/>
                  </a:lnTo>
                  <a:lnTo>
                    <a:pt x="494" y="206"/>
                  </a:lnTo>
                  <a:lnTo>
                    <a:pt x="494" y="206"/>
                  </a:lnTo>
                  <a:lnTo>
                    <a:pt x="494" y="206"/>
                  </a:lnTo>
                  <a:lnTo>
                    <a:pt x="490" y="200"/>
                  </a:lnTo>
                  <a:lnTo>
                    <a:pt x="488" y="194"/>
                  </a:lnTo>
                  <a:lnTo>
                    <a:pt x="484" y="180"/>
                  </a:lnTo>
                  <a:lnTo>
                    <a:pt x="484" y="180"/>
                  </a:lnTo>
                  <a:lnTo>
                    <a:pt x="482" y="178"/>
                  </a:lnTo>
                  <a:lnTo>
                    <a:pt x="478" y="176"/>
                  </a:lnTo>
                  <a:lnTo>
                    <a:pt x="474" y="172"/>
                  </a:lnTo>
                  <a:lnTo>
                    <a:pt x="474" y="172"/>
                  </a:lnTo>
                  <a:lnTo>
                    <a:pt x="472" y="168"/>
                  </a:lnTo>
                  <a:lnTo>
                    <a:pt x="472" y="162"/>
                  </a:lnTo>
                  <a:lnTo>
                    <a:pt x="470" y="150"/>
                  </a:lnTo>
                  <a:lnTo>
                    <a:pt x="470" y="150"/>
                  </a:lnTo>
                  <a:lnTo>
                    <a:pt x="468" y="144"/>
                  </a:lnTo>
                  <a:lnTo>
                    <a:pt x="464" y="138"/>
                  </a:lnTo>
                  <a:lnTo>
                    <a:pt x="464" y="138"/>
                  </a:lnTo>
                  <a:lnTo>
                    <a:pt x="458" y="136"/>
                  </a:lnTo>
                  <a:lnTo>
                    <a:pt x="458" y="136"/>
                  </a:lnTo>
                  <a:lnTo>
                    <a:pt x="456" y="128"/>
                  </a:lnTo>
                  <a:lnTo>
                    <a:pt x="456" y="128"/>
                  </a:lnTo>
                  <a:lnTo>
                    <a:pt x="458" y="126"/>
                  </a:lnTo>
                  <a:lnTo>
                    <a:pt x="458" y="126"/>
                  </a:lnTo>
                  <a:lnTo>
                    <a:pt x="454" y="122"/>
                  </a:lnTo>
                  <a:lnTo>
                    <a:pt x="454" y="122"/>
                  </a:lnTo>
                  <a:lnTo>
                    <a:pt x="442" y="102"/>
                  </a:lnTo>
                  <a:lnTo>
                    <a:pt x="442" y="102"/>
                  </a:lnTo>
                  <a:lnTo>
                    <a:pt x="438" y="90"/>
                  </a:lnTo>
                  <a:lnTo>
                    <a:pt x="438" y="90"/>
                  </a:lnTo>
                  <a:lnTo>
                    <a:pt x="432" y="82"/>
                  </a:lnTo>
                  <a:lnTo>
                    <a:pt x="430" y="78"/>
                  </a:lnTo>
                  <a:lnTo>
                    <a:pt x="430" y="74"/>
                  </a:lnTo>
                  <a:lnTo>
                    <a:pt x="430" y="74"/>
                  </a:lnTo>
                  <a:lnTo>
                    <a:pt x="432" y="72"/>
                  </a:lnTo>
                  <a:lnTo>
                    <a:pt x="432" y="72"/>
                  </a:lnTo>
                  <a:lnTo>
                    <a:pt x="436" y="82"/>
                  </a:lnTo>
                  <a:lnTo>
                    <a:pt x="444" y="90"/>
                  </a:lnTo>
                  <a:lnTo>
                    <a:pt x="444" y="90"/>
                  </a:lnTo>
                  <a:lnTo>
                    <a:pt x="446" y="90"/>
                  </a:lnTo>
                  <a:lnTo>
                    <a:pt x="446" y="90"/>
                  </a:lnTo>
                  <a:lnTo>
                    <a:pt x="448" y="82"/>
                  </a:lnTo>
                  <a:lnTo>
                    <a:pt x="450" y="78"/>
                  </a:lnTo>
                  <a:lnTo>
                    <a:pt x="452" y="76"/>
                  </a:lnTo>
                  <a:lnTo>
                    <a:pt x="452" y="76"/>
                  </a:lnTo>
                  <a:lnTo>
                    <a:pt x="444" y="58"/>
                  </a:lnTo>
                  <a:lnTo>
                    <a:pt x="444" y="58"/>
                  </a:lnTo>
                  <a:lnTo>
                    <a:pt x="440" y="60"/>
                  </a:lnTo>
                  <a:lnTo>
                    <a:pt x="438" y="60"/>
                  </a:lnTo>
                  <a:lnTo>
                    <a:pt x="434" y="60"/>
                  </a:lnTo>
                  <a:lnTo>
                    <a:pt x="434" y="60"/>
                  </a:lnTo>
                  <a:lnTo>
                    <a:pt x="430" y="60"/>
                  </a:lnTo>
                  <a:lnTo>
                    <a:pt x="426" y="60"/>
                  </a:lnTo>
                  <a:lnTo>
                    <a:pt x="426" y="60"/>
                  </a:lnTo>
                  <a:lnTo>
                    <a:pt x="424" y="58"/>
                  </a:lnTo>
                  <a:lnTo>
                    <a:pt x="424" y="56"/>
                  </a:lnTo>
                  <a:lnTo>
                    <a:pt x="424" y="56"/>
                  </a:lnTo>
                  <a:lnTo>
                    <a:pt x="414" y="56"/>
                  </a:lnTo>
                  <a:lnTo>
                    <a:pt x="406" y="60"/>
                  </a:lnTo>
                  <a:lnTo>
                    <a:pt x="406" y="60"/>
                  </a:lnTo>
                  <a:lnTo>
                    <a:pt x="402" y="62"/>
                  </a:lnTo>
                  <a:lnTo>
                    <a:pt x="402" y="62"/>
                  </a:lnTo>
                  <a:lnTo>
                    <a:pt x="400" y="62"/>
                  </a:lnTo>
                  <a:lnTo>
                    <a:pt x="396" y="60"/>
                  </a:lnTo>
                  <a:lnTo>
                    <a:pt x="396" y="60"/>
                  </a:lnTo>
                  <a:lnTo>
                    <a:pt x="390" y="60"/>
                  </a:lnTo>
                  <a:lnTo>
                    <a:pt x="390" y="60"/>
                  </a:lnTo>
                  <a:lnTo>
                    <a:pt x="390" y="58"/>
                  </a:lnTo>
                  <a:lnTo>
                    <a:pt x="390" y="58"/>
                  </a:lnTo>
                  <a:lnTo>
                    <a:pt x="376" y="56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66" y="54"/>
                  </a:lnTo>
                  <a:lnTo>
                    <a:pt x="364" y="52"/>
                  </a:lnTo>
                  <a:lnTo>
                    <a:pt x="360" y="52"/>
                  </a:lnTo>
                  <a:lnTo>
                    <a:pt x="360" y="52"/>
                  </a:lnTo>
                  <a:lnTo>
                    <a:pt x="350" y="50"/>
                  </a:lnTo>
                  <a:lnTo>
                    <a:pt x="350" y="50"/>
                  </a:lnTo>
                  <a:lnTo>
                    <a:pt x="348" y="48"/>
                  </a:lnTo>
                  <a:lnTo>
                    <a:pt x="346" y="44"/>
                  </a:lnTo>
                  <a:lnTo>
                    <a:pt x="346" y="44"/>
                  </a:lnTo>
                  <a:lnTo>
                    <a:pt x="340" y="44"/>
                  </a:lnTo>
                  <a:lnTo>
                    <a:pt x="332" y="44"/>
                  </a:lnTo>
                  <a:lnTo>
                    <a:pt x="326" y="48"/>
                  </a:lnTo>
                  <a:lnTo>
                    <a:pt x="324" y="50"/>
                  </a:lnTo>
                  <a:lnTo>
                    <a:pt x="324" y="50"/>
                  </a:lnTo>
                  <a:lnTo>
                    <a:pt x="322" y="56"/>
                  </a:lnTo>
                  <a:lnTo>
                    <a:pt x="322" y="60"/>
                  </a:lnTo>
                  <a:lnTo>
                    <a:pt x="322" y="62"/>
                  </a:lnTo>
                  <a:lnTo>
                    <a:pt x="318" y="66"/>
                  </a:lnTo>
                  <a:lnTo>
                    <a:pt x="318" y="66"/>
                  </a:lnTo>
                  <a:lnTo>
                    <a:pt x="316" y="68"/>
                  </a:lnTo>
                  <a:lnTo>
                    <a:pt x="314" y="68"/>
                  </a:lnTo>
                  <a:lnTo>
                    <a:pt x="314" y="68"/>
                  </a:lnTo>
                  <a:lnTo>
                    <a:pt x="308" y="66"/>
                  </a:lnTo>
                  <a:lnTo>
                    <a:pt x="302" y="62"/>
                  </a:lnTo>
                  <a:lnTo>
                    <a:pt x="302" y="62"/>
                  </a:lnTo>
                  <a:lnTo>
                    <a:pt x="294" y="60"/>
                  </a:lnTo>
                  <a:lnTo>
                    <a:pt x="286" y="58"/>
                  </a:lnTo>
                  <a:lnTo>
                    <a:pt x="286" y="58"/>
                  </a:lnTo>
                  <a:lnTo>
                    <a:pt x="284" y="56"/>
                  </a:lnTo>
                  <a:lnTo>
                    <a:pt x="284" y="52"/>
                  </a:lnTo>
                  <a:lnTo>
                    <a:pt x="282" y="50"/>
                  </a:lnTo>
                  <a:lnTo>
                    <a:pt x="280" y="48"/>
                  </a:lnTo>
                  <a:lnTo>
                    <a:pt x="280" y="48"/>
                  </a:lnTo>
                  <a:lnTo>
                    <a:pt x="276" y="46"/>
                  </a:lnTo>
                  <a:lnTo>
                    <a:pt x="276" y="46"/>
                  </a:lnTo>
                  <a:lnTo>
                    <a:pt x="272" y="44"/>
                  </a:lnTo>
                  <a:lnTo>
                    <a:pt x="272" y="44"/>
                  </a:lnTo>
                  <a:lnTo>
                    <a:pt x="266" y="44"/>
                  </a:lnTo>
                  <a:lnTo>
                    <a:pt x="266" y="44"/>
                  </a:lnTo>
                  <a:lnTo>
                    <a:pt x="258" y="44"/>
                  </a:lnTo>
                  <a:lnTo>
                    <a:pt x="258" y="44"/>
                  </a:lnTo>
                  <a:lnTo>
                    <a:pt x="248" y="40"/>
                  </a:lnTo>
                  <a:lnTo>
                    <a:pt x="248" y="40"/>
                  </a:lnTo>
                  <a:lnTo>
                    <a:pt x="246" y="36"/>
                  </a:lnTo>
                  <a:lnTo>
                    <a:pt x="246" y="36"/>
                  </a:lnTo>
                  <a:lnTo>
                    <a:pt x="242" y="36"/>
                  </a:lnTo>
                  <a:lnTo>
                    <a:pt x="242" y="36"/>
                  </a:lnTo>
                  <a:lnTo>
                    <a:pt x="240" y="34"/>
                  </a:lnTo>
                  <a:lnTo>
                    <a:pt x="236" y="30"/>
                  </a:lnTo>
                  <a:lnTo>
                    <a:pt x="236" y="30"/>
                  </a:lnTo>
                  <a:lnTo>
                    <a:pt x="242" y="26"/>
                  </a:lnTo>
                  <a:lnTo>
                    <a:pt x="246" y="20"/>
                  </a:lnTo>
                  <a:lnTo>
                    <a:pt x="246" y="20"/>
                  </a:lnTo>
                  <a:lnTo>
                    <a:pt x="246" y="16"/>
                  </a:lnTo>
                  <a:lnTo>
                    <a:pt x="246" y="16"/>
                  </a:lnTo>
                  <a:lnTo>
                    <a:pt x="242" y="12"/>
                  </a:lnTo>
                  <a:lnTo>
                    <a:pt x="242" y="10"/>
                  </a:lnTo>
                  <a:lnTo>
                    <a:pt x="244" y="6"/>
                  </a:lnTo>
                  <a:lnTo>
                    <a:pt x="246" y="2"/>
                  </a:lnTo>
                  <a:lnTo>
                    <a:pt x="246" y="2"/>
                  </a:lnTo>
                  <a:lnTo>
                    <a:pt x="240" y="6"/>
                  </a:lnTo>
                  <a:lnTo>
                    <a:pt x="240" y="6"/>
                  </a:lnTo>
                  <a:lnTo>
                    <a:pt x="240" y="6"/>
                  </a:lnTo>
                  <a:lnTo>
                    <a:pt x="240" y="6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26" y="4"/>
                  </a:lnTo>
                  <a:lnTo>
                    <a:pt x="222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0" y="4"/>
                  </a:lnTo>
                  <a:lnTo>
                    <a:pt x="210" y="4"/>
                  </a:lnTo>
                  <a:lnTo>
                    <a:pt x="206" y="2"/>
                  </a:lnTo>
                  <a:lnTo>
                    <a:pt x="206" y="2"/>
                  </a:lnTo>
                  <a:lnTo>
                    <a:pt x="202" y="4"/>
                  </a:lnTo>
                  <a:lnTo>
                    <a:pt x="198" y="6"/>
                  </a:lnTo>
                  <a:lnTo>
                    <a:pt x="198" y="6"/>
                  </a:lnTo>
                  <a:lnTo>
                    <a:pt x="194" y="6"/>
                  </a:lnTo>
                  <a:lnTo>
                    <a:pt x="190" y="4"/>
                  </a:lnTo>
                  <a:lnTo>
                    <a:pt x="186" y="4"/>
                  </a:lnTo>
                  <a:lnTo>
                    <a:pt x="182" y="4"/>
                  </a:lnTo>
                  <a:lnTo>
                    <a:pt x="182" y="4"/>
                  </a:lnTo>
                  <a:lnTo>
                    <a:pt x="180" y="6"/>
                  </a:lnTo>
                  <a:lnTo>
                    <a:pt x="180" y="6"/>
                  </a:lnTo>
                  <a:lnTo>
                    <a:pt x="176" y="6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70" y="8"/>
                  </a:lnTo>
                  <a:lnTo>
                    <a:pt x="170" y="8"/>
                  </a:lnTo>
                  <a:lnTo>
                    <a:pt x="164" y="8"/>
                  </a:lnTo>
                  <a:lnTo>
                    <a:pt x="158" y="8"/>
                  </a:lnTo>
                  <a:lnTo>
                    <a:pt x="158" y="8"/>
                  </a:lnTo>
                  <a:lnTo>
                    <a:pt x="154" y="12"/>
                  </a:lnTo>
                  <a:lnTo>
                    <a:pt x="150" y="14"/>
                  </a:lnTo>
                  <a:lnTo>
                    <a:pt x="150" y="14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0" y="16"/>
                  </a:lnTo>
                  <a:lnTo>
                    <a:pt x="140" y="16"/>
                  </a:lnTo>
                  <a:lnTo>
                    <a:pt x="138" y="20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28" y="22"/>
                  </a:lnTo>
                  <a:lnTo>
                    <a:pt x="124" y="18"/>
                  </a:lnTo>
                  <a:lnTo>
                    <a:pt x="124" y="18"/>
                  </a:lnTo>
                  <a:lnTo>
                    <a:pt x="120" y="20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06" y="18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96" y="22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0" y="34"/>
                  </a:lnTo>
                  <a:lnTo>
                    <a:pt x="86" y="36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6" y="62"/>
                  </a:lnTo>
                  <a:lnTo>
                    <a:pt x="66" y="66"/>
                  </a:lnTo>
                  <a:lnTo>
                    <a:pt x="68" y="68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58" y="82"/>
                  </a:lnTo>
                  <a:lnTo>
                    <a:pt x="48" y="88"/>
                  </a:lnTo>
                  <a:lnTo>
                    <a:pt x="48" y="88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38" y="92"/>
                  </a:lnTo>
                  <a:lnTo>
                    <a:pt x="36" y="96"/>
                  </a:lnTo>
                  <a:lnTo>
                    <a:pt x="34" y="102"/>
                  </a:lnTo>
                  <a:lnTo>
                    <a:pt x="34" y="102"/>
                  </a:lnTo>
                  <a:lnTo>
                    <a:pt x="30" y="104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20"/>
                  </a:lnTo>
                  <a:lnTo>
                    <a:pt x="22" y="120"/>
                  </a:lnTo>
                  <a:lnTo>
                    <a:pt x="20" y="122"/>
                  </a:lnTo>
                  <a:lnTo>
                    <a:pt x="16" y="126"/>
                  </a:lnTo>
                  <a:lnTo>
                    <a:pt x="16" y="126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6" y="144"/>
                  </a:lnTo>
                  <a:lnTo>
                    <a:pt x="6" y="144"/>
                  </a:lnTo>
                  <a:lnTo>
                    <a:pt x="4" y="148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8" y="156"/>
                  </a:lnTo>
                  <a:lnTo>
                    <a:pt x="10" y="160"/>
                  </a:lnTo>
                  <a:lnTo>
                    <a:pt x="10" y="164"/>
                  </a:lnTo>
                  <a:lnTo>
                    <a:pt x="8" y="168"/>
                  </a:lnTo>
                  <a:lnTo>
                    <a:pt x="8" y="168"/>
                  </a:lnTo>
                  <a:lnTo>
                    <a:pt x="12" y="172"/>
                  </a:lnTo>
                  <a:lnTo>
                    <a:pt x="12" y="178"/>
                  </a:lnTo>
                  <a:lnTo>
                    <a:pt x="10" y="190"/>
                  </a:lnTo>
                  <a:lnTo>
                    <a:pt x="10" y="190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6" y="204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4" y="210"/>
                  </a:lnTo>
                  <a:lnTo>
                    <a:pt x="6" y="212"/>
                  </a:lnTo>
                  <a:lnTo>
                    <a:pt x="8" y="218"/>
                  </a:lnTo>
                  <a:lnTo>
                    <a:pt x="8" y="218"/>
                  </a:lnTo>
                  <a:lnTo>
                    <a:pt x="8" y="220"/>
                  </a:lnTo>
                  <a:lnTo>
                    <a:pt x="8" y="220"/>
                  </a:lnTo>
                  <a:lnTo>
                    <a:pt x="6" y="220"/>
                  </a:lnTo>
                  <a:lnTo>
                    <a:pt x="6" y="220"/>
                  </a:lnTo>
                  <a:lnTo>
                    <a:pt x="6" y="224"/>
                  </a:lnTo>
                  <a:lnTo>
                    <a:pt x="6" y="228"/>
                  </a:lnTo>
                  <a:lnTo>
                    <a:pt x="6" y="228"/>
                  </a:lnTo>
                  <a:lnTo>
                    <a:pt x="8" y="230"/>
                  </a:lnTo>
                  <a:lnTo>
                    <a:pt x="10" y="230"/>
                  </a:lnTo>
                  <a:lnTo>
                    <a:pt x="10" y="230"/>
                  </a:lnTo>
                  <a:lnTo>
                    <a:pt x="10" y="232"/>
                  </a:lnTo>
                  <a:lnTo>
                    <a:pt x="10" y="232"/>
                  </a:lnTo>
                  <a:lnTo>
                    <a:pt x="14" y="234"/>
                  </a:lnTo>
                  <a:lnTo>
                    <a:pt x="14" y="234"/>
                  </a:lnTo>
                  <a:lnTo>
                    <a:pt x="18" y="234"/>
                  </a:lnTo>
                  <a:lnTo>
                    <a:pt x="20" y="234"/>
                  </a:lnTo>
                  <a:lnTo>
                    <a:pt x="20" y="234"/>
                  </a:lnTo>
                  <a:lnTo>
                    <a:pt x="18" y="236"/>
                  </a:lnTo>
                  <a:lnTo>
                    <a:pt x="18" y="238"/>
                  </a:lnTo>
                  <a:lnTo>
                    <a:pt x="18" y="238"/>
                  </a:lnTo>
                  <a:lnTo>
                    <a:pt x="20" y="240"/>
                  </a:lnTo>
                  <a:lnTo>
                    <a:pt x="20" y="240"/>
                  </a:lnTo>
                  <a:lnTo>
                    <a:pt x="20" y="242"/>
                  </a:lnTo>
                  <a:lnTo>
                    <a:pt x="20" y="242"/>
                  </a:lnTo>
                  <a:lnTo>
                    <a:pt x="24" y="242"/>
                  </a:lnTo>
                  <a:lnTo>
                    <a:pt x="24" y="242"/>
                  </a:lnTo>
                  <a:lnTo>
                    <a:pt x="24" y="246"/>
                  </a:lnTo>
                  <a:lnTo>
                    <a:pt x="24" y="246"/>
                  </a:lnTo>
                  <a:lnTo>
                    <a:pt x="28" y="248"/>
                  </a:lnTo>
                  <a:lnTo>
                    <a:pt x="32" y="250"/>
                  </a:lnTo>
                  <a:lnTo>
                    <a:pt x="32" y="250"/>
                  </a:lnTo>
                  <a:lnTo>
                    <a:pt x="32" y="254"/>
                  </a:lnTo>
                  <a:lnTo>
                    <a:pt x="32" y="254"/>
                  </a:lnTo>
                  <a:lnTo>
                    <a:pt x="36" y="256"/>
                  </a:lnTo>
                  <a:lnTo>
                    <a:pt x="38" y="258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38" y="262"/>
                  </a:lnTo>
                  <a:lnTo>
                    <a:pt x="38" y="262"/>
                  </a:lnTo>
                  <a:lnTo>
                    <a:pt x="40" y="262"/>
                  </a:lnTo>
                  <a:lnTo>
                    <a:pt x="40" y="262"/>
                  </a:lnTo>
                  <a:lnTo>
                    <a:pt x="38" y="264"/>
                  </a:lnTo>
                  <a:lnTo>
                    <a:pt x="36" y="264"/>
                  </a:lnTo>
                  <a:lnTo>
                    <a:pt x="36" y="264"/>
                  </a:lnTo>
                  <a:lnTo>
                    <a:pt x="40" y="268"/>
                  </a:lnTo>
                  <a:lnTo>
                    <a:pt x="44" y="270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4" y="272"/>
                  </a:lnTo>
                  <a:lnTo>
                    <a:pt x="50" y="276"/>
                  </a:lnTo>
                  <a:lnTo>
                    <a:pt x="54" y="280"/>
                  </a:lnTo>
                  <a:lnTo>
                    <a:pt x="54" y="280"/>
                  </a:lnTo>
                  <a:lnTo>
                    <a:pt x="62" y="284"/>
                  </a:lnTo>
                  <a:lnTo>
                    <a:pt x="62" y="284"/>
                  </a:lnTo>
                  <a:lnTo>
                    <a:pt x="68" y="288"/>
                  </a:lnTo>
                  <a:lnTo>
                    <a:pt x="76" y="294"/>
                  </a:lnTo>
                  <a:lnTo>
                    <a:pt x="76" y="294"/>
                  </a:lnTo>
                  <a:lnTo>
                    <a:pt x="80" y="296"/>
                  </a:lnTo>
                  <a:lnTo>
                    <a:pt x="86" y="298"/>
                  </a:lnTo>
                  <a:lnTo>
                    <a:pt x="86" y="298"/>
                  </a:lnTo>
                  <a:lnTo>
                    <a:pt x="96" y="294"/>
                  </a:lnTo>
                  <a:lnTo>
                    <a:pt x="96" y="294"/>
                  </a:lnTo>
                  <a:lnTo>
                    <a:pt x="106" y="292"/>
                  </a:lnTo>
                  <a:lnTo>
                    <a:pt x="106" y="292"/>
                  </a:lnTo>
                  <a:lnTo>
                    <a:pt x="110" y="290"/>
                  </a:lnTo>
                  <a:lnTo>
                    <a:pt x="118" y="290"/>
                  </a:lnTo>
                  <a:lnTo>
                    <a:pt x="118" y="290"/>
                  </a:lnTo>
                  <a:lnTo>
                    <a:pt x="120" y="292"/>
                  </a:lnTo>
                  <a:lnTo>
                    <a:pt x="124" y="292"/>
                  </a:lnTo>
                  <a:lnTo>
                    <a:pt x="124" y="292"/>
                  </a:lnTo>
                  <a:lnTo>
                    <a:pt x="124" y="290"/>
                  </a:lnTo>
                  <a:lnTo>
                    <a:pt x="124" y="290"/>
                  </a:lnTo>
                  <a:lnTo>
                    <a:pt x="132" y="296"/>
                  </a:lnTo>
                  <a:lnTo>
                    <a:pt x="132" y="296"/>
                  </a:lnTo>
                  <a:lnTo>
                    <a:pt x="150" y="288"/>
                  </a:lnTo>
                  <a:lnTo>
                    <a:pt x="150" y="288"/>
                  </a:lnTo>
                  <a:lnTo>
                    <a:pt x="158" y="286"/>
                  </a:lnTo>
                  <a:lnTo>
                    <a:pt x="158" y="286"/>
                  </a:lnTo>
                  <a:lnTo>
                    <a:pt x="160" y="284"/>
                  </a:lnTo>
                  <a:lnTo>
                    <a:pt x="162" y="282"/>
                  </a:lnTo>
                  <a:lnTo>
                    <a:pt x="162" y="282"/>
                  </a:lnTo>
                  <a:lnTo>
                    <a:pt x="182" y="282"/>
                  </a:lnTo>
                  <a:lnTo>
                    <a:pt x="182" y="282"/>
                  </a:lnTo>
                  <a:lnTo>
                    <a:pt x="184" y="280"/>
                  </a:lnTo>
                  <a:lnTo>
                    <a:pt x="184" y="280"/>
                  </a:lnTo>
                  <a:lnTo>
                    <a:pt x="188" y="282"/>
                  </a:lnTo>
                  <a:lnTo>
                    <a:pt x="194" y="286"/>
                  </a:lnTo>
                  <a:lnTo>
                    <a:pt x="194" y="286"/>
                  </a:lnTo>
                  <a:lnTo>
                    <a:pt x="194" y="288"/>
                  </a:lnTo>
                  <a:lnTo>
                    <a:pt x="194" y="288"/>
                  </a:lnTo>
                  <a:lnTo>
                    <a:pt x="196" y="288"/>
                  </a:lnTo>
                  <a:lnTo>
                    <a:pt x="196" y="288"/>
                  </a:lnTo>
                  <a:lnTo>
                    <a:pt x="198" y="288"/>
                  </a:lnTo>
                  <a:lnTo>
                    <a:pt x="198" y="288"/>
                  </a:lnTo>
                  <a:lnTo>
                    <a:pt x="196" y="292"/>
                  </a:lnTo>
                  <a:lnTo>
                    <a:pt x="196" y="292"/>
                  </a:lnTo>
                  <a:lnTo>
                    <a:pt x="198" y="296"/>
                  </a:lnTo>
                  <a:lnTo>
                    <a:pt x="202" y="298"/>
                  </a:lnTo>
                  <a:lnTo>
                    <a:pt x="208" y="300"/>
                  </a:lnTo>
                  <a:lnTo>
                    <a:pt x="212" y="298"/>
                  </a:lnTo>
                  <a:lnTo>
                    <a:pt x="212" y="298"/>
                  </a:lnTo>
                  <a:lnTo>
                    <a:pt x="216" y="298"/>
                  </a:lnTo>
                  <a:lnTo>
                    <a:pt x="222" y="296"/>
                  </a:lnTo>
                  <a:lnTo>
                    <a:pt x="222" y="296"/>
                  </a:lnTo>
                  <a:lnTo>
                    <a:pt x="222" y="296"/>
                  </a:lnTo>
                  <a:lnTo>
                    <a:pt x="222" y="296"/>
                  </a:lnTo>
                  <a:lnTo>
                    <a:pt x="224" y="296"/>
                  </a:lnTo>
                  <a:lnTo>
                    <a:pt x="228" y="296"/>
                  </a:lnTo>
                  <a:lnTo>
                    <a:pt x="228" y="296"/>
                  </a:lnTo>
                  <a:lnTo>
                    <a:pt x="228" y="300"/>
                  </a:lnTo>
                  <a:lnTo>
                    <a:pt x="234" y="302"/>
                  </a:lnTo>
                  <a:lnTo>
                    <a:pt x="234" y="302"/>
                  </a:lnTo>
                  <a:lnTo>
                    <a:pt x="234" y="302"/>
                  </a:lnTo>
                  <a:lnTo>
                    <a:pt x="234" y="302"/>
                  </a:lnTo>
                  <a:lnTo>
                    <a:pt x="234" y="304"/>
                  </a:lnTo>
                  <a:lnTo>
                    <a:pt x="234" y="304"/>
                  </a:lnTo>
                  <a:lnTo>
                    <a:pt x="234" y="304"/>
                  </a:lnTo>
                  <a:lnTo>
                    <a:pt x="234" y="304"/>
                  </a:lnTo>
                  <a:lnTo>
                    <a:pt x="236" y="312"/>
                  </a:lnTo>
                  <a:lnTo>
                    <a:pt x="236" y="312"/>
                  </a:lnTo>
                  <a:lnTo>
                    <a:pt x="236" y="316"/>
                  </a:lnTo>
                  <a:lnTo>
                    <a:pt x="236" y="316"/>
                  </a:lnTo>
                  <a:lnTo>
                    <a:pt x="236" y="318"/>
                  </a:lnTo>
                  <a:lnTo>
                    <a:pt x="236" y="318"/>
                  </a:lnTo>
                  <a:lnTo>
                    <a:pt x="234" y="322"/>
                  </a:lnTo>
                  <a:lnTo>
                    <a:pt x="232" y="326"/>
                  </a:lnTo>
                  <a:lnTo>
                    <a:pt x="232" y="326"/>
                  </a:lnTo>
                  <a:lnTo>
                    <a:pt x="232" y="326"/>
                  </a:lnTo>
                  <a:lnTo>
                    <a:pt x="232" y="326"/>
                  </a:lnTo>
                  <a:lnTo>
                    <a:pt x="234" y="326"/>
                  </a:lnTo>
                  <a:lnTo>
                    <a:pt x="234" y="326"/>
                  </a:lnTo>
                  <a:lnTo>
                    <a:pt x="232" y="330"/>
                  </a:lnTo>
                  <a:lnTo>
                    <a:pt x="232" y="332"/>
                  </a:lnTo>
                  <a:lnTo>
                    <a:pt x="232" y="332"/>
                  </a:lnTo>
                  <a:lnTo>
                    <a:pt x="236" y="336"/>
                  </a:lnTo>
                  <a:lnTo>
                    <a:pt x="236" y="336"/>
                  </a:lnTo>
                  <a:lnTo>
                    <a:pt x="236" y="336"/>
                  </a:lnTo>
                  <a:lnTo>
                    <a:pt x="232" y="336"/>
                  </a:lnTo>
                  <a:lnTo>
                    <a:pt x="232" y="336"/>
                  </a:lnTo>
                  <a:lnTo>
                    <a:pt x="230" y="340"/>
                  </a:lnTo>
                  <a:lnTo>
                    <a:pt x="226" y="344"/>
                  </a:lnTo>
                  <a:lnTo>
                    <a:pt x="226" y="344"/>
                  </a:lnTo>
                  <a:lnTo>
                    <a:pt x="228" y="348"/>
                  </a:lnTo>
                  <a:lnTo>
                    <a:pt x="228" y="348"/>
                  </a:lnTo>
                  <a:lnTo>
                    <a:pt x="232" y="350"/>
                  </a:lnTo>
                  <a:lnTo>
                    <a:pt x="232" y="350"/>
                  </a:lnTo>
                  <a:lnTo>
                    <a:pt x="230" y="352"/>
                  </a:lnTo>
                  <a:lnTo>
                    <a:pt x="230" y="352"/>
                  </a:lnTo>
                  <a:lnTo>
                    <a:pt x="230" y="352"/>
                  </a:lnTo>
                  <a:lnTo>
                    <a:pt x="230" y="352"/>
                  </a:lnTo>
                  <a:lnTo>
                    <a:pt x="234" y="358"/>
                  </a:lnTo>
                  <a:lnTo>
                    <a:pt x="234" y="358"/>
                  </a:lnTo>
                  <a:lnTo>
                    <a:pt x="236" y="358"/>
                  </a:lnTo>
                  <a:lnTo>
                    <a:pt x="236" y="358"/>
                  </a:lnTo>
                  <a:lnTo>
                    <a:pt x="236" y="360"/>
                  </a:lnTo>
                  <a:lnTo>
                    <a:pt x="236" y="360"/>
                  </a:lnTo>
                  <a:lnTo>
                    <a:pt x="242" y="366"/>
                  </a:lnTo>
                  <a:lnTo>
                    <a:pt x="242" y="366"/>
                  </a:lnTo>
                  <a:lnTo>
                    <a:pt x="252" y="376"/>
                  </a:lnTo>
                  <a:lnTo>
                    <a:pt x="252" y="376"/>
                  </a:lnTo>
                  <a:lnTo>
                    <a:pt x="256" y="382"/>
                  </a:lnTo>
                  <a:lnTo>
                    <a:pt x="256" y="382"/>
                  </a:lnTo>
                  <a:lnTo>
                    <a:pt x="256" y="386"/>
                  </a:lnTo>
                  <a:lnTo>
                    <a:pt x="256" y="390"/>
                  </a:lnTo>
                  <a:lnTo>
                    <a:pt x="256" y="390"/>
                  </a:lnTo>
                  <a:lnTo>
                    <a:pt x="260" y="396"/>
                  </a:lnTo>
                  <a:lnTo>
                    <a:pt x="260" y="396"/>
                  </a:lnTo>
                  <a:lnTo>
                    <a:pt x="262" y="402"/>
                  </a:lnTo>
                  <a:lnTo>
                    <a:pt x="262" y="402"/>
                  </a:lnTo>
                  <a:lnTo>
                    <a:pt x="266" y="406"/>
                  </a:lnTo>
                  <a:lnTo>
                    <a:pt x="266" y="408"/>
                  </a:lnTo>
                  <a:lnTo>
                    <a:pt x="266" y="412"/>
                  </a:lnTo>
                  <a:lnTo>
                    <a:pt x="266" y="412"/>
                  </a:lnTo>
                  <a:lnTo>
                    <a:pt x="264" y="416"/>
                  </a:lnTo>
                  <a:lnTo>
                    <a:pt x="264" y="420"/>
                  </a:lnTo>
                  <a:lnTo>
                    <a:pt x="268" y="428"/>
                  </a:lnTo>
                  <a:lnTo>
                    <a:pt x="268" y="428"/>
                  </a:lnTo>
                  <a:lnTo>
                    <a:pt x="270" y="436"/>
                  </a:lnTo>
                  <a:lnTo>
                    <a:pt x="270" y="436"/>
                  </a:lnTo>
                  <a:lnTo>
                    <a:pt x="268" y="442"/>
                  </a:lnTo>
                  <a:lnTo>
                    <a:pt x="266" y="446"/>
                  </a:lnTo>
                  <a:lnTo>
                    <a:pt x="266" y="446"/>
                  </a:lnTo>
                  <a:lnTo>
                    <a:pt x="262" y="446"/>
                  </a:lnTo>
                  <a:lnTo>
                    <a:pt x="262" y="446"/>
                  </a:lnTo>
                  <a:lnTo>
                    <a:pt x="262" y="450"/>
                  </a:lnTo>
                  <a:lnTo>
                    <a:pt x="262" y="450"/>
                  </a:lnTo>
                  <a:lnTo>
                    <a:pt x="258" y="454"/>
                  </a:lnTo>
                  <a:lnTo>
                    <a:pt x="258" y="454"/>
                  </a:lnTo>
                  <a:lnTo>
                    <a:pt x="256" y="464"/>
                  </a:lnTo>
                  <a:lnTo>
                    <a:pt x="254" y="470"/>
                  </a:lnTo>
                  <a:lnTo>
                    <a:pt x="252" y="474"/>
                  </a:lnTo>
                  <a:lnTo>
                    <a:pt x="252" y="474"/>
                  </a:lnTo>
                  <a:lnTo>
                    <a:pt x="252" y="484"/>
                  </a:lnTo>
                  <a:lnTo>
                    <a:pt x="252" y="494"/>
                  </a:lnTo>
                  <a:lnTo>
                    <a:pt x="252" y="494"/>
                  </a:lnTo>
                  <a:lnTo>
                    <a:pt x="256" y="498"/>
                  </a:lnTo>
                  <a:lnTo>
                    <a:pt x="258" y="502"/>
                  </a:lnTo>
                  <a:lnTo>
                    <a:pt x="258" y="502"/>
                  </a:lnTo>
                  <a:lnTo>
                    <a:pt x="268" y="522"/>
                  </a:lnTo>
                  <a:lnTo>
                    <a:pt x="268" y="522"/>
                  </a:lnTo>
                  <a:lnTo>
                    <a:pt x="274" y="530"/>
                  </a:lnTo>
                  <a:lnTo>
                    <a:pt x="276" y="534"/>
                  </a:lnTo>
                  <a:lnTo>
                    <a:pt x="274" y="538"/>
                  </a:lnTo>
                  <a:lnTo>
                    <a:pt x="274" y="538"/>
                  </a:lnTo>
                  <a:lnTo>
                    <a:pt x="276" y="550"/>
                  </a:lnTo>
                  <a:lnTo>
                    <a:pt x="276" y="550"/>
                  </a:lnTo>
                  <a:lnTo>
                    <a:pt x="278" y="556"/>
                  </a:lnTo>
                  <a:lnTo>
                    <a:pt x="278" y="556"/>
                  </a:lnTo>
                  <a:lnTo>
                    <a:pt x="278" y="558"/>
                  </a:lnTo>
                  <a:lnTo>
                    <a:pt x="278" y="562"/>
                  </a:lnTo>
                  <a:lnTo>
                    <a:pt x="278" y="562"/>
                  </a:lnTo>
                  <a:lnTo>
                    <a:pt x="280" y="568"/>
                  </a:lnTo>
                  <a:lnTo>
                    <a:pt x="280" y="568"/>
                  </a:lnTo>
                  <a:lnTo>
                    <a:pt x="280" y="570"/>
                  </a:lnTo>
                  <a:lnTo>
                    <a:pt x="280" y="570"/>
                  </a:lnTo>
                  <a:lnTo>
                    <a:pt x="284" y="580"/>
                  </a:lnTo>
                  <a:lnTo>
                    <a:pt x="284" y="580"/>
                  </a:lnTo>
                  <a:lnTo>
                    <a:pt x="294" y="592"/>
                  </a:lnTo>
                  <a:lnTo>
                    <a:pt x="294" y="592"/>
                  </a:lnTo>
                  <a:lnTo>
                    <a:pt x="298" y="600"/>
                  </a:lnTo>
                  <a:lnTo>
                    <a:pt x="302" y="610"/>
                  </a:lnTo>
                  <a:lnTo>
                    <a:pt x="302" y="610"/>
                  </a:lnTo>
                  <a:lnTo>
                    <a:pt x="306" y="618"/>
                  </a:lnTo>
                  <a:lnTo>
                    <a:pt x="308" y="624"/>
                  </a:lnTo>
                  <a:lnTo>
                    <a:pt x="308" y="630"/>
                  </a:lnTo>
                  <a:lnTo>
                    <a:pt x="308" y="630"/>
                  </a:lnTo>
                  <a:lnTo>
                    <a:pt x="304" y="630"/>
                  </a:lnTo>
                  <a:lnTo>
                    <a:pt x="304" y="630"/>
                  </a:lnTo>
                  <a:lnTo>
                    <a:pt x="306" y="634"/>
                  </a:lnTo>
                  <a:lnTo>
                    <a:pt x="310" y="638"/>
                  </a:lnTo>
                  <a:lnTo>
                    <a:pt x="310" y="638"/>
                  </a:lnTo>
                  <a:lnTo>
                    <a:pt x="308" y="644"/>
                  </a:lnTo>
                  <a:lnTo>
                    <a:pt x="308" y="644"/>
                  </a:lnTo>
                  <a:lnTo>
                    <a:pt x="308" y="644"/>
                  </a:lnTo>
                  <a:lnTo>
                    <a:pt x="308" y="644"/>
                  </a:lnTo>
                  <a:lnTo>
                    <a:pt x="310" y="644"/>
                  </a:lnTo>
                  <a:lnTo>
                    <a:pt x="310" y="644"/>
                  </a:lnTo>
                  <a:lnTo>
                    <a:pt x="310" y="644"/>
                  </a:lnTo>
                  <a:lnTo>
                    <a:pt x="310" y="644"/>
                  </a:lnTo>
                  <a:lnTo>
                    <a:pt x="312" y="642"/>
                  </a:lnTo>
                  <a:lnTo>
                    <a:pt x="312" y="642"/>
                  </a:lnTo>
                  <a:lnTo>
                    <a:pt x="312" y="644"/>
                  </a:lnTo>
                  <a:lnTo>
                    <a:pt x="312" y="644"/>
                  </a:lnTo>
                  <a:lnTo>
                    <a:pt x="316" y="644"/>
                  </a:lnTo>
                  <a:lnTo>
                    <a:pt x="316" y="644"/>
                  </a:lnTo>
                  <a:lnTo>
                    <a:pt x="316" y="648"/>
                  </a:lnTo>
                  <a:lnTo>
                    <a:pt x="316" y="648"/>
                  </a:lnTo>
                  <a:lnTo>
                    <a:pt x="322" y="650"/>
                  </a:lnTo>
                  <a:lnTo>
                    <a:pt x="322" y="650"/>
                  </a:lnTo>
                  <a:lnTo>
                    <a:pt x="324" y="648"/>
                  </a:lnTo>
                  <a:lnTo>
                    <a:pt x="326" y="646"/>
                  </a:lnTo>
                  <a:lnTo>
                    <a:pt x="326" y="646"/>
                  </a:lnTo>
                  <a:lnTo>
                    <a:pt x="332" y="646"/>
                  </a:lnTo>
                  <a:lnTo>
                    <a:pt x="338" y="646"/>
                  </a:lnTo>
                  <a:lnTo>
                    <a:pt x="338" y="646"/>
                  </a:lnTo>
                  <a:lnTo>
                    <a:pt x="340" y="642"/>
                  </a:lnTo>
                  <a:lnTo>
                    <a:pt x="340" y="642"/>
                  </a:lnTo>
                  <a:lnTo>
                    <a:pt x="346" y="642"/>
                  </a:lnTo>
                  <a:lnTo>
                    <a:pt x="350" y="642"/>
                  </a:lnTo>
                  <a:lnTo>
                    <a:pt x="350" y="642"/>
                  </a:lnTo>
                  <a:lnTo>
                    <a:pt x="352" y="642"/>
                  </a:lnTo>
                  <a:lnTo>
                    <a:pt x="352" y="642"/>
                  </a:lnTo>
                  <a:lnTo>
                    <a:pt x="358" y="642"/>
                  </a:lnTo>
                  <a:lnTo>
                    <a:pt x="362" y="644"/>
                  </a:lnTo>
                  <a:lnTo>
                    <a:pt x="362" y="644"/>
                  </a:lnTo>
                  <a:lnTo>
                    <a:pt x="366" y="642"/>
                  </a:lnTo>
                  <a:lnTo>
                    <a:pt x="366" y="642"/>
                  </a:lnTo>
                  <a:lnTo>
                    <a:pt x="370" y="642"/>
                  </a:lnTo>
                  <a:lnTo>
                    <a:pt x="370" y="642"/>
                  </a:lnTo>
                  <a:lnTo>
                    <a:pt x="372" y="640"/>
                  </a:lnTo>
                  <a:lnTo>
                    <a:pt x="372" y="640"/>
                  </a:lnTo>
                  <a:lnTo>
                    <a:pt x="376" y="640"/>
                  </a:lnTo>
                  <a:lnTo>
                    <a:pt x="382" y="638"/>
                  </a:lnTo>
                  <a:lnTo>
                    <a:pt x="382" y="638"/>
                  </a:lnTo>
                  <a:lnTo>
                    <a:pt x="390" y="632"/>
                  </a:lnTo>
                  <a:lnTo>
                    <a:pt x="390" y="632"/>
                  </a:lnTo>
                  <a:lnTo>
                    <a:pt x="406" y="616"/>
                  </a:lnTo>
                  <a:lnTo>
                    <a:pt x="420" y="598"/>
                  </a:lnTo>
                  <a:lnTo>
                    <a:pt x="420" y="598"/>
                  </a:lnTo>
                  <a:lnTo>
                    <a:pt x="426" y="594"/>
                  </a:lnTo>
                  <a:lnTo>
                    <a:pt x="430" y="590"/>
                  </a:lnTo>
                  <a:lnTo>
                    <a:pt x="430" y="590"/>
                  </a:lnTo>
                  <a:lnTo>
                    <a:pt x="430" y="586"/>
                  </a:lnTo>
                  <a:lnTo>
                    <a:pt x="428" y="584"/>
                  </a:lnTo>
                  <a:lnTo>
                    <a:pt x="428" y="584"/>
                  </a:lnTo>
                  <a:lnTo>
                    <a:pt x="432" y="582"/>
                  </a:lnTo>
                  <a:lnTo>
                    <a:pt x="432" y="582"/>
                  </a:lnTo>
                  <a:lnTo>
                    <a:pt x="434" y="576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2" y="566"/>
                  </a:lnTo>
                  <a:lnTo>
                    <a:pt x="432" y="566"/>
                  </a:lnTo>
                  <a:lnTo>
                    <a:pt x="430" y="566"/>
                  </a:lnTo>
                  <a:lnTo>
                    <a:pt x="430" y="566"/>
                  </a:lnTo>
                  <a:lnTo>
                    <a:pt x="434" y="562"/>
                  </a:lnTo>
                  <a:lnTo>
                    <a:pt x="438" y="558"/>
                  </a:lnTo>
                  <a:lnTo>
                    <a:pt x="438" y="558"/>
                  </a:lnTo>
                  <a:lnTo>
                    <a:pt x="448" y="554"/>
                  </a:lnTo>
                  <a:lnTo>
                    <a:pt x="454" y="552"/>
                  </a:lnTo>
                  <a:lnTo>
                    <a:pt x="456" y="548"/>
                  </a:lnTo>
                  <a:lnTo>
                    <a:pt x="456" y="548"/>
                  </a:lnTo>
                  <a:lnTo>
                    <a:pt x="456" y="546"/>
                  </a:lnTo>
                  <a:lnTo>
                    <a:pt x="454" y="546"/>
                  </a:lnTo>
                  <a:lnTo>
                    <a:pt x="454" y="546"/>
                  </a:lnTo>
                  <a:lnTo>
                    <a:pt x="454" y="544"/>
                  </a:lnTo>
                  <a:lnTo>
                    <a:pt x="454" y="544"/>
                  </a:lnTo>
                  <a:lnTo>
                    <a:pt x="456" y="542"/>
                  </a:lnTo>
                  <a:lnTo>
                    <a:pt x="456" y="542"/>
                  </a:lnTo>
                  <a:lnTo>
                    <a:pt x="456" y="530"/>
                  </a:lnTo>
                  <a:lnTo>
                    <a:pt x="456" y="530"/>
                  </a:lnTo>
                  <a:lnTo>
                    <a:pt x="454" y="530"/>
                  </a:lnTo>
                  <a:lnTo>
                    <a:pt x="454" y="530"/>
                  </a:lnTo>
                  <a:lnTo>
                    <a:pt x="452" y="526"/>
                  </a:lnTo>
                  <a:lnTo>
                    <a:pt x="452" y="520"/>
                  </a:lnTo>
                  <a:lnTo>
                    <a:pt x="452" y="520"/>
                  </a:lnTo>
                  <a:lnTo>
                    <a:pt x="452" y="518"/>
                  </a:lnTo>
                  <a:lnTo>
                    <a:pt x="450" y="516"/>
                  </a:lnTo>
                  <a:lnTo>
                    <a:pt x="450" y="510"/>
                  </a:lnTo>
                  <a:lnTo>
                    <a:pt x="450" y="510"/>
                  </a:lnTo>
                  <a:lnTo>
                    <a:pt x="460" y="502"/>
                  </a:lnTo>
                  <a:lnTo>
                    <a:pt x="460" y="502"/>
                  </a:lnTo>
                  <a:lnTo>
                    <a:pt x="466" y="496"/>
                  </a:lnTo>
                  <a:lnTo>
                    <a:pt x="472" y="490"/>
                  </a:lnTo>
                  <a:lnTo>
                    <a:pt x="472" y="490"/>
                  </a:lnTo>
                  <a:lnTo>
                    <a:pt x="482" y="486"/>
                  </a:lnTo>
                  <a:lnTo>
                    <a:pt x="490" y="482"/>
                  </a:lnTo>
                  <a:lnTo>
                    <a:pt x="490" y="482"/>
                  </a:lnTo>
                  <a:lnTo>
                    <a:pt x="496" y="476"/>
                  </a:lnTo>
                  <a:lnTo>
                    <a:pt x="500" y="470"/>
                  </a:lnTo>
                  <a:lnTo>
                    <a:pt x="500" y="470"/>
                  </a:lnTo>
                  <a:lnTo>
                    <a:pt x="500" y="468"/>
                  </a:lnTo>
                  <a:lnTo>
                    <a:pt x="500" y="468"/>
                  </a:lnTo>
                  <a:lnTo>
                    <a:pt x="502" y="464"/>
                  </a:lnTo>
                  <a:lnTo>
                    <a:pt x="502" y="464"/>
                  </a:lnTo>
                  <a:lnTo>
                    <a:pt x="502" y="462"/>
                  </a:lnTo>
                  <a:lnTo>
                    <a:pt x="502" y="462"/>
                  </a:lnTo>
                  <a:lnTo>
                    <a:pt x="500" y="462"/>
                  </a:lnTo>
                  <a:lnTo>
                    <a:pt x="500" y="462"/>
                  </a:lnTo>
                  <a:lnTo>
                    <a:pt x="500" y="454"/>
                  </a:lnTo>
                  <a:lnTo>
                    <a:pt x="498" y="448"/>
                  </a:lnTo>
                  <a:lnTo>
                    <a:pt x="498" y="448"/>
                  </a:lnTo>
                  <a:lnTo>
                    <a:pt x="500" y="446"/>
                  </a:lnTo>
                  <a:lnTo>
                    <a:pt x="500" y="446"/>
                  </a:lnTo>
                  <a:lnTo>
                    <a:pt x="500" y="440"/>
                  </a:lnTo>
                  <a:lnTo>
                    <a:pt x="498" y="434"/>
                  </a:lnTo>
                  <a:lnTo>
                    <a:pt x="498" y="434"/>
                  </a:lnTo>
                  <a:lnTo>
                    <a:pt x="500" y="430"/>
                  </a:lnTo>
                  <a:lnTo>
                    <a:pt x="500" y="430"/>
                  </a:lnTo>
                  <a:lnTo>
                    <a:pt x="496" y="426"/>
                  </a:lnTo>
                  <a:lnTo>
                    <a:pt x="492" y="422"/>
                  </a:lnTo>
                  <a:lnTo>
                    <a:pt x="492" y="422"/>
                  </a:lnTo>
                  <a:lnTo>
                    <a:pt x="490" y="414"/>
                  </a:lnTo>
                  <a:lnTo>
                    <a:pt x="490" y="406"/>
                  </a:lnTo>
                  <a:lnTo>
                    <a:pt x="490" y="406"/>
                  </a:lnTo>
                  <a:lnTo>
                    <a:pt x="488" y="404"/>
                  </a:lnTo>
                  <a:lnTo>
                    <a:pt x="488" y="404"/>
                  </a:lnTo>
                  <a:lnTo>
                    <a:pt x="492" y="396"/>
                  </a:lnTo>
                  <a:lnTo>
                    <a:pt x="492" y="396"/>
                  </a:lnTo>
                  <a:lnTo>
                    <a:pt x="488" y="394"/>
                  </a:lnTo>
                  <a:lnTo>
                    <a:pt x="486" y="390"/>
                  </a:lnTo>
                  <a:lnTo>
                    <a:pt x="486" y="390"/>
                  </a:lnTo>
                  <a:lnTo>
                    <a:pt x="486" y="384"/>
                  </a:lnTo>
                  <a:lnTo>
                    <a:pt x="488" y="378"/>
                  </a:lnTo>
                  <a:lnTo>
                    <a:pt x="488" y="378"/>
                  </a:lnTo>
                  <a:lnTo>
                    <a:pt x="492" y="376"/>
                  </a:lnTo>
                  <a:lnTo>
                    <a:pt x="492" y="376"/>
                  </a:lnTo>
                  <a:lnTo>
                    <a:pt x="492" y="374"/>
                  </a:lnTo>
                  <a:lnTo>
                    <a:pt x="492" y="370"/>
                  </a:lnTo>
                  <a:lnTo>
                    <a:pt x="492" y="370"/>
                  </a:lnTo>
                  <a:lnTo>
                    <a:pt x="496" y="366"/>
                  </a:lnTo>
                  <a:lnTo>
                    <a:pt x="496" y="364"/>
                  </a:lnTo>
                  <a:lnTo>
                    <a:pt x="498" y="360"/>
                  </a:lnTo>
                  <a:lnTo>
                    <a:pt x="498" y="360"/>
                  </a:lnTo>
                  <a:lnTo>
                    <a:pt x="502" y="358"/>
                  </a:lnTo>
                  <a:lnTo>
                    <a:pt x="502" y="356"/>
                  </a:lnTo>
                  <a:lnTo>
                    <a:pt x="504" y="354"/>
                  </a:lnTo>
                  <a:lnTo>
                    <a:pt x="504" y="354"/>
                  </a:lnTo>
                  <a:lnTo>
                    <a:pt x="506" y="354"/>
                  </a:lnTo>
                  <a:lnTo>
                    <a:pt x="508" y="352"/>
                  </a:lnTo>
                  <a:lnTo>
                    <a:pt x="508" y="352"/>
                  </a:lnTo>
                  <a:lnTo>
                    <a:pt x="508" y="350"/>
                  </a:lnTo>
                  <a:lnTo>
                    <a:pt x="508" y="350"/>
                  </a:lnTo>
                  <a:lnTo>
                    <a:pt x="528" y="330"/>
                  </a:lnTo>
                  <a:lnTo>
                    <a:pt x="528" y="330"/>
                  </a:lnTo>
                  <a:lnTo>
                    <a:pt x="550" y="314"/>
                  </a:lnTo>
                  <a:lnTo>
                    <a:pt x="550" y="314"/>
                  </a:lnTo>
                  <a:lnTo>
                    <a:pt x="556" y="304"/>
                  </a:lnTo>
                  <a:lnTo>
                    <a:pt x="556" y="304"/>
                  </a:lnTo>
                  <a:lnTo>
                    <a:pt x="566" y="296"/>
                  </a:lnTo>
                  <a:lnTo>
                    <a:pt x="570" y="290"/>
                  </a:lnTo>
                  <a:lnTo>
                    <a:pt x="572" y="284"/>
                  </a:lnTo>
                  <a:lnTo>
                    <a:pt x="572" y="284"/>
                  </a:lnTo>
                  <a:lnTo>
                    <a:pt x="574" y="280"/>
                  </a:lnTo>
                  <a:lnTo>
                    <a:pt x="574" y="280"/>
                  </a:lnTo>
                  <a:lnTo>
                    <a:pt x="580" y="270"/>
                  </a:lnTo>
                  <a:lnTo>
                    <a:pt x="580" y="270"/>
                  </a:lnTo>
                  <a:lnTo>
                    <a:pt x="580" y="268"/>
                  </a:lnTo>
                  <a:lnTo>
                    <a:pt x="580" y="268"/>
                  </a:lnTo>
                  <a:lnTo>
                    <a:pt x="584" y="264"/>
                  </a:lnTo>
                  <a:lnTo>
                    <a:pt x="584" y="264"/>
                  </a:lnTo>
                  <a:lnTo>
                    <a:pt x="588" y="256"/>
                  </a:lnTo>
                  <a:lnTo>
                    <a:pt x="588" y="256"/>
                  </a:lnTo>
                  <a:lnTo>
                    <a:pt x="588" y="248"/>
                  </a:lnTo>
                  <a:lnTo>
                    <a:pt x="588" y="248"/>
                  </a:lnTo>
                  <a:lnTo>
                    <a:pt x="590" y="246"/>
                  </a:lnTo>
                  <a:lnTo>
                    <a:pt x="590" y="244"/>
                  </a:lnTo>
                  <a:lnTo>
                    <a:pt x="590" y="244"/>
                  </a:lnTo>
                  <a:lnTo>
                    <a:pt x="590" y="238"/>
                  </a:lnTo>
                  <a:lnTo>
                    <a:pt x="590" y="238"/>
                  </a:lnTo>
                  <a:lnTo>
                    <a:pt x="592" y="236"/>
                  </a:lnTo>
                  <a:lnTo>
                    <a:pt x="592" y="2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03"/>
            <p:cNvSpPr/>
            <p:nvPr/>
          </p:nvSpPr>
          <p:spPr bwMode="auto">
            <a:xfrm>
              <a:off x="2416175" y="1844675"/>
              <a:ext cx="98425" cy="190500"/>
            </a:xfrm>
            <a:custGeom>
              <a:avLst/>
              <a:gdLst/>
              <a:ahLst/>
              <a:cxnLst>
                <a:cxn ang="0">
                  <a:pos x="60" y="22"/>
                </a:cxn>
                <a:cxn ang="0">
                  <a:pos x="56" y="6"/>
                </a:cxn>
                <a:cxn ang="0">
                  <a:pos x="54" y="4"/>
                </a:cxn>
                <a:cxn ang="0">
                  <a:pos x="52" y="2"/>
                </a:cxn>
                <a:cxn ang="0">
                  <a:pos x="48" y="2"/>
                </a:cxn>
                <a:cxn ang="0">
                  <a:pos x="48" y="6"/>
                </a:cxn>
                <a:cxn ang="0">
                  <a:pos x="46" y="10"/>
                </a:cxn>
                <a:cxn ang="0">
                  <a:pos x="44" y="14"/>
                </a:cxn>
                <a:cxn ang="0">
                  <a:pos x="42" y="12"/>
                </a:cxn>
                <a:cxn ang="0">
                  <a:pos x="40" y="12"/>
                </a:cxn>
                <a:cxn ang="0">
                  <a:pos x="40" y="16"/>
                </a:cxn>
                <a:cxn ang="0">
                  <a:pos x="40" y="18"/>
                </a:cxn>
                <a:cxn ang="0">
                  <a:pos x="38" y="18"/>
                </a:cxn>
                <a:cxn ang="0">
                  <a:pos x="38" y="18"/>
                </a:cxn>
                <a:cxn ang="0">
                  <a:pos x="38" y="22"/>
                </a:cxn>
                <a:cxn ang="0">
                  <a:pos x="36" y="24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2" y="26"/>
                </a:cxn>
                <a:cxn ang="0">
                  <a:pos x="34" y="28"/>
                </a:cxn>
                <a:cxn ang="0">
                  <a:pos x="32" y="28"/>
                </a:cxn>
                <a:cxn ang="0">
                  <a:pos x="30" y="28"/>
                </a:cxn>
                <a:cxn ang="0">
                  <a:pos x="26" y="30"/>
                </a:cxn>
                <a:cxn ang="0">
                  <a:pos x="26" y="32"/>
                </a:cxn>
                <a:cxn ang="0">
                  <a:pos x="20" y="32"/>
                </a:cxn>
                <a:cxn ang="0">
                  <a:pos x="20" y="34"/>
                </a:cxn>
                <a:cxn ang="0">
                  <a:pos x="16" y="34"/>
                </a:cxn>
                <a:cxn ang="0">
                  <a:pos x="14" y="36"/>
                </a:cxn>
                <a:cxn ang="0">
                  <a:pos x="10" y="36"/>
                </a:cxn>
                <a:cxn ang="0">
                  <a:pos x="8" y="42"/>
                </a:cxn>
                <a:cxn ang="0">
                  <a:pos x="6" y="46"/>
                </a:cxn>
                <a:cxn ang="0">
                  <a:pos x="10" y="58"/>
                </a:cxn>
                <a:cxn ang="0">
                  <a:pos x="8" y="60"/>
                </a:cxn>
                <a:cxn ang="0">
                  <a:pos x="10" y="64"/>
                </a:cxn>
                <a:cxn ang="0">
                  <a:pos x="10" y="68"/>
                </a:cxn>
                <a:cxn ang="0">
                  <a:pos x="4" y="80"/>
                </a:cxn>
                <a:cxn ang="0">
                  <a:pos x="2" y="82"/>
                </a:cxn>
                <a:cxn ang="0">
                  <a:pos x="0" y="86"/>
                </a:cxn>
                <a:cxn ang="0">
                  <a:pos x="0" y="90"/>
                </a:cxn>
                <a:cxn ang="0">
                  <a:pos x="4" y="100"/>
                </a:cxn>
                <a:cxn ang="0">
                  <a:pos x="4" y="104"/>
                </a:cxn>
                <a:cxn ang="0">
                  <a:pos x="6" y="110"/>
                </a:cxn>
                <a:cxn ang="0">
                  <a:pos x="6" y="114"/>
                </a:cxn>
                <a:cxn ang="0">
                  <a:pos x="8" y="116"/>
                </a:cxn>
                <a:cxn ang="0">
                  <a:pos x="14" y="118"/>
                </a:cxn>
                <a:cxn ang="0">
                  <a:pos x="16" y="120"/>
                </a:cxn>
                <a:cxn ang="0">
                  <a:pos x="24" y="116"/>
                </a:cxn>
                <a:cxn ang="0">
                  <a:pos x="30" y="116"/>
                </a:cxn>
                <a:cxn ang="0">
                  <a:pos x="34" y="112"/>
                </a:cxn>
                <a:cxn ang="0">
                  <a:pos x="38" y="96"/>
                </a:cxn>
                <a:cxn ang="0">
                  <a:pos x="52" y="54"/>
                </a:cxn>
                <a:cxn ang="0">
                  <a:pos x="52" y="44"/>
                </a:cxn>
                <a:cxn ang="0">
                  <a:pos x="54" y="40"/>
                </a:cxn>
                <a:cxn ang="0">
                  <a:pos x="56" y="36"/>
                </a:cxn>
                <a:cxn ang="0">
                  <a:pos x="54" y="28"/>
                </a:cxn>
                <a:cxn ang="0">
                  <a:pos x="54" y="28"/>
                </a:cxn>
                <a:cxn ang="0">
                  <a:pos x="56" y="28"/>
                </a:cxn>
                <a:cxn ang="0">
                  <a:pos x="58" y="32"/>
                </a:cxn>
                <a:cxn ang="0">
                  <a:pos x="60" y="30"/>
                </a:cxn>
                <a:cxn ang="0">
                  <a:pos x="62" y="26"/>
                </a:cxn>
                <a:cxn ang="0">
                  <a:pos x="60" y="22"/>
                </a:cxn>
              </a:cxnLst>
              <a:rect l="0" t="0" r="r" b="b"/>
              <a:pathLst>
                <a:path w="62" h="120">
                  <a:moveTo>
                    <a:pt x="60" y="22"/>
                  </a:moveTo>
                  <a:lnTo>
                    <a:pt x="60" y="22"/>
                  </a:lnTo>
                  <a:lnTo>
                    <a:pt x="58" y="1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6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4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52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0" y="68"/>
                  </a:lnTo>
                  <a:lnTo>
                    <a:pt x="8" y="7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4" y="100"/>
                  </a:lnTo>
                  <a:lnTo>
                    <a:pt x="4" y="100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8" y="116"/>
                  </a:lnTo>
                  <a:lnTo>
                    <a:pt x="12" y="116"/>
                  </a:lnTo>
                  <a:lnTo>
                    <a:pt x="14" y="118"/>
                  </a:lnTo>
                  <a:lnTo>
                    <a:pt x="16" y="120"/>
                  </a:lnTo>
                  <a:lnTo>
                    <a:pt x="16" y="120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34" y="112"/>
                  </a:lnTo>
                  <a:lnTo>
                    <a:pt x="36" y="106"/>
                  </a:lnTo>
                  <a:lnTo>
                    <a:pt x="38" y="96"/>
                  </a:lnTo>
                  <a:lnTo>
                    <a:pt x="38" y="96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4" y="40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4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0" y="22"/>
                  </a:lnTo>
                  <a:lnTo>
                    <a:pt x="60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04"/>
            <p:cNvSpPr/>
            <p:nvPr/>
          </p:nvSpPr>
          <p:spPr bwMode="auto">
            <a:xfrm>
              <a:off x="1936750" y="1625600"/>
              <a:ext cx="9525" cy="9525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05"/>
            <p:cNvSpPr/>
            <p:nvPr/>
          </p:nvSpPr>
          <p:spPr bwMode="auto">
            <a:xfrm>
              <a:off x="1746250" y="825500"/>
              <a:ext cx="317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07"/>
            <p:cNvSpPr/>
            <p:nvPr/>
          </p:nvSpPr>
          <p:spPr bwMode="auto">
            <a:xfrm>
              <a:off x="2832100" y="523875"/>
              <a:ext cx="12700" cy="1270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8"/>
                  </a:lnTo>
                  <a:lnTo>
                    <a:pt x="2" y="8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08"/>
            <p:cNvSpPr/>
            <p:nvPr/>
          </p:nvSpPr>
          <p:spPr bwMode="auto">
            <a:xfrm>
              <a:off x="2914650" y="1543050"/>
              <a:ext cx="28575" cy="50800"/>
            </a:xfrm>
            <a:custGeom>
              <a:avLst/>
              <a:gdLst/>
              <a:ahLst/>
              <a:cxnLst>
                <a:cxn ang="0">
                  <a:pos x="14" y="16"/>
                </a:cxn>
                <a:cxn ang="0">
                  <a:pos x="14" y="16"/>
                </a:cxn>
                <a:cxn ang="0">
                  <a:pos x="14" y="12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8"/>
                </a:cxn>
                <a:cxn ang="0">
                  <a:pos x="6" y="32"/>
                </a:cxn>
                <a:cxn ang="0">
                  <a:pos x="6" y="32"/>
                </a:cxn>
                <a:cxn ang="0">
                  <a:pos x="10" y="32"/>
                </a:cxn>
                <a:cxn ang="0">
                  <a:pos x="14" y="30"/>
                </a:cxn>
                <a:cxn ang="0">
                  <a:pos x="18" y="26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6" y="18"/>
                </a:cxn>
                <a:cxn ang="0">
                  <a:pos x="14" y="16"/>
                </a:cxn>
                <a:cxn ang="0">
                  <a:pos x="14" y="16"/>
                </a:cxn>
              </a:cxnLst>
              <a:rect l="0" t="0" r="r" b="b"/>
              <a:pathLst>
                <a:path w="18" h="32">
                  <a:moveTo>
                    <a:pt x="14" y="16"/>
                  </a:moveTo>
                  <a:lnTo>
                    <a:pt x="14" y="16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8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4" y="30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09"/>
            <p:cNvSpPr/>
            <p:nvPr/>
          </p:nvSpPr>
          <p:spPr bwMode="auto">
            <a:xfrm>
              <a:off x="2047875" y="74930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10"/>
            <p:cNvSpPr>
              <a:spLocks noEditPoints="1"/>
            </p:cNvSpPr>
            <p:nvPr/>
          </p:nvSpPr>
          <p:spPr bwMode="auto">
            <a:xfrm>
              <a:off x="1155700" y="330200"/>
              <a:ext cx="419100" cy="460375"/>
            </a:xfrm>
            <a:custGeom>
              <a:avLst/>
              <a:gdLst/>
              <a:ahLst/>
              <a:cxnLst>
                <a:cxn ang="0">
                  <a:pos x="28" y="142"/>
                </a:cxn>
                <a:cxn ang="0">
                  <a:pos x="32" y="150"/>
                </a:cxn>
                <a:cxn ang="0">
                  <a:pos x="24" y="160"/>
                </a:cxn>
                <a:cxn ang="0">
                  <a:pos x="22" y="164"/>
                </a:cxn>
                <a:cxn ang="0">
                  <a:pos x="6" y="170"/>
                </a:cxn>
                <a:cxn ang="0">
                  <a:pos x="14" y="174"/>
                </a:cxn>
                <a:cxn ang="0">
                  <a:pos x="12" y="176"/>
                </a:cxn>
                <a:cxn ang="0">
                  <a:pos x="12" y="182"/>
                </a:cxn>
                <a:cxn ang="0">
                  <a:pos x="6" y="196"/>
                </a:cxn>
                <a:cxn ang="0">
                  <a:pos x="26" y="188"/>
                </a:cxn>
                <a:cxn ang="0">
                  <a:pos x="6" y="202"/>
                </a:cxn>
                <a:cxn ang="0">
                  <a:pos x="18" y="210"/>
                </a:cxn>
                <a:cxn ang="0">
                  <a:pos x="22" y="220"/>
                </a:cxn>
                <a:cxn ang="0">
                  <a:pos x="28" y="226"/>
                </a:cxn>
                <a:cxn ang="0">
                  <a:pos x="44" y="228"/>
                </a:cxn>
                <a:cxn ang="0">
                  <a:pos x="24" y="234"/>
                </a:cxn>
                <a:cxn ang="0">
                  <a:pos x="22" y="238"/>
                </a:cxn>
                <a:cxn ang="0">
                  <a:pos x="38" y="250"/>
                </a:cxn>
                <a:cxn ang="0">
                  <a:pos x="50" y="262"/>
                </a:cxn>
                <a:cxn ang="0">
                  <a:pos x="52" y="270"/>
                </a:cxn>
                <a:cxn ang="0">
                  <a:pos x="66" y="278"/>
                </a:cxn>
                <a:cxn ang="0">
                  <a:pos x="80" y="280"/>
                </a:cxn>
                <a:cxn ang="0">
                  <a:pos x="94" y="274"/>
                </a:cxn>
                <a:cxn ang="0">
                  <a:pos x="96" y="284"/>
                </a:cxn>
                <a:cxn ang="0">
                  <a:pos x="106" y="284"/>
                </a:cxn>
                <a:cxn ang="0">
                  <a:pos x="130" y="284"/>
                </a:cxn>
                <a:cxn ang="0">
                  <a:pos x="126" y="274"/>
                </a:cxn>
                <a:cxn ang="0">
                  <a:pos x="134" y="260"/>
                </a:cxn>
                <a:cxn ang="0">
                  <a:pos x="126" y="244"/>
                </a:cxn>
                <a:cxn ang="0">
                  <a:pos x="134" y="234"/>
                </a:cxn>
                <a:cxn ang="0">
                  <a:pos x="136" y="226"/>
                </a:cxn>
                <a:cxn ang="0">
                  <a:pos x="136" y="216"/>
                </a:cxn>
                <a:cxn ang="0">
                  <a:pos x="142" y="204"/>
                </a:cxn>
                <a:cxn ang="0">
                  <a:pos x="148" y="194"/>
                </a:cxn>
                <a:cxn ang="0">
                  <a:pos x="158" y="184"/>
                </a:cxn>
                <a:cxn ang="0">
                  <a:pos x="166" y="188"/>
                </a:cxn>
                <a:cxn ang="0">
                  <a:pos x="180" y="180"/>
                </a:cxn>
                <a:cxn ang="0">
                  <a:pos x="194" y="160"/>
                </a:cxn>
                <a:cxn ang="0">
                  <a:pos x="198" y="138"/>
                </a:cxn>
                <a:cxn ang="0">
                  <a:pos x="214" y="132"/>
                </a:cxn>
                <a:cxn ang="0">
                  <a:pos x="238" y="120"/>
                </a:cxn>
                <a:cxn ang="0">
                  <a:pos x="248" y="102"/>
                </a:cxn>
                <a:cxn ang="0">
                  <a:pos x="256" y="90"/>
                </a:cxn>
                <a:cxn ang="0">
                  <a:pos x="236" y="88"/>
                </a:cxn>
                <a:cxn ang="0">
                  <a:pos x="220" y="98"/>
                </a:cxn>
                <a:cxn ang="0">
                  <a:pos x="206" y="96"/>
                </a:cxn>
                <a:cxn ang="0">
                  <a:pos x="210" y="78"/>
                </a:cxn>
                <a:cxn ang="0">
                  <a:pos x="200" y="72"/>
                </a:cxn>
                <a:cxn ang="0">
                  <a:pos x="254" y="80"/>
                </a:cxn>
                <a:cxn ang="0">
                  <a:pos x="256" y="72"/>
                </a:cxn>
                <a:cxn ang="0">
                  <a:pos x="246" y="64"/>
                </a:cxn>
                <a:cxn ang="0">
                  <a:pos x="218" y="58"/>
                </a:cxn>
                <a:cxn ang="0">
                  <a:pos x="204" y="58"/>
                </a:cxn>
                <a:cxn ang="0">
                  <a:pos x="192" y="56"/>
                </a:cxn>
                <a:cxn ang="0">
                  <a:pos x="204" y="42"/>
                </a:cxn>
                <a:cxn ang="0">
                  <a:pos x="210" y="38"/>
                </a:cxn>
                <a:cxn ang="0">
                  <a:pos x="216" y="28"/>
                </a:cxn>
                <a:cxn ang="0">
                  <a:pos x="212" y="22"/>
                </a:cxn>
                <a:cxn ang="0">
                  <a:pos x="208" y="14"/>
                </a:cxn>
                <a:cxn ang="0">
                  <a:pos x="200" y="8"/>
                </a:cxn>
                <a:cxn ang="0">
                  <a:pos x="204" y="0"/>
                </a:cxn>
                <a:cxn ang="0">
                  <a:pos x="28" y="128"/>
                </a:cxn>
                <a:cxn ang="0">
                  <a:pos x="16" y="128"/>
                </a:cxn>
              </a:cxnLst>
              <a:rect l="0" t="0" r="r" b="b"/>
              <a:pathLst>
                <a:path w="264" h="290">
                  <a:moveTo>
                    <a:pt x="20" y="138"/>
                  </a:moveTo>
                  <a:lnTo>
                    <a:pt x="20" y="138"/>
                  </a:lnTo>
                  <a:lnTo>
                    <a:pt x="22" y="138"/>
                  </a:lnTo>
                  <a:lnTo>
                    <a:pt x="22" y="138"/>
                  </a:lnTo>
                  <a:lnTo>
                    <a:pt x="24" y="138"/>
                  </a:lnTo>
                  <a:lnTo>
                    <a:pt x="24" y="138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4" y="138"/>
                  </a:lnTo>
                  <a:lnTo>
                    <a:pt x="24" y="138"/>
                  </a:lnTo>
                  <a:lnTo>
                    <a:pt x="24" y="138"/>
                  </a:lnTo>
                  <a:lnTo>
                    <a:pt x="24" y="138"/>
                  </a:lnTo>
                  <a:lnTo>
                    <a:pt x="30" y="136"/>
                  </a:lnTo>
                  <a:lnTo>
                    <a:pt x="30" y="136"/>
                  </a:lnTo>
                  <a:lnTo>
                    <a:pt x="32" y="136"/>
                  </a:lnTo>
                  <a:lnTo>
                    <a:pt x="32" y="136"/>
                  </a:lnTo>
                  <a:lnTo>
                    <a:pt x="30" y="138"/>
                  </a:lnTo>
                  <a:lnTo>
                    <a:pt x="30" y="138"/>
                  </a:lnTo>
                  <a:lnTo>
                    <a:pt x="30" y="140"/>
                  </a:lnTo>
                  <a:lnTo>
                    <a:pt x="30" y="140"/>
                  </a:lnTo>
                  <a:lnTo>
                    <a:pt x="28" y="142"/>
                  </a:lnTo>
                  <a:lnTo>
                    <a:pt x="28" y="142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28" y="144"/>
                  </a:lnTo>
                  <a:lnTo>
                    <a:pt x="28" y="144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30" y="146"/>
                  </a:lnTo>
                  <a:lnTo>
                    <a:pt x="30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8" y="148"/>
                  </a:lnTo>
                  <a:lnTo>
                    <a:pt x="28" y="148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30" y="148"/>
                  </a:lnTo>
                  <a:lnTo>
                    <a:pt x="30" y="148"/>
                  </a:lnTo>
                  <a:lnTo>
                    <a:pt x="32" y="150"/>
                  </a:lnTo>
                  <a:lnTo>
                    <a:pt x="32" y="150"/>
                  </a:lnTo>
                  <a:lnTo>
                    <a:pt x="32" y="150"/>
                  </a:lnTo>
                  <a:lnTo>
                    <a:pt x="32" y="150"/>
                  </a:lnTo>
                  <a:lnTo>
                    <a:pt x="32" y="150"/>
                  </a:lnTo>
                  <a:lnTo>
                    <a:pt x="32" y="150"/>
                  </a:lnTo>
                  <a:lnTo>
                    <a:pt x="32" y="150"/>
                  </a:lnTo>
                  <a:lnTo>
                    <a:pt x="32" y="150"/>
                  </a:lnTo>
                  <a:lnTo>
                    <a:pt x="30" y="152"/>
                  </a:lnTo>
                  <a:lnTo>
                    <a:pt x="28" y="152"/>
                  </a:lnTo>
                  <a:lnTo>
                    <a:pt x="28" y="152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4" y="158"/>
                  </a:lnTo>
                  <a:lnTo>
                    <a:pt x="24" y="158"/>
                  </a:lnTo>
                  <a:lnTo>
                    <a:pt x="28" y="156"/>
                  </a:lnTo>
                  <a:lnTo>
                    <a:pt x="28" y="156"/>
                  </a:lnTo>
                  <a:lnTo>
                    <a:pt x="28" y="158"/>
                  </a:lnTo>
                  <a:lnTo>
                    <a:pt x="28" y="160"/>
                  </a:lnTo>
                  <a:lnTo>
                    <a:pt x="28" y="160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4" y="162"/>
                  </a:lnTo>
                  <a:lnTo>
                    <a:pt x="14" y="162"/>
                  </a:lnTo>
                  <a:lnTo>
                    <a:pt x="10" y="164"/>
                  </a:lnTo>
                  <a:lnTo>
                    <a:pt x="6" y="166"/>
                  </a:lnTo>
                  <a:lnTo>
                    <a:pt x="6" y="166"/>
                  </a:lnTo>
                  <a:lnTo>
                    <a:pt x="8" y="166"/>
                  </a:lnTo>
                  <a:lnTo>
                    <a:pt x="8" y="166"/>
                  </a:lnTo>
                  <a:lnTo>
                    <a:pt x="12" y="166"/>
                  </a:lnTo>
                  <a:lnTo>
                    <a:pt x="12" y="166"/>
                  </a:lnTo>
                  <a:lnTo>
                    <a:pt x="14" y="166"/>
                  </a:lnTo>
                  <a:lnTo>
                    <a:pt x="14" y="166"/>
                  </a:lnTo>
                  <a:lnTo>
                    <a:pt x="20" y="166"/>
                  </a:lnTo>
                  <a:lnTo>
                    <a:pt x="20" y="166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2" y="164"/>
                  </a:lnTo>
                  <a:lnTo>
                    <a:pt x="22" y="164"/>
                  </a:lnTo>
                  <a:lnTo>
                    <a:pt x="22" y="164"/>
                  </a:lnTo>
                  <a:lnTo>
                    <a:pt x="22" y="164"/>
                  </a:lnTo>
                  <a:lnTo>
                    <a:pt x="24" y="164"/>
                  </a:lnTo>
                  <a:lnTo>
                    <a:pt x="26" y="164"/>
                  </a:lnTo>
                  <a:lnTo>
                    <a:pt x="26" y="164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26" y="168"/>
                  </a:lnTo>
                  <a:lnTo>
                    <a:pt x="30" y="170"/>
                  </a:lnTo>
                  <a:lnTo>
                    <a:pt x="30" y="170"/>
                  </a:lnTo>
                  <a:lnTo>
                    <a:pt x="30" y="170"/>
                  </a:lnTo>
                  <a:lnTo>
                    <a:pt x="30" y="170"/>
                  </a:lnTo>
                  <a:lnTo>
                    <a:pt x="22" y="170"/>
                  </a:lnTo>
                  <a:lnTo>
                    <a:pt x="22" y="170"/>
                  </a:lnTo>
                  <a:lnTo>
                    <a:pt x="18" y="170"/>
                  </a:lnTo>
                  <a:lnTo>
                    <a:pt x="18" y="170"/>
                  </a:lnTo>
                  <a:lnTo>
                    <a:pt x="14" y="170"/>
                  </a:lnTo>
                  <a:lnTo>
                    <a:pt x="14" y="170"/>
                  </a:lnTo>
                  <a:lnTo>
                    <a:pt x="8" y="168"/>
                  </a:lnTo>
                  <a:lnTo>
                    <a:pt x="8" y="168"/>
                  </a:lnTo>
                  <a:lnTo>
                    <a:pt x="8" y="168"/>
                  </a:lnTo>
                  <a:lnTo>
                    <a:pt x="8" y="168"/>
                  </a:lnTo>
                  <a:lnTo>
                    <a:pt x="6" y="170"/>
                  </a:lnTo>
                  <a:lnTo>
                    <a:pt x="6" y="170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4" y="172"/>
                  </a:lnTo>
                  <a:lnTo>
                    <a:pt x="14" y="172"/>
                  </a:lnTo>
                  <a:lnTo>
                    <a:pt x="6" y="170"/>
                  </a:lnTo>
                  <a:lnTo>
                    <a:pt x="6" y="170"/>
                  </a:lnTo>
                  <a:lnTo>
                    <a:pt x="4" y="172"/>
                  </a:lnTo>
                  <a:lnTo>
                    <a:pt x="2" y="176"/>
                  </a:lnTo>
                  <a:lnTo>
                    <a:pt x="2" y="176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4" y="178"/>
                  </a:lnTo>
                  <a:lnTo>
                    <a:pt x="6" y="176"/>
                  </a:lnTo>
                  <a:lnTo>
                    <a:pt x="6" y="176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6" y="172"/>
                  </a:lnTo>
                  <a:lnTo>
                    <a:pt x="16" y="172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6" y="174"/>
                  </a:lnTo>
                  <a:lnTo>
                    <a:pt x="20" y="174"/>
                  </a:lnTo>
                  <a:lnTo>
                    <a:pt x="20" y="174"/>
                  </a:lnTo>
                  <a:lnTo>
                    <a:pt x="20" y="174"/>
                  </a:lnTo>
                  <a:lnTo>
                    <a:pt x="20" y="174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8" y="172"/>
                  </a:lnTo>
                  <a:lnTo>
                    <a:pt x="28" y="172"/>
                  </a:lnTo>
                  <a:lnTo>
                    <a:pt x="28" y="172"/>
                  </a:lnTo>
                  <a:lnTo>
                    <a:pt x="28" y="172"/>
                  </a:lnTo>
                  <a:lnTo>
                    <a:pt x="26" y="172"/>
                  </a:lnTo>
                  <a:lnTo>
                    <a:pt x="24" y="174"/>
                  </a:lnTo>
                  <a:lnTo>
                    <a:pt x="24" y="174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18" y="176"/>
                  </a:lnTo>
                  <a:lnTo>
                    <a:pt x="18" y="176"/>
                  </a:lnTo>
                  <a:lnTo>
                    <a:pt x="12" y="176"/>
                  </a:lnTo>
                  <a:lnTo>
                    <a:pt x="12" y="176"/>
                  </a:lnTo>
                  <a:lnTo>
                    <a:pt x="8" y="176"/>
                  </a:lnTo>
                  <a:lnTo>
                    <a:pt x="8" y="176"/>
                  </a:lnTo>
                  <a:lnTo>
                    <a:pt x="4" y="180"/>
                  </a:lnTo>
                  <a:lnTo>
                    <a:pt x="4" y="180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6" y="182"/>
                  </a:lnTo>
                  <a:lnTo>
                    <a:pt x="14" y="180"/>
                  </a:lnTo>
                  <a:lnTo>
                    <a:pt x="14" y="180"/>
                  </a:lnTo>
                  <a:lnTo>
                    <a:pt x="16" y="180"/>
                  </a:lnTo>
                  <a:lnTo>
                    <a:pt x="16" y="180"/>
                  </a:lnTo>
                  <a:lnTo>
                    <a:pt x="18" y="180"/>
                  </a:lnTo>
                  <a:lnTo>
                    <a:pt x="18" y="180"/>
                  </a:lnTo>
                  <a:lnTo>
                    <a:pt x="22" y="180"/>
                  </a:lnTo>
                  <a:lnTo>
                    <a:pt x="22" y="180"/>
                  </a:lnTo>
                  <a:lnTo>
                    <a:pt x="24" y="182"/>
                  </a:lnTo>
                  <a:lnTo>
                    <a:pt x="26" y="184"/>
                  </a:lnTo>
                  <a:lnTo>
                    <a:pt x="26" y="184"/>
                  </a:lnTo>
                  <a:lnTo>
                    <a:pt x="22" y="184"/>
                  </a:lnTo>
                  <a:lnTo>
                    <a:pt x="22" y="184"/>
                  </a:lnTo>
                  <a:lnTo>
                    <a:pt x="12" y="182"/>
                  </a:lnTo>
                  <a:lnTo>
                    <a:pt x="4" y="184"/>
                  </a:lnTo>
                  <a:lnTo>
                    <a:pt x="4" y="184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4" y="186"/>
                  </a:lnTo>
                  <a:lnTo>
                    <a:pt x="4" y="186"/>
                  </a:lnTo>
                  <a:lnTo>
                    <a:pt x="4" y="188"/>
                  </a:lnTo>
                  <a:lnTo>
                    <a:pt x="4" y="188"/>
                  </a:lnTo>
                  <a:lnTo>
                    <a:pt x="10" y="190"/>
                  </a:lnTo>
                  <a:lnTo>
                    <a:pt x="10" y="190"/>
                  </a:lnTo>
                  <a:lnTo>
                    <a:pt x="12" y="188"/>
                  </a:lnTo>
                  <a:lnTo>
                    <a:pt x="12" y="188"/>
                  </a:lnTo>
                  <a:lnTo>
                    <a:pt x="14" y="190"/>
                  </a:lnTo>
                  <a:lnTo>
                    <a:pt x="14" y="190"/>
                  </a:lnTo>
                  <a:lnTo>
                    <a:pt x="14" y="190"/>
                  </a:lnTo>
                  <a:lnTo>
                    <a:pt x="10" y="192"/>
                  </a:lnTo>
                  <a:lnTo>
                    <a:pt x="4" y="194"/>
                  </a:lnTo>
                  <a:lnTo>
                    <a:pt x="4" y="194"/>
                  </a:lnTo>
                  <a:lnTo>
                    <a:pt x="4" y="194"/>
                  </a:lnTo>
                  <a:lnTo>
                    <a:pt x="4" y="194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6" y="196"/>
                  </a:lnTo>
                  <a:lnTo>
                    <a:pt x="6" y="196"/>
                  </a:lnTo>
                  <a:lnTo>
                    <a:pt x="2" y="196"/>
                  </a:lnTo>
                  <a:lnTo>
                    <a:pt x="2" y="196"/>
                  </a:lnTo>
                  <a:lnTo>
                    <a:pt x="0" y="198"/>
                  </a:lnTo>
                  <a:lnTo>
                    <a:pt x="2" y="200"/>
                  </a:lnTo>
                  <a:lnTo>
                    <a:pt x="2" y="200"/>
                  </a:lnTo>
                  <a:lnTo>
                    <a:pt x="4" y="200"/>
                  </a:lnTo>
                  <a:lnTo>
                    <a:pt x="4" y="200"/>
                  </a:lnTo>
                  <a:lnTo>
                    <a:pt x="2" y="200"/>
                  </a:lnTo>
                  <a:lnTo>
                    <a:pt x="2" y="200"/>
                  </a:lnTo>
                  <a:lnTo>
                    <a:pt x="2" y="202"/>
                  </a:lnTo>
                  <a:lnTo>
                    <a:pt x="4" y="202"/>
                  </a:lnTo>
                  <a:lnTo>
                    <a:pt x="4" y="202"/>
                  </a:lnTo>
                  <a:lnTo>
                    <a:pt x="8" y="200"/>
                  </a:lnTo>
                  <a:lnTo>
                    <a:pt x="8" y="200"/>
                  </a:lnTo>
                  <a:lnTo>
                    <a:pt x="14" y="194"/>
                  </a:lnTo>
                  <a:lnTo>
                    <a:pt x="14" y="194"/>
                  </a:lnTo>
                  <a:lnTo>
                    <a:pt x="16" y="194"/>
                  </a:lnTo>
                  <a:lnTo>
                    <a:pt x="16" y="194"/>
                  </a:lnTo>
                  <a:lnTo>
                    <a:pt x="20" y="190"/>
                  </a:lnTo>
                  <a:lnTo>
                    <a:pt x="20" y="190"/>
                  </a:lnTo>
                  <a:lnTo>
                    <a:pt x="26" y="188"/>
                  </a:lnTo>
                  <a:lnTo>
                    <a:pt x="26" y="188"/>
                  </a:lnTo>
                  <a:lnTo>
                    <a:pt x="28" y="186"/>
                  </a:lnTo>
                  <a:lnTo>
                    <a:pt x="28" y="186"/>
                  </a:lnTo>
                  <a:lnTo>
                    <a:pt x="32" y="186"/>
                  </a:lnTo>
                  <a:lnTo>
                    <a:pt x="32" y="186"/>
                  </a:lnTo>
                  <a:lnTo>
                    <a:pt x="34" y="186"/>
                  </a:lnTo>
                  <a:lnTo>
                    <a:pt x="34" y="186"/>
                  </a:lnTo>
                  <a:lnTo>
                    <a:pt x="36" y="186"/>
                  </a:lnTo>
                  <a:lnTo>
                    <a:pt x="36" y="186"/>
                  </a:lnTo>
                  <a:lnTo>
                    <a:pt x="34" y="188"/>
                  </a:lnTo>
                  <a:lnTo>
                    <a:pt x="34" y="188"/>
                  </a:lnTo>
                  <a:lnTo>
                    <a:pt x="30" y="188"/>
                  </a:lnTo>
                  <a:lnTo>
                    <a:pt x="26" y="190"/>
                  </a:lnTo>
                  <a:lnTo>
                    <a:pt x="26" y="190"/>
                  </a:lnTo>
                  <a:lnTo>
                    <a:pt x="20" y="192"/>
                  </a:lnTo>
                  <a:lnTo>
                    <a:pt x="20" y="192"/>
                  </a:lnTo>
                  <a:lnTo>
                    <a:pt x="20" y="192"/>
                  </a:lnTo>
                  <a:lnTo>
                    <a:pt x="20" y="192"/>
                  </a:lnTo>
                  <a:lnTo>
                    <a:pt x="18" y="194"/>
                  </a:lnTo>
                  <a:lnTo>
                    <a:pt x="18" y="194"/>
                  </a:lnTo>
                  <a:lnTo>
                    <a:pt x="18" y="196"/>
                  </a:lnTo>
                  <a:lnTo>
                    <a:pt x="18" y="196"/>
                  </a:lnTo>
                  <a:lnTo>
                    <a:pt x="12" y="198"/>
                  </a:lnTo>
                  <a:lnTo>
                    <a:pt x="6" y="202"/>
                  </a:lnTo>
                  <a:lnTo>
                    <a:pt x="6" y="202"/>
                  </a:lnTo>
                  <a:lnTo>
                    <a:pt x="2" y="204"/>
                  </a:lnTo>
                  <a:lnTo>
                    <a:pt x="2" y="204"/>
                  </a:lnTo>
                  <a:lnTo>
                    <a:pt x="4" y="206"/>
                  </a:lnTo>
                  <a:lnTo>
                    <a:pt x="4" y="206"/>
                  </a:lnTo>
                  <a:lnTo>
                    <a:pt x="6" y="206"/>
                  </a:lnTo>
                  <a:lnTo>
                    <a:pt x="10" y="204"/>
                  </a:lnTo>
                  <a:lnTo>
                    <a:pt x="10" y="204"/>
                  </a:lnTo>
                  <a:lnTo>
                    <a:pt x="8" y="206"/>
                  </a:lnTo>
                  <a:lnTo>
                    <a:pt x="4" y="208"/>
                  </a:lnTo>
                  <a:lnTo>
                    <a:pt x="4" y="208"/>
                  </a:lnTo>
                  <a:lnTo>
                    <a:pt x="4" y="208"/>
                  </a:lnTo>
                  <a:lnTo>
                    <a:pt x="4" y="208"/>
                  </a:lnTo>
                  <a:lnTo>
                    <a:pt x="8" y="208"/>
                  </a:lnTo>
                  <a:lnTo>
                    <a:pt x="10" y="208"/>
                  </a:lnTo>
                  <a:lnTo>
                    <a:pt x="10" y="208"/>
                  </a:lnTo>
                  <a:lnTo>
                    <a:pt x="12" y="208"/>
                  </a:lnTo>
                  <a:lnTo>
                    <a:pt x="12" y="210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8" y="210"/>
                  </a:lnTo>
                  <a:lnTo>
                    <a:pt x="18" y="210"/>
                  </a:lnTo>
                  <a:lnTo>
                    <a:pt x="18" y="210"/>
                  </a:lnTo>
                  <a:lnTo>
                    <a:pt x="18" y="210"/>
                  </a:lnTo>
                  <a:lnTo>
                    <a:pt x="18" y="210"/>
                  </a:lnTo>
                  <a:lnTo>
                    <a:pt x="18" y="210"/>
                  </a:lnTo>
                  <a:lnTo>
                    <a:pt x="18" y="210"/>
                  </a:lnTo>
                  <a:lnTo>
                    <a:pt x="18" y="210"/>
                  </a:lnTo>
                  <a:lnTo>
                    <a:pt x="14" y="212"/>
                  </a:lnTo>
                  <a:lnTo>
                    <a:pt x="12" y="214"/>
                  </a:lnTo>
                  <a:lnTo>
                    <a:pt x="12" y="214"/>
                  </a:lnTo>
                  <a:lnTo>
                    <a:pt x="14" y="216"/>
                  </a:lnTo>
                  <a:lnTo>
                    <a:pt x="14" y="216"/>
                  </a:lnTo>
                  <a:lnTo>
                    <a:pt x="16" y="214"/>
                  </a:lnTo>
                  <a:lnTo>
                    <a:pt x="16" y="214"/>
                  </a:lnTo>
                  <a:lnTo>
                    <a:pt x="18" y="216"/>
                  </a:lnTo>
                  <a:lnTo>
                    <a:pt x="16" y="218"/>
                  </a:lnTo>
                  <a:lnTo>
                    <a:pt x="16" y="218"/>
                  </a:lnTo>
                  <a:lnTo>
                    <a:pt x="16" y="218"/>
                  </a:lnTo>
                  <a:lnTo>
                    <a:pt x="16" y="218"/>
                  </a:lnTo>
                  <a:lnTo>
                    <a:pt x="18" y="218"/>
                  </a:lnTo>
                  <a:lnTo>
                    <a:pt x="20" y="218"/>
                  </a:lnTo>
                  <a:lnTo>
                    <a:pt x="20" y="218"/>
                  </a:lnTo>
                  <a:lnTo>
                    <a:pt x="22" y="220"/>
                  </a:lnTo>
                  <a:lnTo>
                    <a:pt x="22" y="220"/>
                  </a:lnTo>
                  <a:lnTo>
                    <a:pt x="18" y="222"/>
                  </a:lnTo>
                  <a:lnTo>
                    <a:pt x="18" y="224"/>
                  </a:lnTo>
                  <a:lnTo>
                    <a:pt x="18" y="228"/>
                  </a:lnTo>
                  <a:lnTo>
                    <a:pt x="18" y="228"/>
                  </a:lnTo>
                  <a:lnTo>
                    <a:pt x="16" y="230"/>
                  </a:lnTo>
                  <a:lnTo>
                    <a:pt x="16" y="232"/>
                  </a:lnTo>
                  <a:lnTo>
                    <a:pt x="16" y="232"/>
                  </a:lnTo>
                  <a:lnTo>
                    <a:pt x="18" y="232"/>
                  </a:lnTo>
                  <a:lnTo>
                    <a:pt x="18" y="232"/>
                  </a:lnTo>
                  <a:lnTo>
                    <a:pt x="20" y="230"/>
                  </a:lnTo>
                  <a:lnTo>
                    <a:pt x="20" y="230"/>
                  </a:lnTo>
                  <a:lnTo>
                    <a:pt x="24" y="226"/>
                  </a:lnTo>
                  <a:lnTo>
                    <a:pt x="24" y="226"/>
                  </a:lnTo>
                  <a:lnTo>
                    <a:pt x="24" y="224"/>
                  </a:lnTo>
                  <a:lnTo>
                    <a:pt x="24" y="224"/>
                  </a:lnTo>
                  <a:lnTo>
                    <a:pt x="24" y="222"/>
                  </a:lnTo>
                  <a:lnTo>
                    <a:pt x="24" y="222"/>
                  </a:lnTo>
                  <a:lnTo>
                    <a:pt x="26" y="222"/>
                  </a:lnTo>
                  <a:lnTo>
                    <a:pt x="26" y="222"/>
                  </a:lnTo>
                  <a:lnTo>
                    <a:pt x="28" y="226"/>
                  </a:lnTo>
                  <a:lnTo>
                    <a:pt x="28" y="226"/>
                  </a:lnTo>
                  <a:lnTo>
                    <a:pt x="28" y="226"/>
                  </a:lnTo>
                  <a:lnTo>
                    <a:pt x="28" y="226"/>
                  </a:lnTo>
                  <a:lnTo>
                    <a:pt x="28" y="224"/>
                  </a:lnTo>
                  <a:lnTo>
                    <a:pt x="28" y="224"/>
                  </a:lnTo>
                  <a:lnTo>
                    <a:pt x="28" y="220"/>
                  </a:lnTo>
                  <a:lnTo>
                    <a:pt x="28" y="220"/>
                  </a:lnTo>
                  <a:lnTo>
                    <a:pt x="30" y="216"/>
                  </a:lnTo>
                  <a:lnTo>
                    <a:pt x="30" y="216"/>
                  </a:lnTo>
                  <a:lnTo>
                    <a:pt x="30" y="216"/>
                  </a:lnTo>
                  <a:lnTo>
                    <a:pt x="30" y="216"/>
                  </a:lnTo>
                  <a:lnTo>
                    <a:pt x="32" y="218"/>
                  </a:lnTo>
                  <a:lnTo>
                    <a:pt x="32" y="218"/>
                  </a:lnTo>
                  <a:lnTo>
                    <a:pt x="32" y="218"/>
                  </a:lnTo>
                  <a:lnTo>
                    <a:pt x="32" y="218"/>
                  </a:lnTo>
                  <a:lnTo>
                    <a:pt x="34" y="222"/>
                  </a:lnTo>
                  <a:lnTo>
                    <a:pt x="34" y="222"/>
                  </a:lnTo>
                  <a:lnTo>
                    <a:pt x="38" y="220"/>
                  </a:lnTo>
                  <a:lnTo>
                    <a:pt x="38" y="220"/>
                  </a:lnTo>
                  <a:lnTo>
                    <a:pt x="40" y="226"/>
                  </a:lnTo>
                  <a:lnTo>
                    <a:pt x="40" y="226"/>
                  </a:lnTo>
                  <a:lnTo>
                    <a:pt x="42" y="226"/>
                  </a:lnTo>
                  <a:lnTo>
                    <a:pt x="42" y="226"/>
                  </a:lnTo>
                  <a:lnTo>
                    <a:pt x="44" y="228"/>
                  </a:lnTo>
                  <a:lnTo>
                    <a:pt x="44" y="228"/>
                  </a:lnTo>
                  <a:lnTo>
                    <a:pt x="44" y="228"/>
                  </a:lnTo>
                  <a:lnTo>
                    <a:pt x="44" y="228"/>
                  </a:lnTo>
                  <a:lnTo>
                    <a:pt x="40" y="228"/>
                  </a:lnTo>
                  <a:lnTo>
                    <a:pt x="36" y="226"/>
                  </a:lnTo>
                  <a:lnTo>
                    <a:pt x="36" y="226"/>
                  </a:lnTo>
                  <a:lnTo>
                    <a:pt x="36" y="224"/>
                  </a:lnTo>
                  <a:lnTo>
                    <a:pt x="34" y="224"/>
                  </a:lnTo>
                  <a:lnTo>
                    <a:pt x="34" y="224"/>
                  </a:lnTo>
                  <a:lnTo>
                    <a:pt x="32" y="224"/>
                  </a:lnTo>
                  <a:lnTo>
                    <a:pt x="30" y="226"/>
                  </a:lnTo>
                  <a:lnTo>
                    <a:pt x="30" y="226"/>
                  </a:lnTo>
                  <a:lnTo>
                    <a:pt x="30" y="226"/>
                  </a:lnTo>
                  <a:lnTo>
                    <a:pt x="30" y="226"/>
                  </a:lnTo>
                  <a:lnTo>
                    <a:pt x="32" y="226"/>
                  </a:lnTo>
                  <a:lnTo>
                    <a:pt x="32" y="226"/>
                  </a:lnTo>
                  <a:lnTo>
                    <a:pt x="32" y="226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24" y="232"/>
                  </a:lnTo>
                  <a:lnTo>
                    <a:pt x="24" y="232"/>
                  </a:lnTo>
                  <a:lnTo>
                    <a:pt x="20" y="232"/>
                  </a:lnTo>
                  <a:lnTo>
                    <a:pt x="20" y="232"/>
                  </a:lnTo>
                  <a:lnTo>
                    <a:pt x="24" y="234"/>
                  </a:lnTo>
                  <a:lnTo>
                    <a:pt x="26" y="232"/>
                  </a:lnTo>
                  <a:lnTo>
                    <a:pt x="26" y="232"/>
                  </a:lnTo>
                  <a:lnTo>
                    <a:pt x="34" y="230"/>
                  </a:lnTo>
                  <a:lnTo>
                    <a:pt x="34" y="230"/>
                  </a:lnTo>
                  <a:lnTo>
                    <a:pt x="36" y="228"/>
                  </a:lnTo>
                  <a:lnTo>
                    <a:pt x="36" y="228"/>
                  </a:lnTo>
                  <a:lnTo>
                    <a:pt x="38" y="230"/>
                  </a:lnTo>
                  <a:lnTo>
                    <a:pt x="38" y="230"/>
                  </a:lnTo>
                  <a:lnTo>
                    <a:pt x="34" y="232"/>
                  </a:lnTo>
                  <a:lnTo>
                    <a:pt x="34" y="232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22" y="234"/>
                  </a:lnTo>
                  <a:lnTo>
                    <a:pt x="22" y="234"/>
                  </a:lnTo>
                  <a:lnTo>
                    <a:pt x="24" y="238"/>
                  </a:lnTo>
                  <a:lnTo>
                    <a:pt x="24" y="238"/>
                  </a:lnTo>
                  <a:lnTo>
                    <a:pt x="26" y="238"/>
                  </a:lnTo>
                  <a:lnTo>
                    <a:pt x="26" y="238"/>
                  </a:lnTo>
                  <a:lnTo>
                    <a:pt x="26" y="238"/>
                  </a:lnTo>
                  <a:lnTo>
                    <a:pt x="26" y="238"/>
                  </a:lnTo>
                  <a:lnTo>
                    <a:pt x="22" y="238"/>
                  </a:lnTo>
                  <a:lnTo>
                    <a:pt x="22" y="238"/>
                  </a:lnTo>
                  <a:lnTo>
                    <a:pt x="22" y="238"/>
                  </a:lnTo>
                  <a:lnTo>
                    <a:pt x="22" y="238"/>
                  </a:lnTo>
                  <a:lnTo>
                    <a:pt x="24" y="240"/>
                  </a:lnTo>
                  <a:lnTo>
                    <a:pt x="24" y="242"/>
                  </a:lnTo>
                  <a:lnTo>
                    <a:pt x="24" y="242"/>
                  </a:lnTo>
                  <a:lnTo>
                    <a:pt x="28" y="242"/>
                  </a:lnTo>
                  <a:lnTo>
                    <a:pt x="30" y="240"/>
                  </a:lnTo>
                  <a:lnTo>
                    <a:pt x="30" y="240"/>
                  </a:lnTo>
                  <a:lnTo>
                    <a:pt x="34" y="240"/>
                  </a:lnTo>
                  <a:lnTo>
                    <a:pt x="34" y="240"/>
                  </a:lnTo>
                  <a:lnTo>
                    <a:pt x="28" y="244"/>
                  </a:lnTo>
                  <a:lnTo>
                    <a:pt x="28" y="244"/>
                  </a:lnTo>
                  <a:lnTo>
                    <a:pt x="28" y="246"/>
                  </a:lnTo>
                  <a:lnTo>
                    <a:pt x="28" y="246"/>
                  </a:lnTo>
                  <a:lnTo>
                    <a:pt x="32" y="244"/>
                  </a:lnTo>
                  <a:lnTo>
                    <a:pt x="32" y="244"/>
                  </a:lnTo>
                  <a:lnTo>
                    <a:pt x="36" y="244"/>
                  </a:lnTo>
                  <a:lnTo>
                    <a:pt x="36" y="246"/>
                  </a:lnTo>
                  <a:lnTo>
                    <a:pt x="36" y="246"/>
                  </a:lnTo>
                  <a:lnTo>
                    <a:pt x="34" y="248"/>
                  </a:lnTo>
                  <a:lnTo>
                    <a:pt x="34" y="250"/>
                  </a:lnTo>
                  <a:lnTo>
                    <a:pt x="34" y="250"/>
                  </a:lnTo>
                  <a:lnTo>
                    <a:pt x="34" y="250"/>
                  </a:lnTo>
                  <a:lnTo>
                    <a:pt x="38" y="250"/>
                  </a:lnTo>
                  <a:lnTo>
                    <a:pt x="38" y="250"/>
                  </a:lnTo>
                  <a:lnTo>
                    <a:pt x="38" y="250"/>
                  </a:lnTo>
                  <a:lnTo>
                    <a:pt x="38" y="250"/>
                  </a:lnTo>
                  <a:lnTo>
                    <a:pt x="36" y="252"/>
                  </a:lnTo>
                  <a:lnTo>
                    <a:pt x="36" y="252"/>
                  </a:lnTo>
                  <a:lnTo>
                    <a:pt x="36" y="252"/>
                  </a:lnTo>
                  <a:lnTo>
                    <a:pt x="36" y="252"/>
                  </a:lnTo>
                  <a:lnTo>
                    <a:pt x="36" y="252"/>
                  </a:lnTo>
                  <a:lnTo>
                    <a:pt x="40" y="250"/>
                  </a:lnTo>
                  <a:lnTo>
                    <a:pt x="42" y="248"/>
                  </a:lnTo>
                  <a:lnTo>
                    <a:pt x="42" y="248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2" y="252"/>
                  </a:lnTo>
                  <a:lnTo>
                    <a:pt x="42" y="252"/>
                  </a:lnTo>
                  <a:lnTo>
                    <a:pt x="38" y="258"/>
                  </a:lnTo>
                  <a:lnTo>
                    <a:pt x="38" y="258"/>
                  </a:lnTo>
                  <a:lnTo>
                    <a:pt x="38" y="260"/>
                  </a:lnTo>
                  <a:lnTo>
                    <a:pt x="40" y="260"/>
                  </a:lnTo>
                  <a:lnTo>
                    <a:pt x="40" y="260"/>
                  </a:lnTo>
                  <a:lnTo>
                    <a:pt x="46" y="260"/>
                  </a:lnTo>
                  <a:lnTo>
                    <a:pt x="46" y="260"/>
                  </a:lnTo>
                  <a:lnTo>
                    <a:pt x="50" y="262"/>
                  </a:lnTo>
                  <a:lnTo>
                    <a:pt x="50" y="262"/>
                  </a:lnTo>
                  <a:lnTo>
                    <a:pt x="50" y="262"/>
                  </a:lnTo>
                  <a:lnTo>
                    <a:pt x="50" y="262"/>
                  </a:lnTo>
                  <a:lnTo>
                    <a:pt x="48" y="264"/>
                  </a:lnTo>
                  <a:lnTo>
                    <a:pt x="48" y="264"/>
                  </a:lnTo>
                  <a:lnTo>
                    <a:pt x="48" y="264"/>
                  </a:lnTo>
                  <a:lnTo>
                    <a:pt x="48" y="264"/>
                  </a:lnTo>
                  <a:lnTo>
                    <a:pt x="50" y="266"/>
                  </a:lnTo>
                  <a:lnTo>
                    <a:pt x="50" y="266"/>
                  </a:lnTo>
                  <a:lnTo>
                    <a:pt x="52" y="264"/>
                  </a:lnTo>
                  <a:lnTo>
                    <a:pt x="52" y="264"/>
                  </a:lnTo>
                  <a:lnTo>
                    <a:pt x="52" y="264"/>
                  </a:lnTo>
                  <a:lnTo>
                    <a:pt x="52" y="264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0" y="266"/>
                  </a:lnTo>
                  <a:lnTo>
                    <a:pt x="48" y="268"/>
                  </a:lnTo>
                  <a:lnTo>
                    <a:pt x="48" y="268"/>
                  </a:lnTo>
                  <a:lnTo>
                    <a:pt x="56" y="266"/>
                  </a:lnTo>
                  <a:lnTo>
                    <a:pt x="56" y="266"/>
                  </a:lnTo>
                  <a:lnTo>
                    <a:pt x="54" y="268"/>
                  </a:lnTo>
                  <a:lnTo>
                    <a:pt x="52" y="270"/>
                  </a:lnTo>
                  <a:lnTo>
                    <a:pt x="52" y="270"/>
                  </a:lnTo>
                  <a:lnTo>
                    <a:pt x="54" y="272"/>
                  </a:lnTo>
                  <a:lnTo>
                    <a:pt x="54" y="272"/>
                  </a:lnTo>
                  <a:lnTo>
                    <a:pt x="50" y="272"/>
                  </a:lnTo>
                  <a:lnTo>
                    <a:pt x="50" y="272"/>
                  </a:lnTo>
                  <a:lnTo>
                    <a:pt x="52" y="274"/>
                  </a:lnTo>
                  <a:lnTo>
                    <a:pt x="56" y="274"/>
                  </a:lnTo>
                  <a:lnTo>
                    <a:pt x="56" y="274"/>
                  </a:lnTo>
                  <a:lnTo>
                    <a:pt x="56" y="272"/>
                  </a:lnTo>
                  <a:lnTo>
                    <a:pt x="56" y="272"/>
                  </a:lnTo>
                  <a:lnTo>
                    <a:pt x="58" y="272"/>
                  </a:lnTo>
                  <a:lnTo>
                    <a:pt x="58" y="272"/>
                  </a:lnTo>
                  <a:lnTo>
                    <a:pt x="60" y="272"/>
                  </a:lnTo>
                  <a:lnTo>
                    <a:pt x="62" y="272"/>
                  </a:lnTo>
                  <a:lnTo>
                    <a:pt x="62" y="272"/>
                  </a:lnTo>
                  <a:lnTo>
                    <a:pt x="62" y="272"/>
                  </a:lnTo>
                  <a:lnTo>
                    <a:pt x="62" y="272"/>
                  </a:lnTo>
                  <a:lnTo>
                    <a:pt x="58" y="274"/>
                  </a:lnTo>
                  <a:lnTo>
                    <a:pt x="58" y="274"/>
                  </a:lnTo>
                  <a:lnTo>
                    <a:pt x="62" y="274"/>
                  </a:lnTo>
                  <a:lnTo>
                    <a:pt x="66" y="276"/>
                  </a:lnTo>
                  <a:lnTo>
                    <a:pt x="66" y="276"/>
                  </a:lnTo>
                  <a:lnTo>
                    <a:pt x="66" y="276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72" y="280"/>
                  </a:lnTo>
                  <a:lnTo>
                    <a:pt x="72" y="280"/>
                  </a:lnTo>
                  <a:lnTo>
                    <a:pt x="70" y="280"/>
                  </a:lnTo>
                  <a:lnTo>
                    <a:pt x="68" y="282"/>
                  </a:lnTo>
                  <a:lnTo>
                    <a:pt x="68" y="282"/>
                  </a:lnTo>
                  <a:lnTo>
                    <a:pt x="70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0"/>
                  </a:lnTo>
                  <a:lnTo>
                    <a:pt x="76" y="280"/>
                  </a:lnTo>
                  <a:lnTo>
                    <a:pt x="76" y="280"/>
                  </a:lnTo>
                  <a:lnTo>
                    <a:pt x="76" y="280"/>
                  </a:lnTo>
                  <a:lnTo>
                    <a:pt x="78" y="280"/>
                  </a:lnTo>
                  <a:lnTo>
                    <a:pt x="78" y="280"/>
                  </a:lnTo>
                  <a:lnTo>
                    <a:pt x="80" y="280"/>
                  </a:lnTo>
                  <a:lnTo>
                    <a:pt x="80" y="280"/>
                  </a:lnTo>
                  <a:lnTo>
                    <a:pt x="80" y="280"/>
                  </a:lnTo>
                  <a:lnTo>
                    <a:pt x="80" y="280"/>
                  </a:lnTo>
                  <a:lnTo>
                    <a:pt x="80" y="280"/>
                  </a:lnTo>
                  <a:lnTo>
                    <a:pt x="80" y="280"/>
                  </a:lnTo>
                  <a:lnTo>
                    <a:pt x="80" y="280"/>
                  </a:lnTo>
                  <a:lnTo>
                    <a:pt x="80" y="280"/>
                  </a:lnTo>
                  <a:lnTo>
                    <a:pt x="80" y="280"/>
                  </a:lnTo>
                  <a:lnTo>
                    <a:pt x="80" y="280"/>
                  </a:lnTo>
                  <a:lnTo>
                    <a:pt x="82" y="280"/>
                  </a:lnTo>
                  <a:lnTo>
                    <a:pt x="82" y="280"/>
                  </a:lnTo>
                  <a:lnTo>
                    <a:pt x="86" y="278"/>
                  </a:lnTo>
                  <a:lnTo>
                    <a:pt x="86" y="278"/>
                  </a:lnTo>
                  <a:lnTo>
                    <a:pt x="88" y="278"/>
                  </a:lnTo>
                  <a:lnTo>
                    <a:pt x="88" y="276"/>
                  </a:lnTo>
                  <a:lnTo>
                    <a:pt x="88" y="276"/>
                  </a:lnTo>
                  <a:lnTo>
                    <a:pt x="90" y="276"/>
                  </a:lnTo>
                  <a:lnTo>
                    <a:pt x="92" y="274"/>
                  </a:lnTo>
                  <a:lnTo>
                    <a:pt x="92" y="274"/>
                  </a:lnTo>
                  <a:lnTo>
                    <a:pt x="90" y="274"/>
                  </a:lnTo>
                  <a:lnTo>
                    <a:pt x="92" y="272"/>
                  </a:lnTo>
                  <a:lnTo>
                    <a:pt x="92" y="272"/>
                  </a:lnTo>
                  <a:lnTo>
                    <a:pt x="94" y="274"/>
                  </a:lnTo>
                  <a:lnTo>
                    <a:pt x="94" y="274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92" y="278"/>
                  </a:lnTo>
                  <a:lnTo>
                    <a:pt x="92" y="278"/>
                  </a:lnTo>
                  <a:lnTo>
                    <a:pt x="94" y="276"/>
                  </a:lnTo>
                  <a:lnTo>
                    <a:pt x="94" y="276"/>
                  </a:lnTo>
                  <a:lnTo>
                    <a:pt x="96" y="276"/>
                  </a:lnTo>
                  <a:lnTo>
                    <a:pt x="96" y="276"/>
                  </a:lnTo>
                  <a:lnTo>
                    <a:pt x="98" y="274"/>
                  </a:lnTo>
                  <a:lnTo>
                    <a:pt x="98" y="274"/>
                  </a:lnTo>
                  <a:lnTo>
                    <a:pt x="100" y="276"/>
                  </a:lnTo>
                  <a:lnTo>
                    <a:pt x="100" y="276"/>
                  </a:lnTo>
                  <a:lnTo>
                    <a:pt x="100" y="278"/>
                  </a:lnTo>
                  <a:lnTo>
                    <a:pt x="100" y="278"/>
                  </a:lnTo>
                  <a:lnTo>
                    <a:pt x="98" y="280"/>
                  </a:lnTo>
                  <a:lnTo>
                    <a:pt x="98" y="280"/>
                  </a:lnTo>
                  <a:lnTo>
                    <a:pt x="98" y="282"/>
                  </a:lnTo>
                  <a:lnTo>
                    <a:pt x="98" y="282"/>
                  </a:lnTo>
                  <a:lnTo>
                    <a:pt x="94" y="284"/>
                  </a:lnTo>
                  <a:lnTo>
                    <a:pt x="94" y="284"/>
                  </a:lnTo>
                  <a:lnTo>
                    <a:pt x="94" y="284"/>
                  </a:lnTo>
                  <a:lnTo>
                    <a:pt x="94" y="284"/>
                  </a:lnTo>
                  <a:lnTo>
                    <a:pt x="96" y="284"/>
                  </a:lnTo>
                  <a:lnTo>
                    <a:pt x="96" y="284"/>
                  </a:lnTo>
                  <a:lnTo>
                    <a:pt x="98" y="284"/>
                  </a:lnTo>
                  <a:lnTo>
                    <a:pt x="98" y="284"/>
                  </a:lnTo>
                  <a:lnTo>
                    <a:pt x="98" y="284"/>
                  </a:lnTo>
                  <a:lnTo>
                    <a:pt x="98" y="284"/>
                  </a:lnTo>
                  <a:lnTo>
                    <a:pt x="100" y="282"/>
                  </a:lnTo>
                  <a:lnTo>
                    <a:pt x="100" y="280"/>
                  </a:lnTo>
                  <a:lnTo>
                    <a:pt x="100" y="280"/>
                  </a:lnTo>
                  <a:lnTo>
                    <a:pt x="102" y="280"/>
                  </a:lnTo>
                  <a:lnTo>
                    <a:pt x="104" y="282"/>
                  </a:lnTo>
                  <a:lnTo>
                    <a:pt x="104" y="282"/>
                  </a:lnTo>
                  <a:lnTo>
                    <a:pt x="102" y="284"/>
                  </a:lnTo>
                  <a:lnTo>
                    <a:pt x="102" y="286"/>
                  </a:lnTo>
                  <a:lnTo>
                    <a:pt x="102" y="286"/>
                  </a:lnTo>
                  <a:lnTo>
                    <a:pt x="104" y="284"/>
                  </a:lnTo>
                  <a:lnTo>
                    <a:pt x="106" y="282"/>
                  </a:lnTo>
                  <a:lnTo>
                    <a:pt x="106" y="282"/>
                  </a:lnTo>
                  <a:lnTo>
                    <a:pt x="108" y="282"/>
                  </a:lnTo>
                  <a:lnTo>
                    <a:pt x="108" y="282"/>
                  </a:lnTo>
                  <a:lnTo>
                    <a:pt x="106" y="286"/>
                  </a:lnTo>
                  <a:lnTo>
                    <a:pt x="106" y="286"/>
                  </a:lnTo>
                  <a:lnTo>
                    <a:pt x="106" y="284"/>
                  </a:lnTo>
                  <a:lnTo>
                    <a:pt x="106" y="284"/>
                  </a:lnTo>
                  <a:lnTo>
                    <a:pt x="106" y="286"/>
                  </a:lnTo>
                  <a:lnTo>
                    <a:pt x="106" y="288"/>
                  </a:lnTo>
                  <a:lnTo>
                    <a:pt x="104" y="288"/>
                  </a:lnTo>
                  <a:lnTo>
                    <a:pt x="104" y="290"/>
                  </a:lnTo>
                  <a:lnTo>
                    <a:pt x="104" y="290"/>
                  </a:lnTo>
                  <a:lnTo>
                    <a:pt x="110" y="290"/>
                  </a:lnTo>
                  <a:lnTo>
                    <a:pt x="110" y="290"/>
                  </a:lnTo>
                  <a:lnTo>
                    <a:pt x="112" y="290"/>
                  </a:lnTo>
                  <a:lnTo>
                    <a:pt x="112" y="290"/>
                  </a:lnTo>
                  <a:lnTo>
                    <a:pt x="112" y="290"/>
                  </a:lnTo>
                  <a:lnTo>
                    <a:pt x="112" y="290"/>
                  </a:lnTo>
                  <a:lnTo>
                    <a:pt x="114" y="288"/>
                  </a:lnTo>
                  <a:lnTo>
                    <a:pt x="116" y="286"/>
                  </a:lnTo>
                  <a:lnTo>
                    <a:pt x="116" y="286"/>
                  </a:lnTo>
                  <a:lnTo>
                    <a:pt x="122" y="288"/>
                  </a:lnTo>
                  <a:lnTo>
                    <a:pt x="122" y="288"/>
                  </a:lnTo>
                  <a:lnTo>
                    <a:pt x="126" y="286"/>
                  </a:lnTo>
                  <a:lnTo>
                    <a:pt x="126" y="286"/>
                  </a:lnTo>
                  <a:lnTo>
                    <a:pt x="130" y="286"/>
                  </a:lnTo>
                  <a:lnTo>
                    <a:pt x="130" y="286"/>
                  </a:lnTo>
                  <a:lnTo>
                    <a:pt x="130" y="286"/>
                  </a:lnTo>
                  <a:lnTo>
                    <a:pt x="130" y="286"/>
                  </a:lnTo>
                  <a:lnTo>
                    <a:pt x="130" y="284"/>
                  </a:lnTo>
                  <a:lnTo>
                    <a:pt x="128" y="284"/>
                  </a:lnTo>
                  <a:lnTo>
                    <a:pt x="128" y="282"/>
                  </a:lnTo>
                  <a:lnTo>
                    <a:pt x="128" y="282"/>
                  </a:lnTo>
                  <a:lnTo>
                    <a:pt x="126" y="284"/>
                  </a:lnTo>
                  <a:lnTo>
                    <a:pt x="126" y="284"/>
                  </a:lnTo>
                  <a:lnTo>
                    <a:pt x="122" y="284"/>
                  </a:lnTo>
                  <a:lnTo>
                    <a:pt x="120" y="282"/>
                  </a:lnTo>
                  <a:lnTo>
                    <a:pt x="120" y="282"/>
                  </a:lnTo>
                  <a:lnTo>
                    <a:pt x="128" y="280"/>
                  </a:lnTo>
                  <a:lnTo>
                    <a:pt x="132" y="276"/>
                  </a:lnTo>
                  <a:lnTo>
                    <a:pt x="132" y="276"/>
                  </a:lnTo>
                  <a:lnTo>
                    <a:pt x="130" y="276"/>
                  </a:lnTo>
                  <a:lnTo>
                    <a:pt x="130" y="276"/>
                  </a:lnTo>
                  <a:lnTo>
                    <a:pt x="128" y="278"/>
                  </a:lnTo>
                  <a:lnTo>
                    <a:pt x="128" y="278"/>
                  </a:lnTo>
                  <a:lnTo>
                    <a:pt x="126" y="278"/>
                  </a:lnTo>
                  <a:lnTo>
                    <a:pt x="124" y="276"/>
                  </a:lnTo>
                  <a:lnTo>
                    <a:pt x="124" y="276"/>
                  </a:lnTo>
                  <a:lnTo>
                    <a:pt x="128" y="276"/>
                  </a:lnTo>
                  <a:lnTo>
                    <a:pt x="128" y="276"/>
                  </a:lnTo>
                  <a:lnTo>
                    <a:pt x="126" y="274"/>
                  </a:lnTo>
                  <a:lnTo>
                    <a:pt x="126" y="274"/>
                  </a:lnTo>
                  <a:lnTo>
                    <a:pt x="126" y="274"/>
                  </a:lnTo>
                  <a:lnTo>
                    <a:pt x="126" y="274"/>
                  </a:lnTo>
                  <a:lnTo>
                    <a:pt x="130" y="274"/>
                  </a:lnTo>
                  <a:lnTo>
                    <a:pt x="130" y="274"/>
                  </a:lnTo>
                  <a:lnTo>
                    <a:pt x="130" y="272"/>
                  </a:lnTo>
                  <a:lnTo>
                    <a:pt x="130" y="270"/>
                  </a:lnTo>
                  <a:lnTo>
                    <a:pt x="130" y="270"/>
                  </a:lnTo>
                  <a:lnTo>
                    <a:pt x="130" y="270"/>
                  </a:lnTo>
                  <a:lnTo>
                    <a:pt x="130" y="270"/>
                  </a:lnTo>
                  <a:lnTo>
                    <a:pt x="128" y="270"/>
                  </a:lnTo>
                  <a:lnTo>
                    <a:pt x="124" y="268"/>
                  </a:lnTo>
                  <a:lnTo>
                    <a:pt x="124" y="268"/>
                  </a:lnTo>
                  <a:lnTo>
                    <a:pt x="126" y="268"/>
                  </a:lnTo>
                  <a:lnTo>
                    <a:pt x="126" y="268"/>
                  </a:lnTo>
                  <a:lnTo>
                    <a:pt x="128" y="266"/>
                  </a:lnTo>
                  <a:lnTo>
                    <a:pt x="130" y="266"/>
                  </a:lnTo>
                  <a:lnTo>
                    <a:pt x="130" y="266"/>
                  </a:lnTo>
                  <a:lnTo>
                    <a:pt x="132" y="266"/>
                  </a:lnTo>
                  <a:lnTo>
                    <a:pt x="132" y="266"/>
                  </a:lnTo>
                  <a:lnTo>
                    <a:pt x="132" y="262"/>
                  </a:lnTo>
                  <a:lnTo>
                    <a:pt x="132" y="262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30" y="260"/>
                  </a:lnTo>
                  <a:lnTo>
                    <a:pt x="130" y="260"/>
                  </a:lnTo>
                  <a:lnTo>
                    <a:pt x="130" y="260"/>
                  </a:lnTo>
                  <a:lnTo>
                    <a:pt x="134" y="258"/>
                  </a:lnTo>
                  <a:lnTo>
                    <a:pt x="136" y="256"/>
                  </a:lnTo>
                  <a:lnTo>
                    <a:pt x="136" y="256"/>
                  </a:lnTo>
                  <a:lnTo>
                    <a:pt x="134" y="254"/>
                  </a:lnTo>
                  <a:lnTo>
                    <a:pt x="132" y="252"/>
                  </a:lnTo>
                  <a:lnTo>
                    <a:pt x="132" y="252"/>
                  </a:lnTo>
                  <a:lnTo>
                    <a:pt x="128" y="250"/>
                  </a:lnTo>
                  <a:lnTo>
                    <a:pt x="124" y="248"/>
                  </a:lnTo>
                  <a:lnTo>
                    <a:pt x="124" y="248"/>
                  </a:lnTo>
                  <a:lnTo>
                    <a:pt x="128" y="248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32" y="248"/>
                  </a:lnTo>
                  <a:lnTo>
                    <a:pt x="132" y="248"/>
                  </a:lnTo>
                  <a:lnTo>
                    <a:pt x="128" y="248"/>
                  </a:lnTo>
                  <a:lnTo>
                    <a:pt x="128" y="248"/>
                  </a:lnTo>
                  <a:lnTo>
                    <a:pt x="126" y="244"/>
                  </a:lnTo>
                  <a:lnTo>
                    <a:pt x="126" y="244"/>
                  </a:lnTo>
                  <a:lnTo>
                    <a:pt x="130" y="242"/>
                  </a:lnTo>
                  <a:lnTo>
                    <a:pt x="130" y="242"/>
                  </a:lnTo>
                  <a:lnTo>
                    <a:pt x="134" y="240"/>
                  </a:lnTo>
                  <a:lnTo>
                    <a:pt x="134" y="240"/>
                  </a:lnTo>
                  <a:lnTo>
                    <a:pt x="134" y="240"/>
                  </a:lnTo>
                  <a:lnTo>
                    <a:pt x="134" y="240"/>
                  </a:lnTo>
                  <a:lnTo>
                    <a:pt x="134" y="238"/>
                  </a:lnTo>
                  <a:lnTo>
                    <a:pt x="134" y="238"/>
                  </a:lnTo>
                  <a:lnTo>
                    <a:pt x="132" y="238"/>
                  </a:lnTo>
                  <a:lnTo>
                    <a:pt x="132" y="236"/>
                  </a:lnTo>
                  <a:lnTo>
                    <a:pt x="132" y="236"/>
                  </a:lnTo>
                  <a:lnTo>
                    <a:pt x="132" y="236"/>
                  </a:lnTo>
                  <a:lnTo>
                    <a:pt x="132" y="236"/>
                  </a:lnTo>
                  <a:lnTo>
                    <a:pt x="138" y="236"/>
                  </a:lnTo>
                  <a:lnTo>
                    <a:pt x="138" y="236"/>
                  </a:lnTo>
                  <a:lnTo>
                    <a:pt x="138" y="236"/>
                  </a:lnTo>
                  <a:lnTo>
                    <a:pt x="138" y="236"/>
                  </a:lnTo>
                  <a:lnTo>
                    <a:pt x="138" y="236"/>
                  </a:lnTo>
                  <a:lnTo>
                    <a:pt x="138" y="236"/>
                  </a:lnTo>
                  <a:lnTo>
                    <a:pt x="136" y="234"/>
                  </a:lnTo>
                  <a:lnTo>
                    <a:pt x="134" y="234"/>
                  </a:lnTo>
                  <a:lnTo>
                    <a:pt x="134" y="234"/>
                  </a:lnTo>
                  <a:lnTo>
                    <a:pt x="134" y="234"/>
                  </a:lnTo>
                  <a:lnTo>
                    <a:pt x="134" y="234"/>
                  </a:lnTo>
                  <a:lnTo>
                    <a:pt x="138" y="234"/>
                  </a:lnTo>
                  <a:lnTo>
                    <a:pt x="138" y="234"/>
                  </a:lnTo>
                  <a:lnTo>
                    <a:pt x="138" y="232"/>
                  </a:lnTo>
                  <a:lnTo>
                    <a:pt x="138" y="232"/>
                  </a:lnTo>
                  <a:lnTo>
                    <a:pt x="136" y="232"/>
                  </a:lnTo>
                  <a:lnTo>
                    <a:pt x="136" y="232"/>
                  </a:lnTo>
                  <a:lnTo>
                    <a:pt x="136" y="230"/>
                  </a:lnTo>
                  <a:lnTo>
                    <a:pt x="136" y="230"/>
                  </a:lnTo>
                  <a:lnTo>
                    <a:pt x="140" y="230"/>
                  </a:lnTo>
                  <a:lnTo>
                    <a:pt x="140" y="230"/>
                  </a:lnTo>
                  <a:lnTo>
                    <a:pt x="140" y="228"/>
                  </a:lnTo>
                  <a:lnTo>
                    <a:pt x="140" y="228"/>
                  </a:lnTo>
                  <a:lnTo>
                    <a:pt x="144" y="228"/>
                  </a:lnTo>
                  <a:lnTo>
                    <a:pt x="144" y="228"/>
                  </a:lnTo>
                  <a:lnTo>
                    <a:pt x="144" y="226"/>
                  </a:lnTo>
                  <a:lnTo>
                    <a:pt x="144" y="226"/>
                  </a:lnTo>
                  <a:lnTo>
                    <a:pt x="140" y="226"/>
                  </a:lnTo>
                  <a:lnTo>
                    <a:pt x="138" y="226"/>
                  </a:lnTo>
                  <a:lnTo>
                    <a:pt x="138" y="226"/>
                  </a:lnTo>
                  <a:lnTo>
                    <a:pt x="136" y="226"/>
                  </a:lnTo>
                  <a:lnTo>
                    <a:pt x="136" y="226"/>
                  </a:lnTo>
                  <a:lnTo>
                    <a:pt x="134" y="224"/>
                  </a:lnTo>
                  <a:lnTo>
                    <a:pt x="134" y="224"/>
                  </a:lnTo>
                  <a:lnTo>
                    <a:pt x="134" y="224"/>
                  </a:lnTo>
                  <a:lnTo>
                    <a:pt x="134" y="224"/>
                  </a:lnTo>
                  <a:lnTo>
                    <a:pt x="138" y="226"/>
                  </a:lnTo>
                  <a:lnTo>
                    <a:pt x="138" y="226"/>
                  </a:lnTo>
                  <a:lnTo>
                    <a:pt x="142" y="226"/>
                  </a:lnTo>
                  <a:lnTo>
                    <a:pt x="142" y="226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42" y="222"/>
                  </a:lnTo>
                  <a:lnTo>
                    <a:pt x="142" y="222"/>
                  </a:lnTo>
                  <a:lnTo>
                    <a:pt x="140" y="220"/>
                  </a:lnTo>
                  <a:lnTo>
                    <a:pt x="140" y="220"/>
                  </a:lnTo>
                  <a:lnTo>
                    <a:pt x="140" y="220"/>
                  </a:lnTo>
                  <a:lnTo>
                    <a:pt x="140" y="220"/>
                  </a:lnTo>
                  <a:lnTo>
                    <a:pt x="138" y="220"/>
                  </a:lnTo>
                  <a:lnTo>
                    <a:pt x="138" y="220"/>
                  </a:lnTo>
                  <a:lnTo>
                    <a:pt x="132" y="218"/>
                  </a:lnTo>
                  <a:lnTo>
                    <a:pt x="132" y="218"/>
                  </a:lnTo>
                  <a:lnTo>
                    <a:pt x="136" y="216"/>
                  </a:lnTo>
                  <a:lnTo>
                    <a:pt x="136" y="216"/>
                  </a:lnTo>
                  <a:lnTo>
                    <a:pt x="140" y="214"/>
                  </a:lnTo>
                  <a:lnTo>
                    <a:pt x="140" y="214"/>
                  </a:lnTo>
                  <a:lnTo>
                    <a:pt x="144" y="214"/>
                  </a:lnTo>
                  <a:lnTo>
                    <a:pt x="144" y="214"/>
                  </a:lnTo>
                  <a:lnTo>
                    <a:pt x="142" y="212"/>
                  </a:lnTo>
                  <a:lnTo>
                    <a:pt x="142" y="212"/>
                  </a:lnTo>
                  <a:lnTo>
                    <a:pt x="144" y="212"/>
                  </a:lnTo>
                  <a:lnTo>
                    <a:pt x="144" y="210"/>
                  </a:lnTo>
                  <a:lnTo>
                    <a:pt x="144" y="210"/>
                  </a:lnTo>
                  <a:lnTo>
                    <a:pt x="142" y="210"/>
                  </a:lnTo>
                  <a:lnTo>
                    <a:pt x="142" y="210"/>
                  </a:lnTo>
                  <a:lnTo>
                    <a:pt x="142" y="208"/>
                  </a:lnTo>
                  <a:lnTo>
                    <a:pt x="142" y="208"/>
                  </a:lnTo>
                  <a:lnTo>
                    <a:pt x="140" y="208"/>
                  </a:lnTo>
                  <a:lnTo>
                    <a:pt x="140" y="208"/>
                  </a:lnTo>
                  <a:lnTo>
                    <a:pt x="136" y="206"/>
                  </a:lnTo>
                  <a:lnTo>
                    <a:pt x="134" y="206"/>
                  </a:lnTo>
                  <a:lnTo>
                    <a:pt x="134" y="204"/>
                  </a:lnTo>
                  <a:lnTo>
                    <a:pt x="134" y="204"/>
                  </a:lnTo>
                  <a:lnTo>
                    <a:pt x="132" y="204"/>
                  </a:lnTo>
                  <a:lnTo>
                    <a:pt x="132" y="204"/>
                  </a:lnTo>
                  <a:lnTo>
                    <a:pt x="138" y="202"/>
                  </a:lnTo>
                  <a:lnTo>
                    <a:pt x="142" y="204"/>
                  </a:lnTo>
                  <a:lnTo>
                    <a:pt x="142" y="204"/>
                  </a:lnTo>
                  <a:lnTo>
                    <a:pt x="144" y="202"/>
                  </a:lnTo>
                  <a:lnTo>
                    <a:pt x="144" y="202"/>
                  </a:lnTo>
                  <a:lnTo>
                    <a:pt x="146" y="200"/>
                  </a:lnTo>
                  <a:lnTo>
                    <a:pt x="146" y="198"/>
                  </a:lnTo>
                  <a:lnTo>
                    <a:pt x="146" y="198"/>
                  </a:lnTo>
                  <a:lnTo>
                    <a:pt x="146" y="198"/>
                  </a:lnTo>
                  <a:lnTo>
                    <a:pt x="140" y="196"/>
                  </a:lnTo>
                  <a:lnTo>
                    <a:pt x="140" y="196"/>
                  </a:lnTo>
                  <a:lnTo>
                    <a:pt x="140" y="196"/>
                  </a:lnTo>
                  <a:lnTo>
                    <a:pt x="140" y="196"/>
                  </a:lnTo>
                  <a:lnTo>
                    <a:pt x="140" y="196"/>
                  </a:lnTo>
                  <a:lnTo>
                    <a:pt x="144" y="196"/>
                  </a:lnTo>
                  <a:lnTo>
                    <a:pt x="144" y="192"/>
                  </a:lnTo>
                  <a:lnTo>
                    <a:pt x="144" y="192"/>
                  </a:lnTo>
                  <a:lnTo>
                    <a:pt x="146" y="192"/>
                  </a:lnTo>
                  <a:lnTo>
                    <a:pt x="146" y="192"/>
                  </a:lnTo>
                  <a:lnTo>
                    <a:pt x="146" y="192"/>
                  </a:lnTo>
                  <a:lnTo>
                    <a:pt x="146" y="192"/>
                  </a:lnTo>
                  <a:lnTo>
                    <a:pt x="148" y="194"/>
                  </a:lnTo>
                  <a:lnTo>
                    <a:pt x="148" y="194"/>
                  </a:lnTo>
                  <a:lnTo>
                    <a:pt x="148" y="194"/>
                  </a:lnTo>
                  <a:lnTo>
                    <a:pt x="148" y="194"/>
                  </a:lnTo>
                  <a:lnTo>
                    <a:pt x="148" y="194"/>
                  </a:lnTo>
                  <a:lnTo>
                    <a:pt x="148" y="194"/>
                  </a:lnTo>
                  <a:lnTo>
                    <a:pt x="148" y="190"/>
                  </a:lnTo>
                  <a:lnTo>
                    <a:pt x="148" y="190"/>
                  </a:lnTo>
                  <a:lnTo>
                    <a:pt x="148" y="190"/>
                  </a:lnTo>
                  <a:lnTo>
                    <a:pt x="148" y="190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2" y="192"/>
                  </a:lnTo>
                  <a:lnTo>
                    <a:pt x="152" y="192"/>
                  </a:lnTo>
                  <a:lnTo>
                    <a:pt x="156" y="192"/>
                  </a:lnTo>
                  <a:lnTo>
                    <a:pt x="156" y="192"/>
                  </a:lnTo>
                  <a:lnTo>
                    <a:pt x="158" y="190"/>
                  </a:lnTo>
                  <a:lnTo>
                    <a:pt x="158" y="190"/>
                  </a:lnTo>
                  <a:lnTo>
                    <a:pt x="158" y="190"/>
                  </a:lnTo>
                  <a:lnTo>
                    <a:pt x="158" y="190"/>
                  </a:lnTo>
                  <a:lnTo>
                    <a:pt x="160" y="188"/>
                  </a:lnTo>
                  <a:lnTo>
                    <a:pt x="158" y="186"/>
                  </a:lnTo>
                  <a:lnTo>
                    <a:pt x="156" y="184"/>
                  </a:lnTo>
                  <a:lnTo>
                    <a:pt x="156" y="184"/>
                  </a:lnTo>
                  <a:lnTo>
                    <a:pt x="158" y="184"/>
                  </a:lnTo>
                  <a:lnTo>
                    <a:pt x="158" y="184"/>
                  </a:lnTo>
                  <a:lnTo>
                    <a:pt x="160" y="180"/>
                  </a:lnTo>
                  <a:lnTo>
                    <a:pt x="160" y="180"/>
                  </a:lnTo>
                  <a:lnTo>
                    <a:pt x="160" y="180"/>
                  </a:lnTo>
                  <a:lnTo>
                    <a:pt x="160" y="180"/>
                  </a:lnTo>
                  <a:lnTo>
                    <a:pt x="160" y="180"/>
                  </a:lnTo>
                  <a:lnTo>
                    <a:pt x="160" y="180"/>
                  </a:lnTo>
                  <a:lnTo>
                    <a:pt x="160" y="178"/>
                  </a:lnTo>
                  <a:lnTo>
                    <a:pt x="160" y="178"/>
                  </a:lnTo>
                  <a:lnTo>
                    <a:pt x="160" y="178"/>
                  </a:lnTo>
                  <a:lnTo>
                    <a:pt x="162" y="178"/>
                  </a:lnTo>
                  <a:lnTo>
                    <a:pt x="166" y="176"/>
                  </a:lnTo>
                  <a:lnTo>
                    <a:pt x="166" y="176"/>
                  </a:lnTo>
                  <a:lnTo>
                    <a:pt x="164" y="182"/>
                  </a:lnTo>
                  <a:lnTo>
                    <a:pt x="164" y="182"/>
                  </a:lnTo>
                  <a:lnTo>
                    <a:pt x="162" y="184"/>
                  </a:lnTo>
                  <a:lnTo>
                    <a:pt x="162" y="184"/>
                  </a:lnTo>
                  <a:lnTo>
                    <a:pt x="162" y="186"/>
                  </a:lnTo>
                  <a:lnTo>
                    <a:pt x="162" y="186"/>
                  </a:lnTo>
                  <a:lnTo>
                    <a:pt x="162" y="186"/>
                  </a:lnTo>
                  <a:lnTo>
                    <a:pt x="162" y="188"/>
                  </a:lnTo>
                  <a:lnTo>
                    <a:pt x="162" y="188"/>
                  </a:lnTo>
                  <a:lnTo>
                    <a:pt x="166" y="188"/>
                  </a:lnTo>
                  <a:lnTo>
                    <a:pt x="166" y="188"/>
                  </a:lnTo>
                  <a:lnTo>
                    <a:pt x="166" y="188"/>
                  </a:lnTo>
                  <a:lnTo>
                    <a:pt x="166" y="188"/>
                  </a:lnTo>
                  <a:lnTo>
                    <a:pt x="166" y="186"/>
                  </a:lnTo>
                  <a:lnTo>
                    <a:pt x="166" y="186"/>
                  </a:lnTo>
                  <a:lnTo>
                    <a:pt x="168" y="184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72" y="184"/>
                  </a:lnTo>
                  <a:lnTo>
                    <a:pt x="172" y="184"/>
                  </a:lnTo>
                  <a:lnTo>
                    <a:pt x="172" y="184"/>
                  </a:lnTo>
                  <a:lnTo>
                    <a:pt x="172" y="184"/>
                  </a:lnTo>
                  <a:lnTo>
                    <a:pt x="174" y="180"/>
                  </a:lnTo>
                  <a:lnTo>
                    <a:pt x="174" y="180"/>
                  </a:lnTo>
                  <a:lnTo>
                    <a:pt x="174" y="180"/>
                  </a:lnTo>
                  <a:lnTo>
                    <a:pt x="174" y="180"/>
                  </a:lnTo>
                  <a:lnTo>
                    <a:pt x="174" y="180"/>
                  </a:lnTo>
                  <a:lnTo>
                    <a:pt x="174" y="180"/>
                  </a:lnTo>
                  <a:lnTo>
                    <a:pt x="178" y="180"/>
                  </a:lnTo>
                  <a:lnTo>
                    <a:pt x="180" y="180"/>
                  </a:lnTo>
                  <a:lnTo>
                    <a:pt x="180" y="180"/>
                  </a:lnTo>
                  <a:lnTo>
                    <a:pt x="180" y="176"/>
                  </a:lnTo>
                  <a:lnTo>
                    <a:pt x="180" y="176"/>
                  </a:lnTo>
                  <a:lnTo>
                    <a:pt x="182" y="174"/>
                  </a:lnTo>
                  <a:lnTo>
                    <a:pt x="182" y="174"/>
                  </a:lnTo>
                  <a:lnTo>
                    <a:pt x="180" y="174"/>
                  </a:lnTo>
                  <a:lnTo>
                    <a:pt x="178" y="172"/>
                  </a:lnTo>
                  <a:lnTo>
                    <a:pt x="178" y="172"/>
                  </a:lnTo>
                  <a:lnTo>
                    <a:pt x="182" y="172"/>
                  </a:lnTo>
                  <a:lnTo>
                    <a:pt x="186" y="172"/>
                  </a:lnTo>
                  <a:lnTo>
                    <a:pt x="186" y="172"/>
                  </a:lnTo>
                  <a:lnTo>
                    <a:pt x="188" y="172"/>
                  </a:lnTo>
                  <a:lnTo>
                    <a:pt x="188" y="172"/>
                  </a:lnTo>
                  <a:lnTo>
                    <a:pt x="190" y="172"/>
                  </a:lnTo>
                  <a:lnTo>
                    <a:pt x="190" y="170"/>
                  </a:lnTo>
                  <a:lnTo>
                    <a:pt x="190" y="170"/>
                  </a:lnTo>
                  <a:lnTo>
                    <a:pt x="194" y="166"/>
                  </a:lnTo>
                  <a:lnTo>
                    <a:pt x="194" y="166"/>
                  </a:lnTo>
                  <a:lnTo>
                    <a:pt x="194" y="162"/>
                  </a:lnTo>
                  <a:lnTo>
                    <a:pt x="194" y="162"/>
                  </a:lnTo>
                  <a:lnTo>
                    <a:pt x="194" y="160"/>
                  </a:lnTo>
                  <a:lnTo>
                    <a:pt x="194" y="160"/>
                  </a:lnTo>
                  <a:lnTo>
                    <a:pt x="194" y="160"/>
                  </a:lnTo>
                  <a:lnTo>
                    <a:pt x="194" y="160"/>
                  </a:lnTo>
                  <a:lnTo>
                    <a:pt x="196" y="156"/>
                  </a:lnTo>
                  <a:lnTo>
                    <a:pt x="196" y="156"/>
                  </a:lnTo>
                  <a:lnTo>
                    <a:pt x="194" y="156"/>
                  </a:lnTo>
                  <a:lnTo>
                    <a:pt x="194" y="156"/>
                  </a:lnTo>
                  <a:lnTo>
                    <a:pt x="194" y="152"/>
                  </a:lnTo>
                  <a:lnTo>
                    <a:pt x="194" y="152"/>
                  </a:lnTo>
                  <a:lnTo>
                    <a:pt x="196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2" y="140"/>
                  </a:lnTo>
                  <a:lnTo>
                    <a:pt x="202" y="140"/>
                  </a:lnTo>
                  <a:lnTo>
                    <a:pt x="202" y="138"/>
                  </a:lnTo>
                  <a:lnTo>
                    <a:pt x="202" y="138"/>
                  </a:lnTo>
                  <a:lnTo>
                    <a:pt x="198" y="138"/>
                  </a:lnTo>
                  <a:lnTo>
                    <a:pt x="198" y="138"/>
                  </a:lnTo>
                  <a:lnTo>
                    <a:pt x="198" y="138"/>
                  </a:lnTo>
                  <a:lnTo>
                    <a:pt x="198" y="138"/>
                  </a:lnTo>
                  <a:lnTo>
                    <a:pt x="200" y="138"/>
                  </a:lnTo>
                  <a:lnTo>
                    <a:pt x="200" y="138"/>
                  </a:lnTo>
                  <a:lnTo>
                    <a:pt x="200" y="136"/>
                  </a:lnTo>
                  <a:lnTo>
                    <a:pt x="198" y="136"/>
                  </a:lnTo>
                  <a:lnTo>
                    <a:pt x="194" y="134"/>
                  </a:lnTo>
                  <a:lnTo>
                    <a:pt x="194" y="134"/>
                  </a:lnTo>
                  <a:lnTo>
                    <a:pt x="196" y="132"/>
                  </a:lnTo>
                  <a:lnTo>
                    <a:pt x="196" y="132"/>
                  </a:lnTo>
                  <a:lnTo>
                    <a:pt x="196" y="132"/>
                  </a:lnTo>
                  <a:lnTo>
                    <a:pt x="196" y="132"/>
                  </a:lnTo>
                  <a:lnTo>
                    <a:pt x="198" y="134"/>
                  </a:lnTo>
                  <a:lnTo>
                    <a:pt x="202" y="136"/>
                  </a:lnTo>
                  <a:lnTo>
                    <a:pt x="202" y="136"/>
                  </a:lnTo>
                  <a:lnTo>
                    <a:pt x="206" y="136"/>
                  </a:lnTo>
                  <a:lnTo>
                    <a:pt x="206" y="136"/>
                  </a:lnTo>
                  <a:lnTo>
                    <a:pt x="210" y="136"/>
                  </a:lnTo>
                  <a:lnTo>
                    <a:pt x="210" y="136"/>
                  </a:lnTo>
                  <a:lnTo>
                    <a:pt x="216" y="136"/>
                  </a:lnTo>
                  <a:lnTo>
                    <a:pt x="216" y="136"/>
                  </a:lnTo>
                  <a:lnTo>
                    <a:pt x="214" y="134"/>
                  </a:lnTo>
                  <a:lnTo>
                    <a:pt x="212" y="132"/>
                  </a:lnTo>
                  <a:lnTo>
                    <a:pt x="212" y="132"/>
                  </a:lnTo>
                  <a:lnTo>
                    <a:pt x="214" y="132"/>
                  </a:lnTo>
                  <a:lnTo>
                    <a:pt x="216" y="134"/>
                  </a:lnTo>
                  <a:lnTo>
                    <a:pt x="216" y="134"/>
                  </a:lnTo>
                  <a:lnTo>
                    <a:pt x="220" y="132"/>
                  </a:lnTo>
                  <a:lnTo>
                    <a:pt x="220" y="132"/>
                  </a:lnTo>
                  <a:lnTo>
                    <a:pt x="218" y="130"/>
                  </a:lnTo>
                  <a:lnTo>
                    <a:pt x="218" y="128"/>
                  </a:lnTo>
                  <a:lnTo>
                    <a:pt x="218" y="128"/>
                  </a:lnTo>
                  <a:lnTo>
                    <a:pt x="218" y="128"/>
                  </a:lnTo>
                  <a:lnTo>
                    <a:pt x="218" y="128"/>
                  </a:lnTo>
                  <a:lnTo>
                    <a:pt x="220" y="130"/>
                  </a:lnTo>
                  <a:lnTo>
                    <a:pt x="222" y="130"/>
                  </a:lnTo>
                  <a:lnTo>
                    <a:pt x="222" y="130"/>
                  </a:lnTo>
                  <a:lnTo>
                    <a:pt x="224" y="128"/>
                  </a:lnTo>
                  <a:lnTo>
                    <a:pt x="224" y="126"/>
                  </a:lnTo>
                  <a:lnTo>
                    <a:pt x="224" y="126"/>
                  </a:lnTo>
                  <a:lnTo>
                    <a:pt x="230" y="126"/>
                  </a:lnTo>
                  <a:lnTo>
                    <a:pt x="230" y="126"/>
                  </a:lnTo>
                  <a:lnTo>
                    <a:pt x="232" y="122"/>
                  </a:lnTo>
                  <a:lnTo>
                    <a:pt x="232" y="122"/>
                  </a:lnTo>
                  <a:lnTo>
                    <a:pt x="236" y="122"/>
                  </a:lnTo>
                  <a:lnTo>
                    <a:pt x="236" y="122"/>
                  </a:lnTo>
                  <a:lnTo>
                    <a:pt x="238" y="120"/>
                  </a:lnTo>
                  <a:lnTo>
                    <a:pt x="238" y="120"/>
                  </a:lnTo>
                  <a:lnTo>
                    <a:pt x="240" y="118"/>
                  </a:lnTo>
                  <a:lnTo>
                    <a:pt x="242" y="116"/>
                  </a:lnTo>
                  <a:lnTo>
                    <a:pt x="242" y="116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4" y="114"/>
                  </a:lnTo>
                  <a:lnTo>
                    <a:pt x="244" y="114"/>
                  </a:lnTo>
                  <a:lnTo>
                    <a:pt x="246" y="114"/>
                  </a:lnTo>
                  <a:lnTo>
                    <a:pt x="246" y="114"/>
                  </a:lnTo>
                  <a:lnTo>
                    <a:pt x="246" y="114"/>
                  </a:lnTo>
                  <a:lnTo>
                    <a:pt x="246" y="112"/>
                  </a:lnTo>
                  <a:lnTo>
                    <a:pt x="246" y="112"/>
                  </a:lnTo>
                  <a:lnTo>
                    <a:pt x="248" y="112"/>
                  </a:lnTo>
                  <a:lnTo>
                    <a:pt x="248" y="112"/>
                  </a:lnTo>
                  <a:lnTo>
                    <a:pt x="248" y="110"/>
                  </a:lnTo>
                  <a:lnTo>
                    <a:pt x="248" y="110"/>
                  </a:lnTo>
                  <a:lnTo>
                    <a:pt x="248" y="110"/>
                  </a:lnTo>
                  <a:lnTo>
                    <a:pt x="248" y="110"/>
                  </a:lnTo>
                  <a:lnTo>
                    <a:pt x="248" y="106"/>
                  </a:lnTo>
                  <a:lnTo>
                    <a:pt x="248" y="106"/>
                  </a:lnTo>
                  <a:lnTo>
                    <a:pt x="250" y="104"/>
                  </a:lnTo>
                  <a:lnTo>
                    <a:pt x="250" y="104"/>
                  </a:lnTo>
                  <a:lnTo>
                    <a:pt x="248" y="102"/>
                  </a:lnTo>
                  <a:lnTo>
                    <a:pt x="248" y="102"/>
                  </a:lnTo>
                  <a:lnTo>
                    <a:pt x="252" y="102"/>
                  </a:lnTo>
                  <a:lnTo>
                    <a:pt x="254" y="100"/>
                  </a:lnTo>
                  <a:lnTo>
                    <a:pt x="254" y="100"/>
                  </a:lnTo>
                  <a:lnTo>
                    <a:pt x="252" y="98"/>
                  </a:lnTo>
                  <a:lnTo>
                    <a:pt x="252" y="98"/>
                  </a:lnTo>
                  <a:lnTo>
                    <a:pt x="252" y="98"/>
                  </a:lnTo>
                  <a:lnTo>
                    <a:pt x="256" y="98"/>
                  </a:lnTo>
                  <a:lnTo>
                    <a:pt x="256" y="98"/>
                  </a:lnTo>
                  <a:lnTo>
                    <a:pt x="256" y="98"/>
                  </a:lnTo>
                  <a:lnTo>
                    <a:pt x="256" y="98"/>
                  </a:lnTo>
                  <a:lnTo>
                    <a:pt x="252" y="96"/>
                  </a:lnTo>
                  <a:lnTo>
                    <a:pt x="252" y="96"/>
                  </a:lnTo>
                  <a:lnTo>
                    <a:pt x="252" y="94"/>
                  </a:lnTo>
                  <a:lnTo>
                    <a:pt x="254" y="92"/>
                  </a:lnTo>
                  <a:lnTo>
                    <a:pt x="258" y="90"/>
                  </a:lnTo>
                  <a:lnTo>
                    <a:pt x="258" y="90"/>
                  </a:lnTo>
                  <a:lnTo>
                    <a:pt x="258" y="90"/>
                  </a:lnTo>
                  <a:lnTo>
                    <a:pt x="258" y="90"/>
                  </a:lnTo>
                  <a:lnTo>
                    <a:pt x="256" y="90"/>
                  </a:lnTo>
                  <a:lnTo>
                    <a:pt x="256" y="90"/>
                  </a:lnTo>
                  <a:lnTo>
                    <a:pt x="256" y="90"/>
                  </a:lnTo>
                  <a:lnTo>
                    <a:pt x="256" y="90"/>
                  </a:lnTo>
                  <a:lnTo>
                    <a:pt x="260" y="90"/>
                  </a:lnTo>
                  <a:lnTo>
                    <a:pt x="260" y="90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58" y="88"/>
                  </a:lnTo>
                  <a:lnTo>
                    <a:pt x="258" y="88"/>
                  </a:lnTo>
                  <a:lnTo>
                    <a:pt x="260" y="86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64" y="84"/>
                  </a:lnTo>
                  <a:lnTo>
                    <a:pt x="264" y="84"/>
                  </a:lnTo>
                  <a:lnTo>
                    <a:pt x="262" y="80"/>
                  </a:lnTo>
                  <a:lnTo>
                    <a:pt x="262" y="80"/>
                  </a:lnTo>
                  <a:lnTo>
                    <a:pt x="260" y="82"/>
                  </a:lnTo>
                  <a:lnTo>
                    <a:pt x="260" y="82"/>
                  </a:lnTo>
                  <a:lnTo>
                    <a:pt x="256" y="86"/>
                  </a:lnTo>
                  <a:lnTo>
                    <a:pt x="256" y="86"/>
                  </a:lnTo>
                  <a:lnTo>
                    <a:pt x="250" y="86"/>
                  </a:lnTo>
                  <a:lnTo>
                    <a:pt x="250" y="86"/>
                  </a:lnTo>
                  <a:lnTo>
                    <a:pt x="244" y="86"/>
                  </a:lnTo>
                  <a:lnTo>
                    <a:pt x="244" y="86"/>
                  </a:lnTo>
                  <a:lnTo>
                    <a:pt x="240" y="88"/>
                  </a:lnTo>
                  <a:lnTo>
                    <a:pt x="236" y="88"/>
                  </a:lnTo>
                  <a:lnTo>
                    <a:pt x="236" y="88"/>
                  </a:lnTo>
                  <a:lnTo>
                    <a:pt x="236" y="86"/>
                  </a:lnTo>
                  <a:lnTo>
                    <a:pt x="236" y="86"/>
                  </a:lnTo>
                  <a:lnTo>
                    <a:pt x="236" y="88"/>
                  </a:lnTo>
                  <a:lnTo>
                    <a:pt x="236" y="88"/>
                  </a:lnTo>
                  <a:lnTo>
                    <a:pt x="230" y="92"/>
                  </a:lnTo>
                  <a:lnTo>
                    <a:pt x="230" y="92"/>
                  </a:lnTo>
                  <a:lnTo>
                    <a:pt x="226" y="96"/>
                  </a:lnTo>
                  <a:lnTo>
                    <a:pt x="226" y="96"/>
                  </a:lnTo>
                  <a:lnTo>
                    <a:pt x="224" y="100"/>
                  </a:lnTo>
                  <a:lnTo>
                    <a:pt x="224" y="100"/>
                  </a:lnTo>
                  <a:lnTo>
                    <a:pt x="218" y="100"/>
                  </a:lnTo>
                  <a:lnTo>
                    <a:pt x="218" y="100"/>
                  </a:lnTo>
                  <a:lnTo>
                    <a:pt x="218" y="100"/>
                  </a:lnTo>
                  <a:lnTo>
                    <a:pt x="218" y="100"/>
                  </a:lnTo>
                  <a:lnTo>
                    <a:pt x="216" y="100"/>
                  </a:lnTo>
                  <a:lnTo>
                    <a:pt x="214" y="100"/>
                  </a:lnTo>
                  <a:lnTo>
                    <a:pt x="214" y="100"/>
                  </a:lnTo>
                  <a:lnTo>
                    <a:pt x="214" y="100"/>
                  </a:lnTo>
                  <a:lnTo>
                    <a:pt x="214" y="100"/>
                  </a:lnTo>
                  <a:lnTo>
                    <a:pt x="218" y="98"/>
                  </a:lnTo>
                  <a:lnTo>
                    <a:pt x="218" y="98"/>
                  </a:lnTo>
                  <a:lnTo>
                    <a:pt x="220" y="98"/>
                  </a:lnTo>
                  <a:lnTo>
                    <a:pt x="220" y="98"/>
                  </a:lnTo>
                  <a:lnTo>
                    <a:pt x="222" y="96"/>
                  </a:lnTo>
                  <a:lnTo>
                    <a:pt x="222" y="94"/>
                  </a:lnTo>
                  <a:lnTo>
                    <a:pt x="222" y="94"/>
                  </a:lnTo>
                  <a:lnTo>
                    <a:pt x="228" y="92"/>
                  </a:lnTo>
                  <a:lnTo>
                    <a:pt x="228" y="92"/>
                  </a:lnTo>
                  <a:lnTo>
                    <a:pt x="226" y="90"/>
                  </a:lnTo>
                  <a:lnTo>
                    <a:pt x="226" y="90"/>
                  </a:lnTo>
                  <a:lnTo>
                    <a:pt x="224" y="90"/>
                  </a:lnTo>
                  <a:lnTo>
                    <a:pt x="220" y="92"/>
                  </a:lnTo>
                  <a:lnTo>
                    <a:pt x="220" y="92"/>
                  </a:lnTo>
                  <a:lnTo>
                    <a:pt x="216" y="94"/>
                  </a:lnTo>
                  <a:lnTo>
                    <a:pt x="212" y="96"/>
                  </a:lnTo>
                  <a:lnTo>
                    <a:pt x="212" y="96"/>
                  </a:lnTo>
                  <a:lnTo>
                    <a:pt x="210" y="94"/>
                  </a:lnTo>
                  <a:lnTo>
                    <a:pt x="210" y="94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6"/>
                  </a:lnTo>
                  <a:lnTo>
                    <a:pt x="208" y="94"/>
                  </a:lnTo>
                  <a:lnTo>
                    <a:pt x="210" y="90"/>
                  </a:lnTo>
                  <a:lnTo>
                    <a:pt x="210" y="88"/>
                  </a:lnTo>
                  <a:lnTo>
                    <a:pt x="210" y="88"/>
                  </a:lnTo>
                  <a:lnTo>
                    <a:pt x="206" y="86"/>
                  </a:lnTo>
                  <a:lnTo>
                    <a:pt x="206" y="86"/>
                  </a:lnTo>
                  <a:lnTo>
                    <a:pt x="216" y="84"/>
                  </a:lnTo>
                  <a:lnTo>
                    <a:pt x="216" y="84"/>
                  </a:lnTo>
                  <a:lnTo>
                    <a:pt x="216" y="84"/>
                  </a:lnTo>
                  <a:lnTo>
                    <a:pt x="216" y="84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24" y="76"/>
                  </a:lnTo>
                  <a:lnTo>
                    <a:pt x="224" y="76"/>
                  </a:lnTo>
                  <a:lnTo>
                    <a:pt x="224" y="74"/>
                  </a:lnTo>
                  <a:lnTo>
                    <a:pt x="224" y="74"/>
                  </a:lnTo>
                  <a:lnTo>
                    <a:pt x="222" y="74"/>
                  </a:lnTo>
                  <a:lnTo>
                    <a:pt x="222" y="74"/>
                  </a:lnTo>
                  <a:lnTo>
                    <a:pt x="218" y="74"/>
                  </a:lnTo>
                  <a:lnTo>
                    <a:pt x="216" y="74"/>
                  </a:lnTo>
                  <a:lnTo>
                    <a:pt x="216" y="74"/>
                  </a:lnTo>
                  <a:lnTo>
                    <a:pt x="212" y="76"/>
                  </a:lnTo>
                  <a:lnTo>
                    <a:pt x="210" y="78"/>
                  </a:lnTo>
                  <a:lnTo>
                    <a:pt x="210" y="78"/>
                  </a:lnTo>
                  <a:lnTo>
                    <a:pt x="206" y="76"/>
                  </a:lnTo>
                  <a:lnTo>
                    <a:pt x="206" y="76"/>
                  </a:lnTo>
                  <a:lnTo>
                    <a:pt x="202" y="78"/>
                  </a:lnTo>
                  <a:lnTo>
                    <a:pt x="202" y="78"/>
                  </a:lnTo>
                  <a:lnTo>
                    <a:pt x="202" y="78"/>
                  </a:lnTo>
                  <a:lnTo>
                    <a:pt x="202" y="78"/>
                  </a:lnTo>
                  <a:lnTo>
                    <a:pt x="202" y="78"/>
                  </a:lnTo>
                  <a:lnTo>
                    <a:pt x="202" y="78"/>
                  </a:lnTo>
                  <a:lnTo>
                    <a:pt x="206" y="74"/>
                  </a:lnTo>
                  <a:lnTo>
                    <a:pt x="206" y="74"/>
                  </a:lnTo>
                  <a:lnTo>
                    <a:pt x="204" y="74"/>
                  </a:lnTo>
                  <a:lnTo>
                    <a:pt x="200" y="72"/>
                  </a:lnTo>
                  <a:lnTo>
                    <a:pt x="200" y="72"/>
                  </a:lnTo>
                  <a:lnTo>
                    <a:pt x="198" y="74"/>
                  </a:lnTo>
                  <a:lnTo>
                    <a:pt x="198" y="74"/>
                  </a:lnTo>
                  <a:lnTo>
                    <a:pt x="196" y="72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96" y="72"/>
                  </a:lnTo>
                  <a:lnTo>
                    <a:pt x="196" y="72"/>
                  </a:lnTo>
                  <a:lnTo>
                    <a:pt x="200" y="72"/>
                  </a:lnTo>
                  <a:lnTo>
                    <a:pt x="200" y="72"/>
                  </a:lnTo>
                  <a:lnTo>
                    <a:pt x="212" y="74"/>
                  </a:lnTo>
                  <a:lnTo>
                    <a:pt x="212" y="74"/>
                  </a:lnTo>
                  <a:lnTo>
                    <a:pt x="216" y="74"/>
                  </a:lnTo>
                  <a:lnTo>
                    <a:pt x="220" y="72"/>
                  </a:lnTo>
                  <a:lnTo>
                    <a:pt x="220" y="72"/>
                  </a:lnTo>
                  <a:lnTo>
                    <a:pt x="228" y="74"/>
                  </a:lnTo>
                  <a:lnTo>
                    <a:pt x="228" y="74"/>
                  </a:lnTo>
                  <a:lnTo>
                    <a:pt x="230" y="72"/>
                  </a:lnTo>
                  <a:lnTo>
                    <a:pt x="230" y="72"/>
                  </a:lnTo>
                  <a:lnTo>
                    <a:pt x="234" y="74"/>
                  </a:lnTo>
                  <a:lnTo>
                    <a:pt x="234" y="74"/>
                  </a:lnTo>
                  <a:lnTo>
                    <a:pt x="236" y="74"/>
                  </a:lnTo>
                  <a:lnTo>
                    <a:pt x="236" y="74"/>
                  </a:lnTo>
                  <a:lnTo>
                    <a:pt x="238" y="76"/>
                  </a:lnTo>
                  <a:lnTo>
                    <a:pt x="238" y="76"/>
                  </a:lnTo>
                  <a:lnTo>
                    <a:pt x="238" y="76"/>
                  </a:lnTo>
                  <a:lnTo>
                    <a:pt x="238" y="76"/>
                  </a:lnTo>
                  <a:lnTo>
                    <a:pt x="240" y="78"/>
                  </a:lnTo>
                  <a:lnTo>
                    <a:pt x="240" y="78"/>
                  </a:lnTo>
                  <a:lnTo>
                    <a:pt x="246" y="80"/>
                  </a:lnTo>
                  <a:lnTo>
                    <a:pt x="246" y="80"/>
                  </a:lnTo>
                  <a:lnTo>
                    <a:pt x="250" y="80"/>
                  </a:lnTo>
                  <a:lnTo>
                    <a:pt x="254" y="80"/>
                  </a:lnTo>
                  <a:lnTo>
                    <a:pt x="254" y="80"/>
                  </a:lnTo>
                  <a:lnTo>
                    <a:pt x="254" y="78"/>
                  </a:lnTo>
                  <a:lnTo>
                    <a:pt x="254" y="78"/>
                  </a:lnTo>
                  <a:lnTo>
                    <a:pt x="254" y="76"/>
                  </a:lnTo>
                  <a:lnTo>
                    <a:pt x="252" y="74"/>
                  </a:lnTo>
                  <a:lnTo>
                    <a:pt x="252" y="74"/>
                  </a:lnTo>
                  <a:lnTo>
                    <a:pt x="252" y="74"/>
                  </a:lnTo>
                  <a:lnTo>
                    <a:pt x="252" y="74"/>
                  </a:lnTo>
                  <a:lnTo>
                    <a:pt x="258" y="78"/>
                  </a:lnTo>
                  <a:lnTo>
                    <a:pt x="258" y="78"/>
                  </a:lnTo>
                  <a:lnTo>
                    <a:pt x="260" y="78"/>
                  </a:lnTo>
                  <a:lnTo>
                    <a:pt x="260" y="78"/>
                  </a:lnTo>
                  <a:lnTo>
                    <a:pt x="262" y="76"/>
                  </a:lnTo>
                  <a:lnTo>
                    <a:pt x="262" y="76"/>
                  </a:lnTo>
                  <a:lnTo>
                    <a:pt x="262" y="76"/>
                  </a:lnTo>
                  <a:lnTo>
                    <a:pt x="262" y="74"/>
                  </a:lnTo>
                  <a:lnTo>
                    <a:pt x="258" y="72"/>
                  </a:lnTo>
                  <a:lnTo>
                    <a:pt x="258" y="72"/>
                  </a:lnTo>
                  <a:lnTo>
                    <a:pt x="258" y="72"/>
                  </a:lnTo>
                  <a:lnTo>
                    <a:pt x="258" y="72"/>
                  </a:lnTo>
                  <a:lnTo>
                    <a:pt x="258" y="72"/>
                  </a:lnTo>
                  <a:lnTo>
                    <a:pt x="258" y="72"/>
                  </a:lnTo>
                  <a:lnTo>
                    <a:pt x="256" y="72"/>
                  </a:lnTo>
                  <a:lnTo>
                    <a:pt x="256" y="72"/>
                  </a:lnTo>
                  <a:lnTo>
                    <a:pt x="256" y="70"/>
                  </a:lnTo>
                  <a:lnTo>
                    <a:pt x="254" y="70"/>
                  </a:lnTo>
                  <a:lnTo>
                    <a:pt x="254" y="70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2" y="64"/>
                  </a:lnTo>
                  <a:lnTo>
                    <a:pt x="248" y="62"/>
                  </a:lnTo>
                  <a:lnTo>
                    <a:pt x="248" y="62"/>
                  </a:lnTo>
                  <a:lnTo>
                    <a:pt x="248" y="62"/>
                  </a:lnTo>
                  <a:lnTo>
                    <a:pt x="248" y="62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46" y="64"/>
                  </a:lnTo>
                  <a:lnTo>
                    <a:pt x="246" y="64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42" y="62"/>
                  </a:lnTo>
                  <a:lnTo>
                    <a:pt x="242" y="62"/>
                  </a:lnTo>
                  <a:lnTo>
                    <a:pt x="242" y="62"/>
                  </a:lnTo>
                  <a:lnTo>
                    <a:pt x="242" y="62"/>
                  </a:lnTo>
                  <a:lnTo>
                    <a:pt x="240" y="60"/>
                  </a:lnTo>
                  <a:lnTo>
                    <a:pt x="238" y="60"/>
                  </a:lnTo>
                  <a:lnTo>
                    <a:pt x="238" y="60"/>
                  </a:lnTo>
                  <a:lnTo>
                    <a:pt x="238" y="58"/>
                  </a:lnTo>
                  <a:lnTo>
                    <a:pt x="238" y="58"/>
                  </a:lnTo>
                  <a:lnTo>
                    <a:pt x="238" y="58"/>
                  </a:lnTo>
                  <a:lnTo>
                    <a:pt x="238" y="58"/>
                  </a:lnTo>
                  <a:lnTo>
                    <a:pt x="236" y="58"/>
                  </a:lnTo>
                  <a:lnTo>
                    <a:pt x="236" y="58"/>
                  </a:lnTo>
                  <a:lnTo>
                    <a:pt x="236" y="58"/>
                  </a:lnTo>
                  <a:lnTo>
                    <a:pt x="236" y="58"/>
                  </a:lnTo>
                  <a:lnTo>
                    <a:pt x="232" y="58"/>
                  </a:lnTo>
                  <a:lnTo>
                    <a:pt x="232" y="58"/>
                  </a:lnTo>
                  <a:lnTo>
                    <a:pt x="228" y="60"/>
                  </a:lnTo>
                  <a:lnTo>
                    <a:pt x="226" y="58"/>
                  </a:lnTo>
                  <a:lnTo>
                    <a:pt x="226" y="58"/>
                  </a:lnTo>
                  <a:lnTo>
                    <a:pt x="218" y="58"/>
                  </a:lnTo>
                  <a:lnTo>
                    <a:pt x="218" y="58"/>
                  </a:lnTo>
                  <a:lnTo>
                    <a:pt x="218" y="60"/>
                  </a:lnTo>
                  <a:lnTo>
                    <a:pt x="218" y="60"/>
                  </a:lnTo>
                  <a:lnTo>
                    <a:pt x="216" y="62"/>
                  </a:lnTo>
                  <a:lnTo>
                    <a:pt x="216" y="62"/>
                  </a:lnTo>
                  <a:lnTo>
                    <a:pt x="216" y="62"/>
                  </a:lnTo>
                  <a:lnTo>
                    <a:pt x="216" y="62"/>
                  </a:lnTo>
                  <a:lnTo>
                    <a:pt x="214" y="62"/>
                  </a:lnTo>
                  <a:lnTo>
                    <a:pt x="212" y="60"/>
                  </a:lnTo>
                  <a:lnTo>
                    <a:pt x="212" y="60"/>
                  </a:lnTo>
                  <a:lnTo>
                    <a:pt x="214" y="58"/>
                  </a:lnTo>
                  <a:lnTo>
                    <a:pt x="214" y="58"/>
                  </a:lnTo>
                  <a:lnTo>
                    <a:pt x="216" y="56"/>
                  </a:lnTo>
                  <a:lnTo>
                    <a:pt x="216" y="56"/>
                  </a:lnTo>
                  <a:lnTo>
                    <a:pt x="212" y="54"/>
                  </a:lnTo>
                  <a:lnTo>
                    <a:pt x="212" y="54"/>
                  </a:lnTo>
                  <a:lnTo>
                    <a:pt x="210" y="54"/>
                  </a:lnTo>
                  <a:lnTo>
                    <a:pt x="210" y="54"/>
                  </a:lnTo>
                  <a:lnTo>
                    <a:pt x="206" y="54"/>
                  </a:lnTo>
                  <a:lnTo>
                    <a:pt x="206" y="54"/>
                  </a:lnTo>
                  <a:lnTo>
                    <a:pt x="206" y="56"/>
                  </a:lnTo>
                  <a:lnTo>
                    <a:pt x="206" y="56"/>
                  </a:lnTo>
                  <a:lnTo>
                    <a:pt x="204" y="58"/>
                  </a:lnTo>
                  <a:lnTo>
                    <a:pt x="204" y="58"/>
                  </a:lnTo>
                  <a:lnTo>
                    <a:pt x="204" y="58"/>
                  </a:lnTo>
                  <a:lnTo>
                    <a:pt x="204" y="58"/>
                  </a:lnTo>
                  <a:lnTo>
                    <a:pt x="202" y="58"/>
                  </a:lnTo>
                  <a:lnTo>
                    <a:pt x="200" y="56"/>
                  </a:lnTo>
                  <a:lnTo>
                    <a:pt x="200" y="56"/>
                  </a:lnTo>
                  <a:lnTo>
                    <a:pt x="198" y="56"/>
                  </a:lnTo>
                  <a:lnTo>
                    <a:pt x="198" y="56"/>
                  </a:lnTo>
                  <a:lnTo>
                    <a:pt x="204" y="56"/>
                  </a:lnTo>
                  <a:lnTo>
                    <a:pt x="204" y="56"/>
                  </a:lnTo>
                  <a:lnTo>
                    <a:pt x="208" y="52"/>
                  </a:lnTo>
                  <a:lnTo>
                    <a:pt x="208" y="52"/>
                  </a:lnTo>
                  <a:lnTo>
                    <a:pt x="208" y="50"/>
                  </a:lnTo>
                  <a:lnTo>
                    <a:pt x="208" y="50"/>
                  </a:lnTo>
                  <a:lnTo>
                    <a:pt x="200" y="50"/>
                  </a:lnTo>
                  <a:lnTo>
                    <a:pt x="200" y="50"/>
                  </a:lnTo>
                  <a:lnTo>
                    <a:pt x="198" y="50"/>
                  </a:lnTo>
                  <a:lnTo>
                    <a:pt x="198" y="50"/>
                  </a:lnTo>
                  <a:lnTo>
                    <a:pt x="196" y="52"/>
                  </a:lnTo>
                  <a:lnTo>
                    <a:pt x="196" y="52"/>
                  </a:lnTo>
                  <a:lnTo>
                    <a:pt x="194" y="54"/>
                  </a:lnTo>
                  <a:lnTo>
                    <a:pt x="192" y="56"/>
                  </a:lnTo>
                  <a:lnTo>
                    <a:pt x="192" y="56"/>
                  </a:lnTo>
                  <a:lnTo>
                    <a:pt x="192" y="56"/>
                  </a:lnTo>
                  <a:lnTo>
                    <a:pt x="192" y="56"/>
                  </a:lnTo>
                  <a:lnTo>
                    <a:pt x="190" y="54"/>
                  </a:lnTo>
                  <a:lnTo>
                    <a:pt x="192" y="52"/>
                  </a:lnTo>
                  <a:lnTo>
                    <a:pt x="194" y="50"/>
                  </a:lnTo>
                  <a:lnTo>
                    <a:pt x="194" y="50"/>
                  </a:lnTo>
                  <a:lnTo>
                    <a:pt x="194" y="50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94" y="48"/>
                  </a:lnTo>
                  <a:lnTo>
                    <a:pt x="198" y="50"/>
                  </a:lnTo>
                  <a:lnTo>
                    <a:pt x="198" y="50"/>
                  </a:lnTo>
                  <a:lnTo>
                    <a:pt x="200" y="48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0" y="44"/>
                  </a:lnTo>
                  <a:lnTo>
                    <a:pt x="200" y="44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6" y="42"/>
                  </a:lnTo>
                  <a:lnTo>
                    <a:pt x="206" y="42"/>
                  </a:lnTo>
                  <a:lnTo>
                    <a:pt x="202" y="40"/>
                  </a:lnTo>
                  <a:lnTo>
                    <a:pt x="202" y="40"/>
                  </a:lnTo>
                  <a:lnTo>
                    <a:pt x="206" y="40"/>
                  </a:lnTo>
                  <a:lnTo>
                    <a:pt x="206" y="40"/>
                  </a:lnTo>
                  <a:lnTo>
                    <a:pt x="206" y="40"/>
                  </a:lnTo>
                  <a:lnTo>
                    <a:pt x="206" y="40"/>
                  </a:lnTo>
                  <a:lnTo>
                    <a:pt x="206" y="38"/>
                  </a:lnTo>
                  <a:lnTo>
                    <a:pt x="208" y="38"/>
                  </a:lnTo>
                  <a:lnTo>
                    <a:pt x="212" y="36"/>
                  </a:lnTo>
                  <a:lnTo>
                    <a:pt x="212" y="36"/>
                  </a:lnTo>
                  <a:lnTo>
                    <a:pt x="214" y="36"/>
                  </a:lnTo>
                  <a:lnTo>
                    <a:pt x="214" y="36"/>
                  </a:lnTo>
                  <a:lnTo>
                    <a:pt x="216" y="36"/>
                  </a:lnTo>
                  <a:lnTo>
                    <a:pt x="216" y="36"/>
                  </a:lnTo>
                  <a:lnTo>
                    <a:pt x="218" y="36"/>
                  </a:lnTo>
                  <a:lnTo>
                    <a:pt x="218" y="36"/>
                  </a:lnTo>
                  <a:lnTo>
                    <a:pt x="216" y="38"/>
                  </a:lnTo>
                  <a:lnTo>
                    <a:pt x="216" y="38"/>
                  </a:lnTo>
                  <a:lnTo>
                    <a:pt x="212" y="38"/>
                  </a:lnTo>
                  <a:lnTo>
                    <a:pt x="210" y="38"/>
                  </a:lnTo>
                  <a:lnTo>
                    <a:pt x="210" y="38"/>
                  </a:lnTo>
                  <a:lnTo>
                    <a:pt x="210" y="38"/>
                  </a:lnTo>
                  <a:lnTo>
                    <a:pt x="210" y="38"/>
                  </a:lnTo>
                  <a:lnTo>
                    <a:pt x="214" y="40"/>
                  </a:lnTo>
                  <a:lnTo>
                    <a:pt x="214" y="40"/>
                  </a:lnTo>
                  <a:lnTo>
                    <a:pt x="220" y="40"/>
                  </a:lnTo>
                  <a:lnTo>
                    <a:pt x="220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26" y="34"/>
                  </a:lnTo>
                  <a:lnTo>
                    <a:pt x="226" y="34"/>
                  </a:lnTo>
                  <a:lnTo>
                    <a:pt x="228" y="34"/>
                  </a:lnTo>
                  <a:lnTo>
                    <a:pt x="228" y="34"/>
                  </a:lnTo>
                  <a:lnTo>
                    <a:pt x="232" y="32"/>
                  </a:lnTo>
                  <a:lnTo>
                    <a:pt x="232" y="32"/>
                  </a:lnTo>
                  <a:lnTo>
                    <a:pt x="232" y="32"/>
                  </a:lnTo>
                  <a:lnTo>
                    <a:pt x="230" y="30"/>
                  </a:lnTo>
                  <a:lnTo>
                    <a:pt x="228" y="26"/>
                  </a:lnTo>
                  <a:lnTo>
                    <a:pt x="228" y="26"/>
                  </a:lnTo>
                  <a:lnTo>
                    <a:pt x="224" y="26"/>
                  </a:lnTo>
                  <a:lnTo>
                    <a:pt x="224" y="26"/>
                  </a:lnTo>
                  <a:lnTo>
                    <a:pt x="220" y="26"/>
                  </a:lnTo>
                  <a:lnTo>
                    <a:pt x="218" y="26"/>
                  </a:lnTo>
                  <a:lnTo>
                    <a:pt x="216" y="28"/>
                  </a:lnTo>
                  <a:lnTo>
                    <a:pt x="216" y="28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12" y="28"/>
                  </a:lnTo>
                  <a:lnTo>
                    <a:pt x="212" y="28"/>
                  </a:lnTo>
                  <a:lnTo>
                    <a:pt x="212" y="28"/>
                  </a:lnTo>
                  <a:lnTo>
                    <a:pt x="212" y="28"/>
                  </a:lnTo>
                  <a:lnTo>
                    <a:pt x="214" y="28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10" y="26"/>
                  </a:lnTo>
                  <a:lnTo>
                    <a:pt x="210" y="26"/>
                  </a:lnTo>
                  <a:lnTo>
                    <a:pt x="212" y="24"/>
                  </a:lnTo>
                  <a:lnTo>
                    <a:pt x="212" y="24"/>
                  </a:lnTo>
                  <a:lnTo>
                    <a:pt x="210" y="22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212" y="22"/>
                  </a:lnTo>
                  <a:lnTo>
                    <a:pt x="212" y="22"/>
                  </a:lnTo>
                  <a:lnTo>
                    <a:pt x="216" y="20"/>
                  </a:lnTo>
                  <a:lnTo>
                    <a:pt x="220" y="18"/>
                  </a:lnTo>
                  <a:lnTo>
                    <a:pt x="220" y="18"/>
                  </a:lnTo>
                  <a:lnTo>
                    <a:pt x="224" y="20"/>
                  </a:lnTo>
                  <a:lnTo>
                    <a:pt x="224" y="20"/>
                  </a:lnTo>
                  <a:lnTo>
                    <a:pt x="224" y="20"/>
                  </a:lnTo>
                  <a:lnTo>
                    <a:pt x="224" y="20"/>
                  </a:lnTo>
                  <a:lnTo>
                    <a:pt x="228" y="18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26" y="14"/>
                  </a:lnTo>
                  <a:lnTo>
                    <a:pt x="222" y="12"/>
                  </a:lnTo>
                  <a:lnTo>
                    <a:pt x="222" y="12"/>
                  </a:lnTo>
                  <a:lnTo>
                    <a:pt x="216" y="16"/>
                  </a:lnTo>
                  <a:lnTo>
                    <a:pt x="216" y="16"/>
                  </a:lnTo>
                  <a:lnTo>
                    <a:pt x="214" y="18"/>
                  </a:lnTo>
                  <a:lnTo>
                    <a:pt x="214" y="18"/>
                  </a:lnTo>
                  <a:lnTo>
                    <a:pt x="214" y="14"/>
                  </a:lnTo>
                  <a:lnTo>
                    <a:pt x="214" y="14"/>
                  </a:lnTo>
                  <a:lnTo>
                    <a:pt x="212" y="12"/>
                  </a:lnTo>
                  <a:lnTo>
                    <a:pt x="212" y="12"/>
                  </a:lnTo>
                  <a:lnTo>
                    <a:pt x="208" y="12"/>
                  </a:lnTo>
                  <a:lnTo>
                    <a:pt x="208" y="14"/>
                  </a:lnTo>
                  <a:lnTo>
                    <a:pt x="208" y="14"/>
                  </a:lnTo>
                  <a:lnTo>
                    <a:pt x="204" y="14"/>
                  </a:lnTo>
                  <a:lnTo>
                    <a:pt x="200" y="14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206" y="14"/>
                  </a:lnTo>
                  <a:lnTo>
                    <a:pt x="206" y="14"/>
                  </a:lnTo>
                  <a:lnTo>
                    <a:pt x="206" y="14"/>
                  </a:lnTo>
                  <a:lnTo>
                    <a:pt x="206" y="14"/>
                  </a:lnTo>
                  <a:lnTo>
                    <a:pt x="206" y="12"/>
                  </a:lnTo>
                  <a:lnTo>
                    <a:pt x="206" y="12"/>
                  </a:lnTo>
                  <a:lnTo>
                    <a:pt x="208" y="10"/>
                  </a:lnTo>
                  <a:lnTo>
                    <a:pt x="208" y="10"/>
                  </a:lnTo>
                  <a:lnTo>
                    <a:pt x="208" y="10"/>
                  </a:lnTo>
                  <a:lnTo>
                    <a:pt x="208" y="10"/>
                  </a:lnTo>
                  <a:lnTo>
                    <a:pt x="206" y="10"/>
                  </a:lnTo>
                  <a:lnTo>
                    <a:pt x="206" y="10"/>
                  </a:lnTo>
                  <a:lnTo>
                    <a:pt x="204" y="10"/>
                  </a:lnTo>
                  <a:lnTo>
                    <a:pt x="204" y="10"/>
                  </a:lnTo>
                  <a:lnTo>
                    <a:pt x="198" y="10"/>
                  </a:lnTo>
                  <a:lnTo>
                    <a:pt x="198" y="10"/>
                  </a:lnTo>
                  <a:lnTo>
                    <a:pt x="200" y="8"/>
                  </a:lnTo>
                  <a:lnTo>
                    <a:pt x="200" y="8"/>
                  </a:lnTo>
                  <a:lnTo>
                    <a:pt x="196" y="8"/>
                  </a:lnTo>
                  <a:lnTo>
                    <a:pt x="196" y="8"/>
                  </a:lnTo>
                  <a:lnTo>
                    <a:pt x="196" y="6"/>
                  </a:lnTo>
                  <a:lnTo>
                    <a:pt x="196" y="6"/>
                  </a:lnTo>
                  <a:lnTo>
                    <a:pt x="202" y="8"/>
                  </a:lnTo>
                  <a:lnTo>
                    <a:pt x="202" y="8"/>
                  </a:lnTo>
                  <a:lnTo>
                    <a:pt x="208" y="8"/>
                  </a:lnTo>
                  <a:lnTo>
                    <a:pt x="208" y="8"/>
                  </a:lnTo>
                  <a:lnTo>
                    <a:pt x="210" y="8"/>
                  </a:lnTo>
                  <a:lnTo>
                    <a:pt x="212" y="6"/>
                  </a:lnTo>
                  <a:lnTo>
                    <a:pt x="212" y="6"/>
                  </a:lnTo>
                  <a:lnTo>
                    <a:pt x="214" y="8"/>
                  </a:lnTo>
                  <a:lnTo>
                    <a:pt x="214" y="8"/>
                  </a:lnTo>
                  <a:lnTo>
                    <a:pt x="216" y="6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2" y="2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154" y="24"/>
                  </a:lnTo>
                  <a:lnTo>
                    <a:pt x="108" y="54"/>
                  </a:lnTo>
                  <a:lnTo>
                    <a:pt x="66" y="86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6" y="122"/>
                  </a:lnTo>
                  <a:lnTo>
                    <a:pt x="26" y="122"/>
                  </a:lnTo>
                  <a:lnTo>
                    <a:pt x="22" y="122"/>
                  </a:lnTo>
                  <a:lnTo>
                    <a:pt x="22" y="122"/>
                  </a:lnTo>
                  <a:lnTo>
                    <a:pt x="22" y="124"/>
                  </a:lnTo>
                  <a:lnTo>
                    <a:pt x="22" y="124"/>
                  </a:lnTo>
                  <a:lnTo>
                    <a:pt x="26" y="124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6" y="126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24" y="126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8" y="128"/>
                  </a:lnTo>
                  <a:lnTo>
                    <a:pt x="28" y="128"/>
                  </a:lnTo>
                  <a:lnTo>
                    <a:pt x="28" y="128"/>
                  </a:lnTo>
                  <a:lnTo>
                    <a:pt x="28" y="128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6" y="130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28" y="132"/>
                  </a:lnTo>
                  <a:lnTo>
                    <a:pt x="28" y="132"/>
                  </a:lnTo>
                  <a:lnTo>
                    <a:pt x="22" y="132"/>
                  </a:lnTo>
                  <a:lnTo>
                    <a:pt x="22" y="132"/>
                  </a:lnTo>
                  <a:lnTo>
                    <a:pt x="16" y="130"/>
                  </a:lnTo>
                  <a:lnTo>
                    <a:pt x="16" y="130"/>
                  </a:lnTo>
                  <a:lnTo>
                    <a:pt x="16" y="128"/>
                  </a:lnTo>
                  <a:lnTo>
                    <a:pt x="16" y="128"/>
                  </a:lnTo>
                  <a:lnTo>
                    <a:pt x="10" y="134"/>
                  </a:lnTo>
                  <a:lnTo>
                    <a:pt x="10" y="134"/>
                  </a:lnTo>
                  <a:lnTo>
                    <a:pt x="14" y="138"/>
                  </a:lnTo>
                  <a:lnTo>
                    <a:pt x="14" y="138"/>
                  </a:lnTo>
                  <a:lnTo>
                    <a:pt x="20" y="138"/>
                  </a:lnTo>
                  <a:lnTo>
                    <a:pt x="20" y="138"/>
                  </a:lnTo>
                  <a:close/>
                  <a:moveTo>
                    <a:pt x="212" y="28"/>
                  </a:moveTo>
                  <a:lnTo>
                    <a:pt x="212" y="28"/>
                  </a:lnTo>
                  <a:lnTo>
                    <a:pt x="212" y="28"/>
                  </a:lnTo>
                  <a:lnTo>
                    <a:pt x="212" y="28"/>
                  </a:lnTo>
                  <a:lnTo>
                    <a:pt x="212" y="28"/>
                  </a:lnTo>
                  <a:lnTo>
                    <a:pt x="212" y="28"/>
                  </a:lnTo>
                  <a:lnTo>
                    <a:pt x="212" y="28"/>
                  </a:lnTo>
                  <a:lnTo>
                    <a:pt x="212" y="28"/>
                  </a:lnTo>
                  <a:lnTo>
                    <a:pt x="212" y="28"/>
                  </a:lnTo>
                  <a:lnTo>
                    <a:pt x="212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11"/>
            <p:cNvSpPr/>
            <p:nvPr/>
          </p:nvSpPr>
          <p:spPr bwMode="auto">
            <a:xfrm>
              <a:off x="1152525" y="546100"/>
              <a:ext cx="31750" cy="25400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8" y="14"/>
                </a:cxn>
                <a:cxn ang="0">
                  <a:pos x="8" y="14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8" y="12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6"/>
                </a:cxn>
                <a:cxn ang="0">
                  <a:pos x="18" y="6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2" y="10"/>
                </a:cxn>
              </a:cxnLst>
              <a:rect l="0" t="0" r="r" b="b"/>
              <a:pathLst>
                <a:path w="20" h="16">
                  <a:moveTo>
                    <a:pt x="2" y="10"/>
                  </a:move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12"/>
            <p:cNvSpPr/>
            <p:nvPr/>
          </p:nvSpPr>
          <p:spPr bwMode="auto">
            <a:xfrm>
              <a:off x="1679575" y="835025"/>
              <a:ext cx="66675" cy="69850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2" y="38"/>
                </a:cxn>
                <a:cxn ang="0">
                  <a:pos x="2" y="40"/>
                </a:cxn>
                <a:cxn ang="0">
                  <a:pos x="6" y="40"/>
                </a:cxn>
                <a:cxn ang="0">
                  <a:pos x="6" y="44"/>
                </a:cxn>
                <a:cxn ang="0">
                  <a:pos x="14" y="42"/>
                </a:cxn>
                <a:cxn ang="0">
                  <a:pos x="18" y="42"/>
                </a:cxn>
                <a:cxn ang="0">
                  <a:pos x="24" y="36"/>
                </a:cxn>
                <a:cxn ang="0">
                  <a:pos x="30" y="36"/>
                </a:cxn>
                <a:cxn ang="0">
                  <a:pos x="32" y="36"/>
                </a:cxn>
                <a:cxn ang="0">
                  <a:pos x="36" y="34"/>
                </a:cxn>
                <a:cxn ang="0">
                  <a:pos x="38" y="28"/>
                </a:cxn>
                <a:cxn ang="0">
                  <a:pos x="38" y="22"/>
                </a:cxn>
                <a:cxn ang="0">
                  <a:pos x="36" y="16"/>
                </a:cxn>
                <a:cxn ang="0">
                  <a:pos x="42" y="10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8" y="2"/>
                </a:cxn>
                <a:cxn ang="0">
                  <a:pos x="24" y="0"/>
                </a:cxn>
                <a:cxn ang="0">
                  <a:pos x="20" y="0"/>
                </a:cxn>
                <a:cxn ang="0">
                  <a:pos x="18" y="6"/>
                </a:cxn>
                <a:cxn ang="0">
                  <a:pos x="16" y="6"/>
                </a:cxn>
                <a:cxn ang="0">
                  <a:pos x="20" y="6"/>
                </a:cxn>
                <a:cxn ang="0">
                  <a:pos x="18" y="8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6" y="10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6"/>
                </a:cxn>
                <a:cxn ang="0">
                  <a:pos x="6" y="16"/>
                </a:cxn>
                <a:cxn ang="0">
                  <a:pos x="6" y="18"/>
                </a:cxn>
                <a:cxn ang="0">
                  <a:pos x="4" y="18"/>
                </a:cxn>
                <a:cxn ang="0">
                  <a:pos x="4" y="20"/>
                </a:cxn>
                <a:cxn ang="0">
                  <a:pos x="4" y="22"/>
                </a:cxn>
                <a:cxn ang="0">
                  <a:pos x="14" y="22"/>
                </a:cxn>
                <a:cxn ang="0">
                  <a:pos x="14" y="24"/>
                </a:cxn>
                <a:cxn ang="0">
                  <a:pos x="10" y="24"/>
                </a:cxn>
                <a:cxn ang="0">
                  <a:pos x="10" y="26"/>
                </a:cxn>
                <a:cxn ang="0">
                  <a:pos x="10" y="28"/>
                </a:cxn>
                <a:cxn ang="0">
                  <a:pos x="8" y="30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8" y="32"/>
                </a:cxn>
                <a:cxn ang="0">
                  <a:pos x="6" y="34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4" y="36"/>
                </a:cxn>
              </a:cxnLst>
              <a:rect l="0" t="0" r="r" b="b"/>
              <a:pathLst>
                <a:path w="42" h="44">
                  <a:moveTo>
                    <a:pt x="4" y="36"/>
                  </a:moveTo>
                  <a:lnTo>
                    <a:pt x="4" y="36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2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40" y="14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4" y="36"/>
                  </a:lnTo>
                  <a:lnTo>
                    <a:pt x="4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13"/>
            <p:cNvSpPr/>
            <p:nvPr/>
          </p:nvSpPr>
          <p:spPr bwMode="auto">
            <a:xfrm>
              <a:off x="1492250" y="600075"/>
              <a:ext cx="146050" cy="69850"/>
            </a:xfrm>
            <a:custGeom>
              <a:avLst/>
              <a:gdLst/>
              <a:ahLst/>
              <a:cxnLst>
                <a:cxn ang="0">
                  <a:pos x="82" y="32"/>
                </a:cxn>
                <a:cxn ang="0">
                  <a:pos x="86" y="26"/>
                </a:cxn>
                <a:cxn ang="0">
                  <a:pos x="90" y="24"/>
                </a:cxn>
                <a:cxn ang="0">
                  <a:pos x="92" y="14"/>
                </a:cxn>
                <a:cxn ang="0">
                  <a:pos x="84" y="14"/>
                </a:cxn>
                <a:cxn ang="0">
                  <a:pos x="82" y="8"/>
                </a:cxn>
                <a:cxn ang="0">
                  <a:pos x="82" y="6"/>
                </a:cxn>
                <a:cxn ang="0">
                  <a:pos x="72" y="2"/>
                </a:cxn>
                <a:cxn ang="0">
                  <a:pos x="68" y="4"/>
                </a:cxn>
                <a:cxn ang="0">
                  <a:pos x="62" y="6"/>
                </a:cxn>
                <a:cxn ang="0">
                  <a:pos x="54" y="10"/>
                </a:cxn>
                <a:cxn ang="0">
                  <a:pos x="50" y="6"/>
                </a:cxn>
                <a:cxn ang="0">
                  <a:pos x="42" y="8"/>
                </a:cxn>
                <a:cxn ang="0">
                  <a:pos x="44" y="10"/>
                </a:cxn>
                <a:cxn ang="0">
                  <a:pos x="42" y="12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12"/>
                </a:cxn>
                <a:cxn ang="0">
                  <a:pos x="28" y="18"/>
                </a:cxn>
                <a:cxn ang="0">
                  <a:pos x="24" y="14"/>
                </a:cxn>
                <a:cxn ang="0">
                  <a:pos x="26" y="8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6" y="6"/>
                </a:cxn>
                <a:cxn ang="0">
                  <a:pos x="12" y="8"/>
                </a:cxn>
                <a:cxn ang="0">
                  <a:pos x="6" y="6"/>
                </a:cxn>
                <a:cxn ang="0">
                  <a:pos x="8" y="10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10" y="14"/>
                </a:cxn>
                <a:cxn ang="0">
                  <a:pos x="22" y="16"/>
                </a:cxn>
                <a:cxn ang="0">
                  <a:pos x="22" y="18"/>
                </a:cxn>
                <a:cxn ang="0">
                  <a:pos x="12" y="22"/>
                </a:cxn>
                <a:cxn ang="0">
                  <a:pos x="6" y="24"/>
                </a:cxn>
                <a:cxn ang="0">
                  <a:pos x="6" y="26"/>
                </a:cxn>
                <a:cxn ang="0">
                  <a:pos x="16" y="26"/>
                </a:cxn>
                <a:cxn ang="0">
                  <a:pos x="24" y="30"/>
                </a:cxn>
                <a:cxn ang="0">
                  <a:pos x="16" y="36"/>
                </a:cxn>
                <a:cxn ang="0">
                  <a:pos x="24" y="38"/>
                </a:cxn>
                <a:cxn ang="0">
                  <a:pos x="38" y="42"/>
                </a:cxn>
                <a:cxn ang="0">
                  <a:pos x="46" y="44"/>
                </a:cxn>
                <a:cxn ang="0">
                  <a:pos x="58" y="38"/>
                </a:cxn>
                <a:cxn ang="0">
                  <a:pos x="66" y="38"/>
                </a:cxn>
                <a:cxn ang="0">
                  <a:pos x="78" y="30"/>
                </a:cxn>
              </a:cxnLst>
              <a:rect l="0" t="0" r="r" b="b"/>
              <a:pathLst>
                <a:path w="92" h="44">
                  <a:moveTo>
                    <a:pt x="78" y="30"/>
                  </a:moveTo>
                  <a:lnTo>
                    <a:pt x="78" y="30"/>
                  </a:lnTo>
                  <a:lnTo>
                    <a:pt x="82" y="32"/>
                  </a:lnTo>
                  <a:lnTo>
                    <a:pt x="86" y="28"/>
                  </a:lnTo>
                  <a:lnTo>
                    <a:pt x="86" y="28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2" y="20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88" y="14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2" y="8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1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10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2" y="22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8" y="38"/>
                  </a:lnTo>
                  <a:lnTo>
                    <a:pt x="24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52" y="44"/>
                  </a:lnTo>
                  <a:lnTo>
                    <a:pt x="54" y="4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72" y="34"/>
                  </a:lnTo>
                  <a:lnTo>
                    <a:pt x="78" y="30"/>
                  </a:lnTo>
                  <a:lnTo>
                    <a:pt x="78" y="3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14"/>
            <p:cNvSpPr/>
            <p:nvPr/>
          </p:nvSpPr>
          <p:spPr bwMode="auto">
            <a:xfrm>
              <a:off x="2562225" y="368300"/>
              <a:ext cx="88900" cy="60325"/>
            </a:xfrm>
            <a:custGeom>
              <a:avLst/>
              <a:gdLst/>
              <a:ahLst/>
              <a:cxnLst>
                <a:cxn ang="0">
                  <a:pos x="32" y="6"/>
                </a:cxn>
                <a:cxn ang="0">
                  <a:pos x="28" y="6"/>
                </a:cxn>
                <a:cxn ang="0">
                  <a:pos x="20" y="12"/>
                </a:cxn>
                <a:cxn ang="0">
                  <a:pos x="20" y="14"/>
                </a:cxn>
                <a:cxn ang="0">
                  <a:pos x="22" y="16"/>
                </a:cxn>
                <a:cxn ang="0">
                  <a:pos x="18" y="18"/>
                </a:cxn>
                <a:cxn ang="0">
                  <a:pos x="14" y="20"/>
                </a:cxn>
                <a:cxn ang="0">
                  <a:pos x="14" y="22"/>
                </a:cxn>
                <a:cxn ang="0">
                  <a:pos x="16" y="24"/>
                </a:cxn>
                <a:cxn ang="0">
                  <a:pos x="16" y="26"/>
                </a:cxn>
                <a:cxn ang="0">
                  <a:pos x="10" y="26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6" y="36"/>
                </a:cxn>
                <a:cxn ang="0">
                  <a:pos x="16" y="36"/>
                </a:cxn>
                <a:cxn ang="0">
                  <a:pos x="26" y="38"/>
                </a:cxn>
                <a:cxn ang="0">
                  <a:pos x="30" y="36"/>
                </a:cxn>
                <a:cxn ang="0">
                  <a:pos x="32" y="32"/>
                </a:cxn>
                <a:cxn ang="0">
                  <a:pos x="32" y="30"/>
                </a:cxn>
                <a:cxn ang="0">
                  <a:pos x="30" y="28"/>
                </a:cxn>
                <a:cxn ang="0">
                  <a:pos x="30" y="28"/>
                </a:cxn>
                <a:cxn ang="0">
                  <a:pos x="32" y="26"/>
                </a:cxn>
                <a:cxn ang="0">
                  <a:pos x="36" y="26"/>
                </a:cxn>
                <a:cxn ang="0">
                  <a:pos x="42" y="22"/>
                </a:cxn>
                <a:cxn ang="0">
                  <a:pos x="40" y="20"/>
                </a:cxn>
                <a:cxn ang="0">
                  <a:pos x="40" y="18"/>
                </a:cxn>
                <a:cxn ang="0">
                  <a:pos x="42" y="16"/>
                </a:cxn>
                <a:cxn ang="0">
                  <a:pos x="46" y="16"/>
                </a:cxn>
                <a:cxn ang="0">
                  <a:pos x="52" y="16"/>
                </a:cxn>
                <a:cxn ang="0">
                  <a:pos x="54" y="14"/>
                </a:cxn>
                <a:cxn ang="0">
                  <a:pos x="56" y="12"/>
                </a:cxn>
                <a:cxn ang="0">
                  <a:pos x="38" y="0"/>
                </a:cxn>
                <a:cxn ang="0">
                  <a:pos x="32" y="6"/>
                </a:cxn>
              </a:cxnLst>
              <a:rect l="0" t="0" r="r" b="b"/>
              <a:pathLst>
                <a:path w="56" h="38">
                  <a:moveTo>
                    <a:pt x="32" y="6"/>
                  </a:moveTo>
                  <a:lnTo>
                    <a:pt x="32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18" y="1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6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2" y="6"/>
                  </a:lnTo>
                  <a:lnTo>
                    <a:pt x="32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15"/>
            <p:cNvSpPr/>
            <p:nvPr/>
          </p:nvSpPr>
          <p:spPr bwMode="auto">
            <a:xfrm>
              <a:off x="1993900" y="1127125"/>
              <a:ext cx="41275" cy="25400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6" y="8"/>
                </a:cxn>
                <a:cxn ang="0">
                  <a:pos x="14" y="12"/>
                </a:cxn>
                <a:cxn ang="0">
                  <a:pos x="22" y="16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2" y="10"/>
                </a:cxn>
                <a:cxn ang="0">
                  <a:pos x="22" y="10"/>
                </a:cxn>
                <a:cxn ang="0">
                  <a:pos x="24" y="6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14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26" h="16">
                  <a:moveTo>
                    <a:pt x="6" y="8"/>
                  </a:moveTo>
                  <a:lnTo>
                    <a:pt x="6" y="8"/>
                  </a:lnTo>
                  <a:lnTo>
                    <a:pt x="14" y="12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4" y="6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16"/>
            <p:cNvSpPr/>
            <p:nvPr/>
          </p:nvSpPr>
          <p:spPr bwMode="auto">
            <a:xfrm>
              <a:off x="920750" y="1501775"/>
              <a:ext cx="82550" cy="31750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2" y="2"/>
                </a:cxn>
                <a:cxn ang="0">
                  <a:pos x="20" y="2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4" y="4"/>
                </a:cxn>
                <a:cxn ang="0">
                  <a:pos x="16" y="10"/>
                </a:cxn>
                <a:cxn ang="0">
                  <a:pos x="18" y="10"/>
                </a:cxn>
                <a:cxn ang="0">
                  <a:pos x="18" y="12"/>
                </a:cxn>
                <a:cxn ang="0">
                  <a:pos x="10" y="12"/>
                </a:cxn>
                <a:cxn ang="0">
                  <a:pos x="2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6"/>
                </a:cxn>
                <a:cxn ang="0">
                  <a:pos x="8" y="14"/>
                </a:cxn>
                <a:cxn ang="0">
                  <a:pos x="14" y="16"/>
                </a:cxn>
                <a:cxn ang="0">
                  <a:pos x="22" y="14"/>
                </a:cxn>
                <a:cxn ang="0">
                  <a:pos x="24" y="18"/>
                </a:cxn>
                <a:cxn ang="0">
                  <a:pos x="26" y="20"/>
                </a:cxn>
                <a:cxn ang="0">
                  <a:pos x="32" y="12"/>
                </a:cxn>
                <a:cxn ang="0">
                  <a:pos x="34" y="14"/>
                </a:cxn>
                <a:cxn ang="0">
                  <a:pos x="36" y="14"/>
                </a:cxn>
                <a:cxn ang="0">
                  <a:pos x="40" y="12"/>
                </a:cxn>
                <a:cxn ang="0">
                  <a:pos x="42" y="14"/>
                </a:cxn>
                <a:cxn ang="0">
                  <a:pos x="46" y="14"/>
                </a:cxn>
                <a:cxn ang="0">
                  <a:pos x="50" y="16"/>
                </a:cxn>
                <a:cxn ang="0">
                  <a:pos x="52" y="12"/>
                </a:cxn>
                <a:cxn ang="0">
                  <a:pos x="44" y="8"/>
                </a:cxn>
                <a:cxn ang="0">
                  <a:pos x="38" y="2"/>
                </a:cxn>
              </a:cxnLst>
              <a:rect l="0" t="0" r="r" b="b"/>
              <a:pathLst>
                <a:path w="52" h="20">
                  <a:moveTo>
                    <a:pt x="38" y="2"/>
                  </a:moveTo>
                  <a:lnTo>
                    <a:pt x="38" y="2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4" y="12"/>
                  </a:lnTo>
                  <a:lnTo>
                    <a:pt x="10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4" y="18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8" y="1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6" y="14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10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8" y="2"/>
                  </a:lnTo>
                  <a:lnTo>
                    <a:pt x="3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17"/>
            <p:cNvSpPr/>
            <p:nvPr/>
          </p:nvSpPr>
          <p:spPr bwMode="auto">
            <a:xfrm>
              <a:off x="866775" y="1520825"/>
              <a:ext cx="28575" cy="9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6" y="4"/>
                </a:cxn>
                <a:cxn ang="0">
                  <a:pos x="1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8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18"/>
            <p:cNvSpPr/>
            <p:nvPr/>
          </p:nvSpPr>
          <p:spPr bwMode="auto">
            <a:xfrm>
              <a:off x="1022350" y="1689100"/>
              <a:ext cx="12700" cy="9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19"/>
            <p:cNvSpPr/>
            <p:nvPr/>
          </p:nvSpPr>
          <p:spPr bwMode="auto">
            <a:xfrm>
              <a:off x="904875" y="1257300"/>
              <a:ext cx="3175" cy="952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6">
                  <a:moveTo>
                    <a:pt x="2" y="4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20"/>
            <p:cNvSpPr/>
            <p:nvPr/>
          </p:nvSpPr>
          <p:spPr bwMode="auto">
            <a:xfrm>
              <a:off x="1019175" y="1520825"/>
              <a:ext cx="19050" cy="9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2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21"/>
            <p:cNvSpPr/>
            <p:nvPr/>
          </p:nvSpPr>
          <p:spPr bwMode="auto">
            <a:xfrm>
              <a:off x="904875" y="1254125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22"/>
            <p:cNvSpPr/>
            <p:nvPr/>
          </p:nvSpPr>
          <p:spPr bwMode="auto">
            <a:xfrm>
              <a:off x="904875" y="1254125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23"/>
            <p:cNvSpPr/>
            <p:nvPr/>
          </p:nvSpPr>
          <p:spPr bwMode="auto">
            <a:xfrm>
              <a:off x="904875" y="125730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24"/>
            <p:cNvSpPr/>
            <p:nvPr/>
          </p:nvSpPr>
          <p:spPr bwMode="auto">
            <a:xfrm>
              <a:off x="1936750" y="1079500"/>
              <a:ext cx="22225" cy="38100"/>
            </a:xfrm>
            <a:custGeom>
              <a:avLst/>
              <a:gdLst/>
              <a:ahLst/>
              <a:cxnLst>
                <a:cxn ang="0">
                  <a:pos x="4" y="24"/>
                </a:cxn>
                <a:cxn ang="0">
                  <a:pos x="4" y="24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8" y="20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2" y="18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4" y="6"/>
                </a:cxn>
                <a:cxn ang="0">
                  <a:pos x="12" y="4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8"/>
                </a:cxn>
                <a:cxn ang="0">
                  <a:pos x="2" y="22"/>
                </a:cxn>
                <a:cxn ang="0">
                  <a:pos x="4" y="24"/>
                </a:cxn>
                <a:cxn ang="0">
                  <a:pos x="4" y="24"/>
                </a:cxn>
              </a:cxnLst>
              <a:rect l="0" t="0" r="r" b="b"/>
              <a:pathLst>
                <a:path w="14" h="24">
                  <a:moveTo>
                    <a:pt x="4" y="24"/>
                  </a:moveTo>
                  <a:lnTo>
                    <a:pt x="4" y="24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4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25"/>
            <p:cNvSpPr/>
            <p:nvPr/>
          </p:nvSpPr>
          <p:spPr bwMode="auto">
            <a:xfrm>
              <a:off x="1101725" y="1079500"/>
              <a:ext cx="22225" cy="25400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4" y="1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16"/>
                </a:cxn>
                <a:cxn ang="0">
                  <a:pos x="6" y="16"/>
                </a:cxn>
                <a:cxn ang="0">
                  <a:pos x="12" y="16"/>
                </a:cxn>
                <a:cxn ang="0">
                  <a:pos x="14" y="12"/>
                </a:cxn>
                <a:cxn ang="0">
                  <a:pos x="14" y="12"/>
                </a:cxn>
                <a:cxn ang="0">
                  <a:pos x="10" y="10"/>
                </a:cxn>
                <a:cxn ang="0">
                  <a:pos x="8" y="10"/>
                </a:cxn>
                <a:cxn ang="0">
                  <a:pos x="4" y="14"/>
                </a:cxn>
                <a:cxn ang="0">
                  <a:pos x="4" y="14"/>
                </a:cxn>
              </a:cxnLst>
              <a:rect l="0" t="0" r="r" b="b"/>
              <a:pathLst>
                <a:path w="14" h="16">
                  <a:moveTo>
                    <a:pt x="4" y="14"/>
                  </a:moveTo>
                  <a:lnTo>
                    <a:pt x="4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12" y="16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26"/>
            <p:cNvSpPr/>
            <p:nvPr/>
          </p:nvSpPr>
          <p:spPr bwMode="auto">
            <a:xfrm>
              <a:off x="984250" y="116840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27"/>
            <p:cNvSpPr/>
            <p:nvPr/>
          </p:nvSpPr>
          <p:spPr bwMode="auto">
            <a:xfrm>
              <a:off x="2263775" y="1168400"/>
              <a:ext cx="31750" cy="15875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6" y="10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12" y="8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6" y="10"/>
                </a:cxn>
              </a:cxnLst>
              <a:rect l="0" t="0" r="r" b="b"/>
              <a:pathLst>
                <a:path w="20" h="10">
                  <a:moveTo>
                    <a:pt x="6" y="10"/>
                  </a:moveTo>
                  <a:lnTo>
                    <a:pt x="6" y="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12" y="8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28"/>
            <p:cNvSpPr/>
            <p:nvPr/>
          </p:nvSpPr>
          <p:spPr bwMode="auto">
            <a:xfrm>
              <a:off x="1939925" y="1050925"/>
              <a:ext cx="12700" cy="25400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8" y="14"/>
                </a:cxn>
                <a:cxn ang="0">
                  <a:pos x="8" y="1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2" y="10"/>
                </a:cxn>
              </a:cxnLst>
              <a:rect l="0" t="0" r="r" b="b"/>
              <a:pathLst>
                <a:path w="8" h="16">
                  <a:moveTo>
                    <a:pt x="2" y="10"/>
                  </a:moveTo>
                  <a:lnTo>
                    <a:pt x="2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29"/>
            <p:cNvSpPr/>
            <p:nvPr/>
          </p:nvSpPr>
          <p:spPr bwMode="auto">
            <a:xfrm>
              <a:off x="2146300" y="1168400"/>
              <a:ext cx="38100" cy="952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4"/>
                </a:cxn>
                <a:cxn ang="0">
                  <a:pos x="18" y="4"/>
                </a:cxn>
                <a:cxn ang="0">
                  <a:pos x="18" y="4"/>
                </a:cxn>
                <a:cxn ang="0">
                  <a:pos x="18" y="4"/>
                </a:cxn>
                <a:cxn ang="0">
                  <a:pos x="18" y="4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24" h="6">
                  <a:moveTo>
                    <a:pt x="10" y="6"/>
                  </a:moveTo>
                  <a:lnTo>
                    <a:pt x="10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30"/>
            <p:cNvSpPr/>
            <p:nvPr/>
          </p:nvSpPr>
          <p:spPr bwMode="auto">
            <a:xfrm>
              <a:off x="1289050" y="774700"/>
              <a:ext cx="6350" cy="31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31"/>
            <p:cNvSpPr/>
            <p:nvPr/>
          </p:nvSpPr>
          <p:spPr bwMode="auto">
            <a:xfrm>
              <a:off x="1177925" y="1838325"/>
              <a:ext cx="28575" cy="222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14"/>
                </a:cxn>
                <a:cxn ang="0">
                  <a:pos x="16" y="10"/>
                </a:cxn>
                <a:cxn ang="0">
                  <a:pos x="16" y="10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8" h="14">
                  <a:moveTo>
                    <a:pt x="2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32"/>
            <p:cNvSpPr/>
            <p:nvPr/>
          </p:nvSpPr>
          <p:spPr bwMode="auto">
            <a:xfrm>
              <a:off x="1130300" y="1003300"/>
              <a:ext cx="88900" cy="85725"/>
            </a:xfrm>
            <a:custGeom>
              <a:avLst/>
              <a:gdLst/>
              <a:ahLst/>
              <a:cxnLst>
                <a:cxn ang="0">
                  <a:pos x="54" y="40"/>
                </a:cxn>
                <a:cxn ang="0">
                  <a:pos x="52" y="40"/>
                </a:cxn>
                <a:cxn ang="0">
                  <a:pos x="50" y="42"/>
                </a:cxn>
                <a:cxn ang="0">
                  <a:pos x="46" y="38"/>
                </a:cxn>
                <a:cxn ang="0">
                  <a:pos x="54" y="34"/>
                </a:cxn>
                <a:cxn ang="0">
                  <a:pos x="52" y="32"/>
                </a:cxn>
                <a:cxn ang="0">
                  <a:pos x="48" y="34"/>
                </a:cxn>
                <a:cxn ang="0">
                  <a:pos x="44" y="30"/>
                </a:cxn>
                <a:cxn ang="0">
                  <a:pos x="48" y="26"/>
                </a:cxn>
                <a:cxn ang="0">
                  <a:pos x="46" y="24"/>
                </a:cxn>
                <a:cxn ang="0">
                  <a:pos x="38" y="26"/>
                </a:cxn>
                <a:cxn ang="0">
                  <a:pos x="28" y="22"/>
                </a:cxn>
                <a:cxn ang="0">
                  <a:pos x="32" y="18"/>
                </a:cxn>
                <a:cxn ang="0">
                  <a:pos x="28" y="16"/>
                </a:cxn>
                <a:cxn ang="0">
                  <a:pos x="22" y="20"/>
                </a:cxn>
                <a:cxn ang="0">
                  <a:pos x="30" y="8"/>
                </a:cxn>
                <a:cxn ang="0">
                  <a:pos x="34" y="2"/>
                </a:cxn>
                <a:cxn ang="0">
                  <a:pos x="34" y="0"/>
                </a:cxn>
                <a:cxn ang="0">
                  <a:pos x="32" y="0"/>
                </a:cxn>
                <a:cxn ang="0">
                  <a:pos x="24" y="2"/>
                </a:cxn>
                <a:cxn ang="0">
                  <a:pos x="10" y="22"/>
                </a:cxn>
                <a:cxn ang="0">
                  <a:pos x="12" y="26"/>
                </a:cxn>
                <a:cxn ang="0">
                  <a:pos x="6" y="32"/>
                </a:cxn>
                <a:cxn ang="0">
                  <a:pos x="6" y="32"/>
                </a:cxn>
                <a:cxn ang="0">
                  <a:pos x="4" y="36"/>
                </a:cxn>
                <a:cxn ang="0">
                  <a:pos x="0" y="44"/>
                </a:cxn>
                <a:cxn ang="0">
                  <a:pos x="10" y="42"/>
                </a:cxn>
                <a:cxn ang="0">
                  <a:pos x="24" y="44"/>
                </a:cxn>
                <a:cxn ang="0">
                  <a:pos x="30" y="40"/>
                </a:cxn>
                <a:cxn ang="0">
                  <a:pos x="30" y="44"/>
                </a:cxn>
                <a:cxn ang="0">
                  <a:pos x="32" y="44"/>
                </a:cxn>
                <a:cxn ang="0">
                  <a:pos x="38" y="42"/>
                </a:cxn>
                <a:cxn ang="0">
                  <a:pos x="34" y="46"/>
                </a:cxn>
                <a:cxn ang="0">
                  <a:pos x="30" y="50"/>
                </a:cxn>
                <a:cxn ang="0">
                  <a:pos x="34" y="50"/>
                </a:cxn>
                <a:cxn ang="0">
                  <a:pos x="44" y="42"/>
                </a:cxn>
                <a:cxn ang="0">
                  <a:pos x="46" y="44"/>
                </a:cxn>
                <a:cxn ang="0">
                  <a:pos x="44" y="48"/>
                </a:cxn>
                <a:cxn ang="0">
                  <a:pos x="46" y="50"/>
                </a:cxn>
                <a:cxn ang="0">
                  <a:pos x="48" y="48"/>
                </a:cxn>
                <a:cxn ang="0">
                  <a:pos x="54" y="54"/>
                </a:cxn>
                <a:cxn ang="0">
                  <a:pos x="56" y="44"/>
                </a:cxn>
                <a:cxn ang="0">
                  <a:pos x="54" y="42"/>
                </a:cxn>
              </a:cxnLst>
              <a:rect l="0" t="0" r="r" b="b"/>
              <a:pathLst>
                <a:path w="56" h="54">
                  <a:moveTo>
                    <a:pt x="54" y="42"/>
                  </a:moveTo>
                  <a:lnTo>
                    <a:pt x="54" y="42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50" y="36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4" y="24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6" y="18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4" y="16"/>
                  </a:lnTo>
                  <a:lnTo>
                    <a:pt x="26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24" y="44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30" y="40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4" y="46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8" y="46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6" y="50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4" y="44"/>
                  </a:lnTo>
                  <a:lnTo>
                    <a:pt x="54" y="42"/>
                  </a:lnTo>
                  <a:lnTo>
                    <a:pt x="54" y="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33"/>
            <p:cNvSpPr/>
            <p:nvPr/>
          </p:nvSpPr>
          <p:spPr bwMode="auto">
            <a:xfrm>
              <a:off x="1495425" y="361950"/>
              <a:ext cx="15875" cy="95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0" h="6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34"/>
            <p:cNvSpPr/>
            <p:nvPr/>
          </p:nvSpPr>
          <p:spPr bwMode="auto">
            <a:xfrm>
              <a:off x="803275" y="1457325"/>
              <a:ext cx="120650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2" y="4"/>
                </a:cxn>
                <a:cxn ang="0">
                  <a:pos x="8" y="6"/>
                </a:cxn>
                <a:cxn ang="0">
                  <a:pos x="12" y="8"/>
                </a:cxn>
                <a:cxn ang="0">
                  <a:pos x="20" y="8"/>
                </a:cxn>
                <a:cxn ang="0">
                  <a:pos x="30" y="12"/>
                </a:cxn>
                <a:cxn ang="0">
                  <a:pos x="38" y="14"/>
                </a:cxn>
                <a:cxn ang="0">
                  <a:pos x="38" y="16"/>
                </a:cxn>
                <a:cxn ang="0">
                  <a:pos x="40" y="18"/>
                </a:cxn>
                <a:cxn ang="0">
                  <a:pos x="50" y="22"/>
                </a:cxn>
                <a:cxn ang="0">
                  <a:pos x="50" y="24"/>
                </a:cxn>
                <a:cxn ang="0">
                  <a:pos x="48" y="26"/>
                </a:cxn>
                <a:cxn ang="0">
                  <a:pos x="46" y="28"/>
                </a:cxn>
                <a:cxn ang="0">
                  <a:pos x="52" y="28"/>
                </a:cxn>
                <a:cxn ang="0">
                  <a:pos x="58" y="28"/>
                </a:cxn>
                <a:cxn ang="0">
                  <a:pos x="66" y="28"/>
                </a:cxn>
                <a:cxn ang="0">
                  <a:pos x="76" y="26"/>
                </a:cxn>
                <a:cxn ang="0">
                  <a:pos x="76" y="26"/>
                </a:cxn>
                <a:cxn ang="0">
                  <a:pos x="64" y="22"/>
                </a:cxn>
                <a:cxn ang="0">
                  <a:pos x="62" y="20"/>
                </a:cxn>
                <a:cxn ang="0">
                  <a:pos x="64" y="18"/>
                </a:cxn>
                <a:cxn ang="0">
                  <a:pos x="58" y="16"/>
                </a:cxn>
                <a:cxn ang="0">
                  <a:pos x="50" y="14"/>
                </a:cxn>
                <a:cxn ang="0">
                  <a:pos x="46" y="10"/>
                </a:cxn>
                <a:cxn ang="0">
                  <a:pos x="32" y="6"/>
                </a:cxn>
                <a:cxn ang="0">
                  <a:pos x="26" y="2"/>
                </a:cxn>
                <a:cxn ang="0">
                  <a:pos x="24" y="2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10" y="4"/>
                </a:cxn>
              </a:cxnLst>
              <a:rect l="0" t="0" r="r" b="b"/>
              <a:pathLst>
                <a:path w="76" h="28">
                  <a:moveTo>
                    <a:pt x="10" y="4"/>
                  </a:moveTo>
                  <a:lnTo>
                    <a:pt x="10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4" y="12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6" y="20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4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5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0" y="22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2" y="20"/>
                  </a:lnTo>
                  <a:lnTo>
                    <a:pt x="62" y="20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58" y="16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0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35"/>
            <p:cNvSpPr/>
            <p:nvPr/>
          </p:nvSpPr>
          <p:spPr bwMode="auto">
            <a:xfrm>
              <a:off x="2527300" y="431800"/>
              <a:ext cx="79375" cy="69850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2" y="28"/>
                </a:cxn>
                <a:cxn ang="0">
                  <a:pos x="4" y="30"/>
                </a:cxn>
                <a:cxn ang="0">
                  <a:pos x="6" y="30"/>
                </a:cxn>
                <a:cxn ang="0">
                  <a:pos x="10" y="28"/>
                </a:cxn>
                <a:cxn ang="0">
                  <a:pos x="10" y="28"/>
                </a:cxn>
                <a:cxn ang="0">
                  <a:pos x="18" y="30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24" y="36"/>
                </a:cxn>
                <a:cxn ang="0">
                  <a:pos x="24" y="36"/>
                </a:cxn>
                <a:cxn ang="0">
                  <a:pos x="22" y="38"/>
                </a:cxn>
                <a:cxn ang="0">
                  <a:pos x="20" y="38"/>
                </a:cxn>
                <a:cxn ang="0">
                  <a:pos x="20" y="40"/>
                </a:cxn>
                <a:cxn ang="0">
                  <a:pos x="20" y="40"/>
                </a:cxn>
                <a:cxn ang="0">
                  <a:pos x="28" y="40"/>
                </a:cxn>
                <a:cxn ang="0">
                  <a:pos x="28" y="40"/>
                </a:cxn>
                <a:cxn ang="0">
                  <a:pos x="30" y="44"/>
                </a:cxn>
                <a:cxn ang="0">
                  <a:pos x="30" y="44"/>
                </a:cxn>
                <a:cxn ang="0">
                  <a:pos x="34" y="44"/>
                </a:cxn>
                <a:cxn ang="0">
                  <a:pos x="36" y="42"/>
                </a:cxn>
                <a:cxn ang="0">
                  <a:pos x="36" y="42"/>
                </a:cxn>
                <a:cxn ang="0">
                  <a:pos x="50" y="42"/>
                </a:cxn>
                <a:cxn ang="0">
                  <a:pos x="50" y="42"/>
                </a:cxn>
                <a:cxn ang="0">
                  <a:pos x="50" y="40"/>
                </a:cxn>
                <a:cxn ang="0">
                  <a:pos x="46" y="38"/>
                </a:cxn>
                <a:cxn ang="0">
                  <a:pos x="42" y="36"/>
                </a:cxn>
                <a:cxn ang="0">
                  <a:pos x="42" y="36"/>
                </a:cxn>
                <a:cxn ang="0">
                  <a:pos x="38" y="28"/>
                </a:cxn>
                <a:cxn ang="0">
                  <a:pos x="34" y="20"/>
                </a:cxn>
                <a:cxn ang="0">
                  <a:pos x="34" y="20"/>
                </a:cxn>
                <a:cxn ang="0">
                  <a:pos x="36" y="12"/>
                </a:cxn>
                <a:cxn ang="0">
                  <a:pos x="38" y="10"/>
                </a:cxn>
                <a:cxn ang="0">
                  <a:pos x="42" y="6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0" y="0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6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4" y="12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6" y="20"/>
                </a:cxn>
                <a:cxn ang="0">
                  <a:pos x="2" y="20"/>
                </a:cxn>
                <a:cxn ang="0">
                  <a:pos x="2" y="20"/>
                </a:cxn>
                <a:cxn ang="0">
                  <a:pos x="0" y="22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2" y="28"/>
                </a:cxn>
                <a:cxn ang="0">
                  <a:pos x="2" y="28"/>
                </a:cxn>
              </a:cxnLst>
              <a:rect l="0" t="0" r="r" b="b"/>
              <a:pathLst>
                <a:path w="50" h="44">
                  <a:moveTo>
                    <a:pt x="2" y="28"/>
                  </a:move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8" y="30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4" y="44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46" y="38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8" y="28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2" y="6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2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36"/>
            <p:cNvSpPr/>
            <p:nvPr/>
          </p:nvSpPr>
          <p:spPr bwMode="auto">
            <a:xfrm>
              <a:off x="1936750" y="784225"/>
              <a:ext cx="31750" cy="22225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6" y="10"/>
                </a:cxn>
                <a:cxn ang="0">
                  <a:pos x="18" y="10"/>
                </a:cxn>
                <a:cxn ang="0">
                  <a:pos x="18" y="10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18" y="4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2" y="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6" y="10"/>
                </a:cxn>
              </a:cxnLst>
              <a:rect l="0" t="0" r="r" b="b"/>
              <a:pathLst>
                <a:path w="20" h="14">
                  <a:moveTo>
                    <a:pt x="6" y="10"/>
                  </a:moveTo>
                  <a:lnTo>
                    <a:pt x="6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37"/>
            <p:cNvSpPr/>
            <p:nvPr/>
          </p:nvSpPr>
          <p:spPr bwMode="auto">
            <a:xfrm>
              <a:off x="1971675" y="241300"/>
              <a:ext cx="136525" cy="98425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12" y="14"/>
                </a:cxn>
                <a:cxn ang="0">
                  <a:pos x="14" y="18"/>
                </a:cxn>
                <a:cxn ang="0">
                  <a:pos x="8" y="22"/>
                </a:cxn>
                <a:cxn ang="0">
                  <a:pos x="16" y="30"/>
                </a:cxn>
                <a:cxn ang="0">
                  <a:pos x="26" y="32"/>
                </a:cxn>
                <a:cxn ang="0">
                  <a:pos x="30" y="30"/>
                </a:cxn>
                <a:cxn ang="0">
                  <a:pos x="36" y="24"/>
                </a:cxn>
                <a:cxn ang="0">
                  <a:pos x="42" y="28"/>
                </a:cxn>
                <a:cxn ang="0">
                  <a:pos x="50" y="30"/>
                </a:cxn>
                <a:cxn ang="0">
                  <a:pos x="44" y="32"/>
                </a:cxn>
                <a:cxn ang="0">
                  <a:pos x="26" y="38"/>
                </a:cxn>
                <a:cxn ang="0">
                  <a:pos x="26" y="38"/>
                </a:cxn>
                <a:cxn ang="0">
                  <a:pos x="28" y="42"/>
                </a:cxn>
                <a:cxn ang="0">
                  <a:pos x="48" y="40"/>
                </a:cxn>
                <a:cxn ang="0">
                  <a:pos x="50" y="42"/>
                </a:cxn>
                <a:cxn ang="0">
                  <a:pos x="44" y="46"/>
                </a:cxn>
                <a:cxn ang="0">
                  <a:pos x="34" y="46"/>
                </a:cxn>
                <a:cxn ang="0">
                  <a:pos x="32" y="50"/>
                </a:cxn>
                <a:cxn ang="0">
                  <a:pos x="32" y="50"/>
                </a:cxn>
                <a:cxn ang="0">
                  <a:pos x="48" y="60"/>
                </a:cxn>
                <a:cxn ang="0">
                  <a:pos x="52" y="62"/>
                </a:cxn>
                <a:cxn ang="0">
                  <a:pos x="56" y="60"/>
                </a:cxn>
                <a:cxn ang="0">
                  <a:pos x="60" y="48"/>
                </a:cxn>
                <a:cxn ang="0">
                  <a:pos x="66" y="46"/>
                </a:cxn>
                <a:cxn ang="0">
                  <a:pos x="68" y="40"/>
                </a:cxn>
                <a:cxn ang="0">
                  <a:pos x="70" y="32"/>
                </a:cxn>
                <a:cxn ang="0">
                  <a:pos x="74" y="28"/>
                </a:cxn>
                <a:cxn ang="0">
                  <a:pos x="82" y="26"/>
                </a:cxn>
                <a:cxn ang="0">
                  <a:pos x="86" y="24"/>
                </a:cxn>
                <a:cxn ang="0">
                  <a:pos x="84" y="20"/>
                </a:cxn>
                <a:cxn ang="0">
                  <a:pos x="78" y="18"/>
                </a:cxn>
                <a:cxn ang="0">
                  <a:pos x="72" y="16"/>
                </a:cxn>
                <a:cxn ang="0">
                  <a:pos x="66" y="8"/>
                </a:cxn>
                <a:cxn ang="0">
                  <a:pos x="62" y="12"/>
                </a:cxn>
                <a:cxn ang="0">
                  <a:pos x="60" y="12"/>
                </a:cxn>
                <a:cxn ang="0">
                  <a:pos x="60" y="8"/>
                </a:cxn>
                <a:cxn ang="0">
                  <a:pos x="60" y="4"/>
                </a:cxn>
                <a:cxn ang="0">
                  <a:pos x="54" y="2"/>
                </a:cxn>
                <a:cxn ang="0">
                  <a:pos x="50" y="0"/>
                </a:cxn>
                <a:cxn ang="0">
                  <a:pos x="48" y="0"/>
                </a:cxn>
                <a:cxn ang="0">
                  <a:pos x="44" y="4"/>
                </a:cxn>
                <a:cxn ang="0">
                  <a:pos x="46" y="10"/>
                </a:cxn>
                <a:cxn ang="0">
                  <a:pos x="48" y="14"/>
                </a:cxn>
                <a:cxn ang="0">
                  <a:pos x="46" y="16"/>
                </a:cxn>
                <a:cxn ang="0">
                  <a:pos x="36" y="6"/>
                </a:cxn>
                <a:cxn ang="0">
                  <a:pos x="32" y="4"/>
                </a:cxn>
                <a:cxn ang="0">
                  <a:pos x="30" y="6"/>
                </a:cxn>
                <a:cxn ang="0">
                  <a:pos x="28" y="12"/>
                </a:cxn>
                <a:cxn ang="0">
                  <a:pos x="22" y="12"/>
                </a:cxn>
                <a:cxn ang="0">
                  <a:pos x="22" y="4"/>
                </a:cxn>
                <a:cxn ang="0">
                  <a:pos x="14" y="4"/>
                </a:cxn>
                <a:cxn ang="0">
                  <a:pos x="10" y="4"/>
                </a:cxn>
                <a:cxn ang="0">
                  <a:pos x="4" y="6"/>
                </a:cxn>
                <a:cxn ang="0">
                  <a:pos x="0" y="8"/>
                </a:cxn>
                <a:cxn ang="0">
                  <a:pos x="6" y="16"/>
                </a:cxn>
              </a:cxnLst>
              <a:rect l="0" t="0" r="r" b="b"/>
              <a:pathLst>
                <a:path w="86" h="62">
                  <a:moveTo>
                    <a:pt x="6" y="16"/>
                  </a:moveTo>
                  <a:lnTo>
                    <a:pt x="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6"/>
                  </a:lnTo>
                  <a:lnTo>
                    <a:pt x="16" y="30"/>
                  </a:lnTo>
                  <a:lnTo>
                    <a:pt x="22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30" y="30"/>
                  </a:lnTo>
                  <a:lnTo>
                    <a:pt x="32" y="28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42" y="28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4" y="32"/>
                  </a:lnTo>
                  <a:lnTo>
                    <a:pt x="40" y="34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42" y="58"/>
                  </a:lnTo>
                  <a:lnTo>
                    <a:pt x="48" y="60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54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4" y="28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4" y="20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6" y="10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0" y="1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2" y="4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4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38"/>
            <p:cNvSpPr/>
            <p:nvPr/>
          </p:nvSpPr>
          <p:spPr bwMode="auto">
            <a:xfrm>
              <a:off x="2073275" y="222250"/>
              <a:ext cx="123825" cy="44450"/>
            </a:xfrm>
            <a:custGeom>
              <a:avLst/>
              <a:gdLst/>
              <a:ahLst/>
              <a:cxnLst>
                <a:cxn ang="0">
                  <a:pos x="32" y="16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30" y="22"/>
                </a:cxn>
                <a:cxn ang="0">
                  <a:pos x="24" y="24"/>
                </a:cxn>
                <a:cxn ang="0">
                  <a:pos x="24" y="28"/>
                </a:cxn>
                <a:cxn ang="0">
                  <a:pos x="24" y="28"/>
                </a:cxn>
                <a:cxn ang="0">
                  <a:pos x="48" y="28"/>
                </a:cxn>
                <a:cxn ang="0">
                  <a:pos x="48" y="28"/>
                </a:cxn>
                <a:cxn ang="0">
                  <a:pos x="54" y="26"/>
                </a:cxn>
                <a:cxn ang="0">
                  <a:pos x="54" y="26"/>
                </a:cxn>
                <a:cxn ang="0">
                  <a:pos x="60" y="24"/>
                </a:cxn>
                <a:cxn ang="0">
                  <a:pos x="60" y="24"/>
                </a:cxn>
                <a:cxn ang="0">
                  <a:pos x="68" y="20"/>
                </a:cxn>
                <a:cxn ang="0">
                  <a:pos x="68" y="20"/>
                </a:cxn>
                <a:cxn ang="0">
                  <a:pos x="76" y="14"/>
                </a:cxn>
                <a:cxn ang="0">
                  <a:pos x="76" y="14"/>
                </a:cxn>
                <a:cxn ang="0">
                  <a:pos x="78" y="12"/>
                </a:cxn>
                <a:cxn ang="0">
                  <a:pos x="78" y="12"/>
                </a:cxn>
                <a:cxn ang="0">
                  <a:pos x="76" y="10"/>
                </a:cxn>
                <a:cxn ang="0">
                  <a:pos x="76" y="10"/>
                </a:cxn>
                <a:cxn ang="0">
                  <a:pos x="70" y="8"/>
                </a:cxn>
                <a:cxn ang="0">
                  <a:pos x="70" y="8"/>
                </a:cxn>
                <a:cxn ang="0">
                  <a:pos x="64" y="8"/>
                </a:cxn>
                <a:cxn ang="0">
                  <a:pos x="58" y="8"/>
                </a:cxn>
                <a:cxn ang="0">
                  <a:pos x="58" y="8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4" y="4"/>
                </a:cxn>
                <a:cxn ang="0">
                  <a:pos x="54" y="4"/>
                </a:cxn>
                <a:cxn ang="0">
                  <a:pos x="48" y="6"/>
                </a:cxn>
                <a:cxn ang="0">
                  <a:pos x="46" y="10"/>
                </a:cxn>
                <a:cxn ang="0">
                  <a:pos x="42" y="10"/>
                </a:cxn>
                <a:cxn ang="0">
                  <a:pos x="42" y="10"/>
                </a:cxn>
                <a:cxn ang="0">
                  <a:pos x="42" y="4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0" y="2"/>
                </a:cxn>
                <a:cxn ang="0">
                  <a:pos x="38" y="4"/>
                </a:cxn>
                <a:cxn ang="0">
                  <a:pos x="34" y="8"/>
                </a:cxn>
                <a:cxn ang="0">
                  <a:pos x="34" y="8"/>
                </a:cxn>
                <a:cxn ang="0">
                  <a:pos x="34" y="10"/>
                </a:cxn>
                <a:cxn ang="0">
                  <a:pos x="34" y="10"/>
                </a:cxn>
                <a:cxn ang="0">
                  <a:pos x="30" y="6"/>
                </a:cxn>
                <a:cxn ang="0">
                  <a:pos x="26" y="6"/>
                </a:cxn>
                <a:cxn ang="0">
                  <a:pos x="22" y="6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4" y="10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6" y="16"/>
                </a:cxn>
                <a:cxn ang="0">
                  <a:pos x="14" y="16"/>
                </a:cxn>
                <a:cxn ang="0">
                  <a:pos x="32" y="16"/>
                </a:cxn>
                <a:cxn ang="0">
                  <a:pos x="32" y="16"/>
                </a:cxn>
              </a:cxnLst>
              <a:rect l="0" t="0" r="r" b="b"/>
              <a:pathLst>
                <a:path w="78" h="28">
                  <a:moveTo>
                    <a:pt x="32" y="16"/>
                  </a:moveTo>
                  <a:lnTo>
                    <a:pt x="32" y="16"/>
                  </a:lnTo>
                  <a:lnTo>
                    <a:pt x="32" y="16"/>
                  </a:lnTo>
                  <a:lnTo>
                    <a:pt x="30" y="22"/>
                  </a:lnTo>
                  <a:lnTo>
                    <a:pt x="24" y="24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4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8" y="6"/>
                  </a:lnTo>
                  <a:lnTo>
                    <a:pt x="46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4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0" y="6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6" y="16"/>
                  </a:lnTo>
                  <a:lnTo>
                    <a:pt x="14" y="16"/>
                  </a:lnTo>
                  <a:lnTo>
                    <a:pt x="32" y="16"/>
                  </a:lnTo>
                  <a:lnTo>
                    <a:pt x="32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39"/>
            <p:cNvSpPr/>
            <p:nvPr/>
          </p:nvSpPr>
          <p:spPr bwMode="auto">
            <a:xfrm>
              <a:off x="825500" y="1644650"/>
              <a:ext cx="568325" cy="638175"/>
            </a:xfrm>
            <a:custGeom>
              <a:avLst/>
              <a:gdLst/>
              <a:ahLst/>
              <a:cxnLst>
                <a:cxn ang="0">
                  <a:pos x="222" y="390"/>
                </a:cxn>
                <a:cxn ang="0">
                  <a:pos x="224" y="394"/>
                </a:cxn>
                <a:cxn ang="0">
                  <a:pos x="240" y="358"/>
                </a:cxn>
                <a:cxn ang="0">
                  <a:pos x="238" y="344"/>
                </a:cxn>
                <a:cxn ang="0">
                  <a:pos x="266" y="330"/>
                </a:cxn>
                <a:cxn ang="0">
                  <a:pos x="282" y="322"/>
                </a:cxn>
                <a:cxn ang="0">
                  <a:pos x="304" y="314"/>
                </a:cxn>
                <a:cxn ang="0">
                  <a:pos x="312" y="296"/>
                </a:cxn>
                <a:cxn ang="0">
                  <a:pos x="316" y="282"/>
                </a:cxn>
                <a:cxn ang="0">
                  <a:pos x="322" y="258"/>
                </a:cxn>
                <a:cxn ang="0">
                  <a:pos x="324" y="230"/>
                </a:cxn>
                <a:cxn ang="0">
                  <a:pos x="336" y="220"/>
                </a:cxn>
                <a:cxn ang="0">
                  <a:pos x="352" y="204"/>
                </a:cxn>
                <a:cxn ang="0">
                  <a:pos x="350" y="166"/>
                </a:cxn>
                <a:cxn ang="0">
                  <a:pos x="316" y="148"/>
                </a:cxn>
                <a:cxn ang="0">
                  <a:pos x="290" y="144"/>
                </a:cxn>
                <a:cxn ang="0">
                  <a:pos x="274" y="140"/>
                </a:cxn>
                <a:cxn ang="0">
                  <a:pos x="268" y="136"/>
                </a:cxn>
                <a:cxn ang="0">
                  <a:pos x="244" y="128"/>
                </a:cxn>
                <a:cxn ang="0">
                  <a:pos x="232" y="140"/>
                </a:cxn>
                <a:cxn ang="0">
                  <a:pos x="222" y="138"/>
                </a:cxn>
                <a:cxn ang="0">
                  <a:pos x="208" y="134"/>
                </a:cxn>
                <a:cxn ang="0">
                  <a:pos x="222" y="118"/>
                </a:cxn>
                <a:cxn ang="0">
                  <a:pos x="222" y="104"/>
                </a:cxn>
                <a:cxn ang="0">
                  <a:pos x="212" y="84"/>
                </a:cxn>
                <a:cxn ang="0">
                  <a:pos x="180" y="68"/>
                </a:cxn>
                <a:cxn ang="0">
                  <a:pos x="168" y="70"/>
                </a:cxn>
                <a:cxn ang="0">
                  <a:pos x="154" y="64"/>
                </a:cxn>
                <a:cxn ang="0">
                  <a:pos x="138" y="46"/>
                </a:cxn>
                <a:cxn ang="0">
                  <a:pos x="130" y="44"/>
                </a:cxn>
                <a:cxn ang="0">
                  <a:pos x="128" y="36"/>
                </a:cxn>
                <a:cxn ang="0">
                  <a:pos x="122" y="36"/>
                </a:cxn>
                <a:cxn ang="0">
                  <a:pos x="122" y="30"/>
                </a:cxn>
                <a:cxn ang="0">
                  <a:pos x="106" y="30"/>
                </a:cxn>
                <a:cxn ang="0">
                  <a:pos x="88" y="30"/>
                </a:cxn>
                <a:cxn ang="0">
                  <a:pos x="70" y="28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42" y="26"/>
                </a:cxn>
                <a:cxn ang="0">
                  <a:pos x="46" y="40"/>
                </a:cxn>
                <a:cxn ang="0">
                  <a:pos x="38" y="32"/>
                </a:cxn>
                <a:cxn ang="0">
                  <a:pos x="44" y="18"/>
                </a:cxn>
                <a:cxn ang="0">
                  <a:pos x="38" y="16"/>
                </a:cxn>
                <a:cxn ang="0">
                  <a:pos x="32" y="18"/>
                </a:cxn>
                <a:cxn ang="0">
                  <a:pos x="30" y="4"/>
                </a:cxn>
                <a:cxn ang="0">
                  <a:pos x="12" y="4"/>
                </a:cxn>
                <a:cxn ang="0">
                  <a:pos x="2" y="16"/>
                </a:cxn>
                <a:cxn ang="0">
                  <a:pos x="4" y="22"/>
                </a:cxn>
                <a:cxn ang="0">
                  <a:pos x="12" y="12"/>
                </a:cxn>
                <a:cxn ang="0">
                  <a:pos x="26" y="12"/>
                </a:cxn>
                <a:cxn ang="0">
                  <a:pos x="30" y="14"/>
                </a:cxn>
                <a:cxn ang="0">
                  <a:pos x="24" y="24"/>
                </a:cxn>
                <a:cxn ang="0">
                  <a:pos x="16" y="28"/>
                </a:cxn>
                <a:cxn ang="0">
                  <a:pos x="6" y="34"/>
                </a:cxn>
                <a:cxn ang="0">
                  <a:pos x="144" y="320"/>
                </a:cxn>
                <a:cxn ang="0">
                  <a:pos x="216" y="390"/>
                </a:cxn>
              </a:cxnLst>
              <a:rect l="0" t="0" r="r" b="b"/>
              <a:pathLst>
                <a:path w="358" h="402">
                  <a:moveTo>
                    <a:pt x="216" y="390"/>
                  </a:moveTo>
                  <a:lnTo>
                    <a:pt x="216" y="390"/>
                  </a:lnTo>
                  <a:lnTo>
                    <a:pt x="216" y="390"/>
                  </a:lnTo>
                  <a:lnTo>
                    <a:pt x="218" y="390"/>
                  </a:lnTo>
                  <a:lnTo>
                    <a:pt x="222" y="390"/>
                  </a:lnTo>
                  <a:lnTo>
                    <a:pt x="222" y="390"/>
                  </a:lnTo>
                  <a:lnTo>
                    <a:pt x="222" y="390"/>
                  </a:lnTo>
                  <a:lnTo>
                    <a:pt x="220" y="396"/>
                  </a:lnTo>
                  <a:lnTo>
                    <a:pt x="216" y="400"/>
                  </a:lnTo>
                  <a:lnTo>
                    <a:pt x="216" y="400"/>
                  </a:lnTo>
                  <a:lnTo>
                    <a:pt x="218" y="402"/>
                  </a:lnTo>
                  <a:lnTo>
                    <a:pt x="218" y="402"/>
                  </a:lnTo>
                  <a:lnTo>
                    <a:pt x="224" y="394"/>
                  </a:lnTo>
                  <a:lnTo>
                    <a:pt x="224" y="394"/>
                  </a:lnTo>
                  <a:lnTo>
                    <a:pt x="228" y="384"/>
                  </a:lnTo>
                  <a:lnTo>
                    <a:pt x="228" y="384"/>
                  </a:lnTo>
                  <a:lnTo>
                    <a:pt x="232" y="378"/>
                  </a:lnTo>
                  <a:lnTo>
                    <a:pt x="236" y="374"/>
                  </a:lnTo>
                  <a:lnTo>
                    <a:pt x="240" y="368"/>
                  </a:lnTo>
                  <a:lnTo>
                    <a:pt x="240" y="358"/>
                  </a:lnTo>
                  <a:lnTo>
                    <a:pt x="240" y="358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40" y="350"/>
                  </a:lnTo>
                  <a:lnTo>
                    <a:pt x="240" y="348"/>
                  </a:lnTo>
                  <a:lnTo>
                    <a:pt x="238" y="346"/>
                  </a:lnTo>
                  <a:lnTo>
                    <a:pt x="238" y="344"/>
                  </a:lnTo>
                  <a:lnTo>
                    <a:pt x="238" y="344"/>
                  </a:lnTo>
                  <a:lnTo>
                    <a:pt x="242" y="344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54" y="334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6" y="330"/>
                  </a:lnTo>
                  <a:lnTo>
                    <a:pt x="266" y="330"/>
                  </a:lnTo>
                  <a:lnTo>
                    <a:pt x="268" y="328"/>
                  </a:lnTo>
                  <a:lnTo>
                    <a:pt x="268" y="328"/>
                  </a:lnTo>
                  <a:lnTo>
                    <a:pt x="272" y="326"/>
                  </a:lnTo>
                  <a:lnTo>
                    <a:pt x="274" y="322"/>
                  </a:lnTo>
                  <a:lnTo>
                    <a:pt x="274" y="322"/>
                  </a:lnTo>
                  <a:lnTo>
                    <a:pt x="282" y="322"/>
                  </a:lnTo>
                  <a:lnTo>
                    <a:pt x="282" y="322"/>
                  </a:lnTo>
                  <a:lnTo>
                    <a:pt x="290" y="322"/>
                  </a:lnTo>
                  <a:lnTo>
                    <a:pt x="296" y="322"/>
                  </a:lnTo>
                  <a:lnTo>
                    <a:pt x="296" y="322"/>
                  </a:lnTo>
                  <a:lnTo>
                    <a:pt x="296" y="318"/>
                  </a:lnTo>
                  <a:lnTo>
                    <a:pt x="298" y="316"/>
                  </a:lnTo>
                  <a:lnTo>
                    <a:pt x="304" y="314"/>
                  </a:lnTo>
                  <a:lnTo>
                    <a:pt x="304" y="314"/>
                  </a:lnTo>
                  <a:lnTo>
                    <a:pt x="304" y="310"/>
                  </a:lnTo>
                  <a:lnTo>
                    <a:pt x="304" y="310"/>
                  </a:lnTo>
                  <a:lnTo>
                    <a:pt x="306" y="306"/>
                  </a:lnTo>
                  <a:lnTo>
                    <a:pt x="310" y="302"/>
                  </a:lnTo>
                  <a:lnTo>
                    <a:pt x="310" y="302"/>
                  </a:lnTo>
                  <a:lnTo>
                    <a:pt x="312" y="296"/>
                  </a:lnTo>
                  <a:lnTo>
                    <a:pt x="312" y="296"/>
                  </a:lnTo>
                  <a:lnTo>
                    <a:pt x="314" y="294"/>
                  </a:lnTo>
                  <a:lnTo>
                    <a:pt x="316" y="292"/>
                  </a:lnTo>
                  <a:lnTo>
                    <a:pt x="316" y="292"/>
                  </a:lnTo>
                  <a:lnTo>
                    <a:pt x="316" y="286"/>
                  </a:lnTo>
                  <a:lnTo>
                    <a:pt x="316" y="286"/>
                  </a:lnTo>
                  <a:lnTo>
                    <a:pt x="316" y="282"/>
                  </a:lnTo>
                  <a:lnTo>
                    <a:pt x="316" y="280"/>
                  </a:lnTo>
                  <a:lnTo>
                    <a:pt x="320" y="276"/>
                  </a:lnTo>
                  <a:lnTo>
                    <a:pt x="320" y="276"/>
                  </a:lnTo>
                  <a:lnTo>
                    <a:pt x="320" y="270"/>
                  </a:lnTo>
                  <a:lnTo>
                    <a:pt x="320" y="270"/>
                  </a:lnTo>
                  <a:lnTo>
                    <a:pt x="322" y="264"/>
                  </a:lnTo>
                  <a:lnTo>
                    <a:pt x="322" y="258"/>
                  </a:lnTo>
                  <a:lnTo>
                    <a:pt x="322" y="258"/>
                  </a:lnTo>
                  <a:lnTo>
                    <a:pt x="320" y="244"/>
                  </a:lnTo>
                  <a:lnTo>
                    <a:pt x="320" y="244"/>
                  </a:lnTo>
                  <a:lnTo>
                    <a:pt x="322" y="238"/>
                  </a:lnTo>
                  <a:lnTo>
                    <a:pt x="324" y="230"/>
                  </a:lnTo>
                  <a:lnTo>
                    <a:pt x="324" y="230"/>
                  </a:lnTo>
                  <a:lnTo>
                    <a:pt x="324" y="230"/>
                  </a:lnTo>
                  <a:lnTo>
                    <a:pt x="324" y="230"/>
                  </a:lnTo>
                  <a:lnTo>
                    <a:pt x="326" y="234"/>
                  </a:lnTo>
                  <a:lnTo>
                    <a:pt x="326" y="234"/>
                  </a:lnTo>
                  <a:lnTo>
                    <a:pt x="326" y="234"/>
                  </a:lnTo>
                  <a:lnTo>
                    <a:pt x="332" y="228"/>
                  </a:lnTo>
                  <a:lnTo>
                    <a:pt x="336" y="220"/>
                  </a:lnTo>
                  <a:lnTo>
                    <a:pt x="336" y="220"/>
                  </a:lnTo>
                  <a:lnTo>
                    <a:pt x="336" y="218"/>
                  </a:lnTo>
                  <a:lnTo>
                    <a:pt x="338" y="216"/>
                  </a:lnTo>
                  <a:lnTo>
                    <a:pt x="338" y="216"/>
                  </a:lnTo>
                  <a:lnTo>
                    <a:pt x="342" y="214"/>
                  </a:lnTo>
                  <a:lnTo>
                    <a:pt x="342" y="214"/>
                  </a:lnTo>
                  <a:lnTo>
                    <a:pt x="346" y="208"/>
                  </a:lnTo>
                  <a:lnTo>
                    <a:pt x="352" y="204"/>
                  </a:lnTo>
                  <a:lnTo>
                    <a:pt x="354" y="196"/>
                  </a:lnTo>
                  <a:lnTo>
                    <a:pt x="358" y="188"/>
                  </a:lnTo>
                  <a:lnTo>
                    <a:pt x="358" y="188"/>
                  </a:lnTo>
                  <a:lnTo>
                    <a:pt x="356" y="176"/>
                  </a:lnTo>
                  <a:lnTo>
                    <a:pt x="352" y="168"/>
                  </a:lnTo>
                  <a:lnTo>
                    <a:pt x="350" y="166"/>
                  </a:lnTo>
                  <a:lnTo>
                    <a:pt x="350" y="166"/>
                  </a:lnTo>
                  <a:lnTo>
                    <a:pt x="344" y="166"/>
                  </a:lnTo>
                  <a:lnTo>
                    <a:pt x="338" y="164"/>
                  </a:lnTo>
                  <a:lnTo>
                    <a:pt x="338" y="164"/>
                  </a:lnTo>
                  <a:lnTo>
                    <a:pt x="326" y="156"/>
                  </a:lnTo>
                  <a:lnTo>
                    <a:pt x="322" y="150"/>
                  </a:lnTo>
                  <a:lnTo>
                    <a:pt x="316" y="148"/>
                  </a:lnTo>
                  <a:lnTo>
                    <a:pt x="316" y="148"/>
                  </a:lnTo>
                  <a:lnTo>
                    <a:pt x="312" y="146"/>
                  </a:lnTo>
                  <a:lnTo>
                    <a:pt x="308" y="146"/>
                  </a:lnTo>
                  <a:lnTo>
                    <a:pt x="302" y="146"/>
                  </a:lnTo>
                  <a:lnTo>
                    <a:pt x="302" y="146"/>
                  </a:lnTo>
                  <a:lnTo>
                    <a:pt x="294" y="146"/>
                  </a:lnTo>
                  <a:lnTo>
                    <a:pt x="294" y="146"/>
                  </a:lnTo>
                  <a:lnTo>
                    <a:pt x="290" y="144"/>
                  </a:lnTo>
                  <a:lnTo>
                    <a:pt x="286" y="142"/>
                  </a:lnTo>
                  <a:lnTo>
                    <a:pt x="286" y="142"/>
                  </a:lnTo>
                  <a:lnTo>
                    <a:pt x="278" y="144"/>
                  </a:lnTo>
                  <a:lnTo>
                    <a:pt x="274" y="148"/>
                  </a:lnTo>
                  <a:lnTo>
                    <a:pt x="274" y="148"/>
                  </a:lnTo>
                  <a:lnTo>
                    <a:pt x="274" y="144"/>
                  </a:lnTo>
                  <a:lnTo>
                    <a:pt x="274" y="140"/>
                  </a:lnTo>
                  <a:lnTo>
                    <a:pt x="274" y="140"/>
                  </a:lnTo>
                  <a:lnTo>
                    <a:pt x="274" y="138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6" y="134"/>
                  </a:lnTo>
                  <a:lnTo>
                    <a:pt x="262" y="132"/>
                  </a:lnTo>
                  <a:lnTo>
                    <a:pt x="256" y="130"/>
                  </a:lnTo>
                  <a:lnTo>
                    <a:pt x="256" y="130"/>
                  </a:lnTo>
                  <a:lnTo>
                    <a:pt x="250" y="126"/>
                  </a:lnTo>
                  <a:lnTo>
                    <a:pt x="250" y="126"/>
                  </a:lnTo>
                  <a:lnTo>
                    <a:pt x="244" y="128"/>
                  </a:lnTo>
                  <a:lnTo>
                    <a:pt x="244" y="128"/>
                  </a:lnTo>
                  <a:lnTo>
                    <a:pt x="242" y="130"/>
                  </a:lnTo>
                  <a:lnTo>
                    <a:pt x="240" y="134"/>
                  </a:lnTo>
                  <a:lnTo>
                    <a:pt x="240" y="134"/>
                  </a:lnTo>
                  <a:lnTo>
                    <a:pt x="236" y="136"/>
                  </a:lnTo>
                  <a:lnTo>
                    <a:pt x="232" y="140"/>
                  </a:lnTo>
                  <a:lnTo>
                    <a:pt x="232" y="140"/>
                  </a:lnTo>
                  <a:lnTo>
                    <a:pt x="232" y="140"/>
                  </a:lnTo>
                  <a:lnTo>
                    <a:pt x="232" y="140"/>
                  </a:lnTo>
                  <a:lnTo>
                    <a:pt x="234" y="136"/>
                  </a:lnTo>
                  <a:lnTo>
                    <a:pt x="234" y="136"/>
                  </a:lnTo>
                  <a:lnTo>
                    <a:pt x="228" y="138"/>
                  </a:lnTo>
                  <a:lnTo>
                    <a:pt x="222" y="138"/>
                  </a:lnTo>
                  <a:lnTo>
                    <a:pt x="222" y="138"/>
                  </a:lnTo>
                  <a:lnTo>
                    <a:pt x="218" y="130"/>
                  </a:lnTo>
                  <a:lnTo>
                    <a:pt x="218" y="130"/>
                  </a:lnTo>
                  <a:lnTo>
                    <a:pt x="214" y="134"/>
                  </a:lnTo>
                  <a:lnTo>
                    <a:pt x="212" y="134"/>
                  </a:lnTo>
                  <a:lnTo>
                    <a:pt x="210" y="134"/>
                  </a:lnTo>
                  <a:lnTo>
                    <a:pt x="210" y="134"/>
                  </a:lnTo>
                  <a:lnTo>
                    <a:pt x="208" y="134"/>
                  </a:lnTo>
                  <a:lnTo>
                    <a:pt x="208" y="134"/>
                  </a:lnTo>
                  <a:lnTo>
                    <a:pt x="212" y="130"/>
                  </a:lnTo>
                  <a:lnTo>
                    <a:pt x="214" y="126"/>
                  </a:lnTo>
                  <a:lnTo>
                    <a:pt x="214" y="126"/>
                  </a:lnTo>
                  <a:lnTo>
                    <a:pt x="218" y="122"/>
                  </a:lnTo>
                  <a:lnTo>
                    <a:pt x="222" y="118"/>
                  </a:lnTo>
                  <a:lnTo>
                    <a:pt x="222" y="118"/>
                  </a:lnTo>
                  <a:lnTo>
                    <a:pt x="224" y="114"/>
                  </a:lnTo>
                  <a:lnTo>
                    <a:pt x="228" y="110"/>
                  </a:lnTo>
                  <a:lnTo>
                    <a:pt x="228" y="110"/>
                  </a:lnTo>
                  <a:lnTo>
                    <a:pt x="228" y="108"/>
                  </a:lnTo>
                  <a:lnTo>
                    <a:pt x="228" y="106"/>
                  </a:lnTo>
                  <a:lnTo>
                    <a:pt x="228" y="106"/>
                  </a:lnTo>
                  <a:lnTo>
                    <a:pt x="222" y="104"/>
                  </a:lnTo>
                  <a:lnTo>
                    <a:pt x="220" y="100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16" y="86"/>
                  </a:lnTo>
                  <a:lnTo>
                    <a:pt x="216" y="84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12" y="84"/>
                  </a:lnTo>
                  <a:lnTo>
                    <a:pt x="202" y="74"/>
                  </a:lnTo>
                  <a:lnTo>
                    <a:pt x="202" y="74"/>
                  </a:lnTo>
                  <a:lnTo>
                    <a:pt x="192" y="72"/>
                  </a:lnTo>
                  <a:lnTo>
                    <a:pt x="192" y="72"/>
                  </a:lnTo>
                  <a:lnTo>
                    <a:pt x="184" y="70"/>
                  </a:lnTo>
                  <a:lnTo>
                    <a:pt x="180" y="68"/>
                  </a:lnTo>
                  <a:lnTo>
                    <a:pt x="176" y="70"/>
                  </a:lnTo>
                  <a:lnTo>
                    <a:pt x="176" y="70"/>
                  </a:lnTo>
                  <a:lnTo>
                    <a:pt x="176" y="72"/>
                  </a:lnTo>
                  <a:lnTo>
                    <a:pt x="176" y="72"/>
                  </a:lnTo>
                  <a:lnTo>
                    <a:pt x="168" y="70"/>
                  </a:lnTo>
                  <a:lnTo>
                    <a:pt x="168" y="70"/>
                  </a:lnTo>
                  <a:lnTo>
                    <a:pt x="168" y="70"/>
                  </a:lnTo>
                  <a:lnTo>
                    <a:pt x="166" y="70"/>
                  </a:lnTo>
                  <a:lnTo>
                    <a:pt x="166" y="70"/>
                  </a:lnTo>
                  <a:lnTo>
                    <a:pt x="162" y="64"/>
                  </a:lnTo>
                  <a:lnTo>
                    <a:pt x="158" y="62"/>
                  </a:lnTo>
                  <a:lnTo>
                    <a:pt x="154" y="62"/>
                  </a:lnTo>
                  <a:lnTo>
                    <a:pt x="154" y="62"/>
                  </a:lnTo>
                  <a:lnTo>
                    <a:pt x="154" y="64"/>
                  </a:lnTo>
                  <a:lnTo>
                    <a:pt x="154" y="64"/>
                  </a:lnTo>
                  <a:lnTo>
                    <a:pt x="154" y="64"/>
                  </a:lnTo>
                  <a:lnTo>
                    <a:pt x="152" y="56"/>
                  </a:lnTo>
                  <a:lnTo>
                    <a:pt x="152" y="56"/>
                  </a:lnTo>
                  <a:lnTo>
                    <a:pt x="146" y="50"/>
                  </a:lnTo>
                  <a:lnTo>
                    <a:pt x="138" y="46"/>
                  </a:lnTo>
                  <a:lnTo>
                    <a:pt x="138" y="46"/>
                  </a:lnTo>
                  <a:lnTo>
                    <a:pt x="132" y="48"/>
                  </a:lnTo>
                  <a:lnTo>
                    <a:pt x="132" y="48"/>
                  </a:lnTo>
                  <a:lnTo>
                    <a:pt x="126" y="48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30" y="46"/>
                  </a:lnTo>
                  <a:lnTo>
                    <a:pt x="130" y="44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38"/>
                  </a:lnTo>
                  <a:lnTo>
                    <a:pt x="130" y="38"/>
                  </a:lnTo>
                  <a:lnTo>
                    <a:pt x="128" y="36"/>
                  </a:lnTo>
                  <a:lnTo>
                    <a:pt x="128" y="36"/>
                  </a:lnTo>
                  <a:lnTo>
                    <a:pt x="122" y="34"/>
                  </a:lnTo>
                  <a:lnTo>
                    <a:pt x="122" y="34"/>
                  </a:lnTo>
                  <a:lnTo>
                    <a:pt x="122" y="36"/>
                  </a:lnTo>
                  <a:lnTo>
                    <a:pt x="122" y="36"/>
                  </a:lnTo>
                  <a:lnTo>
                    <a:pt x="122" y="36"/>
                  </a:lnTo>
                  <a:lnTo>
                    <a:pt x="122" y="36"/>
                  </a:lnTo>
                  <a:lnTo>
                    <a:pt x="120" y="34"/>
                  </a:lnTo>
                  <a:lnTo>
                    <a:pt x="116" y="32"/>
                  </a:lnTo>
                  <a:lnTo>
                    <a:pt x="116" y="30"/>
                  </a:lnTo>
                  <a:lnTo>
                    <a:pt x="116" y="30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14" y="28"/>
                  </a:lnTo>
                  <a:lnTo>
                    <a:pt x="106" y="30"/>
                  </a:lnTo>
                  <a:lnTo>
                    <a:pt x="106" y="30"/>
                  </a:lnTo>
                  <a:lnTo>
                    <a:pt x="104" y="32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96" y="34"/>
                  </a:lnTo>
                  <a:lnTo>
                    <a:pt x="92" y="32"/>
                  </a:lnTo>
                  <a:lnTo>
                    <a:pt x="88" y="30"/>
                  </a:lnTo>
                  <a:lnTo>
                    <a:pt x="86" y="28"/>
                  </a:lnTo>
                  <a:lnTo>
                    <a:pt x="86" y="28"/>
                  </a:lnTo>
                  <a:lnTo>
                    <a:pt x="78" y="30"/>
                  </a:lnTo>
                  <a:lnTo>
                    <a:pt x="74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0" y="28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68" y="24"/>
                  </a:lnTo>
                  <a:lnTo>
                    <a:pt x="64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4" y="16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0" y="24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4" y="34"/>
                  </a:lnTo>
                  <a:lnTo>
                    <a:pt x="46" y="38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4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38" y="4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2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40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4" y="14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0" y="14"/>
                  </a:lnTo>
                  <a:lnTo>
                    <a:pt x="38" y="16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2" y="8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8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22" y="6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8" y="18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8" y="30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2" y="86"/>
                  </a:lnTo>
                  <a:lnTo>
                    <a:pt x="40" y="136"/>
                  </a:lnTo>
                  <a:lnTo>
                    <a:pt x="62" y="186"/>
                  </a:lnTo>
                  <a:lnTo>
                    <a:pt x="86" y="232"/>
                  </a:lnTo>
                  <a:lnTo>
                    <a:pt x="114" y="278"/>
                  </a:lnTo>
                  <a:lnTo>
                    <a:pt x="144" y="320"/>
                  </a:lnTo>
                  <a:lnTo>
                    <a:pt x="178" y="360"/>
                  </a:lnTo>
                  <a:lnTo>
                    <a:pt x="214" y="398"/>
                  </a:lnTo>
                  <a:lnTo>
                    <a:pt x="214" y="398"/>
                  </a:lnTo>
                  <a:lnTo>
                    <a:pt x="214" y="398"/>
                  </a:lnTo>
                  <a:lnTo>
                    <a:pt x="214" y="398"/>
                  </a:lnTo>
                  <a:lnTo>
                    <a:pt x="216" y="390"/>
                  </a:lnTo>
                  <a:lnTo>
                    <a:pt x="216" y="39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40"/>
            <p:cNvSpPr/>
            <p:nvPr/>
          </p:nvSpPr>
          <p:spPr bwMode="auto">
            <a:xfrm>
              <a:off x="1974850" y="819150"/>
              <a:ext cx="19050" cy="19050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10" y="12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6" y="10"/>
                </a:cxn>
              </a:cxnLst>
              <a:rect l="0" t="0" r="r" b="b"/>
              <a:pathLst>
                <a:path w="12" h="12">
                  <a:moveTo>
                    <a:pt x="6" y="10"/>
                  </a:moveTo>
                  <a:lnTo>
                    <a:pt x="6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41"/>
            <p:cNvSpPr/>
            <p:nvPr/>
          </p:nvSpPr>
          <p:spPr bwMode="auto">
            <a:xfrm>
              <a:off x="1739900" y="768350"/>
              <a:ext cx="107950" cy="161925"/>
            </a:xfrm>
            <a:custGeom>
              <a:avLst/>
              <a:gdLst/>
              <a:ahLst/>
              <a:cxnLst>
                <a:cxn ang="0">
                  <a:pos x="4" y="24"/>
                </a:cxn>
                <a:cxn ang="0">
                  <a:pos x="8" y="26"/>
                </a:cxn>
                <a:cxn ang="0">
                  <a:pos x="4" y="36"/>
                </a:cxn>
                <a:cxn ang="0">
                  <a:pos x="12" y="30"/>
                </a:cxn>
                <a:cxn ang="0">
                  <a:pos x="10" y="34"/>
                </a:cxn>
                <a:cxn ang="0">
                  <a:pos x="10" y="42"/>
                </a:cxn>
                <a:cxn ang="0">
                  <a:pos x="14" y="48"/>
                </a:cxn>
                <a:cxn ang="0">
                  <a:pos x="18" y="46"/>
                </a:cxn>
                <a:cxn ang="0">
                  <a:pos x="24" y="48"/>
                </a:cxn>
                <a:cxn ang="0">
                  <a:pos x="24" y="54"/>
                </a:cxn>
                <a:cxn ang="0">
                  <a:pos x="28" y="60"/>
                </a:cxn>
                <a:cxn ang="0">
                  <a:pos x="18" y="66"/>
                </a:cxn>
                <a:cxn ang="0">
                  <a:pos x="18" y="70"/>
                </a:cxn>
                <a:cxn ang="0">
                  <a:pos x="18" y="74"/>
                </a:cxn>
                <a:cxn ang="0">
                  <a:pos x="8" y="80"/>
                </a:cxn>
                <a:cxn ang="0">
                  <a:pos x="18" y="84"/>
                </a:cxn>
                <a:cxn ang="0">
                  <a:pos x="24" y="86"/>
                </a:cxn>
                <a:cxn ang="0">
                  <a:pos x="26" y="88"/>
                </a:cxn>
                <a:cxn ang="0">
                  <a:pos x="16" y="88"/>
                </a:cxn>
                <a:cxn ang="0">
                  <a:pos x="12" y="94"/>
                </a:cxn>
                <a:cxn ang="0">
                  <a:pos x="2" y="100"/>
                </a:cxn>
                <a:cxn ang="0">
                  <a:pos x="8" y="102"/>
                </a:cxn>
                <a:cxn ang="0">
                  <a:pos x="16" y="98"/>
                </a:cxn>
                <a:cxn ang="0">
                  <a:pos x="22" y="96"/>
                </a:cxn>
                <a:cxn ang="0">
                  <a:pos x="36" y="96"/>
                </a:cxn>
                <a:cxn ang="0">
                  <a:pos x="42" y="94"/>
                </a:cxn>
                <a:cxn ang="0">
                  <a:pos x="50" y="94"/>
                </a:cxn>
                <a:cxn ang="0">
                  <a:pos x="60" y="92"/>
                </a:cxn>
                <a:cxn ang="0">
                  <a:pos x="64" y="86"/>
                </a:cxn>
                <a:cxn ang="0">
                  <a:pos x="56" y="86"/>
                </a:cxn>
                <a:cxn ang="0">
                  <a:pos x="68" y="76"/>
                </a:cxn>
                <a:cxn ang="0">
                  <a:pos x="58" y="68"/>
                </a:cxn>
                <a:cxn ang="0">
                  <a:pos x="52" y="70"/>
                </a:cxn>
                <a:cxn ang="0">
                  <a:pos x="50" y="60"/>
                </a:cxn>
                <a:cxn ang="0">
                  <a:pos x="46" y="50"/>
                </a:cxn>
                <a:cxn ang="0">
                  <a:pos x="40" y="44"/>
                </a:cxn>
                <a:cxn ang="0">
                  <a:pos x="28" y="32"/>
                </a:cxn>
                <a:cxn ang="0">
                  <a:pos x="20" y="32"/>
                </a:cxn>
                <a:cxn ang="0">
                  <a:pos x="28" y="30"/>
                </a:cxn>
                <a:cxn ang="0">
                  <a:pos x="26" y="28"/>
                </a:cxn>
                <a:cxn ang="0">
                  <a:pos x="30" y="26"/>
                </a:cxn>
                <a:cxn ang="0">
                  <a:pos x="36" y="14"/>
                </a:cxn>
                <a:cxn ang="0">
                  <a:pos x="16" y="12"/>
                </a:cxn>
                <a:cxn ang="0">
                  <a:pos x="18" y="8"/>
                </a:cxn>
                <a:cxn ang="0">
                  <a:pos x="26" y="2"/>
                </a:cxn>
                <a:cxn ang="0">
                  <a:pos x="22" y="0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4" y="12"/>
                </a:cxn>
                <a:cxn ang="0">
                  <a:pos x="4" y="16"/>
                </a:cxn>
                <a:cxn ang="0">
                  <a:pos x="0" y="26"/>
                </a:cxn>
              </a:cxnLst>
              <a:rect l="0" t="0" r="r" b="b"/>
              <a:pathLst>
                <a:path w="68" h="102">
                  <a:moveTo>
                    <a:pt x="2" y="26"/>
                  </a:moveTo>
                  <a:lnTo>
                    <a:pt x="2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30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42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2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60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18" y="66"/>
                  </a:lnTo>
                  <a:lnTo>
                    <a:pt x="16" y="66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2" y="78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22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28" y="86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2" y="88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6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2" y="94"/>
                  </a:lnTo>
                  <a:lnTo>
                    <a:pt x="10" y="96"/>
                  </a:lnTo>
                  <a:lnTo>
                    <a:pt x="4" y="100"/>
                  </a:lnTo>
                  <a:lnTo>
                    <a:pt x="4" y="100"/>
                  </a:lnTo>
                  <a:lnTo>
                    <a:pt x="2" y="100"/>
                  </a:lnTo>
                  <a:lnTo>
                    <a:pt x="2" y="100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14" y="98"/>
                  </a:lnTo>
                  <a:lnTo>
                    <a:pt x="14" y="98"/>
                  </a:lnTo>
                  <a:lnTo>
                    <a:pt x="16" y="98"/>
                  </a:lnTo>
                  <a:lnTo>
                    <a:pt x="16" y="98"/>
                  </a:lnTo>
                  <a:lnTo>
                    <a:pt x="20" y="100"/>
                  </a:lnTo>
                  <a:lnTo>
                    <a:pt x="22" y="98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30" y="94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6" y="94"/>
                  </a:lnTo>
                  <a:lnTo>
                    <a:pt x="36" y="94"/>
                  </a:lnTo>
                  <a:lnTo>
                    <a:pt x="42" y="94"/>
                  </a:lnTo>
                  <a:lnTo>
                    <a:pt x="42" y="94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8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2" y="90"/>
                  </a:lnTo>
                  <a:lnTo>
                    <a:pt x="64" y="90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62" y="82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62" y="70"/>
                  </a:lnTo>
                  <a:lnTo>
                    <a:pt x="58" y="68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54" y="66"/>
                  </a:lnTo>
                  <a:lnTo>
                    <a:pt x="54" y="64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4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4" y="3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4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2" y="12"/>
                  </a:lnTo>
                  <a:lnTo>
                    <a:pt x="2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8" y="8"/>
                  </a:lnTo>
                  <a:lnTo>
                    <a:pt x="20" y="6"/>
                  </a:lnTo>
                  <a:lnTo>
                    <a:pt x="24" y="6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42"/>
            <p:cNvSpPr/>
            <p:nvPr/>
          </p:nvSpPr>
          <p:spPr bwMode="auto">
            <a:xfrm>
              <a:off x="1482725" y="396875"/>
              <a:ext cx="15875" cy="63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0" h="4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43"/>
            <p:cNvSpPr/>
            <p:nvPr/>
          </p:nvSpPr>
          <p:spPr bwMode="auto">
            <a:xfrm>
              <a:off x="1492250" y="457200"/>
              <a:ext cx="31750" cy="222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0" h="14">
                  <a:moveTo>
                    <a:pt x="14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44"/>
            <p:cNvSpPr/>
            <p:nvPr/>
          </p:nvSpPr>
          <p:spPr bwMode="auto">
            <a:xfrm>
              <a:off x="1495425" y="406400"/>
              <a:ext cx="38100" cy="12700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2" y="2"/>
                </a:cxn>
                <a:cxn ang="0">
                  <a:pos x="22" y="2"/>
                </a:cxn>
                <a:cxn ang="0">
                  <a:pos x="22" y="2"/>
                </a:cxn>
                <a:cxn ang="0">
                  <a:pos x="22" y="2"/>
                </a:cxn>
                <a:cxn ang="0">
                  <a:pos x="22" y="2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10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0" y="6"/>
                </a:cxn>
                <a:cxn ang="0">
                  <a:pos x="18" y="4"/>
                </a:cxn>
                <a:cxn ang="0">
                  <a:pos x="18" y="4"/>
                </a:cxn>
                <a:cxn ang="0">
                  <a:pos x="22" y="2"/>
                </a:cxn>
                <a:cxn ang="0">
                  <a:pos x="22" y="2"/>
                </a:cxn>
              </a:cxnLst>
              <a:rect l="0" t="0" r="r" b="b"/>
              <a:pathLst>
                <a:path w="24" h="8">
                  <a:moveTo>
                    <a:pt x="22" y="2"/>
                  </a:move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2" y="2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45"/>
            <p:cNvSpPr/>
            <p:nvPr/>
          </p:nvSpPr>
          <p:spPr bwMode="auto">
            <a:xfrm>
              <a:off x="1190625" y="552450"/>
              <a:ext cx="6350" cy="635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46"/>
            <p:cNvSpPr/>
            <p:nvPr/>
          </p:nvSpPr>
          <p:spPr bwMode="auto">
            <a:xfrm>
              <a:off x="1492250" y="400050"/>
              <a:ext cx="25400" cy="9525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4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16" h="6">
                  <a:moveTo>
                    <a:pt x="8" y="4"/>
                  </a:moveTo>
                  <a:lnTo>
                    <a:pt x="8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47"/>
            <p:cNvSpPr/>
            <p:nvPr/>
          </p:nvSpPr>
          <p:spPr bwMode="auto">
            <a:xfrm>
              <a:off x="981075" y="1165225"/>
              <a:ext cx="317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48"/>
            <p:cNvSpPr/>
            <p:nvPr/>
          </p:nvSpPr>
          <p:spPr bwMode="auto">
            <a:xfrm>
              <a:off x="1495425" y="346075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49"/>
            <p:cNvSpPr/>
            <p:nvPr/>
          </p:nvSpPr>
          <p:spPr bwMode="auto">
            <a:xfrm>
              <a:off x="1495425" y="346075"/>
              <a:ext cx="6350" cy="635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50"/>
            <p:cNvSpPr/>
            <p:nvPr/>
          </p:nvSpPr>
          <p:spPr bwMode="auto">
            <a:xfrm>
              <a:off x="1501775" y="330200"/>
              <a:ext cx="15875" cy="12700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10" h="8">
                  <a:moveTo>
                    <a:pt x="8" y="4"/>
                  </a:moveTo>
                  <a:lnTo>
                    <a:pt x="8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9" name="组 78"/>
          <p:cNvGrpSpPr/>
          <p:nvPr/>
        </p:nvGrpSpPr>
        <p:grpSpPr>
          <a:xfrm>
            <a:off x="1602862" y="1170212"/>
            <a:ext cx="3326811" cy="5104816"/>
            <a:chOff x="1602862" y="1054030"/>
            <a:chExt cx="3326811" cy="5104816"/>
          </a:xfrm>
        </p:grpSpPr>
        <p:sp>
          <p:nvSpPr>
            <p:cNvPr id="80" name="矩形 79"/>
            <p:cNvSpPr/>
            <p:nvPr/>
          </p:nvSpPr>
          <p:spPr>
            <a:xfrm>
              <a:off x="1757265" y="1059971"/>
              <a:ext cx="3172408" cy="50988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1" name="文本框 8"/>
            <p:cNvSpPr txBox="1"/>
            <p:nvPr/>
          </p:nvSpPr>
          <p:spPr>
            <a:xfrm>
              <a:off x="1847972" y="1266755"/>
              <a:ext cx="2990850" cy="152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一类是用</a:t>
              </a:r>
              <a:r>
                <a:rPr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聚甲基丙烯酸甲酯聚合物</a:t>
              </a:r>
              <a:r>
                <a:rPr 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制作的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POF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1602862" y="1054030"/>
              <a:ext cx="149262" cy="509887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84" name="组 83"/>
          <p:cNvGrpSpPr/>
          <p:nvPr/>
        </p:nvGrpSpPr>
        <p:grpSpPr>
          <a:xfrm>
            <a:off x="5270977" y="1164271"/>
            <a:ext cx="3326811" cy="5104816"/>
            <a:chOff x="1602862" y="1054030"/>
            <a:chExt cx="3326811" cy="5104816"/>
          </a:xfrm>
        </p:grpSpPr>
        <p:sp>
          <p:nvSpPr>
            <p:cNvPr id="85" name="矩形 84"/>
            <p:cNvSpPr/>
            <p:nvPr/>
          </p:nvSpPr>
          <p:spPr>
            <a:xfrm>
              <a:off x="1757265" y="1059971"/>
              <a:ext cx="3172408" cy="50988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6" name="文本框 8"/>
            <p:cNvSpPr txBox="1"/>
            <p:nvPr/>
          </p:nvSpPr>
          <p:spPr>
            <a:xfrm>
              <a:off x="1920362" y="1325175"/>
              <a:ext cx="2846070" cy="1050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另一类是用含氟聚合物制成的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POF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1602862" y="1054030"/>
              <a:ext cx="149262" cy="50988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070100" y="2774315"/>
            <a:ext cx="2636520" cy="28917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PMMA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塑料光纤的研发是目前业界热门的研究领域之一。以</a:t>
            </a:r>
            <a:r>
              <a:rPr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其芯径大、柔韧性好、可塑性强、质量轻、价格低廉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等优点而受到人们的普遍关注。</a:t>
            </a:r>
            <a:endParaRPr lang="zh-CN" altLang="en-US" sz="20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42610" y="2764790"/>
            <a:ext cx="2636520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含氟聚合物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塑料光纤的研发</a:t>
            </a:r>
            <a:r>
              <a:rPr 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也引人注目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。以</a:t>
            </a:r>
            <a:r>
              <a:rPr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其</a:t>
            </a:r>
            <a:r>
              <a: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耐老化</a:t>
            </a:r>
            <a:r>
              <a:rPr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衰减低</a:t>
            </a:r>
            <a:r>
              <a:rPr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、可塑性强、价格低廉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等优点</a:t>
            </a:r>
            <a:r>
              <a:rPr 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吸引着研发人员的注意。</a:t>
            </a:r>
            <a:endParaRPr 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988695" y="4077335"/>
            <a:ext cx="7708900" cy="1446530"/>
          </a:xfrm>
        </p:spPr>
        <p:txBody>
          <a:bodyPr/>
          <a:lstStyle/>
          <a:p>
            <a:r>
              <a:rPr lang="en-US" altLang="zh-CN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PMMA</a:t>
            </a:r>
            <a:r>
              <a:rPr lang="zh-CN" altLang="en-US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zh-CN" altLang="en-US" dirty="0">
              <a:ln w="0"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28090" y="182245"/>
            <a:ext cx="2222500" cy="529590"/>
          </a:xfrm>
        </p:spPr>
        <p:txBody>
          <a:bodyPr/>
          <a:lstStyle/>
          <a:p>
            <a:r>
              <a:rPr kumimoji="1" lang="en-US" altLang="zh-CN" dirty="0"/>
              <a:t>2</a:t>
            </a:r>
            <a:r>
              <a:rPr kumimoji="1" lang="zh-CN" altLang="en-US" dirty="0"/>
              <a:t> </a:t>
            </a:r>
            <a:r>
              <a:rPr kumimoji="1" lang="en-US" altLang="zh-CN" dirty="0"/>
              <a:t>PMMA</a:t>
            </a:r>
            <a:r>
              <a:rPr kumimoji="1" lang="zh-CN" altLang="en-US" dirty="0"/>
              <a:t>概述</a:t>
            </a:r>
            <a:endParaRPr kumimoji="1" lang="zh-CN" altLang="en-US" dirty="0"/>
          </a:p>
        </p:txBody>
      </p:sp>
      <p:grpSp>
        <p:nvGrpSpPr>
          <p:cNvPr id="18" name="组 17"/>
          <p:cNvGrpSpPr/>
          <p:nvPr/>
        </p:nvGrpSpPr>
        <p:grpSpPr>
          <a:xfrm>
            <a:off x="1858851" y="1659877"/>
            <a:ext cx="2655451" cy="4144411"/>
            <a:chOff x="1350851" y="1287868"/>
            <a:chExt cx="2655451" cy="4144411"/>
          </a:xfrm>
        </p:grpSpPr>
        <p:sp>
          <p:nvSpPr>
            <p:cNvPr id="19" name="矩形 18"/>
            <p:cNvSpPr/>
            <p:nvPr/>
          </p:nvSpPr>
          <p:spPr>
            <a:xfrm>
              <a:off x="1350851" y="2347787"/>
              <a:ext cx="2655451" cy="30844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000000"/>
                </a:solidFill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8"/>
            <p:cNvSpPr txBox="1"/>
            <p:nvPr/>
          </p:nvSpPr>
          <p:spPr>
            <a:xfrm>
              <a:off x="1488633" y="2549935"/>
              <a:ext cx="2397567" cy="2727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accent1"/>
                  </a:solidFill>
                  <a:latin typeface="Century Gothic"/>
                  <a:ea typeface="微软雅黑" panose="020B0503020204020204" pitchFamily="34" charset="-122"/>
                </a:rPr>
                <a:t>有机玻璃</a:t>
              </a:r>
              <a:endParaRPr lang="en-US" altLang="zh-CN" b="1" dirty="0">
                <a:solidFill>
                  <a:schemeClr val="accent1"/>
                </a:solidFill>
                <a:latin typeface="Century Gothic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微软雅黑" panose="020B0503020204020204" pitchFamily="34" charset="-122"/>
                </a:rPr>
                <a:t>有机玻璃，英</a:t>
              </a:r>
              <a:r>
                <a:rPr 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微软雅黑" panose="020B0503020204020204" pitchFamily="34" charset="-122"/>
                </a:rPr>
                <a:t>文全称</a:t>
              </a:r>
              <a:r>
                <a:rPr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微软雅黑" panose="020B0503020204020204" pitchFamily="34" charset="-122"/>
                </a:rPr>
                <a:t>:( Polymethyl methacrylate)，缩写为:PMMA;有机玻璃的化学名称叫聚甲基丙烯酸甲酯，是由甲基丙烯酸酯聚合成的高分子化合物。</a:t>
              </a:r>
              <a:endParaRPr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21" name="五边形 20"/>
            <p:cNvSpPr/>
            <p:nvPr/>
          </p:nvSpPr>
          <p:spPr>
            <a:xfrm>
              <a:off x="1350852" y="1291432"/>
              <a:ext cx="2655449" cy="902811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zh-CN" sz="1865" dirty="0">
                <a:solidFill>
                  <a:srgbClr val="FFFFFF"/>
                </a:solidFill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350851" y="1287868"/>
              <a:ext cx="2230267" cy="870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b="1" dirty="0">
                  <a:solidFill>
                    <a:srgbClr val="FFFFFF"/>
                  </a:solidFill>
                  <a:latin typeface="Century Gothic"/>
                  <a:ea typeface="微软雅黑" panose="020B0503020204020204" pitchFamily="34" charset="-122"/>
                </a:rPr>
                <a:t>Part 1</a:t>
              </a:r>
              <a:endParaRPr lang="en-US" altLang="zh-CN" sz="3200" b="1" dirty="0">
                <a:solidFill>
                  <a:srgbClr val="FFFFFF"/>
                </a:solidFill>
                <a:latin typeface="Century Gothic"/>
                <a:ea typeface="微软雅黑" panose="020B0503020204020204" pitchFamily="34" charset="-122"/>
              </a:endParaRPr>
            </a:p>
            <a:p>
              <a:r>
                <a:rPr lang="zh-CN" altLang="en-US" sz="1865" dirty="0">
                  <a:solidFill>
                    <a:srgbClr val="FFFFFF"/>
                  </a:solidFill>
                  <a:latin typeface="Century Gothic"/>
                  <a:ea typeface="微软雅黑" panose="020B0503020204020204" pitchFamily="34" charset="-122"/>
                </a:rPr>
                <a:t>高分子类别</a:t>
              </a:r>
              <a:endParaRPr lang="zh-CN" altLang="en-US" sz="1865" dirty="0">
                <a:solidFill>
                  <a:srgbClr val="FFFFFF"/>
                </a:solidFill>
                <a:latin typeface="Century Gothic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 22"/>
          <p:cNvGrpSpPr/>
          <p:nvPr/>
        </p:nvGrpSpPr>
        <p:grpSpPr>
          <a:xfrm>
            <a:off x="5130262" y="1659877"/>
            <a:ext cx="2655451" cy="4144411"/>
            <a:chOff x="1350851" y="1287868"/>
            <a:chExt cx="2655451" cy="4144411"/>
          </a:xfrm>
        </p:grpSpPr>
        <p:sp>
          <p:nvSpPr>
            <p:cNvPr id="24" name="矩形 23"/>
            <p:cNvSpPr/>
            <p:nvPr/>
          </p:nvSpPr>
          <p:spPr>
            <a:xfrm>
              <a:off x="1350851" y="2347787"/>
              <a:ext cx="2655451" cy="30844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000000"/>
                </a:solidFill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488633" y="2549935"/>
              <a:ext cx="2397567" cy="1929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accent2"/>
                  </a:solidFill>
                  <a:latin typeface="Century Gothic"/>
                  <a:ea typeface="微软雅黑" panose="020B0503020204020204" pitchFamily="34" charset="-122"/>
                </a:rPr>
                <a:t>化学、物理特性</a:t>
              </a:r>
              <a:endParaRPr lang="en-US" altLang="zh-CN" b="1" dirty="0">
                <a:solidFill>
                  <a:schemeClr val="accent2"/>
                </a:solidFill>
                <a:latin typeface="Century Gothic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微软雅黑" panose="020B0503020204020204" pitchFamily="34" charset="-122"/>
                  <a:sym typeface="+mn-ea"/>
                </a:rPr>
                <a:t>PMMA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微软雅黑" panose="020B0503020204020204" pitchFamily="34" charset="-122"/>
                  <a:sym typeface="+mn-ea"/>
                </a:rPr>
                <a:t>有</a:t>
              </a:r>
              <a:r>
                <a:rPr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微软雅黑" panose="020B0503020204020204" pitchFamily="34" charset="-122"/>
                </a:rPr>
                <a:t>良好的综合力学性能</a:t>
              </a:r>
              <a:r>
                <a:rPr 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微软雅黑" panose="020B0503020204020204" pitchFamily="34" charset="-122"/>
                </a:rPr>
                <a:t>，</a:t>
              </a:r>
              <a:r>
                <a:rPr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微软雅黑" panose="020B0503020204020204" pitchFamily="34" charset="-122"/>
                </a:rPr>
                <a:t>耐热性不高</a:t>
              </a:r>
              <a:r>
                <a:rPr 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微软雅黑" panose="020B0503020204020204" pitchFamily="34" charset="-122"/>
                </a:rPr>
                <a:t>，</a:t>
              </a:r>
              <a:r>
                <a:rPr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微软雅黑" panose="020B0503020204020204" pitchFamily="34" charset="-122"/>
                </a:rPr>
                <a:t>热导率和比热容在塑料中都属于中等水平</a:t>
              </a:r>
              <a:r>
                <a:rPr 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微软雅黑" panose="020B0503020204020204" pitchFamily="34" charset="-122"/>
                </a:rPr>
                <a:t>。易燃，耐大气老化性好。</a:t>
              </a:r>
              <a:endPara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26" name="五边形 25"/>
            <p:cNvSpPr/>
            <p:nvPr/>
          </p:nvSpPr>
          <p:spPr>
            <a:xfrm>
              <a:off x="1350852" y="1291432"/>
              <a:ext cx="2655449" cy="902811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zh-CN" sz="1865" dirty="0">
                <a:solidFill>
                  <a:srgbClr val="FFFFFF"/>
                </a:solidFill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350851" y="1287868"/>
              <a:ext cx="2230267" cy="870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b="1" dirty="0">
                  <a:solidFill>
                    <a:srgbClr val="FFFFFF"/>
                  </a:solidFill>
                  <a:latin typeface="Century Gothic"/>
                  <a:ea typeface="微软雅黑" panose="020B0503020204020204" pitchFamily="34" charset="-122"/>
                </a:rPr>
                <a:t>Part 2</a:t>
              </a:r>
              <a:endParaRPr lang="en-US" altLang="zh-CN" sz="3200" b="1" dirty="0">
                <a:solidFill>
                  <a:srgbClr val="FFFFFF"/>
                </a:solidFill>
                <a:latin typeface="Century Gothic"/>
                <a:ea typeface="微软雅黑" panose="020B0503020204020204" pitchFamily="34" charset="-122"/>
              </a:endParaRPr>
            </a:p>
            <a:p>
              <a:r>
                <a:rPr lang="zh-CN" altLang="en-US" sz="1865" dirty="0">
                  <a:solidFill>
                    <a:srgbClr val="FFFFFF"/>
                  </a:solidFill>
                  <a:latin typeface="Century Gothic"/>
                  <a:ea typeface="微软雅黑" panose="020B0503020204020204" pitchFamily="34" charset="-122"/>
                </a:rPr>
                <a:t>特性</a:t>
              </a:r>
              <a:endParaRPr lang="zh-CN" altLang="en-US" sz="1865" dirty="0">
                <a:solidFill>
                  <a:srgbClr val="FFFFFF"/>
                </a:solidFill>
                <a:latin typeface="Century Gothic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 27"/>
          <p:cNvGrpSpPr/>
          <p:nvPr/>
        </p:nvGrpSpPr>
        <p:grpSpPr>
          <a:xfrm>
            <a:off x="8401673" y="1659877"/>
            <a:ext cx="2655451" cy="4144411"/>
            <a:chOff x="1350851" y="1287868"/>
            <a:chExt cx="2655451" cy="4144411"/>
          </a:xfrm>
        </p:grpSpPr>
        <p:sp>
          <p:nvSpPr>
            <p:cNvPr id="29" name="矩形 28"/>
            <p:cNvSpPr/>
            <p:nvPr/>
          </p:nvSpPr>
          <p:spPr>
            <a:xfrm>
              <a:off x="1350851" y="2347787"/>
              <a:ext cx="2655451" cy="30844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000000"/>
                </a:solidFill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8"/>
            <p:cNvSpPr txBox="1"/>
            <p:nvPr/>
          </p:nvSpPr>
          <p:spPr>
            <a:xfrm>
              <a:off x="1488633" y="2549935"/>
              <a:ext cx="2397567" cy="1929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accent3"/>
                  </a:solidFill>
                  <a:latin typeface="Century Gothic"/>
                  <a:ea typeface="微软雅黑" panose="020B0503020204020204" pitchFamily="34" charset="-122"/>
                </a:rPr>
                <a:t>作为光纤材料的特性</a:t>
              </a:r>
              <a:endParaRPr lang="en-US" altLang="zh-CN" b="1" dirty="0">
                <a:solidFill>
                  <a:schemeClr val="accent3"/>
                </a:solidFill>
                <a:latin typeface="Century Gothic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微软雅黑" panose="020B0503020204020204" pitchFamily="34" charset="-122"/>
                </a:rPr>
                <a:t>①高度透明性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微软雅黑" panose="020B0503020204020204" pitchFamily="34" charset="-122"/>
                </a:rPr>
                <a:t>②机械强度好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微软雅黑" panose="020B0503020204020204" pitchFamily="34" charset="-122"/>
                </a:rPr>
                <a:t>③重量轻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微软雅黑" panose="020B0503020204020204" pitchFamily="34" charset="-122"/>
                </a:rPr>
                <a:t>④易于加工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31" name="五边形 30"/>
            <p:cNvSpPr/>
            <p:nvPr/>
          </p:nvSpPr>
          <p:spPr>
            <a:xfrm>
              <a:off x="1350852" y="1291432"/>
              <a:ext cx="2655449" cy="902811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zh-CN" sz="1865" dirty="0">
                <a:solidFill>
                  <a:srgbClr val="FFFFFF"/>
                </a:solidFill>
                <a:latin typeface="Century Gothic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350851" y="1287868"/>
              <a:ext cx="2230267" cy="870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b="1" dirty="0">
                  <a:solidFill>
                    <a:srgbClr val="FFFFFF"/>
                  </a:solidFill>
                  <a:latin typeface="Century Gothic"/>
                  <a:ea typeface="微软雅黑" panose="020B0503020204020204" pitchFamily="34" charset="-122"/>
                </a:rPr>
                <a:t>Part 3</a:t>
              </a:r>
              <a:endParaRPr lang="en-US" altLang="zh-CN" sz="3200" b="1" dirty="0">
                <a:solidFill>
                  <a:srgbClr val="FFFFFF"/>
                </a:solidFill>
                <a:latin typeface="Century Gothic"/>
                <a:ea typeface="微软雅黑" panose="020B0503020204020204" pitchFamily="34" charset="-122"/>
              </a:endParaRPr>
            </a:p>
            <a:p>
              <a:r>
                <a:rPr lang="zh-CN" altLang="en-US" sz="1865" dirty="0">
                  <a:solidFill>
                    <a:srgbClr val="FFFFFF"/>
                  </a:solidFill>
                  <a:latin typeface="Century Gothic"/>
                  <a:ea typeface="微软雅黑" panose="020B0503020204020204" pitchFamily="34" charset="-122"/>
                </a:rPr>
                <a:t>功能性质</a:t>
              </a:r>
              <a:endParaRPr lang="zh-CN" altLang="en-US" sz="1865" dirty="0">
                <a:solidFill>
                  <a:srgbClr val="FFFFFF"/>
                </a:solidFill>
                <a:latin typeface="Century Gothic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27884" y="182033"/>
            <a:ext cx="1834806" cy="529569"/>
          </a:xfrm>
        </p:spPr>
        <p:txBody>
          <a:bodyPr/>
          <a:lstStyle/>
          <a:p>
            <a:r>
              <a:rPr kumimoji="1" lang="en-US" altLang="zh-CN" dirty="0"/>
              <a:t>2</a:t>
            </a:r>
            <a:r>
              <a:rPr kumimoji="1" lang="zh-CN" altLang="en-US" dirty="0"/>
              <a:t> 优良特性</a:t>
            </a:r>
            <a:endParaRPr kumimoji="1" lang="zh-CN" altLang="en-US" dirty="0"/>
          </a:p>
        </p:txBody>
      </p:sp>
      <p:grpSp>
        <p:nvGrpSpPr>
          <p:cNvPr id="33" name="组 32"/>
          <p:cNvGrpSpPr/>
          <p:nvPr/>
        </p:nvGrpSpPr>
        <p:grpSpPr>
          <a:xfrm>
            <a:off x="1227883" y="2889409"/>
            <a:ext cx="10227517" cy="1168400"/>
            <a:chOff x="1227882" y="3136900"/>
            <a:chExt cx="10227517" cy="1168400"/>
          </a:xfrm>
        </p:grpSpPr>
        <p:sp>
          <p:nvSpPr>
            <p:cNvPr id="34" name="右箭头 33"/>
            <p:cNvSpPr/>
            <p:nvPr/>
          </p:nvSpPr>
          <p:spPr>
            <a:xfrm>
              <a:off x="1227882" y="3136900"/>
              <a:ext cx="10227517" cy="11684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35" name="组 34"/>
            <p:cNvGrpSpPr/>
            <p:nvPr/>
          </p:nvGrpSpPr>
          <p:grpSpPr>
            <a:xfrm>
              <a:off x="1227882" y="3416300"/>
              <a:ext cx="9656018" cy="571500"/>
              <a:chOff x="1" y="2266932"/>
              <a:chExt cx="12192000" cy="1446549"/>
            </a:xfrm>
          </p:grpSpPr>
          <p:sp>
            <p:nvSpPr>
              <p:cNvPr id="36" name="矩形 35"/>
              <p:cNvSpPr/>
              <p:nvPr/>
            </p:nvSpPr>
            <p:spPr>
              <a:xfrm rot="16200000">
                <a:off x="5854909" y="-2623610"/>
                <a:ext cx="482183" cy="1219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 rot="16200000">
                <a:off x="5854909" y="-3105793"/>
                <a:ext cx="482183" cy="1219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 rot="16200000">
                <a:off x="5854909" y="-3587976"/>
                <a:ext cx="482183" cy="12192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sp>
        <p:nvSpPr>
          <p:cNvPr id="39" name="文本框 8"/>
          <p:cNvSpPr txBox="1"/>
          <p:nvPr/>
        </p:nvSpPr>
        <p:spPr>
          <a:xfrm>
            <a:off x="2467793" y="1855883"/>
            <a:ext cx="2251918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PMMA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的强度比较高，抗拉伸和抗冲击的能力比普通玻璃高7-18倍。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467793" y="1435318"/>
            <a:ext cx="1706880" cy="49149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</a:rPr>
              <a:t>力学性能优良</a:t>
            </a:r>
            <a:endParaRPr lang="zh-CN" altLang="en-US" sz="20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41" name="组 40"/>
          <p:cNvGrpSpPr/>
          <p:nvPr/>
        </p:nvGrpSpPr>
        <p:grpSpPr>
          <a:xfrm>
            <a:off x="2116211" y="1520878"/>
            <a:ext cx="241300" cy="1647929"/>
            <a:chOff x="1346200" y="1476269"/>
            <a:chExt cx="241300" cy="1647929"/>
          </a:xfrm>
        </p:grpSpPr>
        <p:sp>
          <p:nvSpPr>
            <p:cNvPr id="42" name="椭圆 41"/>
            <p:cNvSpPr/>
            <p:nvPr/>
          </p:nvSpPr>
          <p:spPr>
            <a:xfrm>
              <a:off x="1346200" y="1476269"/>
              <a:ext cx="241300" cy="241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43" name="直线连接符 42"/>
            <p:cNvCxnSpPr/>
            <p:nvPr/>
          </p:nvCxnSpPr>
          <p:spPr>
            <a:xfrm>
              <a:off x="1463675" y="1666769"/>
              <a:ext cx="0" cy="1457429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文本框 8"/>
          <p:cNvSpPr txBox="1"/>
          <p:nvPr/>
        </p:nvSpPr>
        <p:spPr>
          <a:xfrm>
            <a:off x="5401310" y="5215255"/>
            <a:ext cx="2876550" cy="1370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同样大小的材料，其重量只有普通玻璃的一半。不需用车床加工，能用丙酮、氯仿等粘结成各种形状的器具。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401493" y="4794677"/>
            <a:ext cx="2976880" cy="49149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</a:rPr>
              <a:t>重量轻、易加工、成本低</a:t>
            </a:r>
            <a:endParaRPr lang="zh-CN" altLang="en-US" sz="20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46" name="组 45"/>
          <p:cNvGrpSpPr/>
          <p:nvPr/>
        </p:nvGrpSpPr>
        <p:grpSpPr>
          <a:xfrm rot="10800000">
            <a:off x="5049911" y="3473609"/>
            <a:ext cx="241300" cy="1647929"/>
            <a:chOff x="1346200" y="1476269"/>
            <a:chExt cx="241300" cy="1647929"/>
          </a:xfrm>
        </p:grpSpPr>
        <p:sp>
          <p:nvSpPr>
            <p:cNvPr id="47" name="椭圆 46"/>
            <p:cNvSpPr/>
            <p:nvPr/>
          </p:nvSpPr>
          <p:spPr>
            <a:xfrm>
              <a:off x="1346200" y="1476269"/>
              <a:ext cx="241300" cy="241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48" name="直线连接符 47"/>
            <p:cNvCxnSpPr/>
            <p:nvPr/>
          </p:nvCxnSpPr>
          <p:spPr>
            <a:xfrm>
              <a:off x="1463675" y="1666769"/>
              <a:ext cx="0" cy="1457429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文本框 8"/>
          <p:cNvSpPr txBox="1"/>
          <p:nvPr/>
        </p:nvSpPr>
        <p:spPr>
          <a:xfrm>
            <a:off x="7400925" y="1851025"/>
            <a:ext cx="3483610" cy="1410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经4年自然老化试验，重量变化，拉伸强度、透光率略有下降，色泽略有泛黄，冲击强度还略有提高，其它物理性能几乎未变化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401198" y="1430618"/>
            <a:ext cx="2468880" cy="49149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</a:rPr>
              <a:t>具有良好的耐老化性</a:t>
            </a:r>
            <a:endParaRPr lang="zh-CN" altLang="en-US" sz="20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51" name="组 50"/>
          <p:cNvGrpSpPr/>
          <p:nvPr/>
        </p:nvGrpSpPr>
        <p:grpSpPr>
          <a:xfrm>
            <a:off x="7049616" y="1516178"/>
            <a:ext cx="241300" cy="2033630"/>
            <a:chOff x="1346200" y="1476269"/>
            <a:chExt cx="241300" cy="2033630"/>
          </a:xfrm>
        </p:grpSpPr>
        <p:sp>
          <p:nvSpPr>
            <p:cNvPr id="52" name="椭圆 51"/>
            <p:cNvSpPr/>
            <p:nvPr/>
          </p:nvSpPr>
          <p:spPr>
            <a:xfrm>
              <a:off x="1346200" y="1476269"/>
              <a:ext cx="241300" cy="241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53" name="直线连接符 52"/>
            <p:cNvCxnSpPr/>
            <p:nvPr/>
          </p:nvCxnSpPr>
          <p:spPr>
            <a:xfrm>
              <a:off x="1463675" y="1666769"/>
              <a:ext cx="0" cy="184313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白色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380" y="1095375"/>
            <a:ext cx="2599690" cy="1981835"/>
          </a:xfrm>
          <a:prstGeom prst="rect">
            <a:avLst/>
          </a:prstGeom>
        </p:spPr>
      </p:pic>
      <p:pic>
        <p:nvPicPr>
          <p:cNvPr id="4" name="图片 3" descr="有机玻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730" y="3923665"/>
            <a:ext cx="2015490" cy="2358390"/>
          </a:xfrm>
          <a:prstGeom prst="rect">
            <a:avLst/>
          </a:prstGeom>
        </p:spPr>
      </p:pic>
      <p:pic>
        <p:nvPicPr>
          <p:cNvPr id="5" name="图片 4" descr="光纤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405" y="4132580"/>
            <a:ext cx="3106420" cy="1939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39" grpId="0"/>
      <p:bldP spid="39" grpId="1"/>
      <p:bldP spid="50" grpId="0" animBg="1"/>
      <p:bldP spid="50" grpId="1" animBg="1"/>
      <p:bldP spid="49" grpId="0"/>
      <p:bldP spid="49" grpId="1"/>
      <p:bldP spid="45" grpId="0" animBg="1"/>
      <p:bldP spid="45" grpId="1" animBg="1"/>
      <p:bldP spid="44" grpId="0"/>
      <p:bldP spid="4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988869" y="4077323"/>
            <a:ext cx="5995825" cy="1446550"/>
          </a:xfrm>
        </p:spPr>
        <p:txBody>
          <a:bodyPr/>
          <a:lstStyle/>
          <a:p>
            <a:r>
              <a:rPr lang="en-US" altLang="zh-CN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 制备</a:t>
            </a:r>
            <a:r>
              <a:rPr lang="zh-CN" altLang="en-US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endParaRPr lang="zh-CN" altLang="en-US" dirty="0">
              <a:ln w="0"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7130,&quot;width&quot;:9320}"/>
</p:tagLst>
</file>

<file path=ppt/theme/theme1.xml><?xml version="1.0" encoding="utf-8"?>
<a:theme xmlns:a="http://schemas.openxmlformats.org/drawingml/2006/main" name="模板页面">
  <a:themeElements>
    <a:clrScheme name="自定义 61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0092E8"/>
      </a:accent1>
      <a:accent2>
        <a:srgbClr val="FFC100"/>
      </a:accent2>
      <a:accent3>
        <a:srgbClr val="FF5100"/>
      </a:accent3>
      <a:accent4>
        <a:srgbClr val="515151"/>
      </a:accent4>
      <a:accent5>
        <a:srgbClr val="919191"/>
      </a:accent5>
      <a:accent6>
        <a:srgbClr val="CACACA"/>
      </a:accent6>
      <a:hlink>
        <a:srgbClr val="0563C1"/>
      </a:hlink>
      <a:folHlink>
        <a:srgbClr val="954F72"/>
      </a:folHlink>
    </a:clrScheme>
    <a:fontScheme name="自定义 49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4244</Words>
  <Application>WPS 演示</Application>
  <PresentationFormat>宽屏</PresentationFormat>
  <Paragraphs>259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Segoe UI Light</vt:lpstr>
      <vt:lpstr>Century Gothic</vt:lpstr>
      <vt:lpstr>Segoe UI Light</vt:lpstr>
      <vt:lpstr>Arial Unicode MS</vt:lpstr>
      <vt:lpstr>Calibri</vt:lpstr>
      <vt:lpstr>模板页面</vt:lpstr>
      <vt:lpstr>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iggy</cp:lastModifiedBy>
  <cp:revision>62</cp:revision>
  <dcterms:created xsi:type="dcterms:W3CDTF">2015-08-18T02:51:00Z</dcterms:created>
  <dcterms:modified xsi:type="dcterms:W3CDTF">2020-12-30T12:12:35Z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