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70" r:id="rId3"/>
    <p:sldId id="268" r:id="rId4"/>
    <p:sldId id="269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ED35-6FBC-46D5-A49D-7AE32C302657}" type="datetimeFigureOut">
              <a:rPr lang="zh-CN" altLang="en-US" smtClean="0"/>
              <a:t>2021/1/28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3206955-2630-49CF-9E0E-3D16AA9ABB5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262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ED35-6FBC-46D5-A49D-7AE32C302657}" type="datetimeFigureOut">
              <a:rPr lang="zh-CN" altLang="en-US" smtClean="0"/>
              <a:t>2021/1/28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6955-2630-49CF-9E0E-3D16AA9ABB5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398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ED35-6FBC-46D5-A49D-7AE32C302657}" type="datetimeFigureOut">
              <a:rPr lang="zh-CN" altLang="en-US" smtClean="0"/>
              <a:t>2021/1/28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6955-2630-49CF-9E0E-3D16AA9ABB5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435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ED35-6FBC-46D5-A49D-7AE32C302657}" type="datetimeFigureOut">
              <a:rPr lang="zh-CN" altLang="en-US" smtClean="0"/>
              <a:t>2021/1/28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6955-2630-49CF-9E0E-3D16AA9ABB5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3143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ED35-6FBC-46D5-A49D-7AE32C302657}" type="datetimeFigureOut">
              <a:rPr lang="zh-CN" altLang="en-US" smtClean="0"/>
              <a:t>2021/1/28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6955-2630-49CF-9E0E-3D16AA9ABB5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3222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ED35-6FBC-46D5-A49D-7AE32C302657}" type="datetimeFigureOut">
              <a:rPr lang="zh-CN" altLang="en-US" smtClean="0"/>
              <a:t>2021/1/28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6955-2630-49CF-9E0E-3D16AA9ABB5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850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ED35-6FBC-46D5-A49D-7AE32C302657}" type="datetimeFigureOut">
              <a:rPr lang="zh-CN" altLang="en-US" smtClean="0"/>
              <a:t>2021/1/28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6955-2630-49CF-9E0E-3D16AA9ABB5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2066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ED35-6FBC-46D5-A49D-7AE32C302657}" type="datetimeFigureOut">
              <a:rPr lang="zh-CN" altLang="en-US" smtClean="0"/>
              <a:t>2021/1/28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6955-2630-49CF-9E0E-3D16AA9ABB5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307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ED35-6FBC-46D5-A49D-7AE32C302657}" type="datetimeFigureOut">
              <a:rPr lang="zh-CN" altLang="en-US" smtClean="0"/>
              <a:t>2021/1/28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6955-2630-49CF-9E0E-3D16AA9ABB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963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ED35-6FBC-46D5-A49D-7AE32C302657}" type="datetimeFigureOut">
              <a:rPr lang="zh-CN" altLang="en-US" smtClean="0"/>
              <a:t>2021/1/28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6955-2630-49CF-9E0E-3D16AA9ABB5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8094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41C2ED35-6FBC-46D5-A49D-7AE32C302657}" type="datetimeFigureOut">
              <a:rPr lang="zh-CN" altLang="en-US" smtClean="0"/>
              <a:t>2021/1/28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6955-2630-49CF-9E0E-3D16AA9ABB5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4692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2ED35-6FBC-46D5-A49D-7AE32C302657}" type="datetimeFigureOut">
              <a:rPr lang="zh-CN" altLang="en-US" smtClean="0"/>
              <a:t>2021/1/28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3206955-2630-49CF-9E0E-3D16AA9ABB5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2179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C5777DB3-18F4-49C3-9FAF-120FE1FF197F}"/>
              </a:ext>
            </a:extLst>
          </p:cNvPr>
          <p:cNvSpPr txBox="1"/>
          <p:nvPr/>
        </p:nvSpPr>
        <p:spPr>
          <a:xfrm>
            <a:off x="1457121" y="966036"/>
            <a:ext cx="8493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广东地区茶文化情况的探究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40F6E37-AFAC-47EA-85C3-9AE0728E30BB}"/>
              </a:ext>
            </a:extLst>
          </p:cNvPr>
          <p:cNvSpPr txBox="1"/>
          <p:nvPr/>
        </p:nvSpPr>
        <p:spPr>
          <a:xfrm>
            <a:off x="1225485" y="1908333"/>
            <a:ext cx="191364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农学</a:t>
            </a:r>
            <a:r>
              <a:rPr lang="en-US" altLang="zh-CN" dirty="0"/>
              <a:t>1182  </a:t>
            </a:r>
          </a:p>
          <a:p>
            <a:endParaRPr lang="en-US" altLang="zh-CN" dirty="0"/>
          </a:p>
          <a:p>
            <a:r>
              <a:rPr lang="zh-CN" altLang="en-US" dirty="0"/>
              <a:t>徐帅帅</a:t>
            </a:r>
            <a:endParaRPr lang="en-US" altLang="zh-CN" dirty="0"/>
          </a:p>
          <a:p>
            <a:r>
              <a:rPr lang="zh-CN" altLang="en-US" dirty="0"/>
              <a:t>杨堯 </a:t>
            </a:r>
            <a:endParaRPr lang="en-US" altLang="zh-CN" dirty="0"/>
          </a:p>
          <a:p>
            <a:r>
              <a:rPr lang="zh-CN" altLang="en-US" dirty="0"/>
              <a:t>谭兆龙</a:t>
            </a:r>
            <a:endParaRPr lang="en-US" altLang="zh-CN" dirty="0"/>
          </a:p>
          <a:p>
            <a:r>
              <a:rPr lang="zh-CN" altLang="en-US" dirty="0"/>
              <a:t>汤仲伟</a:t>
            </a:r>
            <a:endParaRPr lang="en-US" altLang="zh-CN" dirty="0"/>
          </a:p>
          <a:p>
            <a:r>
              <a:rPr lang="zh-CN" altLang="en-US" dirty="0"/>
              <a:t>陈秋硕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633CFA4-A325-406F-9F34-4520A47469E6}"/>
              </a:ext>
            </a:extLst>
          </p:cNvPr>
          <p:cNvSpPr txBox="1"/>
          <p:nvPr/>
        </p:nvSpPr>
        <p:spPr>
          <a:xfrm>
            <a:off x="5203596" y="2554664"/>
            <a:ext cx="1461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茶饮情况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F6FAC2E-C817-4FEB-8876-9C5EBA6472EC}"/>
              </a:ext>
            </a:extLst>
          </p:cNvPr>
          <p:cNvSpPr txBox="1"/>
          <p:nvPr/>
        </p:nvSpPr>
        <p:spPr>
          <a:xfrm>
            <a:off x="5156462" y="3506771"/>
            <a:ext cx="1583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茶饮种类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A7AFBC2-722B-49AF-AB4C-7DEBDE694F8F}"/>
              </a:ext>
            </a:extLst>
          </p:cNvPr>
          <p:cNvSpPr txBox="1"/>
          <p:nvPr/>
        </p:nvSpPr>
        <p:spPr>
          <a:xfrm>
            <a:off x="5203596" y="4600280"/>
            <a:ext cx="125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茶饮差异</a:t>
            </a:r>
          </a:p>
        </p:txBody>
      </p:sp>
    </p:spTree>
    <p:extLst>
      <p:ext uri="{BB962C8B-B14F-4D97-AF65-F5344CB8AC3E}">
        <p14:creationId xmlns:p14="http://schemas.microsoft.com/office/powerpoint/2010/main" val="3536834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BBFD6126-7E64-452F-983F-23F40131FDD6}"/>
              </a:ext>
            </a:extLst>
          </p:cNvPr>
          <p:cNvSpPr txBox="1"/>
          <p:nvPr/>
        </p:nvSpPr>
        <p:spPr>
          <a:xfrm>
            <a:off x="2064470" y="923827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铁观音 茶饮情况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1333712-CA0D-414C-B3C7-6ABE4B5AD60C}"/>
              </a:ext>
            </a:extLst>
          </p:cNvPr>
          <p:cNvSpPr txBox="1"/>
          <p:nvPr/>
        </p:nvSpPr>
        <p:spPr>
          <a:xfrm>
            <a:off x="1366887" y="2130458"/>
            <a:ext cx="242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茶叶种植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62D0385-3368-4905-BCA2-7186F13230B8}"/>
              </a:ext>
            </a:extLst>
          </p:cNvPr>
          <p:cNvSpPr txBox="1"/>
          <p:nvPr/>
        </p:nvSpPr>
        <p:spPr>
          <a:xfrm>
            <a:off x="1366887" y="3280528"/>
            <a:ext cx="169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茶叶加工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A788017-B373-413A-8D74-AE07F65E3590}"/>
              </a:ext>
            </a:extLst>
          </p:cNvPr>
          <p:cNvSpPr txBox="1"/>
          <p:nvPr/>
        </p:nvSpPr>
        <p:spPr>
          <a:xfrm>
            <a:off x="1366887" y="4477732"/>
            <a:ext cx="1159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茶叶销售</a:t>
            </a:r>
          </a:p>
        </p:txBody>
      </p:sp>
    </p:spTree>
    <p:extLst>
      <p:ext uri="{BB962C8B-B14F-4D97-AF65-F5344CB8AC3E}">
        <p14:creationId xmlns:p14="http://schemas.microsoft.com/office/powerpoint/2010/main" val="2424311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BBFD6126-7E64-452F-983F-23F40131FDD6}"/>
              </a:ext>
            </a:extLst>
          </p:cNvPr>
          <p:cNvSpPr txBox="1"/>
          <p:nvPr/>
        </p:nvSpPr>
        <p:spPr>
          <a:xfrm>
            <a:off x="2064470" y="923827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普洱  茶饮情况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1333712-CA0D-414C-B3C7-6ABE4B5AD60C}"/>
              </a:ext>
            </a:extLst>
          </p:cNvPr>
          <p:cNvSpPr txBox="1"/>
          <p:nvPr/>
        </p:nvSpPr>
        <p:spPr>
          <a:xfrm>
            <a:off x="1366887" y="2130458"/>
            <a:ext cx="242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茶叶种植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62D0385-3368-4905-BCA2-7186F13230B8}"/>
              </a:ext>
            </a:extLst>
          </p:cNvPr>
          <p:cNvSpPr txBox="1"/>
          <p:nvPr/>
        </p:nvSpPr>
        <p:spPr>
          <a:xfrm>
            <a:off x="1366887" y="3280528"/>
            <a:ext cx="169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茶叶加工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A788017-B373-413A-8D74-AE07F65E3590}"/>
              </a:ext>
            </a:extLst>
          </p:cNvPr>
          <p:cNvSpPr txBox="1"/>
          <p:nvPr/>
        </p:nvSpPr>
        <p:spPr>
          <a:xfrm>
            <a:off x="1366887" y="4477732"/>
            <a:ext cx="1159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茶叶销售</a:t>
            </a:r>
          </a:p>
        </p:txBody>
      </p:sp>
    </p:spTree>
    <p:extLst>
      <p:ext uri="{BB962C8B-B14F-4D97-AF65-F5344CB8AC3E}">
        <p14:creationId xmlns:p14="http://schemas.microsoft.com/office/powerpoint/2010/main" val="2788815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BBFD6126-7E64-452F-983F-23F40131FDD6}"/>
              </a:ext>
            </a:extLst>
          </p:cNvPr>
          <p:cNvSpPr txBox="1"/>
          <p:nvPr/>
        </p:nvSpPr>
        <p:spPr>
          <a:xfrm>
            <a:off x="2064470" y="923827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花茶 茶饮情况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1333712-CA0D-414C-B3C7-6ABE4B5AD60C}"/>
              </a:ext>
            </a:extLst>
          </p:cNvPr>
          <p:cNvSpPr txBox="1"/>
          <p:nvPr/>
        </p:nvSpPr>
        <p:spPr>
          <a:xfrm>
            <a:off x="1366887" y="2130458"/>
            <a:ext cx="242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茶叶种植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62D0385-3368-4905-BCA2-7186F13230B8}"/>
              </a:ext>
            </a:extLst>
          </p:cNvPr>
          <p:cNvSpPr txBox="1"/>
          <p:nvPr/>
        </p:nvSpPr>
        <p:spPr>
          <a:xfrm>
            <a:off x="1366887" y="3280528"/>
            <a:ext cx="169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茶叶加工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A788017-B373-413A-8D74-AE07F65E3590}"/>
              </a:ext>
            </a:extLst>
          </p:cNvPr>
          <p:cNvSpPr txBox="1"/>
          <p:nvPr/>
        </p:nvSpPr>
        <p:spPr>
          <a:xfrm>
            <a:off x="1366887" y="4477732"/>
            <a:ext cx="1159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茶叶销售</a:t>
            </a:r>
          </a:p>
        </p:txBody>
      </p:sp>
    </p:spTree>
    <p:extLst>
      <p:ext uri="{BB962C8B-B14F-4D97-AF65-F5344CB8AC3E}">
        <p14:creationId xmlns:p14="http://schemas.microsoft.com/office/powerpoint/2010/main" val="2109390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BBFD6126-7E64-452F-983F-23F40131FDD6}"/>
              </a:ext>
            </a:extLst>
          </p:cNvPr>
          <p:cNvSpPr txBox="1"/>
          <p:nvPr/>
        </p:nvSpPr>
        <p:spPr>
          <a:xfrm>
            <a:off x="2064470" y="923827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茶饮情况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1333712-CA0D-414C-B3C7-6ABE4B5AD60C}"/>
              </a:ext>
            </a:extLst>
          </p:cNvPr>
          <p:cNvSpPr txBox="1"/>
          <p:nvPr/>
        </p:nvSpPr>
        <p:spPr>
          <a:xfrm>
            <a:off x="1366887" y="2130458"/>
            <a:ext cx="242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茶叶种植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62D0385-3368-4905-BCA2-7186F13230B8}"/>
              </a:ext>
            </a:extLst>
          </p:cNvPr>
          <p:cNvSpPr txBox="1"/>
          <p:nvPr/>
        </p:nvSpPr>
        <p:spPr>
          <a:xfrm>
            <a:off x="1366887" y="3280528"/>
            <a:ext cx="169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茶叶加工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A788017-B373-413A-8D74-AE07F65E3590}"/>
              </a:ext>
            </a:extLst>
          </p:cNvPr>
          <p:cNvSpPr txBox="1"/>
          <p:nvPr/>
        </p:nvSpPr>
        <p:spPr>
          <a:xfrm>
            <a:off x="1366887" y="4477732"/>
            <a:ext cx="1159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茶叶销售</a:t>
            </a:r>
          </a:p>
        </p:txBody>
      </p:sp>
    </p:spTree>
    <p:extLst>
      <p:ext uri="{BB962C8B-B14F-4D97-AF65-F5344CB8AC3E}">
        <p14:creationId xmlns:p14="http://schemas.microsoft.com/office/powerpoint/2010/main" val="1835420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26E5BA3-A3F5-4631-BA76-78B397A93154}"/>
              </a:ext>
            </a:extLst>
          </p:cNvPr>
          <p:cNvSpPr txBox="1"/>
          <p:nvPr/>
        </p:nvSpPr>
        <p:spPr>
          <a:xfrm>
            <a:off x="2356701" y="1348033"/>
            <a:ext cx="7286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茶饮种类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0DA2DEC-491F-40BA-AEB3-E0099E1762CE}"/>
              </a:ext>
            </a:extLst>
          </p:cNvPr>
          <p:cNvSpPr txBox="1"/>
          <p:nvPr/>
        </p:nvSpPr>
        <p:spPr>
          <a:xfrm>
            <a:off x="1216058" y="1814995"/>
            <a:ext cx="1234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早茶 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839B02A-60AD-4244-85BC-1E2497D0CA01}"/>
              </a:ext>
            </a:extLst>
          </p:cNvPr>
          <p:cNvSpPr txBox="1"/>
          <p:nvPr/>
        </p:nvSpPr>
        <p:spPr>
          <a:xfrm>
            <a:off x="1216058" y="4732256"/>
            <a:ext cx="1715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夜茶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43B4274-6F40-48D3-9753-1C64B4AE0C5F}"/>
              </a:ext>
            </a:extLst>
          </p:cNvPr>
          <p:cNvSpPr txBox="1"/>
          <p:nvPr/>
        </p:nvSpPr>
        <p:spPr>
          <a:xfrm>
            <a:off x="1216058" y="3334732"/>
            <a:ext cx="1555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下午茶</a:t>
            </a:r>
          </a:p>
        </p:txBody>
      </p:sp>
    </p:spTree>
    <p:extLst>
      <p:ext uri="{BB962C8B-B14F-4D97-AF65-F5344CB8AC3E}">
        <p14:creationId xmlns:p14="http://schemas.microsoft.com/office/powerpoint/2010/main" val="1987872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432AD1D9-733D-47AF-87A4-4245271F54C3}"/>
              </a:ext>
            </a:extLst>
          </p:cNvPr>
          <p:cNvSpPr txBox="1"/>
          <p:nvPr/>
        </p:nvSpPr>
        <p:spPr>
          <a:xfrm>
            <a:off x="2055043" y="1168924"/>
            <a:ext cx="7861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茶饮差异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A7E8D03-682C-40C2-A4E1-E74E04746FAA}"/>
              </a:ext>
            </a:extLst>
          </p:cNvPr>
          <p:cNvSpPr txBox="1"/>
          <p:nvPr/>
        </p:nvSpPr>
        <p:spPr>
          <a:xfrm>
            <a:off x="1074656" y="3591613"/>
            <a:ext cx="1187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粤东地区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DD7BFA0-2BE6-42CF-8C6D-2D80AD76FA7D}"/>
              </a:ext>
            </a:extLst>
          </p:cNvPr>
          <p:cNvSpPr txBox="1"/>
          <p:nvPr/>
        </p:nvSpPr>
        <p:spPr>
          <a:xfrm>
            <a:off x="2771480" y="3591613"/>
            <a:ext cx="1989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粤西地区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936DB52-B5CB-4D11-AD10-A429906DF605}"/>
              </a:ext>
            </a:extLst>
          </p:cNvPr>
          <p:cNvSpPr txBox="1"/>
          <p:nvPr/>
        </p:nvSpPr>
        <p:spPr>
          <a:xfrm>
            <a:off x="1074656" y="2271860"/>
            <a:ext cx="279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地区情况 茶饮文化差异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9254B70-150E-492D-9A09-CBF24BEDE502}"/>
              </a:ext>
            </a:extLst>
          </p:cNvPr>
          <p:cNvSpPr txBox="1"/>
          <p:nvPr/>
        </p:nvSpPr>
        <p:spPr>
          <a:xfrm>
            <a:off x="6702459" y="2290714"/>
            <a:ext cx="2403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茶饮品种口感差异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86D16D0-BB4E-4527-B243-B9CD022FDF93}"/>
              </a:ext>
            </a:extLst>
          </p:cNvPr>
          <p:cNvSpPr txBox="1"/>
          <p:nvPr/>
        </p:nvSpPr>
        <p:spPr>
          <a:xfrm>
            <a:off x="6702459" y="3704734"/>
            <a:ext cx="3704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铁观音 大红袍 茉莉花茶 菊花茶</a:t>
            </a:r>
          </a:p>
        </p:txBody>
      </p:sp>
    </p:spTree>
    <p:extLst>
      <p:ext uri="{BB962C8B-B14F-4D97-AF65-F5344CB8AC3E}">
        <p14:creationId xmlns:p14="http://schemas.microsoft.com/office/powerpoint/2010/main" val="3907464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2F94316-DB5D-40B1-988F-DBB001437724}"/>
              </a:ext>
            </a:extLst>
          </p:cNvPr>
          <p:cNvSpPr txBox="1"/>
          <p:nvPr/>
        </p:nvSpPr>
        <p:spPr>
          <a:xfrm>
            <a:off x="1489435" y="1414021"/>
            <a:ext cx="8700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调查方法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A1925DB-CB58-4CFE-B306-557824251F52}"/>
              </a:ext>
            </a:extLst>
          </p:cNvPr>
          <p:cNvSpPr txBox="1"/>
          <p:nvPr/>
        </p:nvSpPr>
        <p:spPr>
          <a:xfrm>
            <a:off x="1253765" y="2177592"/>
            <a:ext cx="2582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网上资料收集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01638DC-A8EE-41E0-9557-EF15CA49F1D3}"/>
              </a:ext>
            </a:extLst>
          </p:cNvPr>
          <p:cNvSpPr txBox="1"/>
          <p:nvPr/>
        </p:nvSpPr>
        <p:spPr>
          <a:xfrm>
            <a:off x="1253765" y="3355942"/>
            <a:ext cx="2026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线下实践调查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2CADD9B-CE94-4DA6-850D-67300E34EBE4}"/>
              </a:ext>
            </a:extLst>
          </p:cNvPr>
          <p:cNvSpPr txBox="1"/>
          <p:nvPr/>
        </p:nvSpPr>
        <p:spPr>
          <a:xfrm>
            <a:off x="1253765" y="4553146"/>
            <a:ext cx="300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线上线下小组成员讨论</a:t>
            </a:r>
          </a:p>
        </p:txBody>
      </p:sp>
    </p:spTree>
    <p:extLst>
      <p:ext uri="{BB962C8B-B14F-4D97-AF65-F5344CB8AC3E}">
        <p14:creationId xmlns:p14="http://schemas.microsoft.com/office/powerpoint/2010/main" val="2994735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88BD0C7-835D-42E6-93C6-51154A4CDC33}"/>
              </a:ext>
            </a:extLst>
          </p:cNvPr>
          <p:cNvSpPr txBox="1"/>
          <p:nvPr/>
        </p:nvSpPr>
        <p:spPr>
          <a:xfrm>
            <a:off x="2422689" y="2290713"/>
            <a:ext cx="6645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谢谢大家</a:t>
            </a:r>
          </a:p>
        </p:txBody>
      </p:sp>
    </p:spTree>
    <p:extLst>
      <p:ext uri="{BB962C8B-B14F-4D97-AF65-F5344CB8AC3E}">
        <p14:creationId xmlns:p14="http://schemas.microsoft.com/office/powerpoint/2010/main" val="2995521248"/>
      </p:ext>
    </p:extLst>
  </p:cSld>
  <p:clrMapOvr>
    <a:masterClrMapping/>
  </p:clrMapOvr>
</p:sld>
</file>

<file path=ppt/theme/theme1.xml><?xml version="1.0" encoding="utf-8"?>
<a:theme xmlns:a="http://schemas.openxmlformats.org/drawingml/2006/main" name="画廊">
  <a:themeElements>
    <a:clrScheme name="画廊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画廊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画廊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画廊</Template>
  <TotalTime>97</TotalTime>
  <Words>120</Words>
  <Application>Microsoft Office PowerPoint</Application>
  <PresentationFormat>宽屏</PresentationFormat>
  <Paragraphs>42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2" baseType="lpstr">
      <vt:lpstr>Arial</vt:lpstr>
      <vt:lpstr>Palatino Linotype</vt:lpstr>
      <vt:lpstr>画廊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y21212</dc:creator>
  <cp:lastModifiedBy>y21212</cp:lastModifiedBy>
  <cp:revision>6</cp:revision>
  <dcterms:created xsi:type="dcterms:W3CDTF">2021-01-28T12:51:23Z</dcterms:created>
  <dcterms:modified xsi:type="dcterms:W3CDTF">2021-01-28T14:28:38Z</dcterms:modified>
</cp:coreProperties>
</file>