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70" r:id="rId2"/>
  </p:sldMasterIdLst>
  <p:notesMasterIdLst>
    <p:notesMasterId r:id="rId29"/>
  </p:notesMasterIdLst>
  <p:sldIdLst>
    <p:sldId id="331" r:id="rId3"/>
    <p:sldId id="333" r:id="rId4"/>
    <p:sldId id="412" r:id="rId5"/>
    <p:sldId id="410" r:id="rId6"/>
    <p:sldId id="375" r:id="rId7"/>
    <p:sldId id="411" r:id="rId8"/>
    <p:sldId id="372" r:id="rId9"/>
    <p:sldId id="385" r:id="rId10"/>
    <p:sldId id="383" r:id="rId11"/>
    <p:sldId id="384" r:id="rId12"/>
    <p:sldId id="370" r:id="rId13"/>
    <p:sldId id="351" r:id="rId14"/>
    <p:sldId id="376" r:id="rId15"/>
    <p:sldId id="358" r:id="rId16"/>
    <p:sldId id="400" r:id="rId17"/>
    <p:sldId id="408" r:id="rId18"/>
    <p:sldId id="379" r:id="rId19"/>
    <p:sldId id="402" r:id="rId20"/>
    <p:sldId id="401" r:id="rId21"/>
    <p:sldId id="381" r:id="rId22"/>
    <p:sldId id="403" r:id="rId23"/>
    <p:sldId id="409" r:id="rId24"/>
    <p:sldId id="405" r:id="rId25"/>
    <p:sldId id="406" r:id="rId26"/>
    <p:sldId id="407" r:id="rId27"/>
    <p:sldId id="363" r:id="rId28"/>
  </p:sldIdLst>
  <p:sldSz cx="9144000" cy="5145088"/>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789" autoAdjust="0"/>
    <p:restoredTop sz="94660"/>
  </p:normalViewPr>
  <p:slideViewPr>
    <p:cSldViewPr>
      <p:cViewPr varScale="1">
        <p:scale>
          <a:sx n="86" d="100"/>
          <a:sy n="86" d="100"/>
        </p:scale>
        <p:origin x="-428" y="-52"/>
      </p:cViewPr>
      <p:guideLst>
        <p:guide orient="horz" pos="1612"/>
        <p:guide pos="2880"/>
      </p:guideLst>
    </p:cSldViewPr>
  </p:slideViewPr>
  <p:notesTextViewPr>
    <p:cViewPr>
      <p:scale>
        <a:sx n="100" d="100"/>
        <a:sy n="100" d="100"/>
      </p:scale>
      <p:origin x="0" y="0"/>
    </p:cViewPr>
  </p:notesTextViewPr>
  <p:sorterViewPr>
    <p:cViewPr>
      <p:scale>
        <a:sx n="36" d="100"/>
        <a:sy n="36"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D78EFD-D3B7-4F57-BB22-C85ED174ADF5}" type="datetimeFigureOut">
              <a:rPr lang="zh-CN" altLang="en-US" smtClean="0"/>
              <a:t>2021/1/1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B1C89-31BD-462F-A140-EE93B59E89AD}" type="slidenum">
              <a:rPr lang="zh-CN" altLang="en-US" smtClean="0"/>
              <a:t>‹#›</a:t>
            </a:fld>
            <a:endParaRPr lang="zh-CN" altLang="en-US"/>
          </a:p>
        </p:txBody>
      </p:sp>
    </p:spTree>
    <p:extLst>
      <p:ext uri="{BB962C8B-B14F-4D97-AF65-F5344CB8AC3E}">
        <p14:creationId xmlns:p14="http://schemas.microsoft.com/office/powerpoint/2010/main" val="3986611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EB1C89-31BD-462F-A140-EE93B59E89AD}"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EB1C89-31BD-462F-A140-EE93B59E89AD}" type="slidenum">
              <a:rPr lang="zh-CN" altLang="en-US" smtClean="0"/>
              <a:t>11</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EB1C89-31BD-462F-A140-EE93B59E89AD}" type="slidenum">
              <a:rPr lang="zh-CN" altLang="en-US" smtClean="0"/>
              <a:t>12</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a:defRPr/>
            </a:pPr>
            <a:fld id="{72760EF0-27D5-4E1B-8B98-FFF90C7DB461}" type="slidenum">
              <a:rPr lang="zh-CN" altLang="en-US" smtClean="0"/>
              <a:t>14</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d-ID" dirty="0"/>
          </a:p>
        </p:txBody>
      </p:sp>
      <p:sp>
        <p:nvSpPr>
          <p:cNvPr id="4" name="Footer Placeholder 3"/>
          <p:cNvSpPr>
            <a:spLocks noGrp="1"/>
          </p:cNvSpPr>
          <p:nvPr>
            <p:ph type="ftr" sz="quarter" idx="10"/>
          </p:nvPr>
        </p:nvSpPr>
        <p:spPr/>
        <p:txBody>
          <a:bodyPr/>
          <a:lstStyle/>
          <a:p>
            <a:endParaRPr lang="en-GB"/>
          </a:p>
        </p:txBody>
      </p:sp>
      <p:sp>
        <p:nvSpPr>
          <p:cNvPr id="5" name="Slide Number Placeholder 4"/>
          <p:cNvSpPr>
            <a:spLocks noGrp="1"/>
          </p:cNvSpPr>
          <p:nvPr>
            <p:ph type="sldNum" sz="quarter" idx="11"/>
          </p:nvPr>
        </p:nvSpPr>
        <p:spPr/>
        <p:txBody>
          <a:bodyPr/>
          <a:lstStyle/>
          <a:p>
            <a:fld id="{3C13A6D8-FB85-4A58-8BD4-8660BCD7BDCB}" type="slidenum">
              <a:rPr lang="en-GB" smtClean="0"/>
              <a:t>15</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EB1C89-31BD-462F-A140-EE93B59E89AD}" type="slidenum">
              <a:rPr lang="zh-CN" altLang="en-US" smtClean="0"/>
              <a:t>16</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幻灯片图像占位符 1"/>
          <p:cNvSpPr>
            <a:spLocks noGrp="1" noRot="1" noChangeAspect="1" noChangeArrowheads="1"/>
          </p:cNvSpPr>
          <p:nvPr>
            <p:ph type="sldImg" idx="4294967295"/>
          </p:nvPr>
        </p:nvSpPr>
        <p:spPr>
          <a:ln>
            <a:miter lim="800000"/>
          </a:ln>
        </p:spPr>
      </p:sp>
      <p:sp>
        <p:nvSpPr>
          <p:cNvPr id="40962" name="备注占位符 2"/>
          <p:cNvSpPr>
            <a:spLocks noGrp="1" noChangeArrowheads="1"/>
          </p:cNvSpPr>
          <p:nvPr>
            <p:ph type="body" idx="4294967295"/>
          </p:nvPr>
        </p:nvSpPr>
        <p:spPr/>
        <p:txBody>
          <a:bodyPr/>
          <a:lstStyle/>
          <a:p>
            <a:endParaRPr lang="zh-CN" altLang="en-US" smtClean="0"/>
          </a:p>
        </p:txBody>
      </p:sp>
      <p:sp>
        <p:nvSpPr>
          <p:cNvPr id="40963"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E7A1F34-367C-437A-96EB-83B80CF8DD6D}" type="slidenum">
              <a:rPr lang="zh-CN" altLang="en-US">
                <a:latin typeface="Calibri" panose="020F0502020204030204" pitchFamily="34" charset="0"/>
                <a:ea typeface="宋体" panose="02010600030101010101" pitchFamily="2" charset="-122"/>
              </a:rPr>
              <a:t>17</a:t>
            </a:fld>
            <a:endParaRPr lang="zh-CN" altLang="en-US">
              <a:latin typeface="Calibri" panose="020F0502020204030204" pitchFamily="34" charset="0"/>
              <a:ea typeface="宋体" panose="02010600030101010101" pitchFamily="2" charset="-122"/>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EB1C89-31BD-462F-A140-EE93B59E89AD}" type="slidenum">
              <a:rPr lang="zh-CN" altLang="en-US" smtClean="0"/>
              <a:t>18</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EB1C89-31BD-462F-A140-EE93B59E89AD}" type="slidenum">
              <a:rPr lang="zh-CN" altLang="en-US" smtClean="0"/>
              <a:t>19</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20</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EB1C89-31BD-462F-A140-EE93B59E89AD}" type="slidenum">
              <a:rPr lang="zh-CN" altLang="en-US" smtClean="0"/>
              <a:t>21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EB1C89-31BD-462F-A140-EE93B59E89AD}"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FF1102C-FAD4-459D-8C7A-106E6431C5A1}" type="slidenum">
              <a:rPr lang="zh-CN" altLang="en-US" smtClean="0"/>
              <a:pPr/>
              <a:t>22</a:t>
            </a:fld>
            <a:endParaRPr lang="zh-CN" altLang="en-US"/>
          </a:p>
        </p:txBody>
      </p:sp>
    </p:spTree>
    <p:extLst>
      <p:ext uri="{BB962C8B-B14F-4D97-AF65-F5344CB8AC3E}">
        <p14:creationId xmlns:p14="http://schemas.microsoft.com/office/powerpoint/2010/main" val="293415451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EB1C89-31BD-462F-A140-EE93B59E89AD}" type="slidenum">
              <a:rPr lang="zh-CN" altLang="en-US" smtClean="0"/>
              <a:t>23</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EB1C89-31BD-462F-A140-EE93B59E89AD}" type="slidenum">
              <a:rPr lang="zh-CN" altLang="en-US" smtClean="0"/>
              <a:t>24</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t>25</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EB1C89-31BD-462F-A140-EE93B59E89AD}" type="slidenum">
              <a:rPr lang="zh-CN" altLang="en-US" smtClean="0"/>
              <a:t>26</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FF1102C-FAD4-459D-8C7A-106E6431C5A1}" type="slidenum">
              <a:rPr lang="zh-CN" altLang="en-US" smtClean="0"/>
              <a:pPr/>
              <a:t>3</a:t>
            </a:fld>
            <a:endParaRPr lang="zh-CN" altLang="en-US"/>
          </a:p>
        </p:txBody>
      </p:sp>
    </p:spTree>
    <p:extLst>
      <p:ext uri="{BB962C8B-B14F-4D97-AF65-F5344CB8AC3E}">
        <p14:creationId xmlns:p14="http://schemas.microsoft.com/office/powerpoint/2010/main" val="14579258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幻灯片图像占位符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243"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0244"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itchFamily="34" charset="0"/>
                <a:ea typeface="宋体" pitchFamily="2" charset="-122"/>
              </a:defRPr>
            </a:lvl1pPr>
            <a:lvl2pPr marL="742950" indent="-285750">
              <a:defRPr>
                <a:solidFill>
                  <a:schemeClr val="tx1"/>
                </a:solidFill>
                <a:latin typeface="Calibri" pitchFamily="34" charset="0"/>
                <a:ea typeface="宋体" pitchFamily="2" charset="-122"/>
              </a:defRPr>
            </a:lvl2pPr>
            <a:lvl3pPr marL="1143000" indent="-228600">
              <a:defRPr>
                <a:solidFill>
                  <a:schemeClr val="tx1"/>
                </a:solidFill>
                <a:latin typeface="Calibri" pitchFamily="34" charset="0"/>
                <a:ea typeface="宋体" pitchFamily="2" charset="-122"/>
              </a:defRPr>
            </a:lvl3pPr>
            <a:lvl4pPr marL="1600200" indent="-228600">
              <a:defRPr>
                <a:solidFill>
                  <a:schemeClr val="tx1"/>
                </a:solidFill>
                <a:latin typeface="Calibri" pitchFamily="34" charset="0"/>
                <a:ea typeface="宋体" pitchFamily="2" charset="-122"/>
              </a:defRPr>
            </a:lvl4pPr>
            <a:lvl5pPr marL="2057400" indent="-228600">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defRPr>
                <a:solidFill>
                  <a:schemeClr val="tx1"/>
                </a:solidFill>
                <a:latin typeface="Calibri" pitchFamily="34" charset="0"/>
                <a:ea typeface="宋体" pitchFamily="2" charset="-122"/>
              </a:defRPr>
            </a:lvl9pPr>
          </a:lstStyle>
          <a:p>
            <a:fld id="{9F73B8E4-7711-4245-A930-FC36A44B4B6A}" type="slidenum">
              <a:rPr lang="zh-CN" altLang="en-US"/>
              <a:pPr/>
              <a:t>4</a:t>
            </a:fld>
            <a:endParaRPr lang="zh-CN" altLang="en-US"/>
          </a:p>
        </p:txBody>
      </p:sp>
    </p:spTree>
    <p:extLst>
      <p:ext uri="{BB962C8B-B14F-4D97-AF65-F5344CB8AC3E}">
        <p14:creationId xmlns:p14="http://schemas.microsoft.com/office/powerpoint/2010/main" val="32061170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1EB1C89-31BD-462F-A140-EE93B59E89AD}" type="slidenum">
              <a:rPr lang="zh-CN" altLang="en-US" smtClean="0"/>
              <a:t>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FF1102C-FAD4-459D-8C7A-106E6431C5A1}" type="slidenum">
              <a:rPr lang="zh-CN" altLang="en-US" smtClean="0"/>
              <a:pPr/>
              <a:t>6</a:t>
            </a:fld>
            <a:endParaRPr lang="zh-CN" altLang="en-US"/>
          </a:p>
        </p:txBody>
      </p:sp>
    </p:spTree>
    <p:extLst>
      <p:ext uri="{BB962C8B-B14F-4D97-AF65-F5344CB8AC3E}">
        <p14:creationId xmlns:p14="http://schemas.microsoft.com/office/powerpoint/2010/main" val="1457925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幻灯片图像占位符 1"/>
          <p:cNvSpPr>
            <a:spLocks noGrp="1" noRot="1" noChangeAspect="1" noChangeArrowheads="1"/>
          </p:cNvSpPr>
          <p:nvPr>
            <p:ph type="sldImg" idx="4294967295"/>
          </p:nvPr>
        </p:nvSpPr>
        <p:spPr>
          <a:ln>
            <a:miter lim="800000"/>
          </a:ln>
        </p:spPr>
      </p:sp>
      <p:sp>
        <p:nvSpPr>
          <p:cNvPr id="32770" name="备注占位符 2"/>
          <p:cNvSpPr>
            <a:spLocks noGrp="1" noChangeArrowheads="1"/>
          </p:cNvSpPr>
          <p:nvPr>
            <p:ph type="body" idx="4294967295"/>
          </p:nvPr>
        </p:nvSpPr>
        <p:spPr/>
        <p:txBody>
          <a:bodyPr/>
          <a:lstStyle/>
          <a:p>
            <a:endParaRPr lang="zh-CN" altLang="en-US" smtClean="0"/>
          </a:p>
        </p:txBody>
      </p:sp>
      <p:sp>
        <p:nvSpPr>
          <p:cNvPr id="32771"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ED0E3D3-B81C-4B7A-9CCC-B7190F4B6EBB}" type="slidenum">
              <a:rPr lang="zh-CN" altLang="en-US">
                <a:latin typeface="Calibri" panose="020F0502020204030204" pitchFamily="34" charset="0"/>
                <a:ea typeface="宋体" panose="02010600030101010101" pitchFamily="2" charset="-122"/>
              </a:rPr>
              <a:t>7</a:t>
            </a:fld>
            <a:endParaRPr lang="zh-CN" altLang="en-US">
              <a:latin typeface="Calibri" panose="020F0502020204030204" pitchFamily="34" charset="0"/>
              <a:ea typeface="宋体" panose="02010600030101010101" pitchFamily="2" charset="-122"/>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noChangeArrowheads="1"/>
          </p:cNvSpPr>
          <p:nvPr>
            <p:ph type="sldImg" idx="4294967295"/>
          </p:nvPr>
        </p:nvSpPr>
        <p:spPr>
          <a:ln>
            <a:miter lim="800000"/>
          </a:ln>
        </p:spPr>
      </p:sp>
      <p:sp>
        <p:nvSpPr>
          <p:cNvPr id="30722" name="备注占位符 2"/>
          <p:cNvSpPr>
            <a:spLocks noGrp="1" noChangeArrowheads="1"/>
          </p:cNvSpPr>
          <p:nvPr>
            <p:ph type="body" idx="4294967295"/>
          </p:nvPr>
        </p:nvSpPr>
        <p:spPr/>
        <p:txBody>
          <a:bodyPr/>
          <a:lstStyle/>
          <a:p>
            <a:endParaRPr lang="zh-CN" altLang="en-US" smtClean="0"/>
          </a:p>
        </p:txBody>
      </p:sp>
      <p:sp>
        <p:nvSpPr>
          <p:cNvPr id="30723"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1F67173B-6E85-4307-8B79-3E0578FC96AF}" type="slidenum">
              <a:rPr lang="zh-CN" altLang="en-US">
                <a:latin typeface="Calibri" panose="020F0502020204030204" pitchFamily="34" charset="0"/>
                <a:ea typeface="宋体" panose="02010600030101010101" pitchFamily="2" charset="-122"/>
              </a:rPr>
              <a:t>8</a:t>
            </a:fld>
            <a:endParaRPr lang="zh-CN" altLang="en-US">
              <a:latin typeface="Calibri" panose="020F0502020204030204" pitchFamily="34" charset="0"/>
              <a:ea typeface="宋体" panose="02010600030101010101" pitchFamily="2" charset="-122"/>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幻灯片图像占位符 1"/>
          <p:cNvSpPr>
            <a:spLocks noGrp="1" noRot="1" noChangeAspect="1" noChangeArrowheads="1"/>
          </p:cNvSpPr>
          <p:nvPr>
            <p:ph type="sldImg" idx="4294967295"/>
          </p:nvPr>
        </p:nvSpPr>
        <p:spPr>
          <a:ln>
            <a:miter lim="800000"/>
          </a:ln>
        </p:spPr>
      </p:sp>
      <p:sp>
        <p:nvSpPr>
          <p:cNvPr id="33794" name="备注占位符 2"/>
          <p:cNvSpPr>
            <a:spLocks noGrp="1" noChangeArrowheads="1"/>
          </p:cNvSpPr>
          <p:nvPr>
            <p:ph type="body" idx="4294967295"/>
          </p:nvPr>
        </p:nvSpPr>
        <p:spPr/>
        <p:txBody>
          <a:bodyPr/>
          <a:lstStyle/>
          <a:p>
            <a:endParaRPr lang="zh-CN" altLang="en-US" smtClean="0"/>
          </a:p>
        </p:txBody>
      </p:sp>
      <p:sp>
        <p:nvSpPr>
          <p:cNvPr id="33795"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fld id="{2794D9CE-4F12-472A-90F3-74F2F9ECD328}" type="slidenum">
              <a:rPr lang="zh-CN" altLang="en-US">
                <a:latin typeface="Calibri" panose="020F0502020204030204" pitchFamily="34" charset="0"/>
                <a:ea typeface="宋体" panose="02010600030101010101" pitchFamily="2" charset="-122"/>
              </a:rPr>
              <a:t>9</a:t>
            </a:fld>
            <a:endParaRPr lang="zh-CN" altLang="en-US">
              <a:latin typeface="Calibri" panose="020F0502020204030204" pitchFamily="34" charset="0"/>
              <a:ea typeface="宋体" panose="02010600030101010101" pitchFamily="2" charset="-122"/>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hyperlink" Target="http://www.1ppt.com/hangye/"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8313"/>
            <a:ext cx="7772400" cy="1102859"/>
          </a:xfrm>
          <a:prstGeom prst="rect">
            <a:avLst/>
          </a:prstGeom>
        </p:spPr>
        <p:txBody>
          <a:bodyPr/>
          <a:lstStyle/>
          <a:p>
            <a:r>
              <a:rPr lang="zh-CN" altLang="en-US"/>
              <a:t>单击此处编辑母版标题样式</a:t>
            </a:r>
          </a:p>
        </p:txBody>
      </p:sp>
      <p:sp>
        <p:nvSpPr>
          <p:cNvPr id="3" name="副标题 2"/>
          <p:cNvSpPr>
            <a:spLocks noGrp="1"/>
          </p:cNvSpPr>
          <p:nvPr>
            <p:ph type="subTitle" idx="1"/>
          </p:nvPr>
        </p:nvSpPr>
        <p:spPr>
          <a:xfrm>
            <a:off x="1371600" y="2915550"/>
            <a:ext cx="6400800" cy="1314856"/>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p:cNvSpPr>
            <a:spLocks noGrp="1"/>
          </p:cNvSpPr>
          <p:nvPr>
            <p:ph type="dt" sz="half" idx="10"/>
          </p:nvPr>
        </p:nvSpPr>
        <p:spPr>
          <a:xfrm>
            <a:off x="457200" y="4768735"/>
            <a:ext cx="2133600" cy="273928"/>
          </a:xfrm>
          <a:prstGeom prst="rect">
            <a:avLst/>
          </a:prstGeom>
        </p:spPr>
        <p:txBody>
          <a:bodyPr/>
          <a:lstStyle/>
          <a:p>
            <a:fld id="{23973558-D651-4DF4-808D-CB32CBBF6283}" type="datetimeFigureOut">
              <a:rPr lang="zh-CN" altLang="en-US" smtClean="0"/>
              <a:t>2021/1/1</a:t>
            </a:fld>
            <a:endParaRPr lang="zh-CN" altLang="en-US"/>
          </a:p>
        </p:txBody>
      </p:sp>
      <p:sp>
        <p:nvSpPr>
          <p:cNvPr id="5" name="页脚占位符 4"/>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8735"/>
            <a:ext cx="2133600" cy="273928"/>
          </a:xfrm>
          <a:prstGeom prst="rect">
            <a:avLst/>
          </a:prstGeom>
        </p:spPr>
        <p:txBody>
          <a:bodyPr/>
          <a:lstStyle/>
          <a:p>
            <a:fld id="{73EABE68-FDAD-4952-A465-0B19B793ABCE}" type="slidenum">
              <a:rPr lang="zh-CN" altLang="en-US" smtClean="0"/>
              <a:t>‹#›</a:t>
            </a:fld>
            <a:endParaRPr lang="zh-CN" altLang="en-US"/>
          </a:p>
        </p:txBody>
      </p:sp>
    </p:spTree>
  </p:cSld>
  <p:clrMapOvr>
    <a:masterClrMapping/>
  </p:clrMapOvr>
  <p:transition spd="slow" advClick="0" advTm="0">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_空白">
    <p:spTree>
      <p:nvGrpSpPr>
        <p:cNvPr id="1" name=""/>
        <p:cNvGrpSpPr/>
        <p:nvPr/>
      </p:nvGrpSpPr>
      <p:grpSpPr>
        <a:xfrm>
          <a:off x="0" y="0"/>
          <a:ext cx="0" cy="0"/>
          <a:chOff x="0" y="0"/>
          <a:chExt cx="0" cy="0"/>
        </a:xfrm>
      </p:grpSpPr>
      <p:pic>
        <p:nvPicPr>
          <p:cNvPr id="10" name="图片 9"/>
          <p:cNvPicPr>
            <a:picLocks noChangeAspect="1"/>
          </p:cNvPicPr>
          <p:nvPr userDrawn="1"/>
        </p:nvPicPr>
        <p:blipFill rotWithShape="1">
          <a:blip r:embed="rId2"/>
          <a:srcRect r="47261" b="29710"/>
          <a:stretch>
            <a:fillRect/>
          </a:stretch>
        </p:blipFill>
        <p:spPr>
          <a:xfrm>
            <a:off x="3670" y="2848"/>
            <a:ext cx="9140330" cy="5142240"/>
          </a:xfrm>
          <a:prstGeom prst="rect">
            <a:avLst/>
          </a:prstGeom>
        </p:spPr>
      </p:pic>
      <p:sp>
        <p:nvSpPr>
          <p:cNvPr id="2" name="日期占位符 1"/>
          <p:cNvSpPr>
            <a:spLocks noGrp="1"/>
          </p:cNvSpPr>
          <p:nvPr>
            <p:ph type="dt" sz="half" idx="10"/>
          </p:nvPr>
        </p:nvSpPr>
        <p:spPr>
          <a:xfrm>
            <a:off x="457200" y="4768735"/>
            <a:ext cx="2133600" cy="273928"/>
          </a:xfrm>
          <a:prstGeom prst="rect">
            <a:avLst/>
          </a:prstGeom>
        </p:spPr>
        <p:txBody>
          <a:bodyPr/>
          <a:lstStyle/>
          <a:p>
            <a:fld id="{2702115E-07FC-47AE-8678-8B681C689199}" type="datetimeFigureOut">
              <a:rPr lang="zh-CN" altLang="en-US" smtClean="0"/>
              <a:t>2021/1/1</a:t>
            </a:fld>
            <a:endParaRPr lang="zh-CN" altLang="en-US"/>
          </a:p>
        </p:txBody>
      </p:sp>
      <p:sp>
        <p:nvSpPr>
          <p:cNvPr id="3" name="页脚占位符 2"/>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4768735"/>
            <a:ext cx="2133600" cy="273928"/>
          </a:xfrm>
          <a:prstGeom prst="rect">
            <a:avLst/>
          </a:prstGeom>
        </p:spPr>
        <p:txBody>
          <a:bodyPr/>
          <a:lstStyle/>
          <a:p>
            <a:fld id="{D7F5BB56-9B96-4394-98D1-089DE868BDAA}" type="slidenum">
              <a:rPr lang="zh-CN" altLang="en-US" smtClean="0"/>
              <a:t>‹#›</a:t>
            </a:fld>
            <a:endParaRPr lang="zh-CN" altLang="en-US"/>
          </a:p>
        </p:txBody>
      </p:sp>
      <p:sp>
        <p:nvSpPr>
          <p:cNvPr id="6" name="文本框 37"/>
          <p:cNvSpPr txBox="1"/>
          <p:nvPr userDrawn="1"/>
        </p:nvSpPr>
        <p:spPr>
          <a:xfrm>
            <a:off x="539584" y="232284"/>
            <a:ext cx="1836172" cy="315475"/>
          </a:xfrm>
          <a:prstGeom prst="rect">
            <a:avLst/>
          </a:prstGeom>
          <a:noFill/>
        </p:spPr>
        <p:txBody>
          <a:bodyPr wrap="square" lIns="68584" tIns="34292" rIns="68584" bIns="34292" rtlCol="0">
            <a:spAutoFit/>
          </a:bodyPr>
          <a:lstStyle/>
          <a:p>
            <a:pPr lvl="0"/>
            <a:r>
              <a:rPr lang="zh-CN" altLang="en-US" sz="1600" b="0" dirty="0">
                <a:solidFill>
                  <a:schemeClr val="tx1">
                    <a:lumMod val="50000"/>
                    <a:lumOff val="50000"/>
                  </a:schemeClr>
                </a:solidFill>
                <a:latin typeface="微软雅黑" panose="020B0503020204020204" pitchFamily="34" charset="-122"/>
                <a:ea typeface="微软雅黑" panose="020B0503020204020204" pitchFamily="34" charset="-122"/>
              </a:rPr>
              <a:t>标题文字内容</a:t>
            </a:r>
            <a:endParaRPr lang="zh-CN" altLang="zh-CN" sz="1600" b="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矩形 7"/>
          <p:cNvSpPr/>
          <p:nvPr userDrawn="1"/>
        </p:nvSpPr>
        <p:spPr>
          <a:xfrm>
            <a:off x="0" y="232284"/>
            <a:ext cx="395569" cy="3240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2" rIns="68584" bIns="34292" rtlCol="0" anchor="ctr"/>
          <a:lstStyle/>
          <a:p>
            <a:pPr algn="ctr" defTabSz="685800"/>
            <a:endParaRPr lang="zh-CN" altLang="en-US" sz="1400" dirty="0">
              <a:solidFill>
                <a:srgbClr val="E7E6E6">
                  <a:lumMod val="50000"/>
                </a:srgbClr>
              </a:solidFill>
              <a:cs typeface="+mn-ea"/>
              <a:sym typeface="+mn-lt"/>
            </a:endParaRPr>
          </a:p>
        </p:txBody>
      </p:sp>
      <p:sp>
        <p:nvSpPr>
          <p:cNvPr id="9" name="矩形 8"/>
          <p:cNvSpPr/>
          <p:nvPr userDrawn="1"/>
        </p:nvSpPr>
        <p:spPr>
          <a:xfrm>
            <a:off x="431541" y="232284"/>
            <a:ext cx="72008" cy="3240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2" rIns="68584" bIns="34292" rtlCol="0" anchor="ctr"/>
          <a:lstStyle/>
          <a:p>
            <a:pPr algn="ctr" defTabSz="685800"/>
            <a:endParaRPr lang="zh-CN" altLang="en-US" sz="1400" dirty="0">
              <a:solidFill>
                <a:srgbClr val="E7E6E6">
                  <a:lumMod val="50000"/>
                </a:srgbClr>
              </a:solidFill>
              <a:cs typeface="+mn-ea"/>
              <a:sym typeface="+mn-lt"/>
            </a:endParaRPr>
          </a:p>
        </p:txBody>
      </p:sp>
    </p:spTree>
  </p:cSld>
  <p:clrMapOvr>
    <a:masterClrMapping/>
  </p:clrMapOvr>
  <p:transition spd="slow" advClick="0" advTm="0">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4_空白">
    <p:spTree>
      <p:nvGrpSpPr>
        <p:cNvPr id="1" name=""/>
        <p:cNvGrpSpPr/>
        <p:nvPr/>
      </p:nvGrpSpPr>
      <p:grpSpPr>
        <a:xfrm>
          <a:off x="0" y="0"/>
          <a:ext cx="0" cy="0"/>
          <a:chOff x="0" y="0"/>
          <a:chExt cx="0" cy="0"/>
        </a:xfrm>
      </p:grpSpPr>
      <p:pic>
        <p:nvPicPr>
          <p:cNvPr id="9" name="图片 8"/>
          <p:cNvPicPr>
            <a:picLocks noChangeAspect="1"/>
          </p:cNvPicPr>
          <p:nvPr userDrawn="1"/>
        </p:nvPicPr>
        <p:blipFill rotWithShape="1">
          <a:blip r:embed="rId2"/>
          <a:srcRect r="47261" b="29710"/>
          <a:stretch>
            <a:fillRect/>
          </a:stretch>
        </p:blipFill>
        <p:spPr>
          <a:xfrm>
            <a:off x="3670" y="2848"/>
            <a:ext cx="9140330" cy="5142240"/>
          </a:xfrm>
          <a:prstGeom prst="rect">
            <a:avLst/>
          </a:prstGeom>
        </p:spPr>
      </p:pic>
      <p:sp>
        <p:nvSpPr>
          <p:cNvPr id="2" name="日期占位符 1"/>
          <p:cNvSpPr>
            <a:spLocks noGrp="1"/>
          </p:cNvSpPr>
          <p:nvPr>
            <p:ph type="dt" sz="half" idx="10"/>
          </p:nvPr>
        </p:nvSpPr>
        <p:spPr>
          <a:xfrm>
            <a:off x="457200" y="4768735"/>
            <a:ext cx="2133600" cy="273928"/>
          </a:xfrm>
          <a:prstGeom prst="rect">
            <a:avLst/>
          </a:prstGeom>
        </p:spPr>
        <p:txBody>
          <a:bodyPr/>
          <a:lstStyle/>
          <a:p>
            <a:fld id="{2702115E-07FC-47AE-8678-8B681C689199}" type="datetimeFigureOut">
              <a:rPr lang="zh-CN" altLang="en-US" smtClean="0"/>
              <a:t>2021/1/1</a:t>
            </a:fld>
            <a:endParaRPr lang="zh-CN" altLang="en-US"/>
          </a:p>
        </p:txBody>
      </p:sp>
      <p:sp>
        <p:nvSpPr>
          <p:cNvPr id="3" name="页脚占位符 2"/>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4768735"/>
            <a:ext cx="2133600" cy="273928"/>
          </a:xfrm>
          <a:prstGeom prst="rect">
            <a:avLst/>
          </a:prstGeom>
        </p:spPr>
        <p:txBody>
          <a:bodyPr/>
          <a:lstStyle/>
          <a:p>
            <a:fld id="{D7F5BB56-9B96-4394-98D1-089DE868BDAA}" type="slidenum">
              <a:rPr lang="zh-CN" altLang="en-US" smtClean="0"/>
              <a:t>‹#›</a:t>
            </a:fld>
            <a:endParaRPr lang="zh-CN" altLang="en-US"/>
          </a:p>
        </p:txBody>
      </p:sp>
      <p:sp>
        <p:nvSpPr>
          <p:cNvPr id="5" name="矩形 4"/>
          <p:cNvSpPr/>
          <p:nvPr userDrawn="1"/>
        </p:nvSpPr>
        <p:spPr>
          <a:xfrm>
            <a:off x="0" y="232284"/>
            <a:ext cx="395569" cy="3240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2" rIns="68584" bIns="34292" rtlCol="0" anchor="ctr"/>
          <a:lstStyle/>
          <a:p>
            <a:pPr algn="ctr" defTabSz="685800"/>
            <a:endParaRPr lang="zh-CN" altLang="en-US" sz="1400" dirty="0">
              <a:solidFill>
                <a:srgbClr val="E7E6E6">
                  <a:lumMod val="50000"/>
                </a:srgbClr>
              </a:solidFill>
              <a:cs typeface="+mn-ea"/>
              <a:sym typeface="+mn-lt"/>
            </a:endParaRPr>
          </a:p>
        </p:txBody>
      </p:sp>
      <p:sp>
        <p:nvSpPr>
          <p:cNvPr id="6" name="文本框 37"/>
          <p:cNvSpPr txBox="1"/>
          <p:nvPr userDrawn="1"/>
        </p:nvSpPr>
        <p:spPr>
          <a:xfrm>
            <a:off x="575588" y="232284"/>
            <a:ext cx="1836172" cy="315475"/>
          </a:xfrm>
          <a:prstGeom prst="rect">
            <a:avLst/>
          </a:prstGeom>
          <a:noFill/>
        </p:spPr>
        <p:txBody>
          <a:bodyPr wrap="square" lIns="68584" tIns="34292" rIns="68584" bIns="34292" rtlCol="0">
            <a:spAutoFit/>
          </a:bodyPr>
          <a:lstStyle/>
          <a:p>
            <a:r>
              <a:rPr lang="zh-CN" altLang="en-US" sz="1600" b="0" dirty="0">
                <a:solidFill>
                  <a:schemeClr val="tx1">
                    <a:lumMod val="50000"/>
                    <a:lumOff val="50000"/>
                  </a:schemeClr>
                </a:solidFill>
                <a:latin typeface="微软雅黑" panose="020B0503020204020204" pitchFamily="34" charset="-122"/>
                <a:ea typeface="微软雅黑" panose="020B0503020204020204" pitchFamily="34" charset="-122"/>
              </a:rPr>
              <a:t>标题文字内容</a:t>
            </a:r>
            <a:endParaRPr lang="zh-CN" altLang="zh-CN" sz="1600" b="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矩形 7"/>
          <p:cNvSpPr/>
          <p:nvPr userDrawn="1"/>
        </p:nvSpPr>
        <p:spPr>
          <a:xfrm>
            <a:off x="431541" y="232284"/>
            <a:ext cx="72008" cy="3240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2" rIns="68584" bIns="34292" rtlCol="0" anchor="ctr"/>
          <a:lstStyle/>
          <a:p>
            <a:pPr algn="ctr" defTabSz="685800"/>
            <a:endParaRPr lang="zh-CN" altLang="en-US" sz="1400" dirty="0">
              <a:solidFill>
                <a:srgbClr val="E7E6E6">
                  <a:lumMod val="50000"/>
                </a:srgbClr>
              </a:solidFill>
              <a:cs typeface="+mn-ea"/>
              <a:sym typeface="+mn-lt"/>
            </a:endParaRPr>
          </a:p>
        </p:txBody>
      </p:sp>
    </p:spTree>
  </p:cSld>
  <p:clrMapOvr>
    <a:masterClrMapping/>
  </p:clrMapOvr>
  <p:transition spd="slow" advClick="0" advTm="0">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851"/>
            <a:ext cx="3008313" cy="871807"/>
          </a:xfrm>
          <a:prstGeom prst="rect">
            <a:avLst/>
          </a:prstGeo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04851"/>
            <a:ext cx="5111750" cy="439119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076658"/>
            <a:ext cx="3008313" cy="351938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4768735"/>
            <a:ext cx="2133600" cy="273928"/>
          </a:xfrm>
          <a:prstGeom prst="rect">
            <a:avLst/>
          </a:prstGeom>
        </p:spPr>
        <p:txBody>
          <a:bodyPr/>
          <a:lstStyle/>
          <a:p>
            <a:fld id="{23973558-D651-4DF4-808D-CB32CBBF6283}" type="datetimeFigureOut">
              <a:rPr lang="zh-CN" altLang="en-US" smtClean="0"/>
              <a:t>2021/1/1</a:t>
            </a:fld>
            <a:endParaRPr lang="zh-CN" altLang="en-US"/>
          </a:p>
        </p:txBody>
      </p:sp>
      <p:sp>
        <p:nvSpPr>
          <p:cNvPr id="6" name="页脚占位符 5"/>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4768735"/>
            <a:ext cx="2133600" cy="273928"/>
          </a:xfrm>
          <a:prstGeom prst="rect">
            <a:avLst/>
          </a:prstGeom>
        </p:spPr>
        <p:txBody>
          <a:bodyPr/>
          <a:lstStyle/>
          <a:p>
            <a:fld id="{73EABE68-FDAD-4952-A465-0B19B793ABCE}" type="slidenum">
              <a:rPr lang="zh-CN" altLang="en-US" smtClean="0"/>
              <a:t>‹#›</a:t>
            </a:fld>
            <a:endParaRPr lang="zh-CN" altLang="en-US"/>
          </a:p>
        </p:txBody>
      </p:sp>
    </p:spTree>
  </p:cSld>
  <p:clrMapOvr>
    <a:masterClrMapping/>
  </p:clrMapOvr>
  <p:transition spd="slow" advClick="0" advTm="0">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3601561"/>
            <a:ext cx="5486400" cy="425185"/>
          </a:xfrm>
          <a:prstGeom prst="rect">
            <a:avLst/>
          </a:prstGeo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459723"/>
            <a:ext cx="5486400" cy="308705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6746"/>
            <a:ext cx="5486400" cy="60383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4"/>
          <p:cNvSpPr>
            <a:spLocks noGrp="1"/>
          </p:cNvSpPr>
          <p:nvPr>
            <p:ph type="dt" sz="half" idx="10"/>
          </p:nvPr>
        </p:nvSpPr>
        <p:spPr>
          <a:xfrm>
            <a:off x="457200" y="4768735"/>
            <a:ext cx="2133600" cy="273928"/>
          </a:xfrm>
          <a:prstGeom prst="rect">
            <a:avLst/>
          </a:prstGeom>
        </p:spPr>
        <p:txBody>
          <a:bodyPr/>
          <a:lstStyle/>
          <a:p>
            <a:fld id="{23973558-D651-4DF4-808D-CB32CBBF6283}" type="datetimeFigureOut">
              <a:rPr lang="zh-CN" altLang="en-US" smtClean="0"/>
              <a:t>2021/1/1</a:t>
            </a:fld>
            <a:endParaRPr lang="zh-CN" altLang="en-US"/>
          </a:p>
        </p:txBody>
      </p:sp>
      <p:sp>
        <p:nvSpPr>
          <p:cNvPr id="6" name="页脚占位符 5"/>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4768735"/>
            <a:ext cx="2133600" cy="273928"/>
          </a:xfrm>
          <a:prstGeom prst="rect">
            <a:avLst/>
          </a:prstGeom>
        </p:spPr>
        <p:txBody>
          <a:bodyPr/>
          <a:lstStyle/>
          <a:p>
            <a:fld id="{73EABE68-FDAD-4952-A465-0B19B793ABCE}" type="slidenum">
              <a:rPr lang="zh-CN" altLang="en-US" smtClean="0"/>
              <a:t>‹#›</a:t>
            </a:fld>
            <a:endParaRPr lang="zh-CN" altLang="en-US"/>
          </a:p>
        </p:txBody>
      </p:sp>
    </p:spTree>
  </p:cSld>
  <p:clrMapOvr>
    <a:masterClrMapping/>
  </p:clrMapOvr>
  <p:transition spd="slow" advClick="0" advTm="0">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042"/>
            <a:ext cx="8229600" cy="857515"/>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0" y="1200521"/>
            <a:ext cx="8229600" cy="3395520"/>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4768735"/>
            <a:ext cx="2133600" cy="273928"/>
          </a:xfrm>
          <a:prstGeom prst="rect">
            <a:avLst/>
          </a:prstGeom>
        </p:spPr>
        <p:txBody>
          <a:bodyPr/>
          <a:lstStyle/>
          <a:p>
            <a:fld id="{23973558-D651-4DF4-808D-CB32CBBF6283}" type="datetimeFigureOut">
              <a:rPr lang="zh-CN" altLang="en-US" smtClean="0"/>
              <a:t>2021/1/1</a:t>
            </a:fld>
            <a:endParaRPr lang="zh-CN" altLang="en-US"/>
          </a:p>
        </p:txBody>
      </p:sp>
      <p:sp>
        <p:nvSpPr>
          <p:cNvPr id="5" name="页脚占位符 4"/>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8735"/>
            <a:ext cx="2133600" cy="273928"/>
          </a:xfrm>
          <a:prstGeom prst="rect">
            <a:avLst/>
          </a:prstGeom>
        </p:spPr>
        <p:txBody>
          <a:bodyPr/>
          <a:lstStyle/>
          <a:p>
            <a:fld id="{73EABE68-FDAD-4952-A465-0B19B793ABCE}" type="slidenum">
              <a:rPr lang="zh-CN" altLang="en-US" smtClean="0"/>
              <a:t>‹#›</a:t>
            </a:fld>
            <a:endParaRPr lang="zh-CN" altLang="en-US"/>
          </a:p>
        </p:txBody>
      </p:sp>
    </p:spTree>
  </p:cSld>
  <p:clrMapOvr>
    <a:masterClrMapping/>
  </p:clrMapOvr>
  <p:transition spd="slow" advClick="0" advTm="0">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154829"/>
            <a:ext cx="2057400" cy="329309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154829"/>
            <a:ext cx="6019800" cy="329309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4768735"/>
            <a:ext cx="2133600" cy="273928"/>
          </a:xfrm>
          <a:prstGeom prst="rect">
            <a:avLst/>
          </a:prstGeom>
        </p:spPr>
        <p:txBody>
          <a:bodyPr/>
          <a:lstStyle/>
          <a:p>
            <a:fld id="{23973558-D651-4DF4-808D-CB32CBBF6283}" type="datetimeFigureOut">
              <a:rPr lang="zh-CN" altLang="en-US" smtClean="0"/>
              <a:t>2021/1/1</a:t>
            </a:fld>
            <a:endParaRPr lang="zh-CN" altLang="en-US"/>
          </a:p>
        </p:txBody>
      </p:sp>
      <p:sp>
        <p:nvSpPr>
          <p:cNvPr id="5" name="页脚占位符 4"/>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8735"/>
            <a:ext cx="2133600" cy="273928"/>
          </a:xfrm>
          <a:prstGeom prst="rect">
            <a:avLst/>
          </a:prstGeom>
        </p:spPr>
        <p:txBody>
          <a:bodyPr/>
          <a:lstStyle/>
          <a:p>
            <a:fld id="{73EABE68-FDAD-4952-A465-0B19B793ABCE}" type="slidenum">
              <a:rPr lang="zh-CN" altLang="en-US" smtClean="0"/>
              <a:t>‹#›</a:t>
            </a:fld>
            <a:endParaRPr lang="zh-CN" altLang="en-US"/>
          </a:p>
        </p:txBody>
      </p:sp>
    </p:spTree>
  </p:cSld>
  <p:clrMapOvr>
    <a:masterClrMapping/>
  </p:clrMapOvr>
  <p:transition spd="slow" advClick="0" advTm="0">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15" name="任意多边形 14"/>
          <p:cNvSpPr/>
          <p:nvPr userDrawn="1"/>
        </p:nvSpPr>
        <p:spPr>
          <a:xfrm>
            <a:off x="8711160" y="4723360"/>
            <a:ext cx="432841" cy="432974"/>
          </a:xfrm>
          <a:custGeom>
            <a:avLst/>
            <a:gdLst>
              <a:gd name="connsiteX0" fmla="*/ 689548 w 1064301"/>
              <a:gd name="connsiteY0" fmla="*/ 0 h 1064301"/>
              <a:gd name="connsiteX1" fmla="*/ 957951 w 1064301"/>
              <a:gd name="connsiteY1" fmla="*/ 54188 h 1064301"/>
              <a:gd name="connsiteX2" fmla="*/ 1064301 w 1064301"/>
              <a:gd name="connsiteY2" fmla="*/ 111913 h 1064301"/>
              <a:gd name="connsiteX3" fmla="*/ 1064301 w 1064301"/>
              <a:gd name="connsiteY3" fmla="*/ 1064301 h 1064301"/>
              <a:gd name="connsiteX4" fmla="*/ 111913 w 1064301"/>
              <a:gd name="connsiteY4" fmla="*/ 1064301 h 1064301"/>
              <a:gd name="connsiteX5" fmla="*/ 54188 w 1064301"/>
              <a:gd name="connsiteY5" fmla="*/ 957951 h 1064301"/>
              <a:gd name="connsiteX6" fmla="*/ 0 w 1064301"/>
              <a:gd name="connsiteY6" fmla="*/ 689548 h 1064301"/>
              <a:gd name="connsiteX7" fmla="*/ 689548 w 1064301"/>
              <a:gd name="connsiteY7" fmla="*/ 0 h 1064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64301" h="1064301">
                <a:moveTo>
                  <a:pt x="689548" y="0"/>
                </a:moveTo>
                <a:cubicBezTo>
                  <a:pt x="784755" y="0"/>
                  <a:pt x="875455" y="19295"/>
                  <a:pt x="957951" y="54188"/>
                </a:cubicBezTo>
                <a:lnTo>
                  <a:pt x="1064301" y="111913"/>
                </a:lnTo>
                <a:lnTo>
                  <a:pt x="1064301" y="1064301"/>
                </a:lnTo>
                <a:lnTo>
                  <a:pt x="111913" y="1064301"/>
                </a:lnTo>
                <a:lnTo>
                  <a:pt x="54188" y="957951"/>
                </a:lnTo>
                <a:cubicBezTo>
                  <a:pt x="19295" y="875455"/>
                  <a:pt x="0" y="784755"/>
                  <a:pt x="0" y="689548"/>
                </a:cubicBezTo>
                <a:cubicBezTo>
                  <a:pt x="0" y="308721"/>
                  <a:pt x="308721" y="0"/>
                  <a:pt x="689548" y="0"/>
                </a:cubicBezTo>
                <a:close/>
              </a:path>
            </a:pathLst>
          </a:cu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zh-CN" altLang="en-US"/>
          </a:p>
        </p:txBody>
      </p:sp>
      <p:sp>
        <p:nvSpPr>
          <p:cNvPr id="3" name="TextBox 15"/>
          <p:cNvSpPr txBox="1"/>
          <p:nvPr userDrawn="1"/>
        </p:nvSpPr>
        <p:spPr>
          <a:xfrm>
            <a:off x="8785275" y="4860172"/>
            <a:ext cx="340825" cy="221197"/>
          </a:xfrm>
          <a:prstGeom prst="rect">
            <a:avLst/>
          </a:prstGeom>
          <a:noFill/>
        </p:spPr>
        <p:txBody>
          <a:bodyPr wrap="square" lIns="51419" tIns="25709" rIns="51419" bIns="25709" rtlCol="0">
            <a:spAutoFit/>
          </a:bodyPr>
          <a:lstStyle/>
          <a:p>
            <a:pPr algn="ctr"/>
            <a:fld id="{2EEF1883-7A0E-4F66-9932-E581691AD397}" type="slidenum">
              <a:rPr lang="zh-CN" altLang="en-US" sz="1100" smtClean="0">
                <a:solidFill>
                  <a:schemeClr val="bg1">
                    <a:lumMod val="85000"/>
                  </a:schemeClr>
                </a:solidFill>
                <a:latin typeface="Arial Unicode MS" panose="020B0604020202020204" pitchFamily="34" charset="-122"/>
                <a:ea typeface="Arial Unicode MS" panose="020B0604020202020204" pitchFamily="34" charset="-122"/>
                <a:cs typeface="Arial Unicode MS" panose="020B0604020202020204" pitchFamily="34" charset="-122"/>
              </a:rPr>
              <a:t>‹#›</a:t>
            </a:fld>
            <a:r>
              <a:rPr lang="zh-CN" altLang="en-US" sz="1100" dirty="0">
                <a:solidFill>
                  <a:schemeClr val="bg1">
                    <a:lumMod val="85000"/>
                  </a:schemeClr>
                </a:solidFill>
                <a:latin typeface="Arial Unicode MS" panose="020B0604020202020204" pitchFamily="34" charset="-122"/>
                <a:ea typeface="Arial Unicode MS" panose="020B0604020202020204" pitchFamily="34" charset="-122"/>
                <a:cs typeface="Arial Unicode MS" panose="020B0604020202020204" pitchFamily="34" charset="-122"/>
              </a:rPr>
              <a:t> </a:t>
            </a:r>
            <a:endParaRPr lang="zh-CN" altLang="en-US" sz="1100" b="0" dirty="0">
              <a:solidFill>
                <a:schemeClr val="bg1">
                  <a:lumMod val="85000"/>
                </a:schemeClr>
              </a:solidFill>
              <a:latin typeface="Arial Unicode MS" panose="020B0604020202020204" pitchFamily="34" charset="-122"/>
              <a:ea typeface="Arial Unicode MS" panose="020B0604020202020204" pitchFamily="34" charset="-122"/>
              <a:cs typeface="Arial Unicode MS" panose="020B0604020202020204" pitchFamily="34" charset="-122"/>
            </a:endParaRPr>
          </a:p>
        </p:txBody>
      </p:sp>
    </p:spTree>
  </p:cSld>
  <p:clrMapOvr>
    <a:masterClrMapping/>
  </p:clrMapOvr>
  <p:transition spd="slow" advClick="0" advTm="0">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Full Screen Image">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5088"/>
          </a:xfrm>
          <a:prstGeom prst="rect">
            <a:avLst/>
          </a:prstGeom>
        </p:spPr>
      </p:pic>
      <p:sp>
        <p:nvSpPr>
          <p:cNvPr id="2" name="矩形 1"/>
          <p:cNvSpPr/>
          <p:nvPr userDrawn="1"/>
        </p:nvSpPr>
        <p:spPr>
          <a:xfrm>
            <a:off x="0" y="0"/>
            <a:ext cx="9144000" cy="5145088"/>
          </a:xfrm>
          <a:prstGeom prst="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9" tIns="34295" rIns="68589" bIns="34295" rtlCol="0" anchor="ctr"/>
          <a:lstStyle/>
          <a:p>
            <a:pPr algn="ctr"/>
            <a:endParaRPr lang="zh-CN" altLang="en-US"/>
          </a:p>
        </p:txBody>
      </p:sp>
      <p:sp>
        <p:nvSpPr>
          <p:cNvPr id="3" name="TextBox 1"/>
          <p:cNvSpPr txBox="1"/>
          <p:nvPr userDrawn="1"/>
        </p:nvSpPr>
        <p:spPr>
          <a:xfrm>
            <a:off x="3865651" y="368823"/>
            <a:ext cx="1292662" cy="300175"/>
          </a:xfrm>
          <a:prstGeom prst="rect">
            <a:avLst/>
          </a:prstGeom>
          <a:noFill/>
        </p:spPr>
        <p:txBody>
          <a:bodyPr wrap="none" lIns="68589" tIns="34295" rIns="68589" bIns="34295" rtlCol="0">
            <a:spAutoFit/>
          </a:bodyPr>
          <a:lstStyle/>
          <a:p>
            <a:pPr lvl="0" algn="ctr"/>
            <a:r>
              <a:rPr lang="zh-CN" altLang="en-US" sz="1500" b="1" dirty="0">
                <a:solidFill>
                  <a:prstClr val="black">
                    <a:lumMod val="65000"/>
                    <a:lumOff val="35000"/>
                  </a:prstClr>
                </a:solidFill>
                <a:latin typeface="Arial" panose="020B0604020202020204" pitchFamily="34" charset="0"/>
                <a:ea typeface="微软雅黑" panose="020B0503020204020204" pitchFamily="34" charset="-122"/>
                <a:sym typeface="Arial" panose="020B0604020202020204" pitchFamily="34" charset="0"/>
              </a:rPr>
              <a:t>点击添加标题</a:t>
            </a:r>
            <a:endParaRPr lang="en-US" altLang="zh-CN" sz="1500" b="1" dirty="0">
              <a:solidFill>
                <a:prstClr val="black">
                  <a:lumMod val="65000"/>
                  <a:lumOff val="35000"/>
                </a:prstClr>
              </a:solidFill>
              <a:latin typeface="Arial" panose="020B0604020202020204" pitchFamily="34" charset="0"/>
              <a:ea typeface="微软雅黑" panose="020B0503020204020204" pitchFamily="34" charset="-122"/>
              <a:sym typeface="Arial" panose="020B0604020202020204" pitchFamily="34" charset="0"/>
            </a:endParaRPr>
          </a:p>
        </p:txBody>
      </p:sp>
      <p:sp>
        <p:nvSpPr>
          <p:cNvPr id="4" name="TextBox 2"/>
          <p:cNvSpPr txBox="1"/>
          <p:nvPr userDrawn="1"/>
        </p:nvSpPr>
        <p:spPr>
          <a:xfrm>
            <a:off x="3274748" y="710767"/>
            <a:ext cx="2562232" cy="346356"/>
          </a:xfrm>
          <a:prstGeom prst="rect">
            <a:avLst/>
          </a:prstGeom>
          <a:noFill/>
        </p:spPr>
        <p:txBody>
          <a:bodyPr wrap="square" lIns="68589" tIns="34295" rIns="68589" bIns="34295" rtlCol="0">
            <a:spAutoFit/>
          </a:bodyPr>
          <a:lstStyle/>
          <a:p>
            <a:pPr algn="ctr"/>
            <a:r>
              <a:rPr lang="zh-CN" altLang="en-US" sz="900" dirty="0">
                <a:solidFill>
                  <a:schemeClr val="tx1">
                    <a:lumMod val="50000"/>
                    <a:lumOff val="50000"/>
                  </a:schemeClr>
                </a:solidFill>
                <a:latin typeface="Arial" panose="020B0604020202020204" pitchFamily="34" charset="0"/>
                <a:ea typeface="微软雅黑" panose="020B0503020204020204" pitchFamily="34" charset="-122"/>
                <a:cs typeface="Open Sans" panose="020B0606030504020204" pitchFamily="34" charset="0"/>
                <a:sym typeface="Arial" panose="020B0604020202020204" pitchFamily="34" charset="0"/>
              </a:rPr>
              <a:t>您的内容打在这里，或通过复制文本后在此选择粘贴，并选择只保留文字。</a:t>
            </a:r>
            <a:endParaRPr lang="en-US" sz="900" dirty="0">
              <a:solidFill>
                <a:schemeClr val="tx1">
                  <a:lumMod val="50000"/>
                  <a:lumOff val="50000"/>
                </a:schemeClr>
              </a:solidFill>
              <a:latin typeface="Arial" panose="020B0604020202020204" pitchFamily="34" charset="0"/>
              <a:ea typeface="微软雅黑" panose="020B0503020204020204" pitchFamily="34" charset="-122"/>
              <a:cs typeface="Open Sans" panose="020B0606030504020204" pitchFamily="34" charset="0"/>
              <a:sym typeface="Arial" panose="020B0604020202020204" pitchFamily="34" charset="0"/>
            </a:endParaRPr>
          </a:p>
        </p:txBody>
      </p:sp>
    </p:spTree>
  </p:cSld>
  <p:clrMapOvr>
    <a:masterClrMapping/>
  </p:clrMapOvr>
  <p:transition spd="slow" advClick="0" advTm="0">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Tree>
  </p:cSld>
  <p:clrMapOvr>
    <a:masterClrMapping/>
  </p:clrMapOvr>
  <p:transition advClick="0" advTm="0">
    <p:pull/>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两栏内容">
    <p:spTree>
      <p:nvGrpSpPr>
        <p:cNvPr id="1" name=""/>
        <p:cNvGrpSpPr/>
        <p:nvPr/>
      </p:nvGrpSpPr>
      <p:grpSpPr>
        <a:xfrm>
          <a:off x="0" y="0"/>
          <a:ext cx="0" cy="0"/>
          <a:chOff x="0" y="0"/>
          <a:chExt cx="0" cy="0"/>
        </a:xfrm>
      </p:grpSpPr>
    </p:spTree>
  </p:cSld>
  <p:clrMapOvr>
    <a:masterClrMapping/>
  </p:clrMapOvr>
  <p:transition spd="slow" advClick="0" advTm="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042"/>
            <a:ext cx="8229600" cy="857515"/>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457200" y="1200521"/>
            <a:ext cx="8229600" cy="3395520"/>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4768735"/>
            <a:ext cx="2133600" cy="273928"/>
          </a:xfrm>
          <a:prstGeom prst="rect">
            <a:avLst/>
          </a:prstGeom>
        </p:spPr>
        <p:txBody>
          <a:bodyPr/>
          <a:lstStyle/>
          <a:p>
            <a:fld id="{23973558-D651-4DF4-808D-CB32CBBF6283}" type="datetimeFigureOut">
              <a:rPr lang="zh-CN" altLang="en-US" smtClean="0"/>
              <a:t>2021/1/1</a:t>
            </a:fld>
            <a:endParaRPr lang="zh-CN" altLang="en-US"/>
          </a:p>
        </p:txBody>
      </p:sp>
      <p:sp>
        <p:nvSpPr>
          <p:cNvPr id="5" name="页脚占位符 4"/>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8735"/>
            <a:ext cx="2133600" cy="273928"/>
          </a:xfrm>
          <a:prstGeom prst="rect">
            <a:avLst/>
          </a:prstGeom>
        </p:spPr>
        <p:txBody>
          <a:bodyPr/>
          <a:lstStyle/>
          <a:p>
            <a:fld id="{73EABE68-FDAD-4952-A465-0B19B793ABCE}" type="slidenum">
              <a:rPr lang="zh-CN" altLang="en-US" smtClean="0"/>
              <a:t>‹#›</a:t>
            </a:fld>
            <a:endParaRPr lang="zh-CN" altLang="en-US"/>
          </a:p>
        </p:txBody>
      </p:sp>
    </p:spTree>
  </p:cSld>
  <p:clrMapOvr>
    <a:masterClrMapping/>
  </p:clrMapOvr>
  <p:transition spd="slow" advClick="0" advTm="0">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9" name="Slide Number Placeholder 5"/>
          <p:cNvSpPr>
            <a:spLocks noGrp="1"/>
          </p:cNvSpPr>
          <p:nvPr>
            <p:ph type="sldNum" sz="quarter" idx="4"/>
          </p:nvPr>
        </p:nvSpPr>
        <p:spPr>
          <a:xfrm>
            <a:off x="4381500" y="4870367"/>
            <a:ext cx="381000" cy="274722"/>
          </a:xfrm>
          <a:prstGeom prst="rect">
            <a:avLst/>
          </a:prstGeom>
        </p:spPr>
        <p:txBody>
          <a:bodyPr vert="horz" lIns="91440" tIns="45720" rIns="91440" bIns="45720" rtlCol="0" anchor="ctr"/>
          <a:lstStyle>
            <a:lvl1pPr algn="ctr">
              <a:defRPr sz="1000">
                <a:solidFill>
                  <a:srgbClr val="FFFFFF"/>
                </a:solidFill>
                <a:latin typeface="Glegoo"/>
                <a:cs typeface="Glegoo"/>
              </a:defRPr>
            </a:lvl1pPr>
          </a:lstStyle>
          <a:p>
            <a:fld id="{4F30D5C1-D155-2E40-A967-511B3BD0F2AE}" type="slidenum">
              <a:rPr lang="en-US" smtClean="0"/>
              <a:t>‹#›</a:t>
            </a:fld>
            <a:endParaRPr lang="en-US" dirty="0"/>
          </a:p>
        </p:txBody>
      </p:sp>
      <p:sp>
        <p:nvSpPr>
          <p:cNvPr id="10" name="Title 1"/>
          <p:cNvSpPr>
            <a:spLocks noGrp="1"/>
          </p:cNvSpPr>
          <p:nvPr>
            <p:ph type="title"/>
          </p:nvPr>
        </p:nvSpPr>
        <p:spPr>
          <a:xfrm>
            <a:off x="457201" y="285839"/>
            <a:ext cx="8229600" cy="857515"/>
          </a:xfrm>
          <a:prstGeom prst="rect">
            <a:avLst/>
          </a:prstGeom>
        </p:spPr>
        <p:txBody>
          <a:bodyPr>
            <a:normAutofit/>
          </a:bodyPr>
          <a:lstStyle>
            <a:lvl1pPr>
              <a:defRPr sz="2800">
                <a:solidFill>
                  <a:srgbClr val="48597F"/>
                </a:solidFill>
                <a:latin typeface="Lato Light"/>
                <a:cs typeface="Lato Light"/>
              </a:defRPr>
            </a:lvl1pPr>
          </a:lstStyle>
          <a:p>
            <a:r>
              <a:rPr lang="en-US" dirty="0"/>
              <a:t>Click to edit Master title style</a:t>
            </a:r>
          </a:p>
        </p:txBody>
      </p:sp>
      <p:sp>
        <p:nvSpPr>
          <p:cNvPr id="11" name="Text Placeholder 17"/>
          <p:cNvSpPr>
            <a:spLocks noGrp="1"/>
          </p:cNvSpPr>
          <p:nvPr>
            <p:ph type="body" sz="quarter" idx="23"/>
          </p:nvPr>
        </p:nvSpPr>
        <p:spPr>
          <a:xfrm>
            <a:off x="2057401" y="876571"/>
            <a:ext cx="5029200" cy="323950"/>
          </a:xfrm>
          <a:prstGeom prst="rect">
            <a:avLst/>
          </a:prstGeom>
        </p:spPr>
        <p:txBody>
          <a:bodyPr>
            <a:noAutofit/>
          </a:bodyPr>
          <a:lstStyle>
            <a:lvl1pPr marL="0" indent="0" algn="ctr">
              <a:buFontTx/>
              <a:buNone/>
              <a:defRPr sz="1200" i="0">
                <a:solidFill>
                  <a:srgbClr val="1399EE"/>
                </a:solidFill>
                <a:latin typeface="Glegoo"/>
                <a:cs typeface="Glegoo"/>
              </a:defRPr>
            </a:lvl1pPr>
            <a:lvl2pPr marL="457200" indent="0">
              <a:buFontTx/>
              <a:buNone/>
              <a:defRPr sz="1050">
                <a:latin typeface="Mission Gothic Regular" pitchFamily="50" charset="0"/>
              </a:defRPr>
            </a:lvl2pPr>
            <a:lvl3pPr marL="914400" indent="0">
              <a:buFontTx/>
              <a:buNone/>
              <a:defRPr sz="1050">
                <a:latin typeface="Mission Gothic Regular" pitchFamily="50" charset="0"/>
              </a:defRPr>
            </a:lvl3pPr>
            <a:lvl4pPr marL="1371600" indent="0">
              <a:buFontTx/>
              <a:buNone/>
              <a:defRPr sz="1050">
                <a:latin typeface="Mission Gothic Regular" pitchFamily="50" charset="0"/>
              </a:defRPr>
            </a:lvl4pPr>
            <a:lvl5pPr marL="1829435" indent="0">
              <a:buFontTx/>
              <a:buNone/>
              <a:defRPr sz="1050">
                <a:latin typeface="Mission Gothic Regular" pitchFamily="50" charset="0"/>
              </a:defRPr>
            </a:lvl5pPr>
          </a:lstStyle>
          <a:p>
            <a:pPr lvl="0"/>
            <a:endParaRPr lang="en-US" dirty="0"/>
          </a:p>
        </p:txBody>
      </p:sp>
    </p:spTree>
  </p:cSld>
  <p:clrMapOvr>
    <a:masterClrMapping/>
  </p:clrMapOvr>
  <p:transition advClick="0" advTm="0"/>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sp>
        <p:nvSpPr>
          <p:cNvPr id="2" name="矩形 1"/>
          <p:cNvSpPr/>
          <p:nvPr userDrawn="1"/>
        </p:nvSpPr>
        <p:spPr>
          <a:xfrm>
            <a:off x="253" y="196280"/>
            <a:ext cx="144024" cy="50405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72" tIns="34286" rIns="68572" bIns="34286" rtlCol="0" anchor="ctr"/>
          <a:lstStyle/>
          <a:p>
            <a:pPr algn="ctr" defTabSz="685800"/>
            <a:endParaRPr lang="zh-CN" altLang="en-US" sz="1400" dirty="0">
              <a:solidFill>
                <a:srgbClr val="E7E6E6">
                  <a:lumMod val="50000"/>
                </a:srgbClr>
              </a:solidFill>
              <a:cs typeface="+mn-ea"/>
              <a:sym typeface="+mn-lt"/>
            </a:endParaRPr>
          </a:p>
        </p:txBody>
      </p:sp>
      <p:sp>
        <p:nvSpPr>
          <p:cNvPr id="3" name="文本框 37"/>
          <p:cNvSpPr txBox="1"/>
          <p:nvPr userDrawn="1"/>
        </p:nvSpPr>
        <p:spPr>
          <a:xfrm>
            <a:off x="216273" y="196280"/>
            <a:ext cx="2189971" cy="315475"/>
          </a:xfrm>
          <a:prstGeom prst="rect">
            <a:avLst/>
          </a:prstGeom>
          <a:noFill/>
        </p:spPr>
        <p:txBody>
          <a:bodyPr wrap="none" lIns="68572" tIns="34286" rIns="68572" bIns="34286" rtlCol="0">
            <a:spAutoFit/>
          </a:bodyPr>
          <a:lstStyle/>
          <a:p>
            <a:pPr defTabSz="685800"/>
            <a:r>
              <a:rPr lang="zh-CN" altLang="en-US" sz="1600" dirty="0">
                <a:solidFill>
                  <a:schemeClr val="tx1">
                    <a:lumMod val="50000"/>
                    <a:lumOff val="50000"/>
                  </a:schemeClr>
                </a:solidFill>
                <a:latin typeface="微软雅黑" panose="020B0503020204020204" pitchFamily="34" charset="-122"/>
                <a:ea typeface="微软雅黑" panose="020B0503020204020204" pitchFamily="34" charset="-122"/>
                <a:cs typeface="+mn-ea"/>
                <a:sym typeface="+mn-lt"/>
              </a:rPr>
              <a:t>点击添加相关标题文字</a:t>
            </a:r>
          </a:p>
        </p:txBody>
      </p:sp>
      <p:sp>
        <p:nvSpPr>
          <p:cNvPr id="4" name="文本框 38"/>
          <p:cNvSpPr txBox="1"/>
          <p:nvPr userDrawn="1"/>
        </p:nvSpPr>
        <p:spPr>
          <a:xfrm>
            <a:off x="265225" y="520317"/>
            <a:ext cx="2038917" cy="207753"/>
          </a:xfrm>
          <a:prstGeom prst="rect">
            <a:avLst/>
          </a:prstGeom>
          <a:noFill/>
        </p:spPr>
        <p:txBody>
          <a:bodyPr wrap="square" lIns="68572" tIns="34286" rIns="68572" bIns="34286" rtlCol="0">
            <a:spAutoFit/>
          </a:bodyPr>
          <a:lstStyle/>
          <a:p>
            <a:pPr algn="dist" defTabSz="685800"/>
            <a:r>
              <a:rPr lang="en-US" altLang="zh-CN" sz="900" dirty="0">
                <a:solidFill>
                  <a:schemeClr val="tx1">
                    <a:lumMod val="50000"/>
                    <a:lumOff val="50000"/>
                  </a:schemeClr>
                </a:solidFill>
                <a:cs typeface="+mn-ea"/>
                <a:sym typeface="+mn-lt"/>
              </a:rPr>
              <a:t>ADD RELATED TITLE WORDS</a:t>
            </a:r>
            <a:endParaRPr lang="zh-CN" altLang="en-US" sz="900" dirty="0">
              <a:solidFill>
                <a:schemeClr val="tx1">
                  <a:lumMod val="50000"/>
                  <a:lumOff val="50000"/>
                </a:schemeClr>
              </a:solidFill>
              <a:cs typeface="+mn-ea"/>
              <a:sym typeface="+mn-lt"/>
            </a:endParaRPr>
          </a:p>
        </p:txBody>
      </p:sp>
    </p:spTree>
  </p:cSld>
  <p:clrMapOvr>
    <a:masterClrMapping/>
  </p:clrMapOvr>
  <p:transition spd="med" advClick="0" advTm="0">
    <p:push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6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457200" y="4768735"/>
            <a:ext cx="2133600" cy="273928"/>
          </a:xfrm>
          <a:prstGeom prst="rect">
            <a:avLst/>
          </a:prstGeom>
        </p:spPr>
        <p:txBody>
          <a:bodyPr/>
          <a:lstStyle/>
          <a:p>
            <a:fld id="{4AAED4E0-26D5-45A0-88C8-42D882EC83E6}" type="datetimeFigureOut">
              <a:rPr lang="zh-CN" altLang="en-US" smtClean="0"/>
              <a:t>2021/1/1</a:t>
            </a:fld>
            <a:endParaRPr lang="zh-CN" altLang="en-US"/>
          </a:p>
        </p:txBody>
      </p:sp>
      <p:sp>
        <p:nvSpPr>
          <p:cNvPr id="4" name="页脚占位符 3"/>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553200" y="4768735"/>
            <a:ext cx="2133600" cy="273928"/>
          </a:xfrm>
          <a:prstGeom prst="rect">
            <a:avLst/>
          </a:prstGeom>
        </p:spPr>
        <p:txBody>
          <a:bodyPr/>
          <a:lstStyle/>
          <a:p>
            <a:fld id="{B8353A18-43B1-46E0-BD29-54B47A049AF7}" type="slidenum">
              <a:rPr lang="zh-CN" altLang="en-US" smtClean="0"/>
              <a:t>‹#›</a:t>
            </a:fld>
            <a:endParaRPr lang="zh-CN" altLang="en-US"/>
          </a:p>
        </p:txBody>
      </p:sp>
      <p:sp>
        <p:nvSpPr>
          <p:cNvPr id="8" name="图片占位符 10"/>
          <p:cNvSpPr>
            <a:spLocks noGrp="1"/>
          </p:cNvSpPr>
          <p:nvPr>
            <p:ph type="pic" sz="quarter" idx="13"/>
          </p:nvPr>
        </p:nvSpPr>
        <p:spPr>
          <a:xfrm>
            <a:off x="1080309" y="1352967"/>
            <a:ext cx="3520266" cy="2716155"/>
          </a:xfrm>
          <a:custGeom>
            <a:avLst/>
            <a:gdLst>
              <a:gd name="connsiteX0" fmla="*/ 1338111 w 8898844"/>
              <a:gd name="connsiteY0" fmla="*/ 0 h 6864021"/>
              <a:gd name="connsiteX1" fmla="*/ 1659844 w 8898844"/>
              <a:gd name="connsiteY1" fmla="*/ 323013 h 6864021"/>
              <a:gd name="connsiteX2" fmla="*/ 1780494 w 8898844"/>
              <a:gd name="connsiteY2" fmla="*/ 282636 h 6864021"/>
              <a:gd name="connsiteX3" fmla="*/ 1941361 w 8898844"/>
              <a:gd name="connsiteY3" fmla="*/ 282636 h 6864021"/>
              <a:gd name="connsiteX4" fmla="*/ 1941361 w 8898844"/>
              <a:gd name="connsiteY4" fmla="*/ 242260 h 6864021"/>
              <a:gd name="connsiteX5" fmla="*/ 2182661 w 8898844"/>
              <a:gd name="connsiteY5" fmla="*/ 565272 h 6864021"/>
              <a:gd name="connsiteX6" fmla="*/ 2464178 w 8898844"/>
              <a:gd name="connsiteY6" fmla="*/ 686402 h 6864021"/>
              <a:gd name="connsiteX7" fmla="*/ 2423961 w 8898844"/>
              <a:gd name="connsiteY7" fmla="*/ 484519 h 6864021"/>
              <a:gd name="connsiteX8" fmla="*/ 2665261 w 8898844"/>
              <a:gd name="connsiteY8" fmla="*/ 686402 h 6864021"/>
              <a:gd name="connsiteX9" fmla="*/ 2986995 w 8898844"/>
              <a:gd name="connsiteY9" fmla="*/ 767155 h 6864021"/>
              <a:gd name="connsiteX10" fmla="*/ 3107644 w 8898844"/>
              <a:gd name="connsiteY10" fmla="*/ 969038 h 6864021"/>
              <a:gd name="connsiteX11" fmla="*/ 3268512 w 8898844"/>
              <a:gd name="connsiteY11" fmla="*/ 847909 h 6864021"/>
              <a:gd name="connsiteX12" fmla="*/ 3308727 w 8898844"/>
              <a:gd name="connsiteY12" fmla="*/ 888285 h 6864021"/>
              <a:gd name="connsiteX13" fmla="*/ 3147861 w 8898844"/>
              <a:gd name="connsiteY13" fmla="*/ 1009415 h 6864021"/>
              <a:gd name="connsiteX14" fmla="*/ 3550027 w 8898844"/>
              <a:gd name="connsiteY14" fmla="*/ 1170921 h 6864021"/>
              <a:gd name="connsiteX15" fmla="*/ 3630461 w 8898844"/>
              <a:gd name="connsiteY15" fmla="*/ 969038 h 6864021"/>
              <a:gd name="connsiteX16" fmla="*/ 3831544 w 8898844"/>
              <a:gd name="connsiteY16" fmla="*/ 1009415 h 6864021"/>
              <a:gd name="connsiteX17" fmla="*/ 3992411 w 8898844"/>
              <a:gd name="connsiteY17" fmla="*/ 1090168 h 6864021"/>
              <a:gd name="connsiteX18" fmla="*/ 4635878 w 8898844"/>
              <a:gd name="connsiteY18" fmla="*/ 1372804 h 6864021"/>
              <a:gd name="connsiteX19" fmla="*/ 4796744 w 8898844"/>
              <a:gd name="connsiteY19" fmla="*/ 1413181 h 6864021"/>
              <a:gd name="connsiteX20" fmla="*/ 4957610 w 8898844"/>
              <a:gd name="connsiteY20" fmla="*/ 1493934 h 6864021"/>
              <a:gd name="connsiteX21" fmla="*/ 5239128 w 8898844"/>
              <a:gd name="connsiteY21" fmla="*/ 1413181 h 6864021"/>
              <a:gd name="connsiteX22" fmla="*/ 5399994 w 8898844"/>
              <a:gd name="connsiteY22" fmla="*/ 1493934 h 6864021"/>
              <a:gd name="connsiteX23" fmla="*/ 5399994 w 8898844"/>
              <a:gd name="connsiteY23" fmla="*/ 1332428 h 6864021"/>
              <a:gd name="connsiteX24" fmla="*/ 6123894 w 8898844"/>
              <a:gd name="connsiteY24" fmla="*/ 1413181 h 6864021"/>
              <a:gd name="connsiteX25" fmla="*/ 6204328 w 8898844"/>
              <a:gd name="connsiteY25" fmla="*/ 1574687 h 6864021"/>
              <a:gd name="connsiteX26" fmla="*/ 6324978 w 8898844"/>
              <a:gd name="connsiteY26" fmla="*/ 1574687 h 6864021"/>
              <a:gd name="connsiteX27" fmla="*/ 6485844 w 8898844"/>
              <a:gd name="connsiteY27" fmla="*/ 1453558 h 6864021"/>
              <a:gd name="connsiteX28" fmla="*/ 6928228 w 8898844"/>
              <a:gd name="connsiteY28" fmla="*/ 1170921 h 6864021"/>
              <a:gd name="connsiteX29" fmla="*/ 6968444 w 8898844"/>
              <a:gd name="connsiteY29" fmla="*/ 1130545 h 6864021"/>
              <a:gd name="connsiteX30" fmla="*/ 7008660 w 8898844"/>
              <a:gd name="connsiteY30" fmla="*/ 1211298 h 6864021"/>
              <a:gd name="connsiteX31" fmla="*/ 7209744 w 8898844"/>
              <a:gd name="connsiteY31" fmla="*/ 969038 h 6864021"/>
              <a:gd name="connsiteX32" fmla="*/ 7290178 w 8898844"/>
              <a:gd name="connsiteY32" fmla="*/ 1049792 h 6864021"/>
              <a:gd name="connsiteX33" fmla="*/ 7611910 w 8898844"/>
              <a:gd name="connsiteY33" fmla="*/ 565272 h 6864021"/>
              <a:gd name="connsiteX34" fmla="*/ 7571694 w 8898844"/>
              <a:gd name="connsiteY34" fmla="*/ 524896 h 6864021"/>
              <a:gd name="connsiteX35" fmla="*/ 7491260 w 8898844"/>
              <a:gd name="connsiteY35" fmla="*/ 686402 h 6864021"/>
              <a:gd name="connsiteX36" fmla="*/ 7451044 w 8898844"/>
              <a:gd name="connsiteY36" fmla="*/ 646026 h 6864021"/>
              <a:gd name="connsiteX37" fmla="*/ 7491260 w 8898844"/>
              <a:gd name="connsiteY37" fmla="*/ 403766 h 6864021"/>
              <a:gd name="connsiteX38" fmla="*/ 7611910 w 8898844"/>
              <a:gd name="connsiteY38" fmla="*/ 323013 h 6864021"/>
              <a:gd name="connsiteX39" fmla="*/ 7692344 w 8898844"/>
              <a:gd name="connsiteY39" fmla="*/ 524896 h 6864021"/>
              <a:gd name="connsiteX40" fmla="*/ 7812994 w 8898844"/>
              <a:gd name="connsiteY40" fmla="*/ 282636 h 6864021"/>
              <a:gd name="connsiteX41" fmla="*/ 7853210 w 8898844"/>
              <a:gd name="connsiteY41" fmla="*/ 605649 h 6864021"/>
              <a:gd name="connsiteX42" fmla="*/ 8054294 w 8898844"/>
              <a:gd name="connsiteY42" fmla="*/ 444143 h 6864021"/>
              <a:gd name="connsiteX43" fmla="*/ 8295594 w 8898844"/>
              <a:gd name="connsiteY43" fmla="*/ 888285 h 6864021"/>
              <a:gd name="connsiteX44" fmla="*/ 8577111 w 8898844"/>
              <a:gd name="connsiteY44" fmla="*/ 767155 h 6864021"/>
              <a:gd name="connsiteX45" fmla="*/ 8577111 w 8898844"/>
              <a:gd name="connsiteY45" fmla="*/ 888285 h 6864021"/>
              <a:gd name="connsiteX46" fmla="*/ 8858627 w 8898844"/>
              <a:gd name="connsiteY46" fmla="*/ 1009415 h 6864021"/>
              <a:gd name="connsiteX47" fmla="*/ 8898844 w 8898844"/>
              <a:gd name="connsiteY47" fmla="*/ 1170921 h 6864021"/>
              <a:gd name="connsiteX48" fmla="*/ 8898844 w 8898844"/>
              <a:gd name="connsiteY48" fmla="*/ 1211298 h 6864021"/>
              <a:gd name="connsiteX49" fmla="*/ 8737977 w 8898844"/>
              <a:gd name="connsiteY49" fmla="*/ 1655441 h 6864021"/>
              <a:gd name="connsiteX50" fmla="*/ 8536894 w 8898844"/>
              <a:gd name="connsiteY50" fmla="*/ 1816947 h 6864021"/>
              <a:gd name="connsiteX51" fmla="*/ 8335810 w 8898844"/>
              <a:gd name="connsiteY51" fmla="*/ 2059207 h 6864021"/>
              <a:gd name="connsiteX52" fmla="*/ 8255378 w 8898844"/>
              <a:gd name="connsiteY52" fmla="*/ 2139960 h 6864021"/>
              <a:gd name="connsiteX53" fmla="*/ 8456461 w 8898844"/>
              <a:gd name="connsiteY53" fmla="*/ 2664855 h 6864021"/>
              <a:gd name="connsiteX54" fmla="*/ 8456461 w 8898844"/>
              <a:gd name="connsiteY54" fmla="*/ 2907115 h 6864021"/>
              <a:gd name="connsiteX55" fmla="*/ 8054294 w 8898844"/>
              <a:gd name="connsiteY55" fmla="*/ 3512764 h 6864021"/>
              <a:gd name="connsiteX56" fmla="*/ 8134728 w 8898844"/>
              <a:gd name="connsiteY56" fmla="*/ 3512764 h 6864021"/>
              <a:gd name="connsiteX57" fmla="*/ 8416244 w 8898844"/>
              <a:gd name="connsiteY57" fmla="*/ 3189751 h 6864021"/>
              <a:gd name="connsiteX58" fmla="*/ 8416244 w 8898844"/>
              <a:gd name="connsiteY58" fmla="*/ 3391634 h 6864021"/>
              <a:gd name="connsiteX59" fmla="*/ 8496677 w 8898844"/>
              <a:gd name="connsiteY59" fmla="*/ 3674270 h 6864021"/>
              <a:gd name="connsiteX60" fmla="*/ 8215160 w 8898844"/>
              <a:gd name="connsiteY60" fmla="*/ 4360673 h 6864021"/>
              <a:gd name="connsiteX61" fmla="*/ 7933644 w 8898844"/>
              <a:gd name="connsiteY61" fmla="*/ 4845192 h 6864021"/>
              <a:gd name="connsiteX62" fmla="*/ 7812994 w 8898844"/>
              <a:gd name="connsiteY62" fmla="*/ 4925945 h 6864021"/>
              <a:gd name="connsiteX63" fmla="*/ 7692344 w 8898844"/>
              <a:gd name="connsiteY63" fmla="*/ 5127828 h 6864021"/>
              <a:gd name="connsiteX64" fmla="*/ 7491260 w 8898844"/>
              <a:gd name="connsiteY64" fmla="*/ 5329711 h 6864021"/>
              <a:gd name="connsiteX65" fmla="*/ 7491260 w 8898844"/>
              <a:gd name="connsiteY65" fmla="*/ 5450841 h 6864021"/>
              <a:gd name="connsiteX66" fmla="*/ 6968444 w 8898844"/>
              <a:gd name="connsiteY66" fmla="*/ 6096866 h 6864021"/>
              <a:gd name="connsiteX67" fmla="*/ 6767360 w 8898844"/>
              <a:gd name="connsiteY67" fmla="*/ 6258373 h 6864021"/>
              <a:gd name="connsiteX68" fmla="*/ 6767360 w 8898844"/>
              <a:gd name="connsiteY68" fmla="*/ 6217996 h 6864021"/>
              <a:gd name="connsiteX69" fmla="*/ 6888010 w 8898844"/>
              <a:gd name="connsiteY69" fmla="*/ 6016113 h 6864021"/>
              <a:gd name="connsiteX70" fmla="*/ 6284760 w 8898844"/>
              <a:gd name="connsiteY70" fmla="*/ 6339126 h 6864021"/>
              <a:gd name="connsiteX71" fmla="*/ 6003244 w 8898844"/>
              <a:gd name="connsiteY71" fmla="*/ 6379502 h 6864021"/>
              <a:gd name="connsiteX72" fmla="*/ 4836960 w 8898844"/>
              <a:gd name="connsiteY72" fmla="*/ 6702515 h 6864021"/>
              <a:gd name="connsiteX73" fmla="*/ 2986995 w 8898844"/>
              <a:gd name="connsiteY73" fmla="*/ 6823645 h 6864021"/>
              <a:gd name="connsiteX74" fmla="*/ 1338111 w 8898844"/>
              <a:gd name="connsiteY74" fmla="*/ 6217996 h 6864021"/>
              <a:gd name="connsiteX75" fmla="*/ 815294 w 8898844"/>
              <a:gd name="connsiteY75" fmla="*/ 5773854 h 6864021"/>
              <a:gd name="connsiteX76" fmla="*/ 654428 w 8898844"/>
              <a:gd name="connsiteY76" fmla="*/ 5693100 h 6864021"/>
              <a:gd name="connsiteX77" fmla="*/ 372911 w 8898844"/>
              <a:gd name="connsiteY77" fmla="*/ 5491217 h 6864021"/>
              <a:gd name="connsiteX78" fmla="*/ 372911 w 8898844"/>
              <a:gd name="connsiteY78" fmla="*/ 5450841 h 6864021"/>
              <a:gd name="connsiteX79" fmla="*/ 51178 w 8898844"/>
              <a:gd name="connsiteY79" fmla="*/ 4966322 h 6864021"/>
              <a:gd name="connsiteX80" fmla="*/ 91394 w 8898844"/>
              <a:gd name="connsiteY80" fmla="*/ 4925945 h 6864021"/>
              <a:gd name="connsiteX81" fmla="*/ 493561 w 8898844"/>
              <a:gd name="connsiteY81" fmla="*/ 5208581 h 6864021"/>
              <a:gd name="connsiteX82" fmla="*/ 1016378 w 8898844"/>
              <a:gd name="connsiteY82" fmla="*/ 5450841 h 6864021"/>
              <a:gd name="connsiteX83" fmla="*/ 1257678 w 8898844"/>
              <a:gd name="connsiteY83" fmla="*/ 5410464 h 6864021"/>
              <a:gd name="connsiteX84" fmla="*/ 4394578 w 8898844"/>
              <a:gd name="connsiteY84" fmla="*/ 6016113 h 6864021"/>
              <a:gd name="connsiteX85" fmla="*/ 4113061 w 8898844"/>
              <a:gd name="connsiteY85" fmla="*/ 6016113 h 6864021"/>
              <a:gd name="connsiteX86" fmla="*/ 1458761 w 8898844"/>
              <a:gd name="connsiteY86" fmla="*/ 5329711 h 6864021"/>
              <a:gd name="connsiteX87" fmla="*/ 1137028 w 8898844"/>
              <a:gd name="connsiteY87" fmla="*/ 5127828 h 6864021"/>
              <a:gd name="connsiteX88" fmla="*/ 533778 w 8898844"/>
              <a:gd name="connsiteY88" fmla="*/ 4643309 h 6864021"/>
              <a:gd name="connsiteX89" fmla="*/ 453344 w 8898844"/>
              <a:gd name="connsiteY89" fmla="*/ 4481802 h 6864021"/>
              <a:gd name="connsiteX90" fmla="*/ 252261 w 8898844"/>
              <a:gd name="connsiteY90" fmla="*/ 4118413 h 6864021"/>
              <a:gd name="connsiteX91" fmla="*/ 10961 w 8898844"/>
              <a:gd name="connsiteY91" fmla="*/ 3755024 h 6864021"/>
              <a:gd name="connsiteX92" fmla="*/ 91394 w 8898844"/>
              <a:gd name="connsiteY92" fmla="*/ 3512764 h 6864021"/>
              <a:gd name="connsiteX93" fmla="*/ 171828 w 8898844"/>
              <a:gd name="connsiteY93" fmla="*/ 3432011 h 6864021"/>
              <a:gd name="connsiteX94" fmla="*/ 413128 w 8898844"/>
              <a:gd name="connsiteY94" fmla="*/ 3674270 h 6864021"/>
              <a:gd name="connsiteX95" fmla="*/ 453344 w 8898844"/>
              <a:gd name="connsiteY95" fmla="*/ 3472387 h 6864021"/>
              <a:gd name="connsiteX96" fmla="*/ 493561 w 8898844"/>
              <a:gd name="connsiteY96" fmla="*/ 3674270 h 6864021"/>
              <a:gd name="connsiteX97" fmla="*/ 895728 w 8898844"/>
              <a:gd name="connsiteY97" fmla="*/ 3674270 h 6864021"/>
              <a:gd name="connsiteX98" fmla="*/ 533778 w 8898844"/>
              <a:gd name="connsiteY98" fmla="*/ 3028245 h 6864021"/>
              <a:gd name="connsiteX99" fmla="*/ 815294 w 8898844"/>
              <a:gd name="connsiteY99" fmla="*/ 3230128 h 6864021"/>
              <a:gd name="connsiteX100" fmla="*/ 895728 w 8898844"/>
              <a:gd name="connsiteY100" fmla="*/ 3149375 h 6864021"/>
              <a:gd name="connsiteX101" fmla="*/ 453344 w 8898844"/>
              <a:gd name="connsiteY101" fmla="*/ 2705232 h 6864021"/>
              <a:gd name="connsiteX102" fmla="*/ 493561 w 8898844"/>
              <a:gd name="connsiteY102" fmla="*/ 2664855 h 6864021"/>
              <a:gd name="connsiteX103" fmla="*/ 614211 w 8898844"/>
              <a:gd name="connsiteY103" fmla="*/ 2785986 h 6864021"/>
              <a:gd name="connsiteX104" fmla="*/ 815294 w 8898844"/>
              <a:gd name="connsiteY104" fmla="*/ 2866739 h 6864021"/>
              <a:gd name="connsiteX105" fmla="*/ 1177244 w 8898844"/>
              <a:gd name="connsiteY105" fmla="*/ 3028245 h 6864021"/>
              <a:gd name="connsiteX106" fmla="*/ 1619628 w 8898844"/>
              <a:gd name="connsiteY106" fmla="*/ 3108998 h 6864021"/>
              <a:gd name="connsiteX107" fmla="*/ 1659844 w 8898844"/>
              <a:gd name="connsiteY107" fmla="*/ 3028245 h 6864021"/>
              <a:gd name="connsiteX108" fmla="*/ 2062011 w 8898844"/>
              <a:gd name="connsiteY108" fmla="*/ 3149375 h 6864021"/>
              <a:gd name="connsiteX109" fmla="*/ 2464178 w 8898844"/>
              <a:gd name="connsiteY109" fmla="*/ 3310881 h 6864021"/>
              <a:gd name="connsiteX110" fmla="*/ 2062011 w 8898844"/>
              <a:gd name="connsiteY110" fmla="*/ 3149375 h 6864021"/>
              <a:gd name="connsiteX111" fmla="*/ 2062011 w 8898844"/>
              <a:gd name="connsiteY111" fmla="*/ 3028245 h 6864021"/>
              <a:gd name="connsiteX112" fmla="*/ 1820711 w 8898844"/>
              <a:gd name="connsiteY112" fmla="*/ 2745609 h 6864021"/>
              <a:gd name="connsiteX113" fmla="*/ 1740278 w 8898844"/>
              <a:gd name="connsiteY113" fmla="*/ 2907115 h 6864021"/>
              <a:gd name="connsiteX114" fmla="*/ 1619628 w 8898844"/>
              <a:gd name="connsiteY114" fmla="*/ 2705232 h 6864021"/>
              <a:gd name="connsiteX115" fmla="*/ 1137028 w 8898844"/>
              <a:gd name="connsiteY115" fmla="*/ 2301466 h 6864021"/>
              <a:gd name="connsiteX116" fmla="*/ 935944 w 8898844"/>
              <a:gd name="connsiteY116" fmla="*/ 2139960 h 6864021"/>
              <a:gd name="connsiteX117" fmla="*/ 654428 w 8898844"/>
              <a:gd name="connsiteY117" fmla="*/ 1816947 h 6864021"/>
              <a:gd name="connsiteX118" fmla="*/ 533778 w 8898844"/>
              <a:gd name="connsiteY118" fmla="*/ 1372804 h 6864021"/>
              <a:gd name="connsiteX119" fmla="*/ 815294 w 8898844"/>
              <a:gd name="connsiteY119" fmla="*/ 1413181 h 6864021"/>
              <a:gd name="connsiteX120" fmla="*/ 614211 w 8898844"/>
              <a:gd name="connsiteY120" fmla="*/ 524896 h 6864021"/>
              <a:gd name="connsiteX121" fmla="*/ 935944 w 8898844"/>
              <a:gd name="connsiteY121" fmla="*/ 726779 h 6864021"/>
              <a:gd name="connsiteX122" fmla="*/ 1137028 w 8898844"/>
              <a:gd name="connsiteY122" fmla="*/ 646026 h 6864021"/>
              <a:gd name="connsiteX123" fmla="*/ 1177244 w 8898844"/>
              <a:gd name="connsiteY123" fmla="*/ 807532 h 6864021"/>
              <a:gd name="connsiteX124" fmla="*/ 1297894 w 8898844"/>
              <a:gd name="connsiteY124" fmla="*/ 524896 h 6864021"/>
              <a:gd name="connsiteX125" fmla="*/ 1539194 w 8898844"/>
              <a:gd name="connsiteY125" fmla="*/ 969038 h 6864021"/>
              <a:gd name="connsiteX126" fmla="*/ 1775624 w 8898844"/>
              <a:gd name="connsiteY126" fmla="*/ 1113117 h 6864021"/>
              <a:gd name="connsiteX127" fmla="*/ 1808171 w 8898844"/>
              <a:gd name="connsiteY127" fmla="*/ 1096551 h 6864021"/>
              <a:gd name="connsiteX128" fmla="*/ 1820711 w 8898844"/>
              <a:gd name="connsiteY128" fmla="*/ 1130545 h 6864021"/>
              <a:gd name="connsiteX129" fmla="*/ 1821120 w 8898844"/>
              <a:gd name="connsiteY129" fmla="*/ 1129164 h 6864021"/>
              <a:gd name="connsiteX130" fmla="*/ 1821339 w 8898844"/>
              <a:gd name="connsiteY130" fmla="*/ 1150102 h 6864021"/>
              <a:gd name="connsiteX131" fmla="*/ 1860928 w 8898844"/>
              <a:gd name="connsiteY131" fmla="*/ 1292051 h 6864021"/>
              <a:gd name="connsiteX132" fmla="*/ 2182661 w 8898844"/>
              <a:gd name="connsiteY132" fmla="*/ 1655441 h 6864021"/>
              <a:gd name="connsiteX133" fmla="*/ 2383744 w 8898844"/>
              <a:gd name="connsiteY133" fmla="*/ 1615064 h 6864021"/>
              <a:gd name="connsiteX134" fmla="*/ 1981578 w 8898844"/>
              <a:gd name="connsiteY134" fmla="*/ 1049792 h 6864021"/>
              <a:gd name="connsiteX135" fmla="*/ 1860928 w 8898844"/>
              <a:gd name="connsiteY135" fmla="*/ 1292051 h 6864021"/>
              <a:gd name="connsiteX136" fmla="*/ 1901144 w 8898844"/>
              <a:gd name="connsiteY136" fmla="*/ 1090168 h 6864021"/>
              <a:gd name="connsiteX137" fmla="*/ 1827623 w 8898844"/>
              <a:gd name="connsiteY137" fmla="*/ 1107202 h 6864021"/>
              <a:gd name="connsiteX138" fmla="*/ 1821120 w 8898844"/>
              <a:gd name="connsiteY138" fmla="*/ 1129164 h 6864021"/>
              <a:gd name="connsiteX139" fmla="*/ 1820711 w 8898844"/>
              <a:gd name="connsiteY139" fmla="*/ 1090168 h 6864021"/>
              <a:gd name="connsiteX140" fmla="*/ 1808171 w 8898844"/>
              <a:gd name="connsiteY140" fmla="*/ 1096551 h 6864021"/>
              <a:gd name="connsiteX141" fmla="*/ 1797147 w 8898844"/>
              <a:gd name="connsiteY141" fmla="*/ 1066668 h 6864021"/>
              <a:gd name="connsiteX142" fmla="*/ 1579411 w 8898844"/>
              <a:gd name="connsiteY142" fmla="*/ 646026 h 6864021"/>
              <a:gd name="connsiteX143" fmla="*/ 1539194 w 8898844"/>
              <a:gd name="connsiteY143" fmla="*/ 686402 h 6864021"/>
              <a:gd name="connsiteX144" fmla="*/ 1458761 w 8898844"/>
              <a:gd name="connsiteY144" fmla="*/ 444143 h 6864021"/>
              <a:gd name="connsiteX145" fmla="*/ 1297894 w 8898844"/>
              <a:gd name="connsiteY145" fmla="*/ 121130 h 6864021"/>
              <a:gd name="connsiteX146" fmla="*/ 1338111 w 8898844"/>
              <a:gd name="connsiteY146" fmla="*/ 0 h 6864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8898844" h="6864021">
                <a:moveTo>
                  <a:pt x="1338111" y="0"/>
                </a:moveTo>
                <a:cubicBezTo>
                  <a:pt x="1458761" y="121130"/>
                  <a:pt x="1539194" y="242260"/>
                  <a:pt x="1659844" y="323013"/>
                </a:cubicBezTo>
                <a:cubicBezTo>
                  <a:pt x="1700061" y="323013"/>
                  <a:pt x="1740278" y="282636"/>
                  <a:pt x="1780494" y="282636"/>
                </a:cubicBezTo>
                <a:cubicBezTo>
                  <a:pt x="1820711" y="242260"/>
                  <a:pt x="1901144" y="282636"/>
                  <a:pt x="1941361" y="282636"/>
                </a:cubicBezTo>
                <a:cubicBezTo>
                  <a:pt x="1941361" y="282636"/>
                  <a:pt x="1941361" y="242260"/>
                  <a:pt x="1941361" y="242260"/>
                </a:cubicBezTo>
                <a:cubicBezTo>
                  <a:pt x="2021794" y="363390"/>
                  <a:pt x="2102227" y="484519"/>
                  <a:pt x="2182661" y="565272"/>
                </a:cubicBezTo>
                <a:cubicBezTo>
                  <a:pt x="2263094" y="605649"/>
                  <a:pt x="2383744" y="646026"/>
                  <a:pt x="2464178" y="686402"/>
                </a:cubicBezTo>
                <a:cubicBezTo>
                  <a:pt x="2464178" y="646026"/>
                  <a:pt x="2423961" y="605649"/>
                  <a:pt x="2423961" y="484519"/>
                </a:cubicBezTo>
                <a:cubicBezTo>
                  <a:pt x="2504394" y="605649"/>
                  <a:pt x="2584827" y="686402"/>
                  <a:pt x="2665261" y="686402"/>
                </a:cubicBezTo>
                <a:cubicBezTo>
                  <a:pt x="2785911" y="686402"/>
                  <a:pt x="2866344" y="726779"/>
                  <a:pt x="2986995" y="767155"/>
                </a:cubicBezTo>
                <a:cubicBezTo>
                  <a:pt x="3107644" y="807532"/>
                  <a:pt x="3147861" y="807532"/>
                  <a:pt x="3107644" y="969038"/>
                </a:cubicBezTo>
                <a:cubicBezTo>
                  <a:pt x="3188078" y="928662"/>
                  <a:pt x="3228295" y="888285"/>
                  <a:pt x="3268512" y="847909"/>
                </a:cubicBezTo>
                <a:cubicBezTo>
                  <a:pt x="3268512" y="847909"/>
                  <a:pt x="3268512" y="847909"/>
                  <a:pt x="3308727" y="888285"/>
                </a:cubicBezTo>
                <a:cubicBezTo>
                  <a:pt x="3228295" y="928662"/>
                  <a:pt x="3188078" y="969038"/>
                  <a:pt x="3147861" y="1009415"/>
                </a:cubicBezTo>
                <a:cubicBezTo>
                  <a:pt x="3268512" y="1049792"/>
                  <a:pt x="3389161" y="1130545"/>
                  <a:pt x="3550027" y="1170921"/>
                </a:cubicBezTo>
                <a:cubicBezTo>
                  <a:pt x="3590244" y="1130545"/>
                  <a:pt x="3630461" y="1009415"/>
                  <a:pt x="3630461" y="969038"/>
                </a:cubicBezTo>
                <a:cubicBezTo>
                  <a:pt x="3710894" y="969038"/>
                  <a:pt x="3791327" y="969038"/>
                  <a:pt x="3831544" y="1009415"/>
                </a:cubicBezTo>
                <a:cubicBezTo>
                  <a:pt x="3871761" y="1009415"/>
                  <a:pt x="3952194" y="1049792"/>
                  <a:pt x="3992411" y="1090168"/>
                </a:cubicBezTo>
                <a:cubicBezTo>
                  <a:pt x="4153277" y="1332428"/>
                  <a:pt x="4394578" y="1332428"/>
                  <a:pt x="4635878" y="1372804"/>
                </a:cubicBezTo>
                <a:cubicBezTo>
                  <a:pt x="4676094" y="1413181"/>
                  <a:pt x="4716310" y="1413181"/>
                  <a:pt x="4796744" y="1413181"/>
                </a:cubicBezTo>
                <a:cubicBezTo>
                  <a:pt x="4836960" y="1453558"/>
                  <a:pt x="4917394" y="1493934"/>
                  <a:pt x="4957610" y="1493934"/>
                </a:cubicBezTo>
                <a:cubicBezTo>
                  <a:pt x="5078260" y="1493934"/>
                  <a:pt x="5158694" y="1453558"/>
                  <a:pt x="5239128" y="1413181"/>
                </a:cubicBezTo>
                <a:cubicBezTo>
                  <a:pt x="5279344" y="1413181"/>
                  <a:pt x="5359778" y="1453558"/>
                  <a:pt x="5399994" y="1493934"/>
                </a:cubicBezTo>
                <a:cubicBezTo>
                  <a:pt x="5399994" y="1453558"/>
                  <a:pt x="5399994" y="1413181"/>
                  <a:pt x="5399994" y="1332428"/>
                </a:cubicBezTo>
                <a:cubicBezTo>
                  <a:pt x="5601078" y="1695817"/>
                  <a:pt x="5882594" y="1453558"/>
                  <a:pt x="6123894" y="1413181"/>
                </a:cubicBezTo>
                <a:cubicBezTo>
                  <a:pt x="6123894" y="1493934"/>
                  <a:pt x="6164110" y="1534311"/>
                  <a:pt x="6204328" y="1574687"/>
                </a:cubicBezTo>
                <a:cubicBezTo>
                  <a:pt x="6204328" y="1574687"/>
                  <a:pt x="6284760" y="1574687"/>
                  <a:pt x="6324978" y="1574687"/>
                </a:cubicBezTo>
                <a:cubicBezTo>
                  <a:pt x="6405410" y="1534311"/>
                  <a:pt x="6445628" y="1493934"/>
                  <a:pt x="6485844" y="1453558"/>
                </a:cubicBezTo>
                <a:cubicBezTo>
                  <a:pt x="6646710" y="1372804"/>
                  <a:pt x="6847794" y="1372804"/>
                  <a:pt x="6928228" y="1170921"/>
                </a:cubicBezTo>
                <a:cubicBezTo>
                  <a:pt x="6928228" y="1130545"/>
                  <a:pt x="6928228" y="1130545"/>
                  <a:pt x="6968444" y="1130545"/>
                </a:cubicBezTo>
                <a:cubicBezTo>
                  <a:pt x="6968444" y="1170921"/>
                  <a:pt x="7008660" y="1211298"/>
                  <a:pt x="7008660" y="1211298"/>
                </a:cubicBezTo>
                <a:cubicBezTo>
                  <a:pt x="7089094" y="1130545"/>
                  <a:pt x="7169528" y="1049792"/>
                  <a:pt x="7209744" y="969038"/>
                </a:cubicBezTo>
                <a:cubicBezTo>
                  <a:pt x="7249960" y="969038"/>
                  <a:pt x="7249960" y="1009415"/>
                  <a:pt x="7290178" y="1049792"/>
                </a:cubicBezTo>
                <a:cubicBezTo>
                  <a:pt x="7370610" y="888285"/>
                  <a:pt x="7571694" y="767155"/>
                  <a:pt x="7611910" y="565272"/>
                </a:cubicBezTo>
                <a:cubicBezTo>
                  <a:pt x="7571694" y="565272"/>
                  <a:pt x="7571694" y="524896"/>
                  <a:pt x="7571694" y="524896"/>
                </a:cubicBezTo>
                <a:cubicBezTo>
                  <a:pt x="7531478" y="565272"/>
                  <a:pt x="7491260" y="605649"/>
                  <a:pt x="7491260" y="686402"/>
                </a:cubicBezTo>
                <a:cubicBezTo>
                  <a:pt x="7451044" y="686402"/>
                  <a:pt x="7451044" y="686402"/>
                  <a:pt x="7451044" y="646026"/>
                </a:cubicBezTo>
                <a:cubicBezTo>
                  <a:pt x="7491260" y="565272"/>
                  <a:pt x="7491260" y="484519"/>
                  <a:pt x="7491260" y="403766"/>
                </a:cubicBezTo>
                <a:cubicBezTo>
                  <a:pt x="7531478" y="363390"/>
                  <a:pt x="7571694" y="363390"/>
                  <a:pt x="7611910" y="323013"/>
                </a:cubicBezTo>
                <a:cubicBezTo>
                  <a:pt x="7652128" y="403766"/>
                  <a:pt x="7692344" y="444143"/>
                  <a:pt x="7692344" y="524896"/>
                </a:cubicBezTo>
                <a:cubicBezTo>
                  <a:pt x="7732560" y="484519"/>
                  <a:pt x="7772778" y="403766"/>
                  <a:pt x="7812994" y="282636"/>
                </a:cubicBezTo>
                <a:cubicBezTo>
                  <a:pt x="7853210" y="403766"/>
                  <a:pt x="7853210" y="484519"/>
                  <a:pt x="7853210" y="605649"/>
                </a:cubicBezTo>
                <a:cubicBezTo>
                  <a:pt x="7933644" y="565272"/>
                  <a:pt x="7973860" y="524896"/>
                  <a:pt x="8054294" y="444143"/>
                </a:cubicBezTo>
                <a:cubicBezTo>
                  <a:pt x="8134728" y="605649"/>
                  <a:pt x="8215160" y="726779"/>
                  <a:pt x="8295594" y="888285"/>
                </a:cubicBezTo>
                <a:cubicBezTo>
                  <a:pt x="8376027" y="847909"/>
                  <a:pt x="8456461" y="807532"/>
                  <a:pt x="8577111" y="767155"/>
                </a:cubicBezTo>
                <a:cubicBezTo>
                  <a:pt x="8577111" y="807532"/>
                  <a:pt x="8577111" y="807532"/>
                  <a:pt x="8577111" y="888285"/>
                </a:cubicBezTo>
                <a:cubicBezTo>
                  <a:pt x="8737977" y="767155"/>
                  <a:pt x="8778194" y="888285"/>
                  <a:pt x="8858627" y="1009415"/>
                </a:cubicBezTo>
                <a:cubicBezTo>
                  <a:pt x="8858627" y="1049792"/>
                  <a:pt x="8898844" y="1130545"/>
                  <a:pt x="8898844" y="1170921"/>
                </a:cubicBezTo>
                <a:cubicBezTo>
                  <a:pt x="8898844" y="1211298"/>
                  <a:pt x="8898844" y="1211298"/>
                  <a:pt x="8898844" y="1211298"/>
                </a:cubicBezTo>
                <a:cubicBezTo>
                  <a:pt x="8858627" y="1372804"/>
                  <a:pt x="8818411" y="1534311"/>
                  <a:pt x="8737977" y="1655441"/>
                </a:cubicBezTo>
                <a:cubicBezTo>
                  <a:pt x="8697761" y="1736194"/>
                  <a:pt x="8617327" y="1776571"/>
                  <a:pt x="8536894" y="1816947"/>
                </a:cubicBezTo>
                <a:cubicBezTo>
                  <a:pt x="8496677" y="1897700"/>
                  <a:pt x="8416244" y="1978453"/>
                  <a:pt x="8335810" y="2059207"/>
                </a:cubicBezTo>
                <a:cubicBezTo>
                  <a:pt x="8295594" y="2099583"/>
                  <a:pt x="8255378" y="2099583"/>
                  <a:pt x="8255378" y="2139960"/>
                </a:cubicBezTo>
                <a:cubicBezTo>
                  <a:pt x="8215160" y="2382219"/>
                  <a:pt x="8416244" y="2462973"/>
                  <a:pt x="8456461" y="2664855"/>
                </a:cubicBezTo>
                <a:cubicBezTo>
                  <a:pt x="8496677" y="2745609"/>
                  <a:pt x="8536894" y="2826362"/>
                  <a:pt x="8456461" y="2907115"/>
                </a:cubicBezTo>
                <a:cubicBezTo>
                  <a:pt x="8295594" y="3108998"/>
                  <a:pt x="8215160" y="3310881"/>
                  <a:pt x="8054294" y="3512764"/>
                </a:cubicBezTo>
                <a:cubicBezTo>
                  <a:pt x="8094510" y="3512764"/>
                  <a:pt x="8094510" y="3512764"/>
                  <a:pt x="8134728" y="3512764"/>
                </a:cubicBezTo>
                <a:cubicBezTo>
                  <a:pt x="8215160" y="3432011"/>
                  <a:pt x="8295594" y="3310881"/>
                  <a:pt x="8416244" y="3189751"/>
                </a:cubicBezTo>
                <a:cubicBezTo>
                  <a:pt x="8416244" y="3310881"/>
                  <a:pt x="8416244" y="3351258"/>
                  <a:pt x="8416244" y="3391634"/>
                </a:cubicBezTo>
                <a:cubicBezTo>
                  <a:pt x="8577111" y="3472387"/>
                  <a:pt x="8536894" y="3593517"/>
                  <a:pt x="8496677" y="3674270"/>
                </a:cubicBezTo>
                <a:cubicBezTo>
                  <a:pt x="8416244" y="3916530"/>
                  <a:pt x="8335810" y="4118413"/>
                  <a:pt x="8215160" y="4360673"/>
                </a:cubicBezTo>
                <a:cubicBezTo>
                  <a:pt x="8134728" y="4522179"/>
                  <a:pt x="7933644" y="4643309"/>
                  <a:pt x="7933644" y="4845192"/>
                </a:cubicBezTo>
                <a:cubicBezTo>
                  <a:pt x="7933644" y="4885568"/>
                  <a:pt x="7853210" y="4885568"/>
                  <a:pt x="7812994" y="4925945"/>
                </a:cubicBezTo>
                <a:cubicBezTo>
                  <a:pt x="7772778" y="5006698"/>
                  <a:pt x="7732560" y="5127828"/>
                  <a:pt x="7692344" y="5127828"/>
                </a:cubicBezTo>
                <a:cubicBezTo>
                  <a:pt x="7531478" y="5087451"/>
                  <a:pt x="7531478" y="5248958"/>
                  <a:pt x="7491260" y="5329711"/>
                </a:cubicBezTo>
                <a:cubicBezTo>
                  <a:pt x="7491260" y="5370088"/>
                  <a:pt x="7491260" y="5410464"/>
                  <a:pt x="7491260" y="5450841"/>
                </a:cubicBezTo>
                <a:cubicBezTo>
                  <a:pt x="7290178" y="5652724"/>
                  <a:pt x="7129310" y="5894983"/>
                  <a:pt x="6968444" y="6096866"/>
                </a:cubicBezTo>
                <a:cubicBezTo>
                  <a:pt x="6928228" y="6177620"/>
                  <a:pt x="6847794" y="6217996"/>
                  <a:pt x="6767360" y="6258373"/>
                </a:cubicBezTo>
                <a:cubicBezTo>
                  <a:pt x="6767360" y="6258373"/>
                  <a:pt x="6767360" y="6258373"/>
                  <a:pt x="6767360" y="6217996"/>
                </a:cubicBezTo>
                <a:cubicBezTo>
                  <a:pt x="6807578" y="6177620"/>
                  <a:pt x="6847794" y="6096866"/>
                  <a:pt x="6888010" y="6016113"/>
                </a:cubicBezTo>
                <a:cubicBezTo>
                  <a:pt x="6686928" y="6137243"/>
                  <a:pt x="6485844" y="6258373"/>
                  <a:pt x="6284760" y="6339126"/>
                </a:cubicBezTo>
                <a:cubicBezTo>
                  <a:pt x="6204328" y="6379502"/>
                  <a:pt x="6083678" y="6339126"/>
                  <a:pt x="6003244" y="6379502"/>
                </a:cubicBezTo>
                <a:cubicBezTo>
                  <a:pt x="5601078" y="6500632"/>
                  <a:pt x="5239128" y="6621762"/>
                  <a:pt x="4836960" y="6702515"/>
                </a:cubicBezTo>
                <a:cubicBezTo>
                  <a:pt x="4233710" y="6864022"/>
                  <a:pt x="3630461" y="6904398"/>
                  <a:pt x="2986995" y="6823645"/>
                </a:cubicBezTo>
                <a:cubicBezTo>
                  <a:pt x="2383744" y="6783268"/>
                  <a:pt x="1860928" y="6541009"/>
                  <a:pt x="1338111" y="6217996"/>
                </a:cubicBezTo>
                <a:cubicBezTo>
                  <a:pt x="1177244" y="6096866"/>
                  <a:pt x="895728" y="6016113"/>
                  <a:pt x="815294" y="5773854"/>
                </a:cubicBezTo>
                <a:cubicBezTo>
                  <a:pt x="815294" y="5733477"/>
                  <a:pt x="694644" y="5733477"/>
                  <a:pt x="654428" y="5693100"/>
                </a:cubicBezTo>
                <a:cubicBezTo>
                  <a:pt x="573994" y="5652724"/>
                  <a:pt x="453344" y="5571971"/>
                  <a:pt x="372911" y="5491217"/>
                </a:cubicBezTo>
                <a:cubicBezTo>
                  <a:pt x="372911" y="5491217"/>
                  <a:pt x="413128" y="5450841"/>
                  <a:pt x="372911" y="5450841"/>
                </a:cubicBezTo>
                <a:cubicBezTo>
                  <a:pt x="252261" y="5289334"/>
                  <a:pt x="171828" y="5127828"/>
                  <a:pt x="51178" y="4966322"/>
                </a:cubicBezTo>
                <a:cubicBezTo>
                  <a:pt x="91394" y="4966322"/>
                  <a:pt x="91394" y="4966322"/>
                  <a:pt x="91394" y="4925945"/>
                </a:cubicBezTo>
                <a:cubicBezTo>
                  <a:pt x="252261" y="5047075"/>
                  <a:pt x="372911" y="5127828"/>
                  <a:pt x="493561" y="5208581"/>
                </a:cubicBezTo>
                <a:cubicBezTo>
                  <a:pt x="694644" y="5248958"/>
                  <a:pt x="855511" y="5329711"/>
                  <a:pt x="1016378" y="5450841"/>
                </a:cubicBezTo>
                <a:cubicBezTo>
                  <a:pt x="1056594" y="5450841"/>
                  <a:pt x="1137028" y="5410464"/>
                  <a:pt x="1257678" y="5410464"/>
                </a:cubicBezTo>
                <a:cubicBezTo>
                  <a:pt x="2343527" y="6137243"/>
                  <a:pt x="3710894" y="6298749"/>
                  <a:pt x="4394578" y="6016113"/>
                </a:cubicBezTo>
                <a:cubicBezTo>
                  <a:pt x="4314144" y="6016113"/>
                  <a:pt x="4193494" y="6016113"/>
                  <a:pt x="4113061" y="6016113"/>
                </a:cubicBezTo>
                <a:cubicBezTo>
                  <a:pt x="3147861" y="6056490"/>
                  <a:pt x="2263094" y="5894983"/>
                  <a:pt x="1458761" y="5329711"/>
                </a:cubicBezTo>
                <a:cubicBezTo>
                  <a:pt x="1378328" y="5248958"/>
                  <a:pt x="1257678" y="5208581"/>
                  <a:pt x="1137028" y="5127828"/>
                </a:cubicBezTo>
                <a:cubicBezTo>
                  <a:pt x="935944" y="4966322"/>
                  <a:pt x="734861" y="4804815"/>
                  <a:pt x="533778" y="4643309"/>
                </a:cubicBezTo>
                <a:cubicBezTo>
                  <a:pt x="493561" y="4643309"/>
                  <a:pt x="493561" y="4562556"/>
                  <a:pt x="453344" y="4481802"/>
                </a:cubicBezTo>
                <a:cubicBezTo>
                  <a:pt x="413128" y="4360673"/>
                  <a:pt x="372911" y="4199166"/>
                  <a:pt x="252261" y="4118413"/>
                </a:cubicBezTo>
                <a:cubicBezTo>
                  <a:pt x="131611" y="3997283"/>
                  <a:pt x="51178" y="3876153"/>
                  <a:pt x="10961" y="3755024"/>
                </a:cubicBezTo>
                <a:cubicBezTo>
                  <a:pt x="-29255" y="3674270"/>
                  <a:pt x="51178" y="3593517"/>
                  <a:pt x="91394" y="3512764"/>
                </a:cubicBezTo>
                <a:cubicBezTo>
                  <a:pt x="91394" y="3472387"/>
                  <a:pt x="131611" y="3472387"/>
                  <a:pt x="171828" y="3432011"/>
                </a:cubicBezTo>
                <a:cubicBezTo>
                  <a:pt x="252261" y="3512764"/>
                  <a:pt x="332694" y="3593517"/>
                  <a:pt x="413128" y="3674270"/>
                </a:cubicBezTo>
                <a:cubicBezTo>
                  <a:pt x="413128" y="3593517"/>
                  <a:pt x="453344" y="3553141"/>
                  <a:pt x="453344" y="3472387"/>
                </a:cubicBezTo>
                <a:cubicBezTo>
                  <a:pt x="493561" y="3553141"/>
                  <a:pt x="493561" y="3593517"/>
                  <a:pt x="493561" y="3674270"/>
                </a:cubicBezTo>
                <a:cubicBezTo>
                  <a:pt x="614211" y="3674270"/>
                  <a:pt x="734861" y="3674270"/>
                  <a:pt x="895728" y="3674270"/>
                </a:cubicBezTo>
                <a:cubicBezTo>
                  <a:pt x="453344" y="3149375"/>
                  <a:pt x="453344" y="3149375"/>
                  <a:pt x="533778" y="3028245"/>
                </a:cubicBezTo>
                <a:cubicBezTo>
                  <a:pt x="654428" y="3108998"/>
                  <a:pt x="734861" y="3149375"/>
                  <a:pt x="815294" y="3230128"/>
                </a:cubicBezTo>
                <a:cubicBezTo>
                  <a:pt x="855511" y="3189751"/>
                  <a:pt x="855511" y="3189751"/>
                  <a:pt x="895728" y="3149375"/>
                </a:cubicBezTo>
                <a:cubicBezTo>
                  <a:pt x="734861" y="2987869"/>
                  <a:pt x="614211" y="2866739"/>
                  <a:pt x="453344" y="2705232"/>
                </a:cubicBezTo>
                <a:cubicBezTo>
                  <a:pt x="493561" y="2705232"/>
                  <a:pt x="493561" y="2664855"/>
                  <a:pt x="493561" y="2664855"/>
                </a:cubicBezTo>
                <a:cubicBezTo>
                  <a:pt x="533778" y="2705232"/>
                  <a:pt x="573994" y="2745609"/>
                  <a:pt x="614211" y="2785986"/>
                </a:cubicBezTo>
                <a:cubicBezTo>
                  <a:pt x="694644" y="2785986"/>
                  <a:pt x="734861" y="2826362"/>
                  <a:pt x="815294" y="2866739"/>
                </a:cubicBezTo>
                <a:cubicBezTo>
                  <a:pt x="935944" y="2907115"/>
                  <a:pt x="1096811" y="2907115"/>
                  <a:pt x="1177244" y="3028245"/>
                </a:cubicBezTo>
                <a:cubicBezTo>
                  <a:pt x="1338111" y="3189751"/>
                  <a:pt x="1498978" y="3028245"/>
                  <a:pt x="1619628" y="3108998"/>
                </a:cubicBezTo>
                <a:cubicBezTo>
                  <a:pt x="1659844" y="3108998"/>
                  <a:pt x="1659844" y="3068622"/>
                  <a:pt x="1659844" y="3028245"/>
                </a:cubicBezTo>
                <a:cubicBezTo>
                  <a:pt x="1740278" y="3270504"/>
                  <a:pt x="1860928" y="3310881"/>
                  <a:pt x="2062011" y="3149375"/>
                </a:cubicBezTo>
                <a:cubicBezTo>
                  <a:pt x="2102227" y="3391634"/>
                  <a:pt x="2102227" y="3391634"/>
                  <a:pt x="2464178" y="3310881"/>
                </a:cubicBezTo>
                <a:cubicBezTo>
                  <a:pt x="2303311" y="3230128"/>
                  <a:pt x="2263094" y="3068622"/>
                  <a:pt x="2062011" y="3149375"/>
                </a:cubicBezTo>
                <a:cubicBezTo>
                  <a:pt x="2062011" y="3108998"/>
                  <a:pt x="2062011" y="3028245"/>
                  <a:pt x="2062011" y="3028245"/>
                </a:cubicBezTo>
                <a:cubicBezTo>
                  <a:pt x="1901144" y="3028245"/>
                  <a:pt x="1901144" y="2907115"/>
                  <a:pt x="1820711" y="2745609"/>
                </a:cubicBezTo>
                <a:cubicBezTo>
                  <a:pt x="1780494" y="2826362"/>
                  <a:pt x="1780494" y="2866739"/>
                  <a:pt x="1740278" y="2907115"/>
                </a:cubicBezTo>
                <a:cubicBezTo>
                  <a:pt x="1700061" y="2826362"/>
                  <a:pt x="1700061" y="2745609"/>
                  <a:pt x="1619628" y="2705232"/>
                </a:cubicBezTo>
                <a:cubicBezTo>
                  <a:pt x="1458761" y="2584102"/>
                  <a:pt x="1297894" y="2422596"/>
                  <a:pt x="1137028" y="2301466"/>
                </a:cubicBezTo>
                <a:cubicBezTo>
                  <a:pt x="1056594" y="2261090"/>
                  <a:pt x="976161" y="2220713"/>
                  <a:pt x="935944" y="2139960"/>
                </a:cubicBezTo>
                <a:cubicBezTo>
                  <a:pt x="855511" y="2018830"/>
                  <a:pt x="694644" y="2018830"/>
                  <a:pt x="654428" y="1816947"/>
                </a:cubicBezTo>
                <a:cubicBezTo>
                  <a:pt x="614211" y="1695817"/>
                  <a:pt x="573994" y="1534311"/>
                  <a:pt x="533778" y="1372804"/>
                </a:cubicBezTo>
                <a:cubicBezTo>
                  <a:pt x="654428" y="1413181"/>
                  <a:pt x="734861" y="1413181"/>
                  <a:pt x="815294" y="1413181"/>
                </a:cubicBezTo>
                <a:cubicBezTo>
                  <a:pt x="734861" y="1090168"/>
                  <a:pt x="694644" y="807532"/>
                  <a:pt x="614211" y="524896"/>
                </a:cubicBezTo>
                <a:cubicBezTo>
                  <a:pt x="815294" y="444143"/>
                  <a:pt x="855511" y="646026"/>
                  <a:pt x="935944" y="726779"/>
                </a:cubicBezTo>
                <a:cubicBezTo>
                  <a:pt x="1016378" y="726779"/>
                  <a:pt x="1056594" y="686402"/>
                  <a:pt x="1137028" y="646026"/>
                </a:cubicBezTo>
                <a:cubicBezTo>
                  <a:pt x="1137028" y="686402"/>
                  <a:pt x="1137028" y="726779"/>
                  <a:pt x="1177244" y="807532"/>
                </a:cubicBezTo>
                <a:cubicBezTo>
                  <a:pt x="1217461" y="686402"/>
                  <a:pt x="1257678" y="605649"/>
                  <a:pt x="1297894" y="524896"/>
                </a:cubicBezTo>
                <a:cubicBezTo>
                  <a:pt x="1378328" y="686402"/>
                  <a:pt x="1458761" y="847909"/>
                  <a:pt x="1539194" y="969038"/>
                </a:cubicBezTo>
                <a:cubicBezTo>
                  <a:pt x="1574384" y="1075027"/>
                  <a:pt x="1671155" y="1150102"/>
                  <a:pt x="1775624" y="1113117"/>
                </a:cubicBezTo>
                <a:lnTo>
                  <a:pt x="1808171" y="1096551"/>
                </a:lnTo>
                <a:lnTo>
                  <a:pt x="1820711" y="1130545"/>
                </a:lnTo>
                <a:lnTo>
                  <a:pt x="1821120" y="1129164"/>
                </a:lnTo>
                <a:lnTo>
                  <a:pt x="1821339" y="1150102"/>
                </a:lnTo>
                <a:cubicBezTo>
                  <a:pt x="1823225" y="1208774"/>
                  <a:pt x="1830765" y="1261769"/>
                  <a:pt x="1860928" y="1292051"/>
                </a:cubicBezTo>
                <a:cubicBezTo>
                  <a:pt x="1941361" y="1413181"/>
                  <a:pt x="2062011" y="1534311"/>
                  <a:pt x="2182661" y="1655441"/>
                </a:cubicBezTo>
                <a:cubicBezTo>
                  <a:pt x="2222877" y="1695817"/>
                  <a:pt x="2383744" y="1776571"/>
                  <a:pt x="2383744" y="1615064"/>
                </a:cubicBezTo>
                <a:cubicBezTo>
                  <a:pt x="2222877" y="1413181"/>
                  <a:pt x="1981578" y="1372804"/>
                  <a:pt x="1981578" y="1049792"/>
                </a:cubicBezTo>
                <a:cubicBezTo>
                  <a:pt x="1941361" y="1130545"/>
                  <a:pt x="1901144" y="1211298"/>
                  <a:pt x="1860928" y="1292051"/>
                </a:cubicBezTo>
                <a:cubicBezTo>
                  <a:pt x="1860928" y="1170921"/>
                  <a:pt x="1860928" y="1130545"/>
                  <a:pt x="1901144" y="1090168"/>
                </a:cubicBezTo>
                <a:cubicBezTo>
                  <a:pt x="1870982" y="1090168"/>
                  <a:pt x="1840819" y="1090168"/>
                  <a:pt x="1827623" y="1107202"/>
                </a:cubicBezTo>
                <a:lnTo>
                  <a:pt x="1821120" y="1129164"/>
                </a:lnTo>
                <a:lnTo>
                  <a:pt x="1820711" y="1090168"/>
                </a:lnTo>
                <a:lnTo>
                  <a:pt x="1808171" y="1096551"/>
                </a:lnTo>
                <a:lnTo>
                  <a:pt x="1797147" y="1066668"/>
                </a:lnTo>
                <a:cubicBezTo>
                  <a:pt x="1755359" y="910997"/>
                  <a:pt x="1790549" y="716685"/>
                  <a:pt x="1579411" y="646026"/>
                </a:cubicBezTo>
                <a:cubicBezTo>
                  <a:pt x="1579411" y="646026"/>
                  <a:pt x="1539194" y="686402"/>
                  <a:pt x="1539194" y="686402"/>
                </a:cubicBezTo>
                <a:cubicBezTo>
                  <a:pt x="1539194" y="605649"/>
                  <a:pt x="1498978" y="524896"/>
                  <a:pt x="1458761" y="444143"/>
                </a:cubicBezTo>
                <a:cubicBezTo>
                  <a:pt x="1418544" y="323013"/>
                  <a:pt x="1338111" y="242260"/>
                  <a:pt x="1297894" y="121130"/>
                </a:cubicBezTo>
                <a:cubicBezTo>
                  <a:pt x="1297894" y="121130"/>
                  <a:pt x="1297894" y="40377"/>
                  <a:pt x="1338111"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141560905"/>
      </p:ext>
    </p:extLst>
  </p:cSld>
  <p:clrMapOvr>
    <a:masterClrMapping/>
  </p:clrMapOvr>
  <mc:AlternateContent xmlns:mc="http://schemas.openxmlformats.org/markup-compatibility/2006" xmlns:p14="http://schemas.microsoft.com/office/powerpoint/2010/main">
    <mc:Choice Requires="p14">
      <p:transition spd="slow" p14:dur="2000" advClick="0" advTm="0"/>
    </mc:Choice>
    <mc:Fallback xmlns="">
      <p:transition spd="slow" advClick="0" advTm="0"/>
    </mc:Fallback>
  </mc:AlternateContent>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042"/>
            <a:ext cx="8229600" cy="857515"/>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457200" y="1200521"/>
            <a:ext cx="8229600" cy="3395520"/>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4768735"/>
            <a:ext cx="2133600" cy="273928"/>
          </a:xfrm>
          <a:prstGeom prst="rect">
            <a:avLst/>
          </a:prstGeom>
        </p:spPr>
        <p:txBody>
          <a:bodyPr/>
          <a:lstStyle/>
          <a:p>
            <a:fld id="{2E3AAC11-D570-4EA9-AFC0-30FB72BA45EB}" type="datetimeFigureOut">
              <a:rPr lang="zh-CN" altLang="en-US" smtClean="0">
                <a:solidFill>
                  <a:prstClr val="black"/>
                </a:solidFill>
              </a:rPr>
              <a:t>2021/1/1</a:t>
            </a:fld>
            <a:endParaRPr lang="zh-CN" altLang="en-US">
              <a:solidFill>
                <a:prstClr val="black"/>
              </a:solidFill>
            </a:endParaRPr>
          </a:p>
        </p:txBody>
      </p:sp>
      <p:sp>
        <p:nvSpPr>
          <p:cNvPr id="5" name="页脚占位符 4"/>
          <p:cNvSpPr>
            <a:spLocks noGrp="1"/>
          </p:cNvSpPr>
          <p:nvPr>
            <p:ph type="ftr" sz="quarter" idx="11"/>
          </p:nvPr>
        </p:nvSpPr>
        <p:spPr>
          <a:xfrm>
            <a:off x="3124200" y="4768735"/>
            <a:ext cx="2895600" cy="273928"/>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4768735"/>
            <a:ext cx="2133600" cy="273928"/>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6042"/>
            <a:ext cx="2057400" cy="4389999"/>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06042"/>
            <a:ext cx="6019800" cy="4389999"/>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457200" y="4768735"/>
            <a:ext cx="2133600" cy="273928"/>
          </a:xfrm>
          <a:prstGeom prst="rect">
            <a:avLst/>
          </a:prstGeom>
        </p:spPr>
        <p:txBody>
          <a:bodyPr/>
          <a:lstStyle/>
          <a:p>
            <a:fld id="{2E3AAC11-D570-4EA9-AFC0-30FB72BA45EB}" type="datetimeFigureOut">
              <a:rPr lang="zh-CN" altLang="en-US" smtClean="0">
                <a:solidFill>
                  <a:prstClr val="black"/>
                </a:solidFill>
              </a:rPr>
              <a:t>2021/1/1</a:t>
            </a:fld>
            <a:endParaRPr lang="zh-CN" altLang="en-US">
              <a:solidFill>
                <a:prstClr val="black"/>
              </a:solidFill>
            </a:endParaRPr>
          </a:p>
        </p:txBody>
      </p:sp>
      <p:sp>
        <p:nvSpPr>
          <p:cNvPr id="5" name="页脚占位符 4"/>
          <p:cNvSpPr>
            <a:spLocks noGrp="1"/>
          </p:cNvSpPr>
          <p:nvPr>
            <p:ph type="ftr" sz="quarter" idx="11"/>
          </p:nvPr>
        </p:nvSpPr>
        <p:spPr>
          <a:xfrm>
            <a:off x="3124200" y="4768735"/>
            <a:ext cx="2895600" cy="273928"/>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6553200" y="4768735"/>
            <a:ext cx="2133600" cy="273928"/>
          </a:xfrm>
          <a:prstGeom prst="rect">
            <a:avLst/>
          </a:prstGeom>
        </p:spPr>
        <p:txBody>
          <a:bodyPr/>
          <a:lstStyle/>
          <a:p>
            <a:fld id="{55ECCFAA-F4FB-487C-9F1E-C8836D0C3DC9}" type="slidenum">
              <a:rPr lang="zh-CN" altLang="en-US" smtClean="0">
                <a:solidFill>
                  <a:prstClr val="black"/>
                </a:solidFill>
              </a:rPr>
              <a:t>‹#›</a:t>
            </a:fld>
            <a:endParaRPr lang="zh-CN" altLang="en-US">
              <a:solidFill>
                <a:prstClr val="black"/>
              </a:solidFil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6196"/>
            <a:ext cx="7772400" cy="1021872"/>
          </a:xfrm>
          <a:prstGeom prst="rect">
            <a:avLst/>
          </a:prstGeo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180708"/>
            <a:ext cx="7772400" cy="1125488"/>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457200" y="4768735"/>
            <a:ext cx="2133600" cy="273928"/>
          </a:xfrm>
          <a:prstGeom prst="rect">
            <a:avLst/>
          </a:prstGeom>
        </p:spPr>
        <p:txBody>
          <a:bodyPr/>
          <a:lstStyle/>
          <a:p>
            <a:fld id="{23973558-D651-4DF4-808D-CB32CBBF6283}" type="datetimeFigureOut">
              <a:rPr lang="zh-CN" altLang="en-US" smtClean="0"/>
              <a:t>2021/1/1</a:t>
            </a:fld>
            <a:endParaRPr lang="zh-CN" altLang="en-US"/>
          </a:p>
        </p:txBody>
      </p:sp>
      <p:sp>
        <p:nvSpPr>
          <p:cNvPr id="5" name="页脚占位符 4"/>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6" name="灯片编号占位符 5"/>
          <p:cNvSpPr>
            <a:spLocks noGrp="1"/>
          </p:cNvSpPr>
          <p:nvPr>
            <p:ph type="sldNum" sz="quarter" idx="12"/>
          </p:nvPr>
        </p:nvSpPr>
        <p:spPr>
          <a:xfrm>
            <a:off x="6553200" y="4768735"/>
            <a:ext cx="2133600" cy="273928"/>
          </a:xfrm>
          <a:prstGeom prst="rect">
            <a:avLst/>
          </a:prstGeom>
        </p:spPr>
        <p:txBody>
          <a:bodyPr/>
          <a:lstStyle/>
          <a:p>
            <a:fld id="{73EABE68-FDAD-4952-A465-0B19B793ABCE}" type="slidenum">
              <a:rPr lang="zh-CN" altLang="en-US" smtClean="0"/>
              <a:t>‹#›</a:t>
            </a:fld>
            <a:endParaRPr lang="zh-CN" altLang="en-US"/>
          </a:p>
        </p:txBody>
      </p:sp>
    </p:spTree>
  </p:cSld>
  <p:clrMapOvr>
    <a:masterClrMapping/>
  </p:clrMapOvr>
  <p:transition spd="slow" advClick="0" advTm="0">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042"/>
            <a:ext cx="8229600" cy="857515"/>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457200" y="900391"/>
            <a:ext cx="4038600" cy="2547534"/>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900391"/>
            <a:ext cx="4038600" cy="2547534"/>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457200" y="4768735"/>
            <a:ext cx="2133600" cy="273928"/>
          </a:xfrm>
          <a:prstGeom prst="rect">
            <a:avLst/>
          </a:prstGeom>
        </p:spPr>
        <p:txBody>
          <a:bodyPr/>
          <a:lstStyle/>
          <a:p>
            <a:fld id="{23973558-D651-4DF4-808D-CB32CBBF6283}" type="datetimeFigureOut">
              <a:rPr lang="zh-CN" altLang="en-US" smtClean="0"/>
              <a:t>2021/1/1</a:t>
            </a:fld>
            <a:endParaRPr lang="zh-CN" altLang="en-US"/>
          </a:p>
        </p:txBody>
      </p:sp>
      <p:sp>
        <p:nvSpPr>
          <p:cNvPr id="6" name="页脚占位符 5"/>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7" name="灯片编号占位符 6"/>
          <p:cNvSpPr>
            <a:spLocks noGrp="1"/>
          </p:cNvSpPr>
          <p:nvPr>
            <p:ph type="sldNum" sz="quarter" idx="12"/>
          </p:nvPr>
        </p:nvSpPr>
        <p:spPr>
          <a:xfrm>
            <a:off x="6553200" y="4768735"/>
            <a:ext cx="2133600" cy="273928"/>
          </a:xfrm>
          <a:prstGeom prst="rect">
            <a:avLst/>
          </a:prstGeom>
        </p:spPr>
        <p:txBody>
          <a:bodyPr/>
          <a:lstStyle/>
          <a:p>
            <a:fld id="{73EABE68-FDAD-4952-A465-0B19B793ABCE}" type="slidenum">
              <a:rPr lang="zh-CN" altLang="en-US" smtClean="0"/>
              <a:t>‹#›</a:t>
            </a:fld>
            <a:endParaRPr lang="zh-CN" altLang="en-US"/>
          </a:p>
        </p:txBody>
      </p:sp>
    </p:spTree>
  </p:cSld>
  <p:clrMapOvr>
    <a:masterClrMapping/>
  </p:clrMapOvr>
  <p:transition spd="slow" advClick="0" advTm="0">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042"/>
            <a:ext cx="8229600" cy="857515"/>
          </a:xfrm>
          <a:prstGeom prst="rect">
            <a:avLst/>
          </a:prstGeo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151690"/>
            <a:ext cx="4040188" cy="47997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1631660"/>
            <a:ext cx="4040188" cy="2964381"/>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151690"/>
            <a:ext cx="4041775" cy="479970"/>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1631660"/>
            <a:ext cx="4041775" cy="2964381"/>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457200" y="4768735"/>
            <a:ext cx="2133600" cy="273928"/>
          </a:xfrm>
          <a:prstGeom prst="rect">
            <a:avLst/>
          </a:prstGeom>
        </p:spPr>
        <p:txBody>
          <a:bodyPr/>
          <a:lstStyle/>
          <a:p>
            <a:fld id="{23973558-D651-4DF4-808D-CB32CBBF6283}" type="datetimeFigureOut">
              <a:rPr lang="zh-CN" altLang="en-US" smtClean="0"/>
              <a:t>2021/1/1</a:t>
            </a:fld>
            <a:endParaRPr lang="zh-CN" altLang="en-US"/>
          </a:p>
        </p:txBody>
      </p:sp>
      <p:sp>
        <p:nvSpPr>
          <p:cNvPr id="8" name="页脚占位符 7"/>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9" name="灯片编号占位符 8"/>
          <p:cNvSpPr>
            <a:spLocks noGrp="1"/>
          </p:cNvSpPr>
          <p:nvPr>
            <p:ph type="sldNum" sz="quarter" idx="12"/>
          </p:nvPr>
        </p:nvSpPr>
        <p:spPr>
          <a:xfrm>
            <a:off x="6553200" y="4768735"/>
            <a:ext cx="2133600" cy="273928"/>
          </a:xfrm>
          <a:prstGeom prst="rect">
            <a:avLst/>
          </a:prstGeom>
        </p:spPr>
        <p:txBody>
          <a:bodyPr/>
          <a:lstStyle/>
          <a:p>
            <a:fld id="{73EABE68-FDAD-4952-A465-0B19B793ABCE}" type="slidenum">
              <a:rPr lang="zh-CN" altLang="en-US" smtClean="0"/>
              <a:t>‹#›</a:t>
            </a:fld>
            <a:endParaRPr lang="zh-CN" altLang="en-US"/>
          </a:p>
        </p:txBody>
      </p:sp>
      <p:sp>
        <p:nvSpPr>
          <p:cNvPr id="11" name="TextBox 10"/>
          <p:cNvSpPr txBox="1"/>
          <p:nvPr userDrawn="1"/>
        </p:nvSpPr>
        <p:spPr>
          <a:xfrm>
            <a:off x="1907704" y="1349064"/>
            <a:ext cx="1440159" cy="118430"/>
          </a:xfrm>
          <a:prstGeom prst="rect">
            <a:avLst/>
          </a:prstGeom>
          <a:noFill/>
        </p:spPr>
        <p:txBody>
          <a:bodyPr wrap="square" rtlCol="0">
            <a:spAutoFit/>
          </a:bodyPr>
          <a:lstStyle/>
          <a:p>
            <a:pPr marL="0" marR="0" lvl="0" indent="0" defTabSz="914400" eaLnBrk="1" fontAlgn="auto" latinLnBrk="0" hangingPunct="1">
              <a:lnSpc>
                <a:spcPct val="200000"/>
              </a:lnSpc>
              <a:spcBef>
                <a:spcPts val="0"/>
              </a:spcBef>
              <a:spcAft>
                <a:spcPts val="0"/>
              </a:spcAft>
              <a:buClrTx/>
              <a:buSzTx/>
              <a:buFontTx/>
              <a:buNone/>
              <a:defRPr/>
            </a:pPr>
            <a:r>
              <a:rPr kumimoji="0" lang="zh-CN" altLang="en-US" sz="100" b="0" i="0" u="none" strike="noStrike" kern="0" cap="none" spc="0" normalizeH="0" baseline="0" noProof="0" dirty="0">
                <a:ln>
                  <a:noFill/>
                </a:ln>
                <a:solidFill>
                  <a:prstClr val="black"/>
                </a:solidFill>
                <a:effectLst/>
                <a:uLnTx/>
                <a:uFillTx/>
                <a:hlinkClick r:id="rId2"/>
              </a:rPr>
              <a:t>行业</a:t>
            </a:r>
            <a:r>
              <a:rPr kumimoji="0" lang="en-US" altLang="zh-CN" sz="100" b="0" i="0" u="none" strike="noStrike" kern="0" cap="none" spc="0" normalizeH="0" baseline="0" noProof="0" dirty="0">
                <a:ln>
                  <a:noFill/>
                </a:ln>
                <a:solidFill>
                  <a:prstClr val="black"/>
                </a:solidFill>
                <a:effectLst/>
                <a:uLnTx/>
                <a:uFillTx/>
                <a:hlinkClick r:id="rId2"/>
              </a:rPr>
              <a:t>PPT</a:t>
            </a:r>
            <a:r>
              <a:rPr kumimoji="0" lang="zh-CN" altLang="en-US" sz="100" b="0" i="0" u="none" strike="noStrike" kern="0" cap="none" spc="0" normalizeH="0" baseline="0" noProof="0" dirty="0">
                <a:ln>
                  <a:noFill/>
                </a:ln>
                <a:solidFill>
                  <a:prstClr val="black"/>
                </a:solidFill>
                <a:effectLst/>
                <a:uLnTx/>
                <a:uFillTx/>
                <a:hlinkClick r:id="rId2"/>
              </a:rPr>
              <a:t>模板</a:t>
            </a:r>
            <a:r>
              <a:rPr kumimoji="0" lang="en-US" altLang="zh-CN" sz="100" b="0" i="0" u="none" strike="noStrike" kern="0" cap="none" spc="0" normalizeH="0" baseline="0" noProof="0" dirty="0">
                <a:ln>
                  <a:noFill/>
                </a:ln>
                <a:solidFill>
                  <a:prstClr val="black"/>
                </a:solidFill>
                <a:effectLst/>
                <a:uLnTx/>
                <a:uFillTx/>
              </a:rPr>
              <a:t>http://www.1ppt.com/hangye/</a:t>
            </a:r>
          </a:p>
        </p:txBody>
      </p:sp>
    </p:spTree>
  </p:cSld>
  <p:clrMapOvr>
    <a:masterClrMapping/>
  </p:clrMapOvr>
  <p:transition spd="slow" advClick="0" advTm="0">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06042"/>
            <a:ext cx="8229600" cy="857515"/>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457200" y="4768735"/>
            <a:ext cx="2133600" cy="273928"/>
          </a:xfrm>
          <a:prstGeom prst="rect">
            <a:avLst/>
          </a:prstGeom>
        </p:spPr>
        <p:txBody>
          <a:bodyPr/>
          <a:lstStyle/>
          <a:p>
            <a:fld id="{23973558-D651-4DF4-808D-CB32CBBF6283}" type="datetimeFigureOut">
              <a:rPr lang="zh-CN" altLang="en-US" smtClean="0"/>
              <a:t>2021/1/1</a:t>
            </a:fld>
            <a:endParaRPr lang="zh-CN" altLang="en-US"/>
          </a:p>
        </p:txBody>
      </p:sp>
      <p:sp>
        <p:nvSpPr>
          <p:cNvPr id="4" name="页脚占位符 3"/>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5" name="灯片编号占位符 4"/>
          <p:cNvSpPr>
            <a:spLocks noGrp="1"/>
          </p:cNvSpPr>
          <p:nvPr>
            <p:ph type="sldNum" sz="quarter" idx="12"/>
          </p:nvPr>
        </p:nvSpPr>
        <p:spPr>
          <a:xfrm>
            <a:off x="6553200" y="4768735"/>
            <a:ext cx="2133600" cy="273928"/>
          </a:xfrm>
          <a:prstGeom prst="rect">
            <a:avLst/>
          </a:prstGeom>
        </p:spPr>
        <p:txBody>
          <a:bodyPr/>
          <a:lstStyle/>
          <a:p>
            <a:fld id="{73EABE68-FDAD-4952-A465-0B19B793ABCE}" type="slidenum">
              <a:rPr lang="zh-CN" altLang="en-US" smtClean="0"/>
              <a:t>‹#›</a:t>
            </a:fld>
            <a:endParaRPr lang="zh-CN" altLang="en-US"/>
          </a:p>
        </p:txBody>
      </p:sp>
    </p:spTree>
  </p:cSld>
  <p:clrMapOvr>
    <a:masterClrMapping/>
  </p:clrMapOvr>
  <p:transition spd="slow" advClick="0" advTm="0">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457200" y="4768735"/>
            <a:ext cx="2133600" cy="273928"/>
          </a:xfrm>
          <a:prstGeom prst="rect">
            <a:avLst/>
          </a:prstGeom>
        </p:spPr>
        <p:txBody>
          <a:bodyPr/>
          <a:lstStyle/>
          <a:p>
            <a:fld id="{23973558-D651-4DF4-808D-CB32CBBF6283}" type="datetimeFigureOut">
              <a:rPr lang="zh-CN" altLang="en-US" smtClean="0"/>
              <a:t>2021/1/1</a:t>
            </a:fld>
            <a:endParaRPr lang="zh-CN" altLang="en-US"/>
          </a:p>
        </p:txBody>
      </p:sp>
      <p:sp>
        <p:nvSpPr>
          <p:cNvPr id="3" name="页脚占位符 2"/>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4768735"/>
            <a:ext cx="2133600" cy="273928"/>
          </a:xfrm>
          <a:prstGeom prst="rect">
            <a:avLst/>
          </a:prstGeom>
        </p:spPr>
        <p:txBody>
          <a:bodyPr/>
          <a:lstStyle/>
          <a:p>
            <a:fld id="{73EABE68-FDAD-4952-A465-0B19B793ABCE}" type="slidenum">
              <a:rPr lang="zh-CN" altLang="en-US" smtClean="0"/>
              <a:t>‹#›</a:t>
            </a:fld>
            <a:endParaRPr lang="zh-CN" altLang="en-US"/>
          </a:p>
        </p:txBody>
      </p:sp>
    </p:spTree>
  </p:cSld>
  <p:clrMapOvr>
    <a:masterClrMapping/>
  </p:clrMapOvr>
  <p:transition spd="slow" advClick="0" advTm="0">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pic>
        <p:nvPicPr>
          <p:cNvPr id="8" name="图片 7"/>
          <p:cNvPicPr>
            <a:picLocks noChangeAspect="1"/>
          </p:cNvPicPr>
          <p:nvPr userDrawn="1"/>
        </p:nvPicPr>
        <p:blipFill rotWithShape="1">
          <a:blip r:embed="rId2"/>
          <a:srcRect r="47261" b="29710"/>
          <a:stretch>
            <a:fillRect/>
          </a:stretch>
        </p:blipFill>
        <p:spPr>
          <a:xfrm>
            <a:off x="3670" y="2848"/>
            <a:ext cx="9140330" cy="5142240"/>
          </a:xfrm>
          <a:prstGeom prst="rect">
            <a:avLst/>
          </a:prstGeom>
        </p:spPr>
      </p:pic>
      <p:sp>
        <p:nvSpPr>
          <p:cNvPr id="2" name="日期占位符 1"/>
          <p:cNvSpPr>
            <a:spLocks noGrp="1"/>
          </p:cNvSpPr>
          <p:nvPr>
            <p:ph type="dt" sz="half" idx="10"/>
          </p:nvPr>
        </p:nvSpPr>
        <p:spPr>
          <a:xfrm>
            <a:off x="457200" y="4768735"/>
            <a:ext cx="2133600" cy="273928"/>
          </a:xfrm>
          <a:prstGeom prst="rect">
            <a:avLst/>
          </a:prstGeom>
        </p:spPr>
        <p:txBody>
          <a:bodyPr/>
          <a:lstStyle/>
          <a:p>
            <a:fld id="{2702115E-07FC-47AE-8678-8B681C689199}" type="datetimeFigureOut">
              <a:rPr lang="zh-CN" altLang="en-US" smtClean="0"/>
              <a:t>2021/1/1</a:t>
            </a:fld>
            <a:endParaRPr lang="zh-CN" altLang="en-US"/>
          </a:p>
        </p:txBody>
      </p:sp>
      <p:sp>
        <p:nvSpPr>
          <p:cNvPr id="3" name="页脚占位符 2"/>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4768735"/>
            <a:ext cx="2133600" cy="273928"/>
          </a:xfrm>
          <a:prstGeom prst="rect">
            <a:avLst/>
          </a:prstGeom>
        </p:spPr>
        <p:txBody>
          <a:bodyPr/>
          <a:lstStyle/>
          <a:p>
            <a:fld id="{D7F5BB56-9B96-4394-98D1-089DE868BDAA}" type="slidenum">
              <a:rPr lang="zh-CN" altLang="en-US" smtClean="0"/>
              <a:t>‹#›</a:t>
            </a:fld>
            <a:endParaRPr lang="zh-CN" altLang="en-US"/>
          </a:p>
        </p:txBody>
      </p:sp>
      <p:sp>
        <p:nvSpPr>
          <p:cNvPr id="6" name="文本框 37"/>
          <p:cNvSpPr txBox="1"/>
          <p:nvPr userDrawn="1"/>
        </p:nvSpPr>
        <p:spPr>
          <a:xfrm>
            <a:off x="539584" y="232284"/>
            <a:ext cx="1836172" cy="315475"/>
          </a:xfrm>
          <a:prstGeom prst="rect">
            <a:avLst/>
          </a:prstGeom>
          <a:noFill/>
        </p:spPr>
        <p:txBody>
          <a:bodyPr wrap="square" lIns="68584" tIns="34292" rIns="68584" bIns="34292" rtlCol="0">
            <a:spAutoFit/>
          </a:bodyPr>
          <a:lstStyle/>
          <a:p>
            <a:pPr lvl="0"/>
            <a:r>
              <a:rPr lang="zh-CN" altLang="en-US" sz="1600" b="0" dirty="0">
                <a:solidFill>
                  <a:schemeClr val="tx1">
                    <a:lumMod val="50000"/>
                    <a:lumOff val="50000"/>
                  </a:schemeClr>
                </a:solidFill>
                <a:latin typeface="微软雅黑" panose="020B0503020204020204" pitchFamily="34" charset="-122"/>
                <a:ea typeface="微软雅黑" panose="020B0503020204020204" pitchFamily="34" charset="-122"/>
              </a:rPr>
              <a:t>标题文字内容</a:t>
            </a:r>
            <a:endParaRPr lang="zh-CN" altLang="zh-CN" sz="1600" b="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12" name="矩形 11"/>
          <p:cNvSpPr/>
          <p:nvPr userDrawn="1"/>
        </p:nvSpPr>
        <p:spPr>
          <a:xfrm>
            <a:off x="0" y="232284"/>
            <a:ext cx="395569" cy="3240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2" rIns="68584" bIns="34292" rtlCol="0" anchor="ctr"/>
          <a:lstStyle/>
          <a:p>
            <a:pPr algn="ctr" defTabSz="685800"/>
            <a:endParaRPr lang="zh-CN" altLang="en-US" sz="1400" dirty="0">
              <a:solidFill>
                <a:srgbClr val="E7E6E6">
                  <a:lumMod val="50000"/>
                </a:srgbClr>
              </a:solidFill>
              <a:cs typeface="+mn-ea"/>
              <a:sym typeface="+mn-lt"/>
            </a:endParaRPr>
          </a:p>
        </p:txBody>
      </p:sp>
      <p:sp>
        <p:nvSpPr>
          <p:cNvPr id="13" name="矩形 12"/>
          <p:cNvSpPr/>
          <p:nvPr userDrawn="1"/>
        </p:nvSpPr>
        <p:spPr>
          <a:xfrm>
            <a:off x="431541" y="232284"/>
            <a:ext cx="72008" cy="3240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2" rIns="68584" bIns="34292" rtlCol="0" anchor="ctr"/>
          <a:lstStyle/>
          <a:p>
            <a:pPr algn="ctr" defTabSz="685800"/>
            <a:endParaRPr lang="zh-CN" altLang="en-US" sz="1400" dirty="0">
              <a:solidFill>
                <a:srgbClr val="E7E6E6">
                  <a:lumMod val="50000"/>
                </a:srgbClr>
              </a:solidFill>
              <a:cs typeface="+mn-ea"/>
              <a:sym typeface="+mn-lt"/>
            </a:endParaRPr>
          </a:p>
        </p:txBody>
      </p:sp>
    </p:spTree>
  </p:cSld>
  <p:clrMapOvr>
    <a:masterClrMapping/>
  </p:clrMapOvr>
  <p:transition spd="slow" advClick="0" advTm="0">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pic>
        <p:nvPicPr>
          <p:cNvPr id="10" name="图片 9"/>
          <p:cNvPicPr>
            <a:picLocks noChangeAspect="1"/>
          </p:cNvPicPr>
          <p:nvPr userDrawn="1"/>
        </p:nvPicPr>
        <p:blipFill rotWithShape="1">
          <a:blip r:embed="rId2"/>
          <a:srcRect r="47261" b="29710"/>
          <a:stretch>
            <a:fillRect/>
          </a:stretch>
        </p:blipFill>
        <p:spPr>
          <a:xfrm>
            <a:off x="3670" y="2848"/>
            <a:ext cx="9140330" cy="5142240"/>
          </a:xfrm>
          <a:prstGeom prst="rect">
            <a:avLst/>
          </a:prstGeom>
        </p:spPr>
      </p:pic>
      <p:sp>
        <p:nvSpPr>
          <p:cNvPr id="2" name="日期占位符 1"/>
          <p:cNvSpPr>
            <a:spLocks noGrp="1"/>
          </p:cNvSpPr>
          <p:nvPr>
            <p:ph type="dt" sz="half" idx="10"/>
          </p:nvPr>
        </p:nvSpPr>
        <p:spPr>
          <a:xfrm>
            <a:off x="457200" y="4768735"/>
            <a:ext cx="2133600" cy="273928"/>
          </a:xfrm>
          <a:prstGeom prst="rect">
            <a:avLst/>
          </a:prstGeom>
        </p:spPr>
        <p:txBody>
          <a:bodyPr/>
          <a:lstStyle/>
          <a:p>
            <a:fld id="{2702115E-07FC-47AE-8678-8B681C689199}" type="datetimeFigureOut">
              <a:rPr lang="zh-CN" altLang="en-US" smtClean="0"/>
              <a:t>2021/1/1</a:t>
            </a:fld>
            <a:endParaRPr lang="zh-CN" altLang="en-US"/>
          </a:p>
        </p:txBody>
      </p:sp>
      <p:sp>
        <p:nvSpPr>
          <p:cNvPr id="3" name="页脚占位符 2"/>
          <p:cNvSpPr>
            <a:spLocks noGrp="1"/>
          </p:cNvSpPr>
          <p:nvPr>
            <p:ph type="ftr" sz="quarter" idx="11"/>
          </p:nvPr>
        </p:nvSpPr>
        <p:spPr>
          <a:xfrm>
            <a:off x="3124200" y="4768735"/>
            <a:ext cx="2895600" cy="273928"/>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6553200" y="4768735"/>
            <a:ext cx="2133600" cy="273928"/>
          </a:xfrm>
          <a:prstGeom prst="rect">
            <a:avLst/>
          </a:prstGeom>
        </p:spPr>
        <p:txBody>
          <a:bodyPr/>
          <a:lstStyle/>
          <a:p>
            <a:fld id="{D7F5BB56-9B96-4394-98D1-089DE868BDAA}" type="slidenum">
              <a:rPr lang="zh-CN" altLang="en-US" smtClean="0"/>
              <a:t>‹#›</a:t>
            </a:fld>
            <a:endParaRPr lang="zh-CN" altLang="en-US"/>
          </a:p>
        </p:txBody>
      </p:sp>
      <p:sp>
        <p:nvSpPr>
          <p:cNvPr id="6" name="文本框 37"/>
          <p:cNvSpPr txBox="1"/>
          <p:nvPr userDrawn="1"/>
        </p:nvSpPr>
        <p:spPr>
          <a:xfrm>
            <a:off x="539584" y="232284"/>
            <a:ext cx="1836172" cy="315475"/>
          </a:xfrm>
          <a:prstGeom prst="rect">
            <a:avLst/>
          </a:prstGeom>
          <a:noFill/>
        </p:spPr>
        <p:txBody>
          <a:bodyPr wrap="square" lIns="68584" tIns="34292" rIns="68584" bIns="34292" rtlCol="0">
            <a:spAutoFit/>
          </a:bodyPr>
          <a:lstStyle/>
          <a:p>
            <a:pPr lvl="0"/>
            <a:r>
              <a:rPr lang="zh-CN" altLang="en-US" sz="1600" b="0" dirty="0">
                <a:solidFill>
                  <a:schemeClr val="tx1">
                    <a:lumMod val="50000"/>
                    <a:lumOff val="50000"/>
                  </a:schemeClr>
                </a:solidFill>
                <a:latin typeface="微软雅黑" panose="020B0503020204020204" pitchFamily="34" charset="-122"/>
                <a:ea typeface="微软雅黑" panose="020B0503020204020204" pitchFamily="34" charset="-122"/>
              </a:rPr>
              <a:t>标题文字内容</a:t>
            </a:r>
            <a:endParaRPr lang="zh-CN" altLang="zh-CN" sz="1600" b="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8" name="矩形 7"/>
          <p:cNvSpPr/>
          <p:nvPr userDrawn="1"/>
        </p:nvSpPr>
        <p:spPr>
          <a:xfrm>
            <a:off x="0" y="232284"/>
            <a:ext cx="395569" cy="3240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2" rIns="68584" bIns="34292" rtlCol="0" anchor="ctr"/>
          <a:lstStyle/>
          <a:p>
            <a:pPr algn="ctr" defTabSz="685800"/>
            <a:endParaRPr lang="zh-CN" altLang="en-US" sz="1400" dirty="0">
              <a:solidFill>
                <a:srgbClr val="E7E6E6">
                  <a:lumMod val="50000"/>
                </a:srgbClr>
              </a:solidFill>
              <a:cs typeface="+mn-ea"/>
              <a:sym typeface="+mn-lt"/>
            </a:endParaRPr>
          </a:p>
        </p:txBody>
      </p:sp>
      <p:sp>
        <p:nvSpPr>
          <p:cNvPr id="9" name="矩形 8"/>
          <p:cNvSpPr/>
          <p:nvPr userDrawn="1"/>
        </p:nvSpPr>
        <p:spPr>
          <a:xfrm>
            <a:off x="431541" y="232284"/>
            <a:ext cx="72008" cy="32403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4" tIns="34292" rIns="68584" bIns="34292" rtlCol="0" anchor="ctr"/>
          <a:lstStyle/>
          <a:p>
            <a:pPr algn="ctr" defTabSz="685800"/>
            <a:endParaRPr lang="zh-CN" altLang="en-US" sz="1400" dirty="0">
              <a:solidFill>
                <a:srgbClr val="E7E6E6">
                  <a:lumMod val="50000"/>
                </a:srgbClr>
              </a:solidFill>
              <a:cs typeface="+mn-ea"/>
              <a:sym typeface="+mn-lt"/>
            </a:endParaRPr>
          </a:p>
        </p:txBody>
      </p:sp>
    </p:spTree>
  </p:cSld>
  <p:clrMapOvr>
    <a:masterClrMapping/>
  </p:clrMapOvr>
  <p:transition spd="slow" advClick="0" advTm="0">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4" r:id="rId22"/>
  </p:sldLayoutIdLst>
  <p:transition spd="slow" advClick="0" advTm="0">
    <p:random/>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8.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tags" Target="../tags/tag5.xml"/><Relationship Id="rId7" Type="http://schemas.openxmlformats.org/officeDocument/2006/relationships/notesSlide" Target="../notesSlides/notesSlide15.xml"/><Relationship Id="rId2" Type="http://schemas.openxmlformats.org/officeDocument/2006/relationships/tags" Target="../tags/tag4.xml"/><Relationship Id="rId1" Type="http://schemas.openxmlformats.org/officeDocument/2006/relationships/tags" Target="../tags/tag3.xml"/><Relationship Id="rId6" Type="http://schemas.openxmlformats.org/officeDocument/2006/relationships/slideLayout" Target="../slideLayouts/slideLayout9.xml"/><Relationship Id="rId11" Type="http://schemas.openxmlformats.org/officeDocument/2006/relationships/image" Target="../media/image33.png"/><Relationship Id="rId5" Type="http://schemas.openxmlformats.org/officeDocument/2006/relationships/tags" Target="../tags/tag7.xml"/><Relationship Id="rId10" Type="http://schemas.openxmlformats.org/officeDocument/2006/relationships/image" Target="../media/image32.jpeg"/><Relationship Id="rId4" Type="http://schemas.openxmlformats.org/officeDocument/2006/relationships/tags" Target="../tags/tag6.xml"/><Relationship Id="rId9" Type="http://schemas.openxmlformats.org/officeDocument/2006/relationships/image" Target="../media/image31.jpe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7.xml"/><Relationship Id="rId1" Type="http://schemas.openxmlformats.org/officeDocument/2006/relationships/slideLayout" Target="../slideLayouts/slideLayout11.xml"/><Relationship Id="rId5" Type="http://schemas.openxmlformats.org/officeDocument/2006/relationships/image" Target="../media/image36.png"/><Relationship Id="rId4" Type="http://schemas.openxmlformats.org/officeDocument/2006/relationships/image" Target="../media/image3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notesSlide" Target="../notesSlides/notesSlide19.xml"/><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slideLayout" Target="../slideLayouts/slideLayout11.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tags" Target="../tags/tag18.xml"/><Relationship Id="rId5" Type="http://schemas.openxmlformats.org/officeDocument/2006/relationships/tags" Target="../tags/tag12.xml"/><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jpeg"/></Relationships>
</file>

<file path=ppt/slides/_rels/slide23.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notesSlide" Target="../notesSlides/notesSlide21.xml"/><Relationship Id="rId3" Type="http://schemas.openxmlformats.org/officeDocument/2006/relationships/tags" Target="../tags/tag21.xml"/><Relationship Id="rId7" Type="http://schemas.openxmlformats.org/officeDocument/2006/relationships/tags" Target="../tags/tag25.xml"/><Relationship Id="rId12" Type="http://schemas.openxmlformats.org/officeDocument/2006/relationships/slideLayout" Target="../slideLayouts/slideLayout11.xml"/><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5" Type="http://schemas.openxmlformats.org/officeDocument/2006/relationships/tags" Target="../tags/tag23.xml"/><Relationship Id="rId10" Type="http://schemas.openxmlformats.org/officeDocument/2006/relationships/tags" Target="../tags/tag28.xml"/><Relationship Id="rId4" Type="http://schemas.openxmlformats.org/officeDocument/2006/relationships/tags" Target="../tags/tag22.xml"/><Relationship Id="rId9" Type="http://schemas.openxmlformats.org/officeDocument/2006/relationships/tags" Target="../tags/tag27.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2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xml"/><Relationship Id="rId1" Type="http://schemas.openxmlformats.org/officeDocument/2006/relationships/tags" Target="../tags/tag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11.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a:extLst>
              <a:ext uri="{BEBA8EAE-BF5A-486C-A8C5-ECC9F3942E4B}">
                <a14:imgProps xmlns:a14="http://schemas.microsoft.com/office/drawing/2010/main">
                  <a14:imgLayer r:embed="rId4">
                    <a14:imgEffect>
                      <a14:sharpenSoften amount="-16000"/>
                    </a14:imgEffect>
                  </a14:imgLayer>
                </a14:imgProps>
              </a:ext>
              <a:ext uri="{28A0092B-C50C-407E-A947-70E740481C1C}">
                <a14:useLocalDpi xmlns:a14="http://schemas.microsoft.com/office/drawing/2010/main" val="0"/>
              </a:ext>
            </a:extLst>
          </a:blip>
          <a:stretch>
            <a:fillRect/>
          </a:stretch>
        </p:blipFill>
        <p:spPr>
          <a:xfrm>
            <a:off x="568139" y="16391"/>
            <a:ext cx="8064500" cy="5112893"/>
          </a:xfrm>
          <a:prstGeom prst="rect">
            <a:avLst/>
          </a:prstGeom>
          <a:ln>
            <a:noFill/>
          </a:ln>
          <a:effectLst>
            <a:softEdge rad="112500"/>
          </a:effectLst>
        </p:spPr>
      </p:pic>
      <p:sp>
        <p:nvSpPr>
          <p:cNvPr id="4" name="矩形 259"/>
          <p:cNvSpPr>
            <a:spLocks noChangeArrowheads="1"/>
          </p:cNvSpPr>
          <p:nvPr/>
        </p:nvSpPr>
        <p:spPr bwMode="auto">
          <a:xfrm rot="21600000">
            <a:off x="179512" y="1914989"/>
            <a:ext cx="6140543" cy="677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Font typeface="Arial" panose="020B0604020202020204" pitchFamily="34" charset="0"/>
              <a:buNone/>
            </a:pPr>
            <a:r>
              <a:rPr lang="zh-CN" altLang="en-US" sz="4400" cap="all" dirty="0" smtClean="0">
                <a:solidFill>
                  <a:schemeClr val="tx1">
                    <a:lumMod val="75000"/>
                    <a:lumOff val="25000"/>
                  </a:schemeClr>
                </a:solidFill>
                <a:latin typeface="+mn-lt"/>
                <a:ea typeface="+mn-ea"/>
                <a:cs typeface="+mn-ea"/>
                <a:sym typeface="+mn-lt"/>
              </a:rPr>
              <a:t> </a:t>
            </a:r>
            <a:endParaRPr lang="en-US" altLang="zh-CN" sz="4400" cap="all" dirty="0">
              <a:solidFill>
                <a:schemeClr val="tx1">
                  <a:lumMod val="75000"/>
                  <a:lumOff val="25000"/>
                </a:schemeClr>
              </a:solidFill>
              <a:latin typeface="+mn-lt"/>
              <a:ea typeface="+mn-ea"/>
              <a:cs typeface="+mn-ea"/>
              <a:sym typeface="+mn-lt"/>
            </a:endParaRPr>
          </a:p>
        </p:txBody>
      </p:sp>
      <p:sp>
        <p:nvSpPr>
          <p:cNvPr id="5" name="原创设计师QQ598969553                 _16"/>
          <p:cNvSpPr txBox="1"/>
          <p:nvPr/>
        </p:nvSpPr>
        <p:spPr>
          <a:xfrm rot="18905522">
            <a:off x="2881855" y="3122649"/>
            <a:ext cx="3460147" cy="211789"/>
          </a:xfrm>
          <a:prstGeom prst="rect">
            <a:avLst/>
          </a:prstGeom>
          <a:noFill/>
          <a:effectLst/>
        </p:spPr>
        <p:txBody>
          <a:bodyPr wrap="square" lIns="68580" tIns="34290" rIns="68580" bIns="34290" rtlCol="0">
            <a:spAutoFit/>
          </a:bodyPr>
          <a:lstStyle/>
          <a:p>
            <a:pPr algn="ctr">
              <a:lnSpc>
                <a:spcPct val="150000"/>
              </a:lnSpc>
              <a:buNone/>
            </a:pPr>
            <a:endParaRPr lang="zh-CN" altLang="en-US" sz="700" dirty="0">
              <a:solidFill>
                <a:schemeClr val="tx1">
                  <a:lumMod val="75000"/>
                  <a:lumOff val="25000"/>
                </a:schemeClr>
              </a:solidFill>
              <a:cs typeface="+mn-ea"/>
              <a:sym typeface="+mn-lt"/>
            </a:endParaRPr>
          </a:p>
        </p:txBody>
      </p:sp>
      <p:sp>
        <p:nvSpPr>
          <p:cNvPr id="11" name="TextBox 10"/>
          <p:cNvSpPr txBox="1"/>
          <p:nvPr/>
        </p:nvSpPr>
        <p:spPr>
          <a:xfrm>
            <a:off x="719572" y="1980444"/>
            <a:ext cx="4052311" cy="830997"/>
          </a:xfrm>
          <a:prstGeom prst="rect">
            <a:avLst/>
          </a:prstGeom>
          <a:noFill/>
        </p:spPr>
        <p:txBody>
          <a:bodyPr wrap="square" rtlCol="0">
            <a:spAutoFit/>
          </a:bodyPr>
          <a:lstStyle/>
          <a:p>
            <a:r>
              <a:rPr lang="zh-CN" altLang="en-US" sz="4800" dirty="0" smtClean="0">
                <a:solidFill>
                  <a:schemeClr val="bg1"/>
                </a:solidFill>
                <a:effectLst>
                  <a:outerShdw blurRad="50800" dist="50800" dir="5400000" algn="ctr" rotWithShape="0">
                    <a:srgbClr val="000000">
                      <a:alpha val="81000"/>
                    </a:srgbClr>
                  </a:outerShdw>
                </a:effectLst>
                <a:latin typeface="幼圆" pitchFamily="49" charset="-122"/>
                <a:ea typeface="幼圆" pitchFamily="49" charset="-122"/>
              </a:rPr>
              <a:t>舌尖上的家乡</a:t>
            </a:r>
            <a:endParaRPr lang="zh-CN" altLang="en-US" sz="4800" dirty="0">
              <a:solidFill>
                <a:schemeClr val="bg1"/>
              </a:solidFill>
              <a:effectLst>
                <a:outerShdw blurRad="50800" dist="50800" dir="5400000" algn="ctr" rotWithShape="0">
                  <a:srgbClr val="000000">
                    <a:alpha val="81000"/>
                  </a:srgbClr>
                </a:outerShdw>
              </a:effectLst>
              <a:latin typeface="幼圆" pitchFamily="49" charset="-122"/>
              <a:ea typeface="幼圆" pitchFamily="49" charset="-122"/>
            </a:endParaRPr>
          </a:p>
        </p:txBody>
      </p:sp>
      <p:sp>
        <p:nvSpPr>
          <p:cNvPr id="2" name="TextBox 1"/>
          <p:cNvSpPr txBox="1"/>
          <p:nvPr/>
        </p:nvSpPr>
        <p:spPr>
          <a:xfrm>
            <a:off x="683876" y="3004060"/>
            <a:ext cx="5724328" cy="461665"/>
          </a:xfrm>
          <a:prstGeom prst="rect">
            <a:avLst/>
          </a:prstGeom>
          <a:noFill/>
        </p:spPr>
        <p:txBody>
          <a:bodyPr wrap="square" rtlCol="0">
            <a:spAutoFit/>
          </a:bodyPr>
          <a:lstStyle/>
          <a:p>
            <a:r>
              <a:rPr lang="zh-CN" altLang="en-US" sz="2000" dirty="0" smtClean="0">
                <a:solidFill>
                  <a:schemeClr val="bg1"/>
                </a:solidFill>
              </a:rPr>
              <a:t> </a:t>
            </a:r>
            <a:r>
              <a:rPr lang="zh-CN" altLang="en-US" sz="2400" dirty="0" smtClean="0">
                <a:solidFill>
                  <a:schemeClr val="bg1"/>
                </a:solidFill>
              </a:rPr>
              <a:t>探究家乡传统特色美食的原始制作手艺</a:t>
            </a:r>
            <a:endParaRPr lang="zh-CN" altLang="en-US" sz="2000" dirty="0">
              <a:solidFill>
                <a:schemeClr val="bg1"/>
              </a:solidFill>
            </a:endParaRPr>
          </a:p>
        </p:txBody>
      </p:sp>
    </p:spTree>
  </p:cSld>
  <p:clrMapOvr>
    <a:masterClrMapping/>
  </p:clrMapOvr>
  <p:transition spd="slow" advClick="0" advTm="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3"/>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4"/>
                                        </p:tgtEl>
                                        <p:attrNameLst>
                                          <p:attrName>ppt_y</p:attrName>
                                        </p:attrNameLst>
                                      </p:cBhvr>
                                      <p:tavLst>
                                        <p:tav tm="0">
                                          <p:val>
                                            <p:strVal val="#ppt_y"/>
                                          </p:val>
                                        </p:tav>
                                        <p:tav tm="100000">
                                          <p:val>
                                            <p:strVal val="#ppt_y"/>
                                          </p:val>
                                        </p:tav>
                                      </p:tavLst>
                                    </p:anim>
                                    <p:anim calcmode="lin" valueType="num">
                                      <p:cBhvr>
                                        <p:cTn id="15"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4"/>
                                        </p:tgtEl>
                                      </p:cBhvr>
                                    </p:animEffect>
                                  </p:childTnLst>
                                </p:cTn>
                              </p:par>
                            </p:childTnLst>
                          </p:cTn>
                        </p:par>
                        <p:par>
                          <p:cTn id="18" fill="hold">
                            <p:stCondLst>
                              <p:cond delay="500"/>
                            </p:stCondLst>
                            <p:childTnLst>
                              <p:par>
                                <p:cTn id="19" presetID="26" presetClass="emph" presetSubtype="0" fill="hold" grpId="1" nodeType="afterEffect">
                                  <p:stCondLst>
                                    <p:cond delay="0"/>
                                  </p:stCondLst>
                                  <p:iterate type="lt">
                                    <p:tmPct val="0"/>
                                  </p:iterate>
                                  <p:childTnLst>
                                    <p:animEffect transition="out" filter="fade">
                                      <p:cBhvr>
                                        <p:cTn id="20" dur="500" tmFilter="0, 0; .2, .5; .8, .5; 1, 0"/>
                                        <p:tgtEl>
                                          <p:spTgt spid="4"/>
                                        </p:tgtEl>
                                      </p:cBhvr>
                                    </p:animEffect>
                                    <p:animScale>
                                      <p:cBhvr>
                                        <p:cTn id="21" dur="250" autoRev="1" fill="hold"/>
                                        <p:tgtEl>
                                          <p:spTgt spid="4"/>
                                        </p:tgtEl>
                                      </p:cBhvr>
                                      <p:by x="105000" y="105000"/>
                                    </p:animScale>
                                  </p:childTnLst>
                                </p:cTn>
                              </p:par>
                            </p:childTnLst>
                          </p:cTn>
                        </p:par>
                        <p:par>
                          <p:cTn id="22" fill="hold">
                            <p:stCondLst>
                              <p:cond delay="1000"/>
                            </p:stCondLst>
                            <p:childTnLst>
                              <p:par>
                                <p:cTn id="23" presetID="22" presetClass="entr" presetSubtype="1" fill="hold" grpId="0" nodeType="afterEffect" nodePh="1">
                                  <p:stCondLst>
                                    <p:cond delay="0"/>
                                  </p:stCondLst>
                                  <p:endCondLst>
                                    <p:cond evt="begin" delay="0">
                                      <p:tn val="23"/>
                                    </p:cond>
                                  </p:endCondLst>
                                  <p:childTnLst>
                                    <p:set>
                                      <p:cBhvr>
                                        <p:cTn id="24" dur="1" fill="hold">
                                          <p:stCondLst>
                                            <p:cond delay="0"/>
                                          </p:stCondLst>
                                        </p:cTn>
                                        <p:tgtEl>
                                          <p:spTgt spid="5"/>
                                        </p:tgtEl>
                                        <p:attrNameLst>
                                          <p:attrName>style.visibility</p:attrName>
                                        </p:attrNameLst>
                                      </p:cBhvr>
                                      <p:to>
                                        <p:strVal val="visible"/>
                                      </p:to>
                                    </p:set>
                                    <p:animEffect transition="in" filter="wipe(up)">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标题 1"/>
          <p:cNvSpPr>
            <a:spLocks noGrp="1" noChangeArrowheads="1"/>
          </p:cNvSpPr>
          <p:nvPr>
            <p:ph type="title"/>
          </p:nvPr>
        </p:nvSpPr>
        <p:spPr bwMode="auto">
          <a:xfrm>
            <a:off x="0" y="2682875"/>
            <a:ext cx="4637088" cy="246221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r>
              <a:rPr lang="zh-CN" altLang="en-US" sz="2800" dirty="0" smtClean="0"/>
              <a:t>惠州</a:t>
            </a:r>
            <a:r>
              <a:rPr lang="zh-CN" altLang="en-US" sz="2800" dirty="0" smtClean="0">
                <a:sym typeface="微软雅黑" panose="020B0503020204020204" pitchFamily="34" charset="-122"/>
              </a:rPr>
              <a:t>，广东省地级市，地处粤港澳大湾区东岸，背靠罗浮山，南临大亚湾，境内东江蜿蜒100多公里，是珠江三角洲中心城市之一。</a:t>
            </a:r>
            <a:r>
              <a:rPr lang="zh-CN" altLang="en-US" sz="2800" dirty="0" smtClean="0"/>
              <a:t/>
            </a:r>
            <a:br>
              <a:rPr lang="zh-CN" altLang="en-US" sz="2800" dirty="0" smtClean="0"/>
            </a:br>
            <a:endParaRPr lang="zh-CN" altLang="en-US" sz="2800" dirty="0" smtClean="0"/>
          </a:p>
        </p:txBody>
      </p:sp>
      <p:sp>
        <p:nvSpPr>
          <p:cNvPr id="31746" name="内容占位符 2"/>
          <p:cNvSpPr>
            <a:spLocks noGrp="1" noChangeArrowheads="1"/>
          </p:cNvSpPr>
          <p:nvPr>
            <p:ph idx="1"/>
          </p:nvPr>
        </p:nvSpPr>
        <p:spPr bwMode="auto">
          <a:xfrm>
            <a:off x="3979863" y="0"/>
            <a:ext cx="5164137" cy="28384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r>
              <a:rPr lang="zh-CN" altLang="en-US" sz="2400" dirty="0" smtClean="0"/>
              <a:t>惠州梅菜是惠州独有的传统特产，历史悠久的惠州梅菜，是乡间民用新鲜的梅菜经凉晒、精选、飘盐等多道工序制成。独特的风味和功效，以及近千年的传播，铸就了“惠州梅菜”的盛名。因此制作成东坡肉</a:t>
            </a:r>
            <a:r>
              <a:rPr lang="en-US" altLang="zh-CN" sz="2400" dirty="0" smtClean="0"/>
              <a:t>——</a:t>
            </a:r>
            <a:r>
              <a:rPr lang="zh-CN" altLang="en-US" sz="2400" dirty="0" smtClean="0"/>
              <a:t>梅菜扣肉。</a:t>
            </a:r>
          </a:p>
        </p:txBody>
      </p:sp>
      <p:pic>
        <p:nvPicPr>
          <p:cNvPr id="31747" name="图片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3363" y="168275"/>
            <a:ext cx="3746500" cy="230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8" name="内容占位符 3"/>
          <p:cNvPicPr>
            <a:picLocks noChangeAspect="1" noChangeArrowheads="1"/>
          </p:cNvPicPr>
          <p:nvPr>
            <p:custDataLst>
              <p:tags r:id="rId1"/>
            </p:custDataLst>
          </p:nvPr>
        </p:nvPicPr>
        <p:blipFill>
          <a:blip r:embed="rId4">
            <a:extLst>
              <a:ext uri="{28A0092B-C50C-407E-A947-70E740481C1C}">
                <a14:useLocalDpi xmlns:a14="http://schemas.microsoft.com/office/drawing/2010/main" val="0"/>
              </a:ext>
            </a:extLst>
          </a:blip>
          <a:srcRect/>
          <a:stretch>
            <a:fillRect/>
          </a:stretch>
        </p:blipFill>
        <p:spPr bwMode="auto">
          <a:xfrm>
            <a:off x="5332413" y="2743200"/>
            <a:ext cx="347345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0">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1655676" y="417576"/>
            <a:ext cx="4753203" cy="500137"/>
          </a:xfrm>
          <a:prstGeom prst="rect">
            <a:avLst/>
          </a:prstGeom>
          <a:noFill/>
        </p:spPr>
        <p:txBody>
          <a:bodyPr wrap="square" lIns="68580" tIns="34290" rIns="68580" bIns="34290" rtlCol="0">
            <a:spAutoFit/>
          </a:bodyPr>
          <a:lstStyle/>
          <a:p>
            <a:pPr lvl="0"/>
            <a:r>
              <a:rPr lang="zh-CN" altLang="en-US" sz="2800" dirty="0">
                <a:solidFill>
                  <a:schemeClr val="tx1">
                    <a:lumMod val="65000"/>
                    <a:lumOff val="35000"/>
                  </a:schemeClr>
                </a:solidFill>
                <a:cs typeface="+mn-ea"/>
                <a:sym typeface="+mn-lt"/>
              </a:rPr>
              <a:t>罗定</a:t>
            </a:r>
            <a:endParaRPr lang="zh-CN" altLang="zh-CN" sz="2800" dirty="0">
              <a:solidFill>
                <a:schemeClr val="tx1">
                  <a:lumMod val="65000"/>
                  <a:lumOff val="35000"/>
                </a:schemeClr>
              </a:solidFill>
              <a:cs typeface="+mn-ea"/>
              <a:sym typeface="+mn-lt"/>
            </a:endParaRPr>
          </a:p>
        </p:txBody>
      </p:sp>
      <p:sp>
        <p:nvSpPr>
          <p:cNvPr id="16" name="TextBox 111"/>
          <p:cNvSpPr txBox="1">
            <a:spLocks noChangeArrowheads="1"/>
          </p:cNvSpPr>
          <p:nvPr/>
        </p:nvSpPr>
        <p:spPr bwMode="auto">
          <a:xfrm>
            <a:off x="503548" y="1241639"/>
            <a:ext cx="3744417" cy="3581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28" tIns="34262" rIns="68528" bIns="34262">
            <a:spAutoFit/>
          </a:bodyPr>
          <a:lstStyle>
            <a:lvl1pPr>
              <a:defRPr>
                <a:solidFill>
                  <a:schemeClr val="tx1"/>
                </a:solidFill>
                <a:latin typeface="Lao UI" panose="020B0502040204020203" pitchFamily="34" charset="0"/>
                <a:ea typeface="微软雅黑" panose="020B0503020204020204" pitchFamily="34" charset="-122"/>
              </a:defRPr>
            </a:lvl1pPr>
            <a:lvl2pPr marL="742950" indent="-285750">
              <a:defRPr>
                <a:solidFill>
                  <a:schemeClr val="tx1"/>
                </a:solidFill>
                <a:latin typeface="Lao UI" panose="020B0502040204020203" pitchFamily="34" charset="0"/>
                <a:ea typeface="微软雅黑" panose="020B0503020204020204" pitchFamily="34" charset="-122"/>
              </a:defRPr>
            </a:lvl2pPr>
            <a:lvl3pPr marL="1143000" indent="-228600">
              <a:defRPr>
                <a:solidFill>
                  <a:schemeClr val="tx1"/>
                </a:solidFill>
                <a:latin typeface="Lao UI" panose="020B0502040204020203" pitchFamily="34" charset="0"/>
                <a:ea typeface="微软雅黑" panose="020B0503020204020204" pitchFamily="34" charset="-122"/>
              </a:defRPr>
            </a:lvl3pPr>
            <a:lvl4pPr marL="1600200" indent="-228600">
              <a:defRPr>
                <a:solidFill>
                  <a:schemeClr val="tx1"/>
                </a:solidFill>
                <a:latin typeface="Lao UI" panose="020B0502040204020203" pitchFamily="34" charset="0"/>
                <a:ea typeface="微软雅黑" panose="020B0503020204020204" pitchFamily="34" charset="-122"/>
              </a:defRPr>
            </a:lvl4pPr>
            <a:lvl5pPr marL="2057400" indent="-228600">
              <a:defRPr>
                <a:solidFill>
                  <a:schemeClr val="tx1"/>
                </a:solidFill>
                <a:latin typeface="Lao UI" panose="020B0502040204020203"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Lao UI" panose="020B0502040204020203"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Lao UI" panose="020B0502040204020203"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Lao UI" panose="020B0502040204020203"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Lao UI" panose="020B0502040204020203" pitchFamily="34" charset="0"/>
                <a:ea typeface="微软雅黑" panose="020B0503020204020204" pitchFamily="34" charset="-122"/>
              </a:defRPr>
            </a:lvl9pPr>
          </a:lstStyle>
          <a:p>
            <a:pPr defTabSz="685800">
              <a:lnSpc>
                <a:spcPct val="120000"/>
              </a:lnSpc>
              <a:defRPr/>
            </a:pPr>
            <a:r>
              <a:rPr lang="zh-CN" altLang="en-US" sz="3200" baseline="-3000" dirty="0">
                <a:solidFill>
                  <a:schemeClr val="tx1">
                    <a:lumMod val="65000"/>
                    <a:lumOff val="35000"/>
                  </a:schemeClr>
                </a:solidFill>
                <a:latin typeface="+mn-lt"/>
                <a:ea typeface="+mn-ea"/>
                <a:cs typeface="+mn-ea"/>
                <a:sym typeface="+mn-lt"/>
              </a:rPr>
              <a:t>罗定，广东省直管县级市，由云浮市代管。古称泷州。</a:t>
            </a:r>
            <a:endParaRPr lang="en-US" altLang="zh-CN" sz="3200" baseline="-3000" dirty="0">
              <a:solidFill>
                <a:schemeClr val="tx1">
                  <a:lumMod val="65000"/>
                  <a:lumOff val="35000"/>
                </a:schemeClr>
              </a:solidFill>
              <a:latin typeface="+mn-lt"/>
              <a:ea typeface="+mn-ea"/>
              <a:cs typeface="+mn-ea"/>
              <a:sym typeface="+mn-lt"/>
            </a:endParaRPr>
          </a:p>
          <a:p>
            <a:pPr defTabSz="685800">
              <a:lnSpc>
                <a:spcPct val="120000"/>
              </a:lnSpc>
              <a:defRPr/>
            </a:pPr>
            <a:r>
              <a:rPr lang="zh-CN" altLang="en-US" sz="3200" baseline="-3000" dirty="0">
                <a:solidFill>
                  <a:schemeClr val="tx1">
                    <a:lumMod val="65000"/>
                    <a:lumOff val="35000"/>
                  </a:schemeClr>
                </a:solidFill>
                <a:latin typeface="+mn-lt"/>
                <a:ea typeface="+mn-ea"/>
                <a:cs typeface="+mn-ea"/>
                <a:sym typeface="+mn-lt"/>
              </a:rPr>
              <a:t>罗定位于广东省西部，西江之南，是西江走廊的交通要冲。</a:t>
            </a:r>
            <a:endParaRPr lang="en-US" altLang="zh-CN" sz="3200" baseline="-3000" dirty="0">
              <a:solidFill>
                <a:schemeClr val="tx1">
                  <a:lumMod val="65000"/>
                  <a:lumOff val="35000"/>
                </a:schemeClr>
              </a:solidFill>
              <a:latin typeface="+mn-lt"/>
              <a:ea typeface="+mn-ea"/>
              <a:cs typeface="+mn-ea"/>
              <a:sym typeface="+mn-lt"/>
            </a:endParaRPr>
          </a:p>
          <a:p>
            <a:pPr defTabSz="685800">
              <a:lnSpc>
                <a:spcPct val="120000"/>
              </a:lnSpc>
              <a:defRPr/>
            </a:pPr>
            <a:r>
              <a:rPr lang="zh-CN" altLang="en-US" sz="3200" baseline="-3000" dirty="0">
                <a:solidFill>
                  <a:schemeClr val="tx1">
                    <a:lumMod val="65000"/>
                    <a:lumOff val="35000"/>
                  </a:schemeClr>
                </a:solidFill>
                <a:latin typeface="+mn-lt"/>
                <a:ea typeface="+mn-ea"/>
                <a:cs typeface="+mn-ea"/>
                <a:sym typeface="+mn-lt"/>
              </a:rPr>
              <a:t>罗定地处粤桂的中心位置，是沟通广东与大西南最便捷的通道之一、“珠江</a:t>
            </a:r>
            <a:r>
              <a:rPr lang="en-US" altLang="zh-CN" sz="3200" baseline="-3000" dirty="0">
                <a:solidFill>
                  <a:schemeClr val="tx1">
                    <a:lumMod val="65000"/>
                    <a:lumOff val="35000"/>
                  </a:schemeClr>
                </a:solidFill>
                <a:latin typeface="+mn-lt"/>
                <a:ea typeface="+mn-ea"/>
                <a:cs typeface="+mn-ea"/>
                <a:sym typeface="+mn-lt"/>
              </a:rPr>
              <a:t>—</a:t>
            </a:r>
            <a:r>
              <a:rPr lang="zh-CN" altLang="en-US" sz="3200" baseline="-3000" dirty="0">
                <a:solidFill>
                  <a:schemeClr val="tx1">
                    <a:lumMod val="65000"/>
                    <a:lumOff val="35000"/>
                  </a:schemeClr>
                </a:solidFill>
                <a:latin typeface="+mn-lt"/>
                <a:ea typeface="+mn-ea"/>
                <a:cs typeface="+mn-ea"/>
                <a:sym typeface="+mn-lt"/>
              </a:rPr>
              <a:t>西江经济带”的重要组成部分。</a:t>
            </a:r>
            <a:endParaRPr lang="en-US" altLang="zh-CN" sz="3200" baseline="-3000" dirty="0">
              <a:solidFill>
                <a:schemeClr val="tx1">
                  <a:lumMod val="65000"/>
                  <a:lumOff val="35000"/>
                </a:schemeClr>
              </a:solidFill>
              <a:latin typeface="+mn-lt"/>
              <a:ea typeface="+mn-ea"/>
              <a:cs typeface="+mn-ea"/>
              <a:sym typeface="+mn-lt"/>
            </a:endParaRPr>
          </a:p>
          <a:p>
            <a:pPr defTabSz="685800">
              <a:lnSpc>
                <a:spcPct val="120000"/>
              </a:lnSpc>
              <a:defRPr/>
            </a:pPr>
            <a:endParaRPr lang="en-US" altLang="zh-CN" sz="3200" baseline="-3000" dirty="0">
              <a:solidFill>
                <a:schemeClr val="tx1">
                  <a:lumMod val="65000"/>
                  <a:lumOff val="35000"/>
                </a:schemeClr>
              </a:solidFill>
              <a:latin typeface="+mn-lt"/>
              <a:ea typeface="+mn-ea"/>
              <a:cs typeface="+mn-ea"/>
              <a:sym typeface="+mn-lt"/>
            </a:endParaRPr>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6036" y="376300"/>
            <a:ext cx="5364088" cy="1993301"/>
          </a:xfrm>
          <a:prstGeom prst="rect">
            <a:avLst/>
          </a:prstGeom>
        </p:spPr>
      </p:pic>
      <p:pic>
        <p:nvPicPr>
          <p:cNvPr id="5" name="图片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7770" y="2572544"/>
            <a:ext cx="3492682" cy="2248508"/>
          </a:xfrm>
          <a:prstGeom prst="rect">
            <a:avLst/>
          </a:prstGeom>
        </p:spPr>
      </p:pic>
    </p:spTree>
  </p:cSld>
  <p:clrMapOvr>
    <a:masterClrMapping/>
  </p:clrMapOvr>
  <p:transition spd="slow" advClick="0" advTm="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par>
                          <p:cTn id="10" fill="hold">
                            <p:stCondLst>
                              <p:cond delay="550"/>
                            </p:stCondLst>
                            <p:childTnLst>
                              <p:par>
                                <p:cTn id="11" presetID="10" presetClass="entr" presetSubtype="0" fill="hold" grpId="0" nodeType="afterEffect">
                                  <p:stCondLst>
                                    <p:cond delay="0"/>
                                  </p:stCondLst>
                                  <p:iterate type="lt">
                                    <p:tmPct val="10000"/>
                                  </p:iterate>
                                  <p:childTnLst>
                                    <p:set>
                                      <p:cBhvr>
                                        <p:cTn id="12" dur="1" fill="hold">
                                          <p:stCondLst>
                                            <p:cond delay="0"/>
                                          </p:stCondLst>
                                        </p:cTn>
                                        <p:tgtEl>
                                          <p:spTgt spid="16"/>
                                        </p:tgtEl>
                                        <p:attrNameLst>
                                          <p:attrName>style.visibility</p:attrName>
                                        </p:attrNameLst>
                                      </p:cBhvr>
                                      <p:to>
                                        <p:strVal val="visible"/>
                                      </p:to>
                                    </p:set>
                                    <p:animEffect transition="in" filter="fade">
                                      <p:cBhvr>
                                        <p:cTn id="13"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4"/>
          <p:cNvGrpSpPr/>
          <p:nvPr/>
        </p:nvGrpSpPr>
        <p:grpSpPr bwMode="auto">
          <a:xfrm>
            <a:off x="5103352" y="2152386"/>
            <a:ext cx="1879867" cy="1662939"/>
            <a:chOff x="6507543" y="5636400"/>
            <a:chExt cx="3443446" cy="2983387"/>
          </a:xfrm>
        </p:grpSpPr>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07543" y="6249072"/>
              <a:ext cx="3443446" cy="2370715"/>
            </a:xfrm>
            <a:prstGeom prst="round2DiagRect">
              <a:avLst/>
            </a:prstGeom>
            <a:noFill/>
            <a:extLst>
              <a:ext uri="{909E8E84-426E-40DD-AFC4-6F175D3DCCD1}">
                <a14:hiddenFill xmlns:a14="http://schemas.microsoft.com/office/drawing/2010/main">
                  <a:solidFill>
                    <a:srgbClr val="FFFFFF"/>
                  </a:solidFill>
                </a14:hiddenFill>
              </a:ext>
            </a:extLst>
          </p:spPr>
        </p:pic>
        <p:sp>
          <p:nvSpPr>
            <p:cNvPr id="16" name="等腰三角形 15"/>
            <p:cNvSpPr/>
            <p:nvPr/>
          </p:nvSpPr>
          <p:spPr>
            <a:xfrm>
              <a:off x="7959210" y="5636400"/>
              <a:ext cx="568098" cy="359170"/>
            </a:xfrm>
            <a:prstGeom prs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cs typeface="+mn-ea"/>
                <a:sym typeface="+mn-lt"/>
              </a:endParaRPr>
            </a:p>
          </p:txBody>
        </p:sp>
      </p:grpSp>
      <p:grpSp>
        <p:nvGrpSpPr>
          <p:cNvPr id="5" name="组合 18"/>
          <p:cNvGrpSpPr/>
          <p:nvPr/>
        </p:nvGrpSpPr>
        <p:grpSpPr bwMode="auto">
          <a:xfrm>
            <a:off x="2683079" y="2572544"/>
            <a:ext cx="2106604" cy="2002016"/>
            <a:chOff x="10289357" y="8107852"/>
            <a:chExt cx="3859926" cy="3590541"/>
          </a:xfrm>
        </p:grpSpPr>
        <p:pic>
          <p:nvPicPr>
            <p:cNvPr id="5126"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89357" y="8647914"/>
              <a:ext cx="3859926" cy="3050479"/>
            </a:xfrm>
            <a:prstGeom prst="round2DiagRect">
              <a:avLst/>
            </a:prstGeom>
            <a:noFill/>
            <a:extLst>
              <a:ext uri="{909E8E84-426E-40DD-AFC4-6F175D3DCCD1}">
                <a14:hiddenFill xmlns:a14="http://schemas.microsoft.com/office/drawing/2010/main">
                  <a:solidFill>
                    <a:srgbClr val="FFFFFF"/>
                  </a:solidFill>
                </a14:hiddenFill>
              </a:ext>
            </a:extLst>
          </p:spPr>
        </p:pic>
        <p:sp>
          <p:nvSpPr>
            <p:cNvPr id="20" name="等腰三角形 19"/>
            <p:cNvSpPr/>
            <p:nvPr/>
          </p:nvSpPr>
          <p:spPr>
            <a:xfrm>
              <a:off x="11886197" y="8107852"/>
              <a:ext cx="568270" cy="359055"/>
            </a:xfrm>
            <a:prstGeom prst="triangl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cs typeface="+mn-ea"/>
                <a:sym typeface="+mn-lt"/>
              </a:endParaRPr>
            </a:p>
          </p:txBody>
        </p:sp>
      </p:grpSp>
      <p:grpSp>
        <p:nvGrpSpPr>
          <p:cNvPr id="6" name="组合 20"/>
          <p:cNvGrpSpPr/>
          <p:nvPr/>
        </p:nvGrpSpPr>
        <p:grpSpPr bwMode="auto">
          <a:xfrm>
            <a:off x="296437" y="2056868"/>
            <a:ext cx="1944868" cy="1565934"/>
            <a:chOff x="14590378" y="5649721"/>
            <a:chExt cx="3563782" cy="2810793"/>
          </a:xfrm>
        </p:grpSpPr>
        <p:pic>
          <p:nvPicPr>
            <p:cNvPr id="512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90378" y="6223711"/>
              <a:ext cx="3563782" cy="2236803"/>
            </a:xfrm>
            <a:prstGeom prst="round2DiagRect">
              <a:avLst/>
            </a:prstGeom>
            <a:noFill/>
            <a:extLst>
              <a:ext uri="{909E8E84-426E-40DD-AFC4-6F175D3DCCD1}">
                <a14:hiddenFill xmlns:a14="http://schemas.microsoft.com/office/drawing/2010/main">
                  <a:solidFill>
                    <a:srgbClr val="FFFFFF"/>
                  </a:solidFill>
                </a14:hiddenFill>
              </a:ext>
            </a:extLst>
          </p:spPr>
        </p:pic>
        <p:sp>
          <p:nvSpPr>
            <p:cNvPr id="22" name="等腰三角形 21"/>
            <p:cNvSpPr/>
            <p:nvPr/>
          </p:nvSpPr>
          <p:spPr>
            <a:xfrm>
              <a:off x="15984535" y="5649721"/>
              <a:ext cx="571101" cy="359355"/>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cs typeface="+mn-ea"/>
                <a:sym typeface="+mn-lt"/>
              </a:endParaRPr>
            </a:p>
          </p:txBody>
        </p:sp>
      </p:grpSp>
      <p:grpSp>
        <p:nvGrpSpPr>
          <p:cNvPr id="7" name="组合 22"/>
          <p:cNvGrpSpPr/>
          <p:nvPr/>
        </p:nvGrpSpPr>
        <p:grpSpPr bwMode="auto">
          <a:xfrm>
            <a:off x="7360283" y="1375372"/>
            <a:ext cx="1452890" cy="1370443"/>
            <a:chOff x="18582584" y="4055965"/>
            <a:chExt cx="2662697" cy="2458258"/>
          </a:xfrm>
        </p:grpSpPr>
        <p:pic>
          <p:nvPicPr>
            <p:cNvPr id="512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582584" y="4055965"/>
              <a:ext cx="2662697" cy="1958815"/>
            </a:xfrm>
            <a:prstGeom prst="round2DiagRect">
              <a:avLst/>
            </a:prstGeom>
            <a:noFill/>
            <a:extLst>
              <a:ext uri="{909E8E84-426E-40DD-AFC4-6F175D3DCCD1}">
                <a14:hiddenFill xmlns:a14="http://schemas.microsoft.com/office/drawing/2010/main">
                  <a:solidFill>
                    <a:srgbClr val="FFFFFF"/>
                  </a:solidFill>
                </a14:hiddenFill>
              </a:ext>
            </a:extLst>
          </p:spPr>
        </p:pic>
        <p:sp>
          <p:nvSpPr>
            <p:cNvPr id="24" name="等腰三角形 23"/>
            <p:cNvSpPr/>
            <p:nvPr/>
          </p:nvSpPr>
          <p:spPr>
            <a:xfrm rot="10800000">
              <a:off x="19629739" y="6155107"/>
              <a:ext cx="568392" cy="359116"/>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endParaRPr lang="zh-CN" altLang="en-US" noProof="1">
                <a:cs typeface="+mn-ea"/>
                <a:sym typeface="+mn-lt"/>
              </a:endParaRPr>
            </a:p>
          </p:txBody>
        </p:sp>
      </p:grpSp>
      <p:sp>
        <p:nvSpPr>
          <p:cNvPr id="55" name="TextBox 54"/>
          <p:cNvSpPr txBox="1">
            <a:spLocks noChangeArrowheads="1"/>
          </p:cNvSpPr>
          <p:nvPr/>
        </p:nvSpPr>
        <p:spPr bwMode="auto">
          <a:xfrm>
            <a:off x="890526" y="1591749"/>
            <a:ext cx="1269206" cy="268422"/>
          </a:xfrm>
          <a:prstGeom prst="rect">
            <a:avLst/>
          </a:prstGeom>
          <a:noFill/>
          <a:ln w="9525">
            <a:noFill/>
            <a:miter lim="800000"/>
          </a:ln>
        </p:spPr>
        <p:txBody>
          <a:bodyPr lIns="37226" tIns="18613" rIns="37226" bIns="18613">
            <a:spAutoFit/>
          </a:bodyPr>
          <a:lstStyle/>
          <a:p>
            <a:r>
              <a:rPr lang="zh-CN" altLang="en-US" sz="1500" dirty="0">
                <a:solidFill>
                  <a:schemeClr val="bg1">
                    <a:lumMod val="65000"/>
                  </a:schemeClr>
                </a:solidFill>
                <a:cs typeface="+mn-ea"/>
                <a:sym typeface="+mn-lt"/>
              </a:rPr>
              <a:t>豆豉鸡</a:t>
            </a:r>
            <a:endParaRPr lang="en-US" altLang="zh-CN" sz="1500" dirty="0">
              <a:solidFill>
                <a:schemeClr val="bg1">
                  <a:lumMod val="65000"/>
                </a:schemeClr>
              </a:solidFill>
              <a:cs typeface="+mn-ea"/>
              <a:sym typeface="+mn-lt"/>
            </a:endParaRPr>
          </a:p>
        </p:txBody>
      </p:sp>
      <p:sp>
        <p:nvSpPr>
          <p:cNvPr id="56" name="TextBox 55"/>
          <p:cNvSpPr txBox="1">
            <a:spLocks noChangeArrowheads="1"/>
          </p:cNvSpPr>
          <p:nvPr/>
        </p:nvSpPr>
        <p:spPr bwMode="auto">
          <a:xfrm>
            <a:off x="3461045" y="2152386"/>
            <a:ext cx="1270397" cy="268422"/>
          </a:xfrm>
          <a:prstGeom prst="rect">
            <a:avLst/>
          </a:prstGeom>
          <a:noFill/>
          <a:ln w="9525">
            <a:noFill/>
            <a:miter lim="800000"/>
          </a:ln>
        </p:spPr>
        <p:txBody>
          <a:bodyPr lIns="37226" tIns="18613" rIns="37226" bIns="18613">
            <a:spAutoFit/>
          </a:bodyPr>
          <a:lstStyle/>
          <a:p>
            <a:r>
              <a:rPr lang="zh-CN" altLang="en-US" sz="1500" dirty="0">
                <a:solidFill>
                  <a:schemeClr val="bg1">
                    <a:lumMod val="65000"/>
                  </a:schemeClr>
                </a:solidFill>
                <a:cs typeface="+mn-ea"/>
                <a:sym typeface="+mn-lt"/>
              </a:rPr>
              <a:t>豆豉</a:t>
            </a:r>
            <a:endParaRPr lang="en-US" altLang="zh-CN" sz="1500" dirty="0">
              <a:solidFill>
                <a:schemeClr val="bg1">
                  <a:lumMod val="65000"/>
                </a:schemeClr>
              </a:solidFill>
              <a:cs typeface="+mn-ea"/>
              <a:sym typeface="+mn-lt"/>
            </a:endParaRPr>
          </a:p>
        </p:txBody>
      </p:sp>
      <p:sp>
        <p:nvSpPr>
          <p:cNvPr id="57" name="TextBox 56"/>
          <p:cNvSpPr txBox="1">
            <a:spLocks noChangeArrowheads="1"/>
          </p:cNvSpPr>
          <p:nvPr/>
        </p:nvSpPr>
        <p:spPr bwMode="auto">
          <a:xfrm>
            <a:off x="5852884" y="1679102"/>
            <a:ext cx="1269206" cy="268422"/>
          </a:xfrm>
          <a:prstGeom prst="rect">
            <a:avLst/>
          </a:prstGeom>
          <a:noFill/>
          <a:ln w="9525">
            <a:noFill/>
            <a:miter lim="800000"/>
          </a:ln>
        </p:spPr>
        <p:txBody>
          <a:bodyPr lIns="37226" tIns="18613" rIns="37226" bIns="18613">
            <a:spAutoFit/>
          </a:bodyPr>
          <a:lstStyle/>
          <a:p>
            <a:r>
              <a:rPr lang="zh-CN" altLang="en-US" sz="1500" dirty="0">
                <a:solidFill>
                  <a:schemeClr val="bg1">
                    <a:lumMod val="65000"/>
                  </a:schemeClr>
                </a:solidFill>
                <a:cs typeface="+mn-ea"/>
                <a:sym typeface="+mn-lt"/>
              </a:rPr>
              <a:t>鱼腐</a:t>
            </a:r>
            <a:endParaRPr lang="en-US" altLang="zh-CN" sz="1500" dirty="0">
              <a:solidFill>
                <a:schemeClr val="bg1">
                  <a:lumMod val="65000"/>
                </a:schemeClr>
              </a:solidFill>
              <a:cs typeface="+mn-ea"/>
              <a:sym typeface="+mn-lt"/>
            </a:endParaRPr>
          </a:p>
        </p:txBody>
      </p:sp>
      <p:sp>
        <p:nvSpPr>
          <p:cNvPr id="58" name="TextBox 57"/>
          <p:cNvSpPr txBox="1">
            <a:spLocks noChangeArrowheads="1"/>
          </p:cNvSpPr>
          <p:nvPr/>
        </p:nvSpPr>
        <p:spPr bwMode="auto">
          <a:xfrm>
            <a:off x="7882370" y="2832616"/>
            <a:ext cx="1269206" cy="268422"/>
          </a:xfrm>
          <a:prstGeom prst="rect">
            <a:avLst/>
          </a:prstGeom>
          <a:noFill/>
          <a:ln w="9525">
            <a:noFill/>
            <a:miter lim="800000"/>
          </a:ln>
        </p:spPr>
        <p:txBody>
          <a:bodyPr lIns="37226" tIns="18613" rIns="37226" bIns="18613">
            <a:spAutoFit/>
          </a:bodyPr>
          <a:lstStyle/>
          <a:p>
            <a:r>
              <a:rPr lang="zh-CN" altLang="en-US" sz="1500" dirty="0">
                <a:solidFill>
                  <a:schemeClr val="bg1">
                    <a:lumMod val="65000"/>
                  </a:schemeClr>
                </a:solidFill>
                <a:cs typeface="+mn-ea"/>
                <a:sym typeface="+mn-lt"/>
              </a:rPr>
              <a:t>肉桂</a:t>
            </a:r>
            <a:endParaRPr lang="en-US" altLang="zh-CN" sz="1500" dirty="0">
              <a:solidFill>
                <a:schemeClr val="bg1">
                  <a:lumMod val="65000"/>
                </a:schemeClr>
              </a:solidFill>
              <a:cs typeface="+mn-ea"/>
              <a:sym typeface="+mn-lt"/>
            </a:endParaRPr>
          </a:p>
        </p:txBody>
      </p:sp>
      <p:sp>
        <p:nvSpPr>
          <p:cNvPr id="4" name="文本框 3"/>
          <p:cNvSpPr txBox="1"/>
          <p:nvPr/>
        </p:nvSpPr>
        <p:spPr>
          <a:xfrm>
            <a:off x="1835696" y="614684"/>
            <a:ext cx="6847128" cy="658257"/>
          </a:xfrm>
          <a:prstGeom prst="rect">
            <a:avLst/>
          </a:prstGeom>
          <a:noFill/>
        </p:spPr>
        <p:txBody>
          <a:bodyPr wrap="square" rtlCol="0">
            <a:spAutoFit/>
          </a:bodyPr>
          <a:lstStyle/>
          <a:p>
            <a:pPr defTabSz="685800">
              <a:lnSpc>
                <a:spcPct val="120000"/>
              </a:lnSpc>
              <a:defRPr/>
            </a:pPr>
            <a:r>
              <a:rPr lang="zh-CN" altLang="en-US" sz="2400" baseline="-3000" dirty="0">
                <a:solidFill>
                  <a:schemeClr val="tx1">
                    <a:lumMod val="65000"/>
                    <a:lumOff val="35000"/>
                  </a:schemeClr>
                </a:solidFill>
                <a:latin typeface="+mn-lt"/>
                <a:ea typeface="+mn-ea"/>
                <a:cs typeface="+mn-ea"/>
                <a:sym typeface="+mn-lt"/>
              </a:rPr>
              <a:t>每个地区都有自己的特色美食，</a:t>
            </a:r>
            <a:endParaRPr lang="en-US" altLang="zh-CN" sz="2400" baseline="-3000" dirty="0">
              <a:solidFill>
                <a:schemeClr val="tx1">
                  <a:lumMod val="65000"/>
                  <a:lumOff val="35000"/>
                </a:schemeClr>
              </a:solidFill>
              <a:latin typeface="+mn-lt"/>
              <a:ea typeface="+mn-ea"/>
              <a:cs typeface="+mn-ea"/>
              <a:sym typeface="+mn-lt"/>
            </a:endParaRPr>
          </a:p>
          <a:p>
            <a:pPr defTabSz="685800">
              <a:lnSpc>
                <a:spcPct val="120000"/>
              </a:lnSpc>
              <a:defRPr/>
            </a:pPr>
            <a:r>
              <a:rPr lang="zh-CN" altLang="en-US" sz="2400" baseline="-3000" dirty="0">
                <a:solidFill>
                  <a:schemeClr val="tx1">
                    <a:lumMod val="65000"/>
                    <a:lumOff val="35000"/>
                  </a:schemeClr>
                </a:solidFill>
                <a:latin typeface="+mn-lt"/>
                <a:ea typeface="+mn-ea"/>
                <a:cs typeface="+mn-ea"/>
                <a:sym typeface="+mn-lt"/>
              </a:rPr>
              <a:t>我们有罗定豆豉鸡、罗定鱼腐、罗定豆豉、罗定金滩肉桂等等。</a:t>
            </a:r>
          </a:p>
        </p:txBody>
      </p:sp>
      <p:sp>
        <p:nvSpPr>
          <p:cNvPr id="8" name="文本框 7"/>
          <p:cNvSpPr txBox="1"/>
          <p:nvPr/>
        </p:nvSpPr>
        <p:spPr>
          <a:xfrm>
            <a:off x="548791" y="208523"/>
            <a:ext cx="1394917" cy="369332"/>
          </a:xfrm>
          <a:prstGeom prst="rect">
            <a:avLst/>
          </a:prstGeom>
          <a:solidFill>
            <a:schemeClr val="bg2"/>
          </a:solidFill>
        </p:spPr>
        <p:txBody>
          <a:bodyPr wrap="square" rtlCol="0">
            <a:spAutoFit/>
          </a:bodyPr>
          <a:lstStyle/>
          <a:p>
            <a:r>
              <a:rPr lang="zh-CN" altLang="en-US" dirty="0">
                <a:solidFill>
                  <a:schemeClr val="tx2"/>
                </a:solidFill>
              </a:rPr>
              <a:t>  罗定美食</a:t>
            </a:r>
          </a:p>
        </p:txBody>
      </p:sp>
    </p:spTree>
  </p:cSld>
  <p:clrMapOvr>
    <a:masterClrMapping/>
  </p:clrMapOvr>
  <mc:AlternateContent xmlns:mc="http://schemas.openxmlformats.org/markup-compatibility/2006" xmlns:p14="http://schemas.microsoft.com/office/powerpoint/2010/main">
    <mc:Choice Requires="p14">
      <p:transition spd="slow" p14:dur="800" advClick="0" advTm="0">
        <p:circle/>
      </p:transition>
    </mc:Choice>
    <mc:Fallback xmlns="">
      <p:transition spd="slow" advClick="0" advTm="0">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4" presetClass="entr" presetSubtype="10" fill="hold" grpId="0" nodeType="withEffect">
                                  <p:stCondLst>
                                    <p:cond delay="300"/>
                                  </p:stCondLst>
                                  <p:childTnLst>
                                    <p:set>
                                      <p:cBhvr>
                                        <p:cTn id="9" dur="1" fill="hold">
                                          <p:stCondLst>
                                            <p:cond delay="0"/>
                                          </p:stCondLst>
                                        </p:cTn>
                                        <p:tgtEl>
                                          <p:spTgt spid="55"/>
                                        </p:tgtEl>
                                        <p:attrNameLst>
                                          <p:attrName>style.visibility</p:attrName>
                                        </p:attrNameLst>
                                      </p:cBhvr>
                                      <p:to>
                                        <p:strVal val="visible"/>
                                      </p:to>
                                    </p:set>
                                    <p:animEffect transition="in" filter="randombar(horizontal)">
                                      <p:cBhvr>
                                        <p:cTn id="10" dur="500"/>
                                        <p:tgtEl>
                                          <p:spTgt spid="55"/>
                                        </p:tgtEl>
                                      </p:cBhvr>
                                    </p:animEffect>
                                  </p:childTnLst>
                                </p:cTn>
                              </p:par>
                            </p:childTnLst>
                          </p:cTn>
                        </p:par>
                        <p:par>
                          <p:cTn id="11" fill="hold">
                            <p:stCondLst>
                              <p:cond delay="500"/>
                            </p:stCondLst>
                            <p:childTnLst>
                              <p:par>
                                <p:cTn id="12" presetID="10"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500"/>
                                        <p:tgtEl>
                                          <p:spTgt spid="5"/>
                                        </p:tgtEl>
                                      </p:cBhvr>
                                    </p:animEffect>
                                  </p:childTnLst>
                                </p:cTn>
                              </p:par>
                              <p:par>
                                <p:cTn id="15" presetID="14" presetClass="entr" presetSubtype="10" fill="hold" grpId="0" nodeType="withEffect">
                                  <p:stCondLst>
                                    <p:cond delay="0"/>
                                  </p:stCondLst>
                                  <p:childTnLst>
                                    <p:set>
                                      <p:cBhvr>
                                        <p:cTn id="16" dur="1" fill="hold">
                                          <p:stCondLst>
                                            <p:cond delay="0"/>
                                          </p:stCondLst>
                                        </p:cTn>
                                        <p:tgtEl>
                                          <p:spTgt spid="56"/>
                                        </p:tgtEl>
                                        <p:attrNameLst>
                                          <p:attrName>style.visibility</p:attrName>
                                        </p:attrNameLst>
                                      </p:cBhvr>
                                      <p:to>
                                        <p:strVal val="visible"/>
                                      </p:to>
                                    </p:set>
                                    <p:animEffect transition="in" filter="randombar(horizontal)">
                                      <p:cBhvr>
                                        <p:cTn id="17" dur="500"/>
                                        <p:tgtEl>
                                          <p:spTgt spid="56"/>
                                        </p:tgtEl>
                                      </p:cBhvr>
                                    </p:animEffect>
                                  </p:childTnLst>
                                </p:cTn>
                              </p:par>
                            </p:childTnLst>
                          </p:cTn>
                        </p:par>
                        <p:par>
                          <p:cTn id="18" fill="hold">
                            <p:stCondLst>
                              <p:cond delay="1000"/>
                            </p:stCondLst>
                            <p:childTnLst>
                              <p:par>
                                <p:cTn id="19" presetID="10" presetClass="entr" presetSubtype="0"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4" presetClass="entr" presetSubtype="10" fill="hold" grpId="0" nodeType="withEffect">
                                  <p:stCondLst>
                                    <p:cond delay="300"/>
                                  </p:stCondLst>
                                  <p:childTnLst>
                                    <p:set>
                                      <p:cBhvr>
                                        <p:cTn id="23" dur="1" fill="hold">
                                          <p:stCondLst>
                                            <p:cond delay="0"/>
                                          </p:stCondLst>
                                        </p:cTn>
                                        <p:tgtEl>
                                          <p:spTgt spid="57"/>
                                        </p:tgtEl>
                                        <p:attrNameLst>
                                          <p:attrName>style.visibility</p:attrName>
                                        </p:attrNameLst>
                                      </p:cBhvr>
                                      <p:to>
                                        <p:strVal val="visible"/>
                                      </p:to>
                                    </p:set>
                                    <p:animEffect transition="in" filter="randombar(horizontal)">
                                      <p:cBhvr>
                                        <p:cTn id="24" dur="500"/>
                                        <p:tgtEl>
                                          <p:spTgt spid="57"/>
                                        </p:tgtEl>
                                      </p:cBhvr>
                                    </p:animEffect>
                                  </p:childTnLst>
                                </p:cTn>
                              </p:par>
                            </p:childTnLst>
                          </p:cTn>
                        </p:par>
                        <p:par>
                          <p:cTn id="25" fill="hold">
                            <p:stCondLst>
                              <p:cond delay="1500"/>
                            </p:stCondLst>
                            <p:childTnLst>
                              <p:par>
                                <p:cTn id="26" presetID="10" presetClass="entr" presetSubtype="0" fill="hold"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par>
                          <p:cTn id="29" fill="hold">
                            <p:stCondLst>
                              <p:cond delay="2000"/>
                            </p:stCondLst>
                            <p:childTnLst>
                              <p:par>
                                <p:cTn id="30" presetID="14" presetClass="entr" presetSubtype="10" fill="hold" grpId="0" nodeType="afterEffect">
                                  <p:stCondLst>
                                    <p:cond delay="0"/>
                                  </p:stCondLst>
                                  <p:childTnLst>
                                    <p:set>
                                      <p:cBhvr>
                                        <p:cTn id="31" dur="1" fill="hold">
                                          <p:stCondLst>
                                            <p:cond delay="0"/>
                                          </p:stCondLst>
                                        </p:cTn>
                                        <p:tgtEl>
                                          <p:spTgt spid="58"/>
                                        </p:tgtEl>
                                        <p:attrNameLst>
                                          <p:attrName>style.visibility</p:attrName>
                                        </p:attrNameLst>
                                      </p:cBhvr>
                                      <p:to>
                                        <p:strVal val="visible"/>
                                      </p:to>
                                    </p:set>
                                    <p:animEffect transition="in" filter="randombar(horizontal)">
                                      <p:cBhvr>
                                        <p:cTn id="32"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P spid="56" grpId="0"/>
      <p:bldP spid="57" grpId="0"/>
      <p:bldP spid="5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63988" y="196280"/>
            <a:ext cx="4104456" cy="4678204"/>
          </a:xfrm>
          <a:prstGeom prst="rect">
            <a:avLst/>
          </a:prstGeom>
          <a:noFill/>
        </p:spPr>
        <p:txBody>
          <a:bodyPr wrap="square" rtlCol="0">
            <a:spAutoFit/>
          </a:bodyPr>
          <a:lstStyle/>
          <a:p>
            <a:pPr algn="ctr"/>
            <a:r>
              <a:rPr lang="zh-CN" altLang="en-US" sz="2800" dirty="0" smtClean="0">
                <a:latin typeface="Adobe Gothic Std B" pitchFamily="34" charset="-128"/>
              </a:rPr>
              <a:t>清</a:t>
            </a:r>
            <a:r>
              <a:rPr lang="zh-CN" altLang="en-US" sz="2800" dirty="0">
                <a:latin typeface="Adobe Gothic Std B" pitchFamily="34" charset="-128"/>
              </a:rPr>
              <a:t>远</a:t>
            </a:r>
            <a:endParaRPr lang="en-US" altLang="zh-CN" sz="2800" dirty="0" smtClean="0">
              <a:latin typeface="Adobe Gothic Std B" pitchFamily="34" charset="-128"/>
            </a:endParaRPr>
          </a:p>
          <a:p>
            <a:endParaRPr lang="en-US" altLang="zh-CN" dirty="0" smtClean="0">
              <a:latin typeface="Adobe Gothic Std B" pitchFamily="34" charset="-128"/>
            </a:endParaRPr>
          </a:p>
          <a:p>
            <a:r>
              <a:rPr lang="zh-CN" altLang="en-US" dirty="0" smtClean="0">
                <a:latin typeface="Adobe Gothic Std B" pitchFamily="34" charset="-128"/>
              </a:rPr>
              <a:t>清</a:t>
            </a:r>
            <a:r>
              <a:rPr lang="zh-CN" altLang="en-US" dirty="0">
                <a:latin typeface="Adobe Gothic Std B" pitchFamily="34" charset="-128"/>
              </a:rPr>
              <a:t>远，广东省辖地级市，素有“ 中国温泉之乡”“ 中国优秀旅游城市”“ 中国宜居城市”等美誉。</a:t>
            </a:r>
          </a:p>
          <a:p>
            <a:endParaRPr lang="zh-CN" altLang="en-US" dirty="0">
              <a:latin typeface="Adobe Gothic Std B" pitchFamily="34" charset="-128"/>
            </a:endParaRPr>
          </a:p>
          <a:p>
            <a:r>
              <a:rPr lang="zh-CN" altLang="en-US" dirty="0" smtClean="0">
                <a:latin typeface="Adobe Gothic Std B" pitchFamily="34" charset="-128"/>
              </a:rPr>
              <a:t>        清</a:t>
            </a:r>
            <a:r>
              <a:rPr lang="zh-CN" altLang="en-US" dirty="0">
                <a:latin typeface="Adobe Gothic Std B" pitchFamily="34" charset="-128"/>
              </a:rPr>
              <a:t>远位于中国广东省中部，北江中下游，北面和东北面与韶关市为邻，东南和南面接广州市，南与佛山市接壤，西与肇庆市相连；属亚热带季风气候</a:t>
            </a:r>
            <a:r>
              <a:rPr lang="zh-CN" altLang="en-US" dirty="0" smtClean="0">
                <a:latin typeface="Adobe Gothic Std B" pitchFamily="34" charset="-128"/>
              </a:rPr>
              <a:t>，著名</a:t>
            </a:r>
            <a:r>
              <a:rPr lang="zh-CN" altLang="en-US" dirty="0">
                <a:latin typeface="Adobe Gothic Std B" pitchFamily="34" charset="-128"/>
              </a:rPr>
              <a:t>景点有连州地下河、长湖等。</a:t>
            </a:r>
          </a:p>
          <a:p>
            <a:endParaRPr lang="zh-CN" altLang="en-US" dirty="0">
              <a:latin typeface="Adobe Gothic Std B" pitchFamily="34" charset="-128"/>
            </a:endParaRPr>
          </a:p>
          <a:p>
            <a:r>
              <a:rPr lang="zh-CN" altLang="en-US" dirty="0" smtClean="0">
                <a:latin typeface="Adobe Gothic Std B" pitchFamily="34" charset="-128"/>
              </a:rPr>
              <a:t>        春秋</a:t>
            </a:r>
            <a:r>
              <a:rPr lang="zh-CN" altLang="en-US" dirty="0">
                <a:latin typeface="Adobe Gothic Std B" pitchFamily="34" charset="-128"/>
              </a:rPr>
              <a:t>战国时，清远地区属百粤。天宝元年（</a:t>
            </a:r>
            <a:r>
              <a:rPr lang="en-US" altLang="zh-CN" dirty="0">
                <a:latin typeface="Adobe Gothic Std B" pitchFamily="34" charset="-128"/>
                <a:ea typeface="Adobe Gothic Std B" pitchFamily="34" charset="-128"/>
              </a:rPr>
              <a:t>742</a:t>
            </a:r>
            <a:r>
              <a:rPr lang="zh-CN" altLang="en-US" dirty="0">
                <a:latin typeface="Adobe Gothic Std B" pitchFamily="34" charset="-128"/>
              </a:rPr>
              <a:t>年），连州改置连山郡。</a:t>
            </a:r>
            <a:r>
              <a:rPr lang="en-US" altLang="zh-CN" dirty="0">
                <a:latin typeface="Adobe Gothic Std B" pitchFamily="34" charset="-128"/>
                <a:ea typeface="Adobe Gothic Std B" pitchFamily="34" charset="-128"/>
              </a:rPr>
              <a:t>1988</a:t>
            </a:r>
            <a:r>
              <a:rPr lang="zh-CN" altLang="en-US" dirty="0">
                <a:latin typeface="Adobe Gothic Std B" pitchFamily="34" charset="-128"/>
              </a:rPr>
              <a:t>年，批准撤销清远县，设立清远市。</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7524" y="1338602"/>
            <a:ext cx="3934416" cy="26124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spd="slow" advClick="0" advTm="0">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4"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9717" y="1672444"/>
            <a:ext cx="2341364" cy="1557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44830" y="1685093"/>
            <a:ext cx="2294814" cy="15512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48164" y="1685093"/>
            <a:ext cx="2503139" cy="15600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圆角矩形 1"/>
          <p:cNvSpPr/>
          <p:nvPr/>
        </p:nvSpPr>
        <p:spPr>
          <a:xfrm>
            <a:off x="566847" y="159108"/>
            <a:ext cx="2304256" cy="62486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TextBox 8"/>
          <p:cNvSpPr txBox="1"/>
          <p:nvPr/>
        </p:nvSpPr>
        <p:spPr>
          <a:xfrm>
            <a:off x="656857" y="286875"/>
            <a:ext cx="2124236" cy="369332"/>
          </a:xfrm>
          <a:prstGeom prst="rect">
            <a:avLst/>
          </a:prstGeom>
          <a:noFill/>
        </p:spPr>
        <p:txBody>
          <a:bodyPr wrap="square" rtlCol="0">
            <a:spAutoFit/>
          </a:bodyPr>
          <a:lstStyle/>
          <a:p>
            <a:r>
              <a:rPr lang="zh-CN" altLang="en-US" b="1" dirty="0" smtClean="0"/>
              <a:t>广东清远美食介绍</a:t>
            </a:r>
            <a:endParaRPr lang="zh-CN" altLang="en-US" b="1" dirty="0"/>
          </a:p>
        </p:txBody>
      </p:sp>
      <p:sp>
        <p:nvSpPr>
          <p:cNvPr id="11" name="TextBox 10"/>
          <p:cNvSpPr txBox="1"/>
          <p:nvPr/>
        </p:nvSpPr>
        <p:spPr>
          <a:xfrm>
            <a:off x="829717" y="3400636"/>
            <a:ext cx="7882743" cy="369332"/>
          </a:xfrm>
          <a:prstGeom prst="rect">
            <a:avLst/>
          </a:prstGeom>
          <a:noFill/>
        </p:spPr>
        <p:txBody>
          <a:bodyPr wrap="square" rtlCol="0">
            <a:spAutoFit/>
          </a:bodyPr>
          <a:lstStyle/>
          <a:p>
            <a:r>
              <a:rPr lang="zh-CN" altLang="en-US" dirty="0" smtClean="0"/>
              <a:t>         乌鬃鹅                             白切鸡                                   麦羹</a:t>
            </a:r>
            <a:endParaRPr lang="zh-CN" altLang="en-US" dirty="0"/>
          </a:p>
        </p:txBody>
      </p:sp>
    </p:spTree>
  </p:cSld>
  <p:clrMapOvr>
    <a:masterClrMapping/>
  </p:clrMapOvr>
  <p:transition spd="slow" advClick="0" advTm="0">
    <p:push dir="u"/>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p:cNvGrpSpPr/>
          <p:nvPr/>
        </p:nvGrpSpPr>
        <p:grpSpPr>
          <a:xfrm>
            <a:off x="531495" y="1092835"/>
            <a:ext cx="4048125" cy="1869440"/>
            <a:chOff x="2182888" y="4121696"/>
            <a:chExt cx="11557286" cy="17417249"/>
          </a:xfrm>
        </p:grpSpPr>
        <p:sp>
          <p:nvSpPr>
            <p:cNvPr id="3" name="Rectangle 2"/>
            <p:cNvSpPr/>
            <p:nvPr/>
          </p:nvSpPr>
          <p:spPr bwMode="auto">
            <a:xfrm>
              <a:off x="2182888" y="4121696"/>
              <a:ext cx="11557286" cy="8784976"/>
            </a:xfrm>
            <a:prstGeom prst="rect">
              <a:avLst/>
            </a:prstGeom>
            <a:noFill/>
            <a:ln>
              <a:noFill/>
            </a:ln>
          </p:spPr>
          <p:txBody>
            <a:bodyPr vert="horz" wrap="square" lIns="34290" tIns="17145" rIns="34290" bIns="17145" numCol="1" rtlCol="0" anchor="t" anchorCtr="0" compatLnSpc="1"/>
            <a:lstStyle/>
            <a:p>
              <a:pPr algn="ctr"/>
              <a:endParaRPr lang="en-US" sz="675">
                <a:cs typeface="+mn-ea"/>
                <a:sym typeface="+mn-lt"/>
              </a:endParaRPr>
            </a:p>
          </p:txBody>
        </p:sp>
        <p:sp>
          <p:nvSpPr>
            <p:cNvPr id="12" name="TextBox 11"/>
            <p:cNvSpPr txBox="1"/>
            <p:nvPr/>
          </p:nvSpPr>
          <p:spPr>
            <a:xfrm>
              <a:off x="2554534" y="5582994"/>
              <a:ext cx="10163160" cy="15955951"/>
            </a:xfrm>
            <a:prstGeom prst="rect">
              <a:avLst/>
            </a:prstGeom>
            <a:noFill/>
          </p:spPr>
          <p:txBody>
            <a:bodyPr wrap="square" rtlCol="0">
              <a:spAutoFit/>
            </a:bodyPr>
            <a:lstStyle/>
            <a:p>
              <a:pPr defTabSz="912495" fontAlgn="auto">
                <a:lnSpc>
                  <a:spcPct val="80000"/>
                </a:lnSpc>
                <a:spcBef>
                  <a:spcPct val="20000"/>
                </a:spcBef>
                <a:defRPr/>
              </a:pPr>
              <a:r>
                <a:rPr lang="en-US" altLang="zh-CN" sz="1600" dirty="0">
                  <a:solidFill>
                    <a:schemeClr val="tx1">
                      <a:lumMod val="65000"/>
                      <a:lumOff val="35000"/>
                    </a:schemeClr>
                  </a:solidFill>
                  <a:latin typeface="宋体" panose="02010600030101010101" pitchFamily="2" charset="-122"/>
                  <a:ea typeface="宋体" panose="02010600030101010101" pitchFamily="2" charset="-122"/>
                  <a:cs typeface="宋体" panose="02010600030101010101" pitchFamily="2" charset="-122"/>
                  <a:sym typeface="+mn-lt"/>
                </a:rPr>
                <a:t>广东省民族民间，石雕，艺术之乡</a:t>
              </a:r>
            </a:p>
            <a:p>
              <a:pPr defTabSz="912495" fontAlgn="auto">
                <a:lnSpc>
                  <a:spcPct val="80000"/>
                </a:lnSpc>
                <a:spcBef>
                  <a:spcPct val="20000"/>
                </a:spcBef>
                <a:defRPr/>
              </a:pPr>
              <a:endParaRPr lang="en-US" altLang="zh-CN" sz="1600" dirty="0">
                <a:solidFill>
                  <a:schemeClr val="tx1">
                    <a:lumMod val="65000"/>
                    <a:lumOff val="35000"/>
                  </a:schemeClr>
                </a:solidFill>
                <a:latin typeface="宋体" panose="02010600030101010101" pitchFamily="2" charset="-122"/>
                <a:ea typeface="宋体" panose="02010600030101010101" pitchFamily="2" charset="-122"/>
                <a:cs typeface="宋体" panose="02010600030101010101" pitchFamily="2" charset="-122"/>
                <a:sym typeface="+mn-lt"/>
              </a:endParaRPr>
            </a:p>
            <a:p>
              <a:pPr defTabSz="912495" fontAlgn="auto">
                <a:lnSpc>
                  <a:spcPct val="80000"/>
                </a:lnSpc>
                <a:spcBef>
                  <a:spcPct val="20000"/>
                </a:spcBef>
                <a:defRPr/>
              </a:pPr>
              <a:r>
                <a:rPr lang="en-US" altLang="zh-CN" sz="1600" dirty="0">
                  <a:solidFill>
                    <a:schemeClr val="tx1">
                      <a:lumMod val="65000"/>
                      <a:lumOff val="35000"/>
                    </a:schemeClr>
                  </a:solidFill>
                  <a:latin typeface="宋体" panose="02010600030101010101" pitchFamily="2" charset="-122"/>
                  <a:ea typeface="宋体" panose="02010600030101010101" pitchFamily="2" charset="-122"/>
                  <a:cs typeface="宋体" panose="02010600030101010101" pitchFamily="2" charset="-122"/>
                  <a:sym typeface="+mn-lt"/>
                </a:rPr>
                <a:t>中国果品加工之乡——新兴县</a:t>
              </a:r>
            </a:p>
            <a:p>
              <a:pPr defTabSz="912495" fontAlgn="auto">
                <a:lnSpc>
                  <a:spcPct val="80000"/>
                </a:lnSpc>
                <a:spcBef>
                  <a:spcPct val="20000"/>
                </a:spcBef>
                <a:defRPr/>
              </a:pPr>
              <a:endParaRPr lang="en-US" altLang="zh-CN" sz="1600" dirty="0">
                <a:solidFill>
                  <a:schemeClr val="tx1">
                    <a:lumMod val="65000"/>
                    <a:lumOff val="35000"/>
                  </a:schemeClr>
                </a:solidFill>
                <a:latin typeface="宋体" panose="02010600030101010101" pitchFamily="2" charset="-122"/>
                <a:ea typeface="宋体" panose="02010600030101010101" pitchFamily="2" charset="-122"/>
                <a:cs typeface="宋体" panose="02010600030101010101" pitchFamily="2" charset="-122"/>
                <a:sym typeface="+mn-lt"/>
              </a:endParaRPr>
            </a:p>
            <a:p>
              <a:pPr defTabSz="912495" fontAlgn="auto">
                <a:lnSpc>
                  <a:spcPct val="80000"/>
                </a:lnSpc>
                <a:spcBef>
                  <a:spcPts val="0"/>
                </a:spcBef>
                <a:defRPr/>
              </a:pPr>
              <a:r>
                <a:rPr lang="en-US" altLang="zh-CN" sz="1600" dirty="0">
                  <a:solidFill>
                    <a:schemeClr val="tx1">
                      <a:lumMod val="65000"/>
                      <a:lumOff val="35000"/>
                    </a:schemeClr>
                  </a:solidFill>
                  <a:latin typeface="宋体" panose="02010600030101010101" pitchFamily="2" charset="-122"/>
                  <a:ea typeface="宋体" panose="02010600030101010101" pitchFamily="2" charset="-122"/>
                  <a:cs typeface="宋体" panose="02010600030101010101" pitchFamily="2" charset="-122"/>
                  <a:sym typeface="+mn-lt"/>
                </a:rPr>
                <a:t>中国无核黄皮之乡——郁南县</a:t>
              </a:r>
            </a:p>
            <a:p>
              <a:pPr defTabSz="912495" fontAlgn="auto">
                <a:lnSpc>
                  <a:spcPct val="80000"/>
                </a:lnSpc>
                <a:spcBef>
                  <a:spcPct val="20000"/>
                </a:spcBef>
                <a:defRPr/>
              </a:pPr>
              <a:endParaRPr lang="en-US" altLang="zh-CN" sz="1600" dirty="0">
                <a:solidFill>
                  <a:schemeClr val="tx1">
                    <a:lumMod val="65000"/>
                    <a:lumOff val="35000"/>
                  </a:schemeClr>
                </a:solidFill>
                <a:latin typeface="宋体" panose="02010600030101010101" pitchFamily="2" charset="-122"/>
                <a:ea typeface="宋体" panose="02010600030101010101" pitchFamily="2" charset="-122"/>
                <a:cs typeface="宋体" panose="02010600030101010101" pitchFamily="2" charset="-122"/>
                <a:sym typeface="+mn-lt"/>
              </a:endParaRPr>
            </a:p>
            <a:p>
              <a:pPr defTabSz="912495" fontAlgn="auto">
                <a:lnSpc>
                  <a:spcPct val="80000"/>
                </a:lnSpc>
                <a:spcBef>
                  <a:spcPct val="20000"/>
                </a:spcBef>
                <a:defRPr/>
              </a:pPr>
              <a:r>
                <a:rPr lang="en-US" altLang="zh-CN" sz="1600" dirty="0">
                  <a:solidFill>
                    <a:schemeClr val="tx1">
                      <a:lumMod val="65000"/>
                      <a:lumOff val="35000"/>
                    </a:schemeClr>
                  </a:solidFill>
                  <a:latin typeface="宋体" panose="02010600030101010101" pitchFamily="2" charset="-122"/>
                  <a:ea typeface="宋体" panose="02010600030101010101" pitchFamily="2" charset="-122"/>
                  <a:cs typeface="宋体" panose="02010600030101010101" pitchFamily="2" charset="-122"/>
                  <a:sym typeface="+mn-lt"/>
                </a:rPr>
                <a:t>中国砂糖橘之乡——郁南</a:t>
              </a:r>
              <a:r>
                <a:rPr lang="zh-CN" altLang="en-US" sz="1600" dirty="0">
                  <a:solidFill>
                    <a:schemeClr val="tx1">
                      <a:lumMod val="65000"/>
                      <a:lumOff val="35000"/>
                    </a:schemeClr>
                  </a:solidFill>
                  <a:latin typeface="宋体" panose="02010600030101010101" pitchFamily="2" charset="-122"/>
                  <a:ea typeface="宋体" panose="02010600030101010101" pitchFamily="2" charset="-122"/>
                  <a:cs typeface="宋体" panose="02010600030101010101" pitchFamily="2" charset="-122"/>
                  <a:sym typeface="+mn-lt"/>
                </a:rPr>
                <a:t>县</a:t>
              </a:r>
            </a:p>
          </p:txBody>
        </p:sp>
        <p:cxnSp>
          <p:nvCxnSpPr>
            <p:cNvPr id="15" name="Straight Connector 14"/>
            <p:cNvCxnSpPr/>
            <p:nvPr/>
          </p:nvCxnSpPr>
          <p:spPr>
            <a:xfrm>
              <a:off x="2887235" y="4249393"/>
              <a:ext cx="72008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18" name="TextBox 17"/>
          <p:cNvSpPr txBox="1"/>
          <p:nvPr/>
        </p:nvSpPr>
        <p:spPr>
          <a:xfrm>
            <a:off x="6024600" y="3427058"/>
            <a:ext cx="2116954" cy="261610"/>
          </a:xfrm>
          <a:prstGeom prst="rect">
            <a:avLst/>
          </a:prstGeom>
          <a:noFill/>
        </p:spPr>
        <p:txBody>
          <a:bodyPr wrap="square" rtlCol="0">
            <a:spAutoFit/>
          </a:bodyPr>
          <a:lstStyle/>
          <a:p>
            <a:pPr algn="ctr"/>
            <a:r>
              <a:rPr lang="en-US" sz="1100" b="1" dirty="0">
                <a:solidFill>
                  <a:schemeClr val="bg1"/>
                </a:solidFill>
                <a:cs typeface="+mn-ea"/>
                <a:sym typeface="+mn-lt"/>
              </a:rPr>
              <a:t>PROJECT NO.01</a:t>
            </a:r>
          </a:p>
        </p:txBody>
      </p:sp>
      <p:sp>
        <p:nvSpPr>
          <p:cNvPr id="9" name="矩形 8"/>
          <p:cNvSpPr/>
          <p:nvPr/>
        </p:nvSpPr>
        <p:spPr>
          <a:xfrm>
            <a:off x="531495" y="254635"/>
            <a:ext cx="1656080" cy="324485"/>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a:t>云浮市</a:t>
            </a:r>
          </a:p>
        </p:txBody>
      </p:sp>
      <p:pic>
        <p:nvPicPr>
          <p:cNvPr id="4" name="图片 3"/>
          <p:cNvPicPr>
            <a:picLocks noChangeAspect="1"/>
          </p:cNvPicPr>
          <p:nvPr/>
        </p:nvPicPr>
        <p:blipFill>
          <a:blip r:embed="rId3"/>
          <a:stretch>
            <a:fillRect/>
          </a:stretch>
        </p:blipFill>
        <p:spPr>
          <a:xfrm>
            <a:off x="4810125" y="579120"/>
            <a:ext cx="3938270" cy="3393440"/>
          </a:xfrm>
          <a:prstGeom prst="rect">
            <a:avLst/>
          </a:prstGeom>
        </p:spPr>
      </p:pic>
      <p:sp>
        <p:nvSpPr>
          <p:cNvPr id="11" name="Down Arrow 10"/>
          <p:cNvSpPr/>
          <p:nvPr/>
        </p:nvSpPr>
        <p:spPr bwMode="auto">
          <a:xfrm rot="16200000">
            <a:off x="4521835" y="3409950"/>
            <a:ext cx="684530" cy="828675"/>
          </a:xfrm>
          <a:prstGeom prst="downArrow">
            <a:avLst>
              <a:gd name="adj1" fmla="val 50000"/>
              <a:gd name="adj2" fmla="val 52835"/>
            </a:avLst>
          </a:prstGeom>
          <a:solidFill>
            <a:schemeClr val="accent1"/>
          </a:solidFill>
          <a:ln>
            <a:noFill/>
          </a:ln>
          <a:effectLst>
            <a:outerShdw blurRad="50800" dist="38100" dir="5400000" algn="t" rotWithShape="0">
              <a:prstClr val="black">
                <a:alpha val="40000"/>
              </a:prstClr>
            </a:outerShdw>
          </a:effectLst>
        </p:spPr>
        <p:txBody>
          <a:bodyPr vert="horz" wrap="square" lIns="34290" tIns="17145" rIns="34290" bIns="17145" numCol="1" rtlCol="0" anchor="t" anchorCtr="0" compatLnSpc="1"/>
          <a:lstStyle/>
          <a:p>
            <a:pPr algn="ctr"/>
            <a:endParaRPr lang="en-US" sz="675">
              <a:cs typeface="+mn-ea"/>
              <a:sym typeface="+mn-lt"/>
            </a:endParaRPr>
          </a:p>
        </p:txBody>
      </p:sp>
      <p:sp>
        <p:nvSpPr>
          <p:cNvPr id="5" name="文本框 4"/>
          <p:cNvSpPr txBox="1"/>
          <p:nvPr/>
        </p:nvSpPr>
        <p:spPr>
          <a:xfrm>
            <a:off x="649605" y="821690"/>
            <a:ext cx="1347470" cy="368300"/>
          </a:xfrm>
          <a:prstGeom prst="rect">
            <a:avLst/>
          </a:prstGeom>
          <a:noFill/>
        </p:spPr>
        <p:txBody>
          <a:bodyPr wrap="square" rtlCol="0">
            <a:spAutoFit/>
          </a:bodyPr>
          <a:lstStyle/>
          <a:p>
            <a:r>
              <a:rPr lang="zh-CN" altLang="en-US"/>
              <a:t>城市荣誉</a:t>
            </a:r>
          </a:p>
        </p:txBody>
      </p:sp>
      <p:sp>
        <p:nvSpPr>
          <p:cNvPr id="6" name="文本框 5"/>
          <p:cNvSpPr txBox="1"/>
          <p:nvPr/>
        </p:nvSpPr>
        <p:spPr>
          <a:xfrm>
            <a:off x="650240" y="3070225"/>
            <a:ext cx="3799840" cy="1814830"/>
          </a:xfrm>
          <a:prstGeom prst="rect">
            <a:avLst/>
          </a:prstGeom>
          <a:noFill/>
        </p:spPr>
        <p:txBody>
          <a:bodyPr wrap="square" rtlCol="0">
            <a:spAutoFit/>
          </a:bodyPr>
          <a:lstStyle/>
          <a:p>
            <a:r>
              <a:rPr lang="zh-CN" altLang="en-US" sz="1600"/>
              <a:t>云浮，广东省地级市。南傍西江，东接珠江三角洲，是连接广东珠三角和大西南的枢纽，故又被称为广东大西关，系著名历史文化、旅游风景名城。云浮市盛产大理石(云石)，石材加工业发达，是全国有名的"石材王国"，素有"石都"之称，此外还有"沙糖桔之乡"的称誉。</a:t>
            </a:r>
          </a:p>
        </p:txBody>
      </p:sp>
      <p:cxnSp>
        <p:nvCxnSpPr>
          <p:cNvPr id="7" name="Straight Connector 14"/>
          <p:cNvCxnSpPr/>
          <p:nvPr/>
        </p:nvCxnSpPr>
        <p:spPr>
          <a:xfrm>
            <a:off x="647700" y="1096645"/>
            <a:ext cx="1043940" cy="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Click="0" advTm="0">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500"/>
                                        <p:tgtEl>
                                          <p:spTgt spid="1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1"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stretch>
            <a:fillRect/>
          </a:stretch>
        </p:blipFill>
        <p:spPr>
          <a:xfrm>
            <a:off x="3730" y="3045"/>
            <a:ext cx="9140036" cy="5141270"/>
          </a:xfrm>
          <a:prstGeom prst="rect">
            <a:avLst/>
          </a:prstGeom>
        </p:spPr>
      </p:pic>
      <p:sp>
        <p:nvSpPr>
          <p:cNvPr id="15" name="文本框 14"/>
          <p:cNvSpPr txBox="1"/>
          <p:nvPr/>
        </p:nvSpPr>
        <p:spPr>
          <a:xfrm>
            <a:off x="3239852" y="2197673"/>
            <a:ext cx="4753203" cy="499110"/>
          </a:xfrm>
          <a:prstGeom prst="rect">
            <a:avLst/>
          </a:prstGeom>
          <a:noFill/>
        </p:spPr>
        <p:txBody>
          <a:bodyPr wrap="square" lIns="68580" tIns="34290" rIns="68580" bIns="34290" rtlCol="0">
            <a:spAutoFit/>
          </a:bodyPr>
          <a:lstStyle/>
          <a:p>
            <a:pPr lvl="0"/>
            <a:r>
              <a:rPr lang="en-US" altLang="zh-CN" sz="2800" dirty="0" smtClean="0">
                <a:solidFill>
                  <a:schemeClr val="tx1">
                    <a:lumMod val="65000"/>
                    <a:lumOff val="35000"/>
                  </a:schemeClr>
                </a:solidFill>
                <a:cs typeface="+mn-ea"/>
                <a:sym typeface="+mn-lt"/>
              </a:rPr>
              <a:t>         </a:t>
            </a:r>
            <a:r>
              <a:rPr lang="zh-CN" altLang="zh-CN" sz="2800" dirty="0" smtClean="0">
                <a:solidFill>
                  <a:schemeClr val="tx1">
                    <a:lumMod val="65000"/>
                    <a:lumOff val="35000"/>
                  </a:schemeClr>
                </a:solidFill>
                <a:cs typeface="+mn-ea"/>
                <a:sym typeface="+mn-lt"/>
              </a:rPr>
              <a:t>实践</a:t>
            </a:r>
            <a:r>
              <a:rPr lang="zh-CN" altLang="zh-CN" sz="2800" dirty="0">
                <a:solidFill>
                  <a:schemeClr val="tx1">
                    <a:lumMod val="65000"/>
                    <a:lumOff val="35000"/>
                  </a:schemeClr>
                </a:solidFill>
                <a:cs typeface="+mn-ea"/>
                <a:sym typeface="+mn-lt"/>
              </a:rPr>
              <a:t>背景</a:t>
            </a:r>
          </a:p>
        </p:txBody>
      </p:sp>
      <p:sp>
        <p:nvSpPr>
          <p:cNvPr id="17" name="文本框 5"/>
          <p:cNvSpPr txBox="1"/>
          <p:nvPr/>
        </p:nvSpPr>
        <p:spPr>
          <a:xfrm>
            <a:off x="4157953" y="1456420"/>
            <a:ext cx="2340935" cy="560705"/>
          </a:xfrm>
          <a:prstGeom prst="rect">
            <a:avLst/>
          </a:prstGeom>
          <a:noFill/>
        </p:spPr>
        <p:txBody>
          <a:bodyPr wrap="square" lIns="68580" tIns="34290" rIns="68580" bIns="34290" rtlCol="0">
            <a:spAutoFit/>
          </a:bodyPr>
          <a:lstStyle/>
          <a:p>
            <a:r>
              <a:rPr lang="en-US" altLang="zh-CN" sz="3200" dirty="0">
                <a:solidFill>
                  <a:schemeClr val="accent1"/>
                </a:solidFill>
                <a:cs typeface="+mn-ea"/>
                <a:sym typeface="+mn-lt"/>
              </a:rPr>
              <a:t>PART 6</a:t>
            </a:r>
            <a:endParaRPr lang="zh-CN" altLang="en-US" sz="3200" dirty="0">
              <a:solidFill>
                <a:schemeClr val="accent1"/>
              </a:solidFill>
              <a:cs typeface="+mn-ea"/>
              <a:sym typeface="+mn-lt"/>
            </a:endParaRPr>
          </a:p>
        </p:txBody>
      </p:sp>
    </p:spTree>
  </p:cSld>
  <p:clrMapOvr>
    <a:masterClrMapping/>
  </p:clrMapOvr>
  <p:transition spd="slow" advClick="0" advTm="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700"/>
                            </p:stCondLst>
                            <p:childTnLst>
                              <p:par>
                                <p:cTn id="11" presetID="53" presetClass="entr" presetSubtype="16" fill="hold" grpId="0" nodeType="afterEffect">
                                  <p:stCondLst>
                                    <p:cond delay="0"/>
                                  </p:stCondLst>
                                  <p:iterate type="lt">
                                    <p:tmPct val="10000"/>
                                  </p:iterate>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文本框 7"/>
          <p:cNvSpPr txBox="1">
            <a:spLocks noChangeArrowheads="1"/>
          </p:cNvSpPr>
          <p:nvPr/>
        </p:nvSpPr>
        <p:spPr bwMode="auto">
          <a:xfrm>
            <a:off x="730250" y="849313"/>
            <a:ext cx="3937000"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zh-CN">
                <a:latin typeface="宋体" panose="02010600030101010101" pitchFamily="2" charset="-122"/>
                <a:ea typeface="宋体" panose="02010600030101010101" pitchFamily="2" charset="-122"/>
              </a:rPr>
              <a:t>   </a:t>
            </a:r>
            <a:r>
              <a:rPr lang="zh-CN" altLang="en-US">
                <a:latin typeface="宋体" panose="02010600030101010101" pitchFamily="2" charset="-122"/>
                <a:ea typeface="宋体" panose="02010600030101010101" pitchFamily="2" charset="-122"/>
              </a:rPr>
              <a:t>《史记》言：《王者以民人为天，而民人以食为天》，可知“食”的重要性。中国美食做为中国四大国粹之一，在世界饮食文化中更是占有举足轻重的地位。我们中国是一个餐饮文化大国，由于各地的气候、物产和饮食风俗不同，形成了具有地方特色的风味儿美食。</a:t>
            </a:r>
          </a:p>
          <a:p>
            <a:endParaRPr lang="zh-CN" altLang="en-US">
              <a:latin typeface="宋体" panose="02010600030101010101" pitchFamily="2" charset="-122"/>
              <a:ea typeface="宋体" panose="02010600030101010101" pitchFamily="2" charset="-122"/>
            </a:endParaRPr>
          </a:p>
          <a:p>
            <a:r>
              <a:rPr lang="zh-CN" altLang="en-US">
                <a:latin typeface="宋体" panose="02010600030101010101" pitchFamily="2" charset="-122"/>
                <a:ea typeface="宋体" panose="02010600030101010101" pitchFamily="2" charset="-122"/>
              </a:rPr>
              <a:t>   每一种美食都有着动人的故事起源。为此，我们将对广东省内的惠州、英德、清远和云浮等地点进行美食探访与调查。</a:t>
            </a:r>
          </a:p>
        </p:txBody>
      </p:sp>
      <p:sp>
        <p:nvSpPr>
          <p:cNvPr id="9" name="矩形 8"/>
          <p:cNvSpPr/>
          <p:nvPr/>
        </p:nvSpPr>
        <p:spPr>
          <a:xfrm>
            <a:off x="531813" y="254000"/>
            <a:ext cx="1655762" cy="325438"/>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fontAlgn="auto"/>
            <a:r>
              <a:rPr lang="zh-CN" altLang="en-US" noProof="1"/>
              <a:t>实践背景</a:t>
            </a:r>
          </a:p>
        </p:txBody>
      </p:sp>
      <p:pic>
        <p:nvPicPr>
          <p:cNvPr id="39939" name="图片 13"/>
          <p:cNvPicPr>
            <a:picLocks noChangeAspect="1" noChangeArrowheads="1"/>
          </p:cNvPicPr>
          <p:nvPr/>
        </p:nvPicPr>
        <p:blipFill>
          <a:blip r:embed="rId8" cstate="print">
            <a:extLst>
              <a:ext uri="{28A0092B-C50C-407E-A947-70E740481C1C}">
                <a14:useLocalDpi xmlns:a14="http://schemas.microsoft.com/office/drawing/2010/main" val="0"/>
              </a:ext>
            </a:extLst>
          </a:blip>
          <a:srcRect b="4027"/>
          <a:stretch>
            <a:fillRect/>
          </a:stretch>
        </p:blipFill>
        <p:spPr bwMode="auto">
          <a:xfrm>
            <a:off x="5776913" y="1500188"/>
            <a:ext cx="2465387"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 name="椭圆 92"/>
          <p:cNvSpPr/>
          <p:nvPr>
            <p:custDataLst>
              <p:tags r:id="rId2"/>
            </p:custDataLst>
          </p:nvPr>
        </p:nvSpPr>
        <p:spPr>
          <a:xfrm rot="16200000">
            <a:off x="8680450" y="2844800"/>
            <a:ext cx="61913" cy="61913"/>
          </a:xfrm>
          <a:prstGeom prst="ellipse">
            <a:avLst/>
          </a:prstGeom>
          <a:noFill/>
          <a:ln w="158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pPr>
            <a:endParaRPr lang="zh-CN" altLang="en-US">
              <a:solidFill>
                <a:prstClr val="white"/>
              </a:solidFill>
              <a:latin typeface="Arial" panose="020B0604020202020204"/>
            </a:endParaRPr>
          </a:p>
        </p:txBody>
      </p:sp>
      <p:pic>
        <p:nvPicPr>
          <p:cNvPr id="117" name="PA-图片 3" descr="C:\Users\2GGTFQ2\Desktop\tuwen(1)\图片\169\scooter-10-a.jpgscooter-10-a"/>
          <p:cNvPicPr>
            <a:picLocks noChangeAspect="1" noChangeArrowheads="1"/>
          </p:cNvPicPr>
          <p:nvPr>
            <p:custDataLst>
              <p:tags r:id="rId3"/>
            </p:custDataLst>
          </p:nvPr>
        </p:nvPicPr>
        <p:blipFill>
          <a:blip r:embed="rId9" cstate="print">
            <a:extLst>
              <a:ext uri="{28A0092B-C50C-407E-A947-70E740481C1C}">
                <a14:useLocalDpi xmlns:a14="http://schemas.microsoft.com/office/drawing/2010/main" val="0"/>
              </a:ext>
            </a:extLst>
          </a:blip>
          <a:srcRect t="7831" b="7831"/>
          <a:stretch>
            <a:fillRect/>
          </a:stretch>
        </p:blipFill>
        <p:spPr bwMode="auto">
          <a:xfrm>
            <a:off x="5022850" y="-869950"/>
            <a:ext cx="3803650"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8" name="PA-图片 4" descr="C:\Users\2GGTFQ2\Desktop\tuwen(1)\图片\169\scooter-11-1442.jpgscooter-11-1442"/>
          <p:cNvPicPr>
            <a:picLocks noChangeAspect="1" noChangeArrowheads="1"/>
          </p:cNvPicPr>
          <p:nvPr>
            <p:custDataLst>
              <p:tags r:id="rId4"/>
            </p:custDataLst>
          </p:nvPr>
        </p:nvPicPr>
        <p:blipFill>
          <a:blip r:embed="rId10" cstate="print">
            <a:extLst>
              <a:ext uri="{28A0092B-C50C-407E-A947-70E740481C1C}">
                <a14:useLocalDpi xmlns:a14="http://schemas.microsoft.com/office/drawing/2010/main" val="0"/>
              </a:ext>
            </a:extLst>
          </a:blip>
          <a:srcRect t="12479" b="12479"/>
          <a:stretch>
            <a:fillRect/>
          </a:stretch>
        </p:blipFill>
        <p:spPr bwMode="auto">
          <a:xfrm>
            <a:off x="5022850" y="1500188"/>
            <a:ext cx="3800475" cy="213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9" name="PA-图片 6" descr="C:\Users\2GGTFQ2\Desktop\tuwen(1)\图片\169\scooter-10-c.jpgscooter-10-c"/>
          <p:cNvPicPr>
            <a:picLocks noChangeAspect="1" noChangeArrowheads="1"/>
          </p:cNvPicPr>
          <p:nvPr>
            <p:custDataLst>
              <p:tags r:id="rId5"/>
            </p:custDataLst>
          </p:nvPr>
        </p:nvPicPr>
        <p:blipFill>
          <a:blip r:embed="rId11">
            <a:extLst>
              <a:ext uri="{28A0092B-C50C-407E-A947-70E740481C1C}">
                <a14:useLocalDpi xmlns:a14="http://schemas.microsoft.com/office/drawing/2010/main" val="0"/>
              </a:ext>
            </a:extLst>
          </a:blip>
          <a:srcRect t="16576" b="16576"/>
          <a:stretch>
            <a:fillRect/>
          </a:stretch>
        </p:blipFill>
        <p:spPr bwMode="auto">
          <a:xfrm>
            <a:off x="5022850" y="3875088"/>
            <a:ext cx="3803650"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cSld>
  <p:clrMapOvr>
    <a:masterClrMapping/>
  </p:clrMapOvr>
  <p:transition spd="slow" advClick="0" advTm="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999" presetClass="emph" presetSubtype="1" nodeType="withEffect">
                                  <p:stCondLst>
                                    <p:cond delay="0"/>
                                  </p:stCondLst>
                                  <p:childTnLst>
                                    <p:set>
                                      <p:cBhvr>
                                        <p:cTn id="6" dur="indefinite"/>
                                        <p:tgtEl>
                                          <p:spTgt spid="93"/>
                                        </p:tgtEl>
                                        <p:attrNameLst>
                                          <p:attrName>fillcolor</p:attrName>
                                        </p:attrNameLst>
                                      </p:cBhvr>
                                      <p:to>
                                        <p:clrVal>
                                          <a:schemeClr val="bg1"/>
                                        </p:clrVal>
                                      </p:to>
                                    </p:set>
                                    <p:set>
                                      <p:cBhvr>
                                        <p:cTn id="7" dur="indefinite"/>
                                        <p:tgtEl>
                                          <p:spTgt spid="93"/>
                                        </p:tgtEl>
                                        <p:attrNameLst>
                                          <p:attrName>fill.type</p:attrName>
                                        </p:attrNameLst>
                                      </p:cBhvr>
                                      <p:to>
                                        <p:strVal val="solid"/>
                                      </p:to>
                                    </p:set>
                                    <p:set>
                                      <p:cBhvr>
                                        <p:cTn id="8" dur="indefinite"/>
                                        <p:tgtEl>
                                          <p:spTgt spid="93"/>
                                        </p:tgtEl>
                                        <p:attrNameLst>
                                          <p:attrName>fill.on</p:attrName>
                                        </p:attrNameLst>
                                      </p:cBhvr>
                                      <p:to>
                                        <p:strVal val="true"/>
                                      </p:to>
                                    </p:set>
                                  </p:childTnLst>
                                </p:cTn>
                              </p:par>
                            </p:childTnLst>
                          </p:cTn>
                        </p:par>
                      </p:childTnLst>
                    </p:cTn>
                  </p:par>
                  <p:par>
                    <p:cTn id="9" fill="hold">
                      <p:stCondLst>
                        <p:cond delay="indefinite"/>
                      </p:stCondLst>
                      <p:childTnLst>
                        <p:par>
                          <p:cTn id="10" fill="hold">
                            <p:stCondLst>
                              <p:cond delay="0"/>
                            </p:stCondLst>
                            <p:childTnLst>
                              <p:par>
                                <p:cTn id="11" presetID="35" presetClass="path" presetSubtype="0" accel="50000" decel="50000" fill="hold" nodeType="clickEffect">
                                  <p:stCondLst>
                                    <p:cond delay="0"/>
                                  </p:stCondLst>
                                  <p:childTnLst>
                                    <p:anim calcmode="lin" valueType="num">
                                      <p:cBhvr additive="base">
                                        <p:cTn id="12" dur="500" fill="hold">
                                          <p:stCondLst>
                                            <p:cond delay="0"/>
                                          </p:stCondLst>
                                        </p:cTn>
                                        <p:tgtEl>
                                          <p:spTgt spid="117"/>
                                        </p:tgtEl>
                                        <p:attrNameLst>
                                          <p:attrName>ppt_x</p:attrName>
                                        </p:attrNameLst>
                                      </p:cBhvr>
                                      <p:tavLst>
                                        <p:tav tm="0">
                                          <p:val>
                                            <p:strVal val="ppt_x"/>
                                          </p:val>
                                        </p:tav>
                                        <p:tav tm="100000">
                                          <p:val>
                                            <p:strVal val="#ppt_x+-0.000232124"/>
                                          </p:val>
                                        </p:tav>
                                      </p:tavLst>
                                    </p:anim>
                                    <p:anim calcmode="lin" valueType="num">
                                      <p:cBhvr additive="base">
                                        <p:cTn id="13" dur="500" fill="hold">
                                          <p:stCondLst>
                                            <p:cond delay="0"/>
                                          </p:stCondLst>
                                        </p:cTn>
                                        <p:tgtEl>
                                          <p:spTgt spid="117"/>
                                        </p:tgtEl>
                                        <p:attrNameLst>
                                          <p:attrName>ppt_y</p:attrName>
                                        </p:attrNameLst>
                                      </p:cBhvr>
                                      <p:tavLst>
                                        <p:tav tm="0">
                                          <p:val>
                                            <p:strVal val="ppt_y"/>
                                          </p:val>
                                        </p:tav>
                                        <p:tav tm="100000">
                                          <p:val>
                                            <p:strVal val="#ppt_y+0.460532"/>
                                          </p:val>
                                        </p:tav>
                                      </p:tavLst>
                                    </p:anim>
                                    <p:anim calcmode="lin" valueType="num">
                                      <p:cBhvr additive="base">
                                        <p:cTn id="14" dur="500" fill="hold">
                                          <p:stCondLst>
                                            <p:cond delay="0"/>
                                          </p:stCondLst>
                                        </p:cTn>
                                        <p:tgtEl>
                                          <p:spTgt spid="117"/>
                                        </p:tgtEl>
                                        <p:attrNameLst>
                                          <p:attrName>ppt_w</p:attrName>
                                        </p:attrNameLst>
                                      </p:cBhvr>
                                      <p:tavLst>
                                        <p:tav tm="0">
                                          <p:val>
                                            <p:strVal val="ppt_w"/>
                                          </p:val>
                                        </p:tav>
                                        <p:tav tm="100000">
                                          <p:val>
                                            <p:strVal val="#ppt_w+-0.000336075"/>
                                          </p:val>
                                        </p:tav>
                                      </p:tavLst>
                                    </p:anim>
                                    <p:anim calcmode="lin" valueType="num">
                                      <p:cBhvr additive="base">
                                        <p:cTn id="15" dur="500" fill="hold">
                                          <p:stCondLst>
                                            <p:cond delay="0"/>
                                          </p:stCondLst>
                                        </p:cTn>
                                        <p:tgtEl>
                                          <p:spTgt spid="117"/>
                                        </p:tgtEl>
                                        <p:attrNameLst>
                                          <p:attrName>ppt_h</p:attrName>
                                        </p:attrNameLst>
                                      </p:cBhvr>
                                      <p:tavLst>
                                        <p:tav tm="0">
                                          <p:val>
                                            <p:strVal val="ppt_h"/>
                                          </p:val>
                                        </p:tav>
                                        <p:tav tm="100000">
                                          <p:val>
                                            <p:strVal val="#ppt_h+-0.000127314"/>
                                          </p:val>
                                        </p:tav>
                                      </p:tavLst>
                                    </p:anim>
                                  </p:childTnLst>
                                </p:cTn>
                              </p:par>
                              <p:par>
                                <p:cTn id="16" presetID="35" presetClass="path" presetSubtype="0" accel="50000" decel="50000" fill="hold" nodeType="withEffect">
                                  <p:stCondLst>
                                    <p:cond delay="0"/>
                                  </p:stCondLst>
                                  <p:childTnLst>
                                    <p:anim calcmode="lin" valueType="num">
                                      <p:cBhvr additive="base">
                                        <p:cTn id="17" dur="500" fill="hold">
                                          <p:stCondLst>
                                            <p:cond delay="0"/>
                                          </p:stCondLst>
                                        </p:cTn>
                                        <p:tgtEl>
                                          <p:spTgt spid="118"/>
                                        </p:tgtEl>
                                        <p:attrNameLst>
                                          <p:attrName>ppt_x</p:attrName>
                                        </p:attrNameLst>
                                      </p:cBhvr>
                                      <p:tavLst>
                                        <p:tav tm="0">
                                          <p:val>
                                            <p:strVal val="ppt_x"/>
                                          </p:val>
                                        </p:tav>
                                        <p:tav tm="100000">
                                          <p:val>
                                            <p:strVal val="#ppt_x+0.000213517"/>
                                          </p:val>
                                        </p:tav>
                                      </p:tavLst>
                                    </p:anim>
                                    <p:anim calcmode="lin" valueType="num">
                                      <p:cBhvr additive="base">
                                        <p:cTn id="18" dur="500" fill="hold">
                                          <p:stCondLst>
                                            <p:cond delay="0"/>
                                          </p:stCondLst>
                                        </p:cTn>
                                        <p:tgtEl>
                                          <p:spTgt spid="118"/>
                                        </p:tgtEl>
                                        <p:attrNameLst>
                                          <p:attrName>ppt_y</p:attrName>
                                        </p:attrNameLst>
                                      </p:cBhvr>
                                      <p:tavLst>
                                        <p:tav tm="0">
                                          <p:val>
                                            <p:strVal val="ppt_y"/>
                                          </p:val>
                                        </p:tav>
                                        <p:tav tm="100000">
                                          <p:val>
                                            <p:strVal val="#ppt_y+0.461777"/>
                                          </p:val>
                                        </p:tav>
                                      </p:tavLst>
                                    </p:anim>
                                    <p:anim calcmode="lin" valueType="num">
                                      <p:cBhvr additive="base">
                                        <p:cTn id="19" dur="500" fill="hold">
                                          <p:stCondLst>
                                            <p:cond delay="0"/>
                                          </p:stCondLst>
                                        </p:cTn>
                                        <p:tgtEl>
                                          <p:spTgt spid="118"/>
                                        </p:tgtEl>
                                        <p:attrNameLst>
                                          <p:attrName>ppt_w</p:attrName>
                                        </p:attrNameLst>
                                      </p:cBhvr>
                                      <p:tavLst>
                                        <p:tav tm="0">
                                          <p:val>
                                            <p:strVal val="ppt_w"/>
                                          </p:val>
                                        </p:tav>
                                        <p:tav tm="100000">
                                          <p:val>
                                            <p:strVal val="#ppt_w+0.000266223"/>
                                          </p:val>
                                        </p:tav>
                                      </p:tavLst>
                                    </p:anim>
                                    <p:anim calcmode="lin" valueType="num">
                                      <p:cBhvr additive="base">
                                        <p:cTn id="20" dur="500" fill="hold">
                                          <p:stCondLst>
                                            <p:cond delay="0"/>
                                          </p:stCondLst>
                                        </p:cTn>
                                        <p:tgtEl>
                                          <p:spTgt spid="118"/>
                                        </p:tgtEl>
                                        <p:attrNameLst>
                                          <p:attrName>ppt_h</p:attrName>
                                        </p:attrNameLst>
                                      </p:cBhvr>
                                      <p:tavLst>
                                        <p:tav tm="0">
                                          <p:val>
                                            <p:strVal val="ppt_h"/>
                                          </p:val>
                                        </p:tav>
                                        <p:tav tm="100000">
                                          <p:val>
                                            <p:strVal val="#ppt_h+0"/>
                                          </p:val>
                                        </p:tav>
                                      </p:tavLst>
                                    </p:anim>
                                  </p:childTnLst>
                                </p:cTn>
                              </p:par>
                              <p:par>
                                <p:cTn id="21" presetID="35" presetClass="path" presetSubtype="0" accel="50000" decel="50000" fill="hold" nodeType="withEffect">
                                  <p:stCondLst>
                                    <p:cond delay="0"/>
                                  </p:stCondLst>
                                  <p:childTnLst>
                                    <p:anim calcmode="lin" valueType="num">
                                      <p:cBhvr additive="base">
                                        <p:cTn id="22" dur="500" fill="hold">
                                          <p:stCondLst>
                                            <p:cond delay="0"/>
                                          </p:stCondLst>
                                        </p:cTn>
                                        <p:tgtEl>
                                          <p:spTgt spid="119"/>
                                        </p:tgtEl>
                                        <p:attrNameLst>
                                          <p:attrName>ppt_x</p:attrName>
                                        </p:attrNameLst>
                                      </p:cBhvr>
                                      <p:tavLst>
                                        <p:tav tm="0">
                                          <p:val>
                                            <p:strVal val="ppt_x"/>
                                          </p:val>
                                        </p:tav>
                                        <p:tav tm="40000">
                                          <p:val>
                                            <p:strVal val="ppt_x"/>
                                          </p:val>
                                        </p:tav>
                                        <p:tav tm="50000">
                                          <p:val>
                                            <p:fltVal val="1.83195"/>
                                          </p:val>
                                        </p:tav>
                                        <p:tav tm="55000">
                                          <p:val>
                                            <p:fltVal val="1.83195"/>
                                          </p:val>
                                        </p:tav>
                                        <p:tav tm="60000">
                                          <p:val>
                                            <p:fltVal val="0.75725"/>
                                          </p:val>
                                        </p:tav>
                                        <p:tav tm="100000">
                                          <p:val>
                                            <p:fltVal val="0.75725"/>
                                          </p:val>
                                        </p:tav>
                                      </p:tavLst>
                                    </p:anim>
                                    <p:anim calcmode="lin" valueType="num">
                                      <p:cBhvr additive="base">
                                        <p:cTn id="23" dur="500" fill="hold">
                                          <p:stCondLst>
                                            <p:cond delay="0"/>
                                          </p:stCondLst>
                                        </p:cTn>
                                        <p:tgtEl>
                                          <p:spTgt spid="119"/>
                                        </p:tgtEl>
                                        <p:attrNameLst>
                                          <p:attrName>ppt_y</p:attrName>
                                        </p:attrNameLst>
                                      </p:cBhvr>
                                      <p:tavLst>
                                        <p:tav tm="0">
                                          <p:val>
                                            <p:strVal val="ppt_y"/>
                                          </p:val>
                                        </p:tav>
                                        <p:tav tm="40000">
                                          <p:val>
                                            <p:fltVal val="1.41584"/>
                                          </p:val>
                                        </p:tav>
                                        <p:tav tm="50000">
                                          <p:val>
                                            <p:fltVal val="1.41584"/>
                                          </p:val>
                                        </p:tav>
                                        <p:tav tm="55000">
                                          <p:val>
                                            <p:fltVal val="-0.41597"/>
                                          </p:val>
                                        </p:tav>
                                        <p:tav tm="60000">
                                          <p:val>
                                            <p:fltVal val="-0.41597"/>
                                          </p:val>
                                        </p:tav>
                                        <p:tav tm="100000">
                                          <p:val>
                                            <p:fltVal val="0.03888"/>
                                          </p:val>
                                        </p:tav>
                                      </p:tavLst>
                                    </p:anim>
                                    <p:anim calcmode="lin" valueType="num">
                                      <p:cBhvr additive="base">
                                        <p:cTn id="24" dur="500" fill="hold">
                                          <p:stCondLst>
                                            <p:cond delay="0"/>
                                          </p:stCondLst>
                                        </p:cTn>
                                        <p:tgtEl>
                                          <p:spTgt spid="119"/>
                                        </p:tgtEl>
                                        <p:attrNameLst>
                                          <p:attrName>ppt_w</p:attrName>
                                        </p:attrNameLst>
                                      </p:cBhvr>
                                      <p:tavLst>
                                        <p:tav tm="0">
                                          <p:val>
                                            <p:strVal val="ppt_w"/>
                                          </p:val>
                                        </p:tav>
                                        <p:tav tm="100000">
                                          <p:val>
                                            <p:strVal val="#ppt_w+6.98513e-05"/>
                                          </p:val>
                                        </p:tav>
                                      </p:tavLst>
                                    </p:anim>
                                    <p:anim calcmode="lin" valueType="num">
                                      <p:cBhvr additive="base">
                                        <p:cTn id="25" dur="500" fill="hold">
                                          <p:stCondLst>
                                            <p:cond delay="0"/>
                                          </p:stCondLst>
                                        </p:cTn>
                                        <p:tgtEl>
                                          <p:spTgt spid="119"/>
                                        </p:tgtEl>
                                        <p:attrNameLst>
                                          <p:attrName>ppt_h</p:attrName>
                                        </p:attrNameLst>
                                      </p:cBhvr>
                                      <p:tavLst>
                                        <p:tav tm="0">
                                          <p:val>
                                            <p:strVal val="ppt_h"/>
                                          </p:val>
                                        </p:tav>
                                        <p:tav tm="100000">
                                          <p:val>
                                            <p:strVal val="#ppt_h+0.000127314"/>
                                          </p:val>
                                        </p:tav>
                                      </p:tavLst>
                                    </p:anim>
                                  </p:childTnLst>
                                </p:cTn>
                              </p:par>
                            </p:childTnLst>
                          </p:cTn>
                        </p:par>
                      </p:childTnLst>
                    </p:cTn>
                  </p:par>
                  <p:par>
                    <p:cTn id="26" fill="hold">
                      <p:stCondLst>
                        <p:cond delay="indefinite"/>
                      </p:stCondLst>
                      <p:childTnLst>
                        <p:par>
                          <p:cTn id="27" fill="hold">
                            <p:stCondLst>
                              <p:cond delay="0"/>
                            </p:stCondLst>
                            <p:childTnLst>
                              <p:par>
                                <p:cTn id="28" presetID="35" presetClass="path" presetSubtype="0" accel="50000" decel="50000" fill="hold" nodeType="clickEffect">
                                  <p:stCondLst>
                                    <p:cond delay="0"/>
                                  </p:stCondLst>
                                  <p:childTnLst>
                                    <p:anim calcmode="lin" valueType="num">
                                      <p:cBhvr additive="base">
                                        <p:cTn id="29" dur="500" fill="hold">
                                          <p:stCondLst>
                                            <p:cond delay="0"/>
                                          </p:stCondLst>
                                        </p:cTn>
                                        <p:tgtEl>
                                          <p:spTgt spid="117"/>
                                        </p:tgtEl>
                                        <p:attrNameLst>
                                          <p:attrName>ppt_x</p:attrName>
                                        </p:attrNameLst>
                                      </p:cBhvr>
                                      <p:tavLst>
                                        <p:tav tm="0">
                                          <p:val>
                                            <p:strVal val="ppt_x"/>
                                          </p:val>
                                        </p:tav>
                                        <p:tav tm="100000">
                                          <p:val>
                                            <p:strVal val="#ppt_x+-1.86072e-05"/>
                                          </p:val>
                                        </p:tav>
                                      </p:tavLst>
                                    </p:anim>
                                    <p:anim calcmode="lin" valueType="num">
                                      <p:cBhvr additive="base">
                                        <p:cTn id="30" dur="500" fill="hold">
                                          <p:stCondLst>
                                            <p:cond delay="0"/>
                                          </p:stCondLst>
                                        </p:cTn>
                                        <p:tgtEl>
                                          <p:spTgt spid="117"/>
                                        </p:tgtEl>
                                        <p:attrNameLst>
                                          <p:attrName>ppt_y</p:attrName>
                                        </p:attrNameLst>
                                      </p:cBhvr>
                                      <p:tavLst>
                                        <p:tav tm="0">
                                          <p:val>
                                            <p:strVal val="ppt_y"/>
                                          </p:val>
                                        </p:tav>
                                        <p:tav tm="100000">
                                          <p:val>
                                            <p:strVal val="#ppt_y+0.922309"/>
                                          </p:val>
                                        </p:tav>
                                      </p:tavLst>
                                    </p:anim>
                                    <p:anim calcmode="lin" valueType="num">
                                      <p:cBhvr additive="base">
                                        <p:cTn id="31" dur="500" fill="hold">
                                          <p:stCondLst>
                                            <p:cond delay="0"/>
                                          </p:stCondLst>
                                        </p:cTn>
                                        <p:tgtEl>
                                          <p:spTgt spid="117"/>
                                        </p:tgtEl>
                                        <p:attrNameLst>
                                          <p:attrName>ppt_w</p:attrName>
                                        </p:attrNameLst>
                                      </p:cBhvr>
                                      <p:tavLst>
                                        <p:tav tm="0">
                                          <p:val>
                                            <p:strVal val="ppt_w"/>
                                          </p:val>
                                        </p:tav>
                                        <p:tav tm="100000">
                                          <p:val>
                                            <p:strVal val="#ppt_w+-6.98513e-05"/>
                                          </p:val>
                                        </p:tav>
                                      </p:tavLst>
                                    </p:anim>
                                    <p:anim calcmode="lin" valueType="num">
                                      <p:cBhvr additive="base">
                                        <p:cTn id="32" dur="500" fill="hold">
                                          <p:stCondLst>
                                            <p:cond delay="0"/>
                                          </p:stCondLst>
                                        </p:cTn>
                                        <p:tgtEl>
                                          <p:spTgt spid="117"/>
                                        </p:tgtEl>
                                        <p:attrNameLst>
                                          <p:attrName>ppt_h</p:attrName>
                                        </p:attrNameLst>
                                      </p:cBhvr>
                                      <p:tavLst>
                                        <p:tav tm="0">
                                          <p:val>
                                            <p:strVal val="ppt_h"/>
                                          </p:val>
                                        </p:tav>
                                        <p:tav tm="100000">
                                          <p:val>
                                            <p:strVal val="#ppt_h+-0.000127314"/>
                                          </p:val>
                                        </p:tav>
                                      </p:tavLst>
                                    </p:anim>
                                  </p:childTnLst>
                                </p:cTn>
                              </p:par>
                              <p:par>
                                <p:cTn id="33" presetID="35" presetClass="path" presetSubtype="0" accel="50000" decel="50000" fill="hold" nodeType="withEffect">
                                  <p:stCondLst>
                                    <p:cond delay="0"/>
                                  </p:stCondLst>
                                  <p:childTnLst>
                                    <p:anim calcmode="lin" valueType="num">
                                      <p:cBhvr additive="base">
                                        <p:cTn id="34" dur="500" fill="hold">
                                          <p:stCondLst>
                                            <p:cond delay="0"/>
                                          </p:stCondLst>
                                        </p:cTn>
                                        <p:tgtEl>
                                          <p:spTgt spid="118"/>
                                        </p:tgtEl>
                                        <p:attrNameLst>
                                          <p:attrName>ppt_x</p:attrName>
                                        </p:attrNameLst>
                                      </p:cBhvr>
                                      <p:tavLst>
                                        <p:tav tm="0">
                                          <p:val>
                                            <p:strVal val="ppt_x"/>
                                          </p:val>
                                        </p:tav>
                                        <p:tav tm="40000">
                                          <p:val>
                                            <p:strVal val="ppt_x"/>
                                          </p:val>
                                        </p:tav>
                                        <p:tav tm="50000">
                                          <p:val>
                                            <p:fltVal val="1.83195"/>
                                          </p:val>
                                        </p:tav>
                                        <p:tav tm="55000">
                                          <p:val>
                                            <p:fltVal val="1.83195"/>
                                          </p:val>
                                        </p:tav>
                                        <p:tav tm="60000">
                                          <p:val>
                                            <p:fltVal val="0.75725"/>
                                          </p:val>
                                        </p:tav>
                                        <p:tav tm="100000">
                                          <p:val>
                                            <p:fltVal val="0.75725"/>
                                          </p:val>
                                        </p:tav>
                                      </p:tavLst>
                                    </p:anim>
                                    <p:anim calcmode="lin" valueType="num">
                                      <p:cBhvr additive="base">
                                        <p:cTn id="35" dur="500" fill="hold">
                                          <p:stCondLst>
                                            <p:cond delay="0"/>
                                          </p:stCondLst>
                                        </p:cTn>
                                        <p:tgtEl>
                                          <p:spTgt spid="118"/>
                                        </p:tgtEl>
                                        <p:attrNameLst>
                                          <p:attrName>ppt_y</p:attrName>
                                        </p:attrNameLst>
                                      </p:cBhvr>
                                      <p:tavLst>
                                        <p:tav tm="0">
                                          <p:val>
                                            <p:strVal val="ppt_y"/>
                                          </p:val>
                                        </p:tav>
                                        <p:tav tm="40000">
                                          <p:val>
                                            <p:fltVal val="1.41584"/>
                                          </p:val>
                                        </p:tav>
                                        <p:tav tm="50000">
                                          <p:val>
                                            <p:fltVal val="1.41584"/>
                                          </p:val>
                                        </p:tav>
                                        <p:tav tm="55000">
                                          <p:val>
                                            <p:fltVal val="-0.41597"/>
                                          </p:val>
                                        </p:tav>
                                        <p:tav tm="60000">
                                          <p:val>
                                            <p:fltVal val="-0.41597"/>
                                          </p:val>
                                        </p:tav>
                                        <p:tav tm="100000">
                                          <p:val>
                                            <p:fltVal val="0.03888"/>
                                          </p:val>
                                        </p:tav>
                                      </p:tavLst>
                                    </p:anim>
                                    <p:anim calcmode="lin" valueType="num">
                                      <p:cBhvr additive="base">
                                        <p:cTn id="36" dur="500" fill="hold">
                                          <p:stCondLst>
                                            <p:cond delay="0"/>
                                          </p:stCondLst>
                                        </p:cTn>
                                        <p:tgtEl>
                                          <p:spTgt spid="118"/>
                                        </p:tgtEl>
                                        <p:attrNameLst>
                                          <p:attrName>ppt_w</p:attrName>
                                        </p:attrNameLst>
                                      </p:cBhvr>
                                      <p:tavLst>
                                        <p:tav tm="0">
                                          <p:val>
                                            <p:strVal val="ppt_w"/>
                                          </p:val>
                                        </p:tav>
                                        <p:tav tm="100000">
                                          <p:val>
                                            <p:strVal val="#ppt_w+0.000336075"/>
                                          </p:val>
                                        </p:tav>
                                      </p:tavLst>
                                    </p:anim>
                                    <p:anim calcmode="lin" valueType="num">
                                      <p:cBhvr additive="base">
                                        <p:cTn id="37" dur="500" fill="hold">
                                          <p:stCondLst>
                                            <p:cond delay="0"/>
                                          </p:stCondLst>
                                        </p:cTn>
                                        <p:tgtEl>
                                          <p:spTgt spid="118"/>
                                        </p:tgtEl>
                                        <p:attrNameLst>
                                          <p:attrName>ppt_h</p:attrName>
                                        </p:attrNameLst>
                                      </p:cBhvr>
                                      <p:tavLst>
                                        <p:tav tm="0">
                                          <p:val>
                                            <p:strVal val="ppt_h"/>
                                          </p:val>
                                        </p:tav>
                                        <p:tav tm="100000">
                                          <p:val>
                                            <p:strVal val="#ppt_h+0.000127314"/>
                                          </p:val>
                                        </p:tav>
                                      </p:tavLst>
                                    </p:anim>
                                  </p:childTnLst>
                                </p:cTn>
                              </p:par>
                              <p:par>
                                <p:cTn id="38" presetID="35" presetClass="path" presetSubtype="0" accel="50000" decel="50000" fill="hold" nodeType="withEffect">
                                  <p:stCondLst>
                                    <p:cond delay="0"/>
                                  </p:stCondLst>
                                  <p:childTnLst>
                                    <p:anim calcmode="lin" valueType="num">
                                      <p:cBhvr additive="base">
                                        <p:cTn id="39" dur="500" fill="hold">
                                          <p:stCondLst>
                                            <p:cond delay="0"/>
                                          </p:stCondLst>
                                        </p:cTn>
                                        <p:tgtEl>
                                          <p:spTgt spid="119"/>
                                        </p:tgtEl>
                                        <p:attrNameLst>
                                          <p:attrName>ppt_x</p:attrName>
                                        </p:attrNameLst>
                                      </p:cBhvr>
                                      <p:tavLst>
                                        <p:tav tm="0">
                                          <p:val>
                                            <p:strVal val="ppt_x"/>
                                          </p:val>
                                        </p:tav>
                                        <p:tav tm="100000">
                                          <p:val>
                                            <p:strVal val="#ppt_x+-0.000213517"/>
                                          </p:val>
                                        </p:tav>
                                      </p:tavLst>
                                    </p:anim>
                                    <p:anim calcmode="lin" valueType="num">
                                      <p:cBhvr additive="base">
                                        <p:cTn id="40" dur="500" fill="hold">
                                          <p:stCondLst>
                                            <p:cond delay="0"/>
                                          </p:stCondLst>
                                        </p:cTn>
                                        <p:tgtEl>
                                          <p:spTgt spid="119"/>
                                        </p:tgtEl>
                                        <p:attrNameLst>
                                          <p:attrName>ppt_y</p:attrName>
                                        </p:attrNameLst>
                                      </p:cBhvr>
                                      <p:tavLst>
                                        <p:tav tm="0">
                                          <p:val>
                                            <p:strVal val="ppt_y"/>
                                          </p:val>
                                        </p:tav>
                                        <p:tav tm="100000">
                                          <p:val>
                                            <p:strVal val="#ppt_y+-0.461777"/>
                                          </p:val>
                                        </p:tav>
                                      </p:tavLst>
                                    </p:anim>
                                    <p:anim calcmode="lin" valueType="num">
                                      <p:cBhvr additive="base">
                                        <p:cTn id="41" dur="500" fill="hold">
                                          <p:stCondLst>
                                            <p:cond delay="0"/>
                                          </p:stCondLst>
                                        </p:cTn>
                                        <p:tgtEl>
                                          <p:spTgt spid="119"/>
                                        </p:tgtEl>
                                        <p:attrNameLst>
                                          <p:attrName>ppt_w</p:attrName>
                                        </p:attrNameLst>
                                      </p:cBhvr>
                                      <p:tavLst>
                                        <p:tav tm="0">
                                          <p:val>
                                            <p:strVal val="ppt_w"/>
                                          </p:val>
                                        </p:tav>
                                        <p:tav tm="100000">
                                          <p:val>
                                            <p:strVal val="#ppt_w+-0.000266223"/>
                                          </p:val>
                                        </p:tav>
                                      </p:tavLst>
                                    </p:anim>
                                    <p:anim calcmode="lin" valueType="num">
                                      <p:cBhvr additive="base">
                                        <p:cTn id="42" dur="500" fill="hold">
                                          <p:stCondLst>
                                            <p:cond delay="0"/>
                                          </p:stCondLst>
                                        </p:cTn>
                                        <p:tgtEl>
                                          <p:spTgt spid="119"/>
                                        </p:tgtEl>
                                        <p:attrNameLst>
                                          <p:attrName>ppt_h</p:attrName>
                                        </p:attrNameLst>
                                      </p:cBhvr>
                                      <p:tavLst>
                                        <p:tav tm="0">
                                          <p:val>
                                            <p:strVal val="ppt_h"/>
                                          </p:val>
                                        </p:tav>
                                        <p:tav tm="100000">
                                          <p:val>
                                            <p:strVal val="#ppt_h+0"/>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stretch>
            <a:fillRect/>
          </a:stretch>
        </p:blipFill>
        <p:spPr>
          <a:xfrm>
            <a:off x="3730" y="3045"/>
            <a:ext cx="9140036" cy="5141270"/>
          </a:xfrm>
          <a:prstGeom prst="rect">
            <a:avLst/>
          </a:prstGeom>
        </p:spPr>
      </p:pic>
      <p:sp>
        <p:nvSpPr>
          <p:cNvPr id="15" name="文本框 14"/>
          <p:cNvSpPr txBox="1"/>
          <p:nvPr/>
        </p:nvSpPr>
        <p:spPr>
          <a:xfrm>
            <a:off x="3239852" y="2197673"/>
            <a:ext cx="4753203" cy="499110"/>
          </a:xfrm>
          <a:prstGeom prst="rect">
            <a:avLst/>
          </a:prstGeom>
          <a:noFill/>
        </p:spPr>
        <p:txBody>
          <a:bodyPr wrap="square" lIns="68580" tIns="34290" rIns="68580" bIns="34290" rtlCol="0">
            <a:spAutoFit/>
          </a:bodyPr>
          <a:lstStyle/>
          <a:p>
            <a:pPr lvl="0"/>
            <a:r>
              <a:rPr lang="en-US" altLang="zh-CN" sz="2800" dirty="0" smtClean="0">
                <a:solidFill>
                  <a:schemeClr val="tx1">
                    <a:lumMod val="65000"/>
                    <a:lumOff val="35000"/>
                  </a:schemeClr>
                </a:solidFill>
                <a:cs typeface="+mn-ea"/>
                <a:sym typeface="+mn-lt"/>
              </a:rPr>
              <a:t>        </a:t>
            </a:r>
            <a:r>
              <a:rPr lang="zh-CN" altLang="zh-CN" sz="2800" dirty="0" smtClean="0">
                <a:solidFill>
                  <a:schemeClr val="tx1">
                    <a:lumMod val="65000"/>
                    <a:lumOff val="35000"/>
                  </a:schemeClr>
                </a:solidFill>
                <a:cs typeface="+mn-ea"/>
                <a:sym typeface="+mn-lt"/>
              </a:rPr>
              <a:t>实践</a:t>
            </a:r>
            <a:r>
              <a:rPr lang="zh-CN" altLang="zh-CN" sz="2800" dirty="0">
                <a:solidFill>
                  <a:schemeClr val="tx1">
                    <a:lumMod val="65000"/>
                    <a:lumOff val="35000"/>
                  </a:schemeClr>
                </a:solidFill>
                <a:cs typeface="+mn-ea"/>
                <a:sym typeface="+mn-lt"/>
              </a:rPr>
              <a:t>内容</a:t>
            </a:r>
          </a:p>
        </p:txBody>
      </p:sp>
      <p:sp>
        <p:nvSpPr>
          <p:cNvPr id="17" name="文本框 5"/>
          <p:cNvSpPr txBox="1"/>
          <p:nvPr/>
        </p:nvSpPr>
        <p:spPr>
          <a:xfrm>
            <a:off x="4157953" y="1456420"/>
            <a:ext cx="2340935" cy="560705"/>
          </a:xfrm>
          <a:prstGeom prst="rect">
            <a:avLst/>
          </a:prstGeom>
          <a:noFill/>
        </p:spPr>
        <p:txBody>
          <a:bodyPr wrap="square" lIns="68580" tIns="34290" rIns="68580" bIns="34290" rtlCol="0">
            <a:spAutoFit/>
          </a:bodyPr>
          <a:lstStyle/>
          <a:p>
            <a:r>
              <a:rPr lang="en-US" altLang="zh-CN" sz="3200" dirty="0">
                <a:solidFill>
                  <a:schemeClr val="accent1"/>
                </a:solidFill>
                <a:cs typeface="+mn-ea"/>
                <a:sym typeface="+mn-lt"/>
              </a:rPr>
              <a:t>PART 7</a:t>
            </a:r>
            <a:endParaRPr lang="zh-CN" altLang="en-US" sz="3200" dirty="0">
              <a:solidFill>
                <a:schemeClr val="accent1"/>
              </a:solidFill>
              <a:cs typeface="+mn-ea"/>
              <a:sym typeface="+mn-lt"/>
            </a:endParaRPr>
          </a:p>
        </p:txBody>
      </p:sp>
    </p:spTree>
  </p:cSld>
  <p:clrMapOvr>
    <a:masterClrMapping/>
  </p:clrMapOvr>
  <p:transition spd="slow" advClick="0" advTm="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700"/>
                            </p:stCondLst>
                            <p:childTnLst>
                              <p:par>
                                <p:cTn id="11" presetID="53" presetClass="entr" presetSubtype="16" fill="hold" grpId="0" nodeType="afterEffect">
                                  <p:stCondLst>
                                    <p:cond delay="0"/>
                                  </p:stCondLst>
                                  <p:iterate type="lt">
                                    <p:tmPct val="10000"/>
                                  </p:iterate>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Oval 19"/>
          <p:cNvSpPr>
            <a:spLocks noChangeAspect="1"/>
          </p:cNvSpPr>
          <p:nvPr/>
        </p:nvSpPr>
        <p:spPr>
          <a:xfrm>
            <a:off x="1236981" y="1942766"/>
            <a:ext cx="1547998" cy="1548266"/>
          </a:xfrm>
          <a:prstGeom prst="ellipse">
            <a:avLst/>
          </a:prstGeom>
          <a:solidFill>
            <a:schemeClr val="bg1">
              <a:lumMod val="75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chemeClr val="bg1"/>
              </a:solidFill>
              <a:cs typeface="+mn-ea"/>
              <a:sym typeface="+mn-lt"/>
            </a:endParaRPr>
          </a:p>
        </p:txBody>
      </p:sp>
      <p:sp>
        <p:nvSpPr>
          <p:cNvPr id="21" name="Oval 20"/>
          <p:cNvSpPr>
            <a:spLocks noChangeAspect="1"/>
          </p:cNvSpPr>
          <p:nvPr/>
        </p:nvSpPr>
        <p:spPr>
          <a:xfrm>
            <a:off x="3645889" y="1942766"/>
            <a:ext cx="1547998" cy="1548266"/>
          </a:xfrm>
          <a:prstGeom prst="ellipse">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FFFFFF"/>
              </a:solidFill>
              <a:cs typeface="+mn-ea"/>
              <a:sym typeface="+mn-lt"/>
            </a:endParaRPr>
          </a:p>
        </p:txBody>
      </p:sp>
      <p:sp>
        <p:nvSpPr>
          <p:cNvPr id="22" name="Oval 21"/>
          <p:cNvSpPr>
            <a:spLocks noChangeAspect="1"/>
          </p:cNvSpPr>
          <p:nvPr/>
        </p:nvSpPr>
        <p:spPr>
          <a:xfrm>
            <a:off x="6194779" y="1942766"/>
            <a:ext cx="1547998" cy="1548266"/>
          </a:xfrm>
          <a:prstGeom prst="ellipse">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solidFill>
                <a:srgbClr val="FFFFFF"/>
              </a:solidFill>
              <a:cs typeface="+mn-ea"/>
              <a:sym typeface="+mn-lt"/>
            </a:endParaRPr>
          </a:p>
        </p:txBody>
      </p:sp>
      <p:cxnSp>
        <p:nvCxnSpPr>
          <p:cNvPr id="28" name="Straight Arrow Connector 27"/>
          <p:cNvCxnSpPr/>
          <p:nvPr/>
        </p:nvCxnSpPr>
        <p:spPr>
          <a:xfrm>
            <a:off x="2937510" y="2716530"/>
            <a:ext cx="590550" cy="0"/>
          </a:xfrm>
          <a:prstGeom prst="straightConnector1">
            <a:avLst/>
          </a:prstGeom>
          <a:ln w="9525" cmpd="sng">
            <a:solidFill>
              <a:srgbClr val="424C53"/>
            </a:solidFill>
            <a:prstDash val="solid"/>
            <a:headEnd type="none"/>
            <a:tailEnd type="triangle"/>
          </a:ln>
          <a:effectLst/>
        </p:spPr>
        <p:style>
          <a:lnRef idx="2">
            <a:schemeClr val="accent1"/>
          </a:lnRef>
          <a:fillRef idx="0">
            <a:schemeClr val="accent1"/>
          </a:fillRef>
          <a:effectRef idx="1">
            <a:schemeClr val="accent1"/>
          </a:effectRef>
          <a:fontRef idx="minor">
            <a:schemeClr val="tx1"/>
          </a:fontRef>
        </p:style>
      </p:cxnSp>
      <p:cxnSp>
        <p:nvCxnSpPr>
          <p:cNvPr id="29" name="Straight Arrow Connector 28"/>
          <p:cNvCxnSpPr/>
          <p:nvPr/>
        </p:nvCxnSpPr>
        <p:spPr>
          <a:xfrm>
            <a:off x="5370577" y="2803195"/>
            <a:ext cx="648000" cy="0"/>
          </a:xfrm>
          <a:prstGeom prst="straightConnector1">
            <a:avLst/>
          </a:prstGeom>
          <a:ln w="9525" cmpd="sng">
            <a:solidFill>
              <a:srgbClr val="424C53"/>
            </a:solidFill>
            <a:prstDash val="solid"/>
            <a:headEnd type="none"/>
            <a:tailEnd type="triangle"/>
          </a:ln>
          <a:effectLst/>
        </p:spPr>
        <p:style>
          <a:lnRef idx="2">
            <a:schemeClr val="accent1"/>
          </a:lnRef>
          <a:fillRef idx="0">
            <a:schemeClr val="accent1"/>
          </a:fillRef>
          <a:effectRef idx="1">
            <a:schemeClr val="accent1"/>
          </a:effectRef>
          <a:fontRef idx="minor">
            <a:schemeClr val="tx1"/>
          </a:fontRef>
        </p:style>
      </p:cxnSp>
      <p:sp>
        <p:nvSpPr>
          <p:cNvPr id="31" name="Rectangle 17"/>
          <p:cNvSpPr>
            <a:spLocks noChangeArrowheads="1"/>
          </p:cNvSpPr>
          <p:nvPr/>
        </p:nvSpPr>
        <p:spPr bwMode="auto">
          <a:xfrm>
            <a:off x="4724400" y="2267692"/>
            <a:ext cx="1752600" cy="1689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92075" algn="ctr"/>
            <a:endParaRPr lang="en-US" sz="1100" dirty="0">
              <a:solidFill>
                <a:schemeClr val="tx1">
                  <a:lumMod val="50000"/>
                  <a:lumOff val="50000"/>
                </a:schemeClr>
              </a:solidFill>
              <a:cs typeface="+mn-ea"/>
              <a:sym typeface="+mn-lt"/>
            </a:endParaRPr>
          </a:p>
        </p:txBody>
      </p:sp>
      <p:sp>
        <p:nvSpPr>
          <p:cNvPr id="32" name="Oval 31"/>
          <p:cNvSpPr>
            <a:spLocks noChangeAspect="1"/>
          </p:cNvSpPr>
          <p:nvPr/>
        </p:nvSpPr>
        <p:spPr>
          <a:xfrm>
            <a:off x="4153535" y="2091307"/>
            <a:ext cx="533400" cy="533493"/>
          </a:xfrm>
          <a:prstGeom prst="ellipse">
            <a:avLst/>
          </a:prstGeom>
          <a:solidFill>
            <a:schemeClr val="bg1">
              <a:alpha val="78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50000"/>
                    <a:lumOff val="50000"/>
                  </a:schemeClr>
                </a:solidFill>
                <a:cs typeface="+mn-ea"/>
                <a:sym typeface="+mn-lt"/>
              </a:rPr>
              <a:t>B</a:t>
            </a:r>
          </a:p>
        </p:txBody>
      </p:sp>
      <p:sp>
        <p:nvSpPr>
          <p:cNvPr id="33" name="Oval 32"/>
          <p:cNvSpPr>
            <a:spLocks noChangeAspect="1"/>
          </p:cNvSpPr>
          <p:nvPr/>
        </p:nvSpPr>
        <p:spPr>
          <a:xfrm>
            <a:off x="6750686" y="2085592"/>
            <a:ext cx="533400" cy="533493"/>
          </a:xfrm>
          <a:prstGeom prst="ellipse">
            <a:avLst/>
          </a:prstGeom>
          <a:solidFill>
            <a:schemeClr val="bg1">
              <a:alpha val="78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50000"/>
                    <a:lumOff val="50000"/>
                  </a:schemeClr>
                </a:solidFill>
                <a:cs typeface="+mn-ea"/>
                <a:sym typeface="+mn-lt"/>
              </a:rPr>
              <a:t>C</a:t>
            </a:r>
          </a:p>
        </p:txBody>
      </p:sp>
      <p:sp>
        <p:nvSpPr>
          <p:cNvPr id="34" name="Oval 33"/>
          <p:cNvSpPr>
            <a:spLocks noChangeAspect="1"/>
          </p:cNvSpPr>
          <p:nvPr/>
        </p:nvSpPr>
        <p:spPr>
          <a:xfrm>
            <a:off x="1744346" y="2085592"/>
            <a:ext cx="533400" cy="533493"/>
          </a:xfrm>
          <a:prstGeom prst="ellipse">
            <a:avLst/>
          </a:prstGeom>
          <a:solidFill>
            <a:schemeClr val="bg1">
              <a:alpha val="78000"/>
            </a:schemeClr>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dirty="0">
                <a:solidFill>
                  <a:schemeClr val="tx1">
                    <a:lumMod val="50000"/>
                    <a:lumOff val="50000"/>
                  </a:schemeClr>
                </a:solidFill>
                <a:cs typeface="+mn-ea"/>
                <a:sym typeface="+mn-lt"/>
              </a:rPr>
              <a:t>A</a:t>
            </a:r>
          </a:p>
        </p:txBody>
      </p:sp>
      <p:sp>
        <p:nvSpPr>
          <p:cNvPr id="35" name="TextBox 34"/>
          <p:cNvSpPr txBox="1"/>
          <p:nvPr/>
        </p:nvSpPr>
        <p:spPr>
          <a:xfrm>
            <a:off x="1353185" y="2623820"/>
            <a:ext cx="1431925" cy="645160"/>
          </a:xfrm>
          <a:prstGeom prst="rect">
            <a:avLst/>
          </a:prstGeom>
          <a:noFill/>
        </p:spPr>
        <p:txBody>
          <a:bodyPr wrap="square" rtlCol="0">
            <a:spAutoFit/>
          </a:bodyPr>
          <a:lstStyle/>
          <a:p>
            <a:pPr algn="ctr"/>
            <a:r>
              <a:rPr lang="zh-CN" altLang="en-US" b="1" dirty="0">
                <a:solidFill>
                  <a:schemeClr val="tx1"/>
                </a:solidFill>
                <a:cs typeface="+mn-ea"/>
                <a:sym typeface="+mn-lt"/>
              </a:rPr>
              <a:t>美食的来源及其历史</a:t>
            </a:r>
          </a:p>
        </p:txBody>
      </p:sp>
      <p:sp>
        <p:nvSpPr>
          <p:cNvPr id="36" name="Text Placeholder 3"/>
          <p:cNvSpPr txBox="1"/>
          <p:nvPr/>
        </p:nvSpPr>
        <p:spPr>
          <a:xfrm>
            <a:off x="571501" y="1028675"/>
            <a:ext cx="7772399" cy="685919"/>
          </a:xfrm>
          <a:prstGeom prst="rect">
            <a:avLst/>
          </a:prstGeom>
        </p:spPr>
        <p:txBody>
          <a:bodyPr>
            <a:normAutofit/>
          </a:bodyPr>
          <a:lstStyle>
            <a:lvl1pPr marL="342900" indent="-342900" algn="l" defTabSz="914400" rtl="0" eaLnBrk="1" latinLnBrk="0" hangingPunct="1">
              <a:spcBef>
                <a:spcPct val="20000"/>
              </a:spcBef>
              <a:buFont typeface="Arial" panose="020B0604020202020204" pitchFamily="34" charset="0"/>
              <a:buChar char="•"/>
              <a:defRPr sz="1800" kern="1200">
                <a:solidFill>
                  <a:schemeClr val="tx1">
                    <a:lumMod val="85000"/>
                    <a:lumOff val="15000"/>
                  </a:schemeClr>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1600" kern="1200">
                <a:solidFill>
                  <a:schemeClr val="tx1">
                    <a:lumMod val="85000"/>
                    <a:lumOff val="15000"/>
                  </a:schemeClr>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lumMod val="85000"/>
                    <a:lumOff val="15000"/>
                  </a:schemeClr>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1200" kern="1200">
                <a:solidFill>
                  <a:schemeClr val="tx1">
                    <a:lumMod val="85000"/>
                    <a:lumOff val="15000"/>
                  </a:schemeClr>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12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spcBef>
                <a:spcPts val="0"/>
              </a:spcBef>
              <a:buNone/>
              <a:defRPr/>
            </a:pPr>
            <a:r>
              <a:rPr lang="zh-CN" altLang="en-US" sz="3200" dirty="0">
                <a:solidFill>
                  <a:schemeClr val="tx1"/>
                </a:solidFill>
                <a:cs typeface="+mn-ea"/>
                <a:sym typeface="+mn-lt"/>
              </a:rPr>
              <a:t>主要调研问题及内容的初步设计</a:t>
            </a:r>
          </a:p>
        </p:txBody>
      </p:sp>
      <p:sp>
        <p:nvSpPr>
          <p:cNvPr id="4" name="文本框 3"/>
          <p:cNvSpPr txBox="1"/>
          <p:nvPr/>
        </p:nvSpPr>
        <p:spPr>
          <a:xfrm>
            <a:off x="3797935" y="2623820"/>
            <a:ext cx="1396365" cy="645160"/>
          </a:xfrm>
          <a:prstGeom prst="rect">
            <a:avLst/>
          </a:prstGeom>
          <a:noFill/>
        </p:spPr>
        <p:txBody>
          <a:bodyPr wrap="square" rtlCol="0">
            <a:spAutoFit/>
          </a:bodyPr>
          <a:lstStyle/>
          <a:p>
            <a:pPr algn="ctr"/>
            <a:r>
              <a:rPr lang="zh-CN" altLang="en-US" b="1">
                <a:solidFill>
                  <a:schemeClr val="tx1"/>
                </a:solidFill>
              </a:rPr>
              <a:t>美食的制作方法</a:t>
            </a:r>
          </a:p>
        </p:txBody>
      </p:sp>
      <p:sp>
        <p:nvSpPr>
          <p:cNvPr id="5" name="文本框 4"/>
          <p:cNvSpPr txBox="1"/>
          <p:nvPr/>
        </p:nvSpPr>
        <p:spPr>
          <a:xfrm>
            <a:off x="6303645" y="2618740"/>
            <a:ext cx="1330960" cy="368300"/>
          </a:xfrm>
          <a:prstGeom prst="rect">
            <a:avLst/>
          </a:prstGeom>
          <a:noFill/>
        </p:spPr>
        <p:txBody>
          <a:bodyPr wrap="square" rtlCol="0">
            <a:spAutoFit/>
          </a:bodyPr>
          <a:lstStyle/>
          <a:p>
            <a:pPr algn="ctr"/>
            <a:r>
              <a:rPr lang="zh-CN" altLang="en-US" b="1"/>
              <a:t>美食的意义</a:t>
            </a:r>
          </a:p>
        </p:txBody>
      </p:sp>
      <p:sp>
        <p:nvSpPr>
          <p:cNvPr id="3" name="矩形 2"/>
          <p:cNvSpPr/>
          <p:nvPr/>
        </p:nvSpPr>
        <p:spPr>
          <a:xfrm>
            <a:off x="611505" y="267970"/>
            <a:ext cx="1332230" cy="28829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a:t>实践内容</a:t>
            </a:r>
          </a:p>
        </p:txBody>
      </p:sp>
      <p:pic>
        <p:nvPicPr>
          <p:cNvPr id="6" name="图片 5"/>
          <p:cNvPicPr>
            <a:picLocks noChangeAspect="1"/>
          </p:cNvPicPr>
          <p:nvPr/>
        </p:nvPicPr>
        <p:blipFill>
          <a:blip r:embed="rId3"/>
          <a:stretch>
            <a:fillRect/>
          </a:stretch>
        </p:blipFill>
        <p:spPr>
          <a:xfrm>
            <a:off x="3646170" y="3590925"/>
            <a:ext cx="1602740" cy="1232535"/>
          </a:xfrm>
          <a:prstGeom prst="rect">
            <a:avLst/>
          </a:prstGeom>
        </p:spPr>
      </p:pic>
      <p:pic>
        <p:nvPicPr>
          <p:cNvPr id="7" name="图片 6"/>
          <p:cNvPicPr>
            <a:picLocks noChangeAspect="1"/>
          </p:cNvPicPr>
          <p:nvPr/>
        </p:nvPicPr>
        <p:blipFill>
          <a:blip r:embed="rId4"/>
          <a:stretch>
            <a:fillRect/>
          </a:stretch>
        </p:blipFill>
        <p:spPr>
          <a:xfrm>
            <a:off x="1181100" y="3641090"/>
            <a:ext cx="1604010" cy="1183005"/>
          </a:xfrm>
          <a:prstGeom prst="rect">
            <a:avLst/>
          </a:prstGeom>
        </p:spPr>
      </p:pic>
      <p:pic>
        <p:nvPicPr>
          <p:cNvPr id="8" name="图片 7"/>
          <p:cNvPicPr>
            <a:picLocks noChangeAspect="1"/>
          </p:cNvPicPr>
          <p:nvPr/>
        </p:nvPicPr>
        <p:blipFill>
          <a:blip r:embed="rId5"/>
          <a:stretch>
            <a:fillRect/>
          </a:stretch>
        </p:blipFill>
        <p:spPr>
          <a:xfrm>
            <a:off x="6250940" y="3602355"/>
            <a:ext cx="1658620" cy="1221740"/>
          </a:xfrm>
          <a:prstGeom prst="rect">
            <a:avLst/>
          </a:prstGeom>
        </p:spPr>
      </p:pic>
    </p:spTree>
  </p:cSld>
  <p:clrMapOvr>
    <a:masterClrMapping/>
  </p:clrMapOvr>
  <p:transition spd="slow" advClick="0" advTm="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700"/>
                                        <p:tgtEl>
                                          <p:spTgt spid="20"/>
                                        </p:tgtEl>
                                      </p:cBhvr>
                                    </p:animEffect>
                                    <p:anim calcmode="lin" valueType="num">
                                      <p:cBhvr>
                                        <p:cTn id="8" dur="700" fill="hold"/>
                                        <p:tgtEl>
                                          <p:spTgt spid="20"/>
                                        </p:tgtEl>
                                        <p:attrNameLst>
                                          <p:attrName>style.rotation</p:attrName>
                                        </p:attrNameLst>
                                      </p:cBhvr>
                                      <p:tavLst>
                                        <p:tav tm="0">
                                          <p:val>
                                            <p:fltVal val="720"/>
                                          </p:val>
                                        </p:tav>
                                        <p:tav tm="100000">
                                          <p:val>
                                            <p:fltVal val="0"/>
                                          </p:val>
                                        </p:tav>
                                      </p:tavLst>
                                    </p:anim>
                                    <p:anim calcmode="lin" valueType="num">
                                      <p:cBhvr>
                                        <p:cTn id="9" dur="700" fill="hold"/>
                                        <p:tgtEl>
                                          <p:spTgt spid="20"/>
                                        </p:tgtEl>
                                        <p:attrNameLst>
                                          <p:attrName>ppt_h</p:attrName>
                                        </p:attrNameLst>
                                      </p:cBhvr>
                                      <p:tavLst>
                                        <p:tav tm="0">
                                          <p:val>
                                            <p:fltVal val="0"/>
                                          </p:val>
                                        </p:tav>
                                        <p:tav tm="100000">
                                          <p:val>
                                            <p:strVal val="#ppt_h"/>
                                          </p:val>
                                        </p:tav>
                                      </p:tavLst>
                                    </p:anim>
                                    <p:anim calcmode="lin" valueType="num">
                                      <p:cBhvr>
                                        <p:cTn id="10" dur="700" fill="hold"/>
                                        <p:tgtEl>
                                          <p:spTgt spid="20"/>
                                        </p:tgtEl>
                                        <p:attrNameLst>
                                          <p:attrName>ppt_w</p:attrName>
                                        </p:attrNameLst>
                                      </p:cBhvr>
                                      <p:tavLst>
                                        <p:tav tm="0">
                                          <p:val>
                                            <p:fltVal val="0"/>
                                          </p:val>
                                        </p:tav>
                                        <p:tav tm="100000">
                                          <p:val>
                                            <p:strVal val="#ppt_w"/>
                                          </p:val>
                                        </p:tav>
                                      </p:tavLst>
                                    </p:anim>
                                  </p:childTnLst>
                                </p:cTn>
                              </p:par>
                              <p:par>
                                <p:cTn id="11" presetID="12" presetClass="entr" presetSubtype="4" fill="hold" grpId="0" nodeType="withEffect">
                                  <p:stCondLst>
                                    <p:cond delay="0"/>
                                  </p:stCondLst>
                                  <p:childTnLst>
                                    <p:set>
                                      <p:cBhvr>
                                        <p:cTn id="12" dur="1" fill="hold">
                                          <p:stCondLst>
                                            <p:cond delay="0"/>
                                          </p:stCondLst>
                                        </p:cTn>
                                        <p:tgtEl>
                                          <p:spTgt spid="35"/>
                                        </p:tgtEl>
                                        <p:attrNameLst>
                                          <p:attrName>style.visibility</p:attrName>
                                        </p:attrNameLst>
                                      </p:cBhvr>
                                      <p:to>
                                        <p:strVal val="visible"/>
                                      </p:to>
                                    </p:set>
                                    <p:anim calcmode="lin" valueType="num">
                                      <p:cBhvr additive="base">
                                        <p:cTn id="13" dur="500"/>
                                        <p:tgtEl>
                                          <p:spTgt spid="35"/>
                                        </p:tgtEl>
                                        <p:attrNameLst>
                                          <p:attrName>ppt_y</p:attrName>
                                        </p:attrNameLst>
                                      </p:cBhvr>
                                      <p:tavLst>
                                        <p:tav tm="0">
                                          <p:val>
                                            <p:strVal val="#ppt_y+#ppt_h*1.125000"/>
                                          </p:val>
                                        </p:tav>
                                        <p:tav tm="100000">
                                          <p:val>
                                            <p:strVal val="#ppt_y"/>
                                          </p:val>
                                        </p:tav>
                                      </p:tavLst>
                                    </p:anim>
                                    <p:animEffect transition="in" filter="wipe(up)">
                                      <p:cBhvr>
                                        <p:cTn id="14" dur="500"/>
                                        <p:tgtEl>
                                          <p:spTgt spid="35"/>
                                        </p:tgtEl>
                                      </p:cBhvr>
                                    </p:animEffect>
                                  </p:childTnLst>
                                </p:cTn>
                              </p:par>
                            </p:childTnLst>
                          </p:cTn>
                        </p:par>
                        <p:par>
                          <p:cTn id="15" fill="hold">
                            <p:stCondLst>
                              <p:cond delay="1000"/>
                            </p:stCondLst>
                            <p:childTnLst>
                              <p:par>
                                <p:cTn id="16" presetID="1" presetClass="entr" presetSubtype="0" fill="hold" grpId="0" nodeType="afterEffect">
                                  <p:stCondLst>
                                    <p:cond delay="0"/>
                                  </p:stCondLst>
                                  <p:childTnLst>
                                    <p:set>
                                      <p:cBhvr>
                                        <p:cTn id="17" dur="1" fill="hold">
                                          <p:stCondLst>
                                            <p:cond delay="399"/>
                                          </p:stCondLst>
                                        </p:cTn>
                                        <p:tgtEl>
                                          <p:spTgt spid="34"/>
                                        </p:tgtEl>
                                        <p:attrNameLst>
                                          <p:attrName>style.visibility</p:attrName>
                                        </p:attrNameLst>
                                      </p:cBhvr>
                                      <p:to>
                                        <p:strVal val="visible"/>
                                      </p:to>
                                    </p:set>
                                  </p:childTnLst>
                                </p:cTn>
                              </p:par>
                            </p:childTnLst>
                          </p:cTn>
                        </p:par>
                        <p:par>
                          <p:cTn id="18" fill="hold">
                            <p:stCondLst>
                              <p:cond delay="1500"/>
                            </p:stCondLst>
                            <p:childTnLst>
                              <p:par>
                                <p:cTn id="19" presetID="1" presetClass="entr" presetSubtype="0" fill="hold" nodeType="after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par>
                          <p:cTn id="21" fill="hold">
                            <p:stCondLst>
                              <p:cond delay="1500"/>
                            </p:stCondLst>
                            <p:childTnLst>
                              <p:par>
                                <p:cTn id="22" presetID="35" presetClass="entr" presetSubtype="0"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fade">
                                      <p:cBhvr>
                                        <p:cTn id="24" dur="700"/>
                                        <p:tgtEl>
                                          <p:spTgt spid="21"/>
                                        </p:tgtEl>
                                      </p:cBhvr>
                                    </p:animEffect>
                                    <p:anim calcmode="lin" valueType="num">
                                      <p:cBhvr>
                                        <p:cTn id="25" dur="700" fill="hold"/>
                                        <p:tgtEl>
                                          <p:spTgt spid="21"/>
                                        </p:tgtEl>
                                        <p:attrNameLst>
                                          <p:attrName>style.rotation</p:attrName>
                                        </p:attrNameLst>
                                      </p:cBhvr>
                                      <p:tavLst>
                                        <p:tav tm="0">
                                          <p:val>
                                            <p:fltVal val="720"/>
                                          </p:val>
                                        </p:tav>
                                        <p:tav tm="100000">
                                          <p:val>
                                            <p:fltVal val="0"/>
                                          </p:val>
                                        </p:tav>
                                      </p:tavLst>
                                    </p:anim>
                                    <p:anim calcmode="lin" valueType="num">
                                      <p:cBhvr>
                                        <p:cTn id="26" dur="700" fill="hold"/>
                                        <p:tgtEl>
                                          <p:spTgt spid="21"/>
                                        </p:tgtEl>
                                        <p:attrNameLst>
                                          <p:attrName>ppt_h</p:attrName>
                                        </p:attrNameLst>
                                      </p:cBhvr>
                                      <p:tavLst>
                                        <p:tav tm="0">
                                          <p:val>
                                            <p:fltVal val="0"/>
                                          </p:val>
                                        </p:tav>
                                        <p:tav tm="100000">
                                          <p:val>
                                            <p:strVal val="#ppt_h"/>
                                          </p:val>
                                        </p:tav>
                                      </p:tavLst>
                                    </p:anim>
                                    <p:anim calcmode="lin" valueType="num">
                                      <p:cBhvr>
                                        <p:cTn id="27" dur="700" fill="hold"/>
                                        <p:tgtEl>
                                          <p:spTgt spid="21"/>
                                        </p:tgtEl>
                                        <p:attrNameLst>
                                          <p:attrName>ppt_w</p:attrName>
                                        </p:attrNameLst>
                                      </p:cBhvr>
                                      <p:tavLst>
                                        <p:tav tm="0">
                                          <p:val>
                                            <p:fltVal val="0"/>
                                          </p:val>
                                        </p:tav>
                                        <p:tav tm="100000">
                                          <p:val>
                                            <p:strVal val="#ppt_w"/>
                                          </p:val>
                                        </p:tav>
                                      </p:tavLst>
                                    </p:anim>
                                  </p:childTnLst>
                                </p:cTn>
                              </p:par>
                            </p:childTnLst>
                          </p:cTn>
                        </p:par>
                        <p:par>
                          <p:cTn id="28" fill="hold">
                            <p:stCondLst>
                              <p:cond delay="2500"/>
                            </p:stCondLst>
                            <p:childTnLst>
                              <p:par>
                                <p:cTn id="29" presetID="1" presetClass="entr" presetSubtype="0" fill="hold" grpId="0" nodeType="afterEffect">
                                  <p:stCondLst>
                                    <p:cond delay="0"/>
                                  </p:stCondLst>
                                  <p:childTnLst>
                                    <p:set>
                                      <p:cBhvr>
                                        <p:cTn id="30" dur="1" fill="hold">
                                          <p:stCondLst>
                                            <p:cond delay="399"/>
                                          </p:stCondLst>
                                        </p:cTn>
                                        <p:tgtEl>
                                          <p:spTgt spid="32"/>
                                        </p:tgtEl>
                                        <p:attrNameLst>
                                          <p:attrName>style.visibility</p:attrName>
                                        </p:attrNameLst>
                                      </p:cBhvr>
                                      <p:to>
                                        <p:strVal val="visible"/>
                                      </p:to>
                                    </p:set>
                                  </p:childTnLst>
                                </p:cTn>
                              </p:par>
                            </p:childTnLst>
                          </p:cTn>
                        </p:par>
                        <p:par>
                          <p:cTn id="31" fill="hold">
                            <p:stCondLst>
                              <p:cond delay="3000"/>
                            </p:stCondLst>
                            <p:childTnLst>
                              <p:par>
                                <p:cTn id="32" presetID="1" presetClass="entr" presetSubtype="0" fill="hold" nodeType="afterEffect">
                                  <p:stCondLst>
                                    <p:cond delay="0"/>
                                  </p:stCondLst>
                                  <p:childTnLst>
                                    <p:set>
                                      <p:cBhvr>
                                        <p:cTn id="33" dur="1" fill="hold">
                                          <p:stCondLst>
                                            <p:cond delay="0"/>
                                          </p:stCondLst>
                                        </p:cTn>
                                        <p:tgtEl>
                                          <p:spTgt spid="29"/>
                                        </p:tgtEl>
                                        <p:attrNameLst>
                                          <p:attrName>style.visibility</p:attrName>
                                        </p:attrNameLst>
                                      </p:cBhvr>
                                      <p:to>
                                        <p:strVal val="visible"/>
                                      </p:to>
                                    </p:set>
                                  </p:childTnLst>
                                </p:cTn>
                              </p:par>
                            </p:childTnLst>
                          </p:cTn>
                        </p:par>
                        <p:par>
                          <p:cTn id="34" fill="hold">
                            <p:stCondLst>
                              <p:cond delay="3000"/>
                            </p:stCondLst>
                            <p:childTnLst>
                              <p:par>
                                <p:cTn id="35" presetID="35" presetClass="entr" presetSubtype="0" fill="hold" grpId="0"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700"/>
                                        <p:tgtEl>
                                          <p:spTgt spid="22"/>
                                        </p:tgtEl>
                                      </p:cBhvr>
                                    </p:animEffect>
                                    <p:anim calcmode="lin" valueType="num">
                                      <p:cBhvr>
                                        <p:cTn id="38" dur="700" fill="hold"/>
                                        <p:tgtEl>
                                          <p:spTgt spid="22"/>
                                        </p:tgtEl>
                                        <p:attrNameLst>
                                          <p:attrName>style.rotation</p:attrName>
                                        </p:attrNameLst>
                                      </p:cBhvr>
                                      <p:tavLst>
                                        <p:tav tm="0">
                                          <p:val>
                                            <p:fltVal val="720"/>
                                          </p:val>
                                        </p:tav>
                                        <p:tav tm="100000">
                                          <p:val>
                                            <p:fltVal val="0"/>
                                          </p:val>
                                        </p:tav>
                                      </p:tavLst>
                                    </p:anim>
                                    <p:anim calcmode="lin" valueType="num">
                                      <p:cBhvr>
                                        <p:cTn id="39" dur="700" fill="hold"/>
                                        <p:tgtEl>
                                          <p:spTgt spid="22"/>
                                        </p:tgtEl>
                                        <p:attrNameLst>
                                          <p:attrName>ppt_h</p:attrName>
                                        </p:attrNameLst>
                                      </p:cBhvr>
                                      <p:tavLst>
                                        <p:tav tm="0">
                                          <p:val>
                                            <p:fltVal val="0"/>
                                          </p:val>
                                        </p:tav>
                                        <p:tav tm="100000">
                                          <p:val>
                                            <p:strVal val="#ppt_h"/>
                                          </p:val>
                                        </p:tav>
                                      </p:tavLst>
                                    </p:anim>
                                    <p:anim calcmode="lin" valueType="num">
                                      <p:cBhvr>
                                        <p:cTn id="40" dur="700" fill="hold"/>
                                        <p:tgtEl>
                                          <p:spTgt spid="22"/>
                                        </p:tgtEl>
                                        <p:attrNameLst>
                                          <p:attrName>ppt_w</p:attrName>
                                        </p:attrNameLst>
                                      </p:cBhvr>
                                      <p:tavLst>
                                        <p:tav tm="0">
                                          <p:val>
                                            <p:fltVal val="0"/>
                                          </p:val>
                                        </p:tav>
                                        <p:tav tm="100000">
                                          <p:val>
                                            <p:strVal val="#ppt_w"/>
                                          </p:val>
                                        </p:tav>
                                      </p:tavLst>
                                    </p:anim>
                                  </p:childTnLst>
                                </p:cTn>
                              </p:par>
                            </p:childTnLst>
                          </p:cTn>
                        </p:par>
                        <p:par>
                          <p:cTn id="41" fill="hold">
                            <p:stCondLst>
                              <p:cond delay="4000"/>
                            </p:stCondLst>
                            <p:childTnLst>
                              <p:par>
                                <p:cTn id="42" presetID="1" presetClass="entr" presetSubtype="0" fill="hold" grpId="0" nodeType="afterEffect">
                                  <p:stCondLst>
                                    <p:cond delay="0"/>
                                  </p:stCondLst>
                                  <p:childTnLst>
                                    <p:set>
                                      <p:cBhvr>
                                        <p:cTn id="43" dur="1" fill="hold">
                                          <p:stCondLst>
                                            <p:cond delay="409"/>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bldLvl="0" animBg="1"/>
      <p:bldP spid="21" grpId="0" bldLvl="0" animBg="1"/>
      <p:bldP spid="22" grpId="0" bldLvl="0" animBg="1"/>
      <p:bldP spid="32" grpId="0" bldLvl="0" animBg="1"/>
      <p:bldP spid="33" grpId="0" bldLvl="0" animBg="1"/>
      <p:bldP spid="34" grpId="0" bldLvl="0" animBg="1"/>
      <p:bldP spid="3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文本框 14"/>
          <p:cNvSpPr txBox="1"/>
          <p:nvPr/>
        </p:nvSpPr>
        <p:spPr>
          <a:xfrm>
            <a:off x="4644008" y="1125976"/>
            <a:ext cx="4753203" cy="500137"/>
          </a:xfrm>
          <a:prstGeom prst="rect">
            <a:avLst/>
          </a:prstGeom>
          <a:noFill/>
        </p:spPr>
        <p:txBody>
          <a:bodyPr wrap="square" lIns="68580" tIns="34290" rIns="68580" bIns="34290" rtlCol="0">
            <a:spAutoFit/>
          </a:bodyPr>
          <a:lstStyle/>
          <a:p>
            <a:pPr lvl="0"/>
            <a:r>
              <a:rPr lang="zh-CN" altLang="en-US" sz="2800" dirty="0">
                <a:cs typeface="+mn-ea"/>
                <a:sym typeface="+mn-lt"/>
              </a:rPr>
              <a:t>实践目的与意义</a:t>
            </a:r>
            <a:endParaRPr lang="zh-CN" altLang="zh-CN" sz="2800" dirty="0">
              <a:cs typeface="+mn-ea"/>
              <a:sym typeface="+mn-lt"/>
            </a:endParaRPr>
          </a:p>
        </p:txBody>
      </p:sp>
      <p:sp>
        <p:nvSpPr>
          <p:cNvPr id="16" name="TextBox 111"/>
          <p:cNvSpPr txBox="1">
            <a:spLocks noChangeArrowheads="1"/>
          </p:cNvSpPr>
          <p:nvPr/>
        </p:nvSpPr>
        <p:spPr bwMode="auto">
          <a:xfrm>
            <a:off x="3923238" y="1852464"/>
            <a:ext cx="5165900" cy="33193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28" tIns="34262" rIns="68528" bIns="34262">
            <a:spAutoFit/>
          </a:bodyPr>
          <a:lstStyle>
            <a:lvl1pPr>
              <a:defRPr>
                <a:solidFill>
                  <a:schemeClr val="tx1"/>
                </a:solidFill>
                <a:latin typeface="Lao UI" panose="020B0502040204020203" pitchFamily="34" charset="0"/>
                <a:ea typeface="微软雅黑" panose="020B0503020204020204" pitchFamily="34" charset="-122"/>
              </a:defRPr>
            </a:lvl1pPr>
            <a:lvl2pPr marL="742950" indent="-285750">
              <a:defRPr>
                <a:solidFill>
                  <a:schemeClr val="tx1"/>
                </a:solidFill>
                <a:latin typeface="Lao UI" panose="020B0502040204020203" pitchFamily="34" charset="0"/>
                <a:ea typeface="微软雅黑" panose="020B0503020204020204" pitchFamily="34" charset="-122"/>
              </a:defRPr>
            </a:lvl2pPr>
            <a:lvl3pPr marL="1143000" indent="-228600">
              <a:defRPr>
                <a:solidFill>
                  <a:schemeClr val="tx1"/>
                </a:solidFill>
                <a:latin typeface="Lao UI" panose="020B0502040204020203" pitchFamily="34" charset="0"/>
                <a:ea typeface="微软雅黑" panose="020B0503020204020204" pitchFamily="34" charset="-122"/>
              </a:defRPr>
            </a:lvl3pPr>
            <a:lvl4pPr marL="1600200" indent="-228600">
              <a:defRPr>
                <a:solidFill>
                  <a:schemeClr val="tx1"/>
                </a:solidFill>
                <a:latin typeface="Lao UI" panose="020B0502040204020203" pitchFamily="34" charset="0"/>
                <a:ea typeface="微软雅黑" panose="020B0503020204020204" pitchFamily="34" charset="-122"/>
              </a:defRPr>
            </a:lvl4pPr>
            <a:lvl5pPr marL="2057400" indent="-228600">
              <a:defRPr>
                <a:solidFill>
                  <a:schemeClr val="tx1"/>
                </a:solidFill>
                <a:latin typeface="Lao UI" panose="020B0502040204020203"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Lao UI" panose="020B0502040204020203"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Lao UI" panose="020B0502040204020203"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Lao UI" panose="020B0502040204020203"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Lao UI" panose="020B0502040204020203" pitchFamily="34" charset="0"/>
                <a:ea typeface="微软雅黑" panose="020B0503020204020204" pitchFamily="34" charset="-122"/>
              </a:defRPr>
            </a:lvl9pPr>
          </a:lstStyle>
          <a:p>
            <a:pPr defTabSz="685800">
              <a:lnSpc>
                <a:spcPct val="120000"/>
              </a:lnSpc>
              <a:defRPr/>
            </a:pPr>
            <a:r>
              <a:rPr lang="zh-CN" altLang="en-US" sz="2400" baseline="-3000" dirty="0">
                <a:latin typeface="+mn-lt"/>
                <a:ea typeface="+mn-ea"/>
                <a:cs typeface="+mn-ea"/>
                <a:sym typeface="+mn-lt"/>
              </a:rPr>
              <a:t>俗语称：民以食为天</a:t>
            </a:r>
            <a:r>
              <a:rPr lang="zh-CN" altLang="en-US" sz="2400" baseline="-3000" dirty="0" smtClean="0">
                <a:latin typeface="+mn-lt"/>
                <a:ea typeface="+mn-ea"/>
                <a:cs typeface="+mn-ea"/>
                <a:sym typeface="+mn-lt"/>
              </a:rPr>
              <a:t>。</a:t>
            </a:r>
            <a:endParaRPr lang="en-US" altLang="zh-CN" sz="2400" baseline="-3000" dirty="0" smtClean="0">
              <a:latin typeface="+mn-lt"/>
              <a:ea typeface="+mn-ea"/>
              <a:cs typeface="+mn-ea"/>
              <a:sym typeface="+mn-lt"/>
            </a:endParaRPr>
          </a:p>
          <a:p>
            <a:pPr defTabSz="685800">
              <a:lnSpc>
                <a:spcPct val="120000"/>
              </a:lnSpc>
              <a:defRPr/>
            </a:pPr>
            <a:endParaRPr lang="en-US" altLang="zh-CN" sz="2400" baseline="-3000" dirty="0" smtClean="0">
              <a:latin typeface="+mn-lt"/>
              <a:ea typeface="+mn-ea"/>
              <a:cs typeface="+mn-ea"/>
              <a:sym typeface="+mn-lt"/>
            </a:endParaRPr>
          </a:p>
          <a:p>
            <a:pPr defTabSz="685800">
              <a:lnSpc>
                <a:spcPct val="120000"/>
              </a:lnSpc>
              <a:defRPr/>
            </a:pPr>
            <a:r>
              <a:rPr lang="zh-CN" altLang="en-US" sz="2400" baseline="-3000" dirty="0">
                <a:latin typeface="+mn-lt"/>
                <a:ea typeface="+mn-ea"/>
                <a:cs typeface="+mn-ea"/>
                <a:sym typeface="+mn-lt"/>
              </a:rPr>
              <a:t>每一种美食背后都有其独特的历史背景和文化内涵，美食的制作</a:t>
            </a:r>
            <a:r>
              <a:rPr lang="zh-CN" altLang="en-US" sz="2400" baseline="-3000" dirty="0" smtClean="0">
                <a:latin typeface="+mn-lt"/>
                <a:ea typeface="+mn-ea"/>
                <a:cs typeface="+mn-ea"/>
                <a:sym typeface="+mn-lt"/>
              </a:rPr>
              <a:t>手艺更是</a:t>
            </a:r>
            <a:r>
              <a:rPr lang="zh-CN" altLang="en-US" sz="2400" baseline="-3000" dirty="0">
                <a:latin typeface="+mn-lt"/>
                <a:ea typeface="+mn-ea"/>
                <a:cs typeface="+mn-ea"/>
                <a:sym typeface="+mn-lt"/>
              </a:rPr>
              <a:t>广大劳动人民的智慧结晶，但随着社会的进步和科技的发展，</a:t>
            </a:r>
            <a:r>
              <a:rPr lang="zh-CN" altLang="en-US" sz="2400" baseline="-3000" dirty="0" smtClean="0">
                <a:latin typeface="+mn-lt"/>
                <a:ea typeface="+mn-ea"/>
                <a:cs typeface="+mn-ea"/>
                <a:sym typeface="+mn-lt"/>
              </a:rPr>
              <a:t>一些传统美食的原始制作</a:t>
            </a:r>
            <a:r>
              <a:rPr lang="zh-CN" altLang="en-US" sz="2400" baseline="-3000" dirty="0">
                <a:latin typeface="+mn-lt"/>
                <a:ea typeface="+mn-ea"/>
                <a:cs typeface="+mn-ea"/>
                <a:sym typeface="+mn-lt"/>
              </a:rPr>
              <a:t>手艺</a:t>
            </a:r>
            <a:r>
              <a:rPr lang="zh-CN" altLang="en-US" sz="2400" baseline="-3000" dirty="0" smtClean="0">
                <a:latin typeface="+mn-lt"/>
                <a:ea typeface="+mn-ea"/>
                <a:cs typeface="+mn-ea"/>
                <a:sym typeface="+mn-lt"/>
              </a:rPr>
              <a:t>正逐渐被机械化取代，正面临着失传的危机。</a:t>
            </a:r>
            <a:endParaRPr lang="zh-CN" altLang="en-US" sz="2400" baseline="-3000" dirty="0">
              <a:latin typeface="+mn-lt"/>
              <a:ea typeface="+mn-ea"/>
              <a:cs typeface="+mn-ea"/>
              <a:sym typeface="+mn-lt"/>
            </a:endParaRPr>
          </a:p>
          <a:p>
            <a:pPr defTabSz="685800">
              <a:lnSpc>
                <a:spcPct val="120000"/>
              </a:lnSpc>
              <a:defRPr/>
            </a:pPr>
            <a:endParaRPr lang="en-US" altLang="zh-CN" sz="2400" baseline="-3000" dirty="0" smtClean="0">
              <a:latin typeface="+mn-lt"/>
              <a:ea typeface="+mn-ea"/>
              <a:cs typeface="+mn-ea"/>
              <a:sym typeface="+mn-lt"/>
            </a:endParaRPr>
          </a:p>
          <a:p>
            <a:pPr defTabSz="685800">
              <a:lnSpc>
                <a:spcPct val="120000"/>
              </a:lnSpc>
              <a:defRPr/>
            </a:pPr>
            <a:r>
              <a:rPr lang="zh-CN" altLang="en-US" sz="2400" baseline="-3000" dirty="0">
                <a:latin typeface="+mn-lt"/>
                <a:ea typeface="+mn-ea"/>
                <a:cs typeface="+mn-ea"/>
                <a:sym typeface="+mn-lt"/>
              </a:rPr>
              <a:t>我们此次的社会实践活动的</a:t>
            </a:r>
            <a:r>
              <a:rPr lang="zh-CN" altLang="en-US" sz="2400" baseline="-3000" dirty="0" smtClean="0">
                <a:latin typeface="+mn-lt"/>
                <a:ea typeface="+mn-ea"/>
                <a:cs typeface="+mn-ea"/>
                <a:sym typeface="+mn-lt"/>
              </a:rPr>
              <a:t>目的是</a:t>
            </a:r>
            <a:r>
              <a:rPr lang="zh-CN" altLang="en-US" sz="2400" baseline="-3000" dirty="0">
                <a:latin typeface="+mn-lt"/>
                <a:ea typeface="+mn-ea"/>
                <a:cs typeface="+mn-ea"/>
                <a:sym typeface="+mn-lt"/>
              </a:rPr>
              <a:t>让</a:t>
            </a:r>
            <a:r>
              <a:rPr lang="zh-CN" altLang="en-US" sz="2400" baseline="-3000" dirty="0" smtClean="0">
                <a:latin typeface="+mn-lt"/>
                <a:ea typeface="+mn-ea"/>
                <a:cs typeface="+mn-ea"/>
                <a:sym typeface="+mn-lt"/>
              </a:rPr>
              <a:t>大家调查和记录自己家乡中一些正在面临失传的传统美食的原始制作手艺，深挖其背后的历史文化故事，领悟其中寄托的深厚情感。</a:t>
            </a:r>
            <a:endParaRPr lang="zh-CN" altLang="en-US" sz="2400" baseline="-3000" dirty="0">
              <a:latin typeface="+mn-lt"/>
              <a:ea typeface="+mn-ea"/>
              <a:cs typeface="+mn-ea"/>
              <a:sym typeface="+mn-lt"/>
            </a:endParaRPr>
          </a:p>
          <a:p>
            <a:pPr defTabSz="685800">
              <a:lnSpc>
                <a:spcPct val="120000"/>
              </a:lnSpc>
              <a:defRPr/>
            </a:pPr>
            <a:endParaRPr lang="en-US" altLang="zh-CN" sz="2400" baseline="-3000" dirty="0">
              <a:latin typeface="+mn-lt"/>
              <a:ea typeface="+mn-ea"/>
              <a:cs typeface="+mn-ea"/>
              <a:sym typeface="+mn-lt"/>
            </a:endParaRPr>
          </a:p>
        </p:txBody>
      </p:sp>
      <p:sp>
        <p:nvSpPr>
          <p:cNvPr id="17" name="文本框 5"/>
          <p:cNvSpPr txBox="1"/>
          <p:nvPr/>
        </p:nvSpPr>
        <p:spPr>
          <a:xfrm>
            <a:off x="5652120" y="511632"/>
            <a:ext cx="2340935" cy="561692"/>
          </a:xfrm>
          <a:prstGeom prst="rect">
            <a:avLst/>
          </a:prstGeom>
          <a:noFill/>
        </p:spPr>
        <p:txBody>
          <a:bodyPr wrap="square" lIns="68580" tIns="34290" rIns="68580" bIns="34290" rtlCol="0">
            <a:spAutoFit/>
          </a:bodyPr>
          <a:lstStyle/>
          <a:p>
            <a:r>
              <a:rPr lang="en-US" altLang="zh-CN" sz="3200" dirty="0" smtClean="0">
                <a:solidFill>
                  <a:schemeClr val="accent1"/>
                </a:solidFill>
                <a:cs typeface="+mn-ea"/>
                <a:sym typeface="+mn-lt"/>
              </a:rPr>
              <a:t>PART 1</a:t>
            </a:r>
            <a:endParaRPr lang="zh-CN" altLang="en-US" sz="3200" dirty="0">
              <a:solidFill>
                <a:schemeClr val="accent1"/>
              </a:solidFill>
              <a:cs typeface="+mn-ea"/>
              <a:sym typeface="+mn-lt"/>
            </a:endParaRPr>
          </a:p>
        </p:txBody>
      </p:sp>
      <p:pic>
        <p:nvPicPr>
          <p:cNvPr id="2055"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7337" y="0"/>
            <a:ext cx="2788636" cy="2638106"/>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6532" y="1626112"/>
            <a:ext cx="3359238" cy="397076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直接连接符 7"/>
          <p:cNvCxnSpPr/>
          <p:nvPr/>
        </p:nvCxnSpPr>
        <p:spPr>
          <a:xfrm flipH="1">
            <a:off x="2843808" y="-17478"/>
            <a:ext cx="1944216" cy="265558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advClick="0" advTm="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750"/>
                            </p:stCondLst>
                            <p:childTnLst>
                              <p:par>
                                <p:cTn id="11" presetID="53" presetClass="entr" presetSubtype="16" fill="hold" grpId="0" nodeType="afterEffect">
                                  <p:stCondLst>
                                    <p:cond delay="0"/>
                                  </p:stCondLst>
                                  <p:iterate type="lt">
                                    <p:tmPct val="10000"/>
                                  </p:iterate>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par>
                          <p:cTn id="16" fill="hold">
                            <p:stCondLst>
                              <p:cond delay="1550"/>
                            </p:stCondLst>
                            <p:childTnLst>
                              <p:par>
                                <p:cTn id="17" presetID="10" presetClass="entr" presetSubtype="0" fill="hold" grpId="0" nodeType="afterEffect">
                                  <p:stCondLst>
                                    <p:cond delay="0"/>
                                  </p:stCondLst>
                                  <p:iterate type="lt">
                                    <p:tmPct val="10000"/>
                                  </p:iterate>
                                  <p:childTnLst>
                                    <p:set>
                                      <p:cBhvr>
                                        <p:cTn id="18" dur="1" fill="hold">
                                          <p:stCondLst>
                                            <p:cond delay="0"/>
                                          </p:stCondLst>
                                        </p:cTn>
                                        <p:tgtEl>
                                          <p:spTgt spid="16"/>
                                        </p:tgtEl>
                                        <p:attrNameLst>
                                          <p:attrName>style.visibility</p:attrName>
                                        </p:attrNameLst>
                                      </p:cBhvr>
                                      <p:to>
                                        <p:strVal val="visible"/>
                                      </p:to>
                                    </p:set>
                                    <p:animEffect transition="in" filter="fade">
                                      <p:cBhvr>
                                        <p:cTn id="19" dur="25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bwMode="auto">
          <a:xfrm>
            <a:off x="3461960" y="1637704"/>
            <a:ext cx="2199151" cy="2197499"/>
            <a:chOff x="0" y="0"/>
            <a:chExt cx="6753151" cy="6746917"/>
          </a:xfrm>
          <a:effectLst/>
        </p:grpSpPr>
        <p:sp>
          <p:nvSpPr>
            <p:cNvPr id="33794" name="AutoShape 2"/>
            <p:cNvSpPr/>
            <p:nvPr/>
          </p:nvSpPr>
          <p:spPr bwMode="auto">
            <a:xfrm>
              <a:off x="0" y="0"/>
              <a:ext cx="6753151" cy="6746917"/>
            </a:xfrm>
            <a:custGeom>
              <a:avLst/>
              <a:gdLst>
                <a:gd name="T0" fmla="*/ 3376405 w 19777"/>
                <a:gd name="T1" fmla="*/ 3680572 h 19739"/>
                <a:gd name="T2" fmla="*/ 3376405 w 19777"/>
                <a:gd name="T3" fmla="*/ 3680572 h 19739"/>
                <a:gd name="T4" fmla="*/ 3376405 w 19777"/>
                <a:gd name="T5" fmla="*/ 3680572 h 19739"/>
                <a:gd name="T6" fmla="*/ 3376405 w 19777"/>
                <a:gd name="T7" fmla="*/ 3680572 h 1973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777" h="19739">
                  <a:moveTo>
                    <a:pt x="17933" y="-1"/>
                  </a:moveTo>
                  <a:lnTo>
                    <a:pt x="15856" y="2079"/>
                  </a:lnTo>
                  <a:cubicBezTo>
                    <a:pt x="11992" y="-899"/>
                    <a:pt x="6427" y="-621"/>
                    <a:pt x="2885" y="2921"/>
                  </a:cubicBezTo>
                  <a:cubicBezTo>
                    <a:pt x="-962" y="6768"/>
                    <a:pt x="-962" y="13006"/>
                    <a:pt x="2885" y="16853"/>
                  </a:cubicBezTo>
                  <a:cubicBezTo>
                    <a:pt x="6733" y="20700"/>
                    <a:pt x="12971" y="20701"/>
                    <a:pt x="16819" y="16853"/>
                  </a:cubicBezTo>
                  <a:cubicBezTo>
                    <a:pt x="20348" y="13324"/>
                    <a:pt x="20637" y="7786"/>
                    <a:pt x="17693" y="3924"/>
                  </a:cubicBezTo>
                  <a:lnTo>
                    <a:pt x="19777" y="1836"/>
                  </a:lnTo>
                  <a:lnTo>
                    <a:pt x="19694" y="76"/>
                  </a:lnTo>
                  <a:lnTo>
                    <a:pt x="17933" y="-1"/>
                  </a:lnTo>
                  <a:close/>
                </a:path>
              </a:pathLst>
            </a:custGeom>
            <a:solidFill>
              <a:schemeClr val="accent6"/>
            </a:solidFill>
            <a:ln>
              <a:noFill/>
            </a:ln>
            <a:effectLst/>
            <a:extLst>
              <a:ext uri="{91240B29-F687-4F45-9708-019B960494DF}">
                <a14:hiddenLine xmlns:a14="http://schemas.microsoft.com/office/drawing/2010/main" w="12700">
                  <a:solidFill>
                    <a:srgbClr val="000000"/>
                  </a:solidFill>
                  <a:prstDash val="solid"/>
                  <a:miter lim="0"/>
                  <a:headEnd/>
                  <a:tailEnd/>
                </a14:hiddenLine>
              </a:ext>
            </a:extLst>
          </p:spPr>
          <p:txBody>
            <a:bodyPr lIns="20932" tIns="20932" rIns="20932" bIns="20932"/>
            <a:lstStyle/>
            <a:p>
              <a:pPr>
                <a:lnSpc>
                  <a:spcPct val="120000"/>
                </a:lnSpc>
              </a:pPr>
              <a:endParaRPr lang="zh-CN" altLang="en-US" sz="1100" dirty="0">
                <a:cs typeface="+mn-ea"/>
                <a:sym typeface="+mn-lt"/>
              </a:endParaRPr>
            </a:p>
          </p:txBody>
        </p:sp>
        <p:sp>
          <p:nvSpPr>
            <p:cNvPr id="33795" name="AutoShape 3"/>
            <p:cNvSpPr/>
            <p:nvPr/>
          </p:nvSpPr>
          <p:spPr bwMode="auto">
            <a:xfrm>
              <a:off x="244472" y="255591"/>
              <a:ext cx="6251505" cy="6251614"/>
            </a:xfrm>
            <a:custGeom>
              <a:avLst/>
              <a:gdLst>
                <a:gd name="T0" fmla="*/ 3125594 w 19679"/>
                <a:gd name="T1" fmla="*/ 3430938 h 19679"/>
                <a:gd name="T2" fmla="*/ 3125594 w 19679"/>
                <a:gd name="T3" fmla="*/ 3430938 h 19679"/>
                <a:gd name="T4" fmla="*/ 3125594 w 19679"/>
                <a:gd name="T5" fmla="*/ 3430938 h 19679"/>
                <a:gd name="T6" fmla="*/ 3125594 w 19679"/>
                <a:gd name="T7" fmla="*/ 3430938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close/>
                </a:path>
              </a:pathLst>
            </a:custGeom>
            <a:solidFill>
              <a:schemeClr val="accent6">
                <a:lumMod val="75000"/>
              </a:schemeClr>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0" tIns="0" rIns="0" bIns="0" anchor="ctr"/>
            <a:lstStyle/>
            <a:p>
              <a:pPr>
                <a:lnSpc>
                  <a:spcPct val="120000"/>
                </a:lnSpc>
              </a:pPr>
              <a:endParaRPr lang="zh-CN" altLang="en-US" sz="1100" dirty="0">
                <a:cs typeface="+mn-ea"/>
                <a:sym typeface="+mn-lt"/>
              </a:endParaRPr>
            </a:p>
          </p:txBody>
        </p:sp>
        <p:sp>
          <p:nvSpPr>
            <p:cNvPr id="33796" name="Line 4"/>
            <p:cNvSpPr>
              <a:spLocks noChangeShapeType="1"/>
            </p:cNvSpPr>
            <p:nvPr/>
          </p:nvSpPr>
          <p:spPr bwMode="auto">
            <a:xfrm flipH="1">
              <a:off x="5526027" y="346077"/>
              <a:ext cx="871527" cy="871543"/>
            </a:xfrm>
            <a:prstGeom prst="line">
              <a:avLst/>
            </a:prstGeom>
            <a:noFill/>
            <a:ln w="63500" cap="flat" cmpd="sng">
              <a:solidFill>
                <a:schemeClr val="bg1"/>
              </a:solidFill>
              <a:prstDash val="solid"/>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defTabSz="148590">
                <a:defRPr/>
              </a:pPr>
              <a:endParaRPr lang="es-ES" sz="400" dirty="0">
                <a:solidFill>
                  <a:srgbClr val="000000"/>
                </a:solidFill>
                <a:cs typeface="+mn-ea"/>
                <a:sym typeface="+mn-lt"/>
              </a:endParaRPr>
            </a:p>
          </p:txBody>
        </p:sp>
      </p:grpSp>
      <p:grpSp>
        <p:nvGrpSpPr>
          <p:cNvPr id="3" name="Group 5"/>
          <p:cNvGrpSpPr/>
          <p:nvPr/>
        </p:nvGrpSpPr>
        <p:grpSpPr bwMode="auto">
          <a:xfrm>
            <a:off x="3631523" y="1811953"/>
            <a:ext cx="2477276" cy="1853655"/>
            <a:chOff x="-1" y="0"/>
            <a:chExt cx="7608239" cy="5691704"/>
          </a:xfrm>
          <a:effectLst/>
        </p:grpSpPr>
        <p:sp>
          <p:nvSpPr>
            <p:cNvPr id="33798" name="AutoShape 6"/>
            <p:cNvSpPr/>
            <p:nvPr/>
          </p:nvSpPr>
          <p:spPr bwMode="auto">
            <a:xfrm>
              <a:off x="-1" y="0"/>
              <a:ext cx="7608239" cy="5691704"/>
            </a:xfrm>
            <a:custGeom>
              <a:avLst/>
              <a:gdLst>
                <a:gd name="T0" fmla="*/ 3804119 w 20840"/>
                <a:gd name="T1" fmla="*/ 2845714 h 20595"/>
                <a:gd name="T2" fmla="*/ 3804119 w 20840"/>
                <a:gd name="T3" fmla="*/ 2845714 h 20595"/>
                <a:gd name="T4" fmla="*/ 3804119 w 20840"/>
                <a:gd name="T5" fmla="*/ 2845714 h 20595"/>
                <a:gd name="T6" fmla="*/ 3804119 w 20840"/>
                <a:gd name="T7" fmla="*/ 2845714 h 2059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40" h="20595">
                  <a:moveTo>
                    <a:pt x="7788" y="0"/>
                  </a:moveTo>
                  <a:cubicBezTo>
                    <a:pt x="5795" y="0"/>
                    <a:pt x="3802" y="1004"/>
                    <a:pt x="2281" y="3015"/>
                  </a:cubicBezTo>
                  <a:cubicBezTo>
                    <a:pt x="-760" y="7037"/>
                    <a:pt x="-760" y="13557"/>
                    <a:pt x="2281" y="17578"/>
                  </a:cubicBezTo>
                  <a:cubicBezTo>
                    <a:pt x="5322" y="21600"/>
                    <a:pt x="10254" y="21599"/>
                    <a:pt x="13295" y="17578"/>
                  </a:cubicBezTo>
                  <a:cubicBezTo>
                    <a:pt x="14526" y="15951"/>
                    <a:pt x="15257" y="13915"/>
                    <a:pt x="15492" y="11801"/>
                  </a:cubicBezTo>
                  <a:lnTo>
                    <a:pt x="19726" y="11801"/>
                  </a:lnTo>
                  <a:lnTo>
                    <a:pt x="20839" y="10192"/>
                  </a:lnTo>
                  <a:lnTo>
                    <a:pt x="19726" y="8584"/>
                  </a:lnTo>
                  <a:lnTo>
                    <a:pt x="15466" y="8584"/>
                  </a:lnTo>
                  <a:cubicBezTo>
                    <a:pt x="15207" y="6545"/>
                    <a:pt x="14485" y="4589"/>
                    <a:pt x="13295" y="3015"/>
                  </a:cubicBezTo>
                  <a:cubicBezTo>
                    <a:pt x="11774" y="1004"/>
                    <a:pt x="9781" y="0"/>
                    <a:pt x="7788" y="0"/>
                  </a:cubicBezTo>
                  <a:close/>
                </a:path>
              </a:pathLst>
            </a:custGeom>
            <a:solidFill>
              <a:schemeClr val="accent5"/>
            </a:solidFill>
            <a:ln>
              <a:noFill/>
            </a:ln>
            <a:effectLst/>
            <a:extLst>
              <a:ext uri="{91240B29-F687-4F45-9708-019B960494DF}">
                <a14:hiddenLine xmlns:a14="http://schemas.microsoft.com/office/drawing/2010/main" w="12700">
                  <a:solidFill>
                    <a:srgbClr val="000000"/>
                  </a:solidFill>
                  <a:prstDash val="solid"/>
                  <a:miter lim="0"/>
                  <a:headEnd/>
                  <a:tailEnd/>
                </a14:hiddenLine>
              </a:ext>
            </a:extLst>
          </p:spPr>
          <p:txBody>
            <a:bodyPr lIns="20932" tIns="20932" rIns="20932" bIns="20932"/>
            <a:lstStyle/>
            <a:p>
              <a:pPr>
                <a:lnSpc>
                  <a:spcPct val="120000"/>
                </a:lnSpc>
              </a:pPr>
              <a:endParaRPr lang="zh-CN" altLang="en-US" sz="1100" dirty="0">
                <a:cs typeface="+mn-ea"/>
                <a:sym typeface="+mn-lt"/>
              </a:endParaRPr>
            </a:p>
          </p:txBody>
        </p:sp>
        <p:sp>
          <p:nvSpPr>
            <p:cNvPr id="33799" name="AutoShape 7"/>
            <p:cNvSpPr/>
            <p:nvPr/>
          </p:nvSpPr>
          <p:spPr bwMode="auto">
            <a:xfrm>
              <a:off x="201637" y="222270"/>
              <a:ext cx="5258449" cy="5258278"/>
            </a:xfrm>
            <a:custGeom>
              <a:avLst/>
              <a:gdLst>
                <a:gd name="T0" fmla="*/ 2629091 w 19679"/>
                <a:gd name="T1" fmla="*/ 2885787 h 19679"/>
                <a:gd name="T2" fmla="*/ 2629091 w 19679"/>
                <a:gd name="T3" fmla="*/ 2885787 h 19679"/>
                <a:gd name="T4" fmla="*/ 2629091 w 19679"/>
                <a:gd name="T5" fmla="*/ 2885787 h 19679"/>
                <a:gd name="T6" fmla="*/ 2629091 w 19679"/>
                <a:gd name="T7" fmla="*/ 2885787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5">
                <a:lumMod val="75000"/>
              </a:schemeClr>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0" tIns="0" rIns="0" bIns="0" anchor="ctr"/>
            <a:lstStyle/>
            <a:p>
              <a:pPr>
                <a:lnSpc>
                  <a:spcPct val="120000"/>
                </a:lnSpc>
              </a:pPr>
              <a:endParaRPr lang="zh-CN" altLang="en-US" sz="1100" dirty="0">
                <a:cs typeface="+mn-ea"/>
                <a:sym typeface="+mn-lt"/>
              </a:endParaRPr>
            </a:p>
          </p:txBody>
        </p:sp>
        <p:sp>
          <p:nvSpPr>
            <p:cNvPr id="33800" name="Line 8"/>
            <p:cNvSpPr>
              <a:spLocks noChangeShapeType="1"/>
            </p:cNvSpPr>
            <p:nvPr/>
          </p:nvSpPr>
          <p:spPr bwMode="auto">
            <a:xfrm flipH="1" flipV="1">
              <a:off x="5418806" y="2806955"/>
              <a:ext cx="1595634" cy="0"/>
            </a:xfrm>
            <a:prstGeom prst="line">
              <a:avLst/>
            </a:prstGeom>
            <a:noFill/>
            <a:ln w="63500" cap="flat" cmpd="sng">
              <a:solidFill>
                <a:schemeClr val="bg1"/>
              </a:solidFill>
              <a:prstDash val="solid"/>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defTabSz="148590">
                <a:defRPr/>
              </a:pPr>
              <a:endParaRPr lang="es-ES" sz="400" dirty="0">
                <a:solidFill>
                  <a:srgbClr val="000000"/>
                </a:solidFill>
                <a:cs typeface="+mn-ea"/>
                <a:sym typeface="+mn-lt"/>
              </a:endParaRPr>
            </a:p>
          </p:txBody>
        </p:sp>
      </p:grpSp>
      <p:grpSp>
        <p:nvGrpSpPr>
          <p:cNvPr id="4" name="Group 9"/>
          <p:cNvGrpSpPr/>
          <p:nvPr/>
        </p:nvGrpSpPr>
        <p:grpSpPr bwMode="auto">
          <a:xfrm>
            <a:off x="3780926" y="1961381"/>
            <a:ext cx="1876567" cy="1956034"/>
            <a:chOff x="0" y="0"/>
            <a:chExt cx="5763342" cy="6005116"/>
          </a:xfrm>
          <a:effectLst/>
        </p:grpSpPr>
        <p:sp>
          <p:nvSpPr>
            <p:cNvPr id="33802" name="AutoShape 10"/>
            <p:cNvSpPr/>
            <p:nvPr/>
          </p:nvSpPr>
          <p:spPr bwMode="auto">
            <a:xfrm>
              <a:off x="0" y="0"/>
              <a:ext cx="5763342" cy="6005116"/>
            </a:xfrm>
            <a:custGeom>
              <a:avLst/>
              <a:gdLst>
                <a:gd name="T0" fmla="*/ 2881532 w 20761"/>
                <a:gd name="T1" fmla="*/ 3002558 h 21600"/>
                <a:gd name="T2" fmla="*/ 2881532 w 20761"/>
                <a:gd name="T3" fmla="*/ 3002558 h 21600"/>
                <a:gd name="T4" fmla="*/ 2881532 w 20761"/>
                <a:gd name="T5" fmla="*/ 3002558 h 21600"/>
                <a:gd name="T6" fmla="*/ 2881532 w 20761"/>
                <a:gd name="T7" fmla="*/ 3002558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761" h="21600">
                  <a:moveTo>
                    <a:pt x="8590" y="0"/>
                  </a:moveTo>
                  <a:cubicBezTo>
                    <a:pt x="6391" y="0"/>
                    <a:pt x="4192" y="837"/>
                    <a:pt x="2515" y="2513"/>
                  </a:cubicBezTo>
                  <a:cubicBezTo>
                    <a:pt x="-839" y="5866"/>
                    <a:pt x="-839" y="11302"/>
                    <a:pt x="2515" y="14655"/>
                  </a:cubicBezTo>
                  <a:cubicBezTo>
                    <a:pt x="5245" y="17383"/>
                    <a:pt x="9356" y="17890"/>
                    <a:pt x="12600" y="16178"/>
                  </a:cubicBezTo>
                  <a:lnTo>
                    <a:pt x="18602" y="21600"/>
                  </a:lnTo>
                  <a:lnTo>
                    <a:pt x="20761" y="21395"/>
                  </a:lnTo>
                  <a:lnTo>
                    <a:pt x="20750" y="19230"/>
                  </a:lnTo>
                  <a:lnTo>
                    <a:pt x="15123" y="14145"/>
                  </a:lnTo>
                  <a:cubicBezTo>
                    <a:pt x="18003" y="10772"/>
                    <a:pt x="17854" y="5703"/>
                    <a:pt x="14663" y="2513"/>
                  </a:cubicBezTo>
                  <a:cubicBezTo>
                    <a:pt x="12986" y="837"/>
                    <a:pt x="10788" y="0"/>
                    <a:pt x="8590" y="0"/>
                  </a:cubicBezTo>
                  <a:close/>
                </a:path>
              </a:pathLst>
            </a:custGeom>
            <a:solidFill>
              <a:schemeClr val="accent4"/>
            </a:solidFill>
            <a:ln>
              <a:noFill/>
            </a:ln>
            <a:effectLst/>
            <a:extLst>
              <a:ext uri="{91240B29-F687-4F45-9708-019B960494DF}">
                <a14:hiddenLine xmlns:a14="http://schemas.microsoft.com/office/drawing/2010/main" w="12700">
                  <a:solidFill>
                    <a:srgbClr val="000000"/>
                  </a:solidFill>
                  <a:prstDash val="solid"/>
                  <a:miter lim="0"/>
                  <a:headEnd/>
                  <a:tailEnd/>
                </a14:hiddenLine>
              </a:ext>
            </a:extLst>
          </p:spPr>
          <p:txBody>
            <a:bodyPr lIns="20932" tIns="20932" rIns="20932" bIns="20932"/>
            <a:lstStyle/>
            <a:p>
              <a:pPr>
                <a:lnSpc>
                  <a:spcPct val="120000"/>
                </a:lnSpc>
              </a:pPr>
              <a:endParaRPr lang="zh-CN" altLang="en-US" sz="1100" dirty="0">
                <a:cs typeface="+mn-ea"/>
                <a:sym typeface="+mn-lt"/>
              </a:endParaRPr>
            </a:p>
          </p:txBody>
        </p:sp>
        <p:sp>
          <p:nvSpPr>
            <p:cNvPr id="33803" name="AutoShape 11"/>
            <p:cNvSpPr/>
            <p:nvPr/>
          </p:nvSpPr>
          <p:spPr bwMode="auto">
            <a:xfrm>
              <a:off x="180998" y="225410"/>
              <a:ext cx="4382045" cy="4382798"/>
            </a:xfrm>
            <a:custGeom>
              <a:avLst/>
              <a:gdLst>
                <a:gd name="T0" fmla="*/ 2190911 w 19679"/>
                <a:gd name="T1" fmla="*/ 2405316 h 19679"/>
                <a:gd name="T2" fmla="*/ 2190911 w 19679"/>
                <a:gd name="T3" fmla="*/ 2405316 h 19679"/>
                <a:gd name="T4" fmla="*/ 2190911 w 19679"/>
                <a:gd name="T5" fmla="*/ 2405316 h 19679"/>
                <a:gd name="T6" fmla="*/ 2190911 w 19679"/>
                <a:gd name="T7" fmla="*/ 2405316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close/>
                </a:path>
              </a:pathLst>
            </a:custGeom>
            <a:solidFill>
              <a:schemeClr val="accent4">
                <a:lumMod val="75000"/>
              </a:schemeClr>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0" tIns="0" rIns="0" bIns="0" anchor="ctr"/>
            <a:lstStyle/>
            <a:p>
              <a:pPr>
                <a:lnSpc>
                  <a:spcPct val="120000"/>
                </a:lnSpc>
              </a:pPr>
              <a:endParaRPr lang="zh-CN" altLang="en-US" sz="1100" dirty="0">
                <a:cs typeface="+mn-ea"/>
                <a:sym typeface="+mn-lt"/>
              </a:endParaRPr>
            </a:p>
          </p:txBody>
        </p:sp>
        <p:sp>
          <p:nvSpPr>
            <p:cNvPr id="33804" name="Line 12"/>
            <p:cNvSpPr>
              <a:spLocks noChangeShapeType="1"/>
            </p:cNvSpPr>
            <p:nvPr/>
          </p:nvSpPr>
          <p:spPr bwMode="auto">
            <a:xfrm flipH="1" flipV="1">
              <a:off x="3735852" y="4101829"/>
              <a:ext cx="1579760" cy="1406432"/>
            </a:xfrm>
            <a:prstGeom prst="line">
              <a:avLst/>
            </a:prstGeom>
            <a:noFill/>
            <a:ln w="63500" cap="flat" cmpd="sng">
              <a:solidFill>
                <a:schemeClr val="bg1"/>
              </a:solidFill>
              <a:prstDash val="solid"/>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defTabSz="148590">
                <a:defRPr/>
              </a:pPr>
              <a:endParaRPr lang="es-ES" sz="400" dirty="0">
                <a:solidFill>
                  <a:srgbClr val="000000"/>
                </a:solidFill>
                <a:cs typeface="+mn-ea"/>
                <a:sym typeface="+mn-lt"/>
              </a:endParaRPr>
            </a:p>
          </p:txBody>
        </p:sp>
      </p:grpSp>
      <p:grpSp>
        <p:nvGrpSpPr>
          <p:cNvPr id="5" name="Group 13"/>
          <p:cNvGrpSpPr/>
          <p:nvPr/>
        </p:nvGrpSpPr>
        <p:grpSpPr bwMode="auto">
          <a:xfrm>
            <a:off x="3472816" y="2110811"/>
            <a:ext cx="1745777" cy="1805570"/>
            <a:chOff x="0" y="0"/>
            <a:chExt cx="5362063" cy="5542360"/>
          </a:xfrm>
          <a:effectLst/>
        </p:grpSpPr>
        <p:sp>
          <p:nvSpPr>
            <p:cNvPr id="33806" name="AutoShape 14"/>
            <p:cNvSpPr/>
            <p:nvPr/>
          </p:nvSpPr>
          <p:spPr bwMode="auto">
            <a:xfrm>
              <a:off x="0" y="0"/>
              <a:ext cx="5362063" cy="5542360"/>
            </a:xfrm>
            <a:custGeom>
              <a:avLst/>
              <a:gdLst>
                <a:gd name="T0" fmla="*/ 2680903 w 20853"/>
                <a:gd name="T1" fmla="*/ 2771180 h 21600"/>
                <a:gd name="T2" fmla="*/ 2680903 w 20853"/>
                <a:gd name="T3" fmla="*/ 2771180 h 21600"/>
                <a:gd name="T4" fmla="*/ 2680903 w 20853"/>
                <a:gd name="T5" fmla="*/ 2771180 h 21600"/>
                <a:gd name="T6" fmla="*/ 2680903 w 20853"/>
                <a:gd name="T7" fmla="*/ 2771180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0853" h="21600">
                  <a:moveTo>
                    <a:pt x="13197" y="0"/>
                  </a:moveTo>
                  <a:cubicBezTo>
                    <a:pt x="11238" y="0"/>
                    <a:pt x="9279" y="749"/>
                    <a:pt x="7784" y="2248"/>
                  </a:cubicBezTo>
                  <a:cubicBezTo>
                    <a:pt x="5095" y="4946"/>
                    <a:pt x="4835" y="9149"/>
                    <a:pt x="6985" y="12149"/>
                  </a:cubicBezTo>
                  <a:lnTo>
                    <a:pt x="0" y="19149"/>
                  </a:lnTo>
                  <a:lnTo>
                    <a:pt x="104" y="21493"/>
                  </a:lnTo>
                  <a:lnTo>
                    <a:pt x="2444" y="21600"/>
                  </a:lnTo>
                  <a:lnTo>
                    <a:pt x="9583" y="14446"/>
                  </a:lnTo>
                  <a:cubicBezTo>
                    <a:pt x="12480" y="16005"/>
                    <a:pt x="16165" y="15560"/>
                    <a:pt x="18610" y="13108"/>
                  </a:cubicBezTo>
                  <a:cubicBezTo>
                    <a:pt x="21599" y="10109"/>
                    <a:pt x="21599" y="5247"/>
                    <a:pt x="18610" y="2248"/>
                  </a:cubicBezTo>
                  <a:cubicBezTo>
                    <a:pt x="17115" y="749"/>
                    <a:pt x="15156" y="0"/>
                    <a:pt x="13197" y="0"/>
                  </a:cubicBezTo>
                  <a:close/>
                </a:path>
              </a:pathLst>
            </a:custGeom>
            <a:solidFill>
              <a:schemeClr val="accent3"/>
            </a:solidFill>
            <a:ln>
              <a:noFill/>
            </a:ln>
            <a:effectLst/>
            <a:extLst>
              <a:ext uri="{91240B29-F687-4F45-9708-019B960494DF}">
                <a14:hiddenLine xmlns:a14="http://schemas.microsoft.com/office/drawing/2010/main" w="12700">
                  <a:solidFill>
                    <a:srgbClr val="000000"/>
                  </a:solidFill>
                  <a:prstDash val="solid"/>
                  <a:miter lim="0"/>
                  <a:headEnd/>
                  <a:tailEnd/>
                </a14:hiddenLine>
              </a:ext>
            </a:extLst>
          </p:spPr>
          <p:txBody>
            <a:bodyPr lIns="20932" tIns="20932" rIns="20932" bIns="20932"/>
            <a:lstStyle/>
            <a:p>
              <a:pPr>
                <a:lnSpc>
                  <a:spcPct val="120000"/>
                </a:lnSpc>
              </a:pPr>
              <a:endParaRPr lang="zh-CN" altLang="en-US" sz="1100" dirty="0">
                <a:cs typeface="+mn-ea"/>
                <a:sym typeface="+mn-lt"/>
              </a:endParaRPr>
            </a:p>
          </p:txBody>
        </p:sp>
        <p:sp>
          <p:nvSpPr>
            <p:cNvPr id="33807" name="AutoShape 15"/>
            <p:cNvSpPr/>
            <p:nvPr/>
          </p:nvSpPr>
          <p:spPr bwMode="auto">
            <a:xfrm>
              <a:off x="1611636" y="193632"/>
              <a:ext cx="3536074" cy="3536191"/>
            </a:xfrm>
            <a:custGeom>
              <a:avLst/>
              <a:gdLst>
                <a:gd name="T0" fmla="*/ 1767947 w 19679"/>
                <a:gd name="T1" fmla="*/ 1940691 h 19679"/>
                <a:gd name="T2" fmla="*/ 1767947 w 19679"/>
                <a:gd name="T3" fmla="*/ 1940691 h 19679"/>
                <a:gd name="T4" fmla="*/ 1767947 w 19679"/>
                <a:gd name="T5" fmla="*/ 1940691 h 19679"/>
                <a:gd name="T6" fmla="*/ 1767947 w 19679"/>
                <a:gd name="T7" fmla="*/ 1940691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3">
                <a:lumMod val="60000"/>
                <a:lumOff val="40000"/>
              </a:schemeClr>
            </a:solidFill>
            <a:ln>
              <a:noFill/>
            </a:ln>
            <a:effectLst/>
            <a:extLst>
              <a:ext uri="{91240B29-F687-4F45-9708-019B960494DF}">
                <a14:hiddenLine xmlns:a14="http://schemas.microsoft.com/office/drawing/2010/main" w="12700">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lIns="0" tIns="0" rIns="0" bIns="0" anchor="ctr"/>
            <a:lstStyle/>
            <a:p>
              <a:pPr>
                <a:lnSpc>
                  <a:spcPct val="120000"/>
                </a:lnSpc>
              </a:pPr>
              <a:endParaRPr lang="zh-CN" altLang="en-US" sz="1100" dirty="0">
                <a:cs typeface="+mn-ea"/>
                <a:sym typeface="+mn-lt"/>
              </a:endParaRPr>
            </a:p>
          </p:txBody>
        </p:sp>
        <p:sp>
          <p:nvSpPr>
            <p:cNvPr id="33808" name="Line 16"/>
            <p:cNvSpPr>
              <a:spLocks noChangeShapeType="1"/>
            </p:cNvSpPr>
            <p:nvPr/>
          </p:nvSpPr>
          <p:spPr bwMode="auto">
            <a:xfrm flipV="1">
              <a:off x="369961" y="3271135"/>
              <a:ext cx="1906971" cy="1906179"/>
            </a:xfrm>
            <a:prstGeom prst="line">
              <a:avLst/>
            </a:prstGeom>
            <a:noFill/>
            <a:ln w="63500" cap="flat" cmpd="sng">
              <a:solidFill>
                <a:schemeClr val="bg1"/>
              </a:solidFill>
              <a:prstDash val="solid"/>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defTabSz="148590">
                <a:defRPr/>
              </a:pPr>
              <a:endParaRPr lang="es-ES" sz="400" dirty="0">
                <a:solidFill>
                  <a:srgbClr val="000000"/>
                </a:solidFill>
                <a:cs typeface="+mn-ea"/>
                <a:sym typeface="+mn-lt"/>
              </a:endParaRPr>
            </a:p>
          </p:txBody>
        </p:sp>
      </p:grpSp>
      <p:grpSp>
        <p:nvGrpSpPr>
          <p:cNvPr id="6" name="Group 17"/>
          <p:cNvGrpSpPr/>
          <p:nvPr/>
        </p:nvGrpSpPr>
        <p:grpSpPr bwMode="auto">
          <a:xfrm>
            <a:off x="3016858" y="2263862"/>
            <a:ext cx="2049232" cy="977758"/>
            <a:chOff x="0" y="-1"/>
            <a:chExt cx="6292395" cy="3002312"/>
          </a:xfrm>
        </p:grpSpPr>
        <p:sp>
          <p:nvSpPr>
            <p:cNvPr id="33810" name="AutoShape 18"/>
            <p:cNvSpPr/>
            <p:nvPr/>
          </p:nvSpPr>
          <p:spPr bwMode="auto">
            <a:xfrm>
              <a:off x="0" y="-1"/>
              <a:ext cx="6292395" cy="3002312"/>
            </a:xfrm>
            <a:custGeom>
              <a:avLst/>
              <a:gdLst>
                <a:gd name="T0" fmla="*/ 3146048 w 21109"/>
                <a:gd name="T1" fmla="*/ 1501083 h 20595"/>
                <a:gd name="T2" fmla="*/ 3146048 w 21109"/>
                <a:gd name="T3" fmla="*/ 1501083 h 20595"/>
                <a:gd name="T4" fmla="*/ 3146048 w 21109"/>
                <a:gd name="T5" fmla="*/ 1501083 h 20595"/>
                <a:gd name="T6" fmla="*/ 3146048 w 21109"/>
                <a:gd name="T7" fmla="*/ 1501083 h 2059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09" h="20595">
                  <a:moveTo>
                    <a:pt x="16077" y="0"/>
                  </a:moveTo>
                  <a:cubicBezTo>
                    <a:pt x="14790" y="0"/>
                    <a:pt x="13502" y="1005"/>
                    <a:pt x="12520" y="3016"/>
                  </a:cubicBezTo>
                  <a:cubicBezTo>
                    <a:pt x="11895" y="4295"/>
                    <a:pt x="11470" y="5826"/>
                    <a:pt x="11243" y="7451"/>
                  </a:cubicBezTo>
                  <a:lnTo>
                    <a:pt x="1363" y="7451"/>
                  </a:lnTo>
                  <a:lnTo>
                    <a:pt x="0" y="10500"/>
                  </a:lnTo>
                  <a:lnTo>
                    <a:pt x="1363" y="13549"/>
                  </a:lnTo>
                  <a:lnTo>
                    <a:pt x="11308" y="13549"/>
                  </a:lnTo>
                  <a:cubicBezTo>
                    <a:pt x="11547" y="15021"/>
                    <a:pt x="11947" y="16407"/>
                    <a:pt x="12520" y="17578"/>
                  </a:cubicBezTo>
                  <a:cubicBezTo>
                    <a:pt x="14485" y="21599"/>
                    <a:pt x="17670" y="21599"/>
                    <a:pt x="19635" y="17578"/>
                  </a:cubicBezTo>
                  <a:cubicBezTo>
                    <a:pt x="21599" y="13557"/>
                    <a:pt x="21600" y="7037"/>
                    <a:pt x="19635" y="3016"/>
                  </a:cubicBezTo>
                  <a:cubicBezTo>
                    <a:pt x="18652" y="1005"/>
                    <a:pt x="17365" y="0"/>
                    <a:pt x="16077" y="0"/>
                  </a:cubicBezTo>
                  <a:close/>
                </a:path>
              </a:pathLst>
            </a:custGeom>
            <a:solidFill>
              <a:schemeClr val="accent2"/>
            </a:solidFill>
            <a:ln>
              <a:noFill/>
            </a:ln>
            <a:effectLst/>
            <a:extLst>
              <a:ext uri="{91240B29-F687-4F45-9708-019B960494DF}">
                <a14:hiddenLine xmlns:a14="http://schemas.microsoft.com/office/drawing/2010/main" w="12700">
                  <a:solidFill>
                    <a:srgbClr val="000000"/>
                  </a:solidFill>
                  <a:prstDash val="solid"/>
                  <a:miter lim="0"/>
                  <a:headEnd/>
                  <a:tailEnd/>
                </a14:hiddenLine>
              </a:ext>
            </a:extLst>
          </p:spPr>
          <p:txBody>
            <a:bodyPr lIns="20932" tIns="20932" rIns="20932" bIns="20932"/>
            <a:lstStyle/>
            <a:p>
              <a:pPr>
                <a:lnSpc>
                  <a:spcPct val="120000"/>
                </a:lnSpc>
              </a:pPr>
              <a:endParaRPr lang="zh-CN" altLang="en-US" sz="1100" dirty="0">
                <a:cs typeface="+mn-ea"/>
                <a:sym typeface="+mn-lt"/>
              </a:endParaRPr>
            </a:p>
          </p:txBody>
        </p:sp>
        <p:sp>
          <p:nvSpPr>
            <p:cNvPr id="33811" name="AutoShape 19"/>
            <p:cNvSpPr/>
            <p:nvPr/>
          </p:nvSpPr>
          <p:spPr bwMode="auto">
            <a:xfrm>
              <a:off x="3562093" y="263555"/>
              <a:ext cx="2481082" cy="2481551"/>
            </a:xfrm>
            <a:custGeom>
              <a:avLst/>
              <a:gdLst>
                <a:gd name="T0" fmla="*/ 1240478 w 19679"/>
                <a:gd name="T1" fmla="*/ 1361896 h 19679"/>
                <a:gd name="T2" fmla="*/ 1240478 w 19679"/>
                <a:gd name="T3" fmla="*/ 1361896 h 19679"/>
                <a:gd name="T4" fmla="*/ 1240478 w 19679"/>
                <a:gd name="T5" fmla="*/ 1361896 h 19679"/>
                <a:gd name="T6" fmla="*/ 1240478 w 19679"/>
                <a:gd name="T7" fmla="*/ 1361896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2">
                <a:lumMod val="75000"/>
              </a:schemeClr>
            </a:solidFill>
            <a:ln>
              <a:noFill/>
            </a:ln>
            <a:effectLst/>
            <a:extLst>
              <a:ext uri="{91240B29-F687-4F45-9708-019B960494DF}">
                <a14:hiddenLine xmlns:a14="http://schemas.microsoft.com/office/drawing/2010/main" w="12700">
                  <a:solidFill>
                    <a:srgbClr val="000000"/>
                  </a:solidFill>
                  <a:prstDash val="solid"/>
                  <a:miter lim="0"/>
                  <a:headEnd/>
                  <a:tailEnd/>
                </a14:hiddenLine>
              </a:ext>
            </a:extLst>
          </p:spPr>
          <p:txBody>
            <a:bodyPr lIns="0" tIns="0" rIns="0" bIns="0" anchor="ctr"/>
            <a:lstStyle/>
            <a:p>
              <a:pPr>
                <a:lnSpc>
                  <a:spcPct val="120000"/>
                </a:lnSpc>
              </a:pPr>
              <a:endParaRPr lang="zh-CN" altLang="en-US" sz="1100" dirty="0">
                <a:cs typeface="+mn-ea"/>
                <a:sym typeface="+mn-lt"/>
              </a:endParaRPr>
            </a:p>
          </p:txBody>
        </p:sp>
        <p:sp>
          <p:nvSpPr>
            <p:cNvPr id="33812" name="Line 20"/>
            <p:cNvSpPr>
              <a:spLocks noChangeShapeType="1"/>
            </p:cNvSpPr>
            <p:nvPr/>
          </p:nvSpPr>
          <p:spPr bwMode="auto">
            <a:xfrm>
              <a:off x="541298" y="1522588"/>
              <a:ext cx="3131912" cy="0"/>
            </a:xfrm>
            <a:prstGeom prst="line">
              <a:avLst/>
            </a:prstGeom>
            <a:noFill/>
            <a:ln w="63500" cap="flat" cmpd="sng">
              <a:solidFill>
                <a:schemeClr val="bg1"/>
              </a:solidFill>
              <a:prstDash val="solid"/>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defTabSz="148590">
                <a:defRPr/>
              </a:pPr>
              <a:endParaRPr lang="es-ES" sz="400" dirty="0">
                <a:solidFill>
                  <a:srgbClr val="000000"/>
                </a:solidFill>
                <a:cs typeface="+mn-ea"/>
                <a:sym typeface="+mn-lt"/>
              </a:endParaRPr>
            </a:p>
          </p:txBody>
        </p:sp>
      </p:grpSp>
      <p:grpSp>
        <p:nvGrpSpPr>
          <p:cNvPr id="7" name="Group 21"/>
          <p:cNvGrpSpPr/>
          <p:nvPr/>
        </p:nvGrpSpPr>
        <p:grpSpPr bwMode="auto">
          <a:xfrm>
            <a:off x="3472300" y="1635117"/>
            <a:ext cx="1443871" cy="1456037"/>
            <a:chOff x="0" y="0"/>
            <a:chExt cx="4433297" cy="4470884"/>
          </a:xfrm>
          <a:effectLst/>
        </p:grpSpPr>
        <p:sp>
          <p:nvSpPr>
            <p:cNvPr id="33814" name="AutoShape 22"/>
            <p:cNvSpPr/>
            <p:nvPr/>
          </p:nvSpPr>
          <p:spPr bwMode="auto">
            <a:xfrm>
              <a:off x="0" y="0"/>
              <a:ext cx="4433297" cy="4470884"/>
            </a:xfrm>
            <a:custGeom>
              <a:avLst/>
              <a:gdLst>
                <a:gd name="T0" fmla="*/ 2216544 w 21117"/>
                <a:gd name="T1" fmla="*/ 2235336 h 21121"/>
                <a:gd name="T2" fmla="*/ 2216544 w 21117"/>
                <a:gd name="T3" fmla="*/ 2235336 h 21121"/>
                <a:gd name="T4" fmla="*/ 2216544 w 21117"/>
                <a:gd name="T5" fmla="*/ 2235336 h 21121"/>
                <a:gd name="T6" fmla="*/ 2216544 w 21117"/>
                <a:gd name="T7" fmla="*/ 2235336 h 2112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117" h="21121">
                  <a:moveTo>
                    <a:pt x="2994" y="0"/>
                  </a:moveTo>
                  <a:lnTo>
                    <a:pt x="128" y="127"/>
                  </a:lnTo>
                  <a:lnTo>
                    <a:pt x="0" y="2969"/>
                  </a:lnTo>
                  <a:lnTo>
                    <a:pt x="11559" y="14434"/>
                  </a:lnTo>
                  <a:cubicBezTo>
                    <a:pt x="10874" y="16192"/>
                    <a:pt x="11241" y="18263"/>
                    <a:pt x="12671" y="19682"/>
                  </a:cubicBezTo>
                  <a:cubicBezTo>
                    <a:pt x="14603" y="21600"/>
                    <a:pt x="17735" y="21599"/>
                    <a:pt x="19667" y="19682"/>
                  </a:cubicBezTo>
                  <a:cubicBezTo>
                    <a:pt x="21600" y="17764"/>
                    <a:pt x="21599" y="14653"/>
                    <a:pt x="19667" y="12735"/>
                  </a:cubicBezTo>
                  <a:cubicBezTo>
                    <a:pt x="18305" y="11383"/>
                    <a:pt x="16347" y="10989"/>
                    <a:pt x="14633" y="11543"/>
                  </a:cubicBezTo>
                  <a:lnTo>
                    <a:pt x="2994" y="0"/>
                  </a:lnTo>
                  <a:close/>
                </a:path>
              </a:pathLst>
            </a:custGeom>
            <a:solidFill>
              <a:schemeClr val="accent1"/>
            </a:solidFill>
            <a:ln>
              <a:noFill/>
            </a:ln>
            <a:effectLst/>
            <a:extLst>
              <a:ext uri="{91240B29-F687-4F45-9708-019B960494DF}">
                <a14:hiddenLine xmlns:a14="http://schemas.microsoft.com/office/drawing/2010/main" w="12700">
                  <a:solidFill>
                    <a:srgbClr val="000000"/>
                  </a:solidFill>
                  <a:prstDash val="solid"/>
                  <a:miter lim="0"/>
                  <a:headEnd/>
                  <a:tailEnd/>
                </a14:hiddenLine>
              </a:ext>
            </a:extLst>
          </p:spPr>
          <p:txBody>
            <a:bodyPr lIns="20932" tIns="20932" rIns="20932" bIns="20932"/>
            <a:lstStyle/>
            <a:p>
              <a:pPr>
                <a:lnSpc>
                  <a:spcPct val="120000"/>
                </a:lnSpc>
              </a:pPr>
              <a:endParaRPr lang="zh-CN" altLang="en-US" sz="1100" dirty="0">
                <a:cs typeface="+mn-ea"/>
                <a:sym typeface="+mn-lt"/>
              </a:endParaRPr>
            </a:p>
          </p:txBody>
        </p:sp>
        <p:sp>
          <p:nvSpPr>
            <p:cNvPr id="33815" name="AutoShape 23"/>
            <p:cNvSpPr/>
            <p:nvPr/>
          </p:nvSpPr>
          <p:spPr bwMode="auto">
            <a:xfrm>
              <a:off x="2771406" y="2835582"/>
              <a:ext cx="1196815" cy="1197105"/>
            </a:xfrm>
            <a:custGeom>
              <a:avLst/>
              <a:gdLst>
                <a:gd name="T0" fmla="*/ 598377 w 19679"/>
                <a:gd name="T1" fmla="*/ 656981 h 19679"/>
                <a:gd name="T2" fmla="*/ 598377 w 19679"/>
                <a:gd name="T3" fmla="*/ 656981 h 19679"/>
                <a:gd name="T4" fmla="*/ 598377 w 19679"/>
                <a:gd name="T5" fmla="*/ 656981 h 19679"/>
                <a:gd name="T6" fmla="*/ 598377 w 19679"/>
                <a:gd name="T7" fmla="*/ 656981 h 1967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close/>
                </a:path>
              </a:pathLst>
            </a:custGeom>
            <a:solidFill>
              <a:schemeClr val="accent1">
                <a:lumMod val="60000"/>
                <a:lumOff val="40000"/>
              </a:schemeClr>
            </a:solidFill>
            <a:ln>
              <a:noFill/>
            </a:ln>
            <a:effectLst/>
            <a:extLst>
              <a:ext uri="{91240B29-F687-4F45-9708-019B960494DF}">
                <a14:hiddenLine xmlns:a14="http://schemas.microsoft.com/office/drawing/2010/main" w="12700">
                  <a:solidFill>
                    <a:srgbClr val="000000"/>
                  </a:solidFill>
                  <a:prstDash val="solid"/>
                  <a:miter lim="0"/>
                  <a:headEnd/>
                  <a:tailEnd/>
                </a14:hiddenLine>
              </a:ext>
            </a:extLst>
          </p:spPr>
          <p:txBody>
            <a:bodyPr lIns="0" tIns="0" rIns="0" bIns="0" anchor="ctr"/>
            <a:lstStyle/>
            <a:p>
              <a:pPr>
                <a:lnSpc>
                  <a:spcPct val="120000"/>
                </a:lnSpc>
              </a:pPr>
              <a:endParaRPr lang="zh-CN" altLang="en-US" sz="1100" dirty="0">
                <a:cs typeface="+mn-ea"/>
                <a:sym typeface="+mn-lt"/>
              </a:endParaRPr>
            </a:p>
          </p:txBody>
        </p:sp>
        <p:sp>
          <p:nvSpPr>
            <p:cNvPr id="33816" name="Line 24"/>
            <p:cNvSpPr>
              <a:spLocks noChangeShapeType="1"/>
            </p:cNvSpPr>
            <p:nvPr/>
          </p:nvSpPr>
          <p:spPr bwMode="auto">
            <a:xfrm flipH="1" flipV="1">
              <a:off x="430156" y="446134"/>
              <a:ext cx="2963466" cy="2962597"/>
            </a:xfrm>
            <a:prstGeom prst="line">
              <a:avLst/>
            </a:prstGeom>
            <a:noFill/>
            <a:ln w="63500" cap="flat" cmpd="sng">
              <a:solidFill>
                <a:schemeClr val="bg1"/>
              </a:solidFill>
              <a:prstDash val="solid"/>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p>
              <a:pPr defTabSz="148590">
                <a:defRPr/>
              </a:pPr>
              <a:endParaRPr lang="es-ES" sz="400" dirty="0">
                <a:solidFill>
                  <a:srgbClr val="000000"/>
                </a:solidFill>
                <a:cs typeface="+mn-ea"/>
                <a:sym typeface="+mn-lt"/>
              </a:endParaRPr>
            </a:p>
          </p:txBody>
        </p:sp>
      </p:grpSp>
      <p:sp>
        <p:nvSpPr>
          <p:cNvPr id="33826" name="AutoShape 34"/>
          <p:cNvSpPr/>
          <p:nvPr/>
        </p:nvSpPr>
        <p:spPr bwMode="auto">
          <a:xfrm>
            <a:off x="6180139" y="2660445"/>
            <a:ext cx="140613" cy="14064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chemeClr val="accent5"/>
          </a:solidFill>
          <a:ln w="25400" cap="flat" cmpd="sng">
            <a:solidFill>
              <a:srgbClr val="000000">
                <a:alpha val="0"/>
              </a:srgbClr>
            </a:solidFill>
            <a:prstDash val="solid"/>
            <a:miter lim="0"/>
          </a:ln>
          <a:effectLst/>
        </p:spPr>
        <p:txBody>
          <a:bodyPr lIns="0" tIns="0" rIns="0" bIns="0" anchor="ctr"/>
          <a:lstStyle/>
          <a:p>
            <a:pPr defTabSz="190500">
              <a:lnSpc>
                <a:spcPct val="120000"/>
              </a:lnSpc>
              <a:defRPr/>
            </a:pPr>
            <a:endParaRPr lang="es-ES" sz="900" dirty="0">
              <a:solidFill>
                <a:schemeClr val="bg1">
                  <a:lumMod val="65000"/>
                </a:schemeClr>
              </a:solidFill>
              <a:effectLst>
                <a:outerShdw blurRad="38100" dist="38100" dir="2700000" algn="tl">
                  <a:srgbClr val="000000"/>
                </a:outerShdw>
              </a:effectLst>
              <a:cs typeface="+mn-ea"/>
              <a:sym typeface="+mn-lt"/>
            </a:endParaRPr>
          </a:p>
        </p:txBody>
      </p:sp>
      <p:sp>
        <p:nvSpPr>
          <p:cNvPr id="33829" name="AutoShape 37"/>
          <p:cNvSpPr/>
          <p:nvPr/>
        </p:nvSpPr>
        <p:spPr bwMode="auto">
          <a:xfrm>
            <a:off x="5721080" y="3684222"/>
            <a:ext cx="140613" cy="14064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chemeClr val="accent4"/>
          </a:solidFill>
          <a:ln w="25400" cap="flat" cmpd="sng">
            <a:solidFill>
              <a:srgbClr val="000000">
                <a:alpha val="0"/>
              </a:srgbClr>
            </a:solidFill>
            <a:prstDash val="solid"/>
            <a:miter lim="0"/>
          </a:ln>
          <a:effectLst/>
        </p:spPr>
        <p:txBody>
          <a:bodyPr lIns="0" tIns="0" rIns="0" bIns="0" anchor="ctr"/>
          <a:lstStyle/>
          <a:p>
            <a:pPr defTabSz="190500">
              <a:lnSpc>
                <a:spcPct val="120000"/>
              </a:lnSpc>
              <a:defRPr/>
            </a:pPr>
            <a:endParaRPr lang="es-ES" sz="1300" dirty="0">
              <a:solidFill>
                <a:srgbClr val="F1F2F1"/>
              </a:solidFill>
              <a:effectLst>
                <a:outerShdw blurRad="38100" dist="38100" dir="2700000" algn="tl">
                  <a:srgbClr val="000000"/>
                </a:outerShdw>
              </a:effectLst>
              <a:cs typeface="+mn-ea"/>
              <a:sym typeface="+mn-lt"/>
            </a:endParaRPr>
          </a:p>
        </p:txBody>
      </p:sp>
      <p:sp>
        <p:nvSpPr>
          <p:cNvPr id="33832" name="AutoShape 40"/>
          <p:cNvSpPr/>
          <p:nvPr/>
        </p:nvSpPr>
        <p:spPr bwMode="auto">
          <a:xfrm>
            <a:off x="3203998" y="3724552"/>
            <a:ext cx="140613" cy="14064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chemeClr val="accent3"/>
          </a:solidFill>
          <a:ln w="25400" cap="flat" cmpd="sng">
            <a:solidFill>
              <a:srgbClr val="000000">
                <a:alpha val="0"/>
              </a:srgbClr>
            </a:solidFill>
            <a:prstDash val="solid"/>
            <a:miter lim="0"/>
          </a:ln>
          <a:effectLst/>
        </p:spPr>
        <p:txBody>
          <a:bodyPr lIns="0" tIns="0" rIns="0" bIns="0" anchor="ctr"/>
          <a:lstStyle/>
          <a:p>
            <a:pPr defTabSz="190500">
              <a:lnSpc>
                <a:spcPct val="120000"/>
              </a:lnSpc>
              <a:defRPr/>
            </a:pPr>
            <a:endParaRPr lang="es-ES" sz="900" dirty="0">
              <a:solidFill>
                <a:schemeClr val="bg1">
                  <a:lumMod val="65000"/>
                </a:schemeClr>
              </a:solidFill>
              <a:effectLst>
                <a:outerShdw blurRad="38100" dist="38100" dir="2700000" algn="tl">
                  <a:srgbClr val="000000"/>
                </a:outerShdw>
              </a:effectLst>
              <a:cs typeface="+mn-ea"/>
              <a:sym typeface="+mn-lt"/>
            </a:endParaRPr>
          </a:p>
        </p:txBody>
      </p:sp>
      <p:sp>
        <p:nvSpPr>
          <p:cNvPr id="33838" name="AutoShape 46"/>
          <p:cNvSpPr/>
          <p:nvPr/>
        </p:nvSpPr>
        <p:spPr bwMode="auto">
          <a:xfrm>
            <a:off x="3207100" y="1663556"/>
            <a:ext cx="140613" cy="14064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3" y="20639"/>
                  <a:pt x="2881" y="16796"/>
                </a:cubicBezTo>
                <a:cubicBezTo>
                  <a:pt x="-961" y="12953"/>
                  <a:pt x="-961" y="6724"/>
                  <a:pt x="2881" y="2881"/>
                </a:cubicBezTo>
                <a:cubicBezTo>
                  <a:pt x="6723" y="-961"/>
                  <a:pt x="12953" y="-961"/>
                  <a:pt x="16796" y="2881"/>
                </a:cubicBezTo>
              </a:path>
            </a:pathLst>
          </a:custGeom>
          <a:solidFill>
            <a:schemeClr val="accent1"/>
          </a:solidFill>
          <a:ln w="25400" cap="flat" cmpd="sng">
            <a:solidFill>
              <a:srgbClr val="000000">
                <a:alpha val="0"/>
              </a:srgbClr>
            </a:solidFill>
            <a:prstDash val="solid"/>
            <a:miter lim="0"/>
          </a:ln>
          <a:effectLst/>
        </p:spPr>
        <p:txBody>
          <a:bodyPr lIns="0" tIns="0" rIns="0" bIns="0" anchor="ctr"/>
          <a:lstStyle/>
          <a:p>
            <a:pPr defTabSz="190500">
              <a:lnSpc>
                <a:spcPct val="120000"/>
              </a:lnSpc>
              <a:defRPr/>
            </a:pPr>
            <a:endParaRPr lang="es-ES" sz="900" dirty="0">
              <a:solidFill>
                <a:schemeClr val="bg1">
                  <a:lumMod val="65000"/>
                </a:schemeClr>
              </a:solidFill>
              <a:effectLst>
                <a:outerShdw blurRad="38100" dist="38100" dir="2700000" algn="tl">
                  <a:srgbClr val="000000"/>
                </a:outerShdw>
              </a:effectLst>
              <a:cs typeface="+mn-ea"/>
              <a:sym typeface="+mn-lt"/>
            </a:endParaRPr>
          </a:p>
        </p:txBody>
      </p:sp>
      <p:sp>
        <p:nvSpPr>
          <p:cNvPr id="8" name="文本框 7"/>
          <p:cNvSpPr txBox="1"/>
          <p:nvPr/>
        </p:nvSpPr>
        <p:spPr>
          <a:xfrm>
            <a:off x="1544955" y="1525905"/>
            <a:ext cx="1662430" cy="922020"/>
          </a:xfrm>
          <a:prstGeom prst="rect">
            <a:avLst/>
          </a:prstGeom>
          <a:noFill/>
        </p:spPr>
        <p:txBody>
          <a:bodyPr wrap="square" rtlCol="0">
            <a:spAutoFit/>
          </a:bodyPr>
          <a:lstStyle/>
          <a:p>
            <a:r>
              <a:rPr lang="zh-CN" altLang="en-US">
                <a:sym typeface="+mn-ea"/>
              </a:rPr>
              <a:t>①初步拟定实践调研的主题</a:t>
            </a:r>
            <a:endParaRPr lang="zh-CN" altLang="en-US"/>
          </a:p>
          <a:p>
            <a:endParaRPr lang="zh-CN" altLang="en-US"/>
          </a:p>
        </p:txBody>
      </p:sp>
      <p:sp>
        <p:nvSpPr>
          <p:cNvPr id="12" name="文本框 11"/>
          <p:cNvSpPr txBox="1"/>
          <p:nvPr/>
        </p:nvSpPr>
        <p:spPr>
          <a:xfrm>
            <a:off x="5806440" y="1525905"/>
            <a:ext cx="1877060" cy="1198880"/>
          </a:xfrm>
          <a:prstGeom prst="rect">
            <a:avLst/>
          </a:prstGeom>
          <a:noFill/>
        </p:spPr>
        <p:txBody>
          <a:bodyPr wrap="square" rtlCol="0">
            <a:spAutoFit/>
          </a:bodyPr>
          <a:lstStyle/>
          <a:p>
            <a:r>
              <a:rPr lang="zh-CN" altLang="en-US">
                <a:sym typeface="+mn-ea"/>
              </a:rPr>
              <a:t>②研究团队的组成及实际情况，整体把握</a:t>
            </a:r>
            <a:endParaRPr lang="zh-CN" altLang="en-US"/>
          </a:p>
          <a:p>
            <a:endParaRPr lang="zh-CN" altLang="en-US"/>
          </a:p>
        </p:txBody>
      </p:sp>
      <p:sp>
        <p:nvSpPr>
          <p:cNvPr id="13" name="文本框 12"/>
          <p:cNvSpPr txBox="1"/>
          <p:nvPr/>
        </p:nvSpPr>
        <p:spPr>
          <a:xfrm>
            <a:off x="5965825" y="3864610"/>
            <a:ext cx="1558290" cy="922020"/>
          </a:xfrm>
          <a:prstGeom prst="rect">
            <a:avLst/>
          </a:prstGeom>
          <a:noFill/>
        </p:spPr>
        <p:txBody>
          <a:bodyPr wrap="square" rtlCol="0">
            <a:spAutoFit/>
          </a:bodyPr>
          <a:lstStyle/>
          <a:p>
            <a:r>
              <a:rPr lang="zh-CN" altLang="en-US">
                <a:sym typeface="+mn-ea"/>
              </a:rPr>
              <a:t>③针对调研的主题进行了解</a:t>
            </a:r>
            <a:endParaRPr lang="zh-CN" altLang="en-US"/>
          </a:p>
          <a:p>
            <a:endParaRPr lang="zh-CN" altLang="en-US"/>
          </a:p>
        </p:txBody>
      </p:sp>
      <p:sp>
        <p:nvSpPr>
          <p:cNvPr id="14" name="文本框 13"/>
          <p:cNvSpPr txBox="1"/>
          <p:nvPr/>
        </p:nvSpPr>
        <p:spPr>
          <a:xfrm>
            <a:off x="1328420" y="3757295"/>
            <a:ext cx="1878965" cy="1198880"/>
          </a:xfrm>
          <a:prstGeom prst="rect">
            <a:avLst/>
          </a:prstGeom>
          <a:noFill/>
        </p:spPr>
        <p:txBody>
          <a:bodyPr wrap="square" rtlCol="0">
            <a:spAutoFit/>
          </a:bodyPr>
          <a:lstStyle/>
          <a:p>
            <a:r>
              <a:rPr lang="zh-CN" altLang="en-US">
                <a:sym typeface="+mn-ea"/>
              </a:rPr>
              <a:t>④进行实地考察（对家乡附近的美食进行了解）</a:t>
            </a:r>
            <a:endParaRPr lang="zh-CN" altLang="en-US"/>
          </a:p>
          <a:p>
            <a:endParaRPr lang="zh-CN" altLang="en-US"/>
          </a:p>
        </p:txBody>
      </p:sp>
      <p:sp>
        <p:nvSpPr>
          <p:cNvPr id="15" name="文本框 14"/>
          <p:cNvSpPr txBox="1"/>
          <p:nvPr/>
        </p:nvSpPr>
        <p:spPr>
          <a:xfrm>
            <a:off x="3524250" y="360045"/>
            <a:ext cx="2703830" cy="368300"/>
          </a:xfrm>
          <a:prstGeom prst="rect">
            <a:avLst/>
          </a:prstGeom>
          <a:noFill/>
        </p:spPr>
        <p:txBody>
          <a:bodyPr wrap="square" rtlCol="0">
            <a:spAutoFit/>
          </a:bodyPr>
          <a:lstStyle/>
          <a:p>
            <a:endParaRPr lang="zh-CN" altLang="en-US"/>
          </a:p>
        </p:txBody>
      </p:sp>
      <p:sp>
        <p:nvSpPr>
          <p:cNvPr id="16" name="矩形 15"/>
          <p:cNvSpPr/>
          <p:nvPr/>
        </p:nvSpPr>
        <p:spPr>
          <a:xfrm>
            <a:off x="611505" y="224790"/>
            <a:ext cx="2094865" cy="33147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b="1" dirty="0">
                <a:cs typeface="+mn-ea"/>
                <a:sym typeface="+mn-lt"/>
              </a:rPr>
              <a:t>调研的方法与步骤</a:t>
            </a:r>
            <a:endParaRPr lang="zh-CN" altLang="en-US"/>
          </a:p>
        </p:txBody>
      </p:sp>
    </p:spTree>
  </p:cSld>
  <p:clrMapOvr>
    <a:masterClrMapping/>
  </p:clrMapOvr>
  <p:transition spd="slow" advClick="0" advTm="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23" presetClass="entr" presetSubtype="16" fill="hold" nodeType="afterEffect">
                                  <p:stCondLst>
                                    <p:cond delay="30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childTnLst>
                                </p:cTn>
                              </p:par>
                            </p:childTnLst>
                          </p:cTn>
                        </p:par>
                        <p:par>
                          <p:cTn id="14" fill="hold">
                            <p:stCondLst>
                              <p:cond delay="1300"/>
                            </p:stCondLst>
                            <p:childTnLst>
                              <p:par>
                                <p:cTn id="15" presetID="23" presetClass="entr" presetSubtype="16" fill="hold" nodeType="afterEffect">
                                  <p:stCondLst>
                                    <p:cond delay="30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childTnLst>
                                </p:cTn>
                              </p:par>
                            </p:childTnLst>
                          </p:cTn>
                        </p:par>
                        <p:par>
                          <p:cTn id="19" fill="hold">
                            <p:stCondLst>
                              <p:cond delay="2100"/>
                            </p:stCondLst>
                            <p:childTnLst>
                              <p:par>
                                <p:cTn id="20" presetID="23" presetClass="entr" presetSubtype="16" fill="hold" nodeType="afterEffect">
                                  <p:stCondLst>
                                    <p:cond delay="300"/>
                                  </p:stCondLst>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childTnLst>
                                </p:cTn>
                              </p:par>
                            </p:childTnLst>
                          </p:cTn>
                        </p:par>
                        <p:par>
                          <p:cTn id="24" fill="hold">
                            <p:stCondLst>
                              <p:cond delay="2900"/>
                            </p:stCondLst>
                            <p:childTnLst>
                              <p:par>
                                <p:cTn id="25" presetID="23" presetClass="entr" presetSubtype="16" fill="hold" nodeType="afterEffect">
                                  <p:stCondLst>
                                    <p:cond delay="300"/>
                                  </p:stCondLst>
                                  <p:childTnLst>
                                    <p:set>
                                      <p:cBhvr>
                                        <p:cTn id="26" dur="1" fill="hold">
                                          <p:stCondLst>
                                            <p:cond delay="0"/>
                                          </p:stCondLst>
                                        </p:cTn>
                                        <p:tgtEl>
                                          <p:spTgt spid="6"/>
                                        </p:tgtEl>
                                        <p:attrNameLst>
                                          <p:attrName>style.visibility</p:attrName>
                                        </p:attrNameLst>
                                      </p:cBhvr>
                                      <p:to>
                                        <p:strVal val="visible"/>
                                      </p:to>
                                    </p:set>
                                    <p:anim calcmode="lin" valueType="num">
                                      <p:cBhvr>
                                        <p:cTn id="27" dur="500" fill="hold"/>
                                        <p:tgtEl>
                                          <p:spTgt spid="6"/>
                                        </p:tgtEl>
                                        <p:attrNameLst>
                                          <p:attrName>ppt_w</p:attrName>
                                        </p:attrNameLst>
                                      </p:cBhvr>
                                      <p:tavLst>
                                        <p:tav tm="0">
                                          <p:val>
                                            <p:fltVal val="0"/>
                                          </p:val>
                                        </p:tav>
                                        <p:tav tm="100000">
                                          <p:val>
                                            <p:strVal val="#ppt_w"/>
                                          </p:val>
                                        </p:tav>
                                      </p:tavLst>
                                    </p:anim>
                                    <p:anim calcmode="lin" valueType="num">
                                      <p:cBhvr>
                                        <p:cTn id="28" dur="500" fill="hold"/>
                                        <p:tgtEl>
                                          <p:spTgt spid="6"/>
                                        </p:tgtEl>
                                        <p:attrNameLst>
                                          <p:attrName>ppt_h</p:attrName>
                                        </p:attrNameLst>
                                      </p:cBhvr>
                                      <p:tavLst>
                                        <p:tav tm="0">
                                          <p:val>
                                            <p:fltVal val="0"/>
                                          </p:val>
                                        </p:tav>
                                        <p:tav tm="100000">
                                          <p:val>
                                            <p:strVal val="#ppt_h"/>
                                          </p:val>
                                        </p:tav>
                                      </p:tavLst>
                                    </p:anim>
                                  </p:childTnLst>
                                </p:cTn>
                              </p:par>
                            </p:childTnLst>
                          </p:cTn>
                        </p:par>
                        <p:par>
                          <p:cTn id="29" fill="hold">
                            <p:stCondLst>
                              <p:cond delay="3700"/>
                            </p:stCondLst>
                            <p:childTnLst>
                              <p:par>
                                <p:cTn id="30" presetID="23" presetClass="entr" presetSubtype="16" fill="hold" nodeType="afterEffect">
                                  <p:stCondLst>
                                    <p:cond delay="300"/>
                                  </p:stCondLst>
                                  <p:childTnLst>
                                    <p:set>
                                      <p:cBhvr>
                                        <p:cTn id="31" dur="1" fill="hold">
                                          <p:stCondLst>
                                            <p:cond delay="0"/>
                                          </p:stCondLst>
                                        </p:cTn>
                                        <p:tgtEl>
                                          <p:spTgt spid="7"/>
                                        </p:tgtEl>
                                        <p:attrNameLst>
                                          <p:attrName>style.visibility</p:attrName>
                                        </p:attrNameLst>
                                      </p:cBhvr>
                                      <p:to>
                                        <p:strVal val="visible"/>
                                      </p:to>
                                    </p:set>
                                    <p:anim calcmode="lin" valueType="num">
                                      <p:cBhvr>
                                        <p:cTn id="32" dur="500" fill="hold"/>
                                        <p:tgtEl>
                                          <p:spTgt spid="7"/>
                                        </p:tgtEl>
                                        <p:attrNameLst>
                                          <p:attrName>ppt_w</p:attrName>
                                        </p:attrNameLst>
                                      </p:cBhvr>
                                      <p:tavLst>
                                        <p:tav tm="0">
                                          <p:val>
                                            <p:fltVal val="0"/>
                                          </p:val>
                                        </p:tav>
                                        <p:tav tm="100000">
                                          <p:val>
                                            <p:strVal val="#ppt_w"/>
                                          </p:val>
                                        </p:tav>
                                      </p:tavLst>
                                    </p:anim>
                                    <p:anim calcmode="lin" valueType="num">
                                      <p:cBhvr>
                                        <p:cTn id="33" dur="500" fill="hold"/>
                                        <p:tgtEl>
                                          <p:spTgt spid="7"/>
                                        </p:tgtEl>
                                        <p:attrNameLst>
                                          <p:attrName>ppt_h</p:attrName>
                                        </p:attrNameLst>
                                      </p:cBhvr>
                                      <p:tavLst>
                                        <p:tav tm="0">
                                          <p:val>
                                            <p:fltVal val="0"/>
                                          </p:val>
                                        </p:tav>
                                        <p:tav tm="100000">
                                          <p:val>
                                            <p:strVal val="#ppt_h"/>
                                          </p:val>
                                        </p:tav>
                                      </p:tavLst>
                                    </p:anim>
                                  </p:childTnLst>
                                </p:cTn>
                              </p:par>
                            </p:childTnLst>
                          </p:cTn>
                        </p:par>
                        <p:par>
                          <p:cTn id="34" fill="hold">
                            <p:stCondLst>
                              <p:cond delay="4500"/>
                            </p:stCondLst>
                            <p:childTnLst>
                              <p:par>
                                <p:cTn id="35" presetID="9" presetClass="entr" presetSubtype="0" fill="hold" nodeType="afterEffect">
                                  <p:stCondLst>
                                    <p:cond delay="100"/>
                                  </p:stCondLst>
                                  <p:childTnLst>
                                    <p:set>
                                      <p:cBhvr>
                                        <p:cTn id="36" dur="1" fill="hold">
                                          <p:stCondLst>
                                            <p:cond delay="0"/>
                                          </p:stCondLst>
                                        </p:cTn>
                                        <p:tgtEl>
                                          <p:spTgt spid="33826"/>
                                        </p:tgtEl>
                                        <p:attrNameLst>
                                          <p:attrName>style.visibility</p:attrName>
                                        </p:attrNameLst>
                                      </p:cBhvr>
                                      <p:to>
                                        <p:strVal val="visible"/>
                                      </p:to>
                                    </p:set>
                                    <p:animEffect transition="in" filter="dissolve">
                                      <p:cBhvr>
                                        <p:cTn id="37" dur="500"/>
                                        <p:tgtEl>
                                          <p:spTgt spid="33826"/>
                                        </p:tgtEl>
                                      </p:cBhvr>
                                    </p:animEffect>
                                  </p:childTnLst>
                                </p:cTn>
                              </p:par>
                            </p:childTnLst>
                          </p:cTn>
                        </p:par>
                        <p:par>
                          <p:cTn id="38" fill="hold">
                            <p:stCondLst>
                              <p:cond delay="5100"/>
                            </p:stCondLst>
                            <p:childTnLst>
                              <p:par>
                                <p:cTn id="39" presetID="9" presetClass="entr" presetSubtype="0" fill="hold" nodeType="afterEffect">
                                  <p:stCondLst>
                                    <p:cond delay="100"/>
                                  </p:stCondLst>
                                  <p:childTnLst>
                                    <p:set>
                                      <p:cBhvr>
                                        <p:cTn id="40" dur="1" fill="hold">
                                          <p:stCondLst>
                                            <p:cond delay="0"/>
                                          </p:stCondLst>
                                        </p:cTn>
                                        <p:tgtEl>
                                          <p:spTgt spid="33829"/>
                                        </p:tgtEl>
                                        <p:attrNameLst>
                                          <p:attrName>style.visibility</p:attrName>
                                        </p:attrNameLst>
                                      </p:cBhvr>
                                      <p:to>
                                        <p:strVal val="visible"/>
                                      </p:to>
                                    </p:set>
                                    <p:animEffect transition="in" filter="dissolve">
                                      <p:cBhvr>
                                        <p:cTn id="41" dur="500"/>
                                        <p:tgtEl>
                                          <p:spTgt spid="33829"/>
                                        </p:tgtEl>
                                      </p:cBhvr>
                                    </p:animEffect>
                                  </p:childTnLst>
                                </p:cTn>
                              </p:par>
                            </p:childTnLst>
                          </p:cTn>
                        </p:par>
                        <p:par>
                          <p:cTn id="42" fill="hold">
                            <p:stCondLst>
                              <p:cond delay="5700"/>
                            </p:stCondLst>
                            <p:childTnLst>
                              <p:par>
                                <p:cTn id="43" presetID="9" presetClass="entr" presetSubtype="0" fill="hold" nodeType="afterEffect">
                                  <p:stCondLst>
                                    <p:cond delay="100"/>
                                  </p:stCondLst>
                                  <p:childTnLst>
                                    <p:set>
                                      <p:cBhvr>
                                        <p:cTn id="44" dur="1" fill="hold">
                                          <p:stCondLst>
                                            <p:cond delay="0"/>
                                          </p:stCondLst>
                                        </p:cTn>
                                        <p:tgtEl>
                                          <p:spTgt spid="33832"/>
                                        </p:tgtEl>
                                        <p:attrNameLst>
                                          <p:attrName>style.visibility</p:attrName>
                                        </p:attrNameLst>
                                      </p:cBhvr>
                                      <p:to>
                                        <p:strVal val="visible"/>
                                      </p:to>
                                    </p:set>
                                    <p:animEffect transition="in" filter="dissolve">
                                      <p:cBhvr>
                                        <p:cTn id="45" dur="500"/>
                                        <p:tgtEl>
                                          <p:spTgt spid="33832"/>
                                        </p:tgtEl>
                                      </p:cBhvr>
                                    </p:animEffect>
                                  </p:childTnLst>
                                </p:cTn>
                              </p:par>
                            </p:childTnLst>
                          </p:cTn>
                        </p:par>
                        <p:par>
                          <p:cTn id="46" fill="hold">
                            <p:stCondLst>
                              <p:cond delay="6300"/>
                            </p:stCondLst>
                            <p:childTnLst>
                              <p:par>
                                <p:cTn id="47" presetID="9" presetClass="entr" presetSubtype="0" fill="hold" nodeType="afterEffect">
                                  <p:stCondLst>
                                    <p:cond delay="100"/>
                                  </p:stCondLst>
                                  <p:childTnLst>
                                    <p:set>
                                      <p:cBhvr>
                                        <p:cTn id="48" dur="1" fill="hold">
                                          <p:stCondLst>
                                            <p:cond delay="0"/>
                                          </p:stCondLst>
                                        </p:cTn>
                                        <p:tgtEl>
                                          <p:spTgt spid="33838"/>
                                        </p:tgtEl>
                                        <p:attrNameLst>
                                          <p:attrName>style.visibility</p:attrName>
                                        </p:attrNameLst>
                                      </p:cBhvr>
                                      <p:to>
                                        <p:strVal val="visible"/>
                                      </p:to>
                                    </p:set>
                                    <p:animEffect transition="in" filter="dissolve">
                                      <p:cBhvr>
                                        <p:cTn id="49" dur="500"/>
                                        <p:tgtEl>
                                          <p:spTgt spid="338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Box 21"/>
          <p:cNvSpPr txBox="1"/>
          <p:nvPr/>
        </p:nvSpPr>
        <p:spPr>
          <a:xfrm>
            <a:off x="1971494" y="187147"/>
            <a:ext cx="5885936" cy="811530"/>
          </a:xfrm>
          <a:prstGeom prst="rect">
            <a:avLst/>
          </a:prstGeom>
          <a:noFill/>
        </p:spPr>
        <p:txBody>
          <a:bodyPr wrap="square" lIns="91446" tIns="45723" rIns="91446" bIns="45723" rtlCol="0">
            <a:spAutoFit/>
          </a:bodyPr>
          <a:lstStyle/>
          <a:p>
            <a:pPr algn="ctr">
              <a:lnSpc>
                <a:spcPct val="130000"/>
              </a:lnSpc>
            </a:pPr>
            <a:r>
              <a:rPr lang="zh-CN" altLang="en-US" sz="3600" b="1" dirty="0">
                <a:solidFill>
                  <a:schemeClr val="tx1"/>
                </a:solidFill>
                <a:latin typeface="楷体" panose="02010609060101010101" charset="-122"/>
                <a:ea typeface="楷体" panose="02010609060101010101" charset="-122"/>
                <a:cs typeface="+mn-ea"/>
                <a:sym typeface="+mn-lt"/>
              </a:rPr>
              <a:t>调研报告的撰写方法</a:t>
            </a:r>
          </a:p>
        </p:txBody>
      </p:sp>
      <p:sp>
        <p:nvSpPr>
          <p:cNvPr id="9" name="矩形 8"/>
          <p:cNvSpPr/>
          <p:nvPr/>
        </p:nvSpPr>
        <p:spPr>
          <a:xfrm>
            <a:off x="611505" y="267970"/>
            <a:ext cx="1332230" cy="28829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a:t>实践内容</a:t>
            </a:r>
          </a:p>
        </p:txBody>
      </p:sp>
      <p:sp>
        <p:nvSpPr>
          <p:cNvPr id="89" name="KSO_Shape"/>
          <p:cNvSpPr/>
          <p:nvPr>
            <p:custDataLst>
              <p:tags r:id="rId2"/>
            </p:custDataLst>
          </p:nvPr>
        </p:nvSpPr>
        <p:spPr bwMode="auto">
          <a:xfrm>
            <a:off x="3980180" y="1341755"/>
            <a:ext cx="965835" cy="1481455"/>
          </a:xfrm>
          <a:custGeom>
            <a:avLst/>
            <a:gdLst>
              <a:gd name="T0" fmla="*/ 125565407 w 16896"/>
              <a:gd name="T1" fmla="*/ 125601089 h 25920"/>
              <a:gd name="T2" fmla="*/ 125565407 w 16896"/>
              <a:gd name="T3" fmla="*/ 125601089 h 25920"/>
              <a:gd name="T4" fmla="*/ 125565407 w 16896"/>
              <a:gd name="T5" fmla="*/ 125601089 h 25920"/>
              <a:gd name="T6" fmla="*/ 125565407 w 16896"/>
              <a:gd name="T7" fmla="*/ 125601089 h 25920"/>
              <a:gd name="T8" fmla="*/ 125565407 w 16896"/>
              <a:gd name="T9" fmla="*/ 125601089 h 25920"/>
              <a:gd name="T10" fmla="*/ 125565407 w 16896"/>
              <a:gd name="T11" fmla="*/ 125601089 h 25920"/>
              <a:gd name="T12" fmla="*/ 125565407 w 16896"/>
              <a:gd name="T13" fmla="*/ 125601089 h 25920"/>
              <a:gd name="T14" fmla="*/ 125565407 w 16896"/>
              <a:gd name="T15" fmla="*/ 125601089 h 25920"/>
              <a:gd name="T16" fmla="*/ 125565407 w 16896"/>
              <a:gd name="T17" fmla="*/ 125601089 h 25920"/>
              <a:gd name="T18" fmla="*/ 125565407 w 16896"/>
              <a:gd name="T19" fmla="*/ 125601089 h 25920"/>
              <a:gd name="T20" fmla="*/ 125565407 w 16896"/>
              <a:gd name="T21" fmla="*/ 125601089 h 25920"/>
              <a:gd name="T22" fmla="*/ 125565407 w 16896"/>
              <a:gd name="T23" fmla="*/ 125601089 h 25920"/>
              <a:gd name="T24" fmla="*/ 125565407 w 16896"/>
              <a:gd name="T25" fmla="*/ 125601089 h 25920"/>
              <a:gd name="T26" fmla="*/ 125565407 w 16896"/>
              <a:gd name="T27" fmla="*/ 125601089 h 25920"/>
              <a:gd name="T28" fmla="*/ 125565407 w 16896"/>
              <a:gd name="T29" fmla="*/ 125601089 h 25920"/>
              <a:gd name="T30" fmla="*/ 125565407 w 16896"/>
              <a:gd name="T31" fmla="*/ 125601089 h 25920"/>
              <a:gd name="T32" fmla="*/ 125565407 w 16896"/>
              <a:gd name="T33" fmla="*/ 125601089 h 25920"/>
              <a:gd name="T34" fmla="*/ 125565407 w 16896"/>
              <a:gd name="T35" fmla="*/ 125601089 h 25920"/>
              <a:gd name="T36" fmla="*/ 125565407 w 16896"/>
              <a:gd name="T37" fmla="*/ 125601089 h 25920"/>
              <a:gd name="T38" fmla="*/ 125565407 w 16896"/>
              <a:gd name="T39" fmla="*/ 125601089 h 25920"/>
              <a:gd name="T40" fmla="*/ 125565407 w 16896"/>
              <a:gd name="T41" fmla="*/ 125601089 h 25920"/>
              <a:gd name="T42" fmla="*/ 125565407 w 16896"/>
              <a:gd name="T43" fmla="*/ 125601089 h 25920"/>
              <a:gd name="T44" fmla="*/ 125565407 w 16896"/>
              <a:gd name="T45" fmla="*/ 125601089 h 25920"/>
              <a:gd name="T46" fmla="*/ 125565407 w 16896"/>
              <a:gd name="T47" fmla="*/ 125601089 h 25920"/>
              <a:gd name="T48" fmla="*/ 125565407 w 16896"/>
              <a:gd name="T49" fmla="*/ 125601089 h 25920"/>
              <a:gd name="T50" fmla="*/ 125565407 w 16896"/>
              <a:gd name="T51" fmla="*/ 125601089 h 25920"/>
              <a:gd name="T52" fmla="*/ 125565407 w 16896"/>
              <a:gd name="T53" fmla="*/ 125601089 h 25920"/>
              <a:gd name="T54" fmla="*/ 125565407 w 16896"/>
              <a:gd name="T55" fmla="*/ 125601089 h 25920"/>
              <a:gd name="T56" fmla="*/ 125565407 w 16896"/>
              <a:gd name="T57" fmla="*/ 125601089 h 25920"/>
              <a:gd name="T58" fmla="*/ 125565407 w 16896"/>
              <a:gd name="T59" fmla="*/ 125601089 h 25920"/>
              <a:gd name="T60" fmla="*/ 125565407 w 16896"/>
              <a:gd name="T61" fmla="*/ 125601089 h 25920"/>
              <a:gd name="T62" fmla="*/ 125565407 w 16896"/>
              <a:gd name="T63" fmla="*/ 125601089 h 25920"/>
              <a:gd name="T64" fmla="*/ 125565407 w 16896"/>
              <a:gd name="T65" fmla="*/ 125601089 h 25920"/>
              <a:gd name="T66" fmla="*/ 125565407 w 16896"/>
              <a:gd name="T67" fmla="*/ 125601089 h 25920"/>
              <a:gd name="T68" fmla="*/ 125565407 w 16896"/>
              <a:gd name="T69" fmla="*/ 125601089 h 25920"/>
              <a:gd name="T70" fmla="*/ 125565407 w 16896"/>
              <a:gd name="T71" fmla="*/ 125601089 h 25920"/>
              <a:gd name="T72" fmla="*/ 125565407 w 16896"/>
              <a:gd name="T73" fmla="*/ 125601089 h 25920"/>
              <a:gd name="T74" fmla="*/ 125565407 w 16896"/>
              <a:gd name="T75" fmla="*/ 125601089 h 25920"/>
              <a:gd name="T76" fmla="*/ 125565407 w 16896"/>
              <a:gd name="T77" fmla="*/ 125601089 h 25920"/>
              <a:gd name="T78" fmla="*/ 125565407 w 16896"/>
              <a:gd name="T79" fmla="*/ 125601089 h 25920"/>
              <a:gd name="T80" fmla="*/ 125565407 w 16896"/>
              <a:gd name="T81" fmla="*/ 125601089 h 25920"/>
              <a:gd name="T82" fmla="*/ 125565407 w 16896"/>
              <a:gd name="T83" fmla="*/ 125601089 h 25920"/>
              <a:gd name="T84" fmla="*/ 125565407 w 16896"/>
              <a:gd name="T85" fmla="*/ 125601089 h 25920"/>
              <a:gd name="T86" fmla="*/ 125565407 w 16896"/>
              <a:gd name="T87" fmla="*/ 125601089 h 25920"/>
              <a:gd name="T88" fmla="*/ 125565407 w 16896"/>
              <a:gd name="T89" fmla="*/ 125601089 h 25920"/>
              <a:gd name="T90" fmla="*/ 125565407 w 16896"/>
              <a:gd name="T91" fmla="*/ 125601089 h 25920"/>
              <a:gd name="T92" fmla="*/ 125565407 w 16896"/>
              <a:gd name="T93" fmla="*/ 125601089 h 25920"/>
              <a:gd name="T94" fmla="*/ 125565407 w 16896"/>
              <a:gd name="T95" fmla="*/ 125601089 h 25920"/>
              <a:gd name="T96" fmla="*/ 125565407 w 16896"/>
              <a:gd name="T97" fmla="*/ 125601089 h 25920"/>
              <a:gd name="T98" fmla="*/ 125565407 w 16896"/>
              <a:gd name="T99" fmla="*/ 125601089 h 25920"/>
              <a:gd name="T100" fmla="*/ 125565407 w 16896"/>
              <a:gd name="T101" fmla="*/ 125601089 h 25920"/>
              <a:gd name="T102" fmla="*/ 125565407 w 16896"/>
              <a:gd name="T103" fmla="*/ 125601089 h 25920"/>
              <a:gd name="T104" fmla="*/ 125565407 w 16896"/>
              <a:gd name="T105" fmla="*/ 125601089 h 25920"/>
              <a:gd name="T106" fmla="*/ 125565407 w 16896"/>
              <a:gd name="T107" fmla="*/ 125601089 h 25920"/>
              <a:gd name="T108" fmla="*/ 125565407 w 16896"/>
              <a:gd name="T109" fmla="*/ 125601089 h 25920"/>
              <a:gd name="T110" fmla="*/ 125565407 w 16896"/>
              <a:gd name="T111" fmla="*/ 125601089 h 25920"/>
              <a:gd name="T112" fmla="*/ 125565407 w 16896"/>
              <a:gd name="T113" fmla="*/ 125601089 h 25920"/>
              <a:gd name="T114" fmla="*/ 125565407 w 16896"/>
              <a:gd name="T115" fmla="*/ 125601089 h 25920"/>
              <a:gd name="T116" fmla="*/ 125565407 w 16896"/>
              <a:gd name="T117" fmla="*/ 125601089 h 25920"/>
              <a:gd name="T118" fmla="*/ 125565407 w 16896"/>
              <a:gd name="T119" fmla="*/ 125601089 h 25920"/>
              <a:gd name="T120" fmla="*/ 125565407 w 16896"/>
              <a:gd name="T121" fmla="*/ 125601089 h 2592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6896" h="25920">
                <a:moveTo>
                  <a:pt x="8525" y="11175"/>
                </a:moveTo>
                <a:lnTo>
                  <a:pt x="8525" y="11175"/>
                </a:lnTo>
                <a:lnTo>
                  <a:pt x="8647" y="11097"/>
                </a:lnTo>
                <a:lnTo>
                  <a:pt x="8768" y="11020"/>
                </a:lnTo>
                <a:lnTo>
                  <a:pt x="8891" y="10945"/>
                </a:lnTo>
                <a:lnTo>
                  <a:pt x="9015" y="10874"/>
                </a:lnTo>
                <a:lnTo>
                  <a:pt x="9139" y="10804"/>
                </a:lnTo>
                <a:lnTo>
                  <a:pt x="9264" y="10736"/>
                </a:lnTo>
                <a:lnTo>
                  <a:pt x="9389" y="10672"/>
                </a:lnTo>
                <a:lnTo>
                  <a:pt x="9515" y="10609"/>
                </a:lnTo>
                <a:lnTo>
                  <a:pt x="9763" y="11147"/>
                </a:lnTo>
                <a:lnTo>
                  <a:pt x="10010" y="11686"/>
                </a:lnTo>
                <a:lnTo>
                  <a:pt x="10254" y="12223"/>
                </a:lnTo>
                <a:lnTo>
                  <a:pt x="10496" y="12760"/>
                </a:lnTo>
                <a:lnTo>
                  <a:pt x="10509" y="12788"/>
                </a:lnTo>
                <a:lnTo>
                  <a:pt x="10523" y="12815"/>
                </a:lnTo>
                <a:lnTo>
                  <a:pt x="10539" y="12842"/>
                </a:lnTo>
                <a:lnTo>
                  <a:pt x="10554" y="12868"/>
                </a:lnTo>
                <a:lnTo>
                  <a:pt x="10571" y="12893"/>
                </a:lnTo>
                <a:lnTo>
                  <a:pt x="10589" y="12918"/>
                </a:lnTo>
                <a:lnTo>
                  <a:pt x="10608" y="12940"/>
                </a:lnTo>
                <a:lnTo>
                  <a:pt x="10627" y="12963"/>
                </a:lnTo>
                <a:lnTo>
                  <a:pt x="10647" y="12986"/>
                </a:lnTo>
                <a:lnTo>
                  <a:pt x="10667" y="13007"/>
                </a:lnTo>
                <a:lnTo>
                  <a:pt x="10689" y="13028"/>
                </a:lnTo>
                <a:lnTo>
                  <a:pt x="10712" y="13047"/>
                </a:lnTo>
                <a:lnTo>
                  <a:pt x="10735" y="13067"/>
                </a:lnTo>
                <a:lnTo>
                  <a:pt x="10759" y="13085"/>
                </a:lnTo>
                <a:lnTo>
                  <a:pt x="10783" y="13102"/>
                </a:lnTo>
                <a:lnTo>
                  <a:pt x="10808" y="13118"/>
                </a:lnTo>
                <a:lnTo>
                  <a:pt x="10835" y="13134"/>
                </a:lnTo>
                <a:lnTo>
                  <a:pt x="10861" y="13148"/>
                </a:lnTo>
                <a:lnTo>
                  <a:pt x="10888" y="13162"/>
                </a:lnTo>
                <a:lnTo>
                  <a:pt x="10915" y="13175"/>
                </a:lnTo>
                <a:lnTo>
                  <a:pt x="10943" y="13187"/>
                </a:lnTo>
                <a:lnTo>
                  <a:pt x="10971" y="13198"/>
                </a:lnTo>
                <a:lnTo>
                  <a:pt x="11000" y="13208"/>
                </a:lnTo>
                <a:lnTo>
                  <a:pt x="11030" y="13216"/>
                </a:lnTo>
                <a:lnTo>
                  <a:pt x="11060" y="13224"/>
                </a:lnTo>
                <a:lnTo>
                  <a:pt x="11091" y="13231"/>
                </a:lnTo>
                <a:lnTo>
                  <a:pt x="11121" y="13237"/>
                </a:lnTo>
                <a:lnTo>
                  <a:pt x="11152" y="13242"/>
                </a:lnTo>
                <a:lnTo>
                  <a:pt x="11184" y="13246"/>
                </a:lnTo>
                <a:lnTo>
                  <a:pt x="11215" y="13248"/>
                </a:lnTo>
                <a:lnTo>
                  <a:pt x="11247" y="13250"/>
                </a:lnTo>
                <a:lnTo>
                  <a:pt x="11279" y="13250"/>
                </a:lnTo>
                <a:lnTo>
                  <a:pt x="11314" y="13250"/>
                </a:lnTo>
                <a:lnTo>
                  <a:pt x="11350" y="13248"/>
                </a:lnTo>
                <a:lnTo>
                  <a:pt x="11384" y="13245"/>
                </a:lnTo>
                <a:lnTo>
                  <a:pt x="11420" y="13240"/>
                </a:lnTo>
                <a:lnTo>
                  <a:pt x="11454" y="13236"/>
                </a:lnTo>
                <a:lnTo>
                  <a:pt x="11489" y="13227"/>
                </a:lnTo>
                <a:lnTo>
                  <a:pt x="11522" y="13219"/>
                </a:lnTo>
                <a:lnTo>
                  <a:pt x="11557" y="13210"/>
                </a:lnTo>
                <a:lnTo>
                  <a:pt x="11590" y="13200"/>
                </a:lnTo>
                <a:lnTo>
                  <a:pt x="11622" y="13188"/>
                </a:lnTo>
                <a:lnTo>
                  <a:pt x="11654" y="13176"/>
                </a:lnTo>
                <a:lnTo>
                  <a:pt x="11686" y="13161"/>
                </a:lnTo>
                <a:lnTo>
                  <a:pt x="11718" y="13146"/>
                </a:lnTo>
                <a:lnTo>
                  <a:pt x="11749" y="13130"/>
                </a:lnTo>
                <a:lnTo>
                  <a:pt x="11779" y="13113"/>
                </a:lnTo>
                <a:lnTo>
                  <a:pt x="11809" y="13094"/>
                </a:lnTo>
                <a:lnTo>
                  <a:pt x="11833" y="13079"/>
                </a:lnTo>
                <a:lnTo>
                  <a:pt x="11857" y="13062"/>
                </a:lnTo>
                <a:lnTo>
                  <a:pt x="11881" y="13045"/>
                </a:lnTo>
                <a:lnTo>
                  <a:pt x="11904" y="13027"/>
                </a:lnTo>
                <a:lnTo>
                  <a:pt x="11927" y="13008"/>
                </a:lnTo>
                <a:lnTo>
                  <a:pt x="11949" y="12989"/>
                </a:lnTo>
                <a:lnTo>
                  <a:pt x="11970" y="12968"/>
                </a:lnTo>
                <a:lnTo>
                  <a:pt x="11992" y="12947"/>
                </a:lnTo>
                <a:lnTo>
                  <a:pt x="12011" y="12927"/>
                </a:lnTo>
                <a:lnTo>
                  <a:pt x="12031" y="12904"/>
                </a:lnTo>
                <a:lnTo>
                  <a:pt x="12050" y="12882"/>
                </a:lnTo>
                <a:lnTo>
                  <a:pt x="12068" y="12859"/>
                </a:lnTo>
                <a:lnTo>
                  <a:pt x="12086" y="12835"/>
                </a:lnTo>
                <a:lnTo>
                  <a:pt x="12103" y="12811"/>
                </a:lnTo>
                <a:lnTo>
                  <a:pt x="12119" y="12786"/>
                </a:lnTo>
                <a:lnTo>
                  <a:pt x="12134" y="12760"/>
                </a:lnTo>
                <a:lnTo>
                  <a:pt x="12437" y="12244"/>
                </a:lnTo>
                <a:lnTo>
                  <a:pt x="12737" y="11725"/>
                </a:lnTo>
                <a:lnTo>
                  <a:pt x="13037" y="11207"/>
                </a:lnTo>
                <a:lnTo>
                  <a:pt x="13334" y="10687"/>
                </a:lnTo>
                <a:lnTo>
                  <a:pt x="13629" y="10167"/>
                </a:lnTo>
                <a:lnTo>
                  <a:pt x="13924" y="9646"/>
                </a:lnTo>
                <a:lnTo>
                  <a:pt x="14217" y="9125"/>
                </a:lnTo>
                <a:lnTo>
                  <a:pt x="14508" y="8603"/>
                </a:lnTo>
                <a:lnTo>
                  <a:pt x="14797" y="8079"/>
                </a:lnTo>
                <a:lnTo>
                  <a:pt x="15085" y="7556"/>
                </a:lnTo>
                <a:lnTo>
                  <a:pt x="15372" y="7031"/>
                </a:lnTo>
                <a:lnTo>
                  <a:pt x="15658" y="6505"/>
                </a:lnTo>
                <a:lnTo>
                  <a:pt x="15942" y="5981"/>
                </a:lnTo>
                <a:lnTo>
                  <a:pt x="16226" y="5454"/>
                </a:lnTo>
                <a:lnTo>
                  <a:pt x="16508" y="4928"/>
                </a:lnTo>
                <a:lnTo>
                  <a:pt x="16789" y="4400"/>
                </a:lnTo>
                <a:lnTo>
                  <a:pt x="16812" y="4355"/>
                </a:lnTo>
                <a:lnTo>
                  <a:pt x="16832" y="4308"/>
                </a:lnTo>
                <a:lnTo>
                  <a:pt x="16849" y="4261"/>
                </a:lnTo>
                <a:lnTo>
                  <a:pt x="16864" y="4213"/>
                </a:lnTo>
                <a:lnTo>
                  <a:pt x="16875" y="4165"/>
                </a:lnTo>
                <a:lnTo>
                  <a:pt x="16885" y="4115"/>
                </a:lnTo>
                <a:lnTo>
                  <a:pt x="16891" y="4067"/>
                </a:lnTo>
                <a:lnTo>
                  <a:pt x="16895" y="4018"/>
                </a:lnTo>
                <a:lnTo>
                  <a:pt x="16896" y="3967"/>
                </a:lnTo>
                <a:lnTo>
                  <a:pt x="16895" y="3918"/>
                </a:lnTo>
                <a:lnTo>
                  <a:pt x="16890" y="3868"/>
                </a:lnTo>
                <a:lnTo>
                  <a:pt x="16888" y="3844"/>
                </a:lnTo>
                <a:lnTo>
                  <a:pt x="16883" y="3820"/>
                </a:lnTo>
                <a:lnTo>
                  <a:pt x="16879" y="3795"/>
                </a:lnTo>
                <a:lnTo>
                  <a:pt x="16874" y="3771"/>
                </a:lnTo>
                <a:lnTo>
                  <a:pt x="16868" y="3747"/>
                </a:lnTo>
                <a:lnTo>
                  <a:pt x="16862" y="3723"/>
                </a:lnTo>
                <a:lnTo>
                  <a:pt x="16855" y="3699"/>
                </a:lnTo>
                <a:lnTo>
                  <a:pt x="16847" y="3676"/>
                </a:lnTo>
                <a:lnTo>
                  <a:pt x="16837" y="3652"/>
                </a:lnTo>
                <a:lnTo>
                  <a:pt x="16828" y="3629"/>
                </a:lnTo>
                <a:lnTo>
                  <a:pt x="16818" y="3606"/>
                </a:lnTo>
                <a:lnTo>
                  <a:pt x="16808" y="3583"/>
                </a:lnTo>
                <a:lnTo>
                  <a:pt x="16796" y="3560"/>
                </a:lnTo>
                <a:lnTo>
                  <a:pt x="16785" y="3538"/>
                </a:lnTo>
                <a:lnTo>
                  <a:pt x="16772" y="3516"/>
                </a:lnTo>
                <a:lnTo>
                  <a:pt x="16759" y="3495"/>
                </a:lnTo>
                <a:lnTo>
                  <a:pt x="16732" y="3454"/>
                </a:lnTo>
                <a:lnTo>
                  <a:pt x="16702" y="3414"/>
                </a:lnTo>
                <a:lnTo>
                  <a:pt x="16670" y="3376"/>
                </a:lnTo>
                <a:lnTo>
                  <a:pt x="16637" y="3340"/>
                </a:lnTo>
                <a:lnTo>
                  <a:pt x="16601" y="3306"/>
                </a:lnTo>
                <a:lnTo>
                  <a:pt x="16563" y="3274"/>
                </a:lnTo>
                <a:lnTo>
                  <a:pt x="16524" y="3244"/>
                </a:lnTo>
                <a:lnTo>
                  <a:pt x="16483" y="3216"/>
                </a:lnTo>
                <a:lnTo>
                  <a:pt x="16440" y="3190"/>
                </a:lnTo>
                <a:lnTo>
                  <a:pt x="16419" y="3179"/>
                </a:lnTo>
                <a:lnTo>
                  <a:pt x="16397" y="3167"/>
                </a:lnTo>
                <a:lnTo>
                  <a:pt x="16374" y="3156"/>
                </a:lnTo>
                <a:lnTo>
                  <a:pt x="16351" y="3145"/>
                </a:lnTo>
                <a:lnTo>
                  <a:pt x="16328" y="3136"/>
                </a:lnTo>
                <a:lnTo>
                  <a:pt x="16304" y="3127"/>
                </a:lnTo>
                <a:lnTo>
                  <a:pt x="16280" y="3119"/>
                </a:lnTo>
                <a:lnTo>
                  <a:pt x="16256" y="3111"/>
                </a:lnTo>
                <a:lnTo>
                  <a:pt x="11200" y="1575"/>
                </a:lnTo>
                <a:lnTo>
                  <a:pt x="6147" y="39"/>
                </a:lnTo>
                <a:lnTo>
                  <a:pt x="6122" y="32"/>
                </a:lnTo>
                <a:lnTo>
                  <a:pt x="6097" y="25"/>
                </a:lnTo>
                <a:lnTo>
                  <a:pt x="6070" y="20"/>
                </a:lnTo>
                <a:lnTo>
                  <a:pt x="6045" y="15"/>
                </a:lnTo>
                <a:lnTo>
                  <a:pt x="6020" y="10"/>
                </a:lnTo>
                <a:lnTo>
                  <a:pt x="5993" y="7"/>
                </a:lnTo>
                <a:lnTo>
                  <a:pt x="5968" y="5"/>
                </a:lnTo>
                <a:lnTo>
                  <a:pt x="5943" y="2"/>
                </a:lnTo>
                <a:lnTo>
                  <a:pt x="5917" y="1"/>
                </a:lnTo>
                <a:lnTo>
                  <a:pt x="5891" y="0"/>
                </a:lnTo>
                <a:lnTo>
                  <a:pt x="5866" y="0"/>
                </a:lnTo>
                <a:lnTo>
                  <a:pt x="5840" y="1"/>
                </a:lnTo>
                <a:lnTo>
                  <a:pt x="5814" y="2"/>
                </a:lnTo>
                <a:lnTo>
                  <a:pt x="5789" y="5"/>
                </a:lnTo>
                <a:lnTo>
                  <a:pt x="5764" y="8"/>
                </a:lnTo>
                <a:lnTo>
                  <a:pt x="5739" y="11"/>
                </a:lnTo>
                <a:lnTo>
                  <a:pt x="5713" y="16"/>
                </a:lnTo>
                <a:lnTo>
                  <a:pt x="5688" y="21"/>
                </a:lnTo>
                <a:lnTo>
                  <a:pt x="5663" y="26"/>
                </a:lnTo>
                <a:lnTo>
                  <a:pt x="5639" y="33"/>
                </a:lnTo>
                <a:lnTo>
                  <a:pt x="5615" y="40"/>
                </a:lnTo>
                <a:lnTo>
                  <a:pt x="5590" y="47"/>
                </a:lnTo>
                <a:lnTo>
                  <a:pt x="5565" y="56"/>
                </a:lnTo>
                <a:lnTo>
                  <a:pt x="5542" y="64"/>
                </a:lnTo>
                <a:lnTo>
                  <a:pt x="5518" y="75"/>
                </a:lnTo>
                <a:lnTo>
                  <a:pt x="5495" y="85"/>
                </a:lnTo>
                <a:lnTo>
                  <a:pt x="5471" y="95"/>
                </a:lnTo>
                <a:lnTo>
                  <a:pt x="5450" y="108"/>
                </a:lnTo>
                <a:lnTo>
                  <a:pt x="5427" y="119"/>
                </a:lnTo>
                <a:lnTo>
                  <a:pt x="5405" y="132"/>
                </a:lnTo>
                <a:lnTo>
                  <a:pt x="5382" y="146"/>
                </a:lnTo>
                <a:lnTo>
                  <a:pt x="5361" y="160"/>
                </a:lnTo>
                <a:lnTo>
                  <a:pt x="5336" y="178"/>
                </a:lnTo>
                <a:lnTo>
                  <a:pt x="5311" y="196"/>
                </a:lnTo>
                <a:lnTo>
                  <a:pt x="5287" y="216"/>
                </a:lnTo>
                <a:lnTo>
                  <a:pt x="5263" y="236"/>
                </a:lnTo>
                <a:lnTo>
                  <a:pt x="5240" y="258"/>
                </a:lnTo>
                <a:lnTo>
                  <a:pt x="5218" y="280"/>
                </a:lnTo>
                <a:lnTo>
                  <a:pt x="5196" y="303"/>
                </a:lnTo>
                <a:lnTo>
                  <a:pt x="5174" y="327"/>
                </a:lnTo>
                <a:lnTo>
                  <a:pt x="5152" y="354"/>
                </a:lnTo>
                <a:lnTo>
                  <a:pt x="5132" y="381"/>
                </a:lnTo>
                <a:lnTo>
                  <a:pt x="5112" y="409"/>
                </a:lnTo>
                <a:lnTo>
                  <a:pt x="5094" y="437"/>
                </a:lnTo>
                <a:lnTo>
                  <a:pt x="5077" y="467"/>
                </a:lnTo>
                <a:lnTo>
                  <a:pt x="5059" y="496"/>
                </a:lnTo>
                <a:lnTo>
                  <a:pt x="5044" y="526"/>
                </a:lnTo>
                <a:lnTo>
                  <a:pt x="5031" y="557"/>
                </a:lnTo>
                <a:lnTo>
                  <a:pt x="5018" y="588"/>
                </a:lnTo>
                <a:lnTo>
                  <a:pt x="5007" y="619"/>
                </a:lnTo>
                <a:lnTo>
                  <a:pt x="4995" y="651"/>
                </a:lnTo>
                <a:lnTo>
                  <a:pt x="4986" y="682"/>
                </a:lnTo>
                <a:lnTo>
                  <a:pt x="4978" y="714"/>
                </a:lnTo>
                <a:lnTo>
                  <a:pt x="4971" y="746"/>
                </a:lnTo>
                <a:lnTo>
                  <a:pt x="4965" y="779"/>
                </a:lnTo>
                <a:lnTo>
                  <a:pt x="4961" y="812"/>
                </a:lnTo>
                <a:lnTo>
                  <a:pt x="4957" y="845"/>
                </a:lnTo>
                <a:lnTo>
                  <a:pt x="4955" y="878"/>
                </a:lnTo>
                <a:lnTo>
                  <a:pt x="4954" y="910"/>
                </a:lnTo>
                <a:lnTo>
                  <a:pt x="4954" y="944"/>
                </a:lnTo>
                <a:lnTo>
                  <a:pt x="4955" y="977"/>
                </a:lnTo>
                <a:lnTo>
                  <a:pt x="4957" y="1010"/>
                </a:lnTo>
                <a:lnTo>
                  <a:pt x="4961" y="1043"/>
                </a:lnTo>
                <a:lnTo>
                  <a:pt x="4965" y="1076"/>
                </a:lnTo>
                <a:lnTo>
                  <a:pt x="4971" y="1109"/>
                </a:lnTo>
                <a:lnTo>
                  <a:pt x="4979" y="1141"/>
                </a:lnTo>
                <a:lnTo>
                  <a:pt x="4987" y="1173"/>
                </a:lnTo>
                <a:lnTo>
                  <a:pt x="4996" y="1205"/>
                </a:lnTo>
                <a:lnTo>
                  <a:pt x="5008" y="1237"/>
                </a:lnTo>
                <a:lnTo>
                  <a:pt x="5020" y="1270"/>
                </a:lnTo>
                <a:lnTo>
                  <a:pt x="5033" y="1301"/>
                </a:lnTo>
                <a:lnTo>
                  <a:pt x="5048" y="1332"/>
                </a:lnTo>
                <a:lnTo>
                  <a:pt x="5630" y="2512"/>
                </a:lnTo>
                <a:lnTo>
                  <a:pt x="6209" y="3691"/>
                </a:lnTo>
                <a:lnTo>
                  <a:pt x="6054" y="3817"/>
                </a:lnTo>
                <a:lnTo>
                  <a:pt x="5901" y="3945"/>
                </a:lnTo>
                <a:lnTo>
                  <a:pt x="5749" y="4076"/>
                </a:lnTo>
                <a:lnTo>
                  <a:pt x="5600" y="4208"/>
                </a:lnTo>
                <a:lnTo>
                  <a:pt x="5452" y="4343"/>
                </a:lnTo>
                <a:lnTo>
                  <a:pt x="5306" y="4478"/>
                </a:lnTo>
                <a:lnTo>
                  <a:pt x="5162" y="4616"/>
                </a:lnTo>
                <a:lnTo>
                  <a:pt x="5018" y="4756"/>
                </a:lnTo>
                <a:lnTo>
                  <a:pt x="4877" y="4896"/>
                </a:lnTo>
                <a:lnTo>
                  <a:pt x="4738" y="5039"/>
                </a:lnTo>
                <a:lnTo>
                  <a:pt x="4600" y="5183"/>
                </a:lnTo>
                <a:lnTo>
                  <a:pt x="4465" y="5329"/>
                </a:lnTo>
                <a:lnTo>
                  <a:pt x="4331" y="5477"/>
                </a:lnTo>
                <a:lnTo>
                  <a:pt x="4199" y="5625"/>
                </a:lnTo>
                <a:lnTo>
                  <a:pt x="4069" y="5775"/>
                </a:lnTo>
                <a:lnTo>
                  <a:pt x="3941" y="5928"/>
                </a:lnTo>
                <a:lnTo>
                  <a:pt x="3813" y="6082"/>
                </a:lnTo>
                <a:lnTo>
                  <a:pt x="3689" y="6237"/>
                </a:lnTo>
                <a:lnTo>
                  <a:pt x="3566" y="6393"/>
                </a:lnTo>
                <a:lnTo>
                  <a:pt x="3445" y="6551"/>
                </a:lnTo>
                <a:lnTo>
                  <a:pt x="3327" y="6711"/>
                </a:lnTo>
                <a:lnTo>
                  <a:pt x="3208" y="6871"/>
                </a:lnTo>
                <a:lnTo>
                  <a:pt x="3094" y="7033"/>
                </a:lnTo>
                <a:lnTo>
                  <a:pt x="2980" y="7196"/>
                </a:lnTo>
                <a:lnTo>
                  <a:pt x="2869" y="7362"/>
                </a:lnTo>
                <a:lnTo>
                  <a:pt x="2760" y="7528"/>
                </a:lnTo>
                <a:lnTo>
                  <a:pt x="2652" y="7696"/>
                </a:lnTo>
                <a:lnTo>
                  <a:pt x="2546" y="7864"/>
                </a:lnTo>
                <a:lnTo>
                  <a:pt x="2443" y="8034"/>
                </a:lnTo>
                <a:lnTo>
                  <a:pt x="2341" y="8205"/>
                </a:lnTo>
                <a:lnTo>
                  <a:pt x="2242" y="8379"/>
                </a:lnTo>
                <a:lnTo>
                  <a:pt x="2145" y="8552"/>
                </a:lnTo>
                <a:lnTo>
                  <a:pt x="2048" y="8726"/>
                </a:lnTo>
                <a:lnTo>
                  <a:pt x="1955" y="8903"/>
                </a:lnTo>
                <a:lnTo>
                  <a:pt x="1864" y="9080"/>
                </a:lnTo>
                <a:lnTo>
                  <a:pt x="1774" y="9258"/>
                </a:lnTo>
                <a:lnTo>
                  <a:pt x="1687" y="9437"/>
                </a:lnTo>
                <a:lnTo>
                  <a:pt x="1602" y="9618"/>
                </a:lnTo>
                <a:lnTo>
                  <a:pt x="1518" y="9800"/>
                </a:lnTo>
                <a:lnTo>
                  <a:pt x="1437" y="9982"/>
                </a:lnTo>
                <a:lnTo>
                  <a:pt x="1359" y="10166"/>
                </a:lnTo>
                <a:lnTo>
                  <a:pt x="1282" y="10350"/>
                </a:lnTo>
                <a:lnTo>
                  <a:pt x="1206" y="10536"/>
                </a:lnTo>
                <a:lnTo>
                  <a:pt x="1134" y="10722"/>
                </a:lnTo>
                <a:lnTo>
                  <a:pt x="1064" y="10910"/>
                </a:lnTo>
                <a:lnTo>
                  <a:pt x="995" y="11098"/>
                </a:lnTo>
                <a:lnTo>
                  <a:pt x="928" y="11286"/>
                </a:lnTo>
                <a:lnTo>
                  <a:pt x="865" y="11477"/>
                </a:lnTo>
                <a:lnTo>
                  <a:pt x="803" y="11667"/>
                </a:lnTo>
                <a:lnTo>
                  <a:pt x="744" y="11859"/>
                </a:lnTo>
                <a:lnTo>
                  <a:pt x="686" y="12052"/>
                </a:lnTo>
                <a:lnTo>
                  <a:pt x="631" y="12245"/>
                </a:lnTo>
                <a:lnTo>
                  <a:pt x="578" y="12439"/>
                </a:lnTo>
                <a:lnTo>
                  <a:pt x="528" y="12634"/>
                </a:lnTo>
                <a:lnTo>
                  <a:pt x="479" y="12829"/>
                </a:lnTo>
                <a:lnTo>
                  <a:pt x="433" y="13025"/>
                </a:lnTo>
                <a:lnTo>
                  <a:pt x="389" y="13223"/>
                </a:lnTo>
                <a:lnTo>
                  <a:pt x="348" y="13420"/>
                </a:lnTo>
                <a:lnTo>
                  <a:pt x="308" y="13618"/>
                </a:lnTo>
                <a:lnTo>
                  <a:pt x="271" y="13816"/>
                </a:lnTo>
                <a:lnTo>
                  <a:pt x="236" y="14016"/>
                </a:lnTo>
                <a:lnTo>
                  <a:pt x="204" y="14216"/>
                </a:lnTo>
                <a:lnTo>
                  <a:pt x="174" y="14417"/>
                </a:lnTo>
                <a:lnTo>
                  <a:pt x="146" y="14618"/>
                </a:lnTo>
                <a:lnTo>
                  <a:pt x="122" y="14816"/>
                </a:lnTo>
                <a:lnTo>
                  <a:pt x="99" y="15014"/>
                </a:lnTo>
                <a:lnTo>
                  <a:pt x="79" y="15211"/>
                </a:lnTo>
                <a:lnTo>
                  <a:pt x="61" y="15409"/>
                </a:lnTo>
                <a:lnTo>
                  <a:pt x="46" y="15606"/>
                </a:lnTo>
                <a:lnTo>
                  <a:pt x="32" y="15802"/>
                </a:lnTo>
                <a:lnTo>
                  <a:pt x="22" y="15997"/>
                </a:lnTo>
                <a:lnTo>
                  <a:pt x="13" y="16194"/>
                </a:lnTo>
                <a:lnTo>
                  <a:pt x="7" y="16388"/>
                </a:lnTo>
                <a:lnTo>
                  <a:pt x="2" y="16583"/>
                </a:lnTo>
                <a:lnTo>
                  <a:pt x="0" y="16777"/>
                </a:lnTo>
                <a:lnTo>
                  <a:pt x="1" y="16970"/>
                </a:lnTo>
                <a:lnTo>
                  <a:pt x="3" y="17163"/>
                </a:lnTo>
                <a:lnTo>
                  <a:pt x="8" y="17355"/>
                </a:lnTo>
                <a:lnTo>
                  <a:pt x="15" y="17546"/>
                </a:lnTo>
                <a:lnTo>
                  <a:pt x="24" y="17738"/>
                </a:lnTo>
                <a:lnTo>
                  <a:pt x="36" y="17927"/>
                </a:lnTo>
                <a:lnTo>
                  <a:pt x="49" y="18116"/>
                </a:lnTo>
                <a:lnTo>
                  <a:pt x="65" y="18306"/>
                </a:lnTo>
                <a:lnTo>
                  <a:pt x="84" y="18493"/>
                </a:lnTo>
                <a:lnTo>
                  <a:pt x="103" y="18680"/>
                </a:lnTo>
                <a:lnTo>
                  <a:pt x="126" y="18866"/>
                </a:lnTo>
                <a:lnTo>
                  <a:pt x="150" y="19052"/>
                </a:lnTo>
                <a:lnTo>
                  <a:pt x="178" y="19237"/>
                </a:lnTo>
                <a:lnTo>
                  <a:pt x="207" y="19420"/>
                </a:lnTo>
                <a:lnTo>
                  <a:pt x="238" y="19603"/>
                </a:lnTo>
                <a:lnTo>
                  <a:pt x="271" y="19786"/>
                </a:lnTo>
                <a:lnTo>
                  <a:pt x="305" y="19966"/>
                </a:lnTo>
                <a:lnTo>
                  <a:pt x="343" y="20146"/>
                </a:lnTo>
                <a:lnTo>
                  <a:pt x="382" y="20325"/>
                </a:lnTo>
                <a:lnTo>
                  <a:pt x="425" y="20503"/>
                </a:lnTo>
                <a:lnTo>
                  <a:pt x="468" y="20680"/>
                </a:lnTo>
                <a:lnTo>
                  <a:pt x="514" y="20855"/>
                </a:lnTo>
                <a:lnTo>
                  <a:pt x="561" y="21030"/>
                </a:lnTo>
                <a:lnTo>
                  <a:pt x="612" y="21203"/>
                </a:lnTo>
                <a:lnTo>
                  <a:pt x="663" y="21375"/>
                </a:lnTo>
                <a:lnTo>
                  <a:pt x="717" y="21546"/>
                </a:lnTo>
                <a:lnTo>
                  <a:pt x="773" y="21716"/>
                </a:lnTo>
                <a:lnTo>
                  <a:pt x="832" y="21885"/>
                </a:lnTo>
                <a:lnTo>
                  <a:pt x="892" y="22053"/>
                </a:lnTo>
                <a:lnTo>
                  <a:pt x="954" y="22219"/>
                </a:lnTo>
                <a:lnTo>
                  <a:pt x="1018" y="22384"/>
                </a:lnTo>
                <a:lnTo>
                  <a:pt x="1084" y="22547"/>
                </a:lnTo>
                <a:lnTo>
                  <a:pt x="1152" y="22709"/>
                </a:lnTo>
                <a:lnTo>
                  <a:pt x="1223" y="22871"/>
                </a:lnTo>
                <a:lnTo>
                  <a:pt x="1296" y="23030"/>
                </a:lnTo>
                <a:lnTo>
                  <a:pt x="1369" y="23188"/>
                </a:lnTo>
                <a:lnTo>
                  <a:pt x="1446" y="23345"/>
                </a:lnTo>
                <a:lnTo>
                  <a:pt x="1524" y="23500"/>
                </a:lnTo>
                <a:lnTo>
                  <a:pt x="1604" y="23653"/>
                </a:lnTo>
                <a:lnTo>
                  <a:pt x="1686" y="23806"/>
                </a:lnTo>
                <a:lnTo>
                  <a:pt x="1769" y="23956"/>
                </a:lnTo>
                <a:lnTo>
                  <a:pt x="1856" y="24105"/>
                </a:lnTo>
                <a:lnTo>
                  <a:pt x="1944" y="24252"/>
                </a:lnTo>
                <a:lnTo>
                  <a:pt x="2033" y="24398"/>
                </a:lnTo>
                <a:lnTo>
                  <a:pt x="2125" y="24542"/>
                </a:lnTo>
                <a:lnTo>
                  <a:pt x="2218" y="24685"/>
                </a:lnTo>
                <a:lnTo>
                  <a:pt x="2315" y="24826"/>
                </a:lnTo>
                <a:lnTo>
                  <a:pt x="2412" y="24965"/>
                </a:lnTo>
                <a:lnTo>
                  <a:pt x="2511" y="25103"/>
                </a:lnTo>
                <a:lnTo>
                  <a:pt x="2612" y="25238"/>
                </a:lnTo>
                <a:lnTo>
                  <a:pt x="2715" y="25371"/>
                </a:lnTo>
                <a:lnTo>
                  <a:pt x="2819" y="25503"/>
                </a:lnTo>
                <a:lnTo>
                  <a:pt x="2926" y="25634"/>
                </a:lnTo>
                <a:lnTo>
                  <a:pt x="2953" y="25664"/>
                </a:lnTo>
                <a:lnTo>
                  <a:pt x="2980" y="25693"/>
                </a:lnTo>
                <a:lnTo>
                  <a:pt x="3009" y="25719"/>
                </a:lnTo>
                <a:lnTo>
                  <a:pt x="3037" y="25744"/>
                </a:lnTo>
                <a:lnTo>
                  <a:pt x="3067" y="25768"/>
                </a:lnTo>
                <a:lnTo>
                  <a:pt x="3098" y="25790"/>
                </a:lnTo>
                <a:lnTo>
                  <a:pt x="3129" y="25810"/>
                </a:lnTo>
                <a:lnTo>
                  <a:pt x="3161" y="25828"/>
                </a:lnTo>
                <a:lnTo>
                  <a:pt x="3195" y="25845"/>
                </a:lnTo>
                <a:lnTo>
                  <a:pt x="3228" y="25860"/>
                </a:lnTo>
                <a:lnTo>
                  <a:pt x="3262" y="25874"/>
                </a:lnTo>
                <a:lnTo>
                  <a:pt x="3297" y="25886"/>
                </a:lnTo>
                <a:lnTo>
                  <a:pt x="3331" y="25896"/>
                </a:lnTo>
                <a:lnTo>
                  <a:pt x="3367" y="25904"/>
                </a:lnTo>
                <a:lnTo>
                  <a:pt x="3401" y="25911"/>
                </a:lnTo>
                <a:lnTo>
                  <a:pt x="3437" y="25915"/>
                </a:lnTo>
                <a:lnTo>
                  <a:pt x="3474" y="25919"/>
                </a:lnTo>
                <a:lnTo>
                  <a:pt x="3509" y="25920"/>
                </a:lnTo>
                <a:lnTo>
                  <a:pt x="3546" y="25920"/>
                </a:lnTo>
                <a:lnTo>
                  <a:pt x="3581" y="25918"/>
                </a:lnTo>
                <a:lnTo>
                  <a:pt x="3617" y="25914"/>
                </a:lnTo>
                <a:lnTo>
                  <a:pt x="3654" y="25909"/>
                </a:lnTo>
                <a:lnTo>
                  <a:pt x="3689" y="25902"/>
                </a:lnTo>
                <a:lnTo>
                  <a:pt x="3725" y="25892"/>
                </a:lnTo>
                <a:lnTo>
                  <a:pt x="3760" y="25881"/>
                </a:lnTo>
                <a:lnTo>
                  <a:pt x="3796" y="25868"/>
                </a:lnTo>
                <a:lnTo>
                  <a:pt x="3830" y="25855"/>
                </a:lnTo>
                <a:lnTo>
                  <a:pt x="3865" y="25838"/>
                </a:lnTo>
                <a:lnTo>
                  <a:pt x="3899" y="25820"/>
                </a:lnTo>
                <a:lnTo>
                  <a:pt x="3933" y="25801"/>
                </a:lnTo>
                <a:lnTo>
                  <a:pt x="3966" y="25779"/>
                </a:lnTo>
                <a:lnTo>
                  <a:pt x="3998" y="25755"/>
                </a:lnTo>
                <a:lnTo>
                  <a:pt x="4004" y="25750"/>
                </a:lnTo>
                <a:lnTo>
                  <a:pt x="4011" y="25746"/>
                </a:lnTo>
                <a:lnTo>
                  <a:pt x="4016" y="25741"/>
                </a:lnTo>
                <a:lnTo>
                  <a:pt x="4022" y="25735"/>
                </a:lnTo>
                <a:lnTo>
                  <a:pt x="4052" y="25710"/>
                </a:lnTo>
                <a:lnTo>
                  <a:pt x="4081" y="25684"/>
                </a:lnTo>
                <a:lnTo>
                  <a:pt x="4107" y="25656"/>
                </a:lnTo>
                <a:lnTo>
                  <a:pt x="4133" y="25627"/>
                </a:lnTo>
                <a:lnTo>
                  <a:pt x="4157" y="25597"/>
                </a:lnTo>
                <a:lnTo>
                  <a:pt x="4182" y="25566"/>
                </a:lnTo>
                <a:lnTo>
                  <a:pt x="4203" y="25534"/>
                </a:lnTo>
                <a:lnTo>
                  <a:pt x="4224" y="25501"/>
                </a:lnTo>
                <a:lnTo>
                  <a:pt x="4244" y="25468"/>
                </a:lnTo>
                <a:lnTo>
                  <a:pt x="4262" y="25433"/>
                </a:lnTo>
                <a:lnTo>
                  <a:pt x="4279" y="25399"/>
                </a:lnTo>
                <a:lnTo>
                  <a:pt x="4294" y="25363"/>
                </a:lnTo>
                <a:lnTo>
                  <a:pt x="4309" y="25327"/>
                </a:lnTo>
                <a:lnTo>
                  <a:pt x="4322" y="25290"/>
                </a:lnTo>
                <a:lnTo>
                  <a:pt x="4333" y="25252"/>
                </a:lnTo>
                <a:lnTo>
                  <a:pt x="4343" y="25214"/>
                </a:lnTo>
                <a:lnTo>
                  <a:pt x="4351" y="25176"/>
                </a:lnTo>
                <a:lnTo>
                  <a:pt x="4359" y="25137"/>
                </a:lnTo>
                <a:lnTo>
                  <a:pt x="4365" y="25098"/>
                </a:lnTo>
                <a:lnTo>
                  <a:pt x="4370" y="25059"/>
                </a:lnTo>
                <a:lnTo>
                  <a:pt x="4372" y="25020"/>
                </a:lnTo>
                <a:lnTo>
                  <a:pt x="4374" y="24981"/>
                </a:lnTo>
                <a:lnTo>
                  <a:pt x="4374" y="24942"/>
                </a:lnTo>
                <a:lnTo>
                  <a:pt x="4373" y="24902"/>
                </a:lnTo>
                <a:lnTo>
                  <a:pt x="4370" y="24863"/>
                </a:lnTo>
                <a:lnTo>
                  <a:pt x="4365" y="24824"/>
                </a:lnTo>
                <a:lnTo>
                  <a:pt x="4359" y="24784"/>
                </a:lnTo>
                <a:lnTo>
                  <a:pt x="4353" y="24746"/>
                </a:lnTo>
                <a:lnTo>
                  <a:pt x="4343" y="24707"/>
                </a:lnTo>
                <a:lnTo>
                  <a:pt x="4333" y="24668"/>
                </a:lnTo>
                <a:lnTo>
                  <a:pt x="4320" y="24630"/>
                </a:lnTo>
                <a:lnTo>
                  <a:pt x="4307" y="24592"/>
                </a:lnTo>
                <a:lnTo>
                  <a:pt x="4260" y="24470"/>
                </a:lnTo>
                <a:lnTo>
                  <a:pt x="4215" y="24347"/>
                </a:lnTo>
                <a:lnTo>
                  <a:pt x="4171" y="24225"/>
                </a:lnTo>
                <a:lnTo>
                  <a:pt x="4130" y="24102"/>
                </a:lnTo>
                <a:lnTo>
                  <a:pt x="4090" y="23979"/>
                </a:lnTo>
                <a:lnTo>
                  <a:pt x="4051" y="23855"/>
                </a:lnTo>
                <a:lnTo>
                  <a:pt x="4014" y="23732"/>
                </a:lnTo>
                <a:lnTo>
                  <a:pt x="3978" y="23608"/>
                </a:lnTo>
                <a:lnTo>
                  <a:pt x="3945" y="23485"/>
                </a:lnTo>
                <a:lnTo>
                  <a:pt x="3913" y="23361"/>
                </a:lnTo>
                <a:lnTo>
                  <a:pt x="3882" y="23237"/>
                </a:lnTo>
                <a:lnTo>
                  <a:pt x="3853" y="23113"/>
                </a:lnTo>
                <a:lnTo>
                  <a:pt x="3826" y="22989"/>
                </a:lnTo>
                <a:lnTo>
                  <a:pt x="3801" y="22865"/>
                </a:lnTo>
                <a:lnTo>
                  <a:pt x="3776" y="22741"/>
                </a:lnTo>
                <a:lnTo>
                  <a:pt x="3754" y="22617"/>
                </a:lnTo>
                <a:lnTo>
                  <a:pt x="3732" y="22493"/>
                </a:lnTo>
                <a:lnTo>
                  <a:pt x="3712" y="22369"/>
                </a:lnTo>
                <a:lnTo>
                  <a:pt x="3694" y="22246"/>
                </a:lnTo>
                <a:lnTo>
                  <a:pt x="3678" y="22122"/>
                </a:lnTo>
                <a:lnTo>
                  <a:pt x="3662" y="21998"/>
                </a:lnTo>
                <a:lnTo>
                  <a:pt x="3648" y="21874"/>
                </a:lnTo>
                <a:lnTo>
                  <a:pt x="3636" y="21750"/>
                </a:lnTo>
                <a:lnTo>
                  <a:pt x="3625" y="21626"/>
                </a:lnTo>
                <a:lnTo>
                  <a:pt x="3616" y="21502"/>
                </a:lnTo>
                <a:lnTo>
                  <a:pt x="3608" y="21378"/>
                </a:lnTo>
                <a:lnTo>
                  <a:pt x="3601" y="21254"/>
                </a:lnTo>
                <a:lnTo>
                  <a:pt x="3596" y="21131"/>
                </a:lnTo>
                <a:lnTo>
                  <a:pt x="3593" y="21007"/>
                </a:lnTo>
                <a:lnTo>
                  <a:pt x="3591" y="20884"/>
                </a:lnTo>
                <a:lnTo>
                  <a:pt x="3589" y="20760"/>
                </a:lnTo>
                <a:lnTo>
                  <a:pt x="3589" y="20637"/>
                </a:lnTo>
                <a:lnTo>
                  <a:pt x="3592" y="20514"/>
                </a:lnTo>
                <a:lnTo>
                  <a:pt x="3595" y="20392"/>
                </a:lnTo>
                <a:lnTo>
                  <a:pt x="3600" y="20269"/>
                </a:lnTo>
                <a:lnTo>
                  <a:pt x="3605" y="20147"/>
                </a:lnTo>
                <a:lnTo>
                  <a:pt x="3612" y="20024"/>
                </a:lnTo>
                <a:lnTo>
                  <a:pt x="3620" y="19903"/>
                </a:lnTo>
                <a:lnTo>
                  <a:pt x="3631" y="19781"/>
                </a:lnTo>
                <a:lnTo>
                  <a:pt x="3642" y="19659"/>
                </a:lnTo>
                <a:lnTo>
                  <a:pt x="3654" y="19539"/>
                </a:lnTo>
                <a:lnTo>
                  <a:pt x="3667" y="19417"/>
                </a:lnTo>
                <a:lnTo>
                  <a:pt x="3682" y="19297"/>
                </a:lnTo>
                <a:lnTo>
                  <a:pt x="3698" y="19176"/>
                </a:lnTo>
                <a:lnTo>
                  <a:pt x="3716" y="19055"/>
                </a:lnTo>
                <a:lnTo>
                  <a:pt x="3735" y="18936"/>
                </a:lnTo>
                <a:lnTo>
                  <a:pt x="3755" y="18817"/>
                </a:lnTo>
                <a:lnTo>
                  <a:pt x="3775" y="18697"/>
                </a:lnTo>
                <a:lnTo>
                  <a:pt x="3798" y="18578"/>
                </a:lnTo>
                <a:lnTo>
                  <a:pt x="3821" y="18460"/>
                </a:lnTo>
                <a:lnTo>
                  <a:pt x="3846" y="18341"/>
                </a:lnTo>
                <a:lnTo>
                  <a:pt x="3872" y="18223"/>
                </a:lnTo>
                <a:lnTo>
                  <a:pt x="3899" y="18106"/>
                </a:lnTo>
                <a:lnTo>
                  <a:pt x="3927" y="17989"/>
                </a:lnTo>
                <a:lnTo>
                  <a:pt x="3957" y="17872"/>
                </a:lnTo>
                <a:lnTo>
                  <a:pt x="3988" y="17756"/>
                </a:lnTo>
                <a:lnTo>
                  <a:pt x="4019" y="17640"/>
                </a:lnTo>
                <a:lnTo>
                  <a:pt x="4052" y="17525"/>
                </a:lnTo>
                <a:lnTo>
                  <a:pt x="4085" y="17409"/>
                </a:lnTo>
                <a:lnTo>
                  <a:pt x="4120" y="17296"/>
                </a:lnTo>
                <a:lnTo>
                  <a:pt x="4156" y="17181"/>
                </a:lnTo>
                <a:lnTo>
                  <a:pt x="4193" y="17067"/>
                </a:lnTo>
                <a:lnTo>
                  <a:pt x="4231" y="16955"/>
                </a:lnTo>
                <a:lnTo>
                  <a:pt x="4271" y="16842"/>
                </a:lnTo>
                <a:lnTo>
                  <a:pt x="4311" y="16730"/>
                </a:lnTo>
                <a:lnTo>
                  <a:pt x="4353" y="16618"/>
                </a:lnTo>
                <a:lnTo>
                  <a:pt x="4394" y="16507"/>
                </a:lnTo>
                <a:lnTo>
                  <a:pt x="4437" y="16397"/>
                </a:lnTo>
                <a:lnTo>
                  <a:pt x="4482" y="16287"/>
                </a:lnTo>
                <a:lnTo>
                  <a:pt x="4527" y="16178"/>
                </a:lnTo>
                <a:lnTo>
                  <a:pt x="4574" y="16069"/>
                </a:lnTo>
                <a:lnTo>
                  <a:pt x="4621" y="15961"/>
                </a:lnTo>
                <a:lnTo>
                  <a:pt x="4669" y="15853"/>
                </a:lnTo>
                <a:lnTo>
                  <a:pt x="4719" y="15746"/>
                </a:lnTo>
                <a:lnTo>
                  <a:pt x="4769" y="15639"/>
                </a:lnTo>
                <a:lnTo>
                  <a:pt x="4820" y="15534"/>
                </a:lnTo>
                <a:lnTo>
                  <a:pt x="4871" y="15428"/>
                </a:lnTo>
                <a:lnTo>
                  <a:pt x="4925" y="15324"/>
                </a:lnTo>
                <a:lnTo>
                  <a:pt x="4979" y="15220"/>
                </a:lnTo>
                <a:lnTo>
                  <a:pt x="5033" y="15117"/>
                </a:lnTo>
                <a:lnTo>
                  <a:pt x="5089" y="15015"/>
                </a:lnTo>
                <a:lnTo>
                  <a:pt x="5145" y="14913"/>
                </a:lnTo>
                <a:lnTo>
                  <a:pt x="5203" y="14812"/>
                </a:lnTo>
                <a:lnTo>
                  <a:pt x="5261" y="14712"/>
                </a:lnTo>
                <a:lnTo>
                  <a:pt x="5320" y="14612"/>
                </a:lnTo>
                <a:lnTo>
                  <a:pt x="5381" y="14513"/>
                </a:lnTo>
                <a:lnTo>
                  <a:pt x="5442" y="14414"/>
                </a:lnTo>
                <a:lnTo>
                  <a:pt x="5502" y="14317"/>
                </a:lnTo>
                <a:lnTo>
                  <a:pt x="5565" y="14220"/>
                </a:lnTo>
                <a:lnTo>
                  <a:pt x="5629" y="14125"/>
                </a:lnTo>
                <a:lnTo>
                  <a:pt x="5692" y="14030"/>
                </a:lnTo>
                <a:lnTo>
                  <a:pt x="5757" y="13936"/>
                </a:lnTo>
                <a:lnTo>
                  <a:pt x="5822" y="13843"/>
                </a:lnTo>
                <a:lnTo>
                  <a:pt x="5889" y="13750"/>
                </a:lnTo>
                <a:lnTo>
                  <a:pt x="5956" y="13658"/>
                </a:lnTo>
                <a:lnTo>
                  <a:pt x="6023" y="13567"/>
                </a:lnTo>
                <a:lnTo>
                  <a:pt x="6092" y="13478"/>
                </a:lnTo>
                <a:lnTo>
                  <a:pt x="6161" y="13388"/>
                </a:lnTo>
                <a:lnTo>
                  <a:pt x="6231" y="13300"/>
                </a:lnTo>
                <a:lnTo>
                  <a:pt x="6302" y="13213"/>
                </a:lnTo>
                <a:lnTo>
                  <a:pt x="6373" y="13126"/>
                </a:lnTo>
                <a:lnTo>
                  <a:pt x="6446" y="13040"/>
                </a:lnTo>
                <a:lnTo>
                  <a:pt x="6518" y="12957"/>
                </a:lnTo>
                <a:lnTo>
                  <a:pt x="6591" y="12873"/>
                </a:lnTo>
                <a:lnTo>
                  <a:pt x="6666" y="12790"/>
                </a:lnTo>
                <a:lnTo>
                  <a:pt x="6740" y="12709"/>
                </a:lnTo>
                <a:lnTo>
                  <a:pt x="6815" y="12627"/>
                </a:lnTo>
                <a:lnTo>
                  <a:pt x="6892" y="12548"/>
                </a:lnTo>
                <a:lnTo>
                  <a:pt x="6968" y="12469"/>
                </a:lnTo>
                <a:lnTo>
                  <a:pt x="7045" y="12391"/>
                </a:lnTo>
                <a:lnTo>
                  <a:pt x="7123" y="12314"/>
                </a:lnTo>
                <a:lnTo>
                  <a:pt x="7201" y="12238"/>
                </a:lnTo>
                <a:lnTo>
                  <a:pt x="7280" y="12163"/>
                </a:lnTo>
                <a:lnTo>
                  <a:pt x="7359" y="12090"/>
                </a:lnTo>
                <a:lnTo>
                  <a:pt x="7439" y="12018"/>
                </a:lnTo>
                <a:lnTo>
                  <a:pt x="7520" y="11946"/>
                </a:lnTo>
                <a:lnTo>
                  <a:pt x="7601" y="11875"/>
                </a:lnTo>
                <a:lnTo>
                  <a:pt x="7683" y="11806"/>
                </a:lnTo>
                <a:lnTo>
                  <a:pt x="7764" y="11737"/>
                </a:lnTo>
                <a:lnTo>
                  <a:pt x="7847" y="11671"/>
                </a:lnTo>
                <a:lnTo>
                  <a:pt x="7930" y="11604"/>
                </a:lnTo>
                <a:lnTo>
                  <a:pt x="8014" y="11540"/>
                </a:lnTo>
                <a:lnTo>
                  <a:pt x="8098" y="11477"/>
                </a:lnTo>
                <a:lnTo>
                  <a:pt x="8182" y="11414"/>
                </a:lnTo>
                <a:lnTo>
                  <a:pt x="8267" y="11353"/>
                </a:lnTo>
                <a:lnTo>
                  <a:pt x="8353" y="11292"/>
                </a:lnTo>
                <a:lnTo>
                  <a:pt x="8439" y="11234"/>
                </a:lnTo>
                <a:lnTo>
                  <a:pt x="8525" y="11175"/>
                </a:lnTo>
                <a:close/>
              </a:path>
            </a:pathLst>
          </a:custGeom>
          <a:gradFill flip="none" rotWithShape="1">
            <a:gsLst>
              <a:gs pos="0">
                <a:schemeClr val="accent1">
                  <a:alpha val="0"/>
                </a:schemeClr>
              </a:gs>
              <a:gs pos="100000">
                <a:schemeClr val="accent1"/>
              </a:gs>
            </a:gsLst>
            <a:lin ang="16200000" scaled="1"/>
            <a:tileRect/>
          </a:gradFill>
          <a:ln>
            <a:noFill/>
          </a:ln>
        </p:spPr>
        <p:txBody>
          <a:bodyPr wrap="square" lIns="189000" rIns="108000" bIns="486000" anchor="ctr">
            <a:normAutofit/>
          </a:bodyPr>
          <a:lstStyle/>
          <a:p>
            <a:pPr algn="r"/>
            <a:r>
              <a:rPr lang="en-US" altLang="zh-CN" b="1" dirty="0">
                <a:solidFill>
                  <a:schemeClr val="bg1"/>
                </a:solidFill>
                <a:sym typeface="Arial" panose="020B0604020202020204" pitchFamily="34" charset="0"/>
              </a:rPr>
              <a:t>01</a:t>
            </a:r>
            <a:endParaRPr lang="zh-CN" altLang="en-US" b="1" dirty="0">
              <a:solidFill>
                <a:schemeClr val="bg1"/>
              </a:solidFill>
              <a:sym typeface="Arial" panose="020B0604020202020204" pitchFamily="34" charset="0"/>
            </a:endParaRPr>
          </a:p>
        </p:txBody>
      </p:sp>
      <p:sp>
        <p:nvSpPr>
          <p:cNvPr id="90" name="KSO_Shape"/>
          <p:cNvSpPr/>
          <p:nvPr>
            <p:custDataLst>
              <p:tags r:id="rId3"/>
            </p:custDataLst>
          </p:nvPr>
        </p:nvSpPr>
        <p:spPr bwMode="auto">
          <a:xfrm rot="17280000">
            <a:off x="3249930" y="1872615"/>
            <a:ext cx="965200" cy="1481455"/>
          </a:xfrm>
          <a:custGeom>
            <a:avLst/>
            <a:gdLst>
              <a:gd name="T0" fmla="*/ 125565407 w 16896"/>
              <a:gd name="T1" fmla="*/ 125601089 h 25920"/>
              <a:gd name="T2" fmla="*/ 125565407 w 16896"/>
              <a:gd name="T3" fmla="*/ 125601089 h 25920"/>
              <a:gd name="T4" fmla="*/ 125565407 w 16896"/>
              <a:gd name="T5" fmla="*/ 125601089 h 25920"/>
              <a:gd name="T6" fmla="*/ 125565407 w 16896"/>
              <a:gd name="T7" fmla="*/ 125601089 h 25920"/>
              <a:gd name="T8" fmla="*/ 125565407 w 16896"/>
              <a:gd name="T9" fmla="*/ 125601089 h 25920"/>
              <a:gd name="T10" fmla="*/ 125565407 w 16896"/>
              <a:gd name="T11" fmla="*/ 125601089 h 25920"/>
              <a:gd name="T12" fmla="*/ 125565407 w 16896"/>
              <a:gd name="T13" fmla="*/ 125601089 h 25920"/>
              <a:gd name="T14" fmla="*/ 125565407 w 16896"/>
              <a:gd name="T15" fmla="*/ 125601089 h 25920"/>
              <a:gd name="T16" fmla="*/ 125565407 w 16896"/>
              <a:gd name="T17" fmla="*/ 125601089 h 25920"/>
              <a:gd name="T18" fmla="*/ 125565407 w 16896"/>
              <a:gd name="T19" fmla="*/ 125601089 h 25920"/>
              <a:gd name="T20" fmla="*/ 125565407 w 16896"/>
              <a:gd name="T21" fmla="*/ 125601089 h 25920"/>
              <a:gd name="T22" fmla="*/ 125565407 w 16896"/>
              <a:gd name="T23" fmla="*/ 125601089 h 25920"/>
              <a:gd name="T24" fmla="*/ 125565407 w 16896"/>
              <a:gd name="T25" fmla="*/ 125601089 h 25920"/>
              <a:gd name="T26" fmla="*/ 125565407 w 16896"/>
              <a:gd name="T27" fmla="*/ 125601089 h 25920"/>
              <a:gd name="T28" fmla="*/ 125565407 w 16896"/>
              <a:gd name="T29" fmla="*/ 125601089 h 25920"/>
              <a:gd name="T30" fmla="*/ 125565407 w 16896"/>
              <a:gd name="T31" fmla="*/ 125601089 h 25920"/>
              <a:gd name="T32" fmla="*/ 125565407 w 16896"/>
              <a:gd name="T33" fmla="*/ 125601089 h 25920"/>
              <a:gd name="T34" fmla="*/ 125565407 w 16896"/>
              <a:gd name="T35" fmla="*/ 125601089 h 25920"/>
              <a:gd name="T36" fmla="*/ 125565407 w 16896"/>
              <a:gd name="T37" fmla="*/ 125601089 h 25920"/>
              <a:gd name="T38" fmla="*/ 125565407 w 16896"/>
              <a:gd name="T39" fmla="*/ 125601089 h 25920"/>
              <a:gd name="T40" fmla="*/ 125565407 w 16896"/>
              <a:gd name="T41" fmla="*/ 125601089 h 25920"/>
              <a:gd name="T42" fmla="*/ 125565407 w 16896"/>
              <a:gd name="T43" fmla="*/ 125601089 h 25920"/>
              <a:gd name="T44" fmla="*/ 125565407 w 16896"/>
              <a:gd name="T45" fmla="*/ 125601089 h 25920"/>
              <a:gd name="T46" fmla="*/ 125565407 w 16896"/>
              <a:gd name="T47" fmla="*/ 125601089 h 25920"/>
              <a:gd name="T48" fmla="*/ 125565407 w 16896"/>
              <a:gd name="T49" fmla="*/ 125601089 h 25920"/>
              <a:gd name="T50" fmla="*/ 125565407 w 16896"/>
              <a:gd name="T51" fmla="*/ 125601089 h 25920"/>
              <a:gd name="T52" fmla="*/ 125565407 w 16896"/>
              <a:gd name="T53" fmla="*/ 125601089 h 25920"/>
              <a:gd name="T54" fmla="*/ 125565407 w 16896"/>
              <a:gd name="T55" fmla="*/ 125601089 h 25920"/>
              <a:gd name="T56" fmla="*/ 125565407 w 16896"/>
              <a:gd name="T57" fmla="*/ 125601089 h 25920"/>
              <a:gd name="T58" fmla="*/ 125565407 w 16896"/>
              <a:gd name="T59" fmla="*/ 125601089 h 25920"/>
              <a:gd name="T60" fmla="*/ 125565407 w 16896"/>
              <a:gd name="T61" fmla="*/ 125601089 h 25920"/>
              <a:gd name="T62" fmla="*/ 125565407 w 16896"/>
              <a:gd name="T63" fmla="*/ 125601089 h 25920"/>
              <a:gd name="T64" fmla="*/ 125565407 w 16896"/>
              <a:gd name="T65" fmla="*/ 125601089 h 25920"/>
              <a:gd name="T66" fmla="*/ 125565407 w 16896"/>
              <a:gd name="T67" fmla="*/ 125601089 h 25920"/>
              <a:gd name="T68" fmla="*/ 125565407 w 16896"/>
              <a:gd name="T69" fmla="*/ 125601089 h 25920"/>
              <a:gd name="T70" fmla="*/ 125565407 w 16896"/>
              <a:gd name="T71" fmla="*/ 125601089 h 25920"/>
              <a:gd name="T72" fmla="*/ 125565407 w 16896"/>
              <a:gd name="T73" fmla="*/ 125601089 h 25920"/>
              <a:gd name="T74" fmla="*/ 125565407 w 16896"/>
              <a:gd name="T75" fmla="*/ 125601089 h 25920"/>
              <a:gd name="T76" fmla="*/ 125565407 w 16896"/>
              <a:gd name="T77" fmla="*/ 125601089 h 25920"/>
              <a:gd name="T78" fmla="*/ 125565407 w 16896"/>
              <a:gd name="T79" fmla="*/ 125601089 h 25920"/>
              <a:gd name="T80" fmla="*/ 125565407 w 16896"/>
              <a:gd name="T81" fmla="*/ 125601089 h 25920"/>
              <a:gd name="T82" fmla="*/ 125565407 w 16896"/>
              <a:gd name="T83" fmla="*/ 125601089 h 25920"/>
              <a:gd name="T84" fmla="*/ 125565407 w 16896"/>
              <a:gd name="T85" fmla="*/ 125601089 h 25920"/>
              <a:gd name="T86" fmla="*/ 125565407 w 16896"/>
              <a:gd name="T87" fmla="*/ 125601089 h 25920"/>
              <a:gd name="T88" fmla="*/ 125565407 w 16896"/>
              <a:gd name="T89" fmla="*/ 125601089 h 25920"/>
              <a:gd name="T90" fmla="*/ 125565407 w 16896"/>
              <a:gd name="T91" fmla="*/ 125601089 h 25920"/>
              <a:gd name="T92" fmla="*/ 125565407 w 16896"/>
              <a:gd name="T93" fmla="*/ 125601089 h 25920"/>
              <a:gd name="T94" fmla="*/ 125565407 w 16896"/>
              <a:gd name="T95" fmla="*/ 125601089 h 25920"/>
              <a:gd name="T96" fmla="*/ 125565407 w 16896"/>
              <a:gd name="T97" fmla="*/ 125601089 h 25920"/>
              <a:gd name="T98" fmla="*/ 125565407 w 16896"/>
              <a:gd name="T99" fmla="*/ 125601089 h 25920"/>
              <a:gd name="T100" fmla="*/ 125565407 w 16896"/>
              <a:gd name="T101" fmla="*/ 125601089 h 25920"/>
              <a:gd name="T102" fmla="*/ 125565407 w 16896"/>
              <a:gd name="T103" fmla="*/ 125601089 h 25920"/>
              <a:gd name="T104" fmla="*/ 125565407 w 16896"/>
              <a:gd name="T105" fmla="*/ 125601089 h 25920"/>
              <a:gd name="T106" fmla="*/ 125565407 w 16896"/>
              <a:gd name="T107" fmla="*/ 125601089 h 25920"/>
              <a:gd name="T108" fmla="*/ 125565407 w 16896"/>
              <a:gd name="T109" fmla="*/ 125601089 h 25920"/>
              <a:gd name="T110" fmla="*/ 125565407 w 16896"/>
              <a:gd name="T111" fmla="*/ 125601089 h 25920"/>
              <a:gd name="T112" fmla="*/ 125565407 w 16896"/>
              <a:gd name="T113" fmla="*/ 125601089 h 25920"/>
              <a:gd name="T114" fmla="*/ 125565407 w 16896"/>
              <a:gd name="T115" fmla="*/ 125601089 h 25920"/>
              <a:gd name="T116" fmla="*/ 125565407 w 16896"/>
              <a:gd name="T117" fmla="*/ 125601089 h 25920"/>
              <a:gd name="T118" fmla="*/ 125565407 w 16896"/>
              <a:gd name="T119" fmla="*/ 125601089 h 25920"/>
              <a:gd name="T120" fmla="*/ 125565407 w 16896"/>
              <a:gd name="T121" fmla="*/ 125601089 h 2592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6896" h="25920">
                <a:moveTo>
                  <a:pt x="8525" y="11175"/>
                </a:moveTo>
                <a:lnTo>
                  <a:pt x="8525" y="11175"/>
                </a:lnTo>
                <a:lnTo>
                  <a:pt x="8647" y="11097"/>
                </a:lnTo>
                <a:lnTo>
                  <a:pt x="8768" y="11020"/>
                </a:lnTo>
                <a:lnTo>
                  <a:pt x="8891" y="10945"/>
                </a:lnTo>
                <a:lnTo>
                  <a:pt x="9015" y="10874"/>
                </a:lnTo>
                <a:lnTo>
                  <a:pt x="9139" y="10804"/>
                </a:lnTo>
                <a:lnTo>
                  <a:pt x="9264" y="10736"/>
                </a:lnTo>
                <a:lnTo>
                  <a:pt x="9389" y="10672"/>
                </a:lnTo>
                <a:lnTo>
                  <a:pt x="9515" y="10609"/>
                </a:lnTo>
                <a:lnTo>
                  <a:pt x="9763" y="11147"/>
                </a:lnTo>
                <a:lnTo>
                  <a:pt x="10010" y="11686"/>
                </a:lnTo>
                <a:lnTo>
                  <a:pt x="10254" y="12223"/>
                </a:lnTo>
                <a:lnTo>
                  <a:pt x="10496" y="12760"/>
                </a:lnTo>
                <a:lnTo>
                  <a:pt x="10509" y="12788"/>
                </a:lnTo>
                <a:lnTo>
                  <a:pt x="10523" y="12815"/>
                </a:lnTo>
                <a:lnTo>
                  <a:pt x="10539" y="12842"/>
                </a:lnTo>
                <a:lnTo>
                  <a:pt x="10554" y="12868"/>
                </a:lnTo>
                <a:lnTo>
                  <a:pt x="10571" y="12893"/>
                </a:lnTo>
                <a:lnTo>
                  <a:pt x="10589" y="12918"/>
                </a:lnTo>
                <a:lnTo>
                  <a:pt x="10608" y="12940"/>
                </a:lnTo>
                <a:lnTo>
                  <a:pt x="10627" y="12963"/>
                </a:lnTo>
                <a:lnTo>
                  <a:pt x="10647" y="12986"/>
                </a:lnTo>
                <a:lnTo>
                  <a:pt x="10667" y="13007"/>
                </a:lnTo>
                <a:lnTo>
                  <a:pt x="10689" y="13028"/>
                </a:lnTo>
                <a:lnTo>
                  <a:pt x="10712" y="13047"/>
                </a:lnTo>
                <a:lnTo>
                  <a:pt x="10735" y="13067"/>
                </a:lnTo>
                <a:lnTo>
                  <a:pt x="10759" y="13085"/>
                </a:lnTo>
                <a:lnTo>
                  <a:pt x="10783" y="13102"/>
                </a:lnTo>
                <a:lnTo>
                  <a:pt x="10808" y="13118"/>
                </a:lnTo>
                <a:lnTo>
                  <a:pt x="10835" y="13134"/>
                </a:lnTo>
                <a:lnTo>
                  <a:pt x="10861" y="13148"/>
                </a:lnTo>
                <a:lnTo>
                  <a:pt x="10888" y="13162"/>
                </a:lnTo>
                <a:lnTo>
                  <a:pt x="10915" y="13175"/>
                </a:lnTo>
                <a:lnTo>
                  <a:pt x="10943" y="13187"/>
                </a:lnTo>
                <a:lnTo>
                  <a:pt x="10971" y="13198"/>
                </a:lnTo>
                <a:lnTo>
                  <a:pt x="11000" y="13208"/>
                </a:lnTo>
                <a:lnTo>
                  <a:pt x="11030" y="13216"/>
                </a:lnTo>
                <a:lnTo>
                  <a:pt x="11060" y="13224"/>
                </a:lnTo>
                <a:lnTo>
                  <a:pt x="11091" y="13231"/>
                </a:lnTo>
                <a:lnTo>
                  <a:pt x="11121" y="13237"/>
                </a:lnTo>
                <a:lnTo>
                  <a:pt x="11152" y="13242"/>
                </a:lnTo>
                <a:lnTo>
                  <a:pt x="11184" y="13246"/>
                </a:lnTo>
                <a:lnTo>
                  <a:pt x="11215" y="13248"/>
                </a:lnTo>
                <a:lnTo>
                  <a:pt x="11247" y="13250"/>
                </a:lnTo>
                <a:lnTo>
                  <a:pt x="11279" y="13250"/>
                </a:lnTo>
                <a:lnTo>
                  <a:pt x="11314" y="13250"/>
                </a:lnTo>
                <a:lnTo>
                  <a:pt x="11350" y="13248"/>
                </a:lnTo>
                <a:lnTo>
                  <a:pt x="11384" y="13245"/>
                </a:lnTo>
                <a:lnTo>
                  <a:pt x="11420" y="13240"/>
                </a:lnTo>
                <a:lnTo>
                  <a:pt x="11454" y="13236"/>
                </a:lnTo>
                <a:lnTo>
                  <a:pt x="11489" y="13227"/>
                </a:lnTo>
                <a:lnTo>
                  <a:pt x="11522" y="13219"/>
                </a:lnTo>
                <a:lnTo>
                  <a:pt x="11557" y="13210"/>
                </a:lnTo>
                <a:lnTo>
                  <a:pt x="11590" y="13200"/>
                </a:lnTo>
                <a:lnTo>
                  <a:pt x="11622" y="13188"/>
                </a:lnTo>
                <a:lnTo>
                  <a:pt x="11654" y="13176"/>
                </a:lnTo>
                <a:lnTo>
                  <a:pt x="11686" y="13161"/>
                </a:lnTo>
                <a:lnTo>
                  <a:pt x="11718" y="13146"/>
                </a:lnTo>
                <a:lnTo>
                  <a:pt x="11749" y="13130"/>
                </a:lnTo>
                <a:lnTo>
                  <a:pt x="11779" y="13113"/>
                </a:lnTo>
                <a:lnTo>
                  <a:pt x="11809" y="13094"/>
                </a:lnTo>
                <a:lnTo>
                  <a:pt x="11833" y="13079"/>
                </a:lnTo>
                <a:lnTo>
                  <a:pt x="11857" y="13062"/>
                </a:lnTo>
                <a:lnTo>
                  <a:pt x="11881" y="13045"/>
                </a:lnTo>
                <a:lnTo>
                  <a:pt x="11904" y="13027"/>
                </a:lnTo>
                <a:lnTo>
                  <a:pt x="11927" y="13008"/>
                </a:lnTo>
                <a:lnTo>
                  <a:pt x="11949" y="12989"/>
                </a:lnTo>
                <a:lnTo>
                  <a:pt x="11970" y="12968"/>
                </a:lnTo>
                <a:lnTo>
                  <a:pt x="11992" y="12947"/>
                </a:lnTo>
                <a:lnTo>
                  <a:pt x="12011" y="12927"/>
                </a:lnTo>
                <a:lnTo>
                  <a:pt x="12031" y="12904"/>
                </a:lnTo>
                <a:lnTo>
                  <a:pt x="12050" y="12882"/>
                </a:lnTo>
                <a:lnTo>
                  <a:pt x="12068" y="12859"/>
                </a:lnTo>
                <a:lnTo>
                  <a:pt x="12086" y="12835"/>
                </a:lnTo>
                <a:lnTo>
                  <a:pt x="12103" y="12811"/>
                </a:lnTo>
                <a:lnTo>
                  <a:pt x="12119" y="12786"/>
                </a:lnTo>
                <a:lnTo>
                  <a:pt x="12134" y="12760"/>
                </a:lnTo>
                <a:lnTo>
                  <a:pt x="12437" y="12244"/>
                </a:lnTo>
                <a:lnTo>
                  <a:pt x="12737" y="11725"/>
                </a:lnTo>
                <a:lnTo>
                  <a:pt x="13037" y="11207"/>
                </a:lnTo>
                <a:lnTo>
                  <a:pt x="13334" y="10687"/>
                </a:lnTo>
                <a:lnTo>
                  <a:pt x="13629" y="10167"/>
                </a:lnTo>
                <a:lnTo>
                  <a:pt x="13924" y="9646"/>
                </a:lnTo>
                <a:lnTo>
                  <a:pt x="14217" y="9125"/>
                </a:lnTo>
                <a:lnTo>
                  <a:pt x="14508" y="8603"/>
                </a:lnTo>
                <a:lnTo>
                  <a:pt x="14797" y="8079"/>
                </a:lnTo>
                <a:lnTo>
                  <a:pt x="15085" y="7556"/>
                </a:lnTo>
                <a:lnTo>
                  <a:pt x="15372" y="7031"/>
                </a:lnTo>
                <a:lnTo>
                  <a:pt x="15658" y="6505"/>
                </a:lnTo>
                <a:lnTo>
                  <a:pt x="15942" y="5981"/>
                </a:lnTo>
                <a:lnTo>
                  <a:pt x="16226" y="5454"/>
                </a:lnTo>
                <a:lnTo>
                  <a:pt x="16508" y="4928"/>
                </a:lnTo>
                <a:lnTo>
                  <a:pt x="16789" y="4400"/>
                </a:lnTo>
                <a:lnTo>
                  <a:pt x="16812" y="4355"/>
                </a:lnTo>
                <a:lnTo>
                  <a:pt x="16832" y="4308"/>
                </a:lnTo>
                <a:lnTo>
                  <a:pt x="16849" y="4261"/>
                </a:lnTo>
                <a:lnTo>
                  <a:pt x="16864" y="4213"/>
                </a:lnTo>
                <a:lnTo>
                  <a:pt x="16875" y="4165"/>
                </a:lnTo>
                <a:lnTo>
                  <a:pt x="16885" y="4115"/>
                </a:lnTo>
                <a:lnTo>
                  <a:pt x="16891" y="4067"/>
                </a:lnTo>
                <a:lnTo>
                  <a:pt x="16895" y="4018"/>
                </a:lnTo>
                <a:lnTo>
                  <a:pt x="16896" y="3967"/>
                </a:lnTo>
                <a:lnTo>
                  <a:pt x="16895" y="3918"/>
                </a:lnTo>
                <a:lnTo>
                  <a:pt x="16890" y="3868"/>
                </a:lnTo>
                <a:lnTo>
                  <a:pt x="16888" y="3844"/>
                </a:lnTo>
                <a:lnTo>
                  <a:pt x="16883" y="3820"/>
                </a:lnTo>
                <a:lnTo>
                  <a:pt x="16879" y="3795"/>
                </a:lnTo>
                <a:lnTo>
                  <a:pt x="16874" y="3771"/>
                </a:lnTo>
                <a:lnTo>
                  <a:pt x="16868" y="3747"/>
                </a:lnTo>
                <a:lnTo>
                  <a:pt x="16862" y="3723"/>
                </a:lnTo>
                <a:lnTo>
                  <a:pt x="16855" y="3699"/>
                </a:lnTo>
                <a:lnTo>
                  <a:pt x="16847" y="3676"/>
                </a:lnTo>
                <a:lnTo>
                  <a:pt x="16837" y="3652"/>
                </a:lnTo>
                <a:lnTo>
                  <a:pt x="16828" y="3629"/>
                </a:lnTo>
                <a:lnTo>
                  <a:pt x="16818" y="3606"/>
                </a:lnTo>
                <a:lnTo>
                  <a:pt x="16808" y="3583"/>
                </a:lnTo>
                <a:lnTo>
                  <a:pt x="16796" y="3560"/>
                </a:lnTo>
                <a:lnTo>
                  <a:pt x="16785" y="3538"/>
                </a:lnTo>
                <a:lnTo>
                  <a:pt x="16772" y="3516"/>
                </a:lnTo>
                <a:lnTo>
                  <a:pt x="16759" y="3495"/>
                </a:lnTo>
                <a:lnTo>
                  <a:pt x="16732" y="3454"/>
                </a:lnTo>
                <a:lnTo>
                  <a:pt x="16702" y="3414"/>
                </a:lnTo>
                <a:lnTo>
                  <a:pt x="16670" y="3376"/>
                </a:lnTo>
                <a:lnTo>
                  <a:pt x="16637" y="3340"/>
                </a:lnTo>
                <a:lnTo>
                  <a:pt x="16601" y="3306"/>
                </a:lnTo>
                <a:lnTo>
                  <a:pt x="16563" y="3274"/>
                </a:lnTo>
                <a:lnTo>
                  <a:pt x="16524" y="3244"/>
                </a:lnTo>
                <a:lnTo>
                  <a:pt x="16483" y="3216"/>
                </a:lnTo>
                <a:lnTo>
                  <a:pt x="16440" y="3190"/>
                </a:lnTo>
                <a:lnTo>
                  <a:pt x="16419" y="3179"/>
                </a:lnTo>
                <a:lnTo>
                  <a:pt x="16397" y="3167"/>
                </a:lnTo>
                <a:lnTo>
                  <a:pt x="16374" y="3156"/>
                </a:lnTo>
                <a:lnTo>
                  <a:pt x="16351" y="3145"/>
                </a:lnTo>
                <a:lnTo>
                  <a:pt x="16328" y="3136"/>
                </a:lnTo>
                <a:lnTo>
                  <a:pt x="16304" y="3127"/>
                </a:lnTo>
                <a:lnTo>
                  <a:pt x="16280" y="3119"/>
                </a:lnTo>
                <a:lnTo>
                  <a:pt x="16256" y="3111"/>
                </a:lnTo>
                <a:lnTo>
                  <a:pt x="11200" y="1575"/>
                </a:lnTo>
                <a:lnTo>
                  <a:pt x="6147" y="39"/>
                </a:lnTo>
                <a:lnTo>
                  <a:pt x="6122" y="32"/>
                </a:lnTo>
                <a:lnTo>
                  <a:pt x="6097" y="25"/>
                </a:lnTo>
                <a:lnTo>
                  <a:pt x="6070" y="20"/>
                </a:lnTo>
                <a:lnTo>
                  <a:pt x="6045" y="15"/>
                </a:lnTo>
                <a:lnTo>
                  <a:pt x="6020" y="10"/>
                </a:lnTo>
                <a:lnTo>
                  <a:pt x="5993" y="7"/>
                </a:lnTo>
                <a:lnTo>
                  <a:pt x="5968" y="5"/>
                </a:lnTo>
                <a:lnTo>
                  <a:pt x="5943" y="2"/>
                </a:lnTo>
                <a:lnTo>
                  <a:pt x="5917" y="1"/>
                </a:lnTo>
                <a:lnTo>
                  <a:pt x="5891" y="0"/>
                </a:lnTo>
                <a:lnTo>
                  <a:pt x="5866" y="0"/>
                </a:lnTo>
                <a:lnTo>
                  <a:pt x="5840" y="1"/>
                </a:lnTo>
                <a:lnTo>
                  <a:pt x="5814" y="2"/>
                </a:lnTo>
                <a:lnTo>
                  <a:pt x="5789" y="5"/>
                </a:lnTo>
                <a:lnTo>
                  <a:pt x="5764" y="8"/>
                </a:lnTo>
                <a:lnTo>
                  <a:pt x="5739" y="11"/>
                </a:lnTo>
                <a:lnTo>
                  <a:pt x="5713" y="16"/>
                </a:lnTo>
                <a:lnTo>
                  <a:pt x="5688" y="21"/>
                </a:lnTo>
                <a:lnTo>
                  <a:pt x="5663" y="26"/>
                </a:lnTo>
                <a:lnTo>
                  <a:pt x="5639" y="33"/>
                </a:lnTo>
                <a:lnTo>
                  <a:pt x="5615" y="40"/>
                </a:lnTo>
                <a:lnTo>
                  <a:pt x="5590" y="47"/>
                </a:lnTo>
                <a:lnTo>
                  <a:pt x="5565" y="56"/>
                </a:lnTo>
                <a:lnTo>
                  <a:pt x="5542" y="64"/>
                </a:lnTo>
                <a:lnTo>
                  <a:pt x="5518" y="75"/>
                </a:lnTo>
                <a:lnTo>
                  <a:pt x="5495" y="85"/>
                </a:lnTo>
                <a:lnTo>
                  <a:pt x="5471" y="95"/>
                </a:lnTo>
                <a:lnTo>
                  <a:pt x="5450" y="108"/>
                </a:lnTo>
                <a:lnTo>
                  <a:pt x="5427" y="119"/>
                </a:lnTo>
                <a:lnTo>
                  <a:pt x="5405" y="132"/>
                </a:lnTo>
                <a:lnTo>
                  <a:pt x="5382" y="146"/>
                </a:lnTo>
                <a:lnTo>
                  <a:pt x="5361" y="160"/>
                </a:lnTo>
                <a:lnTo>
                  <a:pt x="5336" y="178"/>
                </a:lnTo>
                <a:lnTo>
                  <a:pt x="5311" y="196"/>
                </a:lnTo>
                <a:lnTo>
                  <a:pt x="5287" y="216"/>
                </a:lnTo>
                <a:lnTo>
                  <a:pt x="5263" y="236"/>
                </a:lnTo>
                <a:lnTo>
                  <a:pt x="5240" y="258"/>
                </a:lnTo>
                <a:lnTo>
                  <a:pt x="5218" y="280"/>
                </a:lnTo>
                <a:lnTo>
                  <a:pt x="5196" y="303"/>
                </a:lnTo>
                <a:lnTo>
                  <a:pt x="5174" y="327"/>
                </a:lnTo>
                <a:lnTo>
                  <a:pt x="5152" y="354"/>
                </a:lnTo>
                <a:lnTo>
                  <a:pt x="5132" y="381"/>
                </a:lnTo>
                <a:lnTo>
                  <a:pt x="5112" y="409"/>
                </a:lnTo>
                <a:lnTo>
                  <a:pt x="5094" y="437"/>
                </a:lnTo>
                <a:lnTo>
                  <a:pt x="5077" y="467"/>
                </a:lnTo>
                <a:lnTo>
                  <a:pt x="5059" y="496"/>
                </a:lnTo>
                <a:lnTo>
                  <a:pt x="5044" y="526"/>
                </a:lnTo>
                <a:lnTo>
                  <a:pt x="5031" y="557"/>
                </a:lnTo>
                <a:lnTo>
                  <a:pt x="5018" y="588"/>
                </a:lnTo>
                <a:lnTo>
                  <a:pt x="5007" y="619"/>
                </a:lnTo>
                <a:lnTo>
                  <a:pt x="4995" y="651"/>
                </a:lnTo>
                <a:lnTo>
                  <a:pt x="4986" y="682"/>
                </a:lnTo>
                <a:lnTo>
                  <a:pt x="4978" y="714"/>
                </a:lnTo>
                <a:lnTo>
                  <a:pt x="4971" y="746"/>
                </a:lnTo>
                <a:lnTo>
                  <a:pt x="4965" y="779"/>
                </a:lnTo>
                <a:lnTo>
                  <a:pt x="4961" y="812"/>
                </a:lnTo>
                <a:lnTo>
                  <a:pt x="4957" y="845"/>
                </a:lnTo>
                <a:lnTo>
                  <a:pt x="4955" y="878"/>
                </a:lnTo>
                <a:lnTo>
                  <a:pt x="4954" y="910"/>
                </a:lnTo>
                <a:lnTo>
                  <a:pt x="4954" y="944"/>
                </a:lnTo>
                <a:lnTo>
                  <a:pt x="4955" y="977"/>
                </a:lnTo>
                <a:lnTo>
                  <a:pt x="4957" y="1010"/>
                </a:lnTo>
                <a:lnTo>
                  <a:pt x="4961" y="1043"/>
                </a:lnTo>
                <a:lnTo>
                  <a:pt x="4965" y="1076"/>
                </a:lnTo>
                <a:lnTo>
                  <a:pt x="4971" y="1109"/>
                </a:lnTo>
                <a:lnTo>
                  <a:pt x="4979" y="1141"/>
                </a:lnTo>
                <a:lnTo>
                  <a:pt x="4987" y="1173"/>
                </a:lnTo>
                <a:lnTo>
                  <a:pt x="4996" y="1205"/>
                </a:lnTo>
                <a:lnTo>
                  <a:pt x="5008" y="1237"/>
                </a:lnTo>
                <a:lnTo>
                  <a:pt x="5020" y="1270"/>
                </a:lnTo>
                <a:lnTo>
                  <a:pt x="5033" y="1301"/>
                </a:lnTo>
                <a:lnTo>
                  <a:pt x="5048" y="1332"/>
                </a:lnTo>
                <a:lnTo>
                  <a:pt x="5630" y="2512"/>
                </a:lnTo>
                <a:lnTo>
                  <a:pt x="6209" y="3691"/>
                </a:lnTo>
                <a:lnTo>
                  <a:pt x="6054" y="3817"/>
                </a:lnTo>
                <a:lnTo>
                  <a:pt x="5901" y="3945"/>
                </a:lnTo>
                <a:lnTo>
                  <a:pt x="5749" y="4076"/>
                </a:lnTo>
                <a:lnTo>
                  <a:pt x="5600" y="4208"/>
                </a:lnTo>
                <a:lnTo>
                  <a:pt x="5452" y="4343"/>
                </a:lnTo>
                <a:lnTo>
                  <a:pt x="5306" y="4478"/>
                </a:lnTo>
                <a:lnTo>
                  <a:pt x="5162" y="4616"/>
                </a:lnTo>
                <a:lnTo>
                  <a:pt x="5018" y="4756"/>
                </a:lnTo>
                <a:lnTo>
                  <a:pt x="4877" y="4896"/>
                </a:lnTo>
                <a:lnTo>
                  <a:pt x="4738" y="5039"/>
                </a:lnTo>
                <a:lnTo>
                  <a:pt x="4600" y="5183"/>
                </a:lnTo>
                <a:lnTo>
                  <a:pt x="4465" y="5329"/>
                </a:lnTo>
                <a:lnTo>
                  <a:pt x="4331" y="5477"/>
                </a:lnTo>
                <a:lnTo>
                  <a:pt x="4199" y="5625"/>
                </a:lnTo>
                <a:lnTo>
                  <a:pt x="4069" y="5775"/>
                </a:lnTo>
                <a:lnTo>
                  <a:pt x="3941" y="5928"/>
                </a:lnTo>
                <a:lnTo>
                  <a:pt x="3813" y="6082"/>
                </a:lnTo>
                <a:lnTo>
                  <a:pt x="3689" y="6237"/>
                </a:lnTo>
                <a:lnTo>
                  <a:pt x="3566" y="6393"/>
                </a:lnTo>
                <a:lnTo>
                  <a:pt x="3445" y="6551"/>
                </a:lnTo>
                <a:lnTo>
                  <a:pt x="3327" y="6711"/>
                </a:lnTo>
                <a:lnTo>
                  <a:pt x="3208" y="6871"/>
                </a:lnTo>
                <a:lnTo>
                  <a:pt x="3094" y="7033"/>
                </a:lnTo>
                <a:lnTo>
                  <a:pt x="2980" y="7196"/>
                </a:lnTo>
                <a:lnTo>
                  <a:pt x="2869" y="7362"/>
                </a:lnTo>
                <a:lnTo>
                  <a:pt x="2760" y="7528"/>
                </a:lnTo>
                <a:lnTo>
                  <a:pt x="2652" y="7696"/>
                </a:lnTo>
                <a:lnTo>
                  <a:pt x="2546" y="7864"/>
                </a:lnTo>
                <a:lnTo>
                  <a:pt x="2443" y="8034"/>
                </a:lnTo>
                <a:lnTo>
                  <a:pt x="2341" y="8205"/>
                </a:lnTo>
                <a:lnTo>
                  <a:pt x="2242" y="8379"/>
                </a:lnTo>
                <a:lnTo>
                  <a:pt x="2145" y="8552"/>
                </a:lnTo>
                <a:lnTo>
                  <a:pt x="2048" y="8726"/>
                </a:lnTo>
                <a:lnTo>
                  <a:pt x="1955" y="8903"/>
                </a:lnTo>
                <a:lnTo>
                  <a:pt x="1864" y="9080"/>
                </a:lnTo>
                <a:lnTo>
                  <a:pt x="1774" y="9258"/>
                </a:lnTo>
                <a:lnTo>
                  <a:pt x="1687" y="9437"/>
                </a:lnTo>
                <a:lnTo>
                  <a:pt x="1602" y="9618"/>
                </a:lnTo>
                <a:lnTo>
                  <a:pt x="1518" y="9800"/>
                </a:lnTo>
                <a:lnTo>
                  <a:pt x="1437" y="9982"/>
                </a:lnTo>
                <a:lnTo>
                  <a:pt x="1359" y="10166"/>
                </a:lnTo>
                <a:lnTo>
                  <a:pt x="1282" y="10350"/>
                </a:lnTo>
                <a:lnTo>
                  <a:pt x="1206" y="10536"/>
                </a:lnTo>
                <a:lnTo>
                  <a:pt x="1134" y="10722"/>
                </a:lnTo>
                <a:lnTo>
                  <a:pt x="1064" y="10910"/>
                </a:lnTo>
                <a:lnTo>
                  <a:pt x="995" y="11098"/>
                </a:lnTo>
                <a:lnTo>
                  <a:pt x="928" y="11286"/>
                </a:lnTo>
                <a:lnTo>
                  <a:pt x="865" y="11477"/>
                </a:lnTo>
                <a:lnTo>
                  <a:pt x="803" y="11667"/>
                </a:lnTo>
                <a:lnTo>
                  <a:pt x="744" y="11859"/>
                </a:lnTo>
                <a:lnTo>
                  <a:pt x="686" y="12052"/>
                </a:lnTo>
                <a:lnTo>
                  <a:pt x="631" y="12245"/>
                </a:lnTo>
                <a:lnTo>
                  <a:pt x="578" y="12439"/>
                </a:lnTo>
                <a:lnTo>
                  <a:pt x="528" y="12634"/>
                </a:lnTo>
                <a:lnTo>
                  <a:pt x="479" y="12829"/>
                </a:lnTo>
                <a:lnTo>
                  <a:pt x="433" y="13025"/>
                </a:lnTo>
                <a:lnTo>
                  <a:pt x="389" y="13223"/>
                </a:lnTo>
                <a:lnTo>
                  <a:pt x="348" y="13420"/>
                </a:lnTo>
                <a:lnTo>
                  <a:pt x="308" y="13618"/>
                </a:lnTo>
                <a:lnTo>
                  <a:pt x="271" y="13816"/>
                </a:lnTo>
                <a:lnTo>
                  <a:pt x="236" y="14016"/>
                </a:lnTo>
                <a:lnTo>
                  <a:pt x="204" y="14216"/>
                </a:lnTo>
                <a:lnTo>
                  <a:pt x="174" y="14417"/>
                </a:lnTo>
                <a:lnTo>
                  <a:pt x="146" y="14618"/>
                </a:lnTo>
                <a:lnTo>
                  <a:pt x="122" y="14816"/>
                </a:lnTo>
                <a:lnTo>
                  <a:pt x="99" y="15014"/>
                </a:lnTo>
                <a:lnTo>
                  <a:pt x="79" y="15211"/>
                </a:lnTo>
                <a:lnTo>
                  <a:pt x="61" y="15409"/>
                </a:lnTo>
                <a:lnTo>
                  <a:pt x="46" y="15606"/>
                </a:lnTo>
                <a:lnTo>
                  <a:pt x="32" y="15802"/>
                </a:lnTo>
                <a:lnTo>
                  <a:pt x="22" y="15997"/>
                </a:lnTo>
                <a:lnTo>
                  <a:pt x="13" y="16194"/>
                </a:lnTo>
                <a:lnTo>
                  <a:pt x="7" y="16388"/>
                </a:lnTo>
                <a:lnTo>
                  <a:pt x="2" y="16583"/>
                </a:lnTo>
                <a:lnTo>
                  <a:pt x="0" y="16777"/>
                </a:lnTo>
                <a:lnTo>
                  <a:pt x="1" y="16970"/>
                </a:lnTo>
                <a:lnTo>
                  <a:pt x="3" y="17163"/>
                </a:lnTo>
                <a:lnTo>
                  <a:pt x="8" y="17355"/>
                </a:lnTo>
                <a:lnTo>
                  <a:pt x="15" y="17546"/>
                </a:lnTo>
                <a:lnTo>
                  <a:pt x="24" y="17738"/>
                </a:lnTo>
                <a:lnTo>
                  <a:pt x="36" y="17927"/>
                </a:lnTo>
                <a:lnTo>
                  <a:pt x="49" y="18116"/>
                </a:lnTo>
                <a:lnTo>
                  <a:pt x="65" y="18306"/>
                </a:lnTo>
                <a:lnTo>
                  <a:pt x="84" y="18493"/>
                </a:lnTo>
                <a:lnTo>
                  <a:pt x="103" y="18680"/>
                </a:lnTo>
                <a:lnTo>
                  <a:pt x="126" y="18866"/>
                </a:lnTo>
                <a:lnTo>
                  <a:pt x="150" y="19052"/>
                </a:lnTo>
                <a:lnTo>
                  <a:pt x="178" y="19237"/>
                </a:lnTo>
                <a:lnTo>
                  <a:pt x="207" y="19420"/>
                </a:lnTo>
                <a:lnTo>
                  <a:pt x="238" y="19603"/>
                </a:lnTo>
                <a:lnTo>
                  <a:pt x="271" y="19786"/>
                </a:lnTo>
                <a:lnTo>
                  <a:pt x="305" y="19966"/>
                </a:lnTo>
                <a:lnTo>
                  <a:pt x="343" y="20146"/>
                </a:lnTo>
                <a:lnTo>
                  <a:pt x="382" y="20325"/>
                </a:lnTo>
                <a:lnTo>
                  <a:pt x="425" y="20503"/>
                </a:lnTo>
                <a:lnTo>
                  <a:pt x="468" y="20680"/>
                </a:lnTo>
                <a:lnTo>
                  <a:pt x="514" y="20855"/>
                </a:lnTo>
                <a:lnTo>
                  <a:pt x="561" y="21030"/>
                </a:lnTo>
                <a:lnTo>
                  <a:pt x="612" y="21203"/>
                </a:lnTo>
                <a:lnTo>
                  <a:pt x="663" y="21375"/>
                </a:lnTo>
                <a:lnTo>
                  <a:pt x="717" y="21546"/>
                </a:lnTo>
                <a:lnTo>
                  <a:pt x="773" y="21716"/>
                </a:lnTo>
                <a:lnTo>
                  <a:pt x="832" y="21885"/>
                </a:lnTo>
                <a:lnTo>
                  <a:pt x="892" y="22053"/>
                </a:lnTo>
                <a:lnTo>
                  <a:pt x="954" y="22219"/>
                </a:lnTo>
                <a:lnTo>
                  <a:pt x="1018" y="22384"/>
                </a:lnTo>
                <a:lnTo>
                  <a:pt x="1084" y="22547"/>
                </a:lnTo>
                <a:lnTo>
                  <a:pt x="1152" y="22709"/>
                </a:lnTo>
                <a:lnTo>
                  <a:pt x="1223" y="22871"/>
                </a:lnTo>
                <a:lnTo>
                  <a:pt x="1296" y="23030"/>
                </a:lnTo>
                <a:lnTo>
                  <a:pt x="1369" y="23188"/>
                </a:lnTo>
                <a:lnTo>
                  <a:pt x="1446" y="23345"/>
                </a:lnTo>
                <a:lnTo>
                  <a:pt x="1524" y="23500"/>
                </a:lnTo>
                <a:lnTo>
                  <a:pt x="1604" y="23653"/>
                </a:lnTo>
                <a:lnTo>
                  <a:pt x="1686" y="23806"/>
                </a:lnTo>
                <a:lnTo>
                  <a:pt x="1769" y="23956"/>
                </a:lnTo>
                <a:lnTo>
                  <a:pt x="1856" y="24105"/>
                </a:lnTo>
                <a:lnTo>
                  <a:pt x="1944" y="24252"/>
                </a:lnTo>
                <a:lnTo>
                  <a:pt x="2033" y="24398"/>
                </a:lnTo>
                <a:lnTo>
                  <a:pt x="2125" y="24542"/>
                </a:lnTo>
                <a:lnTo>
                  <a:pt x="2218" y="24685"/>
                </a:lnTo>
                <a:lnTo>
                  <a:pt x="2315" y="24826"/>
                </a:lnTo>
                <a:lnTo>
                  <a:pt x="2412" y="24965"/>
                </a:lnTo>
                <a:lnTo>
                  <a:pt x="2511" y="25103"/>
                </a:lnTo>
                <a:lnTo>
                  <a:pt x="2612" y="25238"/>
                </a:lnTo>
                <a:lnTo>
                  <a:pt x="2715" y="25371"/>
                </a:lnTo>
                <a:lnTo>
                  <a:pt x="2819" y="25503"/>
                </a:lnTo>
                <a:lnTo>
                  <a:pt x="2926" y="25634"/>
                </a:lnTo>
                <a:lnTo>
                  <a:pt x="2953" y="25664"/>
                </a:lnTo>
                <a:lnTo>
                  <a:pt x="2980" y="25693"/>
                </a:lnTo>
                <a:lnTo>
                  <a:pt x="3009" y="25719"/>
                </a:lnTo>
                <a:lnTo>
                  <a:pt x="3037" y="25744"/>
                </a:lnTo>
                <a:lnTo>
                  <a:pt x="3067" y="25768"/>
                </a:lnTo>
                <a:lnTo>
                  <a:pt x="3098" y="25790"/>
                </a:lnTo>
                <a:lnTo>
                  <a:pt x="3129" y="25810"/>
                </a:lnTo>
                <a:lnTo>
                  <a:pt x="3161" y="25828"/>
                </a:lnTo>
                <a:lnTo>
                  <a:pt x="3195" y="25845"/>
                </a:lnTo>
                <a:lnTo>
                  <a:pt x="3228" y="25860"/>
                </a:lnTo>
                <a:lnTo>
                  <a:pt x="3262" y="25874"/>
                </a:lnTo>
                <a:lnTo>
                  <a:pt x="3297" y="25886"/>
                </a:lnTo>
                <a:lnTo>
                  <a:pt x="3331" y="25896"/>
                </a:lnTo>
                <a:lnTo>
                  <a:pt x="3367" y="25904"/>
                </a:lnTo>
                <a:lnTo>
                  <a:pt x="3401" y="25911"/>
                </a:lnTo>
                <a:lnTo>
                  <a:pt x="3437" y="25915"/>
                </a:lnTo>
                <a:lnTo>
                  <a:pt x="3474" y="25919"/>
                </a:lnTo>
                <a:lnTo>
                  <a:pt x="3509" y="25920"/>
                </a:lnTo>
                <a:lnTo>
                  <a:pt x="3546" y="25920"/>
                </a:lnTo>
                <a:lnTo>
                  <a:pt x="3581" y="25918"/>
                </a:lnTo>
                <a:lnTo>
                  <a:pt x="3617" y="25914"/>
                </a:lnTo>
                <a:lnTo>
                  <a:pt x="3654" y="25909"/>
                </a:lnTo>
                <a:lnTo>
                  <a:pt x="3689" y="25902"/>
                </a:lnTo>
                <a:lnTo>
                  <a:pt x="3725" y="25892"/>
                </a:lnTo>
                <a:lnTo>
                  <a:pt x="3760" y="25881"/>
                </a:lnTo>
                <a:lnTo>
                  <a:pt x="3796" y="25868"/>
                </a:lnTo>
                <a:lnTo>
                  <a:pt x="3830" y="25855"/>
                </a:lnTo>
                <a:lnTo>
                  <a:pt x="3865" y="25838"/>
                </a:lnTo>
                <a:lnTo>
                  <a:pt x="3899" y="25820"/>
                </a:lnTo>
                <a:lnTo>
                  <a:pt x="3933" y="25801"/>
                </a:lnTo>
                <a:lnTo>
                  <a:pt x="3966" y="25779"/>
                </a:lnTo>
                <a:lnTo>
                  <a:pt x="3998" y="25755"/>
                </a:lnTo>
                <a:lnTo>
                  <a:pt x="4004" y="25750"/>
                </a:lnTo>
                <a:lnTo>
                  <a:pt x="4011" y="25746"/>
                </a:lnTo>
                <a:lnTo>
                  <a:pt x="4016" y="25741"/>
                </a:lnTo>
                <a:lnTo>
                  <a:pt x="4022" y="25735"/>
                </a:lnTo>
                <a:lnTo>
                  <a:pt x="4052" y="25710"/>
                </a:lnTo>
                <a:lnTo>
                  <a:pt x="4081" y="25684"/>
                </a:lnTo>
                <a:lnTo>
                  <a:pt x="4107" y="25656"/>
                </a:lnTo>
                <a:lnTo>
                  <a:pt x="4133" y="25627"/>
                </a:lnTo>
                <a:lnTo>
                  <a:pt x="4157" y="25597"/>
                </a:lnTo>
                <a:lnTo>
                  <a:pt x="4182" y="25566"/>
                </a:lnTo>
                <a:lnTo>
                  <a:pt x="4203" y="25534"/>
                </a:lnTo>
                <a:lnTo>
                  <a:pt x="4224" y="25501"/>
                </a:lnTo>
                <a:lnTo>
                  <a:pt x="4244" y="25468"/>
                </a:lnTo>
                <a:lnTo>
                  <a:pt x="4262" y="25433"/>
                </a:lnTo>
                <a:lnTo>
                  <a:pt x="4279" y="25399"/>
                </a:lnTo>
                <a:lnTo>
                  <a:pt x="4294" y="25363"/>
                </a:lnTo>
                <a:lnTo>
                  <a:pt x="4309" y="25327"/>
                </a:lnTo>
                <a:lnTo>
                  <a:pt x="4322" y="25290"/>
                </a:lnTo>
                <a:lnTo>
                  <a:pt x="4333" y="25252"/>
                </a:lnTo>
                <a:lnTo>
                  <a:pt x="4343" y="25214"/>
                </a:lnTo>
                <a:lnTo>
                  <a:pt x="4351" y="25176"/>
                </a:lnTo>
                <a:lnTo>
                  <a:pt x="4359" y="25137"/>
                </a:lnTo>
                <a:lnTo>
                  <a:pt x="4365" y="25098"/>
                </a:lnTo>
                <a:lnTo>
                  <a:pt x="4370" y="25059"/>
                </a:lnTo>
                <a:lnTo>
                  <a:pt x="4372" y="25020"/>
                </a:lnTo>
                <a:lnTo>
                  <a:pt x="4374" y="24981"/>
                </a:lnTo>
                <a:lnTo>
                  <a:pt x="4374" y="24942"/>
                </a:lnTo>
                <a:lnTo>
                  <a:pt x="4373" y="24902"/>
                </a:lnTo>
                <a:lnTo>
                  <a:pt x="4370" y="24863"/>
                </a:lnTo>
                <a:lnTo>
                  <a:pt x="4365" y="24824"/>
                </a:lnTo>
                <a:lnTo>
                  <a:pt x="4359" y="24784"/>
                </a:lnTo>
                <a:lnTo>
                  <a:pt x="4353" y="24746"/>
                </a:lnTo>
                <a:lnTo>
                  <a:pt x="4343" y="24707"/>
                </a:lnTo>
                <a:lnTo>
                  <a:pt x="4333" y="24668"/>
                </a:lnTo>
                <a:lnTo>
                  <a:pt x="4320" y="24630"/>
                </a:lnTo>
                <a:lnTo>
                  <a:pt x="4307" y="24592"/>
                </a:lnTo>
                <a:lnTo>
                  <a:pt x="4260" y="24470"/>
                </a:lnTo>
                <a:lnTo>
                  <a:pt x="4215" y="24347"/>
                </a:lnTo>
                <a:lnTo>
                  <a:pt x="4171" y="24225"/>
                </a:lnTo>
                <a:lnTo>
                  <a:pt x="4130" y="24102"/>
                </a:lnTo>
                <a:lnTo>
                  <a:pt x="4090" y="23979"/>
                </a:lnTo>
                <a:lnTo>
                  <a:pt x="4051" y="23855"/>
                </a:lnTo>
                <a:lnTo>
                  <a:pt x="4014" y="23732"/>
                </a:lnTo>
                <a:lnTo>
                  <a:pt x="3978" y="23608"/>
                </a:lnTo>
                <a:lnTo>
                  <a:pt x="3945" y="23485"/>
                </a:lnTo>
                <a:lnTo>
                  <a:pt x="3913" y="23361"/>
                </a:lnTo>
                <a:lnTo>
                  <a:pt x="3882" y="23237"/>
                </a:lnTo>
                <a:lnTo>
                  <a:pt x="3853" y="23113"/>
                </a:lnTo>
                <a:lnTo>
                  <a:pt x="3826" y="22989"/>
                </a:lnTo>
                <a:lnTo>
                  <a:pt x="3801" y="22865"/>
                </a:lnTo>
                <a:lnTo>
                  <a:pt x="3776" y="22741"/>
                </a:lnTo>
                <a:lnTo>
                  <a:pt x="3754" y="22617"/>
                </a:lnTo>
                <a:lnTo>
                  <a:pt x="3732" y="22493"/>
                </a:lnTo>
                <a:lnTo>
                  <a:pt x="3712" y="22369"/>
                </a:lnTo>
                <a:lnTo>
                  <a:pt x="3694" y="22246"/>
                </a:lnTo>
                <a:lnTo>
                  <a:pt x="3678" y="22122"/>
                </a:lnTo>
                <a:lnTo>
                  <a:pt x="3662" y="21998"/>
                </a:lnTo>
                <a:lnTo>
                  <a:pt x="3648" y="21874"/>
                </a:lnTo>
                <a:lnTo>
                  <a:pt x="3636" y="21750"/>
                </a:lnTo>
                <a:lnTo>
                  <a:pt x="3625" y="21626"/>
                </a:lnTo>
                <a:lnTo>
                  <a:pt x="3616" y="21502"/>
                </a:lnTo>
                <a:lnTo>
                  <a:pt x="3608" y="21378"/>
                </a:lnTo>
                <a:lnTo>
                  <a:pt x="3601" y="21254"/>
                </a:lnTo>
                <a:lnTo>
                  <a:pt x="3596" y="21131"/>
                </a:lnTo>
                <a:lnTo>
                  <a:pt x="3593" y="21007"/>
                </a:lnTo>
                <a:lnTo>
                  <a:pt x="3591" y="20884"/>
                </a:lnTo>
                <a:lnTo>
                  <a:pt x="3589" y="20760"/>
                </a:lnTo>
                <a:lnTo>
                  <a:pt x="3589" y="20637"/>
                </a:lnTo>
                <a:lnTo>
                  <a:pt x="3592" y="20514"/>
                </a:lnTo>
                <a:lnTo>
                  <a:pt x="3595" y="20392"/>
                </a:lnTo>
                <a:lnTo>
                  <a:pt x="3600" y="20269"/>
                </a:lnTo>
                <a:lnTo>
                  <a:pt x="3605" y="20147"/>
                </a:lnTo>
                <a:lnTo>
                  <a:pt x="3612" y="20024"/>
                </a:lnTo>
                <a:lnTo>
                  <a:pt x="3620" y="19903"/>
                </a:lnTo>
                <a:lnTo>
                  <a:pt x="3631" y="19781"/>
                </a:lnTo>
                <a:lnTo>
                  <a:pt x="3642" y="19659"/>
                </a:lnTo>
                <a:lnTo>
                  <a:pt x="3654" y="19539"/>
                </a:lnTo>
                <a:lnTo>
                  <a:pt x="3667" y="19417"/>
                </a:lnTo>
                <a:lnTo>
                  <a:pt x="3682" y="19297"/>
                </a:lnTo>
                <a:lnTo>
                  <a:pt x="3698" y="19176"/>
                </a:lnTo>
                <a:lnTo>
                  <a:pt x="3716" y="19055"/>
                </a:lnTo>
                <a:lnTo>
                  <a:pt x="3735" y="18936"/>
                </a:lnTo>
                <a:lnTo>
                  <a:pt x="3755" y="18817"/>
                </a:lnTo>
                <a:lnTo>
                  <a:pt x="3775" y="18697"/>
                </a:lnTo>
                <a:lnTo>
                  <a:pt x="3798" y="18578"/>
                </a:lnTo>
                <a:lnTo>
                  <a:pt x="3821" y="18460"/>
                </a:lnTo>
                <a:lnTo>
                  <a:pt x="3846" y="18341"/>
                </a:lnTo>
                <a:lnTo>
                  <a:pt x="3872" y="18223"/>
                </a:lnTo>
                <a:lnTo>
                  <a:pt x="3899" y="18106"/>
                </a:lnTo>
                <a:lnTo>
                  <a:pt x="3927" y="17989"/>
                </a:lnTo>
                <a:lnTo>
                  <a:pt x="3957" y="17872"/>
                </a:lnTo>
                <a:lnTo>
                  <a:pt x="3988" y="17756"/>
                </a:lnTo>
                <a:lnTo>
                  <a:pt x="4019" y="17640"/>
                </a:lnTo>
                <a:lnTo>
                  <a:pt x="4052" y="17525"/>
                </a:lnTo>
                <a:lnTo>
                  <a:pt x="4085" y="17409"/>
                </a:lnTo>
                <a:lnTo>
                  <a:pt x="4120" y="17296"/>
                </a:lnTo>
                <a:lnTo>
                  <a:pt x="4156" y="17181"/>
                </a:lnTo>
                <a:lnTo>
                  <a:pt x="4193" y="17067"/>
                </a:lnTo>
                <a:lnTo>
                  <a:pt x="4231" y="16955"/>
                </a:lnTo>
                <a:lnTo>
                  <a:pt x="4271" y="16842"/>
                </a:lnTo>
                <a:lnTo>
                  <a:pt x="4311" y="16730"/>
                </a:lnTo>
                <a:lnTo>
                  <a:pt x="4353" y="16618"/>
                </a:lnTo>
                <a:lnTo>
                  <a:pt x="4394" y="16507"/>
                </a:lnTo>
                <a:lnTo>
                  <a:pt x="4437" y="16397"/>
                </a:lnTo>
                <a:lnTo>
                  <a:pt x="4482" y="16287"/>
                </a:lnTo>
                <a:lnTo>
                  <a:pt x="4527" y="16178"/>
                </a:lnTo>
                <a:lnTo>
                  <a:pt x="4574" y="16069"/>
                </a:lnTo>
                <a:lnTo>
                  <a:pt x="4621" y="15961"/>
                </a:lnTo>
                <a:lnTo>
                  <a:pt x="4669" y="15853"/>
                </a:lnTo>
                <a:lnTo>
                  <a:pt x="4719" y="15746"/>
                </a:lnTo>
                <a:lnTo>
                  <a:pt x="4769" y="15639"/>
                </a:lnTo>
                <a:lnTo>
                  <a:pt x="4820" y="15534"/>
                </a:lnTo>
                <a:lnTo>
                  <a:pt x="4871" y="15428"/>
                </a:lnTo>
                <a:lnTo>
                  <a:pt x="4925" y="15324"/>
                </a:lnTo>
                <a:lnTo>
                  <a:pt x="4979" y="15220"/>
                </a:lnTo>
                <a:lnTo>
                  <a:pt x="5033" y="15117"/>
                </a:lnTo>
                <a:lnTo>
                  <a:pt x="5089" y="15015"/>
                </a:lnTo>
                <a:lnTo>
                  <a:pt x="5145" y="14913"/>
                </a:lnTo>
                <a:lnTo>
                  <a:pt x="5203" y="14812"/>
                </a:lnTo>
                <a:lnTo>
                  <a:pt x="5261" y="14712"/>
                </a:lnTo>
                <a:lnTo>
                  <a:pt x="5320" y="14612"/>
                </a:lnTo>
                <a:lnTo>
                  <a:pt x="5381" y="14513"/>
                </a:lnTo>
                <a:lnTo>
                  <a:pt x="5442" y="14414"/>
                </a:lnTo>
                <a:lnTo>
                  <a:pt x="5502" y="14317"/>
                </a:lnTo>
                <a:lnTo>
                  <a:pt x="5565" y="14220"/>
                </a:lnTo>
                <a:lnTo>
                  <a:pt x="5629" y="14125"/>
                </a:lnTo>
                <a:lnTo>
                  <a:pt x="5692" y="14030"/>
                </a:lnTo>
                <a:lnTo>
                  <a:pt x="5757" y="13936"/>
                </a:lnTo>
                <a:lnTo>
                  <a:pt x="5822" y="13843"/>
                </a:lnTo>
                <a:lnTo>
                  <a:pt x="5889" y="13750"/>
                </a:lnTo>
                <a:lnTo>
                  <a:pt x="5956" y="13658"/>
                </a:lnTo>
                <a:lnTo>
                  <a:pt x="6023" y="13567"/>
                </a:lnTo>
                <a:lnTo>
                  <a:pt x="6092" y="13478"/>
                </a:lnTo>
                <a:lnTo>
                  <a:pt x="6161" y="13388"/>
                </a:lnTo>
                <a:lnTo>
                  <a:pt x="6231" y="13300"/>
                </a:lnTo>
                <a:lnTo>
                  <a:pt x="6302" y="13213"/>
                </a:lnTo>
                <a:lnTo>
                  <a:pt x="6373" y="13126"/>
                </a:lnTo>
                <a:lnTo>
                  <a:pt x="6446" y="13040"/>
                </a:lnTo>
                <a:lnTo>
                  <a:pt x="6518" y="12957"/>
                </a:lnTo>
                <a:lnTo>
                  <a:pt x="6591" y="12873"/>
                </a:lnTo>
                <a:lnTo>
                  <a:pt x="6666" y="12790"/>
                </a:lnTo>
                <a:lnTo>
                  <a:pt x="6740" y="12709"/>
                </a:lnTo>
                <a:lnTo>
                  <a:pt x="6815" y="12627"/>
                </a:lnTo>
                <a:lnTo>
                  <a:pt x="6892" y="12548"/>
                </a:lnTo>
                <a:lnTo>
                  <a:pt x="6968" y="12469"/>
                </a:lnTo>
                <a:lnTo>
                  <a:pt x="7045" y="12391"/>
                </a:lnTo>
                <a:lnTo>
                  <a:pt x="7123" y="12314"/>
                </a:lnTo>
                <a:lnTo>
                  <a:pt x="7201" y="12238"/>
                </a:lnTo>
                <a:lnTo>
                  <a:pt x="7280" y="12163"/>
                </a:lnTo>
                <a:lnTo>
                  <a:pt x="7359" y="12090"/>
                </a:lnTo>
                <a:lnTo>
                  <a:pt x="7439" y="12018"/>
                </a:lnTo>
                <a:lnTo>
                  <a:pt x="7520" y="11946"/>
                </a:lnTo>
                <a:lnTo>
                  <a:pt x="7601" y="11875"/>
                </a:lnTo>
                <a:lnTo>
                  <a:pt x="7683" y="11806"/>
                </a:lnTo>
                <a:lnTo>
                  <a:pt x="7764" y="11737"/>
                </a:lnTo>
                <a:lnTo>
                  <a:pt x="7847" y="11671"/>
                </a:lnTo>
                <a:lnTo>
                  <a:pt x="7930" y="11604"/>
                </a:lnTo>
                <a:lnTo>
                  <a:pt x="8014" y="11540"/>
                </a:lnTo>
                <a:lnTo>
                  <a:pt x="8098" y="11477"/>
                </a:lnTo>
                <a:lnTo>
                  <a:pt x="8182" y="11414"/>
                </a:lnTo>
                <a:lnTo>
                  <a:pt x="8267" y="11353"/>
                </a:lnTo>
                <a:lnTo>
                  <a:pt x="8353" y="11292"/>
                </a:lnTo>
                <a:lnTo>
                  <a:pt x="8439" y="11234"/>
                </a:lnTo>
                <a:lnTo>
                  <a:pt x="8525" y="11175"/>
                </a:lnTo>
                <a:close/>
              </a:path>
            </a:pathLst>
          </a:custGeom>
          <a:gradFill flip="none" rotWithShape="1">
            <a:gsLst>
              <a:gs pos="0">
                <a:schemeClr val="accent1">
                  <a:alpha val="0"/>
                </a:schemeClr>
              </a:gs>
              <a:gs pos="100000">
                <a:schemeClr val="accent1"/>
              </a:gs>
            </a:gsLst>
            <a:lin ang="16200000" scaled="1"/>
            <a:tileRect/>
          </a:gradFill>
          <a:ln>
            <a:noFill/>
          </a:ln>
        </p:spPr>
        <p:txBody>
          <a:bodyPr wrap="square" lIns="189000" rIns="108000" bIns="486000" anchor="ctr">
            <a:normAutofit/>
          </a:bodyPr>
          <a:lstStyle/>
          <a:p>
            <a:pPr algn="r"/>
            <a:r>
              <a:rPr lang="en-US" altLang="zh-CN" b="1" dirty="0">
                <a:solidFill>
                  <a:schemeClr val="bg1"/>
                </a:solidFill>
                <a:sym typeface="Arial" panose="020B0604020202020204" pitchFamily="34" charset="0"/>
              </a:rPr>
              <a:t>05</a:t>
            </a:r>
            <a:endParaRPr lang="zh-CN" altLang="en-US" b="1" dirty="0">
              <a:solidFill>
                <a:schemeClr val="bg1"/>
              </a:solidFill>
              <a:sym typeface="Arial" panose="020B0604020202020204" pitchFamily="34" charset="0"/>
            </a:endParaRPr>
          </a:p>
        </p:txBody>
      </p:sp>
      <p:sp>
        <p:nvSpPr>
          <p:cNvPr id="91" name="KSO_Shape"/>
          <p:cNvSpPr/>
          <p:nvPr>
            <p:custDataLst>
              <p:tags r:id="rId4"/>
            </p:custDataLst>
          </p:nvPr>
        </p:nvSpPr>
        <p:spPr bwMode="auto">
          <a:xfrm rot="12960000">
            <a:off x="3528695" y="2730500"/>
            <a:ext cx="965835" cy="1481455"/>
          </a:xfrm>
          <a:custGeom>
            <a:avLst/>
            <a:gdLst>
              <a:gd name="T0" fmla="*/ 125565407 w 16896"/>
              <a:gd name="T1" fmla="*/ 125601089 h 25920"/>
              <a:gd name="T2" fmla="*/ 125565407 w 16896"/>
              <a:gd name="T3" fmla="*/ 125601089 h 25920"/>
              <a:gd name="T4" fmla="*/ 125565407 w 16896"/>
              <a:gd name="T5" fmla="*/ 125601089 h 25920"/>
              <a:gd name="T6" fmla="*/ 125565407 w 16896"/>
              <a:gd name="T7" fmla="*/ 125601089 h 25920"/>
              <a:gd name="T8" fmla="*/ 125565407 w 16896"/>
              <a:gd name="T9" fmla="*/ 125601089 h 25920"/>
              <a:gd name="T10" fmla="*/ 125565407 w 16896"/>
              <a:gd name="T11" fmla="*/ 125601089 h 25920"/>
              <a:gd name="T12" fmla="*/ 125565407 w 16896"/>
              <a:gd name="T13" fmla="*/ 125601089 h 25920"/>
              <a:gd name="T14" fmla="*/ 125565407 w 16896"/>
              <a:gd name="T15" fmla="*/ 125601089 h 25920"/>
              <a:gd name="T16" fmla="*/ 125565407 w 16896"/>
              <a:gd name="T17" fmla="*/ 125601089 h 25920"/>
              <a:gd name="T18" fmla="*/ 125565407 w 16896"/>
              <a:gd name="T19" fmla="*/ 125601089 h 25920"/>
              <a:gd name="T20" fmla="*/ 125565407 w 16896"/>
              <a:gd name="T21" fmla="*/ 125601089 h 25920"/>
              <a:gd name="T22" fmla="*/ 125565407 w 16896"/>
              <a:gd name="T23" fmla="*/ 125601089 h 25920"/>
              <a:gd name="T24" fmla="*/ 125565407 w 16896"/>
              <a:gd name="T25" fmla="*/ 125601089 h 25920"/>
              <a:gd name="T26" fmla="*/ 125565407 w 16896"/>
              <a:gd name="T27" fmla="*/ 125601089 h 25920"/>
              <a:gd name="T28" fmla="*/ 125565407 w 16896"/>
              <a:gd name="T29" fmla="*/ 125601089 h 25920"/>
              <a:gd name="T30" fmla="*/ 125565407 w 16896"/>
              <a:gd name="T31" fmla="*/ 125601089 h 25920"/>
              <a:gd name="T32" fmla="*/ 125565407 w 16896"/>
              <a:gd name="T33" fmla="*/ 125601089 h 25920"/>
              <a:gd name="T34" fmla="*/ 125565407 w 16896"/>
              <a:gd name="T35" fmla="*/ 125601089 h 25920"/>
              <a:gd name="T36" fmla="*/ 125565407 w 16896"/>
              <a:gd name="T37" fmla="*/ 125601089 h 25920"/>
              <a:gd name="T38" fmla="*/ 125565407 w 16896"/>
              <a:gd name="T39" fmla="*/ 125601089 h 25920"/>
              <a:gd name="T40" fmla="*/ 125565407 w 16896"/>
              <a:gd name="T41" fmla="*/ 125601089 h 25920"/>
              <a:gd name="T42" fmla="*/ 125565407 w 16896"/>
              <a:gd name="T43" fmla="*/ 125601089 h 25920"/>
              <a:gd name="T44" fmla="*/ 125565407 w 16896"/>
              <a:gd name="T45" fmla="*/ 125601089 h 25920"/>
              <a:gd name="T46" fmla="*/ 125565407 w 16896"/>
              <a:gd name="T47" fmla="*/ 125601089 h 25920"/>
              <a:gd name="T48" fmla="*/ 125565407 w 16896"/>
              <a:gd name="T49" fmla="*/ 125601089 h 25920"/>
              <a:gd name="T50" fmla="*/ 125565407 w 16896"/>
              <a:gd name="T51" fmla="*/ 125601089 h 25920"/>
              <a:gd name="T52" fmla="*/ 125565407 w 16896"/>
              <a:gd name="T53" fmla="*/ 125601089 h 25920"/>
              <a:gd name="T54" fmla="*/ 125565407 w 16896"/>
              <a:gd name="T55" fmla="*/ 125601089 h 25920"/>
              <a:gd name="T56" fmla="*/ 125565407 w 16896"/>
              <a:gd name="T57" fmla="*/ 125601089 h 25920"/>
              <a:gd name="T58" fmla="*/ 125565407 w 16896"/>
              <a:gd name="T59" fmla="*/ 125601089 h 25920"/>
              <a:gd name="T60" fmla="*/ 125565407 w 16896"/>
              <a:gd name="T61" fmla="*/ 125601089 h 25920"/>
              <a:gd name="T62" fmla="*/ 125565407 w 16896"/>
              <a:gd name="T63" fmla="*/ 125601089 h 25920"/>
              <a:gd name="T64" fmla="*/ 125565407 w 16896"/>
              <a:gd name="T65" fmla="*/ 125601089 h 25920"/>
              <a:gd name="T66" fmla="*/ 125565407 w 16896"/>
              <a:gd name="T67" fmla="*/ 125601089 h 25920"/>
              <a:gd name="T68" fmla="*/ 125565407 w 16896"/>
              <a:gd name="T69" fmla="*/ 125601089 h 25920"/>
              <a:gd name="T70" fmla="*/ 125565407 w 16896"/>
              <a:gd name="T71" fmla="*/ 125601089 h 25920"/>
              <a:gd name="T72" fmla="*/ 125565407 w 16896"/>
              <a:gd name="T73" fmla="*/ 125601089 h 25920"/>
              <a:gd name="T74" fmla="*/ 125565407 w 16896"/>
              <a:gd name="T75" fmla="*/ 125601089 h 25920"/>
              <a:gd name="T76" fmla="*/ 125565407 w 16896"/>
              <a:gd name="T77" fmla="*/ 125601089 h 25920"/>
              <a:gd name="T78" fmla="*/ 125565407 w 16896"/>
              <a:gd name="T79" fmla="*/ 125601089 h 25920"/>
              <a:gd name="T80" fmla="*/ 125565407 w 16896"/>
              <a:gd name="T81" fmla="*/ 125601089 h 25920"/>
              <a:gd name="T82" fmla="*/ 125565407 w 16896"/>
              <a:gd name="T83" fmla="*/ 125601089 h 25920"/>
              <a:gd name="T84" fmla="*/ 125565407 w 16896"/>
              <a:gd name="T85" fmla="*/ 125601089 h 25920"/>
              <a:gd name="T86" fmla="*/ 125565407 w 16896"/>
              <a:gd name="T87" fmla="*/ 125601089 h 25920"/>
              <a:gd name="T88" fmla="*/ 125565407 w 16896"/>
              <a:gd name="T89" fmla="*/ 125601089 h 25920"/>
              <a:gd name="T90" fmla="*/ 125565407 w 16896"/>
              <a:gd name="T91" fmla="*/ 125601089 h 25920"/>
              <a:gd name="T92" fmla="*/ 125565407 w 16896"/>
              <a:gd name="T93" fmla="*/ 125601089 h 25920"/>
              <a:gd name="T94" fmla="*/ 125565407 w 16896"/>
              <a:gd name="T95" fmla="*/ 125601089 h 25920"/>
              <a:gd name="T96" fmla="*/ 125565407 w 16896"/>
              <a:gd name="T97" fmla="*/ 125601089 h 25920"/>
              <a:gd name="T98" fmla="*/ 125565407 w 16896"/>
              <a:gd name="T99" fmla="*/ 125601089 h 25920"/>
              <a:gd name="T100" fmla="*/ 125565407 w 16896"/>
              <a:gd name="T101" fmla="*/ 125601089 h 25920"/>
              <a:gd name="T102" fmla="*/ 125565407 w 16896"/>
              <a:gd name="T103" fmla="*/ 125601089 h 25920"/>
              <a:gd name="T104" fmla="*/ 125565407 w 16896"/>
              <a:gd name="T105" fmla="*/ 125601089 h 25920"/>
              <a:gd name="T106" fmla="*/ 125565407 w 16896"/>
              <a:gd name="T107" fmla="*/ 125601089 h 25920"/>
              <a:gd name="T108" fmla="*/ 125565407 w 16896"/>
              <a:gd name="T109" fmla="*/ 125601089 h 25920"/>
              <a:gd name="T110" fmla="*/ 125565407 w 16896"/>
              <a:gd name="T111" fmla="*/ 125601089 h 25920"/>
              <a:gd name="T112" fmla="*/ 125565407 w 16896"/>
              <a:gd name="T113" fmla="*/ 125601089 h 25920"/>
              <a:gd name="T114" fmla="*/ 125565407 w 16896"/>
              <a:gd name="T115" fmla="*/ 125601089 h 25920"/>
              <a:gd name="T116" fmla="*/ 125565407 w 16896"/>
              <a:gd name="T117" fmla="*/ 125601089 h 25920"/>
              <a:gd name="T118" fmla="*/ 125565407 w 16896"/>
              <a:gd name="T119" fmla="*/ 125601089 h 25920"/>
              <a:gd name="T120" fmla="*/ 125565407 w 16896"/>
              <a:gd name="T121" fmla="*/ 125601089 h 2592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6896" h="25920">
                <a:moveTo>
                  <a:pt x="8525" y="11175"/>
                </a:moveTo>
                <a:lnTo>
                  <a:pt x="8525" y="11175"/>
                </a:lnTo>
                <a:lnTo>
                  <a:pt x="8647" y="11097"/>
                </a:lnTo>
                <a:lnTo>
                  <a:pt x="8768" y="11020"/>
                </a:lnTo>
                <a:lnTo>
                  <a:pt x="8891" y="10945"/>
                </a:lnTo>
                <a:lnTo>
                  <a:pt x="9015" y="10874"/>
                </a:lnTo>
                <a:lnTo>
                  <a:pt x="9139" y="10804"/>
                </a:lnTo>
                <a:lnTo>
                  <a:pt x="9264" y="10736"/>
                </a:lnTo>
                <a:lnTo>
                  <a:pt x="9389" y="10672"/>
                </a:lnTo>
                <a:lnTo>
                  <a:pt x="9515" y="10609"/>
                </a:lnTo>
                <a:lnTo>
                  <a:pt x="9763" y="11147"/>
                </a:lnTo>
                <a:lnTo>
                  <a:pt x="10010" y="11686"/>
                </a:lnTo>
                <a:lnTo>
                  <a:pt x="10254" y="12223"/>
                </a:lnTo>
                <a:lnTo>
                  <a:pt x="10496" y="12760"/>
                </a:lnTo>
                <a:lnTo>
                  <a:pt x="10509" y="12788"/>
                </a:lnTo>
                <a:lnTo>
                  <a:pt x="10523" y="12815"/>
                </a:lnTo>
                <a:lnTo>
                  <a:pt x="10539" y="12842"/>
                </a:lnTo>
                <a:lnTo>
                  <a:pt x="10554" y="12868"/>
                </a:lnTo>
                <a:lnTo>
                  <a:pt x="10571" y="12893"/>
                </a:lnTo>
                <a:lnTo>
                  <a:pt x="10589" y="12918"/>
                </a:lnTo>
                <a:lnTo>
                  <a:pt x="10608" y="12940"/>
                </a:lnTo>
                <a:lnTo>
                  <a:pt x="10627" y="12963"/>
                </a:lnTo>
                <a:lnTo>
                  <a:pt x="10647" y="12986"/>
                </a:lnTo>
                <a:lnTo>
                  <a:pt x="10667" y="13007"/>
                </a:lnTo>
                <a:lnTo>
                  <a:pt x="10689" y="13028"/>
                </a:lnTo>
                <a:lnTo>
                  <a:pt x="10712" y="13047"/>
                </a:lnTo>
                <a:lnTo>
                  <a:pt x="10735" y="13067"/>
                </a:lnTo>
                <a:lnTo>
                  <a:pt x="10759" y="13085"/>
                </a:lnTo>
                <a:lnTo>
                  <a:pt x="10783" y="13102"/>
                </a:lnTo>
                <a:lnTo>
                  <a:pt x="10808" y="13118"/>
                </a:lnTo>
                <a:lnTo>
                  <a:pt x="10835" y="13134"/>
                </a:lnTo>
                <a:lnTo>
                  <a:pt x="10861" y="13148"/>
                </a:lnTo>
                <a:lnTo>
                  <a:pt x="10888" y="13162"/>
                </a:lnTo>
                <a:lnTo>
                  <a:pt x="10915" y="13175"/>
                </a:lnTo>
                <a:lnTo>
                  <a:pt x="10943" y="13187"/>
                </a:lnTo>
                <a:lnTo>
                  <a:pt x="10971" y="13198"/>
                </a:lnTo>
                <a:lnTo>
                  <a:pt x="11000" y="13208"/>
                </a:lnTo>
                <a:lnTo>
                  <a:pt x="11030" y="13216"/>
                </a:lnTo>
                <a:lnTo>
                  <a:pt x="11060" y="13224"/>
                </a:lnTo>
                <a:lnTo>
                  <a:pt x="11091" y="13231"/>
                </a:lnTo>
                <a:lnTo>
                  <a:pt x="11121" y="13237"/>
                </a:lnTo>
                <a:lnTo>
                  <a:pt x="11152" y="13242"/>
                </a:lnTo>
                <a:lnTo>
                  <a:pt x="11184" y="13246"/>
                </a:lnTo>
                <a:lnTo>
                  <a:pt x="11215" y="13248"/>
                </a:lnTo>
                <a:lnTo>
                  <a:pt x="11247" y="13250"/>
                </a:lnTo>
                <a:lnTo>
                  <a:pt x="11279" y="13250"/>
                </a:lnTo>
                <a:lnTo>
                  <a:pt x="11314" y="13250"/>
                </a:lnTo>
                <a:lnTo>
                  <a:pt x="11350" y="13248"/>
                </a:lnTo>
                <a:lnTo>
                  <a:pt x="11384" y="13245"/>
                </a:lnTo>
                <a:lnTo>
                  <a:pt x="11420" y="13240"/>
                </a:lnTo>
                <a:lnTo>
                  <a:pt x="11454" y="13236"/>
                </a:lnTo>
                <a:lnTo>
                  <a:pt x="11489" y="13227"/>
                </a:lnTo>
                <a:lnTo>
                  <a:pt x="11522" y="13219"/>
                </a:lnTo>
                <a:lnTo>
                  <a:pt x="11557" y="13210"/>
                </a:lnTo>
                <a:lnTo>
                  <a:pt x="11590" y="13200"/>
                </a:lnTo>
                <a:lnTo>
                  <a:pt x="11622" y="13188"/>
                </a:lnTo>
                <a:lnTo>
                  <a:pt x="11654" y="13176"/>
                </a:lnTo>
                <a:lnTo>
                  <a:pt x="11686" y="13161"/>
                </a:lnTo>
                <a:lnTo>
                  <a:pt x="11718" y="13146"/>
                </a:lnTo>
                <a:lnTo>
                  <a:pt x="11749" y="13130"/>
                </a:lnTo>
                <a:lnTo>
                  <a:pt x="11779" y="13113"/>
                </a:lnTo>
                <a:lnTo>
                  <a:pt x="11809" y="13094"/>
                </a:lnTo>
                <a:lnTo>
                  <a:pt x="11833" y="13079"/>
                </a:lnTo>
                <a:lnTo>
                  <a:pt x="11857" y="13062"/>
                </a:lnTo>
                <a:lnTo>
                  <a:pt x="11881" y="13045"/>
                </a:lnTo>
                <a:lnTo>
                  <a:pt x="11904" y="13027"/>
                </a:lnTo>
                <a:lnTo>
                  <a:pt x="11927" y="13008"/>
                </a:lnTo>
                <a:lnTo>
                  <a:pt x="11949" y="12989"/>
                </a:lnTo>
                <a:lnTo>
                  <a:pt x="11970" y="12968"/>
                </a:lnTo>
                <a:lnTo>
                  <a:pt x="11992" y="12947"/>
                </a:lnTo>
                <a:lnTo>
                  <a:pt x="12011" y="12927"/>
                </a:lnTo>
                <a:lnTo>
                  <a:pt x="12031" y="12904"/>
                </a:lnTo>
                <a:lnTo>
                  <a:pt x="12050" y="12882"/>
                </a:lnTo>
                <a:lnTo>
                  <a:pt x="12068" y="12859"/>
                </a:lnTo>
                <a:lnTo>
                  <a:pt x="12086" y="12835"/>
                </a:lnTo>
                <a:lnTo>
                  <a:pt x="12103" y="12811"/>
                </a:lnTo>
                <a:lnTo>
                  <a:pt x="12119" y="12786"/>
                </a:lnTo>
                <a:lnTo>
                  <a:pt x="12134" y="12760"/>
                </a:lnTo>
                <a:lnTo>
                  <a:pt x="12437" y="12244"/>
                </a:lnTo>
                <a:lnTo>
                  <a:pt x="12737" y="11725"/>
                </a:lnTo>
                <a:lnTo>
                  <a:pt x="13037" y="11207"/>
                </a:lnTo>
                <a:lnTo>
                  <a:pt x="13334" y="10687"/>
                </a:lnTo>
                <a:lnTo>
                  <a:pt x="13629" y="10167"/>
                </a:lnTo>
                <a:lnTo>
                  <a:pt x="13924" y="9646"/>
                </a:lnTo>
                <a:lnTo>
                  <a:pt x="14217" y="9125"/>
                </a:lnTo>
                <a:lnTo>
                  <a:pt x="14508" y="8603"/>
                </a:lnTo>
                <a:lnTo>
                  <a:pt x="14797" y="8079"/>
                </a:lnTo>
                <a:lnTo>
                  <a:pt x="15085" y="7556"/>
                </a:lnTo>
                <a:lnTo>
                  <a:pt x="15372" y="7031"/>
                </a:lnTo>
                <a:lnTo>
                  <a:pt x="15658" y="6505"/>
                </a:lnTo>
                <a:lnTo>
                  <a:pt x="15942" y="5981"/>
                </a:lnTo>
                <a:lnTo>
                  <a:pt x="16226" y="5454"/>
                </a:lnTo>
                <a:lnTo>
                  <a:pt x="16508" y="4928"/>
                </a:lnTo>
                <a:lnTo>
                  <a:pt x="16789" y="4400"/>
                </a:lnTo>
                <a:lnTo>
                  <a:pt x="16812" y="4355"/>
                </a:lnTo>
                <a:lnTo>
                  <a:pt x="16832" y="4308"/>
                </a:lnTo>
                <a:lnTo>
                  <a:pt x="16849" y="4261"/>
                </a:lnTo>
                <a:lnTo>
                  <a:pt x="16864" y="4213"/>
                </a:lnTo>
                <a:lnTo>
                  <a:pt x="16875" y="4165"/>
                </a:lnTo>
                <a:lnTo>
                  <a:pt x="16885" y="4115"/>
                </a:lnTo>
                <a:lnTo>
                  <a:pt x="16891" y="4067"/>
                </a:lnTo>
                <a:lnTo>
                  <a:pt x="16895" y="4018"/>
                </a:lnTo>
                <a:lnTo>
                  <a:pt x="16896" y="3967"/>
                </a:lnTo>
                <a:lnTo>
                  <a:pt x="16895" y="3918"/>
                </a:lnTo>
                <a:lnTo>
                  <a:pt x="16890" y="3868"/>
                </a:lnTo>
                <a:lnTo>
                  <a:pt x="16888" y="3844"/>
                </a:lnTo>
                <a:lnTo>
                  <a:pt x="16883" y="3820"/>
                </a:lnTo>
                <a:lnTo>
                  <a:pt x="16879" y="3795"/>
                </a:lnTo>
                <a:lnTo>
                  <a:pt x="16874" y="3771"/>
                </a:lnTo>
                <a:lnTo>
                  <a:pt x="16868" y="3747"/>
                </a:lnTo>
                <a:lnTo>
                  <a:pt x="16862" y="3723"/>
                </a:lnTo>
                <a:lnTo>
                  <a:pt x="16855" y="3699"/>
                </a:lnTo>
                <a:lnTo>
                  <a:pt x="16847" y="3676"/>
                </a:lnTo>
                <a:lnTo>
                  <a:pt x="16837" y="3652"/>
                </a:lnTo>
                <a:lnTo>
                  <a:pt x="16828" y="3629"/>
                </a:lnTo>
                <a:lnTo>
                  <a:pt x="16818" y="3606"/>
                </a:lnTo>
                <a:lnTo>
                  <a:pt x="16808" y="3583"/>
                </a:lnTo>
                <a:lnTo>
                  <a:pt x="16796" y="3560"/>
                </a:lnTo>
                <a:lnTo>
                  <a:pt x="16785" y="3538"/>
                </a:lnTo>
                <a:lnTo>
                  <a:pt x="16772" y="3516"/>
                </a:lnTo>
                <a:lnTo>
                  <a:pt x="16759" y="3495"/>
                </a:lnTo>
                <a:lnTo>
                  <a:pt x="16732" y="3454"/>
                </a:lnTo>
                <a:lnTo>
                  <a:pt x="16702" y="3414"/>
                </a:lnTo>
                <a:lnTo>
                  <a:pt x="16670" y="3376"/>
                </a:lnTo>
                <a:lnTo>
                  <a:pt x="16637" y="3340"/>
                </a:lnTo>
                <a:lnTo>
                  <a:pt x="16601" y="3306"/>
                </a:lnTo>
                <a:lnTo>
                  <a:pt x="16563" y="3274"/>
                </a:lnTo>
                <a:lnTo>
                  <a:pt x="16524" y="3244"/>
                </a:lnTo>
                <a:lnTo>
                  <a:pt x="16483" y="3216"/>
                </a:lnTo>
                <a:lnTo>
                  <a:pt x="16440" y="3190"/>
                </a:lnTo>
                <a:lnTo>
                  <a:pt x="16419" y="3179"/>
                </a:lnTo>
                <a:lnTo>
                  <a:pt x="16397" y="3167"/>
                </a:lnTo>
                <a:lnTo>
                  <a:pt x="16374" y="3156"/>
                </a:lnTo>
                <a:lnTo>
                  <a:pt x="16351" y="3145"/>
                </a:lnTo>
                <a:lnTo>
                  <a:pt x="16328" y="3136"/>
                </a:lnTo>
                <a:lnTo>
                  <a:pt x="16304" y="3127"/>
                </a:lnTo>
                <a:lnTo>
                  <a:pt x="16280" y="3119"/>
                </a:lnTo>
                <a:lnTo>
                  <a:pt x="16256" y="3111"/>
                </a:lnTo>
                <a:lnTo>
                  <a:pt x="11200" y="1575"/>
                </a:lnTo>
                <a:lnTo>
                  <a:pt x="6147" y="39"/>
                </a:lnTo>
                <a:lnTo>
                  <a:pt x="6122" y="32"/>
                </a:lnTo>
                <a:lnTo>
                  <a:pt x="6097" y="25"/>
                </a:lnTo>
                <a:lnTo>
                  <a:pt x="6070" y="20"/>
                </a:lnTo>
                <a:lnTo>
                  <a:pt x="6045" y="15"/>
                </a:lnTo>
                <a:lnTo>
                  <a:pt x="6020" y="10"/>
                </a:lnTo>
                <a:lnTo>
                  <a:pt x="5993" y="7"/>
                </a:lnTo>
                <a:lnTo>
                  <a:pt x="5968" y="5"/>
                </a:lnTo>
                <a:lnTo>
                  <a:pt x="5943" y="2"/>
                </a:lnTo>
                <a:lnTo>
                  <a:pt x="5917" y="1"/>
                </a:lnTo>
                <a:lnTo>
                  <a:pt x="5891" y="0"/>
                </a:lnTo>
                <a:lnTo>
                  <a:pt x="5866" y="0"/>
                </a:lnTo>
                <a:lnTo>
                  <a:pt x="5840" y="1"/>
                </a:lnTo>
                <a:lnTo>
                  <a:pt x="5814" y="2"/>
                </a:lnTo>
                <a:lnTo>
                  <a:pt x="5789" y="5"/>
                </a:lnTo>
                <a:lnTo>
                  <a:pt x="5764" y="8"/>
                </a:lnTo>
                <a:lnTo>
                  <a:pt x="5739" y="11"/>
                </a:lnTo>
                <a:lnTo>
                  <a:pt x="5713" y="16"/>
                </a:lnTo>
                <a:lnTo>
                  <a:pt x="5688" y="21"/>
                </a:lnTo>
                <a:lnTo>
                  <a:pt x="5663" y="26"/>
                </a:lnTo>
                <a:lnTo>
                  <a:pt x="5639" y="33"/>
                </a:lnTo>
                <a:lnTo>
                  <a:pt x="5615" y="40"/>
                </a:lnTo>
                <a:lnTo>
                  <a:pt x="5590" y="47"/>
                </a:lnTo>
                <a:lnTo>
                  <a:pt x="5565" y="56"/>
                </a:lnTo>
                <a:lnTo>
                  <a:pt x="5542" y="64"/>
                </a:lnTo>
                <a:lnTo>
                  <a:pt x="5518" y="75"/>
                </a:lnTo>
                <a:lnTo>
                  <a:pt x="5495" y="85"/>
                </a:lnTo>
                <a:lnTo>
                  <a:pt x="5471" y="95"/>
                </a:lnTo>
                <a:lnTo>
                  <a:pt x="5450" y="108"/>
                </a:lnTo>
                <a:lnTo>
                  <a:pt x="5427" y="119"/>
                </a:lnTo>
                <a:lnTo>
                  <a:pt x="5405" y="132"/>
                </a:lnTo>
                <a:lnTo>
                  <a:pt x="5382" y="146"/>
                </a:lnTo>
                <a:lnTo>
                  <a:pt x="5361" y="160"/>
                </a:lnTo>
                <a:lnTo>
                  <a:pt x="5336" y="178"/>
                </a:lnTo>
                <a:lnTo>
                  <a:pt x="5311" y="196"/>
                </a:lnTo>
                <a:lnTo>
                  <a:pt x="5287" y="216"/>
                </a:lnTo>
                <a:lnTo>
                  <a:pt x="5263" y="236"/>
                </a:lnTo>
                <a:lnTo>
                  <a:pt x="5240" y="258"/>
                </a:lnTo>
                <a:lnTo>
                  <a:pt x="5218" y="280"/>
                </a:lnTo>
                <a:lnTo>
                  <a:pt x="5196" y="303"/>
                </a:lnTo>
                <a:lnTo>
                  <a:pt x="5174" y="327"/>
                </a:lnTo>
                <a:lnTo>
                  <a:pt x="5152" y="354"/>
                </a:lnTo>
                <a:lnTo>
                  <a:pt x="5132" y="381"/>
                </a:lnTo>
                <a:lnTo>
                  <a:pt x="5112" y="409"/>
                </a:lnTo>
                <a:lnTo>
                  <a:pt x="5094" y="437"/>
                </a:lnTo>
                <a:lnTo>
                  <a:pt x="5077" y="467"/>
                </a:lnTo>
                <a:lnTo>
                  <a:pt x="5059" y="496"/>
                </a:lnTo>
                <a:lnTo>
                  <a:pt x="5044" y="526"/>
                </a:lnTo>
                <a:lnTo>
                  <a:pt x="5031" y="557"/>
                </a:lnTo>
                <a:lnTo>
                  <a:pt x="5018" y="588"/>
                </a:lnTo>
                <a:lnTo>
                  <a:pt x="5007" y="619"/>
                </a:lnTo>
                <a:lnTo>
                  <a:pt x="4995" y="651"/>
                </a:lnTo>
                <a:lnTo>
                  <a:pt x="4986" y="682"/>
                </a:lnTo>
                <a:lnTo>
                  <a:pt x="4978" y="714"/>
                </a:lnTo>
                <a:lnTo>
                  <a:pt x="4971" y="746"/>
                </a:lnTo>
                <a:lnTo>
                  <a:pt x="4965" y="779"/>
                </a:lnTo>
                <a:lnTo>
                  <a:pt x="4961" y="812"/>
                </a:lnTo>
                <a:lnTo>
                  <a:pt x="4957" y="845"/>
                </a:lnTo>
                <a:lnTo>
                  <a:pt x="4955" y="878"/>
                </a:lnTo>
                <a:lnTo>
                  <a:pt x="4954" y="910"/>
                </a:lnTo>
                <a:lnTo>
                  <a:pt x="4954" y="944"/>
                </a:lnTo>
                <a:lnTo>
                  <a:pt x="4955" y="977"/>
                </a:lnTo>
                <a:lnTo>
                  <a:pt x="4957" y="1010"/>
                </a:lnTo>
                <a:lnTo>
                  <a:pt x="4961" y="1043"/>
                </a:lnTo>
                <a:lnTo>
                  <a:pt x="4965" y="1076"/>
                </a:lnTo>
                <a:lnTo>
                  <a:pt x="4971" y="1109"/>
                </a:lnTo>
                <a:lnTo>
                  <a:pt x="4979" y="1141"/>
                </a:lnTo>
                <a:lnTo>
                  <a:pt x="4987" y="1173"/>
                </a:lnTo>
                <a:lnTo>
                  <a:pt x="4996" y="1205"/>
                </a:lnTo>
                <a:lnTo>
                  <a:pt x="5008" y="1237"/>
                </a:lnTo>
                <a:lnTo>
                  <a:pt x="5020" y="1270"/>
                </a:lnTo>
                <a:lnTo>
                  <a:pt x="5033" y="1301"/>
                </a:lnTo>
                <a:lnTo>
                  <a:pt x="5048" y="1332"/>
                </a:lnTo>
                <a:lnTo>
                  <a:pt x="5630" y="2512"/>
                </a:lnTo>
                <a:lnTo>
                  <a:pt x="6209" y="3691"/>
                </a:lnTo>
                <a:lnTo>
                  <a:pt x="6054" y="3817"/>
                </a:lnTo>
                <a:lnTo>
                  <a:pt x="5901" y="3945"/>
                </a:lnTo>
                <a:lnTo>
                  <a:pt x="5749" y="4076"/>
                </a:lnTo>
                <a:lnTo>
                  <a:pt x="5600" y="4208"/>
                </a:lnTo>
                <a:lnTo>
                  <a:pt x="5452" y="4343"/>
                </a:lnTo>
                <a:lnTo>
                  <a:pt x="5306" y="4478"/>
                </a:lnTo>
                <a:lnTo>
                  <a:pt x="5162" y="4616"/>
                </a:lnTo>
                <a:lnTo>
                  <a:pt x="5018" y="4756"/>
                </a:lnTo>
                <a:lnTo>
                  <a:pt x="4877" y="4896"/>
                </a:lnTo>
                <a:lnTo>
                  <a:pt x="4738" y="5039"/>
                </a:lnTo>
                <a:lnTo>
                  <a:pt x="4600" y="5183"/>
                </a:lnTo>
                <a:lnTo>
                  <a:pt x="4465" y="5329"/>
                </a:lnTo>
                <a:lnTo>
                  <a:pt x="4331" y="5477"/>
                </a:lnTo>
                <a:lnTo>
                  <a:pt x="4199" y="5625"/>
                </a:lnTo>
                <a:lnTo>
                  <a:pt x="4069" y="5775"/>
                </a:lnTo>
                <a:lnTo>
                  <a:pt x="3941" y="5928"/>
                </a:lnTo>
                <a:lnTo>
                  <a:pt x="3813" y="6082"/>
                </a:lnTo>
                <a:lnTo>
                  <a:pt x="3689" y="6237"/>
                </a:lnTo>
                <a:lnTo>
                  <a:pt x="3566" y="6393"/>
                </a:lnTo>
                <a:lnTo>
                  <a:pt x="3445" y="6551"/>
                </a:lnTo>
                <a:lnTo>
                  <a:pt x="3327" y="6711"/>
                </a:lnTo>
                <a:lnTo>
                  <a:pt x="3208" y="6871"/>
                </a:lnTo>
                <a:lnTo>
                  <a:pt x="3094" y="7033"/>
                </a:lnTo>
                <a:lnTo>
                  <a:pt x="2980" y="7196"/>
                </a:lnTo>
                <a:lnTo>
                  <a:pt x="2869" y="7362"/>
                </a:lnTo>
                <a:lnTo>
                  <a:pt x="2760" y="7528"/>
                </a:lnTo>
                <a:lnTo>
                  <a:pt x="2652" y="7696"/>
                </a:lnTo>
                <a:lnTo>
                  <a:pt x="2546" y="7864"/>
                </a:lnTo>
                <a:lnTo>
                  <a:pt x="2443" y="8034"/>
                </a:lnTo>
                <a:lnTo>
                  <a:pt x="2341" y="8205"/>
                </a:lnTo>
                <a:lnTo>
                  <a:pt x="2242" y="8379"/>
                </a:lnTo>
                <a:lnTo>
                  <a:pt x="2145" y="8552"/>
                </a:lnTo>
                <a:lnTo>
                  <a:pt x="2048" y="8726"/>
                </a:lnTo>
                <a:lnTo>
                  <a:pt x="1955" y="8903"/>
                </a:lnTo>
                <a:lnTo>
                  <a:pt x="1864" y="9080"/>
                </a:lnTo>
                <a:lnTo>
                  <a:pt x="1774" y="9258"/>
                </a:lnTo>
                <a:lnTo>
                  <a:pt x="1687" y="9437"/>
                </a:lnTo>
                <a:lnTo>
                  <a:pt x="1602" y="9618"/>
                </a:lnTo>
                <a:lnTo>
                  <a:pt x="1518" y="9800"/>
                </a:lnTo>
                <a:lnTo>
                  <a:pt x="1437" y="9982"/>
                </a:lnTo>
                <a:lnTo>
                  <a:pt x="1359" y="10166"/>
                </a:lnTo>
                <a:lnTo>
                  <a:pt x="1282" y="10350"/>
                </a:lnTo>
                <a:lnTo>
                  <a:pt x="1206" y="10536"/>
                </a:lnTo>
                <a:lnTo>
                  <a:pt x="1134" y="10722"/>
                </a:lnTo>
                <a:lnTo>
                  <a:pt x="1064" y="10910"/>
                </a:lnTo>
                <a:lnTo>
                  <a:pt x="995" y="11098"/>
                </a:lnTo>
                <a:lnTo>
                  <a:pt x="928" y="11286"/>
                </a:lnTo>
                <a:lnTo>
                  <a:pt x="865" y="11477"/>
                </a:lnTo>
                <a:lnTo>
                  <a:pt x="803" y="11667"/>
                </a:lnTo>
                <a:lnTo>
                  <a:pt x="744" y="11859"/>
                </a:lnTo>
                <a:lnTo>
                  <a:pt x="686" y="12052"/>
                </a:lnTo>
                <a:lnTo>
                  <a:pt x="631" y="12245"/>
                </a:lnTo>
                <a:lnTo>
                  <a:pt x="578" y="12439"/>
                </a:lnTo>
                <a:lnTo>
                  <a:pt x="528" y="12634"/>
                </a:lnTo>
                <a:lnTo>
                  <a:pt x="479" y="12829"/>
                </a:lnTo>
                <a:lnTo>
                  <a:pt x="433" y="13025"/>
                </a:lnTo>
                <a:lnTo>
                  <a:pt x="389" y="13223"/>
                </a:lnTo>
                <a:lnTo>
                  <a:pt x="348" y="13420"/>
                </a:lnTo>
                <a:lnTo>
                  <a:pt x="308" y="13618"/>
                </a:lnTo>
                <a:lnTo>
                  <a:pt x="271" y="13816"/>
                </a:lnTo>
                <a:lnTo>
                  <a:pt x="236" y="14016"/>
                </a:lnTo>
                <a:lnTo>
                  <a:pt x="204" y="14216"/>
                </a:lnTo>
                <a:lnTo>
                  <a:pt x="174" y="14417"/>
                </a:lnTo>
                <a:lnTo>
                  <a:pt x="146" y="14618"/>
                </a:lnTo>
                <a:lnTo>
                  <a:pt x="122" y="14816"/>
                </a:lnTo>
                <a:lnTo>
                  <a:pt x="99" y="15014"/>
                </a:lnTo>
                <a:lnTo>
                  <a:pt x="79" y="15211"/>
                </a:lnTo>
                <a:lnTo>
                  <a:pt x="61" y="15409"/>
                </a:lnTo>
                <a:lnTo>
                  <a:pt x="46" y="15606"/>
                </a:lnTo>
                <a:lnTo>
                  <a:pt x="32" y="15802"/>
                </a:lnTo>
                <a:lnTo>
                  <a:pt x="22" y="15997"/>
                </a:lnTo>
                <a:lnTo>
                  <a:pt x="13" y="16194"/>
                </a:lnTo>
                <a:lnTo>
                  <a:pt x="7" y="16388"/>
                </a:lnTo>
                <a:lnTo>
                  <a:pt x="2" y="16583"/>
                </a:lnTo>
                <a:lnTo>
                  <a:pt x="0" y="16777"/>
                </a:lnTo>
                <a:lnTo>
                  <a:pt x="1" y="16970"/>
                </a:lnTo>
                <a:lnTo>
                  <a:pt x="3" y="17163"/>
                </a:lnTo>
                <a:lnTo>
                  <a:pt x="8" y="17355"/>
                </a:lnTo>
                <a:lnTo>
                  <a:pt x="15" y="17546"/>
                </a:lnTo>
                <a:lnTo>
                  <a:pt x="24" y="17738"/>
                </a:lnTo>
                <a:lnTo>
                  <a:pt x="36" y="17927"/>
                </a:lnTo>
                <a:lnTo>
                  <a:pt x="49" y="18116"/>
                </a:lnTo>
                <a:lnTo>
                  <a:pt x="65" y="18306"/>
                </a:lnTo>
                <a:lnTo>
                  <a:pt x="84" y="18493"/>
                </a:lnTo>
                <a:lnTo>
                  <a:pt x="103" y="18680"/>
                </a:lnTo>
                <a:lnTo>
                  <a:pt x="126" y="18866"/>
                </a:lnTo>
                <a:lnTo>
                  <a:pt x="150" y="19052"/>
                </a:lnTo>
                <a:lnTo>
                  <a:pt x="178" y="19237"/>
                </a:lnTo>
                <a:lnTo>
                  <a:pt x="207" y="19420"/>
                </a:lnTo>
                <a:lnTo>
                  <a:pt x="238" y="19603"/>
                </a:lnTo>
                <a:lnTo>
                  <a:pt x="271" y="19786"/>
                </a:lnTo>
                <a:lnTo>
                  <a:pt x="305" y="19966"/>
                </a:lnTo>
                <a:lnTo>
                  <a:pt x="343" y="20146"/>
                </a:lnTo>
                <a:lnTo>
                  <a:pt x="382" y="20325"/>
                </a:lnTo>
                <a:lnTo>
                  <a:pt x="425" y="20503"/>
                </a:lnTo>
                <a:lnTo>
                  <a:pt x="468" y="20680"/>
                </a:lnTo>
                <a:lnTo>
                  <a:pt x="514" y="20855"/>
                </a:lnTo>
                <a:lnTo>
                  <a:pt x="561" y="21030"/>
                </a:lnTo>
                <a:lnTo>
                  <a:pt x="612" y="21203"/>
                </a:lnTo>
                <a:lnTo>
                  <a:pt x="663" y="21375"/>
                </a:lnTo>
                <a:lnTo>
                  <a:pt x="717" y="21546"/>
                </a:lnTo>
                <a:lnTo>
                  <a:pt x="773" y="21716"/>
                </a:lnTo>
                <a:lnTo>
                  <a:pt x="832" y="21885"/>
                </a:lnTo>
                <a:lnTo>
                  <a:pt x="892" y="22053"/>
                </a:lnTo>
                <a:lnTo>
                  <a:pt x="954" y="22219"/>
                </a:lnTo>
                <a:lnTo>
                  <a:pt x="1018" y="22384"/>
                </a:lnTo>
                <a:lnTo>
                  <a:pt x="1084" y="22547"/>
                </a:lnTo>
                <a:lnTo>
                  <a:pt x="1152" y="22709"/>
                </a:lnTo>
                <a:lnTo>
                  <a:pt x="1223" y="22871"/>
                </a:lnTo>
                <a:lnTo>
                  <a:pt x="1296" y="23030"/>
                </a:lnTo>
                <a:lnTo>
                  <a:pt x="1369" y="23188"/>
                </a:lnTo>
                <a:lnTo>
                  <a:pt x="1446" y="23345"/>
                </a:lnTo>
                <a:lnTo>
                  <a:pt x="1524" y="23500"/>
                </a:lnTo>
                <a:lnTo>
                  <a:pt x="1604" y="23653"/>
                </a:lnTo>
                <a:lnTo>
                  <a:pt x="1686" y="23806"/>
                </a:lnTo>
                <a:lnTo>
                  <a:pt x="1769" y="23956"/>
                </a:lnTo>
                <a:lnTo>
                  <a:pt x="1856" y="24105"/>
                </a:lnTo>
                <a:lnTo>
                  <a:pt x="1944" y="24252"/>
                </a:lnTo>
                <a:lnTo>
                  <a:pt x="2033" y="24398"/>
                </a:lnTo>
                <a:lnTo>
                  <a:pt x="2125" y="24542"/>
                </a:lnTo>
                <a:lnTo>
                  <a:pt x="2218" y="24685"/>
                </a:lnTo>
                <a:lnTo>
                  <a:pt x="2315" y="24826"/>
                </a:lnTo>
                <a:lnTo>
                  <a:pt x="2412" y="24965"/>
                </a:lnTo>
                <a:lnTo>
                  <a:pt x="2511" y="25103"/>
                </a:lnTo>
                <a:lnTo>
                  <a:pt x="2612" y="25238"/>
                </a:lnTo>
                <a:lnTo>
                  <a:pt x="2715" y="25371"/>
                </a:lnTo>
                <a:lnTo>
                  <a:pt x="2819" y="25503"/>
                </a:lnTo>
                <a:lnTo>
                  <a:pt x="2926" y="25634"/>
                </a:lnTo>
                <a:lnTo>
                  <a:pt x="2953" y="25664"/>
                </a:lnTo>
                <a:lnTo>
                  <a:pt x="2980" y="25693"/>
                </a:lnTo>
                <a:lnTo>
                  <a:pt x="3009" y="25719"/>
                </a:lnTo>
                <a:lnTo>
                  <a:pt x="3037" y="25744"/>
                </a:lnTo>
                <a:lnTo>
                  <a:pt x="3067" y="25768"/>
                </a:lnTo>
                <a:lnTo>
                  <a:pt x="3098" y="25790"/>
                </a:lnTo>
                <a:lnTo>
                  <a:pt x="3129" y="25810"/>
                </a:lnTo>
                <a:lnTo>
                  <a:pt x="3161" y="25828"/>
                </a:lnTo>
                <a:lnTo>
                  <a:pt x="3195" y="25845"/>
                </a:lnTo>
                <a:lnTo>
                  <a:pt x="3228" y="25860"/>
                </a:lnTo>
                <a:lnTo>
                  <a:pt x="3262" y="25874"/>
                </a:lnTo>
                <a:lnTo>
                  <a:pt x="3297" y="25886"/>
                </a:lnTo>
                <a:lnTo>
                  <a:pt x="3331" y="25896"/>
                </a:lnTo>
                <a:lnTo>
                  <a:pt x="3367" y="25904"/>
                </a:lnTo>
                <a:lnTo>
                  <a:pt x="3401" y="25911"/>
                </a:lnTo>
                <a:lnTo>
                  <a:pt x="3437" y="25915"/>
                </a:lnTo>
                <a:lnTo>
                  <a:pt x="3474" y="25919"/>
                </a:lnTo>
                <a:lnTo>
                  <a:pt x="3509" y="25920"/>
                </a:lnTo>
                <a:lnTo>
                  <a:pt x="3546" y="25920"/>
                </a:lnTo>
                <a:lnTo>
                  <a:pt x="3581" y="25918"/>
                </a:lnTo>
                <a:lnTo>
                  <a:pt x="3617" y="25914"/>
                </a:lnTo>
                <a:lnTo>
                  <a:pt x="3654" y="25909"/>
                </a:lnTo>
                <a:lnTo>
                  <a:pt x="3689" y="25902"/>
                </a:lnTo>
                <a:lnTo>
                  <a:pt x="3725" y="25892"/>
                </a:lnTo>
                <a:lnTo>
                  <a:pt x="3760" y="25881"/>
                </a:lnTo>
                <a:lnTo>
                  <a:pt x="3796" y="25868"/>
                </a:lnTo>
                <a:lnTo>
                  <a:pt x="3830" y="25855"/>
                </a:lnTo>
                <a:lnTo>
                  <a:pt x="3865" y="25838"/>
                </a:lnTo>
                <a:lnTo>
                  <a:pt x="3899" y="25820"/>
                </a:lnTo>
                <a:lnTo>
                  <a:pt x="3933" y="25801"/>
                </a:lnTo>
                <a:lnTo>
                  <a:pt x="3966" y="25779"/>
                </a:lnTo>
                <a:lnTo>
                  <a:pt x="3998" y="25755"/>
                </a:lnTo>
                <a:lnTo>
                  <a:pt x="4004" y="25750"/>
                </a:lnTo>
                <a:lnTo>
                  <a:pt x="4011" y="25746"/>
                </a:lnTo>
                <a:lnTo>
                  <a:pt x="4016" y="25741"/>
                </a:lnTo>
                <a:lnTo>
                  <a:pt x="4022" y="25735"/>
                </a:lnTo>
                <a:lnTo>
                  <a:pt x="4052" y="25710"/>
                </a:lnTo>
                <a:lnTo>
                  <a:pt x="4081" y="25684"/>
                </a:lnTo>
                <a:lnTo>
                  <a:pt x="4107" y="25656"/>
                </a:lnTo>
                <a:lnTo>
                  <a:pt x="4133" y="25627"/>
                </a:lnTo>
                <a:lnTo>
                  <a:pt x="4157" y="25597"/>
                </a:lnTo>
                <a:lnTo>
                  <a:pt x="4182" y="25566"/>
                </a:lnTo>
                <a:lnTo>
                  <a:pt x="4203" y="25534"/>
                </a:lnTo>
                <a:lnTo>
                  <a:pt x="4224" y="25501"/>
                </a:lnTo>
                <a:lnTo>
                  <a:pt x="4244" y="25468"/>
                </a:lnTo>
                <a:lnTo>
                  <a:pt x="4262" y="25433"/>
                </a:lnTo>
                <a:lnTo>
                  <a:pt x="4279" y="25399"/>
                </a:lnTo>
                <a:lnTo>
                  <a:pt x="4294" y="25363"/>
                </a:lnTo>
                <a:lnTo>
                  <a:pt x="4309" y="25327"/>
                </a:lnTo>
                <a:lnTo>
                  <a:pt x="4322" y="25290"/>
                </a:lnTo>
                <a:lnTo>
                  <a:pt x="4333" y="25252"/>
                </a:lnTo>
                <a:lnTo>
                  <a:pt x="4343" y="25214"/>
                </a:lnTo>
                <a:lnTo>
                  <a:pt x="4351" y="25176"/>
                </a:lnTo>
                <a:lnTo>
                  <a:pt x="4359" y="25137"/>
                </a:lnTo>
                <a:lnTo>
                  <a:pt x="4365" y="25098"/>
                </a:lnTo>
                <a:lnTo>
                  <a:pt x="4370" y="25059"/>
                </a:lnTo>
                <a:lnTo>
                  <a:pt x="4372" y="25020"/>
                </a:lnTo>
                <a:lnTo>
                  <a:pt x="4374" y="24981"/>
                </a:lnTo>
                <a:lnTo>
                  <a:pt x="4374" y="24942"/>
                </a:lnTo>
                <a:lnTo>
                  <a:pt x="4373" y="24902"/>
                </a:lnTo>
                <a:lnTo>
                  <a:pt x="4370" y="24863"/>
                </a:lnTo>
                <a:lnTo>
                  <a:pt x="4365" y="24824"/>
                </a:lnTo>
                <a:lnTo>
                  <a:pt x="4359" y="24784"/>
                </a:lnTo>
                <a:lnTo>
                  <a:pt x="4353" y="24746"/>
                </a:lnTo>
                <a:lnTo>
                  <a:pt x="4343" y="24707"/>
                </a:lnTo>
                <a:lnTo>
                  <a:pt x="4333" y="24668"/>
                </a:lnTo>
                <a:lnTo>
                  <a:pt x="4320" y="24630"/>
                </a:lnTo>
                <a:lnTo>
                  <a:pt x="4307" y="24592"/>
                </a:lnTo>
                <a:lnTo>
                  <a:pt x="4260" y="24470"/>
                </a:lnTo>
                <a:lnTo>
                  <a:pt x="4215" y="24347"/>
                </a:lnTo>
                <a:lnTo>
                  <a:pt x="4171" y="24225"/>
                </a:lnTo>
                <a:lnTo>
                  <a:pt x="4130" y="24102"/>
                </a:lnTo>
                <a:lnTo>
                  <a:pt x="4090" y="23979"/>
                </a:lnTo>
                <a:lnTo>
                  <a:pt x="4051" y="23855"/>
                </a:lnTo>
                <a:lnTo>
                  <a:pt x="4014" y="23732"/>
                </a:lnTo>
                <a:lnTo>
                  <a:pt x="3978" y="23608"/>
                </a:lnTo>
                <a:lnTo>
                  <a:pt x="3945" y="23485"/>
                </a:lnTo>
                <a:lnTo>
                  <a:pt x="3913" y="23361"/>
                </a:lnTo>
                <a:lnTo>
                  <a:pt x="3882" y="23237"/>
                </a:lnTo>
                <a:lnTo>
                  <a:pt x="3853" y="23113"/>
                </a:lnTo>
                <a:lnTo>
                  <a:pt x="3826" y="22989"/>
                </a:lnTo>
                <a:lnTo>
                  <a:pt x="3801" y="22865"/>
                </a:lnTo>
                <a:lnTo>
                  <a:pt x="3776" y="22741"/>
                </a:lnTo>
                <a:lnTo>
                  <a:pt x="3754" y="22617"/>
                </a:lnTo>
                <a:lnTo>
                  <a:pt x="3732" y="22493"/>
                </a:lnTo>
                <a:lnTo>
                  <a:pt x="3712" y="22369"/>
                </a:lnTo>
                <a:lnTo>
                  <a:pt x="3694" y="22246"/>
                </a:lnTo>
                <a:lnTo>
                  <a:pt x="3678" y="22122"/>
                </a:lnTo>
                <a:lnTo>
                  <a:pt x="3662" y="21998"/>
                </a:lnTo>
                <a:lnTo>
                  <a:pt x="3648" y="21874"/>
                </a:lnTo>
                <a:lnTo>
                  <a:pt x="3636" y="21750"/>
                </a:lnTo>
                <a:lnTo>
                  <a:pt x="3625" y="21626"/>
                </a:lnTo>
                <a:lnTo>
                  <a:pt x="3616" y="21502"/>
                </a:lnTo>
                <a:lnTo>
                  <a:pt x="3608" y="21378"/>
                </a:lnTo>
                <a:lnTo>
                  <a:pt x="3601" y="21254"/>
                </a:lnTo>
                <a:lnTo>
                  <a:pt x="3596" y="21131"/>
                </a:lnTo>
                <a:lnTo>
                  <a:pt x="3593" y="21007"/>
                </a:lnTo>
                <a:lnTo>
                  <a:pt x="3591" y="20884"/>
                </a:lnTo>
                <a:lnTo>
                  <a:pt x="3589" y="20760"/>
                </a:lnTo>
                <a:lnTo>
                  <a:pt x="3589" y="20637"/>
                </a:lnTo>
                <a:lnTo>
                  <a:pt x="3592" y="20514"/>
                </a:lnTo>
                <a:lnTo>
                  <a:pt x="3595" y="20392"/>
                </a:lnTo>
                <a:lnTo>
                  <a:pt x="3600" y="20269"/>
                </a:lnTo>
                <a:lnTo>
                  <a:pt x="3605" y="20147"/>
                </a:lnTo>
                <a:lnTo>
                  <a:pt x="3612" y="20024"/>
                </a:lnTo>
                <a:lnTo>
                  <a:pt x="3620" y="19903"/>
                </a:lnTo>
                <a:lnTo>
                  <a:pt x="3631" y="19781"/>
                </a:lnTo>
                <a:lnTo>
                  <a:pt x="3642" y="19659"/>
                </a:lnTo>
                <a:lnTo>
                  <a:pt x="3654" y="19539"/>
                </a:lnTo>
                <a:lnTo>
                  <a:pt x="3667" y="19417"/>
                </a:lnTo>
                <a:lnTo>
                  <a:pt x="3682" y="19297"/>
                </a:lnTo>
                <a:lnTo>
                  <a:pt x="3698" y="19176"/>
                </a:lnTo>
                <a:lnTo>
                  <a:pt x="3716" y="19055"/>
                </a:lnTo>
                <a:lnTo>
                  <a:pt x="3735" y="18936"/>
                </a:lnTo>
                <a:lnTo>
                  <a:pt x="3755" y="18817"/>
                </a:lnTo>
                <a:lnTo>
                  <a:pt x="3775" y="18697"/>
                </a:lnTo>
                <a:lnTo>
                  <a:pt x="3798" y="18578"/>
                </a:lnTo>
                <a:lnTo>
                  <a:pt x="3821" y="18460"/>
                </a:lnTo>
                <a:lnTo>
                  <a:pt x="3846" y="18341"/>
                </a:lnTo>
                <a:lnTo>
                  <a:pt x="3872" y="18223"/>
                </a:lnTo>
                <a:lnTo>
                  <a:pt x="3899" y="18106"/>
                </a:lnTo>
                <a:lnTo>
                  <a:pt x="3927" y="17989"/>
                </a:lnTo>
                <a:lnTo>
                  <a:pt x="3957" y="17872"/>
                </a:lnTo>
                <a:lnTo>
                  <a:pt x="3988" y="17756"/>
                </a:lnTo>
                <a:lnTo>
                  <a:pt x="4019" y="17640"/>
                </a:lnTo>
                <a:lnTo>
                  <a:pt x="4052" y="17525"/>
                </a:lnTo>
                <a:lnTo>
                  <a:pt x="4085" y="17409"/>
                </a:lnTo>
                <a:lnTo>
                  <a:pt x="4120" y="17296"/>
                </a:lnTo>
                <a:lnTo>
                  <a:pt x="4156" y="17181"/>
                </a:lnTo>
                <a:lnTo>
                  <a:pt x="4193" y="17067"/>
                </a:lnTo>
                <a:lnTo>
                  <a:pt x="4231" y="16955"/>
                </a:lnTo>
                <a:lnTo>
                  <a:pt x="4271" y="16842"/>
                </a:lnTo>
                <a:lnTo>
                  <a:pt x="4311" y="16730"/>
                </a:lnTo>
                <a:lnTo>
                  <a:pt x="4353" y="16618"/>
                </a:lnTo>
                <a:lnTo>
                  <a:pt x="4394" y="16507"/>
                </a:lnTo>
                <a:lnTo>
                  <a:pt x="4437" y="16397"/>
                </a:lnTo>
                <a:lnTo>
                  <a:pt x="4482" y="16287"/>
                </a:lnTo>
                <a:lnTo>
                  <a:pt x="4527" y="16178"/>
                </a:lnTo>
                <a:lnTo>
                  <a:pt x="4574" y="16069"/>
                </a:lnTo>
                <a:lnTo>
                  <a:pt x="4621" y="15961"/>
                </a:lnTo>
                <a:lnTo>
                  <a:pt x="4669" y="15853"/>
                </a:lnTo>
                <a:lnTo>
                  <a:pt x="4719" y="15746"/>
                </a:lnTo>
                <a:lnTo>
                  <a:pt x="4769" y="15639"/>
                </a:lnTo>
                <a:lnTo>
                  <a:pt x="4820" y="15534"/>
                </a:lnTo>
                <a:lnTo>
                  <a:pt x="4871" y="15428"/>
                </a:lnTo>
                <a:lnTo>
                  <a:pt x="4925" y="15324"/>
                </a:lnTo>
                <a:lnTo>
                  <a:pt x="4979" y="15220"/>
                </a:lnTo>
                <a:lnTo>
                  <a:pt x="5033" y="15117"/>
                </a:lnTo>
                <a:lnTo>
                  <a:pt x="5089" y="15015"/>
                </a:lnTo>
                <a:lnTo>
                  <a:pt x="5145" y="14913"/>
                </a:lnTo>
                <a:lnTo>
                  <a:pt x="5203" y="14812"/>
                </a:lnTo>
                <a:lnTo>
                  <a:pt x="5261" y="14712"/>
                </a:lnTo>
                <a:lnTo>
                  <a:pt x="5320" y="14612"/>
                </a:lnTo>
                <a:lnTo>
                  <a:pt x="5381" y="14513"/>
                </a:lnTo>
                <a:lnTo>
                  <a:pt x="5442" y="14414"/>
                </a:lnTo>
                <a:lnTo>
                  <a:pt x="5502" y="14317"/>
                </a:lnTo>
                <a:lnTo>
                  <a:pt x="5565" y="14220"/>
                </a:lnTo>
                <a:lnTo>
                  <a:pt x="5629" y="14125"/>
                </a:lnTo>
                <a:lnTo>
                  <a:pt x="5692" y="14030"/>
                </a:lnTo>
                <a:lnTo>
                  <a:pt x="5757" y="13936"/>
                </a:lnTo>
                <a:lnTo>
                  <a:pt x="5822" y="13843"/>
                </a:lnTo>
                <a:lnTo>
                  <a:pt x="5889" y="13750"/>
                </a:lnTo>
                <a:lnTo>
                  <a:pt x="5956" y="13658"/>
                </a:lnTo>
                <a:lnTo>
                  <a:pt x="6023" y="13567"/>
                </a:lnTo>
                <a:lnTo>
                  <a:pt x="6092" y="13478"/>
                </a:lnTo>
                <a:lnTo>
                  <a:pt x="6161" y="13388"/>
                </a:lnTo>
                <a:lnTo>
                  <a:pt x="6231" y="13300"/>
                </a:lnTo>
                <a:lnTo>
                  <a:pt x="6302" y="13213"/>
                </a:lnTo>
                <a:lnTo>
                  <a:pt x="6373" y="13126"/>
                </a:lnTo>
                <a:lnTo>
                  <a:pt x="6446" y="13040"/>
                </a:lnTo>
                <a:lnTo>
                  <a:pt x="6518" y="12957"/>
                </a:lnTo>
                <a:lnTo>
                  <a:pt x="6591" y="12873"/>
                </a:lnTo>
                <a:lnTo>
                  <a:pt x="6666" y="12790"/>
                </a:lnTo>
                <a:lnTo>
                  <a:pt x="6740" y="12709"/>
                </a:lnTo>
                <a:lnTo>
                  <a:pt x="6815" y="12627"/>
                </a:lnTo>
                <a:lnTo>
                  <a:pt x="6892" y="12548"/>
                </a:lnTo>
                <a:lnTo>
                  <a:pt x="6968" y="12469"/>
                </a:lnTo>
                <a:lnTo>
                  <a:pt x="7045" y="12391"/>
                </a:lnTo>
                <a:lnTo>
                  <a:pt x="7123" y="12314"/>
                </a:lnTo>
                <a:lnTo>
                  <a:pt x="7201" y="12238"/>
                </a:lnTo>
                <a:lnTo>
                  <a:pt x="7280" y="12163"/>
                </a:lnTo>
                <a:lnTo>
                  <a:pt x="7359" y="12090"/>
                </a:lnTo>
                <a:lnTo>
                  <a:pt x="7439" y="12018"/>
                </a:lnTo>
                <a:lnTo>
                  <a:pt x="7520" y="11946"/>
                </a:lnTo>
                <a:lnTo>
                  <a:pt x="7601" y="11875"/>
                </a:lnTo>
                <a:lnTo>
                  <a:pt x="7683" y="11806"/>
                </a:lnTo>
                <a:lnTo>
                  <a:pt x="7764" y="11737"/>
                </a:lnTo>
                <a:lnTo>
                  <a:pt x="7847" y="11671"/>
                </a:lnTo>
                <a:lnTo>
                  <a:pt x="7930" y="11604"/>
                </a:lnTo>
                <a:lnTo>
                  <a:pt x="8014" y="11540"/>
                </a:lnTo>
                <a:lnTo>
                  <a:pt x="8098" y="11477"/>
                </a:lnTo>
                <a:lnTo>
                  <a:pt x="8182" y="11414"/>
                </a:lnTo>
                <a:lnTo>
                  <a:pt x="8267" y="11353"/>
                </a:lnTo>
                <a:lnTo>
                  <a:pt x="8353" y="11292"/>
                </a:lnTo>
                <a:lnTo>
                  <a:pt x="8439" y="11234"/>
                </a:lnTo>
                <a:lnTo>
                  <a:pt x="8525" y="11175"/>
                </a:lnTo>
                <a:close/>
              </a:path>
            </a:pathLst>
          </a:custGeom>
          <a:gradFill flip="none" rotWithShape="1">
            <a:gsLst>
              <a:gs pos="0">
                <a:schemeClr val="accent1">
                  <a:alpha val="0"/>
                </a:schemeClr>
              </a:gs>
              <a:gs pos="100000">
                <a:schemeClr val="accent1"/>
              </a:gs>
            </a:gsLst>
            <a:lin ang="16200000" scaled="1"/>
            <a:tileRect/>
          </a:gradFill>
          <a:ln>
            <a:noFill/>
          </a:ln>
        </p:spPr>
        <p:txBody>
          <a:bodyPr vert="eaVert" wrap="square" lIns="189000" rIns="108000" bIns="567000" anchor="ctr">
            <a:normAutofit/>
          </a:bodyPr>
          <a:lstStyle/>
          <a:p>
            <a:pPr algn="r"/>
            <a:r>
              <a:rPr lang="en-US" altLang="zh-CN" b="1" dirty="0">
                <a:solidFill>
                  <a:schemeClr val="bg1"/>
                </a:solidFill>
                <a:sym typeface="Arial" panose="020B0604020202020204" pitchFamily="34" charset="0"/>
              </a:rPr>
              <a:t>04</a:t>
            </a:r>
            <a:endParaRPr lang="zh-CN" altLang="en-US" b="1" dirty="0">
              <a:solidFill>
                <a:schemeClr val="bg1"/>
              </a:solidFill>
              <a:sym typeface="Arial" panose="020B0604020202020204" pitchFamily="34" charset="0"/>
            </a:endParaRPr>
          </a:p>
        </p:txBody>
      </p:sp>
      <p:sp>
        <p:nvSpPr>
          <p:cNvPr id="92" name="KSO_Shape"/>
          <p:cNvSpPr/>
          <p:nvPr>
            <p:custDataLst>
              <p:tags r:id="rId5"/>
            </p:custDataLst>
          </p:nvPr>
        </p:nvSpPr>
        <p:spPr bwMode="auto">
          <a:xfrm rot="8640000">
            <a:off x="4431665" y="2730500"/>
            <a:ext cx="965835" cy="1481455"/>
          </a:xfrm>
          <a:custGeom>
            <a:avLst/>
            <a:gdLst>
              <a:gd name="T0" fmla="*/ 125565407 w 16896"/>
              <a:gd name="T1" fmla="*/ 125601089 h 25920"/>
              <a:gd name="T2" fmla="*/ 125565407 w 16896"/>
              <a:gd name="T3" fmla="*/ 125601089 h 25920"/>
              <a:gd name="T4" fmla="*/ 125565407 w 16896"/>
              <a:gd name="T5" fmla="*/ 125601089 h 25920"/>
              <a:gd name="T6" fmla="*/ 125565407 w 16896"/>
              <a:gd name="T7" fmla="*/ 125601089 h 25920"/>
              <a:gd name="T8" fmla="*/ 125565407 w 16896"/>
              <a:gd name="T9" fmla="*/ 125601089 h 25920"/>
              <a:gd name="T10" fmla="*/ 125565407 w 16896"/>
              <a:gd name="T11" fmla="*/ 125601089 h 25920"/>
              <a:gd name="T12" fmla="*/ 125565407 w 16896"/>
              <a:gd name="T13" fmla="*/ 125601089 h 25920"/>
              <a:gd name="T14" fmla="*/ 125565407 w 16896"/>
              <a:gd name="T15" fmla="*/ 125601089 h 25920"/>
              <a:gd name="T16" fmla="*/ 125565407 w 16896"/>
              <a:gd name="T17" fmla="*/ 125601089 h 25920"/>
              <a:gd name="T18" fmla="*/ 125565407 w 16896"/>
              <a:gd name="T19" fmla="*/ 125601089 h 25920"/>
              <a:gd name="T20" fmla="*/ 125565407 w 16896"/>
              <a:gd name="T21" fmla="*/ 125601089 h 25920"/>
              <a:gd name="T22" fmla="*/ 125565407 w 16896"/>
              <a:gd name="T23" fmla="*/ 125601089 h 25920"/>
              <a:gd name="T24" fmla="*/ 125565407 w 16896"/>
              <a:gd name="T25" fmla="*/ 125601089 h 25920"/>
              <a:gd name="T26" fmla="*/ 125565407 w 16896"/>
              <a:gd name="T27" fmla="*/ 125601089 h 25920"/>
              <a:gd name="T28" fmla="*/ 125565407 w 16896"/>
              <a:gd name="T29" fmla="*/ 125601089 h 25920"/>
              <a:gd name="T30" fmla="*/ 125565407 w 16896"/>
              <a:gd name="T31" fmla="*/ 125601089 h 25920"/>
              <a:gd name="T32" fmla="*/ 125565407 w 16896"/>
              <a:gd name="T33" fmla="*/ 125601089 h 25920"/>
              <a:gd name="T34" fmla="*/ 125565407 w 16896"/>
              <a:gd name="T35" fmla="*/ 125601089 h 25920"/>
              <a:gd name="T36" fmla="*/ 125565407 w 16896"/>
              <a:gd name="T37" fmla="*/ 125601089 h 25920"/>
              <a:gd name="T38" fmla="*/ 125565407 w 16896"/>
              <a:gd name="T39" fmla="*/ 125601089 h 25920"/>
              <a:gd name="T40" fmla="*/ 125565407 w 16896"/>
              <a:gd name="T41" fmla="*/ 125601089 h 25920"/>
              <a:gd name="T42" fmla="*/ 125565407 w 16896"/>
              <a:gd name="T43" fmla="*/ 125601089 h 25920"/>
              <a:gd name="T44" fmla="*/ 125565407 w 16896"/>
              <a:gd name="T45" fmla="*/ 125601089 h 25920"/>
              <a:gd name="T46" fmla="*/ 125565407 w 16896"/>
              <a:gd name="T47" fmla="*/ 125601089 h 25920"/>
              <a:gd name="T48" fmla="*/ 125565407 w 16896"/>
              <a:gd name="T49" fmla="*/ 125601089 h 25920"/>
              <a:gd name="T50" fmla="*/ 125565407 w 16896"/>
              <a:gd name="T51" fmla="*/ 125601089 h 25920"/>
              <a:gd name="T52" fmla="*/ 125565407 w 16896"/>
              <a:gd name="T53" fmla="*/ 125601089 h 25920"/>
              <a:gd name="T54" fmla="*/ 125565407 w 16896"/>
              <a:gd name="T55" fmla="*/ 125601089 h 25920"/>
              <a:gd name="T56" fmla="*/ 125565407 w 16896"/>
              <a:gd name="T57" fmla="*/ 125601089 h 25920"/>
              <a:gd name="T58" fmla="*/ 125565407 w 16896"/>
              <a:gd name="T59" fmla="*/ 125601089 h 25920"/>
              <a:gd name="T60" fmla="*/ 125565407 w 16896"/>
              <a:gd name="T61" fmla="*/ 125601089 h 25920"/>
              <a:gd name="T62" fmla="*/ 125565407 w 16896"/>
              <a:gd name="T63" fmla="*/ 125601089 h 25920"/>
              <a:gd name="T64" fmla="*/ 125565407 w 16896"/>
              <a:gd name="T65" fmla="*/ 125601089 h 25920"/>
              <a:gd name="T66" fmla="*/ 125565407 w 16896"/>
              <a:gd name="T67" fmla="*/ 125601089 h 25920"/>
              <a:gd name="T68" fmla="*/ 125565407 w 16896"/>
              <a:gd name="T69" fmla="*/ 125601089 h 25920"/>
              <a:gd name="T70" fmla="*/ 125565407 w 16896"/>
              <a:gd name="T71" fmla="*/ 125601089 h 25920"/>
              <a:gd name="T72" fmla="*/ 125565407 w 16896"/>
              <a:gd name="T73" fmla="*/ 125601089 h 25920"/>
              <a:gd name="T74" fmla="*/ 125565407 w 16896"/>
              <a:gd name="T75" fmla="*/ 125601089 h 25920"/>
              <a:gd name="T76" fmla="*/ 125565407 w 16896"/>
              <a:gd name="T77" fmla="*/ 125601089 h 25920"/>
              <a:gd name="T78" fmla="*/ 125565407 w 16896"/>
              <a:gd name="T79" fmla="*/ 125601089 h 25920"/>
              <a:gd name="T80" fmla="*/ 125565407 w 16896"/>
              <a:gd name="T81" fmla="*/ 125601089 h 25920"/>
              <a:gd name="T82" fmla="*/ 125565407 w 16896"/>
              <a:gd name="T83" fmla="*/ 125601089 h 25920"/>
              <a:gd name="T84" fmla="*/ 125565407 w 16896"/>
              <a:gd name="T85" fmla="*/ 125601089 h 25920"/>
              <a:gd name="T86" fmla="*/ 125565407 w 16896"/>
              <a:gd name="T87" fmla="*/ 125601089 h 25920"/>
              <a:gd name="T88" fmla="*/ 125565407 w 16896"/>
              <a:gd name="T89" fmla="*/ 125601089 h 25920"/>
              <a:gd name="T90" fmla="*/ 125565407 w 16896"/>
              <a:gd name="T91" fmla="*/ 125601089 h 25920"/>
              <a:gd name="T92" fmla="*/ 125565407 w 16896"/>
              <a:gd name="T93" fmla="*/ 125601089 h 25920"/>
              <a:gd name="T94" fmla="*/ 125565407 w 16896"/>
              <a:gd name="T95" fmla="*/ 125601089 h 25920"/>
              <a:gd name="T96" fmla="*/ 125565407 w 16896"/>
              <a:gd name="T97" fmla="*/ 125601089 h 25920"/>
              <a:gd name="T98" fmla="*/ 125565407 w 16896"/>
              <a:gd name="T99" fmla="*/ 125601089 h 25920"/>
              <a:gd name="T100" fmla="*/ 125565407 w 16896"/>
              <a:gd name="T101" fmla="*/ 125601089 h 25920"/>
              <a:gd name="T102" fmla="*/ 125565407 w 16896"/>
              <a:gd name="T103" fmla="*/ 125601089 h 25920"/>
              <a:gd name="T104" fmla="*/ 125565407 w 16896"/>
              <a:gd name="T105" fmla="*/ 125601089 h 25920"/>
              <a:gd name="T106" fmla="*/ 125565407 w 16896"/>
              <a:gd name="T107" fmla="*/ 125601089 h 25920"/>
              <a:gd name="T108" fmla="*/ 125565407 w 16896"/>
              <a:gd name="T109" fmla="*/ 125601089 h 25920"/>
              <a:gd name="T110" fmla="*/ 125565407 w 16896"/>
              <a:gd name="T111" fmla="*/ 125601089 h 25920"/>
              <a:gd name="T112" fmla="*/ 125565407 w 16896"/>
              <a:gd name="T113" fmla="*/ 125601089 h 25920"/>
              <a:gd name="T114" fmla="*/ 125565407 w 16896"/>
              <a:gd name="T115" fmla="*/ 125601089 h 25920"/>
              <a:gd name="T116" fmla="*/ 125565407 w 16896"/>
              <a:gd name="T117" fmla="*/ 125601089 h 25920"/>
              <a:gd name="T118" fmla="*/ 125565407 w 16896"/>
              <a:gd name="T119" fmla="*/ 125601089 h 25920"/>
              <a:gd name="T120" fmla="*/ 125565407 w 16896"/>
              <a:gd name="T121" fmla="*/ 125601089 h 2592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6896" h="25920">
                <a:moveTo>
                  <a:pt x="8525" y="11175"/>
                </a:moveTo>
                <a:lnTo>
                  <a:pt x="8525" y="11175"/>
                </a:lnTo>
                <a:lnTo>
                  <a:pt x="8647" y="11097"/>
                </a:lnTo>
                <a:lnTo>
                  <a:pt x="8768" y="11020"/>
                </a:lnTo>
                <a:lnTo>
                  <a:pt x="8891" y="10945"/>
                </a:lnTo>
                <a:lnTo>
                  <a:pt x="9015" y="10874"/>
                </a:lnTo>
                <a:lnTo>
                  <a:pt x="9139" y="10804"/>
                </a:lnTo>
                <a:lnTo>
                  <a:pt x="9264" y="10736"/>
                </a:lnTo>
                <a:lnTo>
                  <a:pt x="9389" y="10672"/>
                </a:lnTo>
                <a:lnTo>
                  <a:pt x="9515" y="10609"/>
                </a:lnTo>
                <a:lnTo>
                  <a:pt x="9763" y="11147"/>
                </a:lnTo>
                <a:lnTo>
                  <a:pt x="10010" y="11686"/>
                </a:lnTo>
                <a:lnTo>
                  <a:pt x="10254" y="12223"/>
                </a:lnTo>
                <a:lnTo>
                  <a:pt x="10496" y="12760"/>
                </a:lnTo>
                <a:lnTo>
                  <a:pt x="10509" y="12788"/>
                </a:lnTo>
                <a:lnTo>
                  <a:pt x="10523" y="12815"/>
                </a:lnTo>
                <a:lnTo>
                  <a:pt x="10539" y="12842"/>
                </a:lnTo>
                <a:lnTo>
                  <a:pt x="10554" y="12868"/>
                </a:lnTo>
                <a:lnTo>
                  <a:pt x="10571" y="12893"/>
                </a:lnTo>
                <a:lnTo>
                  <a:pt x="10589" y="12918"/>
                </a:lnTo>
                <a:lnTo>
                  <a:pt x="10608" y="12940"/>
                </a:lnTo>
                <a:lnTo>
                  <a:pt x="10627" y="12963"/>
                </a:lnTo>
                <a:lnTo>
                  <a:pt x="10647" y="12986"/>
                </a:lnTo>
                <a:lnTo>
                  <a:pt x="10667" y="13007"/>
                </a:lnTo>
                <a:lnTo>
                  <a:pt x="10689" y="13028"/>
                </a:lnTo>
                <a:lnTo>
                  <a:pt x="10712" y="13047"/>
                </a:lnTo>
                <a:lnTo>
                  <a:pt x="10735" y="13067"/>
                </a:lnTo>
                <a:lnTo>
                  <a:pt x="10759" y="13085"/>
                </a:lnTo>
                <a:lnTo>
                  <a:pt x="10783" y="13102"/>
                </a:lnTo>
                <a:lnTo>
                  <a:pt x="10808" y="13118"/>
                </a:lnTo>
                <a:lnTo>
                  <a:pt x="10835" y="13134"/>
                </a:lnTo>
                <a:lnTo>
                  <a:pt x="10861" y="13148"/>
                </a:lnTo>
                <a:lnTo>
                  <a:pt x="10888" y="13162"/>
                </a:lnTo>
                <a:lnTo>
                  <a:pt x="10915" y="13175"/>
                </a:lnTo>
                <a:lnTo>
                  <a:pt x="10943" y="13187"/>
                </a:lnTo>
                <a:lnTo>
                  <a:pt x="10971" y="13198"/>
                </a:lnTo>
                <a:lnTo>
                  <a:pt x="11000" y="13208"/>
                </a:lnTo>
                <a:lnTo>
                  <a:pt x="11030" y="13216"/>
                </a:lnTo>
                <a:lnTo>
                  <a:pt x="11060" y="13224"/>
                </a:lnTo>
                <a:lnTo>
                  <a:pt x="11091" y="13231"/>
                </a:lnTo>
                <a:lnTo>
                  <a:pt x="11121" y="13237"/>
                </a:lnTo>
                <a:lnTo>
                  <a:pt x="11152" y="13242"/>
                </a:lnTo>
                <a:lnTo>
                  <a:pt x="11184" y="13246"/>
                </a:lnTo>
                <a:lnTo>
                  <a:pt x="11215" y="13248"/>
                </a:lnTo>
                <a:lnTo>
                  <a:pt x="11247" y="13250"/>
                </a:lnTo>
                <a:lnTo>
                  <a:pt x="11279" y="13250"/>
                </a:lnTo>
                <a:lnTo>
                  <a:pt x="11314" y="13250"/>
                </a:lnTo>
                <a:lnTo>
                  <a:pt x="11350" y="13248"/>
                </a:lnTo>
                <a:lnTo>
                  <a:pt x="11384" y="13245"/>
                </a:lnTo>
                <a:lnTo>
                  <a:pt x="11420" y="13240"/>
                </a:lnTo>
                <a:lnTo>
                  <a:pt x="11454" y="13236"/>
                </a:lnTo>
                <a:lnTo>
                  <a:pt x="11489" y="13227"/>
                </a:lnTo>
                <a:lnTo>
                  <a:pt x="11522" y="13219"/>
                </a:lnTo>
                <a:lnTo>
                  <a:pt x="11557" y="13210"/>
                </a:lnTo>
                <a:lnTo>
                  <a:pt x="11590" y="13200"/>
                </a:lnTo>
                <a:lnTo>
                  <a:pt x="11622" y="13188"/>
                </a:lnTo>
                <a:lnTo>
                  <a:pt x="11654" y="13176"/>
                </a:lnTo>
                <a:lnTo>
                  <a:pt x="11686" y="13161"/>
                </a:lnTo>
                <a:lnTo>
                  <a:pt x="11718" y="13146"/>
                </a:lnTo>
                <a:lnTo>
                  <a:pt x="11749" y="13130"/>
                </a:lnTo>
                <a:lnTo>
                  <a:pt x="11779" y="13113"/>
                </a:lnTo>
                <a:lnTo>
                  <a:pt x="11809" y="13094"/>
                </a:lnTo>
                <a:lnTo>
                  <a:pt x="11833" y="13079"/>
                </a:lnTo>
                <a:lnTo>
                  <a:pt x="11857" y="13062"/>
                </a:lnTo>
                <a:lnTo>
                  <a:pt x="11881" y="13045"/>
                </a:lnTo>
                <a:lnTo>
                  <a:pt x="11904" y="13027"/>
                </a:lnTo>
                <a:lnTo>
                  <a:pt x="11927" y="13008"/>
                </a:lnTo>
                <a:lnTo>
                  <a:pt x="11949" y="12989"/>
                </a:lnTo>
                <a:lnTo>
                  <a:pt x="11970" y="12968"/>
                </a:lnTo>
                <a:lnTo>
                  <a:pt x="11992" y="12947"/>
                </a:lnTo>
                <a:lnTo>
                  <a:pt x="12011" y="12927"/>
                </a:lnTo>
                <a:lnTo>
                  <a:pt x="12031" y="12904"/>
                </a:lnTo>
                <a:lnTo>
                  <a:pt x="12050" y="12882"/>
                </a:lnTo>
                <a:lnTo>
                  <a:pt x="12068" y="12859"/>
                </a:lnTo>
                <a:lnTo>
                  <a:pt x="12086" y="12835"/>
                </a:lnTo>
                <a:lnTo>
                  <a:pt x="12103" y="12811"/>
                </a:lnTo>
                <a:lnTo>
                  <a:pt x="12119" y="12786"/>
                </a:lnTo>
                <a:lnTo>
                  <a:pt x="12134" y="12760"/>
                </a:lnTo>
                <a:lnTo>
                  <a:pt x="12437" y="12244"/>
                </a:lnTo>
                <a:lnTo>
                  <a:pt x="12737" y="11725"/>
                </a:lnTo>
                <a:lnTo>
                  <a:pt x="13037" y="11207"/>
                </a:lnTo>
                <a:lnTo>
                  <a:pt x="13334" y="10687"/>
                </a:lnTo>
                <a:lnTo>
                  <a:pt x="13629" y="10167"/>
                </a:lnTo>
                <a:lnTo>
                  <a:pt x="13924" y="9646"/>
                </a:lnTo>
                <a:lnTo>
                  <a:pt x="14217" y="9125"/>
                </a:lnTo>
                <a:lnTo>
                  <a:pt x="14508" y="8603"/>
                </a:lnTo>
                <a:lnTo>
                  <a:pt x="14797" y="8079"/>
                </a:lnTo>
                <a:lnTo>
                  <a:pt x="15085" y="7556"/>
                </a:lnTo>
                <a:lnTo>
                  <a:pt x="15372" y="7031"/>
                </a:lnTo>
                <a:lnTo>
                  <a:pt x="15658" y="6505"/>
                </a:lnTo>
                <a:lnTo>
                  <a:pt x="15942" y="5981"/>
                </a:lnTo>
                <a:lnTo>
                  <a:pt x="16226" y="5454"/>
                </a:lnTo>
                <a:lnTo>
                  <a:pt x="16508" y="4928"/>
                </a:lnTo>
                <a:lnTo>
                  <a:pt x="16789" y="4400"/>
                </a:lnTo>
                <a:lnTo>
                  <a:pt x="16812" y="4355"/>
                </a:lnTo>
                <a:lnTo>
                  <a:pt x="16832" y="4308"/>
                </a:lnTo>
                <a:lnTo>
                  <a:pt x="16849" y="4261"/>
                </a:lnTo>
                <a:lnTo>
                  <a:pt x="16864" y="4213"/>
                </a:lnTo>
                <a:lnTo>
                  <a:pt x="16875" y="4165"/>
                </a:lnTo>
                <a:lnTo>
                  <a:pt x="16885" y="4115"/>
                </a:lnTo>
                <a:lnTo>
                  <a:pt x="16891" y="4067"/>
                </a:lnTo>
                <a:lnTo>
                  <a:pt x="16895" y="4018"/>
                </a:lnTo>
                <a:lnTo>
                  <a:pt x="16896" y="3967"/>
                </a:lnTo>
                <a:lnTo>
                  <a:pt x="16895" y="3918"/>
                </a:lnTo>
                <a:lnTo>
                  <a:pt x="16890" y="3868"/>
                </a:lnTo>
                <a:lnTo>
                  <a:pt x="16888" y="3844"/>
                </a:lnTo>
                <a:lnTo>
                  <a:pt x="16883" y="3820"/>
                </a:lnTo>
                <a:lnTo>
                  <a:pt x="16879" y="3795"/>
                </a:lnTo>
                <a:lnTo>
                  <a:pt x="16874" y="3771"/>
                </a:lnTo>
                <a:lnTo>
                  <a:pt x="16868" y="3747"/>
                </a:lnTo>
                <a:lnTo>
                  <a:pt x="16862" y="3723"/>
                </a:lnTo>
                <a:lnTo>
                  <a:pt x="16855" y="3699"/>
                </a:lnTo>
                <a:lnTo>
                  <a:pt x="16847" y="3676"/>
                </a:lnTo>
                <a:lnTo>
                  <a:pt x="16837" y="3652"/>
                </a:lnTo>
                <a:lnTo>
                  <a:pt x="16828" y="3629"/>
                </a:lnTo>
                <a:lnTo>
                  <a:pt x="16818" y="3606"/>
                </a:lnTo>
                <a:lnTo>
                  <a:pt x="16808" y="3583"/>
                </a:lnTo>
                <a:lnTo>
                  <a:pt x="16796" y="3560"/>
                </a:lnTo>
                <a:lnTo>
                  <a:pt x="16785" y="3538"/>
                </a:lnTo>
                <a:lnTo>
                  <a:pt x="16772" y="3516"/>
                </a:lnTo>
                <a:lnTo>
                  <a:pt x="16759" y="3495"/>
                </a:lnTo>
                <a:lnTo>
                  <a:pt x="16732" y="3454"/>
                </a:lnTo>
                <a:lnTo>
                  <a:pt x="16702" y="3414"/>
                </a:lnTo>
                <a:lnTo>
                  <a:pt x="16670" y="3376"/>
                </a:lnTo>
                <a:lnTo>
                  <a:pt x="16637" y="3340"/>
                </a:lnTo>
                <a:lnTo>
                  <a:pt x="16601" y="3306"/>
                </a:lnTo>
                <a:lnTo>
                  <a:pt x="16563" y="3274"/>
                </a:lnTo>
                <a:lnTo>
                  <a:pt x="16524" y="3244"/>
                </a:lnTo>
                <a:lnTo>
                  <a:pt x="16483" y="3216"/>
                </a:lnTo>
                <a:lnTo>
                  <a:pt x="16440" y="3190"/>
                </a:lnTo>
                <a:lnTo>
                  <a:pt x="16419" y="3179"/>
                </a:lnTo>
                <a:lnTo>
                  <a:pt x="16397" y="3167"/>
                </a:lnTo>
                <a:lnTo>
                  <a:pt x="16374" y="3156"/>
                </a:lnTo>
                <a:lnTo>
                  <a:pt x="16351" y="3145"/>
                </a:lnTo>
                <a:lnTo>
                  <a:pt x="16328" y="3136"/>
                </a:lnTo>
                <a:lnTo>
                  <a:pt x="16304" y="3127"/>
                </a:lnTo>
                <a:lnTo>
                  <a:pt x="16280" y="3119"/>
                </a:lnTo>
                <a:lnTo>
                  <a:pt x="16256" y="3111"/>
                </a:lnTo>
                <a:lnTo>
                  <a:pt x="11200" y="1575"/>
                </a:lnTo>
                <a:lnTo>
                  <a:pt x="6147" y="39"/>
                </a:lnTo>
                <a:lnTo>
                  <a:pt x="6122" y="32"/>
                </a:lnTo>
                <a:lnTo>
                  <a:pt x="6097" y="25"/>
                </a:lnTo>
                <a:lnTo>
                  <a:pt x="6070" y="20"/>
                </a:lnTo>
                <a:lnTo>
                  <a:pt x="6045" y="15"/>
                </a:lnTo>
                <a:lnTo>
                  <a:pt x="6020" y="10"/>
                </a:lnTo>
                <a:lnTo>
                  <a:pt x="5993" y="7"/>
                </a:lnTo>
                <a:lnTo>
                  <a:pt x="5968" y="5"/>
                </a:lnTo>
                <a:lnTo>
                  <a:pt x="5943" y="2"/>
                </a:lnTo>
                <a:lnTo>
                  <a:pt x="5917" y="1"/>
                </a:lnTo>
                <a:lnTo>
                  <a:pt x="5891" y="0"/>
                </a:lnTo>
                <a:lnTo>
                  <a:pt x="5866" y="0"/>
                </a:lnTo>
                <a:lnTo>
                  <a:pt x="5840" y="1"/>
                </a:lnTo>
                <a:lnTo>
                  <a:pt x="5814" y="2"/>
                </a:lnTo>
                <a:lnTo>
                  <a:pt x="5789" y="5"/>
                </a:lnTo>
                <a:lnTo>
                  <a:pt x="5764" y="8"/>
                </a:lnTo>
                <a:lnTo>
                  <a:pt x="5739" y="11"/>
                </a:lnTo>
                <a:lnTo>
                  <a:pt x="5713" y="16"/>
                </a:lnTo>
                <a:lnTo>
                  <a:pt x="5688" y="21"/>
                </a:lnTo>
                <a:lnTo>
                  <a:pt x="5663" y="26"/>
                </a:lnTo>
                <a:lnTo>
                  <a:pt x="5639" y="33"/>
                </a:lnTo>
                <a:lnTo>
                  <a:pt x="5615" y="40"/>
                </a:lnTo>
                <a:lnTo>
                  <a:pt x="5590" y="47"/>
                </a:lnTo>
                <a:lnTo>
                  <a:pt x="5565" y="56"/>
                </a:lnTo>
                <a:lnTo>
                  <a:pt x="5542" y="64"/>
                </a:lnTo>
                <a:lnTo>
                  <a:pt x="5518" y="75"/>
                </a:lnTo>
                <a:lnTo>
                  <a:pt x="5495" y="85"/>
                </a:lnTo>
                <a:lnTo>
                  <a:pt x="5471" y="95"/>
                </a:lnTo>
                <a:lnTo>
                  <a:pt x="5450" y="108"/>
                </a:lnTo>
                <a:lnTo>
                  <a:pt x="5427" y="119"/>
                </a:lnTo>
                <a:lnTo>
                  <a:pt x="5405" y="132"/>
                </a:lnTo>
                <a:lnTo>
                  <a:pt x="5382" y="146"/>
                </a:lnTo>
                <a:lnTo>
                  <a:pt x="5361" y="160"/>
                </a:lnTo>
                <a:lnTo>
                  <a:pt x="5336" y="178"/>
                </a:lnTo>
                <a:lnTo>
                  <a:pt x="5311" y="196"/>
                </a:lnTo>
                <a:lnTo>
                  <a:pt x="5287" y="216"/>
                </a:lnTo>
                <a:lnTo>
                  <a:pt x="5263" y="236"/>
                </a:lnTo>
                <a:lnTo>
                  <a:pt x="5240" y="258"/>
                </a:lnTo>
                <a:lnTo>
                  <a:pt x="5218" y="280"/>
                </a:lnTo>
                <a:lnTo>
                  <a:pt x="5196" y="303"/>
                </a:lnTo>
                <a:lnTo>
                  <a:pt x="5174" y="327"/>
                </a:lnTo>
                <a:lnTo>
                  <a:pt x="5152" y="354"/>
                </a:lnTo>
                <a:lnTo>
                  <a:pt x="5132" y="381"/>
                </a:lnTo>
                <a:lnTo>
                  <a:pt x="5112" y="409"/>
                </a:lnTo>
                <a:lnTo>
                  <a:pt x="5094" y="437"/>
                </a:lnTo>
                <a:lnTo>
                  <a:pt x="5077" y="467"/>
                </a:lnTo>
                <a:lnTo>
                  <a:pt x="5059" y="496"/>
                </a:lnTo>
                <a:lnTo>
                  <a:pt x="5044" y="526"/>
                </a:lnTo>
                <a:lnTo>
                  <a:pt x="5031" y="557"/>
                </a:lnTo>
                <a:lnTo>
                  <a:pt x="5018" y="588"/>
                </a:lnTo>
                <a:lnTo>
                  <a:pt x="5007" y="619"/>
                </a:lnTo>
                <a:lnTo>
                  <a:pt x="4995" y="651"/>
                </a:lnTo>
                <a:lnTo>
                  <a:pt x="4986" y="682"/>
                </a:lnTo>
                <a:lnTo>
                  <a:pt x="4978" y="714"/>
                </a:lnTo>
                <a:lnTo>
                  <a:pt x="4971" y="746"/>
                </a:lnTo>
                <a:lnTo>
                  <a:pt x="4965" y="779"/>
                </a:lnTo>
                <a:lnTo>
                  <a:pt x="4961" y="812"/>
                </a:lnTo>
                <a:lnTo>
                  <a:pt x="4957" y="845"/>
                </a:lnTo>
                <a:lnTo>
                  <a:pt x="4955" y="878"/>
                </a:lnTo>
                <a:lnTo>
                  <a:pt x="4954" y="910"/>
                </a:lnTo>
                <a:lnTo>
                  <a:pt x="4954" y="944"/>
                </a:lnTo>
                <a:lnTo>
                  <a:pt x="4955" y="977"/>
                </a:lnTo>
                <a:lnTo>
                  <a:pt x="4957" y="1010"/>
                </a:lnTo>
                <a:lnTo>
                  <a:pt x="4961" y="1043"/>
                </a:lnTo>
                <a:lnTo>
                  <a:pt x="4965" y="1076"/>
                </a:lnTo>
                <a:lnTo>
                  <a:pt x="4971" y="1109"/>
                </a:lnTo>
                <a:lnTo>
                  <a:pt x="4979" y="1141"/>
                </a:lnTo>
                <a:lnTo>
                  <a:pt x="4987" y="1173"/>
                </a:lnTo>
                <a:lnTo>
                  <a:pt x="4996" y="1205"/>
                </a:lnTo>
                <a:lnTo>
                  <a:pt x="5008" y="1237"/>
                </a:lnTo>
                <a:lnTo>
                  <a:pt x="5020" y="1270"/>
                </a:lnTo>
                <a:lnTo>
                  <a:pt x="5033" y="1301"/>
                </a:lnTo>
                <a:lnTo>
                  <a:pt x="5048" y="1332"/>
                </a:lnTo>
                <a:lnTo>
                  <a:pt x="5630" y="2512"/>
                </a:lnTo>
                <a:lnTo>
                  <a:pt x="6209" y="3691"/>
                </a:lnTo>
                <a:lnTo>
                  <a:pt x="6054" y="3817"/>
                </a:lnTo>
                <a:lnTo>
                  <a:pt x="5901" y="3945"/>
                </a:lnTo>
                <a:lnTo>
                  <a:pt x="5749" y="4076"/>
                </a:lnTo>
                <a:lnTo>
                  <a:pt x="5600" y="4208"/>
                </a:lnTo>
                <a:lnTo>
                  <a:pt x="5452" y="4343"/>
                </a:lnTo>
                <a:lnTo>
                  <a:pt x="5306" y="4478"/>
                </a:lnTo>
                <a:lnTo>
                  <a:pt x="5162" y="4616"/>
                </a:lnTo>
                <a:lnTo>
                  <a:pt x="5018" y="4756"/>
                </a:lnTo>
                <a:lnTo>
                  <a:pt x="4877" y="4896"/>
                </a:lnTo>
                <a:lnTo>
                  <a:pt x="4738" y="5039"/>
                </a:lnTo>
                <a:lnTo>
                  <a:pt x="4600" y="5183"/>
                </a:lnTo>
                <a:lnTo>
                  <a:pt x="4465" y="5329"/>
                </a:lnTo>
                <a:lnTo>
                  <a:pt x="4331" y="5477"/>
                </a:lnTo>
                <a:lnTo>
                  <a:pt x="4199" y="5625"/>
                </a:lnTo>
                <a:lnTo>
                  <a:pt x="4069" y="5775"/>
                </a:lnTo>
                <a:lnTo>
                  <a:pt x="3941" y="5928"/>
                </a:lnTo>
                <a:lnTo>
                  <a:pt x="3813" y="6082"/>
                </a:lnTo>
                <a:lnTo>
                  <a:pt x="3689" y="6237"/>
                </a:lnTo>
                <a:lnTo>
                  <a:pt x="3566" y="6393"/>
                </a:lnTo>
                <a:lnTo>
                  <a:pt x="3445" y="6551"/>
                </a:lnTo>
                <a:lnTo>
                  <a:pt x="3327" y="6711"/>
                </a:lnTo>
                <a:lnTo>
                  <a:pt x="3208" y="6871"/>
                </a:lnTo>
                <a:lnTo>
                  <a:pt x="3094" y="7033"/>
                </a:lnTo>
                <a:lnTo>
                  <a:pt x="2980" y="7196"/>
                </a:lnTo>
                <a:lnTo>
                  <a:pt x="2869" y="7362"/>
                </a:lnTo>
                <a:lnTo>
                  <a:pt x="2760" y="7528"/>
                </a:lnTo>
                <a:lnTo>
                  <a:pt x="2652" y="7696"/>
                </a:lnTo>
                <a:lnTo>
                  <a:pt x="2546" y="7864"/>
                </a:lnTo>
                <a:lnTo>
                  <a:pt x="2443" y="8034"/>
                </a:lnTo>
                <a:lnTo>
                  <a:pt x="2341" y="8205"/>
                </a:lnTo>
                <a:lnTo>
                  <a:pt x="2242" y="8379"/>
                </a:lnTo>
                <a:lnTo>
                  <a:pt x="2145" y="8552"/>
                </a:lnTo>
                <a:lnTo>
                  <a:pt x="2048" y="8726"/>
                </a:lnTo>
                <a:lnTo>
                  <a:pt x="1955" y="8903"/>
                </a:lnTo>
                <a:lnTo>
                  <a:pt x="1864" y="9080"/>
                </a:lnTo>
                <a:lnTo>
                  <a:pt x="1774" y="9258"/>
                </a:lnTo>
                <a:lnTo>
                  <a:pt x="1687" y="9437"/>
                </a:lnTo>
                <a:lnTo>
                  <a:pt x="1602" y="9618"/>
                </a:lnTo>
                <a:lnTo>
                  <a:pt x="1518" y="9800"/>
                </a:lnTo>
                <a:lnTo>
                  <a:pt x="1437" y="9982"/>
                </a:lnTo>
                <a:lnTo>
                  <a:pt x="1359" y="10166"/>
                </a:lnTo>
                <a:lnTo>
                  <a:pt x="1282" y="10350"/>
                </a:lnTo>
                <a:lnTo>
                  <a:pt x="1206" y="10536"/>
                </a:lnTo>
                <a:lnTo>
                  <a:pt x="1134" y="10722"/>
                </a:lnTo>
                <a:lnTo>
                  <a:pt x="1064" y="10910"/>
                </a:lnTo>
                <a:lnTo>
                  <a:pt x="995" y="11098"/>
                </a:lnTo>
                <a:lnTo>
                  <a:pt x="928" y="11286"/>
                </a:lnTo>
                <a:lnTo>
                  <a:pt x="865" y="11477"/>
                </a:lnTo>
                <a:lnTo>
                  <a:pt x="803" y="11667"/>
                </a:lnTo>
                <a:lnTo>
                  <a:pt x="744" y="11859"/>
                </a:lnTo>
                <a:lnTo>
                  <a:pt x="686" y="12052"/>
                </a:lnTo>
                <a:lnTo>
                  <a:pt x="631" y="12245"/>
                </a:lnTo>
                <a:lnTo>
                  <a:pt x="578" y="12439"/>
                </a:lnTo>
                <a:lnTo>
                  <a:pt x="528" y="12634"/>
                </a:lnTo>
                <a:lnTo>
                  <a:pt x="479" y="12829"/>
                </a:lnTo>
                <a:lnTo>
                  <a:pt x="433" y="13025"/>
                </a:lnTo>
                <a:lnTo>
                  <a:pt x="389" y="13223"/>
                </a:lnTo>
                <a:lnTo>
                  <a:pt x="348" y="13420"/>
                </a:lnTo>
                <a:lnTo>
                  <a:pt x="308" y="13618"/>
                </a:lnTo>
                <a:lnTo>
                  <a:pt x="271" y="13816"/>
                </a:lnTo>
                <a:lnTo>
                  <a:pt x="236" y="14016"/>
                </a:lnTo>
                <a:lnTo>
                  <a:pt x="204" y="14216"/>
                </a:lnTo>
                <a:lnTo>
                  <a:pt x="174" y="14417"/>
                </a:lnTo>
                <a:lnTo>
                  <a:pt x="146" y="14618"/>
                </a:lnTo>
                <a:lnTo>
                  <a:pt x="122" y="14816"/>
                </a:lnTo>
                <a:lnTo>
                  <a:pt x="99" y="15014"/>
                </a:lnTo>
                <a:lnTo>
                  <a:pt x="79" y="15211"/>
                </a:lnTo>
                <a:lnTo>
                  <a:pt x="61" y="15409"/>
                </a:lnTo>
                <a:lnTo>
                  <a:pt x="46" y="15606"/>
                </a:lnTo>
                <a:lnTo>
                  <a:pt x="32" y="15802"/>
                </a:lnTo>
                <a:lnTo>
                  <a:pt x="22" y="15997"/>
                </a:lnTo>
                <a:lnTo>
                  <a:pt x="13" y="16194"/>
                </a:lnTo>
                <a:lnTo>
                  <a:pt x="7" y="16388"/>
                </a:lnTo>
                <a:lnTo>
                  <a:pt x="2" y="16583"/>
                </a:lnTo>
                <a:lnTo>
                  <a:pt x="0" y="16777"/>
                </a:lnTo>
                <a:lnTo>
                  <a:pt x="1" y="16970"/>
                </a:lnTo>
                <a:lnTo>
                  <a:pt x="3" y="17163"/>
                </a:lnTo>
                <a:lnTo>
                  <a:pt x="8" y="17355"/>
                </a:lnTo>
                <a:lnTo>
                  <a:pt x="15" y="17546"/>
                </a:lnTo>
                <a:lnTo>
                  <a:pt x="24" y="17738"/>
                </a:lnTo>
                <a:lnTo>
                  <a:pt x="36" y="17927"/>
                </a:lnTo>
                <a:lnTo>
                  <a:pt x="49" y="18116"/>
                </a:lnTo>
                <a:lnTo>
                  <a:pt x="65" y="18306"/>
                </a:lnTo>
                <a:lnTo>
                  <a:pt x="84" y="18493"/>
                </a:lnTo>
                <a:lnTo>
                  <a:pt x="103" y="18680"/>
                </a:lnTo>
                <a:lnTo>
                  <a:pt x="126" y="18866"/>
                </a:lnTo>
                <a:lnTo>
                  <a:pt x="150" y="19052"/>
                </a:lnTo>
                <a:lnTo>
                  <a:pt x="178" y="19237"/>
                </a:lnTo>
                <a:lnTo>
                  <a:pt x="207" y="19420"/>
                </a:lnTo>
                <a:lnTo>
                  <a:pt x="238" y="19603"/>
                </a:lnTo>
                <a:lnTo>
                  <a:pt x="271" y="19786"/>
                </a:lnTo>
                <a:lnTo>
                  <a:pt x="305" y="19966"/>
                </a:lnTo>
                <a:lnTo>
                  <a:pt x="343" y="20146"/>
                </a:lnTo>
                <a:lnTo>
                  <a:pt x="382" y="20325"/>
                </a:lnTo>
                <a:lnTo>
                  <a:pt x="425" y="20503"/>
                </a:lnTo>
                <a:lnTo>
                  <a:pt x="468" y="20680"/>
                </a:lnTo>
                <a:lnTo>
                  <a:pt x="514" y="20855"/>
                </a:lnTo>
                <a:lnTo>
                  <a:pt x="561" y="21030"/>
                </a:lnTo>
                <a:lnTo>
                  <a:pt x="612" y="21203"/>
                </a:lnTo>
                <a:lnTo>
                  <a:pt x="663" y="21375"/>
                </a:lnTo>
                <a:lnTo>
                  <a:pt x="717" y="21546"/>
                </a:lnTo>
                <a:lnTo>
                  <a:pt x="773" y="21716"/>
                </a:lnTo>
                <a:lnTo>
                  <a:pt x="832" y="21885"/>
                </a:lnTo>
                <a:lnTo>
                  <a:pt x="892" y="22053"/>
                </a:lnTo>
                <a:lnTo>
                  <a:pt x="954" y="22219"/>
                </a:lnTo>
                <a:lnTo>
                  <a:pt x="1018" y="22384"/>
                </a:lnTo>
                <a:lnTo>
                  <a:pt x="1084" y="22547"/>
                </a:lnTo>
                <a:lnTo>
                  <a:pt x="1152" y="22709"/>
                </a:lnTo>
                <a:lnTo>
                  <a:pt x="1223" y="22871"/>
                </a:lnTo>
                <a:lnTo>
                  <a:pt x="1296" y="23030"/>
                </a:lnTo>
                <a:lnTo>
                  <a:pt x="1369" y="23188"/>
                </a:lnTo>
                <a:lnTo>
                  <a:pt x="1446" y="23345"/>
                </a:lnTo>
                <a:lnTo>
                  <a:pt x="1524" y="23500"/>
                </a:lnTo>
                <a:lnTo>
                  <a:pt x="1604" y="23653"/>
                </a:lnTo>
                <a:lnTo>
                  <a:pt x="1686" y="23806"/>
                </a:lnTo>
                <a:lnTo>
                  <a:pt x="1769" y="23956"/>
                </a:lnTo>
                <a:lnTo>
                  <a:pt x="1856" y="24105"/>
                </a:lnTo>
                <a:lnTo>
                  <a:pt x="1944" y="24252"/>
                </a:lnTo>
                <a:lnTo>
                  <a:pt x="2033" y="24398"/>
                </a:lnTo>
                <a:lnTo>
                  <a:pt x="2125" y="24542"/>
                </a:lnTo>
                <a:lnTo>
                  <a:pt x="2218" y="24685"/>
                </a:lnTo>
                <a:lnTo>
                  <a:pt x="2315" y="24826"/>
                </a:lnTo>
                <a:lnTo>
                  <a:pt x="2412" y="24965"/>
                </a:lnTo>
                <a:lnTo>
                  <a:pt x="2511" y="25103"/>
                </a:lnTo>
                <a:lnTo>
                  <a:pt x="2612" y="25238"/>
                </a:lnTo>
                <a:lnTo>
                  <a:pt x="2715" y="25371"/>
                </a:lnTo>
                <a:lnTo>
                  <a:pt x="2819" y="25503"/>
                </a:lnTo>
                <a:lnTo>
                  <a:pt x="2926" y="25634"/>
                </a:lnTo>
                <a:lnTo>
                  <a:pt x="2953" y="25664"/>
                </a:lnTo>
                <a:lnTo>
                  <a:pt x="2980" y="25693"/>
                </a:lnTo>
                <a:lnTo>
                  <a:pt x="3009" y="25719"/>
                </a:lnTo>
                <a:lnTo>
                  <a:pt x="3037" y="25744"/>
                </a:lnTo>
                <a:lnTo>
                  <a:pt x="3067" y="25768"/>
                </a:lnTo>
                <a:lnTo>
                  <a:pt x="3098" y="25790"/>
                </a:lnTo>
                <a:lnTo>
                  <a:pt x="3129" y="25810"/>
                </a:lnTo>
                <a:lnTo>
                  <a:pt x="3161" y="25828"/>
                </a:lnTo>
                <a:lnTo>
                  <a:pt x="3195" y="25845"/>
                </a:lnTo>
                <a:lnTo>
                  <a:pt x="3228" y="25860"/>
                </a:lnTo>
                <a:lnTo>
                  <a:pt x="3262" y="25874"/>
                </a:lnTo>
                <a:lnTo>
                  <a:pt x="3297" y="25886"/>
                </a:lnTo>
                <a:lnTo>
                  <a:pt x="3331" y="25896"/>
                </a:lnTo>
                <a:lnTo>
                  <a:pt x="3367" y="25904"/>
                </a:lnTo>
                <a:lnTo>
                  <a:pt x="3401" y="25911"/>
                </a:lnTo>
                <a:lnTo>
                  <a:pt x="3437" y="25915"/>
                </a:lnTo>
                <a:lnTo>
                  <a:pt x="3474" y="25919"/>
                </a:lnTo>
                <a:lnTo>
                  <a:pt x="3509" y="25920"/>
                </a:lnTo>
                <a:lnTo>
                  <a:pt x="3546" y="25920"/>
                </a:lnTo>
                <a:lnTo>
                  <a:pt x="3581" y="25918"/>
                </a:lnTo>
                <a:lnTo>
                  <a:pt x="3617" y="25914"/>
                </a:lnTo>
                <a:lnTo>
                  <a:pt x="3654" y="25909"/>
                </a:lnTo>
                <a:lnTo>
                  <a:pt x="3689" y="25902"/>
                </a:lnTo>
                <a:lnTo>
                  <a:pt x="3725" y="25892"/>
                </a:lnTo>
                <a:lnTo>
                  <a:pt x="3760" y="25881"/>
                </a:lnTo>
                <a:lnTo>
                  <a:pt x="3796" y="25868"/>
                </a:lnTo>
                <a:lnTo>
                  <a:pt x="3830" y="25855"/>
                </a:lnTo>
                <a:lnTo>
                  <a:pt x="3865" y="25838"/>
                </a:lnTo>
                <a:lnTo>
                  <a:pt x="3899" y="25820"/>
                </a:lnTo>
                <a:lnTo>
                  <a:pt x="3933" y="25801"/>
                </a:lnTo>
                <a:lnTo>
                  <a:pt x="3966" y="25779"/>
                </a:lnTo>
                <a:lnTo>
                  <a:pt x="3998" y="25755"/>
                </a:lnTo>
                <a:lnTo>
                  <a:pt x="4004" y="25750"/>
                </a:lnTo>
                <a:lnTo>
                  <a:pt x="4011" y="25746"/>
                </a:lnTo>
                <a:lnTo>
                  <a:pt x="4016" y="25741"/>
                </a:lnTo>
                <a:lnTo>
                  <a:pt x="4022" y="25735"/>
                </a:lnTo>
                <a:lnTo>
                  <a:pt x="4052" y="25710"/>
                </a:lnTo>
                <a:lnTo>
                  <a:pt x="4081" y="25684"/>
                </a:lnTo>
                <a:lnTo>
                  <a:pt x="4107" y="25656"/>
                </a:lnTo>
                <a:lnTo>
                  <a:pt x="4133" y="25627"/>
                </a:lnTo>
                <a:lnTo>
                  <a:pt x="4157" y="25597"/>
                </a:lnTo>
                <a:lnTo>
                  <a:pt x="4182" y="25566"/>
                </a:lnTo>
                <a:lnTo>
                  <a:pt x="4203" y="25534"/>
                </a:lnTo>
                <a:lnTo>
                  <a:pt x="4224" y="25501"/>
                </a:lnTo>
                <a:lnTo>
                  <a:pt x="4244" y="25468"/>
                </a:lnTo>
                <a:lnTo>
                  <a:pt x="4262" y="25433"/>
                </a:lnTo>
                <a:lnTo>
                  <a:pt x="4279" y="25399"/>
                </a:lnTo>
                <a:lnTo>
                  <a:pt x="4294" y="25363"/>
                </a:lnTo>
                <a:lnTo>
                  <a:pt x="4309" y="25327"/>
                </a:lnTo>
                <a:lnTo>
                  <a:pt x="4322" y="25290"/>
                </a:lnTo>
                <a:lnTo>
                  <a:pt x="4333" y="25252"/>
                </a:lnTo>
                <a:lnTo>
                  <a:pt x="4343" y="25214"/>
                </a:lnTo>
                <a:lnTo>
                  <a:pt x="4351" y="25176"/>
                </a:lnTo>
                <a:lnTo>
                  <a:pt x="4359" y="25137"/>
                </a:lnTo>
                <a:lnTo>
                  <a:pt x="4365" y="25098"/>
                </a:lnTo>
                <a:lnTo>
                  <a:pt x="4370" y="25059"/>
                </a:lnTo>
                <a:lnTo>
                  <a:pt x="4372" y="25020"/>
                </a:lnTo>
                <a:lnTo>
                  <a:pt x="4374" y="24981"/>
                </a:lnTo>
                <a:lnTo>
                  <a:pt x="4374" y="24942"/>
                </a:lnTo>
                <a:lnTo>
                  <a:pt x="4373" y="24902"/>
                </a:lnTo>
                <a:lnTo>
                  <a:pt x="4370" y="24863"/>
                </a:lnTo>
                <a:lnTo>
                  <a:pt x="4365" y="24824"/>
                </a:lnTo>
                <a:lnTo>
                  <a:pt x="4359" y="24784"/>
                </a:lnTo>
                <a:lnTo>
                  <a:pt x="4353" y="24746"/>
                </a:lnTo>
                <a:lnTo>
                  <a:pt x="4343" y="24707"/>
                </a:lnTo>
                <a:lnTo>
                  <a:pt x="4333" y="24668"/>
                </a:lnTo>
                <a:lnTo>
                  <a:pt x="4320" y="24630"/>
                </a:lnTo>
                <a:lnTo>
                  <a:pt x="4307" y="24592"/>
                </a:lnTo>
                <a:lnTo>
                  <a:pt x="4260" y="24470"/>
                </a:lnTo>
                <a:lnTo>
                  <a:pt x="4215" y="24347"/>
                </a:lnTo>
                <a:lnTo>
                  <a:pt x="4171" y="24225"/>
                </a:lnTo>
                <a:lnTo>
                  <a:pt x="4130" y="24102"/>
                </a:lnTo>
                <a:lnTo>
                  <a:pt x="4090" y="23979"/>
                </a:lnTo>
                <a:lnTo>
                  <a:pt x="4051" y="23855"/>
                </a:lnTo>
                <a:lnTo>
                  <a:pt x="4014" y="23732"/>
                </a:lnTo>
                <a:lnTo>
                  <a:pt x="3978" y="23608"/>
                </a:lnTo>
                <a:lnTo>
                  <a:pt x="3945" y="23485"/>
                </a:lnTo>
                <a:lnTo>
                  <a:pt x="3913" y="23361"/>
                </a:lnTo>
                <a:lnTo>
                  <a:pt x="3882" y="23237"/>
                </a:lnTo>
                <a:lnTo>
                  <a:pt x="3853" y="23113"/>
                </a:lnTo>
                <a:lnTo>
                  <a:pt x="3826" y="22989"/>
                </a:lnTo>
                <a:lnTo>
                  <a:pt x="3801" y="22865"/>
                </a:lnTo>
                <a:lnTo>
                  <a:pt x="3776" y="22741"/>
                </a:lnTo>
                <a:lnTo>
                  <a:pt x="3754" y="22617"/>
                </a:lnTo>
                <a:lnTo>
                  <a:pt x="3732" y="22493"/>
                </a:lnTo>
                <a:lnTo>
                  <a:pt x="3712" y="22369"/>
                </a:lnTo>
                <a:lnTo>
                  <a:pt x="3694" y="22246"/>
                </a:lnTo>
                <a:lnTo>
                  <a:pt x="3678" y="22122"/>
                </a:lnTo>
                <a:lnTo>
                  <a:pt x="3662" y="21998"/>
                </a:lnTo>
                <a:lnTo>
                  <a:pt x="3648" y="21874"/>
                </a:lnTo>
                <a:lnTo>
                  <a:pt x="3636" y="21750"/>
                </a:lnTo>
                <a:lnTo>
                  <a:pt x="3625" y="21626"/>
                </a:lnTo>
                <a:lnTo>
                  <a:pt x="3616" y="21502"/>
                </a:lnTo>
                <a:lnTo>
                  <a:pt x="3608" y="21378"/>
                </a:lnTo>
                <a:lnTo>
                  <a:pt x="3601" y="21254"/>
                </a:lnTo>
                <a:lnTo>
                  <a:pt x="3596" y="21131"/>
                </a:lnTo>
                <a:lnTo>
                  <a:pt x="3593" y="21007"/>
                </a:lnTo>
                <a:lnTo>
                  <a:pt x="3591" y="20884"/>
                </a:lnTo>
                <a:lnTo>
                  <a:pt x="3589" y="20760"/>
                </a:lnTo>
                <a:lnTo>
                  <a:pt x="3589" y="20637"/>
                </a:lnTo>
                <a:lnTo>
                  <a:pt x="3592" y="20514"/>
                </a:lnTo>
                <a:lnTo>
                  <a:pt x="3595" y="20392"/>
                </a:lnTo>
                <a:lnTo>
                  <a:pt x="3600" y="20269"/>
                </a:lnTo>
                <a:lnTo>
                  <a:pt x="3605" y="20147"/>
                </a:lnTo>
                <a:lnTo>
                  <a:pt x="3612" y="20024"/>
                </a:lnTo>
                <a:lnTo>
                  <a:pt x="3620" y="19903"/>
                </a:lnTo>
                <a:lnTo>
                  <a:pt x="3631" y="19781"/>
                </a:lnTo>
                <a:lnTo>
                  <a:pt x="3642" y="19659"/>
                </a:lnTo>
                <a:lnTo>
                  <a:pt x="3654" y="19539"/>
                </a:lnTo>
                <a:lnTo>
                  <a:pt x="3667" y="19417"/>
                </a:lnTo>
                <a:lnTo>
                  <a:pt x="3682" y="19297"/>
                </a:lnTo>
                <a:lnTo>
                  <a:pt x="3698" y="19176"/>
                </a:lnTo>
                <a:lnTo>
                  <a:pt x="3716" y="19055"/>
                </a:lnTo>
                <a:lnTo>
                  <a:pt x="3735" y="18936"/>
                </a:lnTo>
                <a:lnTo>
                  <a:pt x="3755" y="18817"/>
                </a:lnTo>
                <a:lnTo>
                  <a:pt x="3775" y="18697"/>
                </a:lnTo>
                <a:lnTo>
                  <a:pt x="3798" y="18578"/>
                </a:lnTo>
                <a:lnTo>
                  <a:pt x="3821" y="18460"/>
                </a:lnTo>
                <a:lnTo>
                  <a:pt x="3846" y="18341"/>
                </a:lnTo>
                <a:lnTo>
                  <a:pt x="3872" y="18223"/>
                </a:lnTo>
                <a:lnTo>
                  <a:pt x="3899" y="18106"/>
                </a:lnTo>
                <a:lnTo>
                  <a:pt x="3927" y="17989"/>
                </a:lnTo>
                <a:lnTo>
                  <a:pt x="3957" y="17872"/>
                </a:lnTo>
                <a:lnTo>
                  <a:pt x="3988" y="17756"/>
                </a:lnTo>
                <a:lnTo>
                  <a:pt x="4019" y="17640"/>
                </a:lnTo>
                <a:lnTo>
                  <a:pt x="4052" y="17525"/>
                </a:lnTo>
                <a:lnTo>
                  <a:pt x="4085" y="17409"/>
                </a:lnTo>
                <a:lnTo>
                  <a:pt x="4120" y="17296"/>
                </a:lnTo>
                <a:lnTo>
                  <a:pt x="4156" y="17181"/>
                </a:lnTo>
                <a:lnTo>
                  <a:pt x="4193" y="17067"/>
                </a:lnTo>
                <a:lnTo>
                  <a:pt x="4231" y="16955"/>
                </a:lnTo>
                <a:lnTo>
                  <a:pt x="4271" y="16842"/>
                </a:lnTo>
                <a:lnTo>
                  <a:pt x="4311" y="16730"/>
                </a:lnTo>
                <a:lnTo>
                  <a:pt x="4353" y="16618"/>
                </a:lnTo>
                <a:lnTo>
                  <a:pt x="4394" y="16507"/>
                </a:lnTo>
                <a:lnTo>
                  <a:pt x="4437" y="16397"/>
                </a:lnTo>
                <a:lnTo>
                  <a:pt x="4482" y="16287"/>
                </a:lnTo>
                <a:lnTo>
                  <a:pt x="4527" y="16178"/>
                </a:lnTo>
                <a:lnTo>
                  <a:pt x="4574" y="16069"/>
                </a:lnTo>
                <a:lnTo>
                  <a:pt x="4621" y="15961"/>
                </a:lnTo>
                <a:lnTo>
                  <a:pt x="4669" y="15853"/>
                </a:lnTo>
                <a:lnTo>
                  <a:pt x="4719" y="15746"/>
                </a:lnTo>
                <a:lnTo>
                  <a:pt x="4769" y="15639"/>
                </a:lnTo>
                <a:lnTo>
                  <a:pt x="4820" y="15534"/>
                </a:lnTo>
                <a:lnTo>
                  <a:pt x="4871" y="15428"/>
                </a:lnTo>
                <a:lnTo>
                  <a:pt x="4925" y="15324"/>
                </a:lnTo>
                <a:lnTo>
                  <a:pt x="4979" y="15220"/>
                </a:lnTo>
                <a:lnTo>
                  <a:pt x="5033" y="15117"/>
                </a:lnTo>
                <a:lnTo>
                  <a:pt x="5089" y="15015"/>
                </a:lnTo>
                <a:lnTo>
                  <a:pt x="5145" y="14913"/>
                </a:lnTo>
                <a:lnTo>
                  <a:pt x="5203" y="14812"/>
                </a:lnTo>
                <a:lnTo>
                  <a:pt x="5261" y="14712"/>
                </a:lnTo>
                <a:lnTo>
                  <a:pt x="5320" y="14612"/>
                </a:lnTo>
                <a:lnTo>
                  <a:pt x="5381" y="14513"/>
                </a:lnTo>
                <a:lnTo>
                  <a:pt x="5442" y="14414"/>
                </a:lnTo>
                <a:lnTo>
                  <a:pt x="5502" y="14317"/>
                </a:lnTo>
                <a:lnTo>
                  <a:pt x="5565" y="14220"/>
                </a:lnTo>
                <a:lnTo>
                  <a:pt x="5629" y="14125"/>
                </a:lnTo>
                <a:lnTo>
                  <a:pt x="5692" y="14030"/>
                </a:lnTo>
                <a:lnTo>
                  <a:pt x="5757" y="13936"/>
                </a:lnTo>
                <a:lnTo>
                  <a:pt x="5822" y="13843"/>
                </a:lnTo>
                <a:lnTo>
                  <a:pt x="5889" y="13750"/>
                </a:lnTo>
                <a:lnTo>
                  <a:pt x="5956" y="13658"/>
                </a:lnTo>
                <a:lnTo>
                  <a:pt x="6023" y="13567"/>
                </a:lnTo>
                <a:lnTo>
                  <a:pt x="6092" y="13478"/>
                </a:lnTo>
                <a:lnTo>
                  <a:pt x="6161" y="13388"/>
                </a:lnTo>
                <a:lnTo>
                  <a:pt x="6231" y="13300"/>
                </a:lnTo>
                <a:lnTo>
                  <a:pt x="6302" y="13213"/>
                </a:lnTo>
                <a:lnTo>
                  <a:pt x="6373" y="13126"/>
                </a:lnTo>
                <a:lnTo>
                  <a:pt x="6446" y="13040"/>
                </a:lnTo>
                <a:lnTo>
                  <a:pt x="6518" y="12957"/>
                </a:lnTo>
                <a:lnTo>
                  <a:pt x="6591" y="12873"/>
                </a:lnTo>
                <a:lnTo>
                  <a:pt x="6666" y="12790"/>
                </a:lnTo>
                <a:lnTo>
                  <a:pt x="6740" y="12709"/>
                </a:lnTo>
                <a:lnTo>
                  <a:pt x="6815" y="12627"/>
                </a:lnTo>
                <a:lnTo>
                  <a:pt x="6892" y="12548"/>
                </a:lnTo>
                <a:lnTo>
                  <a:pt x="6968" y="12469"/>
                </a:lnTo>
                <a:lnTo>
                  <a:pt x="7045" y="12391"/>
                </a:lnTo>
                <a:lnTo>
                  <a:pt x="7123" y="12314"/>
                </a:lnTo>
                <a:lnTo>
                  <a:pt x="7201" y="12238"/>
                </a:lnTo>
                <a:lnTo>
                  <a:pt x="7280" y="12163"/>
                </a:lnTo>
                <a:lnTo>
                  <a:pt x="7359" y="12090"/>
                </a:lnTo>
                <a:lnTo>
                  <a:pt x="7439" y="12018"/>
                </a:lnTo>
                <a:lnTo>
                  <a:pt x="7520" y="11946"/>
                </a:lnTo>
                <a:lnTo>
                  <a:pt x="7601" y="11875"/>
                </a:lnTo>
                <a:lnTo>
                  <a:pt x="7683" y="11806"/>
                </a:lnTo>
                <a:lnTo>
                  <a:pt x="7764" y="11737"/>
                </a:lnTo>
                <a:lnTo>
                  <a:pt x="7847" y="11671"/>
                </a:lnTo>
                <a:lnTo>
                  <a:pt x="7930" y="11604"/>
                </a:lnTo>
                <a:lnTo>
                  <a:pt x="8014" y="11540"/>
                </a:lnTo>
                <a:lnTo>
                  <a:pt x="8098" y="11477"/>
                </a:lnTo>
                <a:lnTo>
                  <a:pt x="8182" y="11414"/>
                </a:lnTo>
                <a:lnTo>
                  <a:pt x="8267" y="11353"/>
                </a:lnTo>
                <a:lnTo>
                  <a:pt x="8353" y="11292"/>
                </a:lnTo>
                <a:lnTo>
                  <a:pt x="8439" y="11234"/>
                </a:lnTo>
                <a:lnTo>
                  <a:pt x="8525" y="11175"/>
                </a:lnTo>
                <a:close/>
              </a:path>
            </a:pathLst>
          </a:custGeom>
          <a:gradFill flip="none" rotWithShape="1">
            <a:gsLst>
              <a:gs pos="0">
                <a:schemeClr val="accent1">
                  <a:alpha val="0"/>
                </a:schemeClr>
              </a:gs>
              <a:gs pos="100000">
                <a:schemeClr val="accent1"/>
              </a:gs>
            </a:gsLst>
            <a:lin ang="16200000" scaled="1"/>
            <a:tileRect/>
          </a:gradFill>
          <a:ln>
            <a:noFill/>
          </a:ln>
        </p:spPr>
        <p:txBody>
          <a:bodyPr vert="vert270" wrap="square" lIns="189000" tIns="81000" rIns="108000" bIns="513000" anchor="ctr">
            <a:normAutofit/>
          </a:bodyPr>
          <a:lstStyle/>
          <a:p>
            <a:pPr algn="r"/>
            <a:r>
              <a:rPr lang="en-US" altLang="zh-CN" b="1" dirty="0">
                <a:solidFill>
                  <a:schemeClr val="bg1"/>
                </a:solidFill>
                <a:sym typeface="Arial" panose="020B0604020202020204" pitchFamily="34" charset="0"/>
              </a:rPr>
              <a:t>03</a:t>
            </a:r>
            <a:endParaRPr lang="zh-CN" altLang="en-US" b="1" dirty="0">
              <a:solidFill>
                <a:schemeClr val="bg1"/>
              </a:solidFill>
              <a:sym typeface="Arial" panose="020B0604020202020204" pitchFamily="34" charset="0"/>
            </a:endParaRPr>
          </a:p>
        </p:txBody>
      </p:sp>
      <p:sp>
        <p:nvSpPr>
          <p:cNvPr id="93" name="KSO_Shape"/>
          <p:cNvSpPr/>
          <p:nvPr>
            <p:custDataLst>
              <p:tags r:id="rId6"/>
            </p:custDataLst>
          </p:nvPr>
        </p:nvSpPr>
        <p:spPr bwMode="auto">
          <a:xfrm rot="4320000">
            <a:off x="4710430" y="1872615"/>
            <a:ext cx="965200" cy="1481455"/>
          </a:xfrm>
          <a:custGeom>
            <a:avLst/>
            <a:gdLst>
              <a:gd name="T0" fmla="*/ 125565407 w 16896"/>
              <a:gd name="T1" fmla="*/ 125601089 h 25920"/>
              <a:gd name="T2" fmla="*/ 125565407 w 16896"/>
              <a:gd name="T3" fmla="*/ 125601089 h 25920"/>
              <a:gd name="T4" fmla="*/ 125565407 w 16896"/>
              <a:gd name="T5" fmla="*/ 125601089 h 25920"/>
              <a:gd name="T6" fmla="*/ 125565407 w 16896"/>
              <a:gd name="T7" fmla="*/ 125601089 h 25920"/>
              <a:gd name="T8" fmla="*/ 125565407 w 16896"/>
              <a:gd name="T9" fmla="*/ 125601089 h 25920"/>
              <a:gd name="T10" fmla="*/ 125565407 w 16896"/>
              <a:gd name="T11" fmla="*/ 125601089 h 25920"/>
              <a:gd name="T12" fmla="*/ 125565407 w 16896"/>
              <a:gd name="T13" fmla="*/ 125601089 h 25920"/>
              <a:gd name="T14" fmla="*/ 125565407 w 16896"/>
              <a:gd name="T15" fmla="*/ 125601089 h 25920"/>
              <a:gd name="T16" fmla="*/ 125565407 w 16896"/>
              <a:gd name="T17" fmla="*/ 125601089 h 25920"/>
              <a:gd name="T18" fmla="*/ 125565407 w 16896"/>
              <a:gd name="T19" fmla="*/ 125601089 h 25920"/>
              <a:gd name="T20" fmla="*/ 125565407 w 16896"/>
              <a:gd name="T21" fmla="*/ 125601089 h 25920"/>
              <a:gd name="T22" fmla="*/ 125565407 w 16896"/>
              <a:gd name="T23" fmla="*/ 125601089 h 25920"/>
              <a:gd name="T24" fmla="*/ 125565407 w 16896"/>
              <a:gd name="T25" fmla="*/ 125601089 h 25920"/>
              <a:gd name="T26" fmla="*/ 125565407 w 16896"/>
              <a:gd name="T27" fmla="*/ 125601089 h 25920"/>
              <a:gd name="T28" fmla="*/ 125565407 w 16896"/>
              <a:gd name="T29" fmla="*/ 125601089 h 25920"/>
              <a:gd name="T30" fmla="*/ 125565407 w 16896"/>
              <a:gd name="T31" fmla="*/ 125601089 h 25920"/>
              <a:gd name="T32" fmla="*/ 125565407 w 16896"/>
              <a:gd name="T33" fmla="*/ 125601089 h 25920"/>
              <a:gd name="T34" fmla="*/ 125565407 w 16896"/>
              <a:gd name="T35" fmla="*/ 125601089 h 25920"/>
              <a:gd name="T36" fmla="*/ 125565407 w 16896"/>
              <a:gd name="T37" fmla="*/ 125601089 h 25920"/>
              <a:gd name="T38" fmla="*/ 125565407 w 16896"/>
              <a:gd name="T39" fmla="*/ 125601089 h 25920"/>
              <a:gd name="T40" fmla="*/ 125565407 w 16896"/>
              <a:gd name="T41" fmla="*/ 125601089 h 25920"/>
              <a:gd name="T42" fmla="*/ 125565407 w 16896"/>
              <a:gd name="T43" fmla="*/ 125601089 h 25920"/>
              <a:gd name="T44" fmla="*/ 125565407 w 16896"/>
              <a:gd name="T45" fmla="*/ 125601089 h 25920"/>
              <a:gd name="T46" fmla="*/ 125565407 w 16896"/>
              <a:gd name="T47" fmla="*/ 125601089 h 25920"/>
              <a:gd name="T48" fmla="*/ 125565407 w 16896"/>
              <a:gd name="T49" fmla="*/ 125601089 h 25920"/>
              <a:gd name="T50" fmla="*/ 125565407 w 16896"/>
              <a:gd name="T51" fmla="*/ 125601089 h 25920"/>
              <a:gd name="T52" fmla="*/ 125565407 w 16896"/>
              <a:gd name="T53" fmla="*/ 125601089 h 25920"/>
              <a:gd name="T54" fmla="*/ 125565407 w 16896"/>
              <a:gd name="T55" fmla="*/ 125601089 h 25920"/>
              <a:gd name="T56" fmla="*/ 125565407 w 16896"/>
              <a:gd name="T57" fmla="*/ 125601089 h 25920"/>
              <a:gd name="T58" fmla="*/ 125565407 w 16896"/>
              <a:gd name="T59" fmla="*/ 125601089 h 25920"/>
              <a:gd name="T60" fmla="*/ 125565407 w 16896"/>
              <a:gd name="T61" fmla="*/ 125601089 h 25920"/>
              <a:gd name="T62" fmla="*/ 125565407 w 16896"/>
              <a:gd name="T63" fmla="*/ 125601089 h 25920"/>
              <a:gd name="T64" fmla="*/ 125565407 w 16896"/>
              <a:gd name="T65" fmla="*/ 125601089 h 25920"/>
              <a:gd name="T66" fmla="*/ 125565407 w 16896"/>
              <a:gd name="T67" fmla="*/ 125601089 h 25920"/>
              <a:gd name="T68" fmla="*/ 125565407 w 16896"/>
              <a:gd name="T69" fmla="*/ 125601089 h 25920"/>
              <a:gd name="T70" fmla="*/ 125565407 w 16896"/>
              <a:gd name="T71" fmla="*/ 125601089 h 25920"/>
              <a:gd name="T72" fmla="*/ 125565407 w 16896"/>
              <a:gd name="T73" fmla="*/ 125601089 h 25920"/>
              <a:gd name="T74" fmla="*/ 125565407 w 16896"/>
              <a:gd name="T75" fmla="*/ 125601089 h 25920"/>
              <a:gd name="T76" fmla="*/ 125565407 w 16896"/>
              <a:gd name="T77" fmla="*/ 125601089 h 25920"/>
              <a:gd name="T78" fmla="*/ 125565407 w 16896"/>
              <a:gd name="T79" fmla="*/ 125601089 h 25920"/>
              <a:gd name="T80" fmla="*/ 125565407 w 16896"/>
              <a:gd name="T81" fmla="*/ 125601089 h 25920"/>
              <a:gd name="T82" fmla="*/ 125565407 w 16896"/>
              <a:gd name="T83" fmla="*/ 125601089 h 25920"/>
              <a:gd name="T84" fmla="*/ 125565407 w 16896"/>
              <a:gd name="T85" fmla="*/ 125601089 h 25920"/>
              <a:gd name="T86" fmla="*/ 125565407 w 16896"/>
              <a:gd name="T87" fmla="*/ 125601089 h 25920"/>
              <a:gd name="T88" fmla="*/ 125565407 w 16896"/>
              <a:gd name="T89" fmla="*/ 125601089 h 25920"/>
              <a:gd name="T90" fmla="*/ 125565407 w 16896"/>
              <a:gd name="T91" fmla="*/ 125601089 h 25920"/>
              <a:gd name="T92" fmla="*/ 125565407 w 16896"/>
              <a:gd name="T93" fmla="*/ 125601089 h 25920"/>
              <a:gd name="T94" fmla="*/ 125565407 w 16896"/>
              <a:gd name="T95" fmla="*/ 125601089 h 25920"/>
              <a:gd name="T96" fmla="*/ 125565407 w 16896"/>
              <a:gd name="T97" fmla="*/ 125601089 h 25920"/>
              <a:gd name="T98" fmla="*/ 125565407 w 16896"/>
              <a:gd name="T99" fmla="*/ 125601089 h 25920"/>
              <a:gd name="T100" fmla="*/ 125565407 w 16896"/>
              <a:gd name="T101" fmla="*/ 125601089 h 25920"/>
              <a:gd name="T102" fmla="*/ 125565407 w 16896"/>
              <a:gd name="T103" fmla="*/ 125601089 h 25920"/>
              <a:gd name="T104" fmla="*/ 125565407 w 16896"/>
              <a:gd name="T105" fmla="*/ 125601089 h 25920"/>
              <a:gd name="T106" fmla="*/ 125565407 w 16896"/>
              <a:gd name="T107" fmla="*/ 125601089 h 25920"/>
              <a:gd name="T108" fmla="*/ 125565407 w 16896"/>
              <a:gd name="T109" fmla="*/ 125601089 h 25920"/>
              <a:gd name="T110" fmla="*/ 125565407 w 16896"/>
              <a:gd name="T111" fmla="*/ 125601089 h 25920"/>
              <a:gd name="T112" fmla="*/ 125565407 w 16896"/>
              <a:gd name="T113" fmla="*/ 125601089 h 25920"/>
              <a:gd name="T114" fmla="*/ 125565407 w 16896"/>
              <a:gd name="T115" fmla="*/ 125601089 h 25920"/>
              <a:gd name="T116" fmla="*/ 125565407 w 16896"/>
              <a:gd name="T117" fmla="*/ 125601089 h 25920"/>
              <a:gd name="T118" fmla="*/ 125565407 w 16896"/>
              <a:gd name="T119" fmla="*/ 125601089 h 25920"/>
              <a:gd name="T120" fmla="*/ 125565407 w 16896"/>
              <a:gd name="T121" fmla="*/ 125601089 h 25920"/>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16896" h="25920">
                <a:moveTo>
                  <a:pt x="8525" y="11175"/>
                </a:moveTo>
                <a:lnTo>
                  <a:pt x="8525" y="11175"/>
                </a:lnTo>
                <a:lnTo>
                  <a:pt x="8647" y="11097"/>
                </a:lnTo>
                <a:lnTo>
                  <a:pt x="8768" y="11020"/>
                </a:lnTo>
                <a:lnTo>
                  <a:pt x="8891" y="10945"/>
                </a:lnTo>
                <a:lnTo>
                  <a:pt x="9015" y="10874"/>
                </a:lnTo>
                <a:lnTo>
                  <a:pt x="9139" y="10804"/>
                </a:lnTo>
                <a:lnTo>
                  <a:pt x="9264" y="10736"/>
                </a:lnTo>
                <a:lnTo>
                  <a:pt x="9389" y="10672"/>
                </a:lnTo>
                <a:lnTo>
                  <a:pt x="9515" y="10609"/>
                </a:lnTo>
                <a:lnTo>
                  <a:pt x="9763" y="11147"/>
                </a:lnTo>
                <a:lnTo>
                  <a:pt x="10010" y="11686"/>
                </a:lnTo>
                <a:lnTo>
                  <a:pt x="10254" y="12223"/>
                </a:lnTo>
                <a:lnTo>
                  <a:pt x="10496" y="12760"/>
                </a:lnTo>
                <a:lnTo>
                  <a:pt x="10509" y="12788"/>
                </a:lnTo>
                <a:lnTo>
                  <a:pt x="10523" y="12815"/>
                </a:lnTo>
                <a:lnTo>
                  <a:pt x="10539" y="12842"/>
                </a:lnTo>
                <a:lnTo>
                  <a:pt x="10554" y="12868"/>
                </a:lnTo>
                <a:lnTo>
                  <a:pt x="10571" y="12893"/>
                </a:lnTo>
                <a:lnTo>
                  <a:pt x="10589" y="12918"/>
                </a:lnTo>
                <a:lnTo>
                  <a:pt x="10608" y="12940"/>
                </a:lnTo>
                <a:lnTo>
                  <a:pt x="10627" y="12963"/>
                </a:lnTo>
                <a:lnTo>
                  <a:pt x="10647" y="12986"/>
                </a:lnTo>
                <a:lnTo>
                  <a:pt x="10667" y="13007"/>
                </a:lnTo>
                <a:lnTo>
                  <a:pt x="10689" y="13028"/>
                </a:lnTo>
                <a:lnTo>
                  <a:pt x="10712" y="13047"/>
                </a:lnTo>
                <a:lnTo>
                  <a:pt x="10735" y="13067"/>
                </a:lnTo>
                <a:lnTo>
                  <a:pt x="10759" y="13085"/>
                </a:lnTo>
                <a:lnTo>
                  <a:pt x="10783" y="13102"/>
                </a:lnTo>
                <a:lnTo>
                  <a:pt x="10808" y="13118"/>
                </a:lnTo>
                <a:lnTo>
                  <a:pt x="10835" y="13134"/>
                </a:lnTo>
                <a:lnTo>
                  <a:pt x="10861" y="13148"/>
                </a:lnTo>
                <a:lnTo>
                  <a:pt x="10888" y="13162"/>
                </a:lnTo>
                <a:lnTo>
                  <a:pt x="10915" y="13175"/>
                </a:lnTo>
                <a:lnTo>
                  <a:pt x="10943" y="13187"/>
                </a:lnTo>
                <a:lnTo>
                  <a:pt x="10971" y="13198"/>
                </a:lnTo>
                <a:lnTo>
                  <a:pt x="11000" y="13208"/>
                </a:lnTo>
                <a:lnTo>
                  <a:pt x="11030" y="13216"/>
                </a:lnTo>
                <a:lnTo>
                  <a:pt x="11060" y="13224"/>
                </a:lnTo>
                <a:lnTo>
                  <a:pt x="11091" y="13231"/>
                </a:lnTo>
                <a:lnTo>
                  <a:pt x="11121" y="13237"/>
                </a:lnTo>
                <a:lnTo>
                  <a:pt x="11152" y="13242"/>
                </a:lnTo>
                <a:lnTo>
                  <a:pt x="11184" y="13246"/>
                </a:lnTo>
                <a:lnTo>
                  <a:pt x="11215" y="13248"/>
                </a:lnTo>
                <a:lnTo>
                  <a:pt x="11247" y="13250"/>
                </a:lnTo>
                <a:lnTo>
                  <a:pt x="11279" y="13250"/>
                </a:lnTo>
                <a:lnTo>
                  <a:pt x="11314" y="13250"/>
                </a:lnTo>
                <a:lnTo>
                  <a:pt x="11350" y="13248"/>
                </a:lnTo>
                <a:lnTo>
                  <a:pt x="11384" y="13245"/>
                </a:lnTo>
                <a:lnTo>
                  <a:pt x="11420" y="13240"/>
                </a:lnTo>
                <a:lnTo>
                  <a:pt x="11454" y="13236"/>
                </a:lnTo>
                <a:lnTo>
                  <a:pt x="11489" y="13227"/>
                </a:lnTo>
                <a:lnTo>
                  <a:pt x="11522" y="13219"/>
                </a:lnTo>
                <a:lnTo>
                  <a:pt x="11557" y="13210"/>
                </a:lnTo>
                <a:lnTo>
                  <a:pt x="11590" y="13200"/>
                </a:lnTo>
                <a:lnTo>
                  <a:pt x="11622" y="13188"/>
                </a:lnTo>
                <a:lnTo>
                  <a:pt x="11654" y="13176"/>
                </a:lnTo>
                <a:lnTo>
                  <a:pt x="11686" y="13161"/>
                </a:lnTo>
                <a:lnTo>
                  <a:pt x="11718" y="13146"/>
                </a:lnTo>
                <a:lnTo>
                  <a:pt x="11749" y="13130"/>
                </a:lnTo>
                <a:lnTo>
                  <a:pt x="11779" y="13113"/>
                </a:lnTo>
                <a:lnTo>
                  <a:pt x="11809" y="13094"/>
                </a:lnTo>
                <a:lnTo>
                  <a:pt x="11833" y="13079"/>
                </a:lnTo>
                <a:lnTo>
                  <a:pt x="11857" y="13062"/>
                </a:lnTo>
                <a:lnTo>
                  <a:pt x="11881" y="13045"/>
                </a:lnTo>
                <a:lnTo>
                  <a:pt x="11904" y="13027"/>
                </a:lnTo>
                <a:lnTo>
                  <a:pt x="11927" y="13008"/>
                </a:lnTo>
                <a:lnTo>
                  <a:pt x="11949" y="12989"/>
                </a:lnTo>
                <a:lnTo>
                  <a:pt x="11970" y="12968"/>
                </a:lnTo>
                <a:lnTo>
                  <a:pt x="11992" y="12947"/>
                </a:lnTo>
                <a:lnTo>
                  <a:pt x="12011" y="12927"/>
                </a:lnTo>
                <a:lnTo>
                  <a:pt x="12031" y="12904"/>
                </a:lnTo>
                <a:lnTo>
                  <a:pt x="12050" y="12882"/>
                </a:lnTo>
                <a:lnTo>
                  <a:pt x="12068" y="12859"/>
                </a:lnTo>
                <a:lnTo>
                  <a:pt x="12086" y="12835"/>
                </a:lnTo>
                <a:lnTo>
                  <a:pt x="12103" y="12811"/>
                </a:lnTo>
                <a:lnTo>
                  <a:pt x="12119" y="12786"/>
                </a:lnTo>
                <a:lnTo>
                  <a:pt x="12134" y="12760"/>
                </a:lnTo>
                <a:lnTo>
                  <a:pt x="12437" y="12244"/>
                </a:lnTo>
                <a:lnTo>
                  <a:pt x="12737" y="11725"/>
                </a:lnTo>
                <a:lnTo>
                  <a:pt x="13037" y="11207"/>
                </a:lnTo>
                <a:lnTo>
                  <a:pt x="13334" y="10687"/>
                </a:lnTo>
                <a:lnTo>
                  <a:pt x="13629" y="10167"/>
                </a:lnTo>
                <a:lnTo>
                  <a:pt x="13924" y="9646"/>
                </a:lnTo>
                <a:lnTo>
                  <a:pt x="14217" y="9125"/>
                </a:lnTo>
                <a:lnTo>
                  <a:pt x="14508" y="8603"/>
                </a:lnTo>
                <a:lnTo>
                  <a:pt x="14797" y="8079"/>
                </a:lnTo>
                <a:lnTo>
                  <a:pt x="15085" y="7556"/>
                </a:lnTo>
                <a:lnTo>
                  <a:pt x="15372" y="7031"/>
                </a:lnTo>
                <a:lnTo>
                  <a:pt x="15658" y="6505"/>
                </a:lnTo>
                <a:lnTo>
                  <a:pt x="15942" y="5981"/>
                </a:lnTo>
                <a:lnTo>
                  <a:pt x="16226" y="5454"/>
                </a:lnTo>
                <a:lnTo>
                  <a:pt x="16508" y="4928"/>
                </a:lnTo>
                <a:lnTo>
                  <a:pt x="16789" y="4400"/>
                </a:lnTo>
                <a:lnTo>
                  <a:pt x="16812" y="4355"/>
                </a:lnTo>
                <a:lnTo>
                  <a:pt x="16832" y="4308"/>
                </a:lnTo>
                <a:lnTo>
                  <a:pt x="16849" y="4261"/>
                </a:lnTo>
                <a:lnTo>
                  <a:pt x="16864" y="4213"/>
                </a:lnTo>
                <a:lnTo>
                  <a:pt x="16875" y="4165"/>
                </a:lnTo>
                <a:lnTo>
                  <a:pt x="16885" y="4115"/>
                </a:lnTo>
                <a:lnTo>
                  <a:pt x="16891" y="4067"/>
                </a:lnTo>
                <a:lnTo>
                  <a:pt x="16895" y="4018"/>
                </a:lnTo>
                <a:lnTo>
                  <a:pt x="16896" y="3967"/>
                </a:lnTo>
                <a:lnTo>
                  <a:pt x="16895" y="3918"/>
                </a:lnTo>
                <a:lnTo>
                  <a:pt x="16890" y="3868"/>
                </a:lnTo>
                <a:lnTo>
                  <a:pt x="16888" y="3844"/>
                </a:lnTo>
                <a:lnTo>
                  <a:pt x="16883" y="3820"/>
                </a:lnTo>
                <a:lnTo>
                  <a:pt x="16879" y="3795"/>
                </a:lnTo>
                <a:lnTo>
                  <a:pt x="16874" y="3771"/>
                </a:lnTo>
                <a:lnTo>
                  <a:pt x="16868" y="3747"/>
                </a:lnTo>
                <a:lnTo>
                  <a:pt x="16862" y="3723"/>
                </a:lnTo>
                <a:lnTo>
                  <a:pt x="16855" y="3699"/>
                </a:lnTo>
                <a:lnTo>
                  <a:pt x="16847" y="3676"/>
                </a:lnTo>
                <a:lnTo>
                  <a:pt x="16837" y="3652"/>
                </a:lnTo>
                <a:lnTo>
                  <a:pt x="16828" y="3629"/>
                </a:lnTo>
                <a:lnTo>
                  <a:pt x="16818" y="3606"/>
                </a:lnTo>
                <a:lnTo>
                  <a:pt x="16808" y="3583"/>
                </a:lnTo>
                <a:lnTo>
                  <a:pt x="16796" y="3560"/>
                </a:lnTo>
                <a:lnTo>
                  <a:pt x="16785" y="3538"/>
                </a:lnTo>
                <a:lnTo>
                  <a:pt x="16772" y="3516"/>
                </a:lnTo>
                <a:lnTo>
                  <a:pt x="16759" y="3495"/>
                </a:lnTo>
                <a:lnTo>
                  <a:pt x="16732" y="3454"/>
                </a:lnTo>
                <a:lnTo>
                  <a:pt x="16702" y="3414"/>
                </a:lnTo>
                <a:lnTo>
                  <a:pt x="16670" y="3376"/>
                </a:lnTo>
                <a:lnTo>
                  <a:pt x="16637" y="3340"/>
                </a:lnTo>
                <a:lnTo>
                  <a:pt x="16601" y="3306"/>
                </a:lnTo>
                <a:lnTo>
                  <a:pt x="16563" y="3274"/>
                </a:lnTo>
                <a:lnTo>
                  <a:pt x="16524" y="3244"/>
                </a:lnTo>
                <a:lnTo>
                  <a:pt x="16483" y="3216"/>
                </a:lnTo>
                <a:lnTo>
                  <a:pt x="16440" y="3190"/>
                </a:lnTo>
                <a:lnTo>
                  <a:pt x="16419" y="3179"/>
                </a:lnTo>
                <a:lnTo>
                  <a:pt x="16397" y="3167"/>
                </a:lnTo>
                <a:lnTo>
                  <a:pt x="16374" y="3156"/>
                </a:lnTo>
                <a:lnTo>
                  <a:pt x="16351" y="3145"/>
                </a:lnTo>
                <a:lnTo>
                  <a:pt x="16328" y="3136"/>
                </a:lnTo>
                <a:lnTo>
                  <a:pt x="16304" y="3127"/>
                </a:lnTo>
                <a:lnTo>
                  <a:pt x="16280" y="3119"/>
                </a:lnTo>
                <a:lnTo>
                  <a:pt x="16256" y="3111"/>
                </a:lnTo>
                <a:lnTo>
                  <a:pt x="11200" y="1575"/>
                </a:lnTo>
                <a:lnTo>
                  <a:pt x="6147" y="39"/>
                </a:lnTo>
                <a:lnTo>
                  <a:pt x="6122" y="32"/>
                </a:lnTo>
                <a:lnTo>
                  <a:pt x="6097" y="25"/>
                </a:lnTo>
                <a:lnTo>
                  <a:pt x="6070" y="20"/>
                </a:lnTo>
                <a:lnTo>
                  <a:pt x="6045" y="15"/>
                </a:lnTo>
                <a:lnTo>
                  <a:pt x="6020" y="10"/>
                </a:lnTo>
                <a:lnTo>
                  <a:pt x="5993" y="7"/>
                </a:lnTo>
                <a:lnTo>
                  <a:pt x="5968" y="5"/>
                </a:lnTo>
                <a:lnTo>
                  <a:pt x="5943" y="2"/>
                </a:lnTo>
                <a:lnTo>
                  <a:pt x="5917" y="1"/>
                </a:lnTo>
                <a:lnTo>
                  <a:pt x="5891" y="0"/>
                </a:lnTo>
                <a:lnTo>
                  <a:pt x="5866" y="0"/>
                </a:lnTo>
                <a:lnTo>
                  <a:pt x="5840" y="1"/>
                </a:lnTo>
                <a:lnTo>
                  <a:pt x="5814" y="2"/>
                </a:lnTo>
                <a:lnTo>
                  <a:pt x="5789" y="5"/>
                </a:lnTo>
                <a:lnTo>
                  <a:pt x="5764" y="8"/>
                </a:lnTo>
                <a:lnTo>
                  <a:pt x="5739" y="11"/>
                </a:lnTo>
                <a:lnTo>
                  <a:pt x="5713" y="16"/>
                </a:lnTo>
                <a:lnTo>
                  <a:pt x="5688" y="21"/>
                </a:lnTo>
                <a:lnTo>
                  <a:pt x="5663" y="26"/>
                </a:lnTo>
                <a:lnTo>
                  <a:pt x="5639" y="33"/>
                </a:lnTo>
                <a:lnTo>
                  <a:pt x="5615" y="40"/>
                </a:lnTo>
                <a:lnTo>
                  <a:pt x="5590" y="47"/>
                </a:lnTo>
                <a:lnTo>
                  <a:pt x="5565" y="56"/>
                </a:lnTo>
                <a:lnTo>
                  <a:pt x="5542" y="64"/>
                </a:lnTo>
                <a:lnTo>
                  <a:pt x="5518" y="75"/>
                </a:lnTo>
                <a:lnTo>
                  <a:pt x="5495" y="85"/>
                </a:lnTo>
                <a:lnTo>
                  <a:pt x="5471" y="95"/>
                </a:lnTo>
                <a:lnTo>
                  <a:pt x="5450" y="108"/>
                </a:lnTo>
                <a:lnTo>
                  <a:pt x="5427" y="119"/>
                </a:lnTo>
                <a:lnTo>
                  <a:pt x="5405" y="132"/>
                </a:lnTo>
                <a:lnTo>
                  <a:pt x="5382" y="146"/>
                </a:lnTo>
                <a:lnTo>
                  <a:pt x="5361" y="160"/>
                </a:lnTo>
                <a:lnTo>
                  <a:pt x="5336" y="178"/>
                </a:lnTo>
                <a:lnTo>
                  <a:pt x="5311" y="196"/>
                </a:lnTo>
                <a:lnTo>
                  <a:pt x="5287" y="216"/>
                </a:lnTo>
                <a:lnTo>
                  <a:pt x="5263" y="236"/>
                </a:lnTo>
                <a:lnTo>
                  <a:pt x="5240" y="258"/>
                </a:lnTo>
                <a:lnTo>
                  <a:pt x="5218" y="280"/>
                </a:lnTo>
                <a:lnTo>
                  <a:pt x="5196" y="303"/>
                </a:lnTo>
                <a:lnTo>
                  <a:pt x="5174" y="327"/>
                </a:lnTo>
                <a:lnTo>
                  <a:pt x="5152" y="354"/>
                </a:lnTo>
                <a:lnTo>
                  <a:pt x="5132" y="381"/>
                </a:lnTo>
                <a:lnTo>
                  <a:pt x="5112" y="409"/>
                </a:lnTo>
                <a:lnTo>
                  <a:pt x="5094" y="437"/>
                </a:lnTo>
                <a:lnTo>
                  <a:pt x="5077" y="467"/>
                </a:lnTo>
                <a:lnTo>
                  <a:pt x="5059" y="496"/>
                </a:lnTo>
                <a:lnTo>
                  <a:pt x="5044" y="526"/>
                </a:lnTo>
                <a:lnTo>
                  <a:pt x="5031" y="557"/>
                </a:lnTo>
                <a:lnTo>
                  <a:pt x="5018" y="588"/>
                </a:lnTo>
                <a:lnTo>
                  <a:pt x="5007" y="619"/>
                </a:lnTo>
                <a:lnTo>
                  <a:pt x="4995" y="651"/>
                </a:lnTo>
                <a:lnTo>
                  <a:pt x="4986" y="682"/>
                </a:lnTo>
                <a:lnTo>
                  <a:pt x="4978" y="714"/>
                </a:lnTo>
                <a:lnTo>
                  <a:pt x="4971" y="746"/>
                </a:lnTo>
                <a:lnTo>
                  <a:pt x="4965" y="779"/>
                </a:lnTo>
                <a:lnTo>
                  <a:pt x="4961" y="812"/>
                </a:lnTo>
                <a:lnTo>
                  <a:pt x="4957" y="845"/>
                </a:lnTo>
                <a:lnTo>
                  <a:pt x="4955" y="878"/>
                </a:lnTo>
                <a:lnTo>
                  <a:pt x="4954" y="910"/>
                </a:lnTo>
                <a:lnTo>
                  <a:pt x="4954" y="944"/>
                </a:lnTo>
                <a:lnTo>
                  <a:pt x="4955" y="977"/>
                </a:lnTo>
                <a:lnTo>
                  <a:pt x="4957" y="1010"/>
                </a:lnTo>
                <a:lnTo>
                  <a:pt x="4961" y="1043"/>
                </a:lnTo>
                <a:lnTo>
                  <a:pt x="4965" y="1076"/>
                </a:lnTo>
                <a:lnTo>
                  <a:pt x="4971" y="1109"/>
                </a:lnTo>
                <a:lnTo>
                  <a:pt x="4979" y="1141"/>
                </a:lnTo>
                <a:lnTo>
                  <a:pt x="4987" y="1173"/>
                </a:lnTo>
                <a:lnTo>
                  <a:pt x="4996" y="1205"/>
                </a:lnTo>
                <a:lnTo>
                  <a:pt x="5008" y="1237"/>
                </a:lnTo>
                <a:lnTo>
                  <a:pt x="5020" y="1270"/>
                </a:lnTo>
                <a:lnTo>
                  <a:pt x="5033" y="1301"/>
                </a:lnTo>
                <a:lnTo>
                  <a:pt x="5048" y="1332"/>
                </a:lnTo>
                <a:lnTo>
                  <a:pt x="5630" y="2512"/>
                </a:lnTo>
                <a:lnTo>
                  <a:pt x="6209" y="3691"/>
                </a:lnTo>
                <a:lnTo>
                  <a:pt x="6054" y="3817"/>
                </a:lnTo>
                <a:lnTo>
                  <a:pt x="5901" y="3945"/>
                </a:lnTo>
                <a:lnTo>
                  <a:pt x="5749" y="4076"/>
                </a:lnTo>
                <a:lnTo>
                  <a:pt x="5600" y="4208"/>
                </a:lnTo>
                <a:lnTo>
                  <a:pt x="5452" y="4343"/>
                </a:lnTo>
                <a:lnTo>
                  <a:pt x="5306" y="4478"/>
                </a:lnTo>
                <a:lnTo>
                  <a:pt x="5162" y="4616"/>
                </a:lnTo>
                <a:lnTo>
                  <a:pt x="5018" y="4756"/>
                </a:lnTo>
                <a:lnTo>
                  <a:pt x="4877" y="4896"/>
                </a:lnTo>
                <a:lnTo>
                  <a:pt x="4738" y="5039"/>
                </a:lnTo>
                <a:lnTo>
                  <a:pt x="4600" y="5183"/>
                </a:lnTo>
                <a:lnTo>
                  <a:pt x="4465" y="5329"/>
                </a:lnTo>
                <a:lnTo>
                  <a:pt x="4331" y="5477"/>
                </a:lnTo>
                <a:lnTo>
                  <a:pt x="4199" y="5625"/>
                </a:lnTo>
                <a:lnTo>
                  <a:pt x="4069" y="5775"/>
                </a:lnTo>
                <a:lnTo>
                  <a:pt x="3941" y="5928"/>
                </a:lnTo>
                <a:lnTo>
                  <a:pt x="3813" y="6082"/>
                </a:lnTo>
                <a:lnTo>
                  <a:pt x="3689" y="6237"/>
                </a:lnTo>
                <a:lnTo>
                  <a:pt x="3566" y="6393"/>
                </a:lnTo>
                <a:lnTo>
                  <a:pt x="3445" y="6551"/>
                </a:lnTo>
                <a:lnTo>
                  <a:pt x="3327" y="6711"/>
                </a:lnTo>
                <a:lnTo>
                  <a:pt x="3208" y="6871"/>
                </a:lnTo>
                <a:lnTo>
                  <a:pt x="3094" y="7033"/>
                </a:lnTo>
                <a:lnTo>
                  <a:pt x="2980" y="7196"/>
                </a:lnTo>
                <a:lnTo>
                  <a:pt x="2869" y="7362"/>
                </a:lnTo>
                <a:lnTo>
                  <a:pt x="2760" y="7528"/>
                </a:lnTo>
                <a:lnTo>
                  <a:pt x="2652" y="7696"/>
                </a:lnTo>
                <a:lnTo>
                  <a:pt x="2546" y="7864"/>
                </a:lnTo>
                <a:lnTo>
                  <a:pt x="2443" y="8034"/>
                </a:lnTo>
                <a:lnTo>
                  <a:pt x="2341" y="8205"/>
                </a:lnTo>
                <a:lnTo>
                  <a:pt x="2242" y="8379"/>
                </a:lnTo>
                <a:lnTo>
                  <a:pt x="2145" y="8552"/>
                </a:lnTo>
                <a:lnTo>
                  <a:pt x="2048" y="8726"/>
                </a:lnTo>
                <a:lnTo>
                  <a:pt x="1955" y="8903"/>
                </a:lnTo>
                <a:lnTo>
                  <a:pt x="1864" y="9080"/>
                </a:lnTo>
                <a:lnTo>
                  <a:pt x="1774" y="9258"/>
                </a:lnTo>
                <a:lnTo>
                  <a:pt x="1687" y="9437"/>
                </a:lnTo>
                <a:lnTo>
                  <a:pt x="1602" y="9618"/>
                </a:lnTo>
                <a:lnTo>
                  <a:pt x="1518" y="9800"/>
                </a:lnTo>
                <a:lnTo>
                  <a:pt x="1437" y="9982"/>
                </a:lnTo>
                <a:lnTo>
                  <a:pt x="1359" y="10166"/>
                </a:lnTo>
                <a:lnTo>
                  <a:pt x="1282" y="10350"/>
                </a:lnTo>
                <a:lnTo>
                  <a:pt x="1206" y="10536"/>
                </a:lnTo>
                <a:lnTo>
                  <a:pt x="1134" y="10722"/>
                </a:lnTo>
                <a:lnTo>
                  <a:pt x="1064" y="10910"/>
                </a:lnTo>
                <a:lnTo>
                  <a:pt x="995" y="11098"/>
                </a:lnTo>
                <a:lnTo>
                  <a:pt x="928" y="11286"/>
                </a:lnTo>
                <a:lnTo>
                  <a:pt x="865" y="11477"/>
                </a:lnTo>
                <a:lnTo>
                  <a:pt x="803" y="11667"/>
                </a:lnTo>
                <a:lnTo>
                  <a:pt x="744" y="11859"/>
                </a:lnTo>
                <a:lnTo>
                  <a:pt x="686" y="12052"/>
                </a:lnTo>
                <a:lnTo>
                  <a:pt x="631" y="12245"/>
                </a:lnTo>
                <a:lnTo>
                  <a:pt x="578" y="12439"/>
                </a:lnTo>
                <a:lnTo>
                  <a:pt x="528" y="12634"/>
                </a:lnTo>
                <a:lnTo>
                  <a:pt x="479" y="12829"/>
                </a:lnTo>
                <a:lnTo>
                  <a:pt x="433" y="13025"/>
                </a:lnTo>
                <a:lnTo>
                  <a:pt x="389" y="13223"/>
                </a:lnTo>
                <a:lnTo>
                  <a:pt x="348" y="13420"/>
                </a:lnTo>
                <a:lnTo>
                  <a:pt x="308" y="13618"/>
                </a:lnTo>
                <a:lnTo>
                  <a:pt x="271" y="13816"/>
                </a:lnTo>
                <a:lnTo>
                  <a:pt x="236" y="14016"/>
                </a:lnTo>
                <a:lnTo>
                  <a:pt x="204" y="14216"/>
                </a:lnTo>
                <a:lnTo>
                  <a:pt x="174" y="14417"/>
                </a:lnTo>
                <a:lnTo>
                  <a:pt x="146" y="14618"/>
                </a:lnTo>
                <a:lnTo>
                  <a:pt x="122" y="14816"/>
                </a:lnTo>
                <a:lnTo>
                  <a:pt x="99" y="15014"/>
                </a:lnTo>
                <a:lnTo>
                  <a:pt x="79" y="15211"/>
                </a:lnTo>
                <a:lnTo>
                  <a:pt x="61" y="15409"/>
                </a:lnTo>
                <a:lnTo>
                  <a:pt x="46" y="15606"/>
                </a:lnTo>
                <a:lnTo>
                  <a:pt x="32" y="15802"/>
                </a:lnTo>
                <a:lnTo>
                  <a:pt x="22" y="15997"/>
                </a:lnTo>
                <a:lnTo>
                  <a:pt x="13" y="16194"/>
                </a:lnTo>
                <a:lnTo>
                  <a:pt x="7" y="16388"/>
                </a:lnTo>
                <a:lnTo>
                  <a:pt x="2" y="16583"/>
                </a:lnTo>
                <a:lnTo>
                  <a:pt x="0" y="16777"/>
                </a:lnTo>
                <a:lnTo>
                  <a:pt x="1" y="16970"/>
                </a:lnTo>
                <a:lnTo>
                  <a:pt x="3" y="17163"/>
                </a:lnTo>
                <a:lnTo>
                  <a:pt x="8" y="17355"/>
                </a:lnTo>
                <a:lnTo>
                  <a:pt x="15" y="17546"/>
                </a:lnTo>
                <a:lnTo>
                  <a:pt x="24" y="17738"/>
                </a:lnTo>
                <a:lnTo>
                  <a:pt x="36" y="17927"/>
                </a:lnTo>
                <a:lnTo>
                  <a:pt x="49" y="18116"/>
                </a:lnTo>
                <a:lnTo>
                  <a:pt x="65" y="18306"/>
                </a:lnTo>
                <a:lnTo>
                  <a:pt x="84" y="18493"/>
                </a:lnTo>
                <a:lnTo>
                  <a:pt x="103" y="18680"/>
                </a:lnTo>
                <a:lnTo>
                  <a:pt x="126" y="18866"/>
                </a:lnTo>
                <a:lnTo>
                  <a:pt x="150" y="19052"/>
                </a:lnTo>
                <a:lnTo>
                  <a:pt x="178" y="19237"/>
                </a:lnTo>
                <a:lnTo>
                  <a:pt x="207" y="19420"/>
                </a:lnTo>
                <a:lnTo>
                  <a:pt x="238" y="19603"/>
                </a:lnTo>
                <a:lnTo>
                  <a:pt x="271" y="19786"/>
                </a:lnTo>
                <a:lnTo>
                  <a:pt x="305" y="19966"/>
                </a:lnTo>
                <a:lnTo>
                  <a:pt x="343" y="20146"/>
                </a:lnTo>
                <a:lnTo>
                  <a:pt x="382" y="20325"/>
                </a:lnTo>
                <a:lnTo>
                  <a:pt x="425" y="20503"/>
                </a:lnTo>
                <a:lnTo>
                  <a:pt x="468" y="20680"/>
                </a:lnTo>
                <a:lnTo>
                  <a:pt x="514" y="20855"/>
                </a:lnTo>
                <a:lnTo>
                  <a:pt x="561" y="21030"/>
                </a:lnTo>
                <a:lnTo>
                  <a:pt x="612" y="21203"/>
                </a:lnTo>
                <a:lnTo>
                  <a:pt x="663" y="21375"/>
                </a:lnTo>
                <a:lnTo>
                  <a:pt x="717" y="21546"/>
                </a:lnTo>
                <a:lnTo>
                  <a:pt x="773" y="21716"/>
                </a:lnTo>
                <a:lnTo>
                  <a:pt x="832" y="21885"/>
                </a:lnTo>
                <a:lnTo>
                  <a:pt x="892" y="22053"/>
                </a:lnTo>
                <a:lnTo>
                  <a:pt x="954" y="22219"/>
                </a:lnTo>
                <a:lnTo>
                  <a:pt x="1018" y="22384"/>
                </a:lnTo>
                <a:lnTo>
                  <a:pt x="1084" y="22547"/>
                </a:lnTo>
                <a:lnTo>
                  <a:pt x="1152" y="22709"/>
                </a:lnTo>
                <a:lnTo>
                  <a:pt x="1223" y="22871"/>
                </a:lnTo>
                <a:lnTo>
                  <a:pt x="1296" y="23030"/>
                </a:lnTo>
                <a:lnTo>
                  <a:pt x="1369" y="23188"/>
                </a:lnTo>
                <a:lnTo>
                  <a:pt x="1446" y="23345"/>
                </a:lnTo>
                <a:lnTo>
                  <a:pt x="1524" y="23500"/>
                </a:lnTo>
                <a:lnTo>
                  <a:pt x="1604" y="23653"/>
                </a:lnTo>
                <a:lnTo>
                  <a:pt x="1686" y="23806"/>
                </a:lnTo>
                <a:lnTo>
                  <a:pt x="1769" y="23956"/>
                </a:lnTo>
                <a:lnTo>
                  <a:pt x="1856" y="24105"/>
                </a:lnTo>
                <a:lnTo>
                  <a:pt x="1944" y="24252"/>
                </a:lnTo>
                <a:lnTo>
                  <a:pt x="2033" y="24398"/>
                </a:lnTo>
                <a:lnTo>
                  <a:pt x="2125" y="24542"/>
                </a:lnTo>
                <a:lnTo>
                  <a:pt x="2218" y="24685"/>
                </a:lnTo>
                <a:lnTo>
                  <a:pt x="2315" y="24826"/>
                </a:lnTo>
                <a:lnTo>
                  <a:pt x="2412" y="24965"/>
                </a:lnTo>
                <a:lnTo>
                  <a:pt x="2511" y="25103"/>
                </a:lnTo>
                <a:lnTo>
                  <a:pt x="2612" y="25238"/>
                </a:lnTo>
                <a:lnTo>
                  <a:pt x="2715" y="25371"/>
                </a:lnTo>
                <a:lnTo>
                  <a:pt x="2819" y="25503"/>
                </a:lnTo>
                <a:lnTo>
                  <a:pt x="2926" y="25634"/>
                </a:lnTo>
                <a:lnTo>
                  <a:pt x="2953" y="25664"/>
                </a:lnTo>
                <a:lnTo>
                  <a:pt x="2980" y="25693"/>
                </a:lnTo>
                <a:lnTo>
                  <a:pt x="3009" y="25719"/>
                </a:lnTo>
                <a:lnTo>
                  <a:pt x="3037" y="25744"/>
                </a:lnTo>
                <a:lnTo>
                  <a:pt x="3067" y="25768"/>
                </a:lnTo>
                <a:lnTo>
                  <a:pt x="3098" y="25790"/>
                </a:lnTo>
                <a:lnTo>
                  <a:pt x="3129" y="25810"/>
                </a:lnTo>
                <a:lnTo>
                  <a:pt x="3161" y="25828"/>
                </a:lnTo>
                <a:lnTo>
                  <a:pt x="3195" y="25845"/>
                </a:lnTo>
                <a:lnTo>
                  <a:pt x="3228" y="25860"/>
                </a:lnTo>
                <a:lnTo>
                  <a:pt x="3262" y="25874"/>
                </a:lnTo>
                <a:lnTo>
                  <a:pt x="3297" y="25886"/>
                </a:lnTo>
                <a:lnTo>
                  <a:pt x="3331" y="25896"/>
                </a:lnTo>
                <a:lnTo>
                  <a:pt x="3367" y="25904"/>
                </a:lnTo>
                <a:lnTo>
                  <a:pt x="3401" y="25911"/>
                </a:lnTo>
                <a:lnTo>
                  <a:pt x="3437" y="25915"/>
                </a:lnTo>
                <a:lnTo>
                  <a:pt x="3474" y="25919"/>
                </a:lnTo>
                <a:lnTo>
                  <a:pt x="3509" y="25920"/>
                </a:lnTo>
                <a:lnTo>
                  <a:pt x="3546" y="25920"/>
                </a:lnTo>
                <a:lnTo>
                  <a:pt x="3581" y="25918"/>
                </a:lnTo>
                <a:lnTo>
                  <a:pt x="3617" y="25914"/>
                </a:lnTo>
                <a:lnTo>
                  <a:pt x="3654" y="25909"/>
                </a:lnTo>
                <a:lnTo>
                  <a:pt x="3689" y="25902"/>
                </a:lnTo>
                <a:lnTo>
                  <a:pt x="3725" y="25892"/>
                </a:lnTo>
                <a:lnTo>
                  <a:pt x="3760" y="25881"/>
                </a:lnTo>
                <a:lnTo>
                  <a:pt x="3796" y="25868"/>
                </a:lnTo>
                <a:lnTo>
                  <a:pt x="3830" y="25855"/>
                </a:lnTo>
                <a:lnTo>
                  <a:pt x="3865" y="25838"/>
                </a:lnTo>
                <a:lnTo>
                  <a:pt x="3899" y="25820"/>
                </a:lnTo>
                <a:lnTo>
                  <a:pt x="3933" y="25801"/>
                </a:lnTo>
                <a:lnTo>
                  <a:pt x="3966" y="25779"/>
                </a:lnTo>
                <a:lnTo>
                  <a:pt x="3998" y="25755"/>
                </a:lnTo>
                <a:lnTo>
                  <a:pt x="4004" y="25750"/>
                </a:lnTo>
                <a:lnTo>
                  <a:pt x="4011" y="25746"/>
                </a:lnTo>
                <a:lnTo>
                  <a:pt x="4016" y="25741"/>
                </a:lnTo>
                <a:lnTo>
                  <a:pt x="4022" y="25735"/>
                </a:lnTo>
                <a:lnTo>
                  <a:pt x="4052" y="25710"/>
                </a:lnTo>
                <a:lnTo>
                  <a:pt x="4081" y="25684"/>
                </a:lnTo>
                <a:lnTo>
                  <a:pt x="4107" y="25656"/>
                </a:lnTo>
                <a:lnTo>
                  <a:pt x="4133" y="25627"/>
                </a:lnTo>
                <a:lnTo>
                  <a:pt x="4157" y="25597"/>
                </a:lnTo>
                <a:lnTo>
                  <a:pt x="4182" y="25566"/>
                </a:lnTo>
                <a:lnTo>
                  <a:pt x="4203" y="25534"/>
                </a:lnTo>
                <a:lnTo>
                  <a:pt x="4224" y="25501"/>
                </a:lnTo>
                <a:lnTo>
                  <a:pt x="4244" y="25468"/>
                </a:lnTo>
                <a:lnTo>
                  <a:pt x="4262" y="25433"/>
                </a:lnTo>
                <a:lnTo>
                  <a:pt x="4279" y="25399"/>
                </a:lnTo>
                <a:lnTo>
                  <a:pt x="4294" y="25363"/>
                </a:lnTo>
                <a:lnTo>
                  <a:pt x="4309" y="25327"/>
                </a:lnTo>
                <a:lnTo>
                  <a:pt x="4322" y="25290"/>
                </a:lnTo>
                <a:lnTo>
                  <a:pt x="4333" y="25252"/>
                </a:lnTo>
                <a:lnTo>
                  <a:pt x="4343" y="25214"/>
                </a:lnTo>
                <a:lnTo>
                  <a:pt x="4351" y="25176"/>
                </a:lnTo>
                <a:lnTo>
                  <a:pt x="4359" y="25137"/>
                </a:lnTo>
                <a:lnTo>
                  <a:pt x="4365" y="25098"/>
                </a:lnTo>
                <a:lnTo>
                  <a:pt x="4370" y="25059"/>
                </a:lnTo>
                <a:lnTo>
                  <a:pt x="4372" y="25020"/>
                </a:lnTo>
                <a:lnTo>
                  <a:pt x="4374" y="24981"/>
                </a:lnTo>
                <a:lnTo>
                  <a:pt x="4374" y="24942"/>
                </a:lnTo>
                <a:lnTo>
                  <a:pt x="4373" y="24902"/>
                </a:lnTo>
                <a:lnTo>
                  <a:pt x="4370" y="24863"/>
                </a:lnTo>
                <a:lnTo>
                  <a:pt x="4365" y="24824"/>
                </a:lnTo>
                <a:lnTo>
                  <a:pt x="4359" y="24784"/>
                </a:lnTo>
                <a:lnTo>
                  <a:pt x="4353" y="24746"/>
                </a:lnTo>
                <a:lnTo>
                  <a:pt x="4343" y="24707"/>
                </a:lnTo>
                <a:lnTo>
                  <a:pt x="4333" y="24668"/>
                </a:lnTo>
                <a:lnTo>
                  <a:pt x="4320" y="24630"/>
                </a:lnTo>
                <a:lnTo>
                  <a:pt x="4307" y="24592"/>
                </a:lnTo>
                <a:lnTo>
                  <a:pt x="4260" y="24470"/>
                </a:lnTo>
                <a:lnTo>
                  <a:pt x="4215" y="24347"/>
                </a:lnTo>
                <a:lnTo>
                  <a:pt x="4171" y="24225"/>
                </a:lnTo>
                <a:lnTo>
                  <a:pt x="4130" y="24102"/>
                </a:lnTo>
                <a:lnTo>
                  <a:pt x="4090" y="23979"/>
                </a:lnTo>
                <a:lnTo>
                  <a:pt x="4051" y="23855"/>
                </a:lnTo>
                <a:lnTo>
                  <a:pt x="4014" y="23732"/>
                </a:lnTo>
                <a:lnTo>
                  <a:pt x="3978" y="23608"/>
                </a:lnTo>
                <a:lnTo>
                  <a:pt x="3945" y="23485"/>
                </a:lnTo>
                <a:lnTo>
                  <a:pt x="3913" y="23361"/>
                </a:lnTo>
                <a:lnTo>
                  <a:pt x="3882" y="23237"/>
                </a:lnTo>
                <a:lnTo>
                  <a:pt x="3853" y="23113"/>
                </a:lnTo>
                <a:lnTo>
                  <a:pt x="3826" y="22989"/>
                </a:lnTo>
                <a:lnTo>
                  <a:pt x="3801" y="22865"/>
                </a:lnTo>
                <a:lnTo>
                  <a:pt x="3776" y="22741"/>
                </a:lnTo>
                <a:lnTo>
                  <a:pt x="3754" y="22617"/>
                </a:lnTo>
                <a:lnTo>
                  <a:pt x="3732" y="22493"/>
                </a:lnTo>
                <a:lnTo>
                  <a:pt x="3712" y="22369"/>
                </a:lnTo>
                <a:lnTo>
                  <a:pt x="3694" y="22246"/>
                </a:lnTo>
                <a:lnTo>
                  <a:pt x="3678" y="22122"/>
                </a:lnTo>
                <a:lnTo>
                  <a:pt x="3662" y="21998"/>
                </a:lnTo>
                <a:lnTo>
                  <a:pt x="3648" y="21874"/>
                </a:lnTo>
                <a:lnTo>
                  <a:pt x="3636" y="21750"/>
                </a:lnTo>
                <a:lnTo>
                  <a:pt x="3625" y="21626"/>
                </a:lnTo>
                <a:lnTo>
                  <a:pt x="3616" y="21502"/>
                </a:lnTo>
                <a:lnTo>
                  <a:pt x="3608" y="21378"/>
                </a:lnTo>
                <a:lnTo>
                  <a:pt x="3601" y="21254"/>
                </a:lnTo>
                <a:lnTo>
                  <a:pt x="3596" y="21131"/>
                </a:lnTo>
                <a:lnTo>
                  <a:pt x="3593" y="21007"/>
                </a:lnTo>
                <a:lnTo>
                  <a:pt x="3591" y="20884"/>
                </a:lnTo>
                <a:lnTo>
                  <a:pt x="3589" y="20760"/>
                </a:lnTo>
                <a:lnTo>
                  <a:pt x="3589" y="20637"/>
                </a:lnTo>
                <a:lnTo>
                  <a:pt x="3592" y="20514"/>
                </a:lnTo>
                <a:lnTo>
                  <a:pt x="3595" y="20392"/>
                </a:lnTo>
                <a:lnTo>
                  <a:pt x="3600" y="20269"/>
                </a:lnTo>
                <a:lnTo>
                  <a:pt x="3605" y="20147"/>
                </a:lnTo>
                <a:lnTo>
                  <a:pt x="3612" y="20024"/>
                </a:lnTo>
                <a:lnTo>
                  <a:pt x="3620" y="19903"/>
                </a:lnTo>
                <a:lnTo>
                  <a:pt x="3631" y="19781"/>
                </a:lnTo>
                <a:lnTo>
                  <a:pt x="3642" y="19659"/>
                </a:lnTo>
                <a:lnTo>
                  <a:pt x="3654" y="19539"/>
                </a:lnTo>
                <a:lnTo>
                  <a:pt x="3667" y="19417"/>
                </a:lnTo>
                <a:lnTo>
                  <a:pt x="3682" y="19297"/>
                </a:lnTo>
                <a:lnTo>
                  <a:pt x="3698" y="19176"/>
                </a:lnTo>
                <a:lnTo>
                  <a:pt x="3716" y="19055"/>
                </a:lnTo>
                <a:lnTo>
                  <a:pt x="3735" y="18936"/>
                </a:lnTo>
                <a:lnTo>
                  <a:pt x="3755" y="18817"/>
                </a:lnTo>
                <a:lnTo>
                  <a:pt x="3775" y="18697"/>
                </a:lnTo>
                <a:lnTo>
                  <a:pt x="3798" y="18578"/>
                </a:lnTo>
                <a:lnTo>
                  <a:pt x="3821" y="18460"/>
                </a:lnTo>
                <a:lnTo>
                  <a:pt x="3846" y="18341"/>
                </a:lnTo>
                <a:lnTo>
                  <a:pt x="3872" y="18223"/>
                </a:lnTo>
                <a:lnTo>
                  <a:pt x="3899" y="18106"/>
                </a:lnTo>
                <a:lnTo>
                  <a:pt x="3927" y="17989"/>
                </a:lnTo>
                <a:lnTo>
                  <a:pt x="3957" y="17872"/>
                </a:lnTo>
                <a:lnTo>
                  <a:pt x="3988" y="17756"/>
                </a:lnTo>
                <a:lnTo>
                  <a:pt x="4019" y="17640"/>
                </a:lnTo>
                <a:lnTo>
                  <a:pt x="4052" y="17525"/>
                </a:lnTo>
                <a:lnTo>
                  <a:pt x="4085" y="17409"/>
                </a:lnTo>
                <a:lnTo>
                  <a:pt x="4120" y="17296"/>
                </a:lnTo>
                <a:lnTo>
                  <a:pt x="4156" y="17181"/>
                </a:lnTo>
                <a:lnTo>
                  <a:pt x="4193" y="17067"/>
                </a:lnTo>
                <a:lnTo>
                  <a:pt x="4231" y="16955"/>
                </a:lnTo>
                <a:lnTo>
                  <a:pt x="4271" y="16842"/>
                </a:lnTo>
                <a:lnTo>
                  <a:pt x="4311" y="16730"/>
                </a:lnTo>
                <a:lnTo>
                  <a:pt x="4353" y="16618"/>
                </a:lnTo>
                <a:lnTo>
                  <a:pt x="4394" y="16507"/>
                </a:lnTo>
                <a:lnTo>
                  <a:pt x="4437" y="16397"/>
                </a:lnTo>
                <a:lnTo>
                  <a:pt x="4482" y="16287"/>
                </a:lnTo>
                <a:lnTo>
                  <a:pt x="4527" y="16178"/>
                </a:lnTo>
                <a:lnTo>
                  <a:pt x="4574" y="16069"/>
                </a:lnTo>
                <a:lnTo>
                  <a:pt x="4621" y="15961"/>
                </a:lnTo>
                <a:lnTo>
                  <a:pt x="4669" y="15853"/>
                </a:lnTo>
                <a:lnTo>
                  <a:pt x="4719" y="15746"/>
                </a:lnTo>
                <a:lnTo>
                  <a:pt x="4769" y="15639"/>
                </a:lnTo>
                <a:lnTo>
                  <a:pt x="4820" y="15534"/>
                </a:lnTo>
                <a:lnTo>
                  <a:pt x="4871" y="15428"/>
                </a:lnTo>
                <a:lnTo>
                  <a:pt x="4925" y="15324"/>
                </a:lnTo>
                <a:lnTo>
                  <a:pt x="4979" y="15220"/>
                </a:lnTo>
                <a:lnTo>
                  <a:pt x="5033" y="15117"/>
                </a:lnTo>
                <a:lnTo>
                  <a:pt x="5089" y="15015"/>
                </a:lnTo>
                <a:lnTo>
                  <a:pt x="5145" y="14913"/>
                </a:lnTo>
                <a:lnTo>
                  <a:pt x="5203" y="14812"/>
                </a:lnTo>
                <a:lnTo>
                  <a:pt x="5261" y="14712"/>
                </a:lnTo>
                <a:lnTo>
                  <a:pt x="5320" y="14612"/>
                </a:lnTo>
                <a:lnTo>
                  <a:pt x="5381" y="14513"/>
                </a:lnTo>
                <a:lnTo>
                  <a:pt x="5442" y="14414"/>
                </a:lnTo>
                <a:lnTo>
                  <a:pt x="5502" y="14317"/>
                </a:lnTo>
                <a:lnTo>
                  <a:pt x="5565" y="14220"/>
                </a:lnTo>
                <a:lnTo>
                  <a:pt x="5629" y="14125"/>
                </a:lnTo>
                <a:lnTo>
                  <a:pt x="5692" y="14030"/>
                </a:lnTo>
                <a:lnTo>
                  <a:pt x="5757" y="13936"/>
                </a:lnTo>
                <a:lnTo>
                  <a:pt x="5822" y="13843"/>
                </a:lnTo>
                <a:lnTo>
                  <a:pt x="5889" y="13750"/>
                </a:lnTo>
                <a:lnTo>
                  <a:pt x="5956" y="13658"/>
                </a:lnTo>
                <a:lnTo>
                  <a:pt x="6023" y="13567"/>
                </a:lnTo>
                <a:lnTo>
                  <a:pt x="6092" y="13478"/>
                </a:lnTo>
                <a:lnTo>
                  <a:pt x="6161" y="13388"/>
                </a:lnTo>
                <a:lnTo>
                  <a:pt x="6231" y="13300"/>
                </a:lnTo>
                <a:lnTo>
                  <a:pt x="6302" y="13213"/>
                </a:lnTo>
                <a:lnTo>
                  <a:pt x="6373" y="13126"/>
                </a:lnTo>
                <a:lnTo>
                  <a:pt x="6446" y="13040"/>
                </a:lnTo>
                <a:lnTo>
                  <a:pt x="6518" y="12957"/>
                </a:lnTo>
                <a:lnTo>
                  <a:pt x="6591" y="12873"/>
                </a:lnTo>
                <a:lnTo>
                  <a:pt x="6666" y="12790"/>
                </a:lnTo>
                <a:lnTo>
                  <a:pt x="6740" y="12709"/>
                </a:lnTo>
                <a:lnTo>
                  <a:pt x="6815" y="12627"/>
                </a:lnTo>
                <a:lnTo>
                  <a:pt x="6892" y="12548"/>
                </a:lnTo>
                <a:lnTo>
                  <a:pt x="6968" y="12469"/>
                </a:lnTo>
                <a:lnTo>
                  <a:pt x="7045" y="12391"/>
                </a:lnTo>
                <a:lnTo>
                  <a:pt x="7123" y="12314"/>
                </a:lnTo>
                <a:lnTo>
                  <a:pt x="7201" y="12238"/>
                </a:lnTo>
                <a:lnTo>
                  <a:pt x="7280" y="12163"/>
                </a:lnTo>
                <a:lnTo>
                  <a:pt x="7359" y="12090"/>
                </a:lnTo>
                <a:lnTo>
                  <a:pt x="7439" y="12018"/>
                </a:lnTo>
                <a:lnTo>
                  <a:pt x="7520" y="11946"/>
                </a:lnTo>
                <a:lnTo>
                  <a:pt x="7601" y="11875"/>
                </a:lnTo>
                <a:lnTo>
                  <a:pt x="7683" y="11806"/>
                </a:lnTo>
                <a:lnTo>
                  <a:pt x="7764" y="11737"/>
                </a:lnTo>
                <a:lnTo>
                  <a:pt x="7847" y="11671"/>
                </a:lnTo>
                <a:lnTo>
                  <a:pt x="7930" y="11604"/>
                </a:lnTo>
                <a:lnTo>
                  <a:pt x="8014" y="11540"/>
                </a:lnTo>
                <a:lnTo>
                  <a:pt x="8098" y="11477"/>
                </a:lnTo>
                <a:lnTo>
                  <a:pt x="8182" y="11414"/>
                </a:lnTo>
                <a:lnTo>
                  <a:pt x="8267" y="11353"/>
                </a:lnTo>
                <a:lnTo>
                  <a:pt x="8353" y="11292"/>
                </a:lnTo>
                <a:lnTo>
                  <a:pt x="8439" y="11234"/>
                </a:lnTo>
                <a:lnTo>
                  <a:pt x="8525" y="11175"/>
                </a:lnTo>
                <a:close/>
              </a:path>
            </a:pathLst>
          </a:custGeom>
          <a:gradFill flip="none" rotWithShape="1">
            <a:gsLst>
              <a:gs pos="0">
                <a:schemeClr val="accent1">
                  <a:alpha val="0"/>
                </a:schemeClr>
              </a:gs>
              <a:gs pos="100000">
                <a:schemeClr val="accent1"/>
              </a:gs>
            </a:gsLst>
            <a:lin ang="16200000" scaled="1"/>
            <a:tileRect/>
          </a:gradFill>
          <a:ln>
            <a:noFill/>
          </a:ln>
        </p:spPr>
        <p:txBody>
          <a:bodyPr wrap="square" lIns="189000" rIns="135000" bIns="486000" anchor="ctr">
            <a:normAutofit/>
          </a:bodyPr>
          <a:lstStyle/>
          <a:p>
            <a:pPr algn="r"/>
            <a:r>
              <a:rPr lang="en-US" altLang="zh-CN" b="1" dirty="0">
                <a:solidFill>
                  <a:schemeClr val="bg1"/>
                </a:solidFill>
                <a:sym typeface="Arial" panose="020B0604020202020204" pitchFamily="34" charset="0"/>
              </a:rPr>
              <a:t>02</a:t>
            </a:r>
            <a:endParaRPr lang="zh-CN" altLang="en-US" b="1" dirty="0">
              <a:solidFill>
                <a:schemeClr val="bg1"/>
              </a:solidFill>
              <a:sym typeface="Arial" panose="020B0604020202020204" pitchFamily="34" charset="0"/>
            </a:endParaRPr>
          </a:p>
        </p:txBody>
      </p:sp>
      <p:sp>
        <p:nvSpPr>
          <p:cNvPr id="94" name="矩形 93"/>
          <p:cNvSpPr/>
          <p:nvPr>
            <p:custDataLst>
              <p:tags r:id="rId7"/>
            </p:custDataLst>
          </p:nvPr>
        </p:nvSpPr>
        <p:spPr>
          <a:xfrm>
            <a:off x="4946015" y="838200"/>
            <a:ext cx="2935605" cy="878205"/>
          </a:xfrm>
          <a:prstGeom prst="rect">
            <a:avLst/>
          </a:prstGeom>
        </p:spPr>
        <p:txBody>
          <a:bodyPr wrap="square" anchor="b" anchorCtr="0">
            <a:normAutofit/>
          </a:bodyPr>
          <a:lstStyle/>
          <a:p>
            <a:pPr marL="0" lvl="0" indent="0" algn="just">
              <a:lnSpc>
                <a:spcPct val="120000"/>
              </a:lnSpc>
              <a:spcBef>
                <a:spcPts val="0"/>
              </a:spcBef>
              <a:spcAft>
                <a:spcPts val="0"/>
              </a:spcAft>
              <a:buSzPct val="100000"/>
            </a:pPr>
            <a:r>
              <a:rPr lang="zh-CN" altLang="en-US" sz="2000" b="1" kern="0">
                <a:solidFill>
                  <a:schemeClr val="tx1"/>
                </a:solidFill>
              </a:rPr>
              <a:t>确定主题与调研对象</a:t>
            </a:r>
          </a:p>
        </p:txBody>
      </p:sp>
      <p:sp>
        <p:nvSpPr>
          <p:cNvPr id="95" name="矩形 94"/>
          <p:cNvSpPr/>
          <p:nvPr>
            <p:custDataLst>
              <p:tags r:id="rId8"/>
            </p:custDataLst>
          </p:nvPr>
        </p:nvSpPr>
        <p:spPr>
          <a:xfrm>
            <a:off x="5872480" y="2351405"/>
            <a:ext cx="2935605" cy="878205"/>
          </a:xfrm>
          <a:prstGeom prst="rect">
            <a:avLst/>
          </a:prstGeom>
        </p:spPr>
        <p:txBody>
          <a:bodyPr wrap="square" anchor="ctr" anchorCtr="0">
            <a:normAutofit/>
          </a:bodyPr>
          <a:lstStyle/>
          <a:p>
            <a:pPr marL="0" lvl="0" indent="0" algn="just">
              <a:lnSpc>
                <a:spcPct val="120000"/>
              </a:lnSpc>
              <a:spcBef>
                <a:spcPts val="0"/>
              </a:spcBef>
              <a:spcAft>
                <a:spcPts val="0"/>
              </a:spcAft>
              <a:buSzPct val="100000"/>
            </a:pPr>
            <a:r>
              <a:rPr lang="zh-CN" altLang="en-US" sz="2000" b="1" kern="0">
                <a:solidFill>
                  <a:schemeClr val="tx1"/>
                </a:solidFill>
              </a:rPr>
              <a:t>取舍材料（对所收集的材料进行选择</a:t>
            </a:r>
            <a:r>
              <a:rPr lang="zh-CN" altLang="en-US" sz="1350" kern="0">
                <a:solidFill>
                  <a:schemeClr val="tx1"/>
                </a:solidFill>
              </a:rPr>
              <a:t>）</a:t>
            </a:r>
          </a:p>
        </p:txBody>
      </p:sp>
      <p:sp>
        <p:nvSpPr>
          <p:cNvPr id="96" name="矩形 95"/>
          <p:cNvSpPr/>
          <p:nvPr>
            <p:custDataLst>
              <p:tags r:id="rId9"/>
            </p:custDataLst>
          </p:nvPr>
        </p:nvSpPr>
        <p:spPr>
          <a:xfrm>
            <a:off x="3369945" y="4227195"/>
            <a:ext cx="2935605" cy="878205"/>
          </a:xfrm>
          <a:prstGeom prst="rect">
            <a:avLst/>
          </a:prstGeom>
        </p:spPr>
        <p:txBody>
          <a:bodyPr wrap="square" anchor="t" anchorCtr="0">
            <a:normAutofit fontScale="90000"/>
          </a:bodyPr>
          <a:lstStyle/>
          <a:p>
            <a:pPr marL="0" lvl="0" indent="0" algn="just">
              <a:lnSpc>
                <a:spcPct val="120000"/>
              </a:lnSpc>
              <a:spcBef>
                <a:spcPts val="0"/>
              </a:spcBef>
              <a:spcAft>
                <a:spcPts val="0"/>
              </a:spcAft>
              <a:buSzPct val="100000"/>
            </a:pPr>
            <a:r>
              <a:rPr lang="zh-CN" altLang="en-US" sz="2000" b="1" kern="0">
                <a:solidFill>
                  <a:schemeClr val="tx1"/>
                </a:solidFill>
              </a:rPr>
              <a:t>拟定提纲（初步拟定提纲，为后续工作做好安排）</a:t>
            </a:r>
          </a:p>
        </p:txBody>
      </p:sp>
      <p:sp>
        <p:nvSpPr>
          <p:cNvPr id="97" name="矩形 96"/>
          <p:cNvSpPr/>
          <p:nvPr>
            <p:custDataLst>
              <p:tags r:id="rId10"/>
            </p:custDataLst>
          </p:nvPr>
        </p:nvSpPr>
        <p:spPr>
          <a:xfrm>
            <a:off x="633730" y="1070610"/>
            <a:ext cx="2935605" cy="878205"/>
          </a:xfrm>
          <a:prstGeom prst="rect">
            <a:avLst/>
          </a:prstGeom>
        </p:spPr>
        <p:txBody>
          <a:bodyPr wrap="square" anchor="b" anchorCtr="0">
            <a:normAutofit/>
          </a:bodyPr>
          <a:lstStyle/>
          <a:p>
            <a:pPr marL="0" lvl="0" indent="0" algn="just">
              <a:lnSpc>
                <a:spcPct val="120000"/>
              </a:lnSpc>
              <a:spcBef>
                <a:spcPts val="0"/>
              </a:spcBef>
              <a:spcAft>
                <a:spcPts val="0"/>
              </a:spcAft>
              <a:buSzPct val="100000"/>
            </a:pPr>
            <a:r>
              <a:rPr lang="zh-CN" altLang="en-US" sz="2000" b="1" kern="0">
                <a:solidFill>
                  <a:schemeClr val="tx1"/>
                </a:solidFill>
              </a:rPr>
              <a:t>修改报告（对报告进行修改及增添色彩）</a:t>
            </a:r>
          </a:p>
        </p:txBody>
      </p:sp>
      <p:sp>
        <p:nvSpPr>
          <p:cNvPr id="98" name="矩形 97"/>
          <p:cNvSpPr/>
          <p:nvPr>
            <p:custDataLst>
              <p:tags r:id="rId11"/>
            </p:custDataLst>
          </p:nvPr>
        </p:nvSpPr>
        <p:spPr>
          <a:xfrm>
            <a:off x="335280" y="3188970"/>
            <a:ext cx="2935605" cy="878205"/>
          </a:xfrm>
          <a:prstGeom prst="rect">
            <a:avLst/>
          </a:prstGeom>
        </p:spPr>
        <p:txBody>
          <a:bodyPr wrap="square" anchor="ctr" anchorCtr="0">
            <a:normAutofit/>
          </a:bodyPr>
          <a:lstStyle/>
          <a:p>
            <a:pPr marL="0" lvl="0" algn="just">
              <a:lnSpc>
                <a:spcPct val="120000"/>
              </a:lnSpc>
              <a:spcBef>
                <a:spcPts val="0"/>
              </a:spcBef>
              <a:spcAft>
                <a:spcPts val="0"/>
              </a:spcAft>
              <a:buClrTx/>
              <a:buSzTx/>
              <a:buFontTx/>
            </a:pPr>
            <a:r>
              <a:rPr lang="zh-CN" altLang="en-US" sz="2000" b="1" kern="0">
                <a:solidFill>
                  <a:schemeClr val="tx1"/>
                </a:solidFill>
              </a:rPr>
              <a:t>撰写报告（着手报告的撰写）</a:t>
            </a:r>
          </a:p>
        </p:txBody>
      </p:sp>
    </p:spTree>
    <p:custDataLst>
      <p:tags r:id="rId1"/>
    </p:custDataLst>
  </p:cSld>
  <p:clrMapOvr>
    <a:masterClrMapping/>
  </p:clrMapOvr>
  <p:transition spd="slow" advClick="0" advTm="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Effect transition="in" filter="fade">
                                      <p:cBhvr>
                                        <p:cTn id="7" dur="1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 xmlns:a16="http://schemas.microsoft.com/office/drawing/2014/main" id="{C3576E5A-ABB9-4D2C-8D71-228668EE86D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35" y="-19744"/>
            <a:ext cx="9144000" cy="5145024"/>
          </a:xfrm>
          <a:prstGeom prst="rect">
            <a:avLst/>
          </a:prstGeom>
        </p:spPr>
      </p:pic>
      <p:pic>
        <p:nvPicPr>
          <p:cNvPr id="14" name="图片 13">
            <a:extLst>
              <a:ext uri="{FF2B5EF4-FFF2-40B4-BE49-F238E27FC236}">
                <a16:creationId xmlns="" xmlns:a16="http://schemas.microsoft.com/office/drawing/2014/main" id="{1C29C8FF-6A3E-4E15-94A5-6C523954F33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5291" r="25982"/>
          <a:stretch/>
        </p:blipFill>
        <p:spPr>
          <a:xfrm>
            <a:off x="6517792" y="-19744"/>
            <a:ext cx="2626716" cy="5145024"/>
          </a:xfrm>
          <a:prstGeom prst="rect">
            <a:avLst/>
          </a:prstGeom>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13112" y="1528428"/>
            <a:ext cx="2517775" cy="85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83768" y="2197200"/>
            <a:ext cx="4754563"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24675711"/>
      </p:ext>
    </p:extLst>
  </p:cSld>
  <p:clrMapOvr>
    <a:masterClrMapping/>
  </p:clrMapOvr>
  <p:transition spd="slow" advClick="0" advTm="0">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611505" y="267970"/>
            <a:ext cx="1332230" cy="28829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dirty="0"/>
              <a:t>实践目的</a:t>
            </a:r>
          </a:p>
        </p:txBody>
      </p:sp>
      <p:sp>
        <p:nvSpPr>
          <p:cNvPr id="239" name="椭圆 238"/>
          <p:cNvSpPr/>
          <p:nvPr>
            <p:custDataLst>
              <p:tags r:id="rId2"/>
            </p:custDataLst>
          </p:nvPr>
        </p:nvSpPr>
        <p:spPr>
          <a:xfrm>
            <a:off x="3810024" y="2251121"/>
            <a:ext cx="1605274" cy="1605703"/>
          </a:xfrm>
          <a:prstGeom prst="ellipse">
            <a:avLst/>
          </a:prstGeom>
          <a:noFill/>
          <a:ln w="127000">
            <a:solidFill>
              <a:schemeClr val="bg1">
                <a:lumMod val="95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240" name="菱形 239"/>
          <p:cNvSpPr/>
          <p:nvPr>
            <p:custDataLst>
              <p:tags r:id="rId3"/>
            </p:custDataLst>
          </p:nvPr>
        </p:nvSpPr>
        <p:spPr>
          <a:xfrm rot="5400000">
            <a:off x="4392435" y="2067134"/>
            <a:ext cx="441311" cy="441740"/>
          </a:xfrm>
          <a:prstGeom prst="diamond">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900"/>
          </a:p>
        </p:txBody>
      </p:sp>
      <p:sp>
        <p:nvSpPr>
          <p:cNvPr id="241" name="菱形 240"/>
          <p:cNvSpPr/>
          <p:nvPr>
            <p:custDataLst>
              <p:tags r:id="rId4"/>
            </p:custDataLst>
          </p:nvPr>
        </p:nvSpPr>
        <p:spPr>
          <a:xfrm rot="5400000">
            <a:off x="5064909" y="3231955"/>
            <a:ext cx="441311" cy="441740"/>
          </a:xfrm>
          <a:prstGeom prst="diamond">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900"/>
          </a:p>
        </p:txBody>
      </p:sp>
      <p:sp>
        <p:nvSpPr>
          <p:cNvPr id="242" name="菱形 241"/>
          <p:cNvSpPr/>
          <p:nvPr>
            <p:custDataLst>
              <p:tags r:id="rId5"/>
            </p:custDataLst>
          </p:nvPr>
        </p:nvSpPr>
        <p:spPr>
          <a:xfrm rot="5400000">
            <a:off x="3719961" y="3231955"/>
            <a:ext cx="441311" cy="441740"/>
          </a:xfrm>
          <a:prstGeom prst="diamond">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tLang="zh-CN" sz="900"/>
          </a:p>
        </p:txBody>
      </p:sp>
      <p:sp>
        <p:nvSpPr>
          <p:cNvPr id="243" name="文本框 242"/>
          <p:cNvSpPr txBox="1"/>
          <p:nvPr>
            <p:custDataLst>
              <p:tags r:id="rId6"/>
            </p:custDataLst>
          </p:nvPr>
        </p:nvSpPr>
        <p:spPr>
          <a:xfrm>
            <a:off x="4401870" y="2173924"/>
            <a:ext cx="419439" cy="228161"/>
          </a:xfrm>
          <a:prstGeom prst="rect">
            <a:avLst/>
          </a:prstGeom>
          <a:noFill/>
        </p:spPr>
        <p:txBody>
          <a:bodyPr wrap="square" rtlCol="0">
            <a:normAutofit fontScale="57500" lnSpcReduction="10000"/>
          </a:bodyPr>
          <a:lstStyle/>
          <a:p>
            <a:pPr algn="ctr"/>
            <a:r>
              <a:rPr lang="en-US" altLang="zh-CN" sz="1500" b="1" dirty="0">
                <a:solidFill>
                  <a:schemeClr val="bg1"/>
                </a:solidFill>
              </a:rPr>
              <a:t>01</a:t>
            </a:r>
          </a:p>
        </p:txBody>
      </p:sp>
      <p:sp>
        <p:nvSpPr>
          <p:cNvPr id="244" name="文本框 243"/>
          <p:cNvSpPr txBox="1"/>
          <p:nvPr>
            <p:custDataLst>
              <p:tags r:id="rId7"/>
            </p:custDataLst>
          </p:nvPr>
        </p:nvSpPr>
        <p:spPr>
          <a:xfrm>
            <a:off x="3670640" y="1263425"/>
            <a:ext cx="1884471" cy="571260"/>
          </a:xfrm>
          <a:prstGeom prst="rect">
            <a:avLst/>
          </a:prstGeom>
          <a:noFill/>
        </p:spPr>
        <p:txBody>
          <a:bodyPr wrap="square" rtlCol="0">
            <a:noAutofit/>
          </a:bodyPr>
          <a:lstStyle/>
          <a:p>
            <a:pPr marL="0" lvl="0" indent="0" algn="l">
              <a:lnSpc>
                <a:spcPct val="130000"/>
              </a:lnSpc>
              <a:spcBef>
                <a:spcPts val="0"/>
              </a:spcBef>
              <a:spcAft>
                <a:spcPts val="0"/>
              </a:spcAft>
              <a:buSzPct val="100000"/>
            </a:pPr>
            <a:r>
              <a:rPr lang="zh-CN" altLang="en-US" sz="2000" spc="150">
                <a:solidFill>
                  <a:schemeClr val="tx1">
                    <a:lumMod val="75000"/>
                    <a:lumOff val="25000"/>
                  </a:schemeClr>
                </a:solidFill>
                <a:latin typeface="Arial" panose="020B0604020202020204" pitchFamily="34" charset="0"/>
                <a:ea typeface="微软雅黑" panose="020B0503020204020204" pitchFamily="34" charset="-122"/>
              </a:rPr>
              <a:t>通过实践，重建社会使命感</a:t>
            </a:r>
          </a:p>
        </p:txBody>
      </p:sp>
      <p:sp>
        <p:nvSpPr>
          <p:cNvPr id="245" name="文本框 244"/>
          <p:cNvSpPr txBox="1"/>
          <p:nvPr>
            <p:custDataLst>
              <p:tags r:id="rId8"/>
            </p:custDataLst>
          </p:nvPr>
        </p:nvSpPr>
        <p:spPr>
          <a:xfrm>
            <a:off x="5075631" y="3338745"/>
            <a:ext cx="419439" cy="228161"/>
          </a:xfrm>
          <a:prstGeom prst="rect">
            <a:avLst/>
          </a:prstGeom>
          <a:noFill/>
        </p:spPr>
        <p:txBody>
          <a:bodyPr wrap="square" rtlCol="0">
            <a:normAutofit fontScale="57500" lnSpcReduction="10000"/>
          </a:bodyPr>
          <a:lstStyle/>
          <a:p>
            <a:pPr algn="ctr"/>
            <a:r>
              <a:rPr lang="en-US" altLang="zh-CN" sz="1500" b="1" dirty="0">
                <a:solidFill>
                  <a:schemeClr val="bg1"/>
                </a:solidFill>
              </a:rPr>
              <a:t>02</a:t>
            </a:r>
          </a:p>
        </p:txBody>
      </p:sp>
      <p:sp>
        <p:nvSpPr>
          <p:cNvPr id="246" name="文本框 245"/>
          <p:cNvSpPr txBox="1"/>
          <p:nvPr>
            <p:custDataLst>
              <p:tags r:id="rId9"/>
            </p:custDataLst>
          </p:nvPr>
        </p:nvSpPr>
        <p:spPr>
          <a:xfrm>
            <a:off x="3730683" y="3338745"/>
            <a:ext cx="419439" cy="228161"/>
          </a:xfrm>
          <a:prstGeom prst="rect">
            <a:avLst/>
          </a:prstGeom>
          <a:noFill/>
        </p:spPr>
        <p:txBody>
          <a:bodyPr wrap="square" rtlCol="0">
            <a:normAutofit fontScale="57500" lnSpcReduction="10000"/>
          </a:bodyPr>
          <a:lstStyle/>
          <a:p>
            <a:pPr algn="ctr"/>
            <a:r>
              <a:rPr lang="en-US" altLang="zh-CN" sz="1500" b="1" dirty="0">
                <a:solidFill>
                  <a:schemeClr val="bg1"/>
                </a:solidFill>
              </a:rPr>
              <a:t>03</a:t>
            </a:r>
          </a:p>
        </p:txBody>
      </p:sp>
      <p:sp>
        <p:nvSpPr>
          <p:cNvPr id="247" name="文本框 246"/>
          <p:cNvSpPr txBox="1"/>
          <p:nvPr>
            <p:custDataLst>
              <p:tags r:id="rId10"/>
            </p:custDataLst>
          </p:nvPr>
        </p:nvSpPr>
        <p:spPr>
          <a:xfrm>
            <a:off x="5636895" y="3335655"/>
            <a:ext cx="2762885" cy="861695"/>
          </a:xfrm>
          <a:prstGeom prst="rect">
            <a:avLst/>
          </a:prstGeom>
          <a:noFill/>
        </p:spPr>
        <p:txBody>
          <a:bodyPr wrap="square" rtlCol="0">
            <a:noAutofit/>
          </a:bodyPr>
          <a:lstStyle/>
          <a:p>
            <a:pPr marL="0" lvl="0" indent="0" algn="l">
              <a:lnSpc>
                <a:spcPct val="130000"/>
              </a:lnSpc>
              <a:spcBef>
                <a:spcPts val="0"/>
              </a:spcBef>
              <a:spcAft>
                <a:spcPts val="0"/>
              </a:spcAft>
              <a:buSzPct val="100000"/>
            </a:pPr>
            <a:r>
              <a:rPr lang="zh-CN" altLang="en-US" sz="2000" spc="150">
                <a:solidFill>
                  <a:schemeClr val="tx1">
                    <a:lumMod val="75000"/>
                    <a:lumOff val="25000"/>
                  </a:schemeClr>
                </a:solidFill>
                <a:latin typeface="Arial" panose="020B0604020202020204" pitchFamily="34" charset="0"/>
                <a:ea typeface="微软雅黑" panose="020B0503020204020204" pitchFamily="34" charset="-122"/>
              </a:rPr>
              <a:t>通过实践，增强适应社会、服务社会的能力。</a:t>
            </a:r>
          </a:p>
        </p:txBody>
      </p:sp>
      <p:sp>
        <p:nvSpPr>
          <p:cNvPr id="248" name="文本框 247"/>
          <p:cNvSpPr txBox="1"/>
          <p:nvPr>
            <p:custDataLst>
              <p:tags r:id="rId11"/>
            </p:custDataLst>
          </p:nvPr>
        </p:nvSpPr>
        <p:spPr>
          <a:xfrm>
            <a:off x="963930" y="3335655"/>
            <a:ext cx="2625090" cy="861695"/>
          </a:xfrm>
          <a:prstGeom prst="rect">
            <a:avLst/>
          </a:prstGeom>
          <a:noFill/>
        </p:spPr>
        <p:txBody>
          <a:bodyPr wrap="square" rtlCol="0">
            <a:noAutofit/>
          </a:bodyPr>
          <a:lstStyle/>
          <a:p>
            <a:pPr marL="0" lvl="0" algn="l">
              <a:lnSpc>
                <a:spcPct val="130000"/>
              </a:lnSpc>
              <a:spcBef>
                <a:spcPts val="0"/>
              </a:spcBef>
              <a:spcAft>
                <a:spcPts val="0"/>
              </a:spcAft>
              <a:buClrTx/>
              <a:buSzTx/>
              <a:buFontTx/>
            </a:pPr>
            <a:r>
              <a:rPr lang="zh-CN" altLang="en-US" sz="1900" spc="150">
                <a:solidFill>
                  <a:schemeClr val="tx1">
                    <a:lumMod val="75000"/>
                    <a:lumOff val="25000"/>
                  </a:schemeClr>
                </a:solidFill>
                <a:latin typeface="Arial" panose="020B0604020202020204" pitchFamily="34" charset="0"/>
                <a:ea typeface="微软雅黑" panose="020B0503020204020204" pitchFamily="34" charset="-122"/>
              </a:rPr>
              <a:t>通过实践，有利于增强运用知识解决实际问题的能力。</a:t>
            </a:r>
          </a:p>
        </p:txBody>
      </p:sp>
    </p:spTree>
    <p:custDataLst>
      <p:tags r:id="rId1"/>
    </p:custDataLst>
  </p:cSld>
  <p:clrMapOvr>
    <a:masterClrMapping/>
  </p:clrMapOvr>
  <p:transition spd="slow" advClick="0" advTm="0">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stretch>
            <a:fillRect/>
          </a:stretch>
        </p:blipFill>
        <p:spPr>
          <a:xfrm>
            <a:off x="3730" y="3680"/>
            <a:ext cx="9140036" cy="5141270"/>
          </a:xfrm>
          <a:prstGeom prst="rect">
            <a:avLst/>
          </a:prstGeom>
        </p:spPr>
      </p:pic>
      <p:sp>
        <p:nvSpPr>
          <p:cNvPr id="15" name="文本框 14"/>
          <p:cNvSpPr txBox="1"/>
          <p:nvPr/>
        </p:nvSpPr>
        <p:spPr>
          <a:xfrm>
            <a:off x="3555365" y="2197735"/>
            <a:ext cx="4437380" cy="499110"/>
          </a:xfrm>
          <a:prstGeom prst="rect">
            <a:avLst/>
          </a:prstGeom>
          <a:noFill/>
        </p:spPr>
        <p:txBody>
          <a:bodyPr wrap="square" lIns="68580" tIns="34290" rIns="68580" bIns="34290" rtlCol="0">
            <a:spAutoFit/>
          </a:bodyPr>
          <a:lstStyle/>
          <a:p>
            <a:pPr lvl="0"/>
            <a:r>
              <a:rPr lang="en-US" altLang="zh-CN" sz="2800" dirty="0" smtClean="0">
                <a:solidFill>
                  <a:schemeClr val="tx1">
                    <a:lumMod val="65000"/>
                    <a:lumOff val="35000"/>
                  </a:schemeClr>
                </a:solidFill>
                <a:cs typeface="+mn-ea"/>
                <a:sym typeface="+mn-lt"/>
              </a:rPr>
              <a:t>     </a:t>
            </a:r>
            <a:r>
              <a:rPr lang="zh-CN" altLang="zh-CN" sz="2800" dirty="0" smtClean="0">
                <a:solidFill>
                  <a:schemeClr val="tx1">
                    <a:lumMod val="65000"/>
                    <a:lumOff val="35000"/>
                  </a:schemeClr>
                </a:solidFill>
                <a:cs typeface="+mn-ea"/>
                <a:sym typeface="+mn-lt"/>
              </a:rPr>
              <a:t>预期</a:t>
            </a:r>
            <a:r>
              <a:rPr lang="zh-CN" altLang="zh-CN" sz="2800" dirty="0">
                <a:solidFill>
                  <a:schemeClr val="tx1">
                    <a:lumMod val="65000"/>
                    <a:lumOff val="35000"/>
                  </a:schemeClr>
                </a:solidFill>
                <a:cs typeface="+mn-ea"/>
                <a:sym typeface="+mn-lt"/>
              </a:rPr>
              <a:t>效果</a:t>
            </a:r>
          </a:p>
        </p:txBody>
      </p:sp>
      <p:sp>
        <p:nvSpPr>
          <p:cNvPr id="17" name="文本框 5"/>
          <p:cNvSpPr txBox="1"/>
          <p:nvPr/>
        </p:nvSpPr>
        <p:spPr>
          <a:xfrm>
            <a:off x="4157953" y="1456420"/>
            <a:ext cx="2340935" cy="560705"/>
          </a:xfrm>
          <a:prstGeom prst="rect">
            <a:avLst/>
          </a:prstGeom>
          <a:noFill/>
        </p:spPr>
        <p:txBody>
          <a:bodyPr wrap="square" lIns="68580" tIns="34290" rIns="68580" bIns="34290" rtlCol="0">
            <a:spAutoFit/>
          </a:bodyPr>
          <a:lstStyle/>
          <a:p>
            <a:r>
              <a:rPr lang="en-US" altLang="zh-CN" sz="3200" dirty="0">
                <a:solidFill>
                  <a:schemeClr val="accent1"/>
                </a:solidFill>
                <a:cs typeface="+mn-ea"/>
                <a:sym typeface="+mn-lt"/>
              </a:rPr>
              <a:t>PART 9</a:t>
            </a:r>
            <a:endParaRPr lang="zh-CN" altLang="en-US" sz="3200" dirty="0">
              <a:solidFill>
                <a:schemeClr val="accent1"/>
              </a:solidFill>
              <a:cs typeface="+mn-ea"/>
              <a:sym typeface="+mn-lt"/>
            </a:endParaRPr>
          </a:p>
        </p:txBody>
      </p:sp>
    </p:spTree>
  </p:cSld>
  <p:clrMapOvr>
    <a:masterClrMapping/>
  </p:clrMapOvr>
  <p:transition spd="slow" advClick="0" advTm="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700"/>
                            </p:stCondLst>
                            <p:childTnLst>
                              <p:par>
                                <p:cTn id="11" presetID="53" presetClass="entr" presetSubtype="16" fill="hold" grpId="0" nodeType="afterEffect">
                                  <p:stCondLst>
                                    <p:cond delay="0"/>
                                  </p:stCondLst>
                                  <p:iterate type="lt">
                                    <p:tmPct val="10000"/>
                                  </p:iterate>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p:cNvSpPr/>
          <p:nvPr/>
        </p:nvSpPr>
        <p:spPr>
          <a:xfrm>
            <a:off x="5960987" y="1908879"/>
            <a:ext cx="1314378" cy="1314628"/>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5021" tIns="32510" rIns="65021" bIns="32510" anchor="ctr"/>
          <a:lstStyle/>
          <a:p>
            <a:pPr algn="ctr" eaLnBrk="0" hangingPunct="0">
              <a:defRPr/>
            </a:pPr>
            <a:endParaRPr lang="zh-CN" altLang="en-US">
              <a:cs typeface="+mn-ea"/>
              <a:sym typeface="+mn-lt"/>
            </a:endParaRPr>
          </a:p>
        </p:txBody>
      </p:sp>
      <p:sp>
        <p:nvSpPr>
          <p:cNvPr id="63" name="椭圆 62"/>
          <p:cNvSpPr/>
          <p:nvPr/>
        </p:nvSpPr>
        <p:spPr>
          <a:xfrm>
            <a:off x="5526035" y="1473846"/>
            <a:ext cx="2184281" cy="2184695"/>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5021" tIns="32510" rIns="65021" bIns="32510" anchor="ctr"/>
          <a:lstStyle/>
          <a:p>
            <a:pPr algn="ctr" eaLnBrk="0" hangingPunct="0">
              <a:defRPr/>
            </a:pPr>
            <a:endParaRPr lang="zh-CN" altLang="en-US">
              <a:cs typeface="+mn-ea"/>
              <a:sym typeface="+mn-lt"/>
            </a:endParaRPr>
          </a:p>
        </p:txBody>
      </p:sp>
      <p:sp>
        <p:nvSpPr>
          <p:cNvPr id="64" name="椭圆 63"/>
          <p:cNvSpPr/>
          <p:nvPr/>
        </p:nvSpPr>
        <p:spPr>
          <a:xfrm>
            <a:off x="4629148" y="584725"/>
            <a:ext cx="3963771" cy="3964524"/>
          </a:xfrm>
          <a:prstGeom prst="ellipse">
            <a:avLst/>
          </a:pr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5021" tIns="32510" rIns="65021" bIns="32510" anchor="ctr"/>
          <a:lstStyle/>
          <a:p>
            <a:pPr algn="ctr" eaLnBrk="0" hangingPunct="0">
              <a:defRPr/>
            </a:pPr>
            <a:endParaRPr lang="zh-CN" altLang="en-US">
              <a:cs typeface="+mn-ea"/>
              <a:sym typeface="+mn-lt"/>
            </a:endParaRPr>
          </a:p>
        </p:txBody>
      </p:sp>
      <p:sp>
        <p:nvSpPr>
          <p:cNvPr id="29" name="任意多边形 28"/>
          <p:cNvSpPr/>
          <p:nvPr/>
        </p:nvSpPr>
        <p:spPr>
          <a:xfrm flipV="1">
            <a:off x="-7687" y="2520152"/>
            <a:ext cx="6678247" cy="46043"/>
          </a:xfrm>
          <a:custGeom>
            <a:avLst/>
            <a:gdLst>
              <a:gd name="connsiteX0" fmla="*/ 0 w 8369300"/>
              <a:gd name="connsiteY0" fmla="*/ 0 h 0"/>
              <a:gd name="connsiteX1" fmla="*/ 8369300 w 8369300"/>
              <a:gd name="connsiteY1" fmla="*/ 0 h 0"/>
            </a:gdLst>
            <a:ahLst/>
            <a:cxnLst>
              <a:cxn ang="0">
                <a:pos x="connsiteX0" y="connsiteY0"/>
              </a:cxn>
              <a:cxn ang="0">
                <a:pos x="connsiteX1" y="connsiteY1"/>
              </a:cxn>
            </a:cxnLst>
            <a:rect l="l" t="t" r="r" b="b"/>
            <a:pathLst>
              <a:path w="8369300">
                <a:moveTo>
                  <a:pt x="0" y="0"/>
                </a:moveTo>
                <a:lnTo>
                  <a:pt x="8369300" y="0"/>
                </a:ln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65021" tIns="32510" rIns="65021" bIns="32510" anchor="ctr"/>
          <a:lstStyle/>
          <a:p>
            <a:pPr algn="ctr" eaLnBrk="0" hangingPunct="0">
              <a:defRPr/>
            </a:pPr>
            <a:endParaRPr lang="zh-CN" altLang="en-US">
              <a:cs typeface="+mn-ea"/>
              <a:sym typeface="+mn-lt"/>
            </a:endParaRPr>
          </a:p>
        </p:txBody>
      </p:sp>
      <p:grpSp>
        <p:nvGrpSpPr>
          <p:cNvPr id="3" name="组合 29"/>
          <p:cNvGrpSpPr/>
          <p:nvPr/>
        </p:nvGrpSpPr>
        <p:grpSpPr bwMode="auto">
          <a:xfrm>
            <a:off x="1044769" y="2283580"/>
            <a:ext cx="550833" cy="552524"/>
            <a:chOff x="2307521" y="2283162"/>
            <a:chExt cx="551398" cy="551398"/>
          </a:xfrm>
        </p:grpSpPr>
        <p:sp>
          <p:nvSpPr>
            <p:cNvPr id="31" name="矩形 30"/>
            <p:cNvSpPr/>
            <p:nvPr/>
          </p:nvSpPr>
          <p:spPr>
            <a:xfrm>
              <a:off x="2307521" y="2283162"/>
              <a:ext cx="551398" cy="551398"/>
            </a:xfrm>
            <a:prstGeom prst="rect">
              <a:avLst/>
            </a:prstGeom>
            <a:solidFill>
              <a:schemeClr val="accent1"/>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cs typeface="+mn-ea"/>
                <a:sym typeface="+mn-lt"/>
              </a:endParaRPr>
            </a:p>
          </p:txBody>
        </p:sp>
        <p:sp>
          <p:nvSpPr>
            <p:cNvPr id="41" name="五角星 40"/>
            <p:cNvSpPr/>
            <p:nvPr/>
          </p:nvSpPr>
          <p:spPr>
            <a:xfrm>
              <a:off x="2456891" y="2427350"/>
              <a:ext cx="252658" cy="255100"/>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cs typeface="+mn-ea"/>
                <a:sym typeface="+mn-lt"/>
              </a:endParaRPr>
            </a:p>
          </p:txBody>
        </p:sp>
      </p:grpSp>
      <p:grpSp>
        <p:nvGrpSpPr>
          <p:cNvPr id="4" name="组合 41"/>
          <p:cNvGrpSpPr/>
          <p:nvPr/>
        </p:nvGrpSpPr>
        <p:grpSpPr bwMode="auto">
          <a:xfrm>
            <a:off x="3055690" y="2283580"/>
            <a:ext cx="552419" cy="552524"/>
            <a:chOff x="2307521" y="2283162"/>
            <a:chExt cx="551398" cy="551398"/>
          </a:xfrm>
        </p:grpSpPr>
        <p:sp>
          <p:nvSpPr>
            <p:cNvPr id="43" name="矩形 42"/>
            <p:cNvSpPr/>
            <p:nvPr/>
          </p:nvSpPr>
          <p:spPr>
            <a:xfrm>
              <a:off x="2307521" y="2283162"/>
              <a:ext cx="551398" cy="551398"/>
            </a:xfrm>
            <a:prstGeom prst="rect">
              <a:avLst/>
            </a:prstGeom>
            <a:solidFill>
              <a:schemeClr val="accent2"/>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cs typeface="+mn-ea"/>
                <a:sym typeface="+mn-lt"/>
              </a:endParaRPr>
            </a:p>
          </p:txBody>
        </p:sp>
        <p:sp>
          <p:nvSpPr>
            <p:cNvPr id="44" name="五角星 43"/>
            <p:cNvSpPr/>
            <p:nvPr/>
          </p:nvSpPr>
          <p:spPr>
            <a:xfrm>
              <a:off x="2456462" y="2427350"/>
              <a:ext cx="253516" cy="255100"/>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cs typeface="+mn-ea"/>
                <a:sym typeface="+mn-lt"/>
              </a:endParaRPr>
            </a:p>
          </p:txBody>
        </p:sp>
      </p:grpSp>
      <p:grpSp>
        <p:nvGrpSpPr>
          <p:cNvPr id="5" name="组合 7"/>
          <p:cNvGrpSpPr/>
          <p:nvPr/>
        </p:nvGrpSpPr>
        <p:grpSpPr bwMode="auto">
          <a:xfrm>
            <a:off x="945714" y="1473976"/>
            <a:ext cx="2816065" cy="876626"/>
            <a:chOff x="2992404" y="602136"/>
            <a:chExt cx="2814868" cy="876634"/>
          </a:xfrm>
        </p:grpSpPr>
        <p:sp>
          <p:nvSpPr>
            <p:cNvPr id="26645" name="文本框 66"/>
            <p:cNvSpPr txBox="1">
              <a:spLocks noChangeArrowheads="1"/>
            </p:cNvSpPr>
            <p:nvPr/>
          </p:nvSpPr>
          <p:spPr bwMode="auto">
            <a:xfrm>
              <a:off x="2992404" y="1018391"/>
              <a:ext cx="2814868" cy="460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300">
                  <a:solidFill>
                    <a:schemeClr val="tx1"/>
                  </a:solidFill>
                  <a:latin typeface="Calibri" panose="020F0502020204030204" pitchFamily="34" charset="0"/>
                  <a:ea typeface="宋体" panose="02010600030101010101" pitchFamily="2" charset="-122"/>
                </a:defRPr>
              </a:lvl1pPr>
              <a:lvl2pPr marL="742950" indent="-285750" eaLnBrk="0" hangingPunct="0">
                <a:defRPr sz="1300">
                  <a:solidFill>
                    <a:schemeClr val="tx1"/>
                  </a:solidFill>
                  <a:latin typeface="Calibri" panose="020F0502020204030204" pitchFamily="34" charset="0"/>
                  <a:ea typeface="宋体" panose="02010600030101010101" pitchFamily="2" charset="-122"/>
                </a:defRPr>
              </a:lvl2pPr>
              <a:lvl3pPr marL="1143000" indent="-228600" eaLnBrk="0" hangingPunct="0">
                <a:defRPr sz="1300">
                  <a:solidFill>
                    <a:schemeClr val="tx1"/>
                  </a:solidFill>
                  <a:latin typeface="Calibri" panose="020F0502020204030204" pitchFamily="34" charset="0"/>
                  <a:ea typeface="宋体" panose="02010600030101010101" pitchFamily="2" charset="-122"/>
                </a:defRPr>
              </a:lvl3pPr>
              <a:lvl4pPr marL="1600200" indent="-228600" eaLnBrk="0" hangingPunct="0">
                <a:defRPr sz="1300">
                  <a:solidFill>
                    <a:schemeClr val="tx1"/>
                  </a:solidFill>
                  <a:latin typeface="Calibri" panose="020F0502020204030204" pitchFamily="34" charset="0"/>
                  <a:ea typeface="宋体" panose="02010600030101010101" pitchFamily="2" charset="-122"/>
                </a:defRPr>
              </a:lvl4pPr>
              <a:lvl5pPr marL="2057400" indent="-228600" eaLnBrk="0" hangingPunct="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nSpc>
                  <a:spcPct val="150000"/>
                </a:lnSpc>
              </a:pPr>
              <a:r>
                <a:rPr lang="zh-CN" altLang="en-US" sz="800" b="1" dirty="0">
                  <a:solidFill>
                    <a:schemeClr val="tx1"/>
                  </a:solidFill>
                  <a:latin typeface="+mn-lt"/>
                  <a:ea typeface="+mn-ea"/>
                  <a:cs typeface="+mn-ea"/>
                  <a:sym typeface="+mn-lt"/>
                </a:rPr>
                <a:t>回到家乡，了解家乡的风俗文化的历史以及发展，相关的继承以及意义。</a:t>
              </a:r>
            </a:p>
          </p:txBody>
        </p:sp>
        <p:sp>
          <p:nvSpPr>
            <p:cNvPr id="26646" name="文本框 13"/>
            <p:cNvSpPr txBox="1">
              <a:spLocks noChangeArrowheads="1"/>
            </p:cNvSpPr>
            <p:nvPr/>
          </p:nvSpPr>
          <p:spPr bwMode="auto">
            <a:xfrm>
              <a:off x="2992420" y="602136"/>
              <a:ext cx="792143" cy="2755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300">
                  <a:solidFill>
                    <a:schemeClr val="tx1"/>
                  </a:solidFill>
                  <a:latin typeface="Calibri" panose="020F0502020204030204" pitchFamily="34" charset="0"/>
                  <a:ea typeface="宋体" panose="02010600030101010101" pitchFamily="2" charset="-122"/>
                </a:defRPr>
              </a:lvl1pPr>
              <a:lvl2pPr marL="742950" indent="-285750" eaLnBrk="0" hangingPunct="0">
                <a:defRPr sz="1300">
                  <a:solidFill>
                    <a:schemeClr val="tx1"/>
                  </a:solidFill>
                  <a:latin typeface="Calibri" panose="020F0502020204030204" pitchFamily="34" charset="0"/>
                  <a:ea typeface="宋体" panose="02010600030101010101" pitchFamily="2" charset="-122"/>
                </a:defRPr>
              </a:lvl2pPr>
              <a:lvl3pPr marL="1143000" indent="-228600" eaLnBrk="0" hangingPunct="0">
                <a:defRPr sz="1300">
                  <a:solidFill>
                    <a:schemeClr val="tx1"/>
                  </a:solidFill>
                  <a:latin typeface="Calibri" panose="020F0502020204030204" pitchFamily="34" charset="0"/>
                  <a:ea typeface="宋体" panose="02010600030101010101" pitchFamily="2" charset="-122"/>
                </a:defRPr>
              </a:lvl3pPr>
              <a:lvl4pPr marL="1600200" indent="-228600" eaLnBrk="0" hangingPunct="0">
                <a:defRPr sz="1300">
                  <a:solidFill>
                    <a:schemeClr val="tx1"/>
                  </a:solidFill>
                  <a:latin typeface="Calibri" panose="020F0502020204030204" pitchFamily="34" charset="0"/>
                  <a:ea typeface="宋体" panose="02010600030101010101" pitchFamily="2" charset="-122"/>
                </a:defRPr>
              </a:lvl4pPr>
              <a:lvl5pPr marL="2057400" indent="-228600" eaLnBrk="0" hangingPunct="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r>
                <a:rPr lang="zh-CN" altLang="en-US" sz="1200" b="1" dirty="0">
                  <a:solidFill>
                    <a:schemeClr val="tx1"/>
                  </a:solidFill>
                  <a:latin typeface="+mn-lt"/>
                  <a:ea typeface="+mn-ea"/>
                  <a:cs typeface="+mn-ea"/>
                  <a:sym typeface="+mn-lt"/>
                </a:rPr>
                <a:t>回归本源</a:t>
              </a:r>
            </a:p>
          </p:txBody>
        </p:sp>
        <p:sp>
          <p:nvSpPr>
            <p:cNvPr id="49" name="任意多边形 48"/>
            <p:cNvSpPr/>
            <p:nvPr/>
          </p:nvSpPr>
          <p:spPr>
            <a:xfrm>
              <a:off x="3083805" y="942499"/>
              <a:ext cx="286898" cy="76201"/>
            </a:xfrm>
            <a:custGeom>
              <a:avLst/>
              <a:gdLst>
                <a:gd name="connsiteX0" fmla="*/ 0 w 504825"/>
                <a:gd name="connsiteY0" fmla="*/ 0 h 0"/>
                <a:gd name="connsiteX1" fmla="*/ 504825 w 504825"/>
                <a:gd name="connsiteY1" fmla="*/ 0 h 0"/>
              </a:gdLst>
              <a:ahLst/>
              <a:cxnLst>
                <a:cxn ang="0">
                  <a:pos x="connsiteX0" y="connsiteY0"/>
                </a:cxn>
                <a:cxn ang="0">
                  <a:pos x="connsiteX1" y="connsiteY1"/>
                </a:cxn>
              </a:cxnLst>
              <a:rect l="l" t="t" r="r" b="b"/>
              <a:pathLst>
                <a:path w="504825">
                  <a:moveTo>
                    <a:pt x="0" y="0"/>
                  </a:moveTo>
                  <a:lnTo>
                    <a:pt x="504825" y="0"/>
                  </a:lnTo>
                </a:path>
              </a:pathLst>
            </a:cu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cs typeface="+mn-ea"/>
                <a:sym typeface="+mn-lt"/>
              </a:endParaRPr>
            </a:p>
          </p:txBody>
        </p:sp>
      </p:grpSp>
      <p:grpSp>
        <p:nvGrpSpPr>
          <p:cNvPr id="6" name="组合 7"/>
          <p:cNvGrpSpPr/>
          <p:nvPr/>
        </p:nvGrpSpPr>
        <p:grpSpPr bwMode="auto">
          <a:xfrm>
            <a:off x="2233295" y="2995295"/>
            <a:ext cx="2816225" cy="1129980"/>
            <a:chOff x="2944164" y="607026"/>
            <a:chExt cx="2814868" cy="763415"/>
          </a:xfrm>
        </p:grpSpPr>
        <p:sp>
          <p:nvSpPr>
            <p:cNvPr id="26641" name="文本框 66"/>
            <p:cNvSpPr txBox="1">
              <a:spLocks noChangeArrowheads="1"/>
            </p:cNvSpPr>
            <p:nvPr/>
          </p:nvSpPr>
          <p:spPr bwMode="auto">
            <a:xfrm>
              <a:off x="2944164" y="934571"/>
              <a:ext cx="2814868" cy="435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300">
                  <a:solidFill>
                    <a:schemeClr val="tx1"/>
                  </a:solidFill>
                  <a:latin typeface="Calibri" panose="020F0502020204030204" pitchFamily="34" charset="0"/>
                  <a:ea typeface="宋体" panose="02010600030101010101" pitchFamily="2" charset="-122"/>
                </a:defRPr>
              </a:lvl1pPr>
              <a:lvl2pPr marL="742950" indent="-285750" eaLnBrk="0" hangingPunct="0">
                <a:defRPr sz="1300">
                  <a:solidFill>
                    <a:schemeClr val="tx1"/>
                  </a:solidFill>
                  <a:latin typeface="Calibri" panose="020F0502020204030204" pitchFamily="34" charset="0"/>
                  <a:ea typeface="宋体" panose="02010600030101010101" pitchFamily="2" charset="-122"/>
                </a:defRPr>
              </a:lvl2pPr>
              <a:lvl3pPr marL="1143000" indent="-228600" eaLnBrk="0" hangingPunct="0">
                <a:defRPr sz="1300">
                  <a:solidFill>
                    <a:schemeClr val="tx1"/>
                  </a:solidFill>
                  <a:latin typeface="Calibri" panose="020F0502020204030204" pitchFamily="34" charset="0"/>
                  <a:ea typeface="宋体" panose="02010600030101010101" pitchFamily="2" charset="-122"/>
                </a:defRPr>
              </a:lvl3pPr>
              <a:lvl4pPr marL="1600200" indent="-228600" eaLnBrk="0" hangingPunct="0">
                <a:defRPr sz="1300">
                  <a:solidFill>
                    <a:schemeClr val="tx1"/>
                  </a:solidFill>
                  <a:latin typeface="Calibri" panose="020F0502020204030204" pitchFamily="34" charset="0"/>
                  <a:ea typeface="宋体" panose="02010600030101010101" pitchFamily="2" charset="-122"/>
                </a:defRPr>
              </a:lvl4pPr>
              <a:lvl5pPr marL="2057400" indent="-228600" eaLnBrk="0" hangingPunct="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pPr>
                <a:lnSpc>
                  <a:spcPct val="150000"/>
                </a:lnSpc>
              </a:pPr>
              <a:r>
                <a:rPr lang="zh-CN" altLang="en-US" sz="800" b="1" dirty="0">
                  <a:solidFill>
                    <a:schemeClr val="tx1"/>
                  </a:solidFill>
                  <a:effectLst>
                    <a:outerShdw blurRad="38100" dist="19050" dir="2700000" algn="tl" rotWithShape="0">
                      <a:schemeClr val="dk1">
                        <a:alpha val="40000"/>
                      </a:schemeClr>
                    </a:outerShdw>
                  </a:effectLst>
                  <a:latin typeface="+mn-lt"/>
                  <a:ea typeface="+mn-ea"/>
                  <a:cs typeface="+mn-ea"/>
                  <a:sym typeface="+mn-lt"/>
                </a:rPr>
                <a:t>追根溯源，深入寻找其发展以及意义。发展至今有什么变化，为了迎合现代快速发展的社会，进行了什么样的变化，有什么意义。</a:t>
              </a:r>
            </a:p>
          </p:txBody>
        </p:sp>
        <p:sp>
          <p:nvSpPr>
            <p:cNvPr id="26642" name="文本框 13"/>
            <p:cNvSpPr txBox="1">
              <a:spLocks noChangeArrowheads="1"/>
            </p:cNvSpPr>
            <p:nvPr/>
          </p:nvSpPr>
          <p:spPr bwMode="auto">
            <a:xfrm>
              <a:off x="2990709" y="607026"/>
              <a:ext cx="1096814" cy="186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300">
                  <a:solidFill>
                    <a:schemeClr val="tx1"/>
                  </a:solidFill>
                  <a:latin typeface="Calibri" panose="020F0502020204030204" pitchFamily="34" charset="0"/>
                  <a:ea typeface="宋体" panose="02010600030101010101" pitchFamily="2" charset="-122"/>
                </a:defRPr>
              </a:lvl1pPr>
              <a:lvl2pPr marL="742950" indent="-285750" eaLnBrk="0" hangingPunct="0">
                <a:defRPr sz="1300">
                  <a:solidFill>
                    <a:schemeClr val="tx1"/>
                  </a:solidFill>
                  <a:latin typeface="Calibri" panose="020F0502020204030204" pitchFamily="34" charset="0"/>
                  <a:ea typeface="宋体" panose="02010600030101010101" pitchFamily="2" charset="-122"/>
                </a:defRPr>
              </a:lvl2pPr>
              <a:lvl3pPr marL="1143000" indent="-228600" eaLnBrk="0" hangingPunct="0">
                <a:defRPr sz="1300">
                  <a:solidFill>
                    <a:schemeClr val="tx1"/>
                  </a:solidFill>
                  <a:latin typeface="Calibri" panose="020F0502020204030204" pitchFamily="34" charset="0"/>
                  <a:ea typeface="宋体" panose="02010600030101010101" pitchFamily="2" charset="-122"/>
                </a:defRPr>
              </a:lvl3pPr>
              <a:lvl4pPr marL="1600200" indent="-228600" eaLnBrk="0" hangingPunct="0">
                <a:defRPr sz="1300">
                  <a:solidFill>
                    <a:schemeClr val="tx1"/>
                  </a:solidFill>
                  <a:latin typeface="Calibri" panose="020F0502020204030204" pitchFamily="34" charset="0"/>
                  <a:ea typeface="宋体" panose="02010600030101010101" pitchFamily="2" charset="-122"/>
                </a:defRPr>
              </a:lvl4pPr>
              <a:lvl5pPr marL="2057400" indent="-228600" eaLnBrk="0" hangingPunct="0">
                <a:defRPr sz="1300">
                  <a:solidFill>
                    <a:schemeClr val="tx1"/>
                  </a:solidFill>
                  <a:latin typeface="Calibri" panose="020F0502020204030204" pitchFamily="34" charset="0"/>
                  <a:ea typeface="宋体" panose="02010600030101010101" pitchFamily="2" charset="-122"/>
                </a:defRPr>
              </a:lvl5pPr>
              <a:lvl6pPr marL="25146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6pPr>
              <a:lvl7pPr marL="29718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7pPr>
              <a:lvl8pPr marL="34290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8pPr>
              <a:lvl9pPr marL="3886200" indent="-228600" defTabSz="685800" eaLnBrk="0" fontAlgn="base" hangingPunct="0">
                <a:spcBef>
                  <a:spcPct val="0"/>
                </a:spcBef>
                <a:spcAft>
                  <a:spcPct val="0"/>
                </a:spcAft>
                <a:defRPr sz="1300">
                  <a:solidFill>
                    <a:schemeClr val="tx1"/>
                  </a:solidFill>
                  <a:latin typeface="Calibri" panose="020F0502020204030204" pitchFamily="34" charset="0"/>
                  <a:ea typeface="宋体" panose="02010600030101010101" pitchFamily="2" charset="-122"/>
                </a:defRPr>
              </a:lvl9pPr>
            </a:lstStyle>
            <a:p>
              <a:r>
                <a:rPr lang="zh-CN" altLang="en-US" sz="1200" b="1" dirty="0">
                  <a:solidFill>
                    <a:schemeClr val="tx1"/>
                  </a:solidFill>
                  <a:latin typeface="+mn-lt"/>
                  <a:ea typeface="+mn-ea"/>
                  <a:cs typeface="+mn-ea"/>
                  <a:sym typeface="+mn-lt"/>
                </a:rPr>
                <a:t>以美食为切点</a:t>
              </a:r>
            </a:p>
          </p:txBody>
        </p:sp>
        <p:sp>
          <p:nvSpPr>
            <p:cNvPr id="54" name="任意多边形 53"/>
            <p:cNvSpPr/>
            <p:nvPr/>
          </p:nvSpPr>
          <p:spPr>
            <a:xfrm>
              <a:off x="3089507" y="895319"/>
              <a:ext cx="287199" cy="0"/>
            </a:xfrm>
            <a:custGeom>
              <a:avLst/>
              <a:gdLst>
                <a:gd name="connsiteX0" fmla="*/ 0 w 504825"/>
                <a:gd name="connsiteY0" fmla="*/ 0 h 0"/>
                <a:gd name="connsiteX1" fmla="*/ 504825 w 504825"/>
                <a:gd name="connsiteY1" fmla="*/ 0 h 0"/>
              </a:gdLst>
              <a:ahLst/>
              <a:cxnLst>
                <a:cxn ang="0">
                  <a:pos x="connsiteX0" y="connsiteY0"/>
                </a:cxn>
                <a:cxn ang="0">
                  <a:pos x="connsiteX1" y="connsiteY1"/>
                </a:cxn>
              </a:cxnLst>
              <a:rect l="l" t="t" r="r" b="b"/>
              <a:pathLst>
                <a:path w="504825">
                  <a:moveTo>
                    <a:pt x="0" y="0"/>
                  </a:moveTo>
                  <a:lnTo>
                    <a:pt x="504825" y="0"/>
                  </a:lnTo>
                </a:path>
              </a:pathLst>
            </a:custGeom>
            <a:noFill/>
            <a:ln w="127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cs typeface="+mn-ea"/>
                <a:sym typeface="+mn-lt"/>
              </a:endParaRPr>
            </a:p>
          </p:txBody>
        </p:sp>
      </p:grpSp>
      <p:grpSp>
        <p:nvGrpSpPr>
          <p:cNvPr id="7" name="组合 54"/>
          <p:cNvGrpSpPr/>
          <p:nvPr/>
        </p:nvGrpSpPr>
        <p:grpSpPr bwMode="auto">
          <a:xfrm>
            <a:off x="6341967" y="2283580"/>
            <a:ext cx="552419" cy="552524"/>
            <a:chOff x="2307521" y="2283162"/>
            <a:chExt cx="551398" cy="551398"/>
          </a:xfrm>
        </p:grpSpPr>
        <p:sp>
          <p:nvSpPr>
            <p:cNvPr id="56" name="矩形 55"/>
            <p:cNvSpPr/>
            <p:nvPr/>
          </p:nvSpPr>
          <p:spPr>
            <a:xfrm>
              <a:off x="2307521" y="2283162"/>
              <a:ext cx="551398" cy="551398"/>
            </a:xfrm>
            <a:prstGeom prst="rect">
              <a:avLst/>
            </a:prstGeom>
            <a:solidFill>
              <a:schemeClr val="accent3"/>
            </a:solidFill>
            <a:ln w="381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cs typeface="+mn-ea"/>
                <a:sym typeface="+mn-lt"/>
              </a:endParaRPr>
            </a:p>
          </p:txBody>
        </p:sp>
        <p:sp>
          <p:nvSpPr>
            <p:cNvPr id="57" name="五角星 56"/>
            <p:cNvSpPr/>
            <p:nvPr/>
          </p:nvSpPr>
          <p:spPr>
            <a:xfrm>
              <a:off x="2456462" y="2427350"/>
              <a:ext cx="253516" cy="255100"/>
            </a:xfrm>
            <a:prstGeom prst="star5">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hangingPunct="0">
                <a:defRPr/>
              </a:pPr>
              <a:endParaRPr lang="zh-CN" altLang="en-US">
                <a:cs typeface="+mn-ea"/>
                <a:sym typeface="+mn-lt"/>
              </a:endParaRPr>
            </a:p>
          </p:txBody>
        </p:sp>
      </p:grpSp>
      <p:sp>
        <p:nvSpPr>
          <p:cNvPr id="65" name="十字形 64"/>
          <p:cNvSpPr/>
          <p:nvPr/>
        </p:nvSpPr>
        <p:spPr>
          <a:xfrm>
            <a:off x="6111791" y="3421973"/>
            <a:ext cx="276210" cy="276262"/>
          </a:xfrm>
          <a:prstGeom prst="plus">
            <a:avLst>
              <a:gd name="adj" fmla="val 4138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5021" tIns="32510" rIns="65021" bIns="32510" anchor="ctr"/>
          <a:lstStyle/>
          <a:p>
            <a:pPr algn="ctr" eaLnBrk="0" hangingPunct="0">
              <a:defRPr/>
            </a:pPr>
            <a:endParaRPr lang="zh-CN" altLang="en-US">
              <a:cs typeface="+mn-ea"/>
              <a:sym typeface="+mn-lt"/>
            </a:endParaRPr>
          </a:p>
        </p:txBody>
      </p:sp>
      <p:sp>
        <p:nvSpPr>
          <p:cNvPr id="8" name="文本框 7"/>
          <p:cNvSpPr txBox="1"/>
          <p:nvPr/>
        </p:nvSpPr>
        <p:spPr>
          <a:xfrm>
            <a:off x="4311015" y="615315"/>
            <a:ext cx="521970" cy="1198880"/>
          </a:xfrm>
          <a:prstGeom prst="rect">
            <a:avLst/>
          </a:prstGeom>
          <a:noFill/>
        </p:spPr>
        <p:txBody>
          <a:bodyPr wrap="square" rtlCol="0">
            <a:spAutoFit/>
          </a:bodyPr>
          <a:lstStyle/>
          <a:p>
            <a:r>
              <a:rPr lang="zh-CN" altLang="en-US"/>
              <a:t>预期成果</a:t>
            </a:r>
          </a:p>
        </p:txBody>
      </p:sp>
      <p:sp>
        <p:nvSpPr>
          <p:cNvPr id="9" name="矩形 8"/>
          <p:cNvSpPr/>
          <p:nvPr/>
        </p:nvSpPr>
        <p:spPr>
          <a:xfrm>
            <a:off x="611505" y="267970"/>
            <a:ext cx="1332230" cy="28829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CN" altLang="en-US"/>
              <a:t>预期效果</a:t>
            </a:r>
          </a:p>
        </p:txBody>
      </p:sp>
    </p:spTree>
  </p:cSld>
  <p:clrMapOvr>
    <a:masterClrMapping/>
  </p:clrMapOvr>
  <p:transition spd="slow" advClick="0" advTm="0">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wipe(left)">
                                      <p:cBhvr>
                                        <p:cTn id="7" dur="1000"/>
                                        <p:tgtEl>
                                          <p:spTgt spid="29"/>
                                        </p:tgtEl>
                                      </p:cBhvr>
                                    </p:animEffect>
                                  </p:childTnLst>
                                </p:cTn>
                              </p:par>
                              <p:par>
                                <p:cTn id="8" presetID="53" presetClass="entr" presetSubtype="16" fill="hold" nodeType="withEffect">
                                  <p:stCondLst>
                                    <p:cond delay="200"/>
                                  </p:stCondLst>
                                  <p:childTnLst>
                                    <p:set>
                                      <p:cBhvr>
                                        <p:cTn id="9" dur="1" fill="hold">
                                          <p:stCondLst>
                                            <p:cond delay="0"/>
                                          </p:stCondLst>
                                        </p:cTn>
                                        <p:tgtEl>
                                          <p:spTgt spid="3"/>
                                        </p:tgtEl>
                                        <p:attrNameLst>
                                          <p:attrName>style.visibility</p:attrName>
                                        </p:attrNameLst>
                                      </p:cBhvr>
                                      <p:to>
                                        <p:strVal val="visible"/>
                                      </p:to>
                                    </p:set>
                                    <p:anim calcmode="lin" valueType="num">
                                      <p:cBhvr>
                                        <p:cTn id="10" dur="750" fill="hold"/>
                                        <p:tgtEl>
                                          <p:spTgt spid="3"/>
                                        </p:tgtEl>
                                        <p:attrNameLst>
                                          <p:attrName>ppt_w</p:attrName>
                                        </p:attrNameLst>
                                      </p:cBhvr>
                                      <p:tavLst>
                                        <p:tav tm="0">
                                          <p:val>
                                            <p:fltVal val="0"/>
                                          </p:val>
                                        </p:tav>
                                        <p:tav tm="100000">
                                          <p:val>
                                            <p:strVal val="#ppt_w"/>
                                          </p:val>
                                        </p:tav>
                                      </p:tavLst>
                                    </p:anim>
                                    <p:anim calcmode="lin" valueType="num">
                                      <p:cBhvr>
                                        <p:cTn id="11" dur="750" fill="hold"/>
                                        <p:tgtEl>
                                          <p:spTgt spid="3"/>
                                        </p:tgtEl>
                                        <p:attrNameLst>
                                          <p:attrName>ppt_h</p:attrName>
                                        </p:attrNameLst>
                                      </p:cBhvr>
                                      <p:tavLst>
                                        <p:tav tm="0">
                                          <p:val>
                                            <p:fltVal val="0"/>
                                          </p:val>
                                        </p:tav>
                                        <p:tav tm="100000">
                                          <p:val>
                                            <p:strVal val="#ppt_h"/>
                                          </p:val>
                                        </p:tav>
                                      </p:tavLst>
                                    </p:anim>
                                    <p:animEffect transition="in" filter="fade">
                                      <p:cBhvr>
                                        <p:cTn id="12" dur="750"/>
                                        <p:tgtEl>
                                          <p:spTgt spid="3"/>
                                        </p:tgtEl>
                                      </p:cBhvr>
                                    </p:animEffect>
                                  </p:childTnLst>
                                </p:cTn>
                              </p:par>
                              <p:par>
                                <p:cTn id="13" presetID="53" presetClass="entr" presetSubtype="16" fill="hold" nodeType="withEffect">
                                  <p:stCondLst>
                                    <p:cond delay="600"/>
                                  </p:stCondLst>
                                  <p:childTnLst>
                                    <p:set>
                                      <p:cBhvr>
                                        <p:cTn id="14" dur="1" fill="hold">
                                          <p:stCondLst>
                                            <p:cond delay="0"/>
                                          </p:stCondLst>
                                        </p:cTn>
                                        <p:tgtEl>
                                          <p:spTgt spid="4"/>
                                        </p:tgtEl>
                                        <p:attrNameLst>
                                          <p:attrName>style.visibility</p:attrName>
                                        </p:attrNameLst>
                                      </p:cBhvr>
                                      <p:to>
                                        <p:strVal val="visible"/>
                                      </p:to>
                                    </p:set>
                                    <p:anim calcmode="lin" valueType="num">
                                      <p:cBhvr>
                                        <p:cTn id="15" dur="750" fill="hold"/>
                                        <p:tgtEl>
                                          <p:spTgt spid="4"/>
                                        </p:tgtEl>
                                        <p:attrNameLst>
                                          <p:attrName>ppt_w</p:attrName>
                                        </p:attrNameLst>
                                      </p:cBhvr>
                                      <p:tavLst>
                                        <p:tav tm="0">
                                          <p:val>
                                            <p:fltVal val="0"/>
                                          </p:val>
                                        </p:tav>
                                        <p:tav tm="100000">
                                          <p:val>
                                            <p:strVal val="#ppt_w"/>
                                          </p:val>
                                        </p:tav>
                                      </p:tavLst>
                                    </p:anim>
                                    <p:anim calcmode="lin" valueType="num">
                                      <p:cBhvr>
                                        <p:cTn id="16" dur="750" fill="hold"/>
                                        <p:tgtEl>
                                          <p:spTgt spid="4"/>
                                        </p:tgtEl>
                                        <p:attrNameLst>
                                          <p:attrName>ppt_h</p:attrName>
                                        </p:attrNameLst>
                                      </p:cBhvr>
                                      <p:tavLst>
                                        <p:tav tm="0">
                                          <p:val>
                                            <p:fltVal val="0"/>
                                          </p:val>
                                        </p:tav>
                                        <p:tav tm="100000">
                                          <p:val>
                                            <p:strVal val="#ppt_h"/>
                                          </p:val>
                                        </p:tav>
                                      </p:tavLst>
                                    </p:anim>
                                    <p:animEffect transition="in" filter="fade">
                                      <p:cBhvr>
                                        <p:cTn id="17" dur="750"/>
                                        <p:tgtEl>
                                          <p:spTgt spid="4"/>
                                        </p:tgtEl>
                                      </p:cBhvr>
                                    </p:animEffect>
                                  </p:childTnLst>
                                </p:cTn>
                              </p:par>
                              <p:par>
                                <p:cTn id="18" presetID="2" presetClass="entr" presetSubtype="2" fill="hold" nodeType="withEffect">
                                  <p:stCondLst>
                                    <p:cond delay="60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1000" fill="hold"/>
                                        <p:tgtEl>
                                          <p:spTgt spid="5"/>
                                        </p:tgtEl>
                                        <p:attrNameLst>
                                          <p:attrName>ppt_x</p:attrName>
                                        </p:attrNameLst>
                                      </p:cBhvr>
                                      <p:tavLst>
                                        <p:tav tm="0">
                                          <p:val>
                                            <p:strVal val="1+#ppt_w/2"/>
                                          </p:val>
                                        </p:tav>
                                        <p:tav tm="100000">
                                          <p:val>
                                            <p:strVal val="#ppt_x"/>
                                          </p:val>
                                        </p:tav>
                                      </p:tavLst>
                                    </p:anim>
                                    <p:anim calcmode="lin" valueType="num">
                                      <p:cBhvr additive="base">
                                        <p:cTn id="21" dur="1000" fill="hold"/>
                                        <p:tgtEl>
                                          <p:spTgt spid="5"/>
                                        </p:tgtEl>
                                        <p:attrNameLst>
                                          <p:attrName>ppt_y</p:attrName>
                                        </p:attrNameLst>
                                      </p:cBhvr>
                                      <p:tavLst>
                                        <p:tav tm="0">
                                          <p:val>
                                            <p:strVal val="#ppt_y"/>
                                          </p:val>
                                        </p:tav>
                                        <p:tav tm="100000">
                                          <p:val>
                                            <p:strVal val="#ppt_y"/>
                                          </p:val>
                                        </p:tav>
                                      </p:tavLst>
                                    </p:anim>
                                  </p:childTnLst>
                                </p:cTn>
                              </p:par>
                              <p:par>
                                <p:cTn id="22" presetID="2" presetClass="entr" presetSubtype="2" fill="hold" nodeType="withEffect">
                                  <p:stCondLst>
                                    <p:cond delay="100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1000" fill="hold"/>
                                        <p:tgtEl>
                                          <p:spTgt spid="6"/>
                                        </p:tgtEl>
                                        <p:attrNameLst>
                                          <p:attrName>ppt_x</p:attrName>
                                        </p:attrNameLst>
                                      </p:cBhvr>
                                      <p:tavLst>
                                        <p:tav tm="0">
                                          <p:val>
                                            <p:strVal val="1+#ppt_w/2"/>
                                          </p:val>
                                        </p:tav>
                                        <p:tav tm="100000">
                                          <p:val>
                                            <p:strVal val="#ppt_x"/>
                                          </p:val>
                                        </p:tav>
                                      </p:tavLst>
                                    </p:anim>
                                    <p:anim calcmode="lin" valueType="num">
                                      <p:cBhvr additive="base">
                                        <p:cTn id="25" dur="1000" fill="hold"/>
                                        <p:tgtEl>
                                          <p:spTgt spid="6"/>
                                        </p:tgtEl>
                                        <p:attrNameLst>
                                          <p:attrName>ppt_y</p:attrName>
                                        </p:attrNameLst>
                                      </p:cBhvr>
                                      <p:tavLst>
                                        <p:tav tm="0">
                                          <p:val>
                                            <p:strVal val="#ppt_y"/>
                                          </p:val>
                                        </p:tav>
                                        <p:tav tm="100000">
                                          <p:val>
                                            <p:strVal val="#ppt_y"/>
                                          </p:val>
                                        </p:tav>
                                      </p:tavLst>
                                    </p:anim>
                                  </p:childTnLst>
                                </p:cTn>
                              </p:par>
                              <p:par>
                                <p:cTn id="26" presetID="53" presetClass="entr" presetSubtype="16" fill="hold" nodeType="withEffect">
                                  <p:stCondLst>
                                    <p:cond delay="1700"/>
                                  </p:stCondLst>
                                  <p:childTnLst>
                                    <p:set>
                                      <p:cBhvr>
                                        <p:cTn id="27" dur="1" fill="hold">
                                          <p:stCondLst>
                                            <p:cond delay="0"/>
                                          </p:stCondLst>
                                        </p:cTn>
                                        <p:tgtEl>
                                          <p:spTgt spid="7"/>
                                        </p:tgtEl>
                                        <p:attrNameLst>
                                          <p:attrName>style.visibility</p:attrName>
                                        </p:attrNameLst>
                                      </p:cBhvr>
                                      <p:to>
                                        <p:strVal val="visible"/>
                                      </p:to>
                                    </p:set>
                                    <p:anim calcmode="lin" valueType="num">
                                      <p:cBhvr>
                                        <p:cTn id="28" dur="750" fill="hold"/>
                                        <p:tgtEl>
                                          <p:spTgt spid="7"/>
                                        </p:tgtEl>
                                        <p:attrNameLst>
                                          <p:attrName>ppt_w</p:attrName>
                                        </p:attrNameLst>
                                      </p:cBhvr>
                                      <p:tavLst>
                                        <p:tav tm="0">
                                          <p:val>
                                            <p:fltVal val="0"/>
                                          </p:val>
                                        </p:tav>
                                        <p:tav tm="100000">
                                          <p:val>
                                            <p:strVal val="#ppt_w"/>
                                          </p:val>
                                        </p:tav>
                                      </p:tavLst>
                                    </p:anim>
                                    <p:anim calcmode="lin" valueType="num">
                                      <p:cBhvr>
                                        <p:cTn id="29" dur="750" fill="hold"/>
                                        <p:tgtEl>
                                          <p:spTgt spid="7"/>
                                        </p:tgtEl>
                                        <p:attrNameLst>
                                          <p:attrName>ppt_h</p:attrName>
                                        </p:attrNameLst>
                                      </p:cBhvr>
                                      <p:tavLst>
                                        <p:tav tm="0">
                                          <p:val>
                                            <p:fltVal val="0"/>
                                          </p:val>
                                        </p:tav>
                                        <p:tav tm="100000">
                                          <p:val>
                                            <p:strVal val="#ppt_h"/>
                                          </p:val>
                                        </p:tav>
                                      </p:tavLst>
                                    </p:anim>
                                    <p:animEffect transition="in" filter="fade">
                                      <p:cBhvr>
                                        <p:cTn id="30" dur="750"/>
                                        <p:tgtEl>
                                          <p:spTgt spid="7"/>
                                        </p:tgtEl>
                                      </p:cBhvr>
                                    </p:animEffect>
                                  </p:childTnLst>
                                </p:cTn>
                              </p:par>
                              <p:par>
                                <p:cTn id="31" presetID="53" presetClass="entr" presetSubtype="16" fill="hold" grpId="0" nodeType="withEffect">
                                  <p:stCondLst>
                                    <p:cond delay="1800"/>
                                  </p:stCondLst>
                                  <p:childTnLst>
                                    <p:set>
                                      <p:cBhvr>
                                        <p:cTn id="32" dur="1" fill="hold">
                                          <p:stCondLst>
                                            <p:cond delay="0"/>
                                          </p:stCondLst>
                                        </p:cTn>
                                        <p:tgtEl>
                                          <p:spTgt spid="2"/>
                                        </p:tgtEl>
                                        <p:attrNameLst>
                                          <p:attrName>style.visibility</p:attrName>
                                        </p:attrNameLst>
                                      </p:cBhvr>
                                      <p:to>
                                        <p:strVal val="visible"/>
                                      </p:to>
                                    </p:set>
                                    <p:anim calcmode="lin" valueType="num">
                                      <p:cBhvr>
                                        <p:cTn id="33" dur="750" fill="hold"/>
                                        <p:tgtEl>
                                          <p:spTgt spid="2"/>
                                        </p:tgtEl>
                                        <p:attrNameLst>
                                          <p:attrName>ppt_w</p:attrName>
                                        </p:attrNameLst>
                                      </p:cBhvr>
                                      <p:tavLst>
                                        <p:tav tm="0">
                                          <p:val>
                                            <p:fltVal val="0"/>
                                          </p:val>
                                        </p:tav>
                                        <p:tav tm="100000">
                                          <p:val>
                                            <p:strVal val="#ppt_w"/>
                                          </p:val>
                                        </p:tav>
                                      </p:tavLst>
                                    </p:anim>
                                    <p:anim calcmode="lin" valueType="num">
                                      <p:cBhvr>
                                        <p:cTn id="34" dur="750" fill="hold"/>
                                        <p:tgtEl>
                                          <p:spTgt spid="2"/>
                                        </p:tgtEl>
                                        <p:attrNameLst>
                                          <p:attrName>ppt_h</p:attrName>
                                        </p:attrNameLst>
                                      </p:cBhvr>
                                      <p:tavLst>
                                        <p:tav tm="0">
                                          <p:val>
                                            <p:fltVal val="0"/>
                                          </p:val>
                                        </p:tav>
                                        <p:tav tm="100000">
                                          <p:val>
                                            <p:strVal val="#ppt_h"/>
                                          </p:val>
                                        </p:tav>
                                      </p:tavLst>
                                    </p:anim>
                                    <p:animEffect transition="in" filter="fade">
                                      <p:cBhvr>
                                        <p:cTn id="35" dur="750"/>
                                        <p:tgtEl>
                                          <p:spTgt spid="2"/>
                                        </p:tgtEl>
                                      </p:cBhvr>
                                    </p:animEffect>
                                  </p:childTnLst>
                                </p:cTn>
                              </p:par>
                              <p:par>
                                <p:cTn id="36" presetID="6" presetClass="emph" presetSubtype="0" autoRev="1" fill="hold" grpId="1" nodeType="withEffect">
                                  <p:stCondLst>
                                    <p:cond delay="1800"/>
                                  </p:stCondLst>
                                  <p:childTnLst>
                                    <p:animScale>
                                      <p:cBhvr>
                                        <p:cTn id="37" dur="1000" fill="hold"/>
                                        <p:tgtEl>
                                          <p:spTgt spid="2"/>
                                        </p:tgtEl>
                                      </p:cBhvr>
                                      <p:by x="150000" y="150000"/>
                                    </p:animScale>
                                  </p:childTnLst>
                                </p:cTn>
                              </p:par>
                              <p:par>
                                <p:cTn id="38" presetID="53" presetClass="entr" presetSubtype="16" fill="hold" grpId="0" nodeType="withEffect">
                                  <p:stCondLst>
                                    <p:cond delay="2000"/>
                                  </p:stCondLst>
                                  <p:childTnLst>
                                    <p:set>
                                      <p:cBhvr>
                                        <p:cTn id="39" dur="1" fill="hold">
                                          <p:stCondLst>
                                            <p:cond delay="0"/>
                                          </p:stCondLst>
                                        </p:cTn>
                                        <p:tgtEl>
                                          <p:spTgt spid="63"/>
                                        </p:tgtEl>
                                        <p:attrNameLst>
                                          <p:attrName>style.visibility</p:attrName>
                                        </p:attrNameLst>
                                      </p:cBhvr>
                                      <p:to>
                                        <p:strVal val="visible"/>
                                      </p:to>
                                    </p:set>
                                    <p:anim calcmode="lin" valueType="num">
                                      <p:cBhvr>
                                        <p:cTn id="40" dur="750" fill="hold"/>
                                        <p:tgtEl>
                                          <p:spTgt spid="63"/>
                                        </p:tgtEl>
                                        <p:attrNameLst>
                                          <p:attrName>ppt_w</p:attrName>
                                        </p:attrNameLst>
                                      </p:cBhvr>
                                      <p:tavLst>
                                        <p:tav tm="0">
                                          <p:val>
                                            <p:fltVal val="0"/>
                                          </p:val>
                                        </p:tav>
                                        <p:tav tm="100000">
                                          <p:val>
                                            <p:strVal val="#ppt_w"/>
                                          </p:val>
                                        </p:tav>
                                      </p:tavLst>
                                    </p:anim>
                                    <p:anim calcmode="lin" valueType="num">
                                      <p:cBhvr>
                                        <p:cTn id="41" dur="750" fill="hold"/>
                                        <p:tgtEl>
                                          <p:spTgt spid="63"/>
                                        </p:tgtEl>
                                        <p:attrNameLst>
                                          <p:attrName>ppt_h</p:attrName>
                                        </p:attrNameLst>
                                      </p:cBhvr>
                                      <p:tavLst>
                                        <p:tav tm="0">
                                          <p:val>
                                            <p:fltVal val="0"/>
                                          </p:val>
                                        </p:tav>
                                        <p:tav tm="100000">
                                          <p:val>
                                            <p:strVal val="#ppt_h"/>
                                          </p:val>
                                        </p:tav>
                                      </p:tavLst>
                                    </p:anim>
                                    <p:animEffect transition="in" filter="fade">
                                      <p:cBhvr>
                                        <p:cTn id="42" dur="750"/>
                                        <p:tgtEl>
                                          <p:spTgt spid="63"/>
                                        </p:tgtEl>
                                      </p:cBhvr>
                                    </p:animEffect>
                                  </p:childTnLst>
                                </p:cTn>
                              </p:par>
                              <p:par>
                                <p:cTn id="43" presetID="6" presetClass="emph" presetSubtype="0" autoRev="1" fill="hold" grpId="1" nodeType="withEffect">
                                  <p:stCondLst>
                                    <p:cond delay="2000"/>
                                  </p:stCondLst>
                                  <p:childTnLst>
                                    <p:animScale>
                                      <p:cBhvr>
                                        <p:cTn id="44" dur="1000" fill="hold"/>
                                        <p:tgtEl>
                                          <p:spTgt spid="63"/>
                                        </p:tgtEl>
                                      </p:cBhvr>
                                      <p:by x="150000" y="150000"/>
                                    </p:animScale>
                                  </p:childTnLst>
                                </p:cTn>
                              </p:par>
                              <p:par>
                                <p:cTn id="45" presetID="53" presetClass="entr" presetSubtype="16" fill="hold" grpId="0" nodeType="withEffect">
                                  <p:stCondLst>
                                    <p:cond delay="2200"/>
                                  </p:stCondLst>
                                  <p:childTnLst>
                                    <p:set>
                                      <p:cBhvr>
                                        <p:cTn id="46" dur="1" fill="hold">
                                          <p:stCondLst>
                                            <p:cond delay="0"/>
                                          </p:stCondLst>
                                        </p:cTn>
                                        <p:tgtEl>
                                          <p:spTgt spid="64"/>
                                        </p:tgtEl>
                                        <p:attrNameLst>
                                          <p:attrName>style.visibility</p:attrName>
                                        </p:attrNameLst>
                                      </p:cBhvr>
                                      <p:to>
                                        <p:strVal val="visible"/>
                                      </p:to>
                                    </p:set>
                                    <p:anim calcmode="lin" valueType="num">
                                      <p:cBhvr>
                                        <p:cTn id="47" dur="750" fill="hold"/>
                                        <p:tgtEl>
                                          <p:spTgt spid="64"/>
                                        </p:tgtEl>
                                        <p:attrNameLst>
                                          <p:attrName>ppt_w</p:attrName>
                                        </p:attrNameLst>
                                      </p:cBhvr>
                                      <p:tavLst>
                                        <p:tav tm="0">
                                          <p:val>
                                            <p:fltVal val="0"/>
                                          </p:val>
                                        </p:tav>
                                        <p:tav tm="100000">
                                          <p:val>
                                            <p:strVal val="#ppt_w"/>
                                          </p:val>
                                        </p:tav>
                                      </p:tavLst>
                                    </p:anim>
                                    <p:anim calcmode="lin" valueType="num">
                                      <p:cBhvr>
                                        <p:cTn id="48" dur="750" fill="hold"/>
                                        <p:tgtEl>
                                          <p:spTgt spid="64"/>
                                        </p:tgtEl>
                                        <p:attrNameLst>
                                          <p:attrName>ppt_h</p:attrName>
                                        </p:attrNameLst>
                                      </p:cBhvr>
                                      <p:tavLst>
                                        <p:tav tm="0">
                                          <p:val>
                                            <p:fltVal val="0"/>
                                          </p:val>
                                        </p:tav>
                                        <p:tav tm="100000">
                                          <p:val>
                                            <p:strVal val="#ppt_h"/>
                                          </p:val>
                                        </p:tav>
                                      </p:tavLst>
                                    </p:anim>
                                    <p:animEffect transition="in" filter="fade">
                                      <p:cBhvr>
                                        <p:cTn id="49" dur="750"/>
                                        <p:tgtEl>
                                          <p:spTgt spid="64"/>
                                        </p:tgtEl>
                                      </p:cBhvr>
                                    </p:animEffect>
                                  </p:childTnLst>
                                </p:cTn>
                              </p:par>
                              <p:par>
                                <p:cTn id="50" presetID="6" presetClass="emph" presetSubtype="0" autoRev="1" fill="hold" grpId="1" nodeType="withEffect">
                                  <p:stCondLst>
                                    <p:cond delay="2200"/>
                                  </p:stCondLst>
                                  <p:childTnLst>
                                    <p:animScale>
                                      <p:cBhvr>
                                        <p:cTn id="51" dur="1000" fill="hold"/>
                                        <p:tgtEl>
                                          <p:spTgt spid="64"/>
                                        </p:tgtEl>
                                      </p:cBhvr>
                                      <p:by x="150000" y="150000"/>
                                    </p:animScale>
                                  </p:childTnLst>
                                </p:cTn>
                              </p:par>
                              <p:par>
                                <p:cTn id="52" presetID="53" presetClass="entr" presetSubtype="16" fill="hold" grpId="0" nodeType="withEffect">
                                  <p:stCondLst>
                                    <p:cond delay="2200"/>
                                  </p:stCondLst>
                                  <p:childTnLst>
                                    <p:set>
                                      <p:cBhvr>
                                        <p:cTn id="53" dur="1" fill="hold">
                                          <p:stCondLst>
                                            <p:cond delay="0"/>
                                          </p:stCondLst>
                                        </p:cTn>
                                        <p:tgtEl>
                                          <p:spTgt spid="65"/>
                                        </p:tgtEl>
                                        <p:attrNameLst>
                                          <p:attrName>style.visibility</p:attrName>
                                        </p:attrNameLst>
                                      </p:cBhvr>
                                      <p:to>
                                        <p:strVal val="visible"/>
                                      </p:to>
                                    </p:set>
                                    <p:anim calcmode="lin" valueType="num">
                                      <p:cBhvr>
                                        <p:cTn id="54" dur="750" fill="hold"/>
                                        <p:tgtEl>
                                          <p:spTgt spid="65"/>
                                        </p:tgtEl>
                                        <p:attrNameLst>
                                          <p:attrName>ppt_w</p:attrName>
                                        </p:attrNameLst>
                                      </p:cBhvr>
                                      <p:tavLst>
                                        <p:tav tm="0">
                                          <p:val>
                                            <p:fltVal val="0"/>
                                          </p:val>
                                        </p:tav>
                                        <p:tav tm="100000">
                                          <p:val>
                                            <p:strVal val="#ppt_w"/>
                                          </p:val>
                                        </p:tav>
                                      </p:tavLst>
                                    </p:anim>
                                    <p:anim calcmode="lin" valueType="num">
                                      <p:cBhvr>
                                        <p:cTn id="55" dur="750" fill="hold"/>
                                        <p:tgtEl>
                                          <p:spTgt spid="65"/>
                                        </p:tgtEl>
                                        <p:attrNameLst>
                                          <p:attrName>ppt_h</p:attrName>
                                        </p:attrNameLst>
                                      </p:cBhvr>
                                      <p:tavLst>
                                        <p:tav tm="0">
                                          <p:val>
                                            <p:fltVal val="0"/>
                                          </p:val>
                                        </p:tav>
                                        <p:tav tm="100000">
                                          <p:val>
                                            <p:strVal val="#ppt_h"/>
                                          </p:val>
                                        </p:tav>
                                      </p:tavLst>
                                    </p:anim>
                                    <p:animEffect transition="in" filter="fade">
                                      <p:cBhvr>
                                        <p:cTn id="56" dur="75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bldLvl="0" animBg="1"/>
      <p:bldP spid="63" grpId="0" bldLvl="0" animBg="1"/>
      <p:bldP spid="63" grpId="1" bldLvl="0" animBg="1"/>
      <p:bldP spid="64" grpId="0" bldLvl="0" animBg="1"/>
      <p:bldP spid="64" grpId="1" bldLvl="0" animBg="1"/>
      <p:bldP spid="65" grpId="0" bldLvl="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3"/>
          <a:stretch>
            <a:fillRect/>
          </a:stretch>
        </p:blipFill>
        <p:spPr>
          <a:xfrm>
            <a:off x="3973" y="2590"/>
            <a:ext cx="9140036" cy="5141270"/>
          </a:xfrm>
          <a:prstGeom prst="rect">
            <a:avLst/>
          </a:prstGeom>
        </p:spPr>
      </p:pic>
      <p:sp>
        <p:nvSpPr>
          <p:cNvPr id="4" name="矩形 259"/>
          <p:cNvSpPr>
            <a:spLocks noChangeArrowheads="1"/>
          </p:cNvSpPr>
          <p:nvPr/>
        </p:nvSpPr>
        <p:spPr bwMode="auto">
          <a:xfrm rot="18897070">
            <a:off x="1443401" y="2234670"/>
            <a:ext cx="5778041" cy="6771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buNone/>
            </a:pPr>
            <a:r>
              <a:rPr lang="zh-CN" altLang="en-US" sz="4400" dirty="0">
                <a:solidFill>
                  <a:schemeClr val="tx1">
                    <a:lumMod val="75000"/>
                    <a:lumOff val="25000"/>
                  </a:schemeClr>
                </a:solidFill>
                <a:latin typeface="+mn-lt"/>
                <a:ea typeface="+mn-ea"/>
                <a:cs typeface="+mn-ea"/>
                <a:sym typeface="+mn-lt"/>
              </a:rPr>
              <a:t>演讲完毕  谢谢观看</a:t>
            </a:r>
          </a:p>
        </p:txBody>
      </p:sp>
      <p:sp>
        <p:nvSpPr>
          <p:cNvPr id="5" name="原创设计师QQ598969553                 _16"/>
          <p:cNvSpPr txBox="1"/>
          <p:nvPr/>
        </p:nvSpPr>
        <p:spPr>
          <a:xfrm rot="18905522">
            <a:off x="3147604" y="3509094"/>
            <a:ext cx="3460147" cy="534955"/>
          </a:xfrm>
          <a:prstGeom prst="rect">
            <a:avLst/>
          </a:prstGeom>
          <a:noFill/>
          <a:effectLst/>
        </p:spPr>
        <p:txBody>
          <a:bodyPr wrap="square" lIns="68580" tIns="34290" rIns="68580" bIns="34290" rtlCol="0">
            <a:spAutoFit/>
          </a:bodyPr>
          <a:lstStyle/>
          <a:p>
            <a:pPr algn="ctr">
              <a:lnSpc>
                <a:spcPct val="150000"/>
              </a:lnSpc>
              <a:buNone/>
            </a:pPr>
            <a:r>
              <a:rPr lang="en-US" altLang="zh-CN" sz="700" dirty="0">
                <a:solidFill>
                  <a:schemeClr val="tx1">
                    <a:lumMod val="75000"/>
                    <a:lumOff val="25000"/>
                  </a:schemeClr>
                </a:solidFill>
                <a:cs typeface="+mn-ea"/>
                <a:sym typeface="+mn-lt"/>
              </a:rPr>
              <a:t>CONTRACTED WIND POWERPOINT TEMPLATE DESIGNS CONTRACTED WIND POWERPOINT TEMPLATE DESIGNS CONTRACTED WIND POWERPOINT TEMPLATE DESIGNS CONTRACTED WIND POWERPOINT TEMPLATE DESIGNS</a:t>
            </a:r>
            <a:endParaRPr lang="zh-CN" altLang="en-US" sz="700" dirty="0">
              <a:solidFill>
                <a:schemeClr val="tx1">
                  <a:lumMod val="75000"/>
                  <a:lumOff val="25000"/>
                </a:schemeClr>
              </a:solidFill>
              <a:cs typeface="+mn-ea"/>
              <a:sym typeface="+mn-lt"/>
            </a:endParaRPr>
          </a:p>
        </p:txBody>
      </p:sp>
    </p:spTree>
  </p:cSld>
  <p:clrMapOvr>
    <a:masterClrMapping/>
  </p:clrMapOvr>
  <p:transition spd="slow" advClick="0" advTm="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strVal val="#ppt_w+.3"/>
                                          </p:val>
                                        </p:tav>
                                        <p:tav tm="100000">
                                          <p:val>
                                            <p:strVal val="#ppt_w"/>
                                          </p:val>
                                        </p:tav>
                                      </p:tavLst>
                                    </p:anim>
                                    <p:anim calcmode="lin" valueType="num">
                                      <p:cBhvr>
                                        <p:cTn id="8" dur="1000" fill="hold"/>
                                        <p:tgtEl>
                                          <p:spTgt spid="13"/>
                                        </p:tgtEl>
                                        <p:attrNameLst>
                                          <p:attrName>ppt_h</p:attrName>
                                        </p:attrNameLst>
                                      </p:cBhvr>
                                      <p:tavLst>
                                        <p:tav tm="0">
                                          <p:val>
                                            <p:strVal val="#ppt_h"/>
                                          </p:val>
                                        </p:tav>
                                        <p:tav tm="100000">
                                          <p:val>
                                            <p:strVal val="#ppt_h"/>
                                          </p:val>
                                        </p:tav>
                                      </p:tavLst>
                                    </p:anim>
                                    <p:animEffect transition="in" filter="fade">
                                      <p:cBhvr>
                                        <p:cTn id="9" dur="1000"/>
                                        <p:tgtEl>
                                          <p:spTgt spid="13"/>
                                        </p:tgtEl>
                                      </p:cBhvr>
                                    </p:animEffect>
                                  </p:childTnLst>
                                </p:cTn>
                              </p:par>
                            </p:childTnLst>
                          </p:cTn>
                        </p:par>
                        <p:par>
                          <p:cTn id="10" fill="hold">
                            <p:stCondLst>
                              <p:cond delay="1000"/>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4"/>
                                        </p:tgtEl>
                                        <p:attrNameLst>
                                          <p:attrName>style.visibility</p:attrName>
                                        </p:attrNameLst>
                                      </p:cBhvr>
                                      <p:to>
                                        <p:strVal val="visible"/>
                                      </p:to>
                                    </p:set>
                                    <p:anim calcmode="lin" valueType="num">
                                      <p:cBhvr>
                                        <p:cTn id="13"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4"/>
                                        </p:tgtEl>
                                        <p:attrNameLst>
                                          <p:attrName>ppt_y</p:attrName>
                                        </p:attrNameLst>
                                      </p:cBhvr>
                                      <p:tavLst>
                                        <p:tav tm="0">
                                          <p:val>
                                            <p:strVal val="#ppt_y"/>
                                          </p:val>
                                        </p:tav>
                                        <p:tav tm="100000">
                                          <p:val>
                                            <p:strVal val="#ppt_y"/>
                                          </p:val>
                                        </p:tav>
                                      </p:tavLst>
                                    </p:anim>
                                    <p:anim calcmode="lin" valueType="num">
                                      <p:cBhvr>
                                        <p:cTn id="15"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4"/>
                                        </p:tgtEl>
                                      </p:cBhvr>
                                    </p:animEffect>
                                  </p:childTnLst>
                                </p:cTn>
                              </p:par>
                            </p:childTnLst>
                          </p:cTn>
                        </p:par>
                        <p:par>
                          <p:cTn id="18" fill="hold">
                            <p:stCondLst>
                              <p:cond delay="949"/>
                            </p:stCondLst>
                            <p:childTnLst>
                              <p:par>
                                <p:cTn id="19" presetID="26" presetClass="emph" presetSubtype="0" fill="hold" grpId="1" nodeType="afterEffect">
                                  <p:stCondLst>
                                    <p:cond delay="0"/>
                                  </p:stCondLst>
                                  <p:iterate type="lt">
                                    <p:tmPct val="0"/>
                                  </p:iterate>
                                  <p:childTnLst>
                                    <p:animEffect transition="out" filter="fade">
                                      <p:cBhvr>
                                        <p:cTn id="20" dur="500" tmFilter="0, 0; .2, .5; .8, .5; 1, 0"/>
                                        <p:tgtEl>
                                          <p:spTgt spid="4"/>
                                        </p:tgtEl>
                                      </p:cBhvr>
                                    </p:animEffect>
                                    <p:animScale>
                                      <p:cBhvr>
                                        <p:cTn id="21" dur="250" autoRev="1" fill="hold"/>
                                        <p:tgtEl>
                                          <p:spTgt spid="4"/>
                                        </p:tgtEl>
                                      </p:cBhvr>
                                      <p:by x="105000" y="105000"/>
                                    </p:animScale>
                                  </p:childTnLst>
                                </p:cTn>
                              </p:par>
                            </p:childTnLst>
                          </p:cTn>
                        </p:par>
                        <p:par>
                          <p:cTn id="22" fill="hold">
                            <p:stCondLst>
                              <p:cond delay="1450"/>
                            </p:stCondLst>
                            <p:childTnLst>
                              <p:par>
                                <p:cTn id="23" presetID="22" presetClass="entr" presetSubtype="1"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up)">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 xmlns:a16="http://schemas.microsoft.com/office/drawing/2014/main" id="{0D62F7F6-4101-4D15-8730-1F42FAF971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2"/>
            <a:ext cx="9144000" cy="5145024"/>
          </a:xfrm>
          <a:prstGeom prst="rect">
            <a:avLst/>
          </a:prstGeom>
        </p:spPr>
      </p:pic>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r="38455"/>
          <a:stretch/>
        </p:blipFill>
        <p:spPr bwMode="auto">
          <a:xfrm>
            <a:off x="0" y="1132383"/>
            <a:ext cx="4384155" cy="400344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4572000" y="1636440"/>
            <a:ext cx="3996444" cy="2246769"/>
          </a:xfrm>
          <a:prstGeom prst="rect">
            <a:avLst/>
          </a:prstGeom>
          <a:noFill/>
        </p:spPr>
        <p:txBody>
          <a:bodyPr wrap="square" rtlCol="0">
            <a:spAutoFit/>
          </a:bodyPr>
          <a:lstStyle/>
          <a:p>
            <a:r>
              <a:rPr lang="zh-CN" altLang="en-US" dirty="0" smtClean="0"/>
              <a:t>        </a:t>
            </a:r>
            <a:r>
              <a:rPr lang="zh-CN" altLang="en-US" sz="2000" dirty="0" smtClean="0">
                <a:solidFill>
                  <a:schemeClr val="tx2"/>
                </a:solidFill>
              </a:rPr>
              <a:t>深挖</a:t>
            </a:r>
            <a:r>
              <a:rPr lang="zh-CN" altLang="en-US" sz="2000" dirty="0">
                <a:solidFill>
                  <a:schemeClr val="tx2"/>
                </a:solidFill>
              </a:rPr>
              <a:t>传统美食的原始制作手艺背后的故事，记录传统美食的原始制作过程，不仅能让我们了解到在特定历史发展的条件下人们是如何通过智慧用现有的条件去制作美食的，还能通过记录和传播使这种饮食文化更好地流传下去</a:t>
            </a:r>
            <a:r>
              <a:rPr lang="zh-CN" altLang="en-US" sz="2000" dirty="0"/>
              <a:t>。</a:t>
            </a:r>
          </a:p>
        </p:txBody>
      </p:sp>
    </p:spTree>
    <p:extLst>
      <p:ext uri="{BB962C8B-B14F-4D97-AF65-F5344CB8AC3E}">
        <p14:creationId xmlns:p14="http://schemas.microsoft.com/office/powerpoint/2010/main" val="1695158543"/>
      </p:ext>
    </p:extLst>
  </p:cSld>
  <p:clrMapOvr>
    <a:masterClrMapping/>
  </p:clrMapOvr>
  <p:transition spd="slow" advClick="0" advTm="0">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椭圆 39"/>
          <p:cNvSpPr/>
          <p:nvPr/>
        </p:nvSpPr>
        <p:spPr>
          <a:xfrm>
            <a:off x="656035" y="857515"/>
            <a:ext cx="3106340" cy="3106109"/>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dirty="0">
              <a:cs typeface="+mn-ea"/>
              <a:sym typeface="+mn-lt"/>
            </a:endParaRPr>
          </a:p>
        </p:txBody>
      </p:sp>
      <p:sp>
        <p:nvSpPr>
          <p:cNvPr id="44" name="椭圆 43"/>
          <p:cNvSpPr/>
          <p:nvPr/>
        </p:nvSpPr>
        <p:spPr>
          <a:xfrm>
            <a:off x="3782616" y="1312474"/>
            <a:ext cx="313134" cy="31323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dirty="0">
              <a:cs typeface="+mn-ea"/>
              <a:sym typeface="+mn-lt"/>
            </a:endParaRPr>
          </a:p>
        </p:txBody>
      </p:sp>
      <p:sp>
        <p:nvSpPr>
          <p:cNvPr id="39" name="椭圆 38"/>
          <p:cNvSpPr/>
          <p:nvPr/>
        </p:nvSpPr>
        <p:spPr>
          <a:xfrm>
            <a:off x="3411141" y="1090949"/>
            <a:ext cx="246459" cy="24772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dirty="0">
              <a:cs typeface="+mn-ea"/>
              <a:sym typeface="+mn-lt"/>
            </a:endParaRPr>
          </a:p>
        </p:txBody>
      </p:sp>
      <p:sp>
        <p:nvSpPr>
          <p:cNvPr id="45" name="椭圆 44"/>
          <p:cNvSpPr/>
          <p:nvPr/>
        </p:nvSpPr>
        <p:spPr>
          <a:xfrm flipH="1">
            <a:off x="223837" y="1439911"/>
            <a:ext cx="415529" cy="41446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dirty="0">
              <a:cs typeface="+mn-ea"/>
              <a:sym typeface="+mn-lt"/>
            </a:endParaRPr>
          </a:p>
        </p:txBody>
      </p:sp>
      <p:sp>
        <p:nvSpPr>
          <p:cNvPr id="30" name="椭圆 29"/>
          <p:cNvSpPr/>
          <p:nvPr/>
        </p:nvSpPr>
        <p:spPr>
          <a:xfrm>
            <a:off x="3942160" y="2247404"/>
            <a:ext cx="154781" cy="153638"/>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dirty="0">
              <a:cs typeface="+mn-ea"/>
              <a:sym typeface="+mn-lt"/>
            </a:endParaRPr>
          </a:p>
        </p:txBody>
      </p:sp>
      <p:sp>
        <p:nvSpPr>
          <p:cNvPr id="26" name="椭圆 25"/>
          <p:cNvSpPr/>
          <p:nvPr/>
        </p:nvSpPr>
        <p:spPr>
          <a:xfrm rot="11047877">
            <a:off x="1453754" y="4495998"/>
            <a:ext cx="123825" cy="12386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dirty="0">
              <a:cs typeface="+mn-ea"/>
              <a:sym typeface="+mn-lt"/>
            </a:endParaRPr>
          </a:p>
        </p:txBody>
      </p:sp>
      <p:sp>
        <p:nvSpPr>
          <p:cNvPr id="28" name="椭圆 27"/>
          <p:cNvSpPr/>
          <p:nvPr/>
        </p:nvSpPr>
        <p:spPr>
          <a:xfrm>
            <a:off x="996553" y="3809986"/>
            <a:ext cx="452438" cy="45257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dirty="0">
              <a:cs typeface="+mn-ea"/>
              <a:sym typeface="+mn-lt"/>
            </a:endParaRPr>
          </a:p>
        </p:txBody>
      </p:sp>
      <p:sp>
        <p:nvSpPr>
          <p:cNvPr id="29" name="椭圆 28"/>
          <p:cNvSpPr/>
          <p:nvPr/>
        </p:nvSpPr>
        <p:spPr>
          <a:xfrm flipV="1">
            <a:off x="1922860" y="4481705"/>
            <a:ext cx="509588" cy="509745"/>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dirty="0">
              <a:cs typeface="+mn-ea"/>
              <a:sym typeface="+mn-lt"/>
            </a:endParaRPr>
          </a:p>
        </p:txBody>
      </p:sp>
      <p:sp>
        <p:nvSpPr>
          <p:cNvPr id="33" name="椭圆 32"/>
          <p:cNvSpPr/>
          <p:nvPr/>
        </p:nvSpPr>
        <p:spPr>
          <a:xfrm>
            <a:off x="432198" y="3865962"/>
            <a:ext cx="215503" cy="21557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dirty="0">
              <a:cs typeface="+mn-ea"/>
              <a:sym typeface="+mn-lt"/>
            </a:endParaRPr>
          </a:p>
        </p:txBody>
      </p:sp>
      <p:sp>
        <p:nvSpPr>
          <p:cNvPr id="35" name="椭圆 34"/>
          <p:cNvSpPr/>
          <p:nvPr/>
        </p:nvSpPr>
        <p:spPr>
          <a:xfrm flipH="1">
            <a:off x="2064544" y="4029128"/>
            <a:ext cx="226219" cy="226289"/>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dirty="0">
              <a:cs typeface="+mn-ea"/>
              <a:sym typeface="+mn-lt"/>
            </a:endParaRPr>
          </a:p>
        </p:txBody>
      </p:sp>
      <p:sp>
        <p:nvSpPr>
          <p:cNvPr id="36" name="椭圆 35"/>
          <p:cNvSpPr/>
          <p:nvPr/>
        </p:nvSpPr>
        <p:spPr>
          <a:xfrm flipH="1">
            <a:off x="3312319" y="3899310"/>
            <a:ext cx="173831" cy="17507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dirty="0">
              <a:cs typeface="+mn-ea"/>
              <a:sym typeface="+mn-lt"/>
            </a:endParaRPr>
          </a:p>
        </p:txBody>
      </p:sp>
      <p:sp>
        <p:nvSpPr>
          <p:cNvPr id="42" name="椭圆 41"/>
          <p:cNvSpPr/>
          <p:nvPr/>
        </p:nvSpPr>
        <p:spPr>
          <a:xfrm>
            <a:off x="2707482" y="4186340"/>
            <a:ext cx="188119" cy="189367"/>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dirty="0">
              <a:cs typeface="+mn-ea"/>
              <a:sym typeface="+mn-lt"/>
            </a:endParaRPr>
          </a:p>
        </p:txBody>
      </p:sp>
      <p:grpSp>
        <p:nvGrpSpPr>
          <p:cNvPr id="3" name="组合 54"/>
          <p:cNvGrpSpPr/>
          <p:nvPr/>
        </p:nvGrpSpPr>
        <p:grpSpPr>
          <a:xfrm>
            <a:off x="3404562" y="2527505"/>
            <a:ext cx="1256201" cy="1256588"/>
            <a:chOff x="4539416" y="3368966"/>
            <a:chExt cx="1674934" cy="1674934"/>
          </a:xfrm>
          <a:solidFill>
            <a:schemeClr val="accent2"/>
          </a:solidFill>
        </p:grpSpPr>
        <p:sp>
          <p:nvSpPr>
            <p:cNvPr id="32" name="椭圆 31"/>
            <p:cNvSpPr/>
            <p:nvPr/>
          </p:nvSpPr>
          <p:spPr>
            <a:xfrm>
              <a:off x="4539416" y="3368966"/>
              <a:ext cx="1674934" cy="167493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cs typeface="+mn-ea"/>
                <a:sym typeface="+mn-lt"/>
              </a:endParaRPr>
            </a:p>
          </p:txBody>
        </p:sp>
        <p:sp>
          <p:nvSpPr>
            <p:cNvPr id="53" name="文本框 52"/>
            <p:cNvSpPr txBox="1"/>
            <p:nvPr/>
          </p:nvSpPr>
          <p:spPr>
            <a:xfrm>
              <a:off x="4666677" y="3974426"/>
              <a:ext cx="246308" cy="369218"/>
            </a:xfrm>
            <a:prstGeom prst="rect">
              <a:avLst/>
            </a:prstGeom>
            <a:grpFill/>
          </p:spPr>
          <p:txBody>
            <a:bodyPr wrap="none">
              <a:spAutoFit/>
            </a:bodyPr>
            <a:lstStyle/>
            <a:p>
              <a:pPr>
                <a:defRPr/>
              </a:pPr>
              <a:endParaRPr lang="zh-CN" altLang="en-US" sz="1200" dirty="0">
                <a:solidFill>
                  <a:schemeClr val="bg1"/>
                </a:solidFill>
                <a:cs typeface="+mn-ea"/>
                <a:sym typeface="+mn-lt"/>
              </a:endParaRPr>
            </a:p>
          </p:txBody>
        </p:sp>
      </p:grpSp>
      <p:sp>
        <p:nvSpPr>
          <p:cNvPr id="59" name="椭圆 58"/>
          <p:cNvSpPr/>
          <p:nvPr/>
        </p:nvSpPr>
        <p:spPr>
          <a:xfrm>
            <a:off x="-30956" y="2776205"/>
            <a:ext cx="707231" cy="711022"/>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anchor="ctr"/>
          <a:lstStyle/>
          <a:p>
            <a:pPr algn="ctr">
              <a:defRPr/>
            </a:pPr>
            <a:endParaRPr lang="zh-CN" altLang="en-US" dirty="0">
              <a:cs typeface="+mn-ea"/>
              <a:sym typeface="+mn-lt"/>
            </a:endParaRPr>
          </a:p>
        </p:txBody>
      </p:sp>
      <p:pic>
        <p:nvPicPr>
          <p:cNvPr id="87" name="图片 86"/>
          <p:cNvPicPr>
            <a:picLocks noChangeAspect="1"/>
          </p:cNvPicPr>
          <p:nvPr/>
        </p:nvPicPr>
        <p:blipFill>
          <a:blip r:embed="rId3" cstate="print"/>
          <a:srcRect l="15987" t="309" r="20936" b="54406"/>
          <a:stretch>
            <a:fillRect/>
          </a:stretch>
        </p:blipFill>
        <p:spPr>
          <a:xfrm rot="2636422">
            <a:off x="543880" y="1397153"/>
            <a:ext cx="2609098" cy="2609903"/>
          </a:xfrm>
          <a:custGeom>
            <a:avLst/>
            <a:gdLst>
              <a:gd name="connsiteX0" fmla="*/ 1238250 w 2476500"/>
              <a:gd name="connsiteY0" fmla="*/ 0 h 2476500"/>
              <a:gd name="connsiteX1" fmla="*/ 2476500 w 2476500"/>
              <a:gd name="connsiteY1" fmla="*/ 1238250 h 2476500"/>
              <a:gd name="connsiteX2" fmla="*/ 1238250 w 2476500"/>
              <a:gd name="connsiteY2" fmla="*/ 2476500 h 2476500"/>
              <a:gd name="connsiteX3" fmla="*/ 0 w 2476500"/>
              <a:gd name="connsiteY3" fmla="*/ 1238250 h 2476500"/>
              <a:gd name="connsiteX4" fmla="*/ 1238250 w 2476500"/>
              <a:gd name="connsiteY4" fmla="*/ 0 h 2476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2476500">
                <a:moveTo>
                  <a:pt x="1238250" y="0"/>
                </a:moveTo>
                <a:cubicBezTo>
                  <a:pt x="1922117" y="0"/>
                  <a:pt x="2476500" y="554383"/>
                  <a:pt x="2476500" y="1238250"/>
                </a:cubicBezTo>
                <a:cubicBezTo>
                  <a:pt x="2476500" y="1922117"/>
                  <a:pt x="1922117" y="2476500"/>
                  <a:pt x="1238250" y="2476500"/>
                </a:cubicBezTo>
                <a:cubicBezTo>
                  <a:pt x="554383" y="2476500"/>
                  <a:pt x="0" y="1922117"/>
                  <a:pt x="0" y="1238250"/>
                </a:cubicBezTo>
                <a:cubicBezTo>
                  <a:pt x="0" y="554383"/>
                  <a:pt x="554383" y="0"/>
                  <a:pt x="1238250" y="0"/>
                </a:cubicBezTo>
                <a:close/>
              </a:path>
            </a:pathLst>
          </a:custGeom>
        </p:spPr>
      </p:pic>
      <p:pic>
        <p:nvPicPr>
          <p:cNvPr id="21" name="图片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8774" y="1559910"/>
            <a:ext cx="2809164" cy="1702353"/>
          </a:xfrm>
          <a:prstGeom prst="ellipse">
            <a:avLst/>
          </a:prstGeom>
        </p:spPr>
      </p:pic>
      <p:sp>
        <p:nvSpPr>
          <p:cNvPr id="7" name="圆角矩形 6"/>
          <p:cNvSpPr/>
          <p:nvPr/>
        </p:nvSpPr>
        <p:spPr>
          <a:xfrm>
            <a:off x="539949" y="160276"/>
            <a:ext cx="2167533" cy="468052"/>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TextBox 7"/>
          <p:cNvSpPr txBox="1"/>
          <p:nvPr/>
        </p:nvSpPr>
        <p:spPr>
          <a:xfrm>
            <a:off x="589657" y="224075"/>
            <a:ext cx="2068116" cy="369332"/>
          </a:xfrm>
          <a:prstGeom prst="rect">
            <a:avLst/>
          </a:prstGeom>
          <a:noFill/>
        </p:spPr>
        <p:txBody>
          <a:bodyPr wrap="square" rtlCol="0">
            <a:spAutoFit/>
          </a:bodyPr>
          <a:lstStyle/>
          <a:p>
            <a:r>
              <a:rPr lang="en-US" altLang="zh-CN" dirty="0" smtClean="0"/>
              <a:t>PART  2  </a:t>
            </a:r>
            <a:endParaRPr lang="zh-CN" altLang="en-US" dirty="0"/>
          </a:p>
        </p:txBody>
      </p:sp>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99991" y="1318792"/>
            <a:ext cx="2524125" cy="8588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336196" y="1338675"/>
            <a:ext cx="4902200"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4"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9550" y="2532338"/>
            <a:ext cx="6053137"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0976188"/>
      </p:ext>
    </p:extLst>
  </p:cSld>
  <p:clrMapOvr>
    <a:masterClrMapping/>
  </p:clrMapOvr>
  <mc:AlternateContent xmlns:mc="http://schemas.openxmlformats.org/markup-compatibility/2006" xmlns:p14="http://schemas.microsoft.com/office/powerpoint/2010/main">
    <mc:Choice Requires="p14">
      <p:transition spd="slow" p14:dur="1300" advClick="0" advTm="0">
        <p14:pan dir="u"/>
      </p:transition>
    </mc:Choice>
    <mc:Fallback xmlns="">
      <p:transition spd="slow" advClick="0" advTm="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p:cTn id="11" dur="500" fill="hold"/>
                                        <p:tgtEl>
                                          <p:spTgt spid="21"/>
                                        </p:tgtEl>
                                        <p:attrNameLst>
                                          <p:attrName>ppt_w</p:attrName>
                                        </p:attrNameLst>
                                      </p:cBhvr>
                                      <p:tavLst>
                                        <p:tav tm="0">
                                          <p:val>
                                            <p:fltVal val="0"/>
                                          </p:val>
                                        </p:tav>
                                        <p:tav tm="100000">
                                          <p:val>
                                            <p:strVal val="#ppt_w"/>
                                          </p:val>
                                        </p:tav>
                                      </p:tavLst>
                                    </p:anim>
                                    <p:anim calcmode="lin" valueType="num">
                                      <p:cBhvr>
                                        <p:cTn id="12" dur="500" fill="hold"/>
                                        <p:tgtEl>
                                          <p:spTgt spid="21"/>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87"/>
                                        </p:tgtEl>
                                        <p:attrNameLst>
                                          <p:attrName>style.visibility</p:attrName>
                                        </p:attrNameLst>
                                      </p:cBhvr>
                                      <p:to>
                                        <p:strVal val="visible"/>
                                      </p:to>
                                    </p:set>
                                    <p:anim calcmode="lin" valueType="num">
                                      <p:cBhvr>
                                        <p:cTn id="15" dur="500" fill="hold"/>
                                        <p:tgtEl>
                                          <p:spTgt spid="87"/>
                                        </p:tgtEl>
                                        <p:attrNameLst>
                                          <p:attrName>ppt_w</p:attrName>
                                        </p:attrNameLst>
                                      </p:cBhvr>
                                      <p:tavLst>
                                        <p:tav tm="0">
                                          <p:val>
                                            <p:fltVal val="0"/>
                                          </p:val>
                                        </p:tav>
                                        <p:tav tm="100000">
                                          <p:val>
                                            <p:strVal val="#ppt_w"/>
                                          </p:val>
                                        </p:tav>
                                      </p:tavLst>
                                    </p:anim>
                                    <p:anim calcmode="lin" valueType="num">
                                      <p:cBhvr>
                                        <p:cTn id="16" dur="500" fill="hold"/>
                                        <p:tgtEl>
                                          <p:spTgt spid="87"/>
                                        </p:tgtEl>
                                        <p:attrNameLst>
                                          <p:attrName>ppt_h</p:attrName>
                                        </p:attrNameLst>
                                      </p:cBhvr>
                                      <p:tavLst>
                                        <p:tav tm="0">
                                          <p:val>
                                            <p:fltVal val="0"/>
                                          </p:val>
                                        </p:tav>
                                        <p:tav tm="100000">
                                          <p:val>
                                            <p:strVal val="#ppt_h"/>
                                          </p:val>
                                        </p:tav>
                                      </p:tavLst>
                                    </p:anim>
                                  </p:childTnLst>
                                </p:cTn>
                              </p:par>
                              <p:par>
                                <p:cTn id="17" presetID="23" presetClass="entr" presetSubtype="16"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childTnLst>
                                </p:cTn>
                              </p:par>
                              <p:par>
                                <p:cTn id="21" presetID="23" presetClass="entr" presetSubtype="16" fill="hold" grpId="0" nodeType="withEffect">
                                  <p:stCondLst>
                                    <p:cond delay="300"/>
                                  </p:stCondLst>
                                  <p:childTnLst>
                                    <p:set>
                                      <p:cBhvr>
                                        <p:cTn id="22" dur="1" fill="hold">
                                          <p:stCondLst>
                                            <p:cond delay="0"/>
                                          </p:stCondLst>
                                        </p:cTn>
                                        <p:tgtEl>
                                          <p:spTgt spid="44"/>
                                        </p:tgtEl>
                                        <p:attrNameLst>
                                          <p:attrName>style.visibility</p:attrName>
                                        </p:attrNameLst>
                                      </p:cBhvr>
                                      <p:to>
                                        <p:strVal val="visible"/>
                                      </p:to>
                                    </p:set>
                                    <p:anim calcmode="lin" valueType="num">
                                      <p:cBhvr>
                                        <p:cTn id="23" dur="500" fill="hold"/>
                                        <p:tgtEl>
                                          <p:spTgt spid="44"/>
                                        </p:tgtEl>
                                        <p:attrNameLst>
                                          <p:attrName>ppt_w</p:attrName>
                                        </p:attrNameLst>
                                      </p:cBhvr>
                                      <p:tavLst>
                                        <p:tav tm="0">
                                          <p:val>
                                            <p:fltVal val="0"/>
                                          </p:val>
                                        </p:tav>
                                        <p:tav tm="100000">
                                          <p:val>
                                            <p:strVal val="#ppt_w"/>
                                          </p:val>
                                        </p:tav>
                                      </p:tavLst>
                                    </p:anim>
                                    <p:anim calcmode="lin" valueType="num">
                                      <p:cBhvr>
                                        <p:cTn id="24" dur="500" fill="hold"/>
                                        <p:tgtEl>
                                          <p:spTgt spid="44"/>
                                        </p:tgtEl>
                                        <p:attrNameLst>
                                          <p:attrName>ppt_h</p:attrName>
                                        </p:attrNameLst>
                                      </p:cBhvr>
                                      <p:tavLst>
                                        <p:tav tm="0">
                                          <p:val>
                                            <p:fltVal val="0"/>
                                          </p:val>
                                        </p:tav>
                                        <p:tav tm="100000">
                                          <p:val>
                                            <p:strVal val="#ppt_h"/>
                                          </p:val>
                                        </p:tav>
                                      </p:tavLst>
                                    </p:anim>
                                  </p:childTnLst>
                                </p:cTn>
                              </p:par>
                              <p:par>
                                <p:cTn id="25" presetID="23" presetClass="entr" presetSubtype="16" fill="hold" grpId="0" nodeType="withEffect">
                                  <p:stCondLst>
                                    <p:cond delay="300"/>
                                  </p:stCondLst>
                                  <p:childTnLst>
                                    <p:set>
                                      <p:cBhvr>
                                        <p:cTn id="26" dur="1" fill="hold">
                                          <p:stCondLst>
                                            <p:cond delay="0"/>
                                          </p:stCondLst>
                                        </p:cTn>
                                        <p:tgtEl>
                                          <p:spTgt spid="39"/>
                                        </p:tgtEl>
                                        <p:attrNameLst>
                                          <p:attrName>style.visibility</p:attrName>
                                        </p:attrNameLst>
                                      </p:cBhvr>
                                      <p:to>
                                        <p:strVal val="visible"/>
                                      </p:to>
                                    </p:set>
                                    <p:anim calcmode="lin" valueType="num">
                                      <p:cBhvr>
                                        <p:cTn id="27" dur="500" fill="hold"/>
                                        <p:tgtEl>
                                          <p:spTgt spid="39"/>
                                        </p:tgtEl>
                                        <p:attrNameLst>
                                          <p:attrName>ppt_w</p:attrName>
                                        </p:attrNameLst>
                                      </p:cBhvr>
                                      <p:tavLst>
                                        <p:tav tm="0">
                                          <p:val>
                                            <p:fltVal val="0"/>
                                          </p:val>
                                        </p:tav>
                                        <p:tav tm="100000">
                                          <p:val>
                                            <p:strVal val="#ppt_w"/>
                                          </p:val>
                                        </p:tav>
                                      </p:tavLst>
                                    </p:anim>
                                    <p:anim calcmode="lin" valueType="num">
                                      <p:cBhvr>
                                        <p:cTn id="28" dur="500" fill="hold"/>
                                        <p:tgtEl>
                                          <p:spTgt spid="39"/>
                                        </p:tgtEl>
                                        <p:attrNameLst>
                                          <p:attrName>ppt_h</p:attrName>
                                        </p:attrNameLst>
                                      </p:cBhvr>
                                      <p:tavLst>
                                        <p:tav tm="0">
                                          <p:val>
                                            <p:fltVal val="0"/>
                                          </p:val>
                                        </p:tav>
                                        <p:tav tm="100000">
                                          <p:val>
                                            <p:strVal val="#ppt_h"/>
                                          </p:val>
                                        </p:tav>
                                      </p:tavLst>
                                    </p:anim>
                                  </p:childTnLst>
                                </p:cTn>
                              </p:par>
                              <p:par>
                                <p:cTn id="29" presetID="23" presetClass="entr" presetSubtype="16" fill="hold" grpId="0" nodeType="withEffect">
                                  <p:stCondLst>
                                    <p:cond delay="300"/>
                                  </p:stCondLst>
                                  <p:childTnLst>
                                    <p:set>
                                      <p:cBhvr>
                                        <p:cTn id="30" dur="1" fill="hold">
                                          <p:stCondLst>
                                            <p:cond delay="0"/>
                                          </p:stCondLst>
                                        </p:cTn>
                                        <p:tgtEl>
                                          <p:spTgt spid="30"/>
                                        </p:tgtEl>
                                        <p:attrNameLst>
                                          <p:attrName>style.visibility</p:attrName>
                                        </p:attrNameLst>
                                      </p:cBhvr>
                                      <p:to>
                                        <p:strVal val="visible"/>
                                      </p:to>
                                    </p:set>
                                    <p:anim calcmode="lin" valueType="num">
                                      <p:cBhvr>
                                        <p:cTn id="31" dur="500" fill="hold"/>
                                        <p:tgtEl>
                                          <p:spTgt spid="30"/>
                                        </p:tgtEl>
                                        <p:attrNameLst>
                                          <p:attrName>ppt_w</p:attrName>
                                        </p:attrNameLst>
                                      </p:cBhvr>
                                      <p:tavLst>
                                        <p:tav tm="0">
                                          <p:val>
                                            <p:fltVal val="0"/>
                                          </p:val>
                                        </p:tav>
                                        <p:tav tm="100000">
                                          <p:val>
                                            <p:strVal val="#ppt_w"/>
                                          </p:val>
                                        </p:tav>
                                      </p:tavLst>
                                    </p:anim>
                                    <p:anim calcmode="lin" valueType="num">
                                      <p:cBhvr>
                                        <p:cTn id="32" dur="500" fill="hold"/>
                                        <p:tgtEl>
                                          <p:spTgt spid="30"/>
                                        </p:tgtEl>
                                        <p:attrNameLst>
                                          <p:attrName>ppt_h</p:attrName>
                                        </p:attrNameLst>
                                      </p:cBhvr>
                                      <p:tavLst>
                                        <p:tav tm="0">
                                          <p:val>
                                            <p:fltVal val="0"/>
                                          </p:val>
                                        </p:tav>
                                        <p:tav tm="100000">
                                          <p:val>
                                            <p:strVal val="#ppt_h"/>
                                          </p:val>
                                        </p:tav>
                                      </p:tavLst>
                                    </p:anim>
                                  </p:childTnLst>
                                </p:cTn>
                              </p:par>
                              <p:par>
                                <p:cTn id="33" presetID="23" presetClass="entr" presetSubtype="16" fill="hold" grpId="0" nodeType="withEffect">
                                  <p:stCondLst>
                                    <p:cond delay="300"/>
                                  </p:stCondLst>
                                  <p:childTnLst>
                                    <p:set>
                                      <p:cBhvr>
                                        <p:cTn id="34" dur="1" fill="hold">
                                          <p:stCondLst>
                                            <p:cond delay="0"/>
                                          </p:stCondLst>
                                        </p:cTn>
                                        <p:tgtEl>
                                          <p:spTgt spid="26"/>
                                        </p:tgtEl>
                                        <p:attrNameLst>
                                          <p:attrName>style.visibility</p:attrName>
                                        </p:attrNameLst>
                                      </p:cBhvr>
                                      <p:to>
                                        <p:strVal val="visible"/>
                                      </p:to>
                                    </p:set>
                                    <p:anim calcmode="lin" valueType="num">
                                      <p:cBhvr>
                                        <p:cTn id="35" dur="500" fill="hold"/>
                                        <p:tgtEl>
                                          <p:spTgt spid="26"/>
                                        </p:tgtEl>
                                        <p:attrNameLst>
                                          <p:attrName>ppt_w</p:attrName>
                                        </p:attrNameLst>
                                      </p:cBhvr>
                                      <p:tavLst>
                                        <p:tav tm="0">
                                          <p:val>
                                            <p:fltVal val="0"/>
                                          </p:val>
                                        </p:tav>
                                        <p:tav tm="100000">
                                          <p:val>
                                            <p:strVal val="#ppt_w"/>
                                          </p:val>
                                        </p:tav>
                                      </p:tavLst>
                                    </p:anim>
                                    <p:anim calcmode="lin" valueType="num">
                                      <p:cBhvr>
                                        <p:cTn id="36" dur="500" fill="hold"/>
                                        <p:tgtEl>
                                          <p:spTgt spid="26"/>
                                        </p:tgtEl>
                                        <p:attrNameLst>
                                          <p:attrName>ppt_h</p:attrName>
                                        </p:attrNameLst>
                                      </p:cBhvr>
                                      <p:tavLst>
                                        <p:tav tm="0">
                                          <p:val>
                                            <p:fltVal val="0"/>
                                          </p:val>
                                        </p:tav>
                                        <p:tav tm="100000">
                                          <p:val>
                                            <p:strVal val="#ppt_h"/>
                                          </p:val>
                                        </p:tav>
                                      </p:tavLst>
                                    </p:anim>
                                  </p:childTnLst>
                                </p:cTn>
                              </p:par>
                              <p:par>
                                <p:cTn id="37" presetID="23" presetClass="entr" presetSubtype="16" fill="hold" grpId="0" nodeType="withEffect">
                                  <p:stCondLst>
                                    <p:cond delay="300"/>
                                  </p:stCondLst>
                                  <p:childTnLst>
                                    <p:set>
                                      <p:cBhvr>
                                        <p:cTn id="38" dur="1" fill="hold">
                                          <p:stCondLst>
                                            <p:cond delay="0"/>
                                          </p:stCondLst>
                                        </p:cTn>
                                        <p:tgtEl>
                                          <p:spTgt spid="28"/>
                                        </p:tgtEl>
                                        <p:attrNameLst>
                                          <p:attrName>style.visibility</p:attrName>
                                        </p:attrNameLst>
                                      </p:cBhvr>
                                      <p:to>
                                        <p:strVal val="visible"/>
                                      </p:to>
                                    </p:set>
                                    <p:anim calcmode="lin" valueType="num">
                                      <p:cBhvr>
                                        <p:cTn id="39" dur="500" fill="hold"/>
                                        <p:tgtEl>
                                          <p:spTgt spid="28"/>
                                        </p:tgtEl>
                                        <p:attrNameLst>
                                          <p:attrName>ppt_w</p:attrName>
                                        </p:attrNameLst>
                                      </p:cBhvr>
                                      <p:tavLst>
                                        <p:tav tm="0">
                                          <p:val>
                                            <p:fltVal val="0"/>
                                          </p:val>
                                        </p:tav>
                                        <p:tav tm="100000">
                                          <p:val>
                                            <p:strVal val="#ppt_w"/>
                                          </p:val>
                                        </p:tav>
                                      </p:tavLst>
                                    </p:anim>
                                    <p:anim calcmode="lin" valueType="num">
                                      <p:cBhvr>
                                        <p:cTn id="40" dur="500" fill="hold"/>
                                        <p:tgtEl>
                                          <p:spTgt spid="28"/>
                                        </p:tgtEl>
                                        <p:attrNameLst>
                                          <p:attrName>ppt_h</p:attrName>
                                        </p:attrNameLst>
                                      </p:cBhvr>
                                      <p:tavLst>
                                        <p:tav tm="0">
                                          <p:val>
                                            <p:fltVal val="0"/>
                                          </p:val>
                                        </p:tav>
                                        <p:tav tm="100000">
                                          <p:val>
                                            <p:strVal val="#ppt_h"/>
                                          </p:val>
                                        </p:tav>
                                      </p:tavLst>
                                    </p:anim>
                                  </p:childTnLst>
                                </p:cTn>
                              </p:par>
                              <p:par>
                                <p:cTn id="41" presetID="23" presetClass="entr" presetSubtype="16" fill="hold" grpId="0" nodeType="withEffect">
                                  <p:stCondLst>
                                    <p:cond delay="600"/>
                                  </p:stCondLst>
                                  <p:childTnLst>
                                    <p:set>
                                      <p:cBhvr>
                                        <p:cTn id="42" dur="1" fill="hold">
                                          <p:stCondLst>
                                            <p:cond delay="0"/>
                                          </p:stCondLst>
                                        </p:cTn>
                                        <p:tgtEl>
                                          <p:spTgt spid="29"/>
                                        </p:tgtEl>
                                        <p:attrNameLst>
                                          <p:attrName>style.visibility</p:attrName>
                                        </p:attrNameLst>
                                      </p:cBhvr>
                                      <p:to>
                                        <p:strVal val="visible"/>
                                      </p:to>
                                    </p:set>
                                    <p:anim calcmode="lin" valueType="num">
                                      <p:cBhvr>
                                        <p:cTn id="43" dur="500" fill="hold"/>
                                        <p:tgtEl>
                                          <p:spTgt spid="29"/>
                                        </p:tgtEl>
                                        <p:attrNameLst>
                                          <p:attrName>ppt_w</p:attrName>
                                        </p:attrNameLst>
                                      </p:cBhvr>
                                      <p:tavLst>
                                        <p:tav tm="0">
                                          <p:val>
                                            <p:fltVal val="0"/>
                                          </p:val>
                                        </p:tav>
                                        <p:tav tm="100000">
                                          <p:val>
                                            <p:strVal val="#ppt_w"/>
                                          </p:val>
                                        </p:tav>
                                      </p:tavLst>
                                    </p:anim>
                                    <p:anim calcmode="lin" valueType="num">
                                      <p:cBhvr>
                                        <p:cTn id="44" dur="500" fill="hold"/>
                                        <p:tgtEl>
                                          <p:spTgt spid="29"/>
                                        </p:tgtEl>
                                        <p:attrNameLst>
                                          <p:attrName>ppt_h</p:attrName>
                                        </p:attrNameLst>
                                      </p:cBhvr>
                                      <p:tavLst>
                                        <p:tav tm="0">
                                          <p:val>
                                            <p:fltVal val="0"/>
                                          </p:val>
                                        </p:tav>
                                        <p:tav tm="100000">
                                          <p:val>
                                            <p:strVal val="#ppt_h"/>
                                          </p:val>
                                        </p:tav>
                                      </p:tavLst>
                                    </p:anim>
                                  </p:childTnLst>
                                </p:cTn>
                              </p:par>
                              <p:par>
                                <p:cTn id="45" presetID="23" presetClass="entr" presetSubtype="16" fill="hold" grpId="0" nodeType="withEffect">
                                  <p:stCondLst>
                                    <p:cond delay="600"/>
                                  </p:stCondLst>
                                  <p:childTnLst>
                                    <p:set>
                                      <p:cBhvr>
                                        <p:cTn id="46" dur="1" fill="hold">
                                          <p:stCondLst>
                                            <p:cond delay="0"/>
                                          </p:stCondLst>
                                        </p:cTn>
                                        <p:tgtEl>
                                          <p:spTgt spid="33"/>
                                        </p:tgtEl>
                                        <p:attrNameLst>
                                          <p:attrName>style.visibility</p:attrName>
                                        </p:attrNameLst>
                                      </p:cBhvr>
                                      <p:to>
                                        <p:strVal val="visible"/>
                                      </p:to>
                                    </p:set>
                                    <p:anim calcmode="lin" valueType="num">
                                      <p:cBhvr>
                                        <p:cTn id="47" dur="500" fill="hold"/>
                                        <p:tgtEl>
                                          <p:spTgt spid="33"/>
                                        </p:tgtEl>
                                        <p:attrNameLst>
                                          <p:attrName>ppt_w</p:attrName>
                                        </p:attrNameLst>
                                      </p:cBhvr>
                                      <p:tavLst>
                                        <p:tav tm="0">
                                          <p:val>
                                            <p:fltVal val="0"/>
                                          </p:val>
                                        </p:tav>
                                        <p:tav tm="100000">
                                          <p:val>
                                            <p:strVal val="#ppt_w"/>
                                          </p:val>
                                        </p:tav>
                                      </p:tavLst>
                                    </p:anim>
                                    <p:anim calcmode="lin" valueType="num">
                                      <p:cBhvr>
                                        <p:cTn id="48" dur="500" fill="hold"/>
                                        <p:tgtEl>
                                          <p:spTgt spid="33"/>
                                        </p:tgtEl>
                                        <p:attrNameLst>
                                          <p:attrName>ppt_h</p:attrName>
                                        </p:attrNameLst>
                                      </p:cBhvr>
                                      <p:tavLst>
                                        <p:tav tm="0">
                                          <p:val>
                                            <p:fltVal val="0"/>
                                          </p:val>
                                        </p:tav>
                                        <p:tav tm="100000">
                                          <p:val>
                                            <p:strVal val="#ppt_h"/>
                                          </p:val>
                                        </p:tav>
                                      </p:tavLst>
                                    </p:anim>
                                  </p:childTnLst>
                                </p:cTn>
                              </p:par>
                              <p:par>
                                <p:cTn id="49" presetID="23" presetClass="entr" presetSubtype="16" fill="hold" grpId="0" nodeType="withEffect">
                                  <p:stCondLst>
                                    <p:cond delay="600"/>
                                  </p:stCondLst>
                                  <p:childTnLst>
                                    <p:set>
                                      <p:cBhvr>
                                        <p:cTn id="50" dur="1" fill="hold">
                                          <p:stCondLst>
                                            <p:cond delay="0"/>
                                          </p:stCondLst>
                                        </p:cTn>
                                        <p:tgtEl>
                                          <p:spTgt spid="35"/>
                                        </p:tgtEl>
                                        <p:attrNameLst>
                                          <p:attrName>style.visibility</p:attrName>
                                        </p:attrNameLst>
                                      </p:cBhvr>
                                      <p:to>
                                        <p:strVal val="visible"/>
                                      </p:to>
                                    </p:set>
                                    <p:anim calcmode="lin" valueType="num">
                                      <p:cBhvr>
                                        <p:cTn id="51" dur="500" fill="hold"/>
                                        <p:tgtEl>
                                          <p:spTgt spid="35"/>
                                        </p:tgtEl>
                                        <p:attrNameLst>
                                          <p:attrName>ppt_w</p:attrName>
                                        </p:attrNameLst>
                                      </p:cBhvr>
                                      <p:tavLst>
                                        <p:tav tm="0">
                                          <p:val>
                                            <p:fltVal val="0"/>
                                          </p:val>
                                        </p:tav>
                                        <p:tav tm="100000">
                                          <p:val>
                                            <p:strVal val="#ppt_w"/>
                                          </p:val>
                                        </p:tav>
                                      </p:tavLst>
                                    </p:anim>
                                    <p:anim calcmode="lin" valueType="num">
                                      <p:cBhvr>
                                        <p:cTn id="52" dur="500" fill="hold"/>
                                        <p:tgtEl>
                                          <p:spTgt spid="35"/>
                                        </p:tgtEl>
                                        <p:attrNameLst>
                                          <p:attrName>ppt_h</p:attrName>
                                        </p:attrNameLst>
                                      </p:cBhvr>
                                      <p:tavLst>
                                        <p:tav tm="0">
                                          <p:val>
                                            <p:fltVal val="0"/>
                                          </p:val>
                                        </p:tav>
                                        <p:tav tm="100000">
                                          <p:val>
                                            <p:strVal val="#ppt_h"/>
                                          </p:val>
                                        </p:tav>
                                      </p:tavLst>
                                    </p:anim>
                                  </p:childTnLst>
                                </p:cTn>
                              </p:par>
                              <p:par>
                                <p:cTn id="53" presetID="23" presetClass="entr" presetSubtype="16" fill="hold" grpId="0" nodeType="withEffect">
                                  <p:stCondLst>
                                    <p:cond delay="600"/>
                                  </p:stCondLst>
                                  <p:childTnLst>
                                    <p:set>
                                      <p:cBhvr>
                                        <p:cTn id="54" dur="1" fill="hold">
                                          <p:stCondLst>
                                            <p:cond delay="0"/>
                                          </p:stCondLst>
                                        </p:cTn>
                                        <p:tgtEl>
                                          <p:spTgt spid="36"/>
                                        </p:tgtEl>
                                        <p:attrNameLst>
                                          <p:attrName>style.visibility</p:attrName>
                                        </p:attrNameLst>
                                      </p:cBhvr>
                                      <p:to>
                                        <p:strVal val="visible"/>
                                      </p:to>
                                    </p:set>
                                    <p:anim calcmode="lin" valueType="num">
                                      <p:cBhvr>
                                        <p:cTn id="55" dur="500" fill="hold"/>
                                        <p:tgtEl>
                                          <p:spTgt spid="36"/>
                                        </p:tgtEl>
                                        <p:attrNameLst>
                                          <p:attrName>ppt_w</p:attrName>
                                        </p:attrNameLst>
                                      </p:cBhvr>
                                      <p:tavLst>
                                        <p:tav tm="0">
                                          <p:val>
                                            <p:fltVal val="0"/>
                                          </p:val>
                                        </p:tav>
                                        <p:tav tm="100000">
                                          <p:val>
                                            <p:strVal val="#ppt_w"/>
                                          </p:val>
                                        </p:tav>
                                      </p:tavLst>
                                    </p:anim>
                                    <p:anim calcmode="lin" valueType="num">
                                      <p:cBhvr>
                                        <p:cTn id="56" dur="500" fill="hold"/>
                                        <p:tgtEl>
                                          <p:spTgt spid="36"/>
                                        </p:tgtEl>
                                        <p:attrNameLst>
                                          <p:attrName>ppt_h</p:attrName>
                                        </p:attrNameLst>
                                      </p:cBhvr>
                                      <p:tavLst>
                                        <p:tav tm="0">
                                          <p:val>
                                            <p:fltVal val="0"/>
                                          </p:val>
                                        </p:tav>
                                        <p:tav tm="100000">
                                          <p:val>
                                            <p:strVal val="#ppt_h"/>
                                          </p:val>
                                        </p:tav>
                                      </p:tavLst>
                                    </p:anim>
                                  </p:childTnLst>
                                </p:cTn>
                              </p:par>
                              <p:par>
                                <p:cTn id="57" presetID="23" presetClass="entr" presetSubtype="16" fill="hold" grpId="0" nodeType="withEffect">
                                  <p:stCondLst>
                                    <p:cond delay="600"/>
                                  </p:stCondLst>
                                  <p:childTnLst>
                                    <p:set>
                                      <p:cBhvr>
                                        <p:cTn id="58" dur="1" fill="hold">
                                          <p:stCondLst>
                                            <p:cond delay="0"/>
                                          </p:stCondLst>
                                        </p:cTn>
                                        <p:tgtEl>
                                          <p:spTgt spid="42"/>
                                        </p:tgtEl>
                                        <p:attrNameLst>
                                          <p:attrName>style.visibility</p:attrName>
                                        </p:attrNameLst>
                                      </p:cBhvr>
                                      <p:to>
                                        <p:strVal val="visible"/>
                                      </p:to>
                                    </p:set>
                                    <p:anim calcmode="lin" valueType="num">
                                      <p:cBhvr>
                                        <p:cTn id="59" dur="500" fill="hold"/>
                                        <p:tgtEl>
                                          <p:spTgt spid="42"/>
                                        </p:tgtEl>
                                        <p:attrNameLst>
                                          <p:attrName>ppt_w</p:attrName>
                                        </p:attrNameLst>
                                      </p:cBhvr>
                                      <p:tavLst>
                                        <p:tav tm="0">
                                          <p:val>
                                            <p:fltVal val="0"/>
                                          </p:val>
                                        </p:tav>
                                        <p:tav tm="100000">
                                          <p:val>
                                            <p:strVal val="#ppt_w"/>
                                          </p:val>
                                        </p:tav>
                                      </p:tavLst>
                                    </p:anim>
                                    <p:anim calcmode="lin" valueType="num">
                                      <p:cBhvr>
                                        <p:cTn id="60" dur="500" fill="hold"/>
                                        <p:tgtEl>
                                          <p:spTgt spid="42"/>
                                        </p:tgtEl>
                                        <p:attrNameLst>
                                          <p:attrName>ppt_h</p:attrName>
                                        </p:attrNameLst>
                                      </p:cBhvr>
                                      <p:tavLst>
                                        <p:tav tm="0">
                                          <p:val>
                                            <p:fltVal val="0"/>
                                          </p:val>
                                        </p:tav>
                                        <p:tav tm="100000">
                                          <p:val>
                                            <p:strVal val="#ppt_h"/>
                                          </p:val>
                                        </p:tav>
                                      </p:tavLst>
                                    </p:anim>
                                  </p:childTnLst>
                                </p:cTn>
                              </p:par>
                              <p:par>
                                <p:cTn id="61" presetID="23" presetClass="entr" presetSubtype="16" fill="hold" grpId="0" nodeType="withEffect">
                                  <p:stCondLst>
                                    <p:cond delay="300"/>
                                  </p:stCondLst>
                                  <p:childTnLst>
                                    <p:set>
                                      <p:cBhvr>
                                        <p:cTn id="62" dur="1" fill="hold">
                                          <p:stCondLst>
                                            <p:cond delay="0"/>
                                          </p:stCondLst>
                                        </p:cTn>
                                        <p:tgtEl>
                                          <p:spTgt spid="59"/>
                                        </p:tgtEl>
                                        <p:attrNameLst>
                                          <p:attrName>style.visibility</p:attrName>
                                        </p:attrNameLst>
                                      </p:cBhvr>
                                      <p:to>
                                        <p:strVal val="visible"/>
                                      </p:to>
                                    </p:set>
                                    <p:anim calcmode="lin" valueType="num">
                                      <p:cBhvr>
                                        <p:cTn id="63" dur="500" fill="hold"/>
                                        <p:tgtEl>
                                          <p:spTgt spid="59"/>
                                        </p:tgtEl>
                                        <p:attrNameLst>
                                          <p:attrName>ppt_w</p:attrName>
                                        </p:attrNameLst>
                                      </p:cBhvr>
                                      <p:tavLst>
                                        <p:tav tm="0">
                                          <p:val>
                                            <p:fltVal val="0"/>
                                          </p:val>
                                        </p:tav>
                                        <p:tav tm="100000">
                                          <p:val>
                                            <p:strVal val="#ppt_w"/>
                                          </p:val>
                                        </p:tav>
                                      </p:tavLst>
                                    </p:anim>
                                    <p:anim calcmode="lin" valueType="num">
                                      <p:cBhvr>
                                        <p:cTn id="64" dur="500" fill="hold"/>
                                        <p:tgtEl>
                                          <p:spTgt spid="59"/>
                                        </p:tgtEl>
                                        <p:attrNameLst>
                                          <p:attrName>ppt_h</p:attrName>
                                        </p:attrNameLst>
                                      </p:cBhvr>
                                      <p:tavLst>
                                        <p:tav tm="0">
                                          <p:val>
                                            <p:fltVal val="0"/>
                                          </p:val>
                                        </p:tav>
                                        <p:tav tm="100000">
                                          <p:val>
                                            <p:strVal val="#ppt_h"/>
                                          </p:val>
                                        </p:tav>
                                      </p:tavLst>
                                    </p:anim>
                                  </p:childTnLst>
                                </p:cTn>
                              </p:par>
                              <p:par>
                                <p:cTn id="65" presetID="23" presetClass="entr" presetSubtype="16" fill="hold" grpId="0" nodeType="withEffect">
                                  <p:stCondLst>
                                    <p:cond delay="300"/>
                                  </p:stCondLst>
                                  <p:childTnLst>
                                    <p:set>
                                      <p:cBhvr>
                                        <p:cTn id="66" dur="1" fill="hold">
                                          <p:stCondLst>
                                            <p:cond delay="0"/>
                                          </p:stCondLst>
                                        </p:cTn>
                                        <p:tgtEl>
                                          <p:spTgt spid="45"/>
                                        </p:tgtEl>
                                        <p:attrNameLst>
                                          <p:attrName>style.visibility</p:attrName>
                                        </p:attrNameLst>
                                      </p:cBhvr>
                                      <p:to>
                                        <p:strVal val="visible"/>
                                      </p:to>
                                    </p:set>
                                    <p:anim calcmode="lin" valueType="num">
                                      <p:cBhvr>
                                        <p:cTn id="67" dur="500" fill="hold"/>
                                        <p:tgtEl>
                                          <p:spTgt spid="45"/>
                                        </p:tgtEl>
                                        <p:attrNameLst>
                                          <p:attrName>ppt_w</p:attrName>
                                        </p:attrNameLst>
                                      </p:cBhvr>
                                      <p:tavLst>
                                        <p:tav tm="0">
                                          <p:val>
                                            <p:fltVal val="0"/>
                                          </p:val>
                                        </p:tav>
                                        <p:tav tm="100000">
                                          <p:val>
                                            <p:strVal val="#ppt_w"/>
                                          </p:val>
                                        </p:tav>
                                      </p:tavLst>
                                    </p:anim>
                                    <p:anim calcmode="lin" valueType="num">
                                      <p:cBhvr>
                                        <p:cTn id="68" dur="500" fill="hold"/>
                                        <p:tgtEl>
                                          <p:spTgt spid="4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4" grpId="0" animBg="1"/>
      <p:bldP spid="39" grpId="0" animBg="1"/>
      <p:bldP spid="45" grpId="0" animBg="1"/>
      <p:bldP spid="30" grpId="0" animBg="1"/>
      <p:bldP spid="26" grpId="0" animBg="1"/>
      <p:bldP spid="28" grpId="0" animBg="1"/>
      <p:bldP spid="29" grpId="0" animBg="1"/>
      <p:bldP spid="33" grpId="0" animBg="1"/>
      <p:bldP spid="35" grpId="0" animBg="1"/>
      <p:bldP spid="36" grpId="0" animBg="1"/>
      <p:bldP spid="42" grpId="0" animBg="1"/>
      <p:bldP spid="59"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a:blip r:embed="rId3"/>
          <a:stretch>
            <a:fillRect/>
          </a:stretch>
        </p:blipFill>
        <p:spPr>
          <a:xfrm>
            <a:off x="3730" y="3045"/>
            <a:ext cx="9140036" cy="5141270"/>
          </a:xfrm>
          <a:prstGeom prst="rect">
            <a:avLst/>
          </a:prstGeom>
        </p:spPr>
      </p:pic>
      <p:sp>
        <p:nvSpPr>
          <p:cNvPr id="15" name="文本框 14"/>
          <p:cNvSpPr txBox="1"/>
          <p:nvPr/>
        </p:nvSpPr>
        <p:spPr>
          <a:xfrm>
            <a:off x="6552220" y="576626"/>
            <a:ext cx="4753203" cy="500137"/>
          </a:xfrm>
          <a:prstGeom prst="rect">
            <a:avLst/>
          </a:prstGeom>
          <a:noFill/>
        </p:spPr>
        <p:txBody>
          <a:bodyPr wrap="square" lIns="68580" tIns="34290" rIns="68580" bIns="34290" rtlCol="0">
            <a:spAutoFit/>
          </a:bodyPr>
          <a:lstStyle/>
          <a:p>
            <a:pPr lvl="0"/>
            <a:r>
              <a:rPr lang="zh-CN" altLang="en-US" sz="2800" dirty="0">
                <a:solidFill>
                  <a:schemeClr val="tx1">
                    <a:lumMod val="65000"/>
                    <a:lumOff val="35000"/>
                  </a:schemeClr>
                </a:solidFill>
                <a:cs typeface="+mn-ea"/>
                <a:sym typeface="+mn-lt"/>
              </a:rPr>
              <a:t>实践地点</a:t>
            </a:r>
            <a:endParaRPr lang="zh-CN" altLang="zh-CN" sz="2800" dirty="0">
              <a:solidFill>
                <a:schemeClr val="tx1">
                  <a:lumMod val="65000"/>
                  <a:lumOff val="35000"/>
                </a:schemeClr>
              </a:solidFill>
              <a:cs typeface="+mn-ea"/>
              <a:sym typeface="+mn-lt"/>
            </a:endParaRPr>
          </a:p>
        </p:txBody>
      </p:sp>
      <p:sp>
        <p:nvSpPr>
          <p:cNvPr id="17" name="文本框 5"/>
          <p:cNvSpPr txBox="1"/>
          <p:nvPr/>
        </p:nvSpPr>
        <p:spPr>
          <a:xfrm>
            <a:off x="4824028" y="576626"/>
            <a:ext cx="2340935" cy="561692"/>
          </a:xfrm>
          <a:prstGeom prst="rect">
            <a:avLst/>
          </a:prstGeom>
          <a:noFill/>
        </p:spPr>
        <p:txBody>
          <a:bodyPr wrap="square" lIns="68580" tIns="34290" rIns="68580" bIns="34290" rtlCol="0">
            <a:spAutoFit/>
          </a:bodyPr>
          <a:lstStyle/>
          <a:p>
            <a:r>
              <a:rPr lang="en-US" altLang="zh-CN" sz="3200" dirty="0">
                <a:solidFill>
                  <a:schemeClr val="accent1"/>
                </a:solidFill>
                <a:cs typeface="+mn-ea"/>
                <a:sym typeface="+mn-lt"/>
              </a:rPr>
              <a:t>PART 3</a:t>
            </a:r>
            <a:endParaRPr lang="zh-CN" altLang="en-US" sz="3200" dirty="0">
              <a:solidFill>
                <a:schemeClr val="accent1"/>
              </a:solidFill>
              <a:cs typeface="+mn-ea"/>
              <a:sym typeface="+mn-lt"/>
            </a:endParaRPr>
          </a:p>
        </p:txBody>
      </p:sp>
      <p:sp>
        <p:nvSpPr>
          <p:cNvPr id="6" name="椭圆 5"/>
          <p:cNvSpPr/>
          <p:nvPr/>
        </p:nvSpPr>
        <p:spPr>
          <a:xfrm>
            <a:off x="4327876" y="3535399"/>
            <a:ext cx="255896" cy="2559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altLang="zh-CN" sz="1400" dirty="0">
                <a:solidFill>
                  <a:schemeClr val="bg1"/>
                </a:solidFill>
                <a:cs typeface="+mn-ea"/>
                <a:sym typeface="+mn-lt"/>
              </a:rPr>
              <a:t>1</a:t>
            </a:r>
            <a:endParaRPr lang="zh-CN" altLang="en-US" sz="1400" dirty="0">
              <a:solidFill>
                <a:schemeClr val="bg1"/>
              </a:solidFill>
              <a:cs typeface="+mn-ea"/>
              <a:sym typeface="+mn-lt"/>
            </a:endParaRPr>
          </a:p>
        </p:txBody>
      </p:sp>
      <p:sp>
        <p:nvSpPr>
          <p:cNvPr id="7" name="椭圆 6"/>
          <p:cNvSpPr/>
          <p:nvPr/>
        </p:nvSpPr>
        <p:spPr>
          <a:xfrm>
            <a:off x="4203930" y="2634111"/>
            <a:ext cx="255896" cy="25597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altLang="zh-CN" sz="1400" dirty="0">
                <a:solidFill>
                  <a:schemeClr val="bg1"/>
                </a:solidFill>
                <a:cs typeface="+mn-ea"/>
                <a:sym typeface="+mn-lt"/>
              </a:rPr>
              <a:t>2</a:t>
            </a:r>
            <a:endParaRPr lang="zh-CN" altLang="en-US" sz="1400" dirty="0">
              <a:solidFill>
                <a:schemeClr val="bg1"/>
              </a:solidFill>
              <a:cs typeface="+mn-ea"/>
              <a:sym typeface="+mn-lt"/>
            </a:endParaRPr>
          </a:p>
        </p:txBody>
      </p:sp>
      <p:sp>
        <p:nvSpPr>
          <p:cNvPr id="8" name="椭圆 7"/>
          <p:cNvSpPr/>
          <p:nvPr/>
        </p:nvSpPr>
        <p:spPr>
          <a:xfrm>
            <a:off x="5369259" y="2318759"/>
            <a:ext cx="255896" cy="25597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altLang="zh-CN" sz="1400" dirty="0">
                <a:solidFill>
                  <a:schemeClr val="bg1"/>
                </a:solidFill>
                <a:cs typeface="+mn-ea"/>
                <a:sym typeface="+mn-lt"/>
              </a:rPr>
              <a:t>3</a:t>
            </a:r>
            <a:endParaRPr lang="zh-CN" altLang="en-US" sz="1400" dirty="0">
              <a:solidFill>
                <a:schemeClr val="bg1"/>
              </a:solidFill>
              <a:cs typeface="+mn-ea"/>
              <a:sym typeface="+mn-lt"/>
            </a:endParaRPr>
          </a:p>
        </p:txBody>
      </p:sp>
      <p:sp>
        <p:nvSpPr>
          <p:cNvPr id="10" name="椭圆 9"/>
          <p:cNvSpPr/>
          <p:nvPr/>
        </p:nvSpPr>
        <p:spPr>
          <a:xfrm>
            <a:off x="6548352" y="2634111"/>
            <a:ext cx="255896" cy="25597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altLang="zh-CN" sz="1400" dirty="0">
                <a:solidFill>
                  <a:schemeClr val="bg1"/>
                </a:solidFill>
                <a:cs typeface="+mn-ea"/>
                <a:sym typeface="+mn-lt"/>
              </a:rPr>
              <a:t>4</a:t>
            </a:r>
            <a:endParaRPr lang="zh-CN" altLang="en-US" sz="1400" dirty="0">
              <a:solidFill>
                <a:schemeClr val="bg1"/>
              </a:solidFill>
              <a:cs typeface="+mn-ea"/>
              <a:sym typeface="+mn-lt"/>
            </a:endParaRPr>
          </a:p>
        </p:txBody>
      </p:sp>
      <p:sp>
        <p:nvSpPr>
          <p:cNvPr id="11" name="椭圆 10"/>
          <p:cNvSpPr/>
          <p:nvPr/>
        </p:nvSpPr>
        <p:spPr>
          <a:xfrm>
            <a:off x="6424272" y="3539556"/>
            <a:ext cx="255896" cy="25597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en-US" altLang="zh-CN" sz="1400" dirty="0">
                <a:solidFill>
                  <a:schemeClr val="bg1"/>
                </a:solidFill>
                <a:cs typeface="+mn-ea"/>
                <a:sym typeface="+mn-lt"/>
              </a:rPr>
              <a:t>5</a:t>
            </a:r>
            <a:endParaRPr lang="zh-CN" altLang="en-US" sz="1400" dirty="0">
              <a:solidFill>
                <a:schemeClr val="bg1"/>
              </a:solidFill>
              <a:cs typeface="+mn-ea"/>
              <a:sym typeface="+mn-lt"/>
            </a:endParaRPr>
          </a:p>
        </p:txBody>
      </p:sp>
      <p:sp>
        <p:nvSpPr>
          <p:cNvPr id="12" name="文本框 26"/>
          <p:cNvSpPr txBox="1"/>
          <p:nvPr/>
        </p:nvSpPr>
        <p:spPr>
          <a:xfrm>
            <a:off x="1150547" y="3691490"/>
            <a:ext cx="2777707" cy="346249"/>
          </a:xfrm>
          <a:prstGeom prst="rect">
            <a:avLst/>
          </a:prstGeom>
          <a:noFill/>
        </p:spPr>
        <p:txBody>
          <a:bodyPr wrap="square" lIns="68580" tIns="34290" rIns="68580" bIns="34290" rtlCol="0">
            <a:spAutoFit/>
          </a:bodyPr>
          <a:lstStyle/>
          <a:p>
            <a:pPr algn="r"/>
            <a:r>
              <a:rPr lang="zh-CN" altLang="en-US" dirty="0">
                <a:solidFill>
                  <a:schemeClr val="tx1">
                    <a:lumMod val="50000"/>
                    <a:lumOff val="50000"/>
                  </a:schemeClr>
                </a:solidFill>
                <a:latin typeface="宋体" panose="02010600030101010101" pitchFamily="2" charset="-122"/>
                <a:ea typeface="宋体" panose="02010600030101010101" pitchFamily="2" charset="-122"/>
                <a:cs typeface="+mn-ea"/>
                <a:sym typeface="+mn-lt"/>
              </a:rPr>
              <a:t>广东省英德市</a:t>
            </a:r>
          </a:p>
        </p:txBody>
      </p:sp>
      <p:sp>
        <p:nvSpPr>
          <p:cNvPr id="13" name="文本框 27"/>
          <p:cNvSpPr txBox="1"/>
          <p:nvPr/>
        </p:nvSpPr>
        <p:spPr>
          <a:xfrm>
            <a:off x="2213334" y="3279432"/>
            <a:ext cx="1965278" cy="395108"/>
          </a:xfrm>
          <a:prstGeom prst="rect">
            <a:avLst/>
          </a:prstGeom>
          <a:noFill/>
        </p:spPr>
        <p:txBody>
          <a:bodyPr wrap="square" lIns="68580" tIns="34290" rIns="68580" bIns="34290" rtlCol="0">
            <a:spAutoFit/>
          </a:bodyPr>
          <a:lstStyle/>
          <a:p>
            <a:pPr algn="ctr">
              <a:lnSpc>
                <a:spcPct val="150000"/>
              </a:lnSpc>
            </a:pPr>
            <a:r>
              <a:rPr lang="zh-CN" altLang="en-US" sz="1600" dirty="0">
                <a:solidFill>
                  <a:schemeClr val="tx1">
                    <a:lumMod val="75000"/>
                    <a:lumOff val="25000"/>
                  </a:schemeClr>
                </a:solidFill>
                <a:cs typeface="+mn-ea"/>
                <a:sym typeface="+mn-lt"/>
              </a:rPr>
              <a:t>陈慧心</a:t>
            </a:r>
          </a:p>
        </p:txBody>
      </p:sp>
      <p:sp>
        <p:nvSpPr>
          <p:cNvPr id="14" name="文本框 28"/>
          <p:cNvSpPr txBox="1"/>
          <p:nvPr/>
        </p:nvSpPr>
        <p:spPr>
          <a:xfrm>
            <a:off x="1206795" y="2632363"/>
            <a:ext cx="2777707" cy="346249"/>
          </a:xfrm>
          <a:prstGeom prst="rect">
            <a:avLst/>
          </a:prstGeom>
          <a:noFill/>
        </p:spPr>
        <p:txBody>
          <a:bodyPr wrap="square" lIns="68580" tIns="34290" rIns="68580" bIns="34290" rtlCol="0">
            <a:spAutoFit/>
          </a:bodyPr>
          <a:lstStyle/>
          <a:p>
            <a:pPr algn="r"/>
            <a:r>
              <a:rPr lang="zh-CN" altLang="en-US" dirty="0">
                <a:solidFill>
                  <a:schemeClr val="tx1">
                    <a:lumMod val="50000"/>
                    <a:lumOff val="50000"/>
                  </a:schemeClr>
                </a:solidFill>
                <a:latin typeface="宋体" panose="02010600030101010101" pitchFamily="2" charset="-122"/>
                <a:ea typeface="宋体" panose="02010600030101010101" pitchFamily="2" charset="-122"/>
                <a:cs typeface="+mn-ea"/>
                <a:sym typeface="+mn-lt"/>
              </a:rPr>
              <a:t>广东省惠州市</a:t>
            </a:r>
          </a:p>
        </p:txBody>
      </p:sp>
      <p:sp>
        <p:nvSpPr>
          <p:cNvPr id="18" name="文本框 29"/>
          <p:cNvSpPr txBox="1"/>
          <p:nvPr/>
        </p:nvSpPr>
        <p:spPr>
          <a:xfrm>
            <a:off x="2288804" y="2225245"/>
            <a:ext cx="1965278" cy="395108"/>
          </a:xfrm>
          <a:prstGeom prst="rect">
            <a:avLst/>
          </a:prstGeom>
          <a:noFill/>
        </p:spPr>
        <p:txBody>
          <a:bodyPr wrap="square" lIns="68580" tIns="34290" rIns="68580" bIns="34290" rtlCol="0">
            <a:spAutoFit/>
          </a:bodyPr>
          <a:lstStyle/>
          <a:p>
            <a:pPr algn="ctr">
              <a:lnSpc>
                <a:spcPct val="150000"/>
              </a:lnSpc>
            </a:pPr>
            <a:r>
              <a:rPr lang="zh-CN" altLang="en-US" sz="1600" dirty="0">
                <a:solidFill>
                  <a:schemeClr val="tx1">
                    <a:lumMod val="75000"/>
                    <a:lumOff val="25000"/>
                  </a:schemeClr>
                </a:solidFill>
                <a:cs typeface="+mn-ea"/>
                <a:sym typeface="+mn-lt"/>
              </a:rPr>
              <a:t>黄宇婷</a:t>
            </a:r>
          </a:p>
        </p:txBody>
      </p:sp>
      <p:sp>
        <p:nvSpPr>
          <p:cNvPr id="19" name="文本框 30"/>
          <p:cNvSpPr txBox="1"/>
          <p:nvPr/>
        </p:nvSpPr>
        <p:spPr>
          <a:xfrm>
            <a:off x="3533247" y="1836209"/>
            <a:ext cx="2780379" cy="346249"/>
          </a:xfrm>
          <a:prstGeom prst="rect">
            <a:avLst/>
          </a:prstGeom>
          <a:noFill/>
        </p:spPr>
        <p:txBody>
          <a:bodyPr wrap="square" lIns="68580" tIns="34290" rIns="68580" bIns="34290" rtlCol="0">
            <a:spAutoFit/>
          </a:bodyPr>
          <a:lstStyle/>
          <a:p>
            <a:pPr algn="r"/>
            <a:r>
              <a:rPr lang="zh-CN" altLang="en-US" dirty="0">
                <a:solidFill>
                  <a:schemeClr val="tx1">
                    <a:lumMod val="50000"/>
                    <a:lumOff val="50000"/>
                  </a:schemeClr>
                </a:solidFill>
                <a:latin typeface="宋体" panose="02010600030101010101" pitchFamily="2" charset="-122"/>
                <a:ea typeface="宋体" panose="02010600030101010101" pitchFamily="2" charset="-122"/>
                <a:cs typeface="+mn-ea"/>
                <a:sym typeface="+mn-lt"/>
              </a:rPr>
              <a:t>广东省清远市</a:t>
            </a:r>
          </a:p>
        </p:txBody>
      </p:sp>
      <p:sp>
        <p:nvSpPr>
          <p:cNvPr id="20" name="文本框 31"/>
          <p:cNvSpPr txBox="1"/>
          <p:nvPr/>
        </p:nvSpPr>
        <p:spPr>
          <a:xfrm>
            <a:off x="4428881" y="1351566"/>
            <a:ext cx="1965278" cy="395108"/>
          </a:xfrm>
          <a:prstGeom prst="rect">
            <a:avLst/>
          </a:prstGeom>
          <a:noFill/>
        </p:spPr>
        <p:txBody>
          <a:bodyPr wrap="square" lIns="68580" tIns="34290" rIns="68580" bIns="34290" rtlCol="0">
            <a:spAutoFit/>
          </a:bodyPr>
          <a:lstStyle/>
          <a:p>
            <a:pPr algn="ctr">
              <a:lnSpc>
                <a:spcPct val="150000"/>
              </a:lnSpc>
            </a:pPr>
            <a:r>
              <a:rPr lang="zh-CN" altLang="en-US" sz="1600" dirty="0">
                <a:solidFill>
                  <a:schemeClr val="tx1">
                    <a:lumMod val="75000"/>
                    <a:lumOff val="25000"/>
                  </a:schemeClr>
                </a:solidFill>
                <a:cs typeface="+mn-ea"/>
                <a:sym typeface="+mn-lt"/>
              </a:rPr>
              <a:t>邓晓瑜</a:t>
            </a:r>
          </a:p>
        </p:txBody>
      </p:sp>
      <p:sp>
        <p:nvSpPr>
          <p:cNvPr id="22" name="文本框 33"/>
          <p:cNvSpPr txBox="1"/>
          <p:nvPr/>
        </p:nvSpPr>
        <p:spPr>
          <a:xfrm>
            <a:off x="6755120" y="2113781"/>
            <a:ext cx="1965278" cy="395108"/>
          </a:xfrm>
          <a:prstGeom prst="rect">
            <a:avLst/>
          </a:prstGeom>
          <a:noFill/>
        </p:spPr>
        <p:txBody>
          <a:bodyPr wrap="square" lIns="68580" tIns="34290" rIns="68580" bIns="34290" rtlCol="0">
            <a:spAutoFit/>
          </a:bodyPr>
          <a:lstStyle/>
          <a:p>
            <a:pPr algn="ctr">
              <a:lnSpc>
                <a:spcPct val="150000"/>
              </a:lnSpc>
            </a:pPr>
            <a:r>
              <a:rPr lang="zh-CN" altLang="en-US" sz="1600" dirty="0">
                <a:solidFill>
                  <a:schemeClr val="tx1">
                    <a:lumMod val="75000"/>
                    <a:lumOff val="25000"/>
                  </a:schemeClr>
                </a:solidFill>
                <a:cs typeface="+mn-ea"/>
                <a:sym typeface="+mn-lt"/>
              </a:rPr>
              <a:t>陈忻如</a:t>
            </a:r>
          </a:p>
        </p:txBody>
      </p:sp>
      <p:sp>
        <p:nvSpPr>
          <p:cNvPr id="23" name="文本框 34"/>
          <p:cNvSpPr txBox="1"/>
          <p:nvPr/>
        </p:nvSpPr>
        <p:spPr>
          <a:xfrm>
            <a:off x="6894084" y="3726281"/>
            <a:ext cx="2893445" cy="346249"/>
          </a:xfrm>
          <a:prstGeom prst="rect">
            <a:avLst/>
          </a:prstGeom>
          <a:noFill/>
        </p:spPr>
        <p:txBody>
          <a:bodyPr wrap="square" lIns="68580" tIns="34290" rIns="68580" bIns="34290" rtlCol="0">
            <a:spAutoFit/>
          </a:bodyPr>
          <a:lstStyle/>
          <a:p>
            <a:r>
              <a:rPr lang="zh-CN" altLang="en-US" dirty="0">
                <a:solidFill>
                  <a:schemeClr val="tx1">
                    <a:lumMod val="50000"/>
                    <a:lumOff val="50000"/>
                  </a:schemeClr>
                </a:solidFill>
                <a:latin typeface="宋体" panose="02010600030101010101" pitchFamily="2" charset="-122"/>
                <a:ea typeface="宋体" panose="02010600030101010101" pitchFamily="2" charset="-122"/>
                <a:cs typeface="+mn-ea"/>
                <a:sym typeface="+mn-lt"/>
              </a:rPr>
              <a:t>广东省新兴县</a:t>
            </a:r>
          </a:p>
        </p:txBody>
      </p:sp>
      <p:sp>
        <p:nvSpPr>
          <p:cNvPr id="24" name="文本框 35"/>
          <p:cNvSpPr txBox="1"/>
          <p:nvPr/>
        </p:nvSpPr>
        <p:spPr>
          <a:xfrm>
            <a:off x="6676300" y="3266256"/>
            <a:ext cx="1965278" cy="395108"/>
          </a:xfrm>
          <a:prstGeom prst="rect">
            <a:avLst/>
          </a:prstGeom>
          <a:noFill/>
        </p:spPr>
        <p:txBody>
          <a:bodyPr wrap="square" lIns="68580" tIns="34290" rIns="68580" bIns="34290" rtlCol="0">
            <a:spAutoFit/>
          </a:bodyPr>
          <a:lstStyle/>
          <a:p>
            <a:pPr algn="ctr">
              <a:lnSpc>
                <a:spcPct val="150000"/>
              </a:lnSpc>
            </a:pPr>
            <a:r>
              <a:rPr lang="zh-CN" altLang="en-US" sz="1600" dirty="0">
                <a:solidFill>
                  <a:schemeClr val="tx1">
                    <a:lumMod val="75000"/>
                    <a:lumOff val="25000"/>
                  </a:schemeClr>
                </a:solidFill>
                <a:cs typeface="+mn-ea"/>
                <a:sym typeface="+mn-lt"/>
              </a:rPr>
              <a:t>陈银英</a:t>
            </a:r>
          </a:p>
        </p:txBody>
      </p:sp>
      <p:grpSp>
        <p:nvGrpSpPr>
          <p:cNvPr id="25" name="组合 36"/>
          <p:cNvGrpSpPr/>
          <p:nvPr/>
        </p:nvGrpSpPr>
        <p:grpSpPr>
          <a:xfrm>
            <a:off x="5078519" y="2934049"/>
            <a:ext cx="826070" cy="1310800"/>
            <a:chOff x="3584823" y="3860300"/>
            <a:chExt cx="1101426" cy="1747194"/>
          </a:xfrm>
        </p:grpSpPr>
        <p:sp>
          <p:nvSpPr>
            <p:cNvPr id="26" name="任意多边形 17"/>
            <p:cNvSpPr>
              <a:spLocks noChangeAspect="1"/>
            </p:cNvSpPr>
            <p:nvPr/>
          </p:nvSpPr>
          <p:spPr>
            <a:xfrm>
              <a:off x="3599895" y="3860300"/>
              <a:ext cx="1086354" cy="1747194"/>
            </a:xfrm>
            <a:custGeom>
              <a:avLst/>
              <a:gdLst>
                <a:gd name="connsiteX0" fmla="*/ 677901 w 2374831"/>
                <a:gd name="connsiteY0" fmla="*/ 3412116 h 3819479"/>
                <a:gd name="connsiteX1" fmla="*/ 1644059 w 2374831"/>
                <a:gd name="connsiteY1" fmla="*/ 3412116 h 3819479"/>
                <a:gd name="connsiteX2" fmla="*/ 1644059 w 2374831"/>
                <a:gd name="connsiteY2" fmla="*/ 3636403 h 3819479"/>
                <a:gd name="connsiteX3" fmla="*/ 1452135 w 2374831"/>
                <a:gd name="connsiteY3" fmla="*/ 3636403 h 3819479"/>
                <a:gd name="connsiteX4" fmla="*/ 1406366 w 2374831"/>
                <a:gd name="connsiteY4" fmla="*/ 3819479 h 3819479"/>
                <a:gd name="connsiteX5" fmla="*/ 904644 w 2374831"/>
                <a:gd name="connsiteY5" fmla="*/ 3819479 h 3819479"/>
                <a:gd name="connsiteX6" fmla="*/ 858875 w 2374831"/>
                <a:gd name="connsiteY6" fmla="*/ 3636403 h 3819479"/>
                <a:gd name="connsiteX7" fmla="*/ 677901 w 2374831"/>
                <a:gd name="connsiteY7" fmla="*/ 3636403 h 3819479"/>
                <a:gd name="connsiteX8" fmla="*/ 1210563 w 2374831"/>
                <a:gd name="connsiteY8" fmla="*/ 214813 h 3819479"/>
                <a:gd name="connsiteX9" fmla="*/ 234135 w 2374831"/>
                <a:gd name="connsiteY9" fmla="*/ 1200968 h 3819479"/>
                <a:gd name="connsiteX10" fmla="*/ 530439 w 2374831"/>
                <a:gd name="connsiteY10" fmla="*/ 2356594 h 3819479"/>
                <a:gd name="connsiteX11" fmla="*/ 629422 w 2374831"/>
                <a:gd name="connsiteY11" fmla="*/ 2455121 h 3819479"/>
                <a:gd name="connsiteX12" fmla="*/ 632955 w 2374831"/>
                <a:gd name="connsiteY12" fmla="*/ 2454082 h 3819479"/>
                <a:gd name="connsiteX13" fmla="*/ 634850 w 2374831"/>
                <a:gd name="connsiteY13" fmla="*/ 2460524 h 3819479"/>
                <a:gd name="connsiteX14" fmla="*/ 645415 w 2374831"/>
                <a:gd name="connsiteY14" fmla="*/ 2471041 h 3819479"/>
                <a:gd name="connsiteX15" fmla="*/ 640611 w 2374831"/>
                <a:gd name="connsiteY15" fmla="*/ 2480115 h 3819479"/>
                <a:gd name="connsiteX16" fmla="*/ 825141 w 2374831"/>
                <a:gd name="connsiteY16" fmla="*/ 3107541 h 3819479"/>
                <a:gd name="connsiteX17" fmla="*/ 1520487 w 2374831"/>
                <a:gd name="connsiteY17" fmla="*/ 3107541 h 3819479"/>
                <a:gd name="connsiteX18" fmla="*/ 1697625 w 2374831"/>
                <a:gd name="connsiteY18" fmla="*/ 2505248 h 3819479"/>
                <a:gd name="connsiteX19" fmla="*/ 1694714 w 2374831"/>
                <a:gd name="connsiteY19" fmla="*/ 2499211 h 3819479"/>
                <a:gd name="connsiteX20" fmla="*/ 1701121 w 2374831"/>
                <a:gd name="connsiteY20" fmla="*/ 2493362 h 3819479"/>
                <a:gd name="connsiteX21" fmla="*/ 1703057 w 2374831"/>
                <a:gd name="connsiteY21" fmla="*/ 2486779 h 3819479"/>
                <a:gd name="connsiteX22" fmla="*/ 1707047 w 2374831"/>
                <a:gd name="connsiteY22" fmla="*/ 2487952 h 3819479"/>
                <a:gd name="connsiteX23" fmla="*/ 1814604 w 2374831"/>
                <a:gd name="connsiteY23" fmla="*/ 2389768 h 3819479"/>
                <a:gd name="connsiteX24" fmla="*/ 2146142 w 2374831"/>
                <a:gd name="connsiteY24" fmla="*/ 1237621 h 3819479"/>
                <a:gd name="connsiteX25" fmla="*/ 1210563 w 2374831"/>
                <a:gd name="connsiteY25" fmla="*/ 214813 h 3819479"/>
                <a:gd name="connsiteX26" fmla="*/ 1214591 w 2374831"/>
                <a:gd name="connsiteY26" fmla="*/ 383 h 3819479"/>
                <a:gd name="connsiteX27" fmla="*/ 2356115 w 2374831"/>
                <a:gd name="connsiteY27" fmla="*/ 1191705 h 3819479"/>
                <a:gd name="connsiteX28" fmla="*/ 1940101 w 2374831"/>
                <a:gd name="connsiteY28" fmla="*/ 2566662 h 3819479"/>
                <a:gd name="connsiteX29" fmla="*/ 1858280 w 2374831"/>
                <a:gd name="connsiteY29" fmla="*/ 2636176 h 3819479"/>
                <a:gd name="connsiteX30" fmla="*/ 1662374 w 2374831"/>
                <a:gd name="connsiteY30" fmla="*/ 3302282 h 3819479"/>
                <a:gd name="connsiteX31" fmla="*/ 1642818 w 2374831"/>
                <a:gd name="connsiteY31" fmla="*/ 3296530 h 3819479"/>
                <a:gd name="connsiteX32" fmla="*/ 1642365 w 2374831"/>
                <a:gd name="connsiteY32" fmla="*/ 3298341 h 3819479"/>
                <a:gd name="connsiteX33" fmla="*/ 668645 w 2374831"/>
                <a:gd name="connsiteY33" fmla="*/ 3298341 h 3819479"/>
                <a:gd name="connsiteX34" fmla="*/ 620945 w 2374831"/>
                <a:gd name="connsiteY34" fmla="*/ 3107541 h 3819479"/>
                <a:gd name="connsiteX35" fmla="*/ 625980 w 2374831"/>
                <a:gd name="connsiteY35" fmla="*/ 3107541 h 3819479"/>
                <a:gd name="connsiteX36" fmla="*/ 477257 w 2374831"/>
                <a:gd name="connsiteY36" fmla="*/ 2601865 h 3819479"/>
                <a:gd name="connsiteX37" fmla="*/ 398351 w 2374831"/>
                <a:gd name="connsiteY37" fmla="*/ 2528795 h 3819479"/>
                <a:gd name="connsiteX38" fmla="*/ 25870 w 2374831"/>
                <a:gd name="connsiteY38" fmla="*/ 1147159 h 3819479"/>
                <a:gd name="connsiteX39" fmla="*/ 1214591 w 2374831"/>
                <a:gd name="connsiteY39" fmla="*/ 383 h 3819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2374831" h="3819479">
                  <a:moveTo>
                    <a:pt x="677901" y="3412116"/>
                  </a:moveTo>
                  <a:lnTo>
                    <a:pt x="1644059" y="3412116"/>
                  </a:lnTo>
                  <a:lnTo>
                    <a:pt x="1644059" y="3636403"/>
                  </a:lnTo>
                  <a:lnTo>
                    <a:pt x="1452135" y="3636403"/>
                  </a:lnTo>
                  <a:lnTo>
                    <a:pt x="1406366" y="3819479"/>
                  </a:lnTo>
                  <a:lnTo>
                    <a:pt x="904644" y="3819479"/>
                  </a:lnTo>
                  <a:lnTo>
                    <a:pt x="858875" y="3636403"/>
                  </a:lnTo>
                  <a:lnTo>
                    <a:pt x="677901" y="3636403"/>
                  </a:lnTo>
                  <a:close/>
                  <a:moveTo>
                    <a:pt x="1210563" y="214813"/>
                  </a:moveTo>
                  <a:cubicBezTo>
                    <a:pt x="739590" y="200611"/>
                    <a:pt x="328256" y="616042"/>
                    <a:pt x="234135" y="1200968"/>
                  </a:cubicBezTo>
                  <a:cubicBezTo>
                    <a:pt x="165163" y="1629602"/>
                    <a:pt x="280924" y="2067284"/>
                    <a:pt x="530439" y="2356594"/>
                  </a:cubicBezTo>
                  <a:lnTo>
                    <a:pt x="629422" y="2455121"/>
                  </a:lnTo>
                  <a:lnTo>
                    <a:pt x="632955" y="2454082"/>
                  </a:lnTo>
                  <a:lnTo>
                    <a:pt x="634850" y="2460524"/>
                  </a:lnTo>
                  <a:lnTo>
                    <a:pt x="645415" y="2471041"/>
                  </a:lnTo>
                  <a:lnTo>
                    <a:pt x="640611" y="2480115"/>
                  </a:lnTo>
                  <a:lnTo>
                    <a:pt x="825141" y="3107541"/>
                  </a:lnTo>
                  <a:lnTo>
                    <a:pt x="1520487" y="3107541"/>
                  </a:lnTo>
                  <a:lnTo>
                    <a:pt x="1697625" y="2505248"/>
                  </a:lnTo>
                  <a:lnTo>
                    <a:pt x="1694714" y="2499211"/>
                  </a:lnTo>
                  <a:lnTo>
                    <a:pt x="1701121" y="2493362"/>
                  </a:lnTo>
                  <a:lnTo>
                    <a:pt x="1703057" y="2486779"/>
                  </a:lnTo>
                  <a:lnTo>
                    <a:pt x="1707047" y="2487952"/>
                  </a:lnTo>
                  <a:lnTo>
                    <a:pt x="1814604" y="2389768"/>
                  </a:lnTo>
                  <a:cubicBezTo>
                    <a:pt x="2075917" y="2110708"/>
                    <a:pt x="2205489" y="1673395"/>
                    <a:pt x="2146142" y="1237621"/>
                  </a:cubicBezTo>
                  <a:cubicBezTo>
                    <a:pt x="2067107" y="657287"/>
                    <a:pt x="1675186" y="228824"/>
                    <a:pt x="1210563" y="214813"/>
                  </a:cubicBezTo>
                  <a:close/>
                  <a:moveTo>
                    <a:pt x="1214591" y="383"/>
                  </a:moveTo>
                  <a:cubicBezTo>
                    <a:pt x="1779092" y="16134"/>
                    <a:pt x="2256408" y="514273"/>
                    <a:pt x="2356115" y="1191705"/>
                  </a:cubicBezTo>
                  <a:cubicBezTo>
                    <a:pt x="2432917" y="1713508"/>
                    <a:pt x="2269282" y="2238010"/>
                    <a:pt x="1940101" y="2566662"/>
                  </a:cubicBezTo>
                  <a:lnTo>
                    <a:pt x="1858280" y="2636176"/>
                  </a:lnTo>
                  <a:lnTo>
                    <a:pt x="1662374" y="3302282"/>
                  </a:lnTo>
                  <a:lnTo>
                    <a:pt x="1642818" y="3296530"/>
                  </a:lnTo>
                  <a:lnTo>
                    <a:pt x="1642365" y="3298341"/>
                  </a:lnTo>
                  <a:lnTo>
                    <a:pt x="668645" y="3298341"/>
                  </a:lnTo>
                  <a:lnTo>
                    <a:pt x="620945" y="3107541"/>
                  </a:lnTo>
                  <a:lnTo>
                    <a:pt x="625980" y="3107541"/>
                  </a:lnTo>
                  <a:lnTo>
                    <a:pt x="477257" y="2601865"/>
                  </a:lnTo>
                  <a:lnTo>
                    <a:pt x="398351" y="2528795"/>
                  </a:lnTo>
                  <a:cubicBezTo>
                    <a:pt x="83040" y="2187205"/>
                    <a:pt x="-63507" y="1661104"/>
                    <a:pt x="25870" y="1147159"/>
                  </a:cubicBezTo>
                  <a:cubicBezTo>
                    <a:pt x="144292" y="466195"/>
                    <a:pt x="643655" y="-15547"/>
                    <a:pt x="1214591" y="38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solidFill>
                <a:cs typeface="+mn-ea"/>
                <a:sym typeface="+mn-lt"/>
              </a:endParaRPr>
            </a:p>
          </p:txBody>
        </p:sp>
        <p:sp>
          <p:nvSpPr>
            <p:cNvPr id="27" name="文本框 38"/>
            <p:cNvSpPr txBox="1"/>
            <p:nvPr/>
          </p:nvSpPr>
          <p:spPr>
            <a:xfrm>
              <a:off x="3584823" y="4370485"/>
              <a:ext cx="1086354" cy="369218"/>
            </a:xfrm>
            <a:prstGeom prst="rect">
              <a:avLst/>
            </a:prstGeom>
            <a:noFill/>
          </p:spPr>
          <p:txBody>
            <a:bodyPr wrap="square" rtlCol="0">
              <a:spAutoFit/>
            </a:bodyPr>
            <a:lstStyle/>
            <a:p>
              <a:pPr algn="ctr"/>
              <a:r>
                <a:rPr lang="zh-CN" altLang="en-US" sz="1200" dirty="0">
                  <a:solidFill>
                    <a:schemeClr val="tx1">
                      <a:lumMod val="75000"/>
                      <a:lumOff val="25000"/>
                    </a:schemeClr>
                  </a:solidFill>
                  <a:cs typeface="+mn-ea"/>
                  <a:sym typeface="+mn-lt"/>
                </a:rPr>
                <a:t>地点</a:t>
              </a:r>
            </a:p>
          </p:txBody>
        </p:sp>
      </p:grpSp>
      <p:sp>
        <p:nvSpPr>
          <p:cNvPr id="28" name="文本框 30"/>
          <p:cNvSpPr txBox="1"/>
          <p:nvPr/>
        </p:nvSpPr>
        <p:spPr>
          <a:xfrm>
            <a:off x="5758983" y="2586503"/>
            <a:ext cx="2780379" cy="346249"/>
          </a:xfrm>
          <a:prstGeom prst="rect">
            <a:avLst/>
          </a:prstGeom>
          <a:noFill/>
        </p:spPr>
        <p:txBody>
          <a:bodyPr wrap="square" lIns="68580" tIns="34290" rIns="68580" bIns="34290" rtlCol="0">
            <a:spAutoFit/>
          </a:bodyPr>
          <a:lstStyle/>
          <a:p>
            <a:pPr algn="r"/>
            <a:r>
              <a:rPr lang="zh-CN" altLang="en-US" dirty="0">
                <a:solidFill>
                  <a:schemeClr val="tx1">
                    <a:lumMod val="50000"/>
                    <a:lumOff val="50000"/>
                  </a:schemeClr>
                </a:solidFill>
                <a:latin typeface="宋体" panose="02010600030101010101" pitchFamily="2" charset="-122"/>
                <a:ea typeface="宋体" panose="02010600030101010101" pitchFamily="2" charset="-122"/>
                <a:cs typeface="+mn-ea"/>
                <a:sym typeface="+mn-lt"/>
              </a:rPr>
              <a:t>广东省罗定市</a:t>
            </a:r>
          </a:p>
        </p:txBody>
      </p:sp>
    </p:spTree>
  </p:cSld>
  <p:clrMapOvr>
    <a:masterClrMapping/>
  </p:clrMapOvr>
  <p:transition spd="slow" advClick="0" advTm="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750"/>
                            </p:stCondLst>
                            <p:childTnLst>
                              <p:par>
                                <p:cTn id="11" presetID="53" presetClass="entr" presetSubtype="16" fill="hold" grpId="0" nodeType="afterEffect">
                                  <p:stCondLst>
                                    <p:cond delay="0"/>
                                  </p:stCondLst>
                                  <p:iterate type="lt">
                                    <p:tmPct val="10000"/>
                                  </p:iterate>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par>
                          <p:cTn id="16" fill="hold">
                            <p:stCondLst>
                              <p:cond delay="1399"/>
                            </p:stCondLst>
                            <p:childTnLst>
                              <p:par>
                                <p:cTn id="17" presetID="42" presetClass="entr" presetSubtype="0" fill="hold" nodeType="after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1000"/>
                                        <p:tgtEl>
                                          <p:spTgt spid="25"/>
                                        </p:tgtEl>
                                      </p:cBhvr>
                                    </p:animEffect>
                                    <p:anim calcmode="lin" valueType="num">
                                      <p:cBhvr>
                                        <p:cTn id="20" dur="1000" fill="hold"/>
                                        <p:tgtEl>
                                          <p:spTgt spid="25"/>
                                        </p:tgtEl>
                                        <p:attrNameLst>
                                          <p:attrName>ppt_x</p:attrName>
                                        </p:attrNameLst>
                                      </p:cBhvr>
                                      <p:tavLst>
                                        <p:tav tm="0">
                                          <p:val>
                                            <p:strVal val="#ppt_x"/>
                                          </p:val>
                                        </p:tav>
                                        <p:tav tm="100000">
                                          <p:val>
                                            <p:strVal val="#ppt_x"/>
                                          </p:val>
                                        </p:tav>
                                      </p:tavLst>
                                    </p:anim>
                                    <p:anim calcmode="lin" valueType="num">
                                      <p:cBhvr>
                                        <p:cTn id="21" dur="1000" fill="hold"/>
                                        <p:tgtEl>
                                          <p:spTgt spid="25"/>
                                        </p:tgtEl>
                                        <p:attrNameLst>
                                          <p:attrName>ppt_y</p:attrName>
                                        </p:attrNameLst>
                                      </p:cBhvr>
                                      <p:tavLst>
                                        <p:tav tm="0">
                                          <p:val>
                                            <p:strVal val="#ppt_y+.1"/>
                                          </p:val>
                                        </p:tav>
                                        <p:tav tm="100000">
                                          <p:val>
                                            <p:strVal val="#ppt_y"/>
                                          </p:val>
                                        </p:tav>
                                      </p:tavLst>
                                    </p:anim>
                                  </p:childTnLst>
                                </p:cTn>
                              </p:par>
                            </p:childTnLst>
                          </p:cTn>
                        </p:par>
                        <p:par>
                          <p:cTn id="22" fill="hold">
                            <p:stCondLst>
                              <p:cond delay="2399"/>
                            </p:stCondLst>
                            <p:childTnLst>
                              <p:par>
                                <p:cTn id="23" presetID="49" presetClass="entr" presetSubtype="0" decel="100000"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2899"/>
                            </p:stCondLst>
                            <p:childTnLst>
                              <p:par>
                                <p:cTn id="30" presetID="10" presetClass="entr" presetSubtype="0" fill="hold" grpId="0" nodeType="afterEffect">
                                  <p:stCondLst>
                                    <p:cond delay="0"/>
                                  </p:stCondLst>
                                  <p:iterate type="lt">
                                    <p:tmPct val="10000"/>
                                  </p:iterate>
                                  <p:childTnLst>
                                    <p:set>
                                      <p:cBhvr>
                                        <p:cTn id="31" dur="1" fill="hold">
                                          <p:stCondLst>
                                            <p:cond delay="0"/>
                                          </p:stCondLst>
                                        </p:cTn>
                                        <p:tgtEl>
                                          <p:spTgt spid="13"/>
                                        </p:tgtEl>
                                        <p:attrNameLst>
                                          <p:attrName>style.visibility</p:attrName>
                                        </p:attrNameLst>
                                      </p:cBhvr>
                                      <p:to>
                                        <p:strVal val="visible"/>
                                      </p:to>
                                    </p:set>
                                    <p:animEffect transition="in" filter="fade">
                                      <p:cBhvr>
                                        <p:cTn id="32" dur="500"/>
                                        <p:tgtEl>
                                          <p:spTgt spid="13"/>
                                        </p:tgtEl>
                                      </p:cBhvr>
                                    </p:animEffect>
                                  </p:childTnLst>
                                </p:cTn>
                              </p:par>
                            </p:childTnLst>
                          </p:cTn>
                        </p:par>
                        <p:par>
                          <p:cTn id="33" fill="hold">
                            <p:stCondLst>
                              <p:cond delay="3500"/>
                            </p:stCondLst>
                            <p:childTnLst>
                              <p:par>
                                <p:cTn id="34" presetID="10" presetClass="entr" presetSubtype="0" fill="hold" grpId="0" nodeType="afterEffect">
                                  <p:stCondLst>
                                    <p:cond delay="0"/>
                                  </p:stCondLst>
                                  <p:iterate type="lt">
                                    <p:tmPct val="10000"/>
                                  </p:iterate>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par>
                          <p:cTn id="37" fill="hold">
                            <p:stCondLst>
                              <p:cond delay="4250"/>
                            </p:stCondLst>
                            <p:childTnLst>
                              <p:par>
                                <p:cTn id="38" presetID="49" presetClass="entr" presetSubtype="0" decel="100000" fill="hold" grpId="0" nodeType="after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500" fill="hold"/>
                                        <p:tgtEl>
                                          <p:spTgt spid="7"/>
                                        </p:tgtEl>
                                        <p:attrNameLst>
                                          <p:attrName>ppt_w</p:attrName>
                                        </p:attrNameLst>
                                      </p:cBhvr>
                                      <p:tavLst>
                                        <p:tav tm="0">
                                          <p:val>
                                            <p:fltVal val="0"/>
                                          </p:val>
                                        </p:tav>
                                        <p:tav tm="100000">
                                          <p:val>
                                            <p:strVal val="#ppt_w"/>
                                          </p:val>
                                        </p:tav>
                                      </p:tavLst>
                                    </p:anim>
                                    <p:anim calcmode="lin" valueType="num">
                                      <p:cBhvr>
                                        <p:cTn id="41" dur="500" fill="hold"/>
                                        <p:tgtEl>
                                          <p:spTgt spid="7"/>
                                        </p:tgtEl>
                                        <p:attrNameLst>
                                          <p:attrName>ppt_h</p:attrName>
                                        </p:attrNameLst>
                                      </p:cBhvr>
                                      <p:tavLst>
                                        <p:tav tm="0">
                                          <p:val>
                                            <p:fltVal val="0"/>
                                          </p:val>
                                        </p:tav>
                                        <p:tav tm="100000">
                                          <p:val>
                                            <p:strVal val="#ppt_h"/>
                                          </p:val>
                                        </p:tav>
                                      </p:tavLst>
                                    </p:anim>
                                    <p:anim calcmode="lin" valueType="num">
                                      <p:cBhvr>
                                        <p:cTn id="42" dur="500" fill="hold"/>
                                        <p:tgtEl>
                                          <p:spTgt spid="7"/>
                                        </p:tgtEl>
                                        <p:attrNameLst>
                                          <p:attrName>style.rotation</p:attrName>
                                        </p:attrNameLst>
                                      </p:cBhvr>
                                      <p:tavLst>
                                        <p:tav tm="0">
                                          <p:val>
                                            <p:fltVal val="360"/>
                                          </p:val>
                                        </p:tav>
                                        <p:tav tm="100000">
                                          <p:val>
                                            <p:fltVal val="0"/>
                                          </p:val>
                                        </p:tav>
                                      </p:tavLst>
                                    </p:anim>
                                    <p:animEffect transition="in" filter="fade">
                                      <p:cBhvr>
                                        <p:cTn id="43" dur="500"/>
                                        <p:tgtEl>
                                          <p:spTgt spid="7"/>
                                        </p:tgtEl>
                                      </p:cBhvr>
                                    </p:animEffect>
                                  </p:childTnLst>
                                </p:cTn>
                              </p:par>
                            </p:childTnLst>
                          </p:cTn>
                        </p:par>
                        <p:par>
                          <p:cTn id="44" fill="hold">
                            <p:stCondLst>
                              <p:cond delay="4750"/>
                            </p:stCondLst>
                            <p:childTnLst>
                              <p:par>
                                <p:cTn id="45" presetID="10" presetClass="entr" presetSubtype="0" fill="hold" grpId="0" nodeType="afterEffect">
                                  <p:stCondLst>
                                    <p:cond delay="0"/>
                                  </p:stCondLst>
                                  <p:iterate type="lt">
                                    <p:tmPct val="10000"/>
                                  </p:iterate>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childTnLst>
                                </p:cTn>
                              </p:par>
                            </p:childTnLst>
                          </p:cTn>
                        </p:par>
                        <p:par>
                          <p:cTn id="48" fill="hold">
                            <p:stCondLst>
                              <p:cond delay="5349"/>
                            </p:stCondLst>
                            <p:childTnLst>
                              <p:par>
                                <p:cTn id="49" presetID="10" presetClass="entr" presetSubtype="0" fill="hold" grpId="0" nodeType="afterEffect">
                                  <p:stCondLst>
                                    <p:cond delay="0"/>
                                  </p:stCondLst>
                                  <p:iterate type="lt">
                                    <p:tmPct val="10000"/>
                                  </p:iterate>
                                  <p:childTnLst>
                                    <p:set>
                                      <p:cBhvr>
                                        <p:cTn id="50" dur="1" fill="hold">
                                          <p:stCondLst>
                                            <p:cond delay="0"/>
                                          </p:stCondLst>
                                        </p:cTn>
                                        <p:tgtEl>
                                          <p:spTgt spid="14"/>
                                        </p:tgtEl>
                                        <p:attrNameLst>
                                          <p:attrName>style.visibility</p:attrName>
                                        </p:attrNameLst>
                                      </p:cBhvr>
                                      <p:to>
                                        <p:strVal val="visible"/>
                                      </p:to>
                                    </p:set>
                                    <p:animEffect transition="in" filter="fade">
                                      <p:cBhvr>
                                        <p:cTn id="51" dur="500"/>
                                        <p:tgtEl>
                                          <p:spTgt spid="14"/>
                                        </p:tgtEl>
                                      </p:cBhvr>
                                    </p:animEffect>
                                  </p:childTnLst>
                                </p:cTn>
                              </p:par>
                            </p:childTnLst>
                          </p:cTn>
                        </p:par>
                        <p:par>
                          <p:cTn id="52" fill="hold">
                            <p:stCondLst>
                              <p:cond delay="6099"/>
                            </p:stCondLst>
                            <p:childTnLst>
                              <p:par>
                                <p:cTn id="53" presetID="49" presetClass="entr" presetSubtype="0" decel="100000" fill="hold" grpId="0" nodeType="afterEffect">
                                  <p:stCondLst>
                                    <p:cond delay="0"/>
                                  </p:stCondLst>
                                  <p:childTnLst>
                                    <p:set>
                                      <p:cBhvr>
                                        <p:cTn id="54" dur="1" fill="hold">
                                          <p:stCondLst>
                                            <p:cond delay="0"/>
                                          </p:stCondLst>
                                        </p:cTn>
                                        <p:tgtEl>
                                          <p:spTgt spid="8"/>
                                        </p:tgtEl>
                                        <p:attrNameLst>
                                          <p:attrName>style.visibility</p:attrName>
                                        </p:attrNameLst>
                                      </p:cBhvr>
                                      <p:to>
                                        <p:strVal val="visible"/>
                                      </p:to>
                                    </p:set>
                                    <p:anim calcmode="lin" valueType="num">
                                      <p:cBhvr>
                                        <p:cTn id="55" dur="500" fill="hold"/>
                                        <p:tgtEl>
                                          <p:spTgt spid="8"/>
                                        </p:tgtEl>
                                        <p:attrNameLst>
                                          <p:attrName>ppt_w</p:attrName>
                                        </p:attrNameLst>
                                      </p:cBhvr>
                                      <p:tavLst>
                                        <p:tav tm="0">
                                          <p:val>
                                            <p:fltVal val="0"/>
                                          </p:val>
                                        </p:tav>
                                        <p:tav tm="100000">
                                          <p:val>
                                            <p:strVal val="#ppt_w"/>
                                          </p:val>
                                        </p:tav>
                                      </p:tavLst>
                                    </p:anim>
                                    <p:anim calcmode="lin" valueType="num">
                                      <p:cBhvr>
                                        <p:cTn id="56" dur="500" fill="hold"/>
                                        <p:tgtEl>
                                          <p:spTgt spid="8"/>
                                        </p:tgtEl>
                                        <p:attrNameLst>
                                          <p:attrName>ppt_h</p:attrName>
                                        </p:attrNameLst>
                                      </p:cBhvr>
                                      <p:tavLst>
                                        <p:tav tm="0">
                                          <p:val>
                                            <p:fltVal val="0"/>
                                          </p:val>
                                        </p:tav>
                                        <p:tav tm="100000">
                                          <p:val>
                                            <p:strVal val="#ppt_h"/>
                                          </p:val>
                                        </p:tav>
                                      </p:tavLst>
                                    </p:anim>
                                    <p:anim calcmode="lin" valueType="num">
                                      <p:cBhvr>
                                        <p:cTn id="57" dur="500" fill="hold"/>
                                        <p:tgtEl>
                                          <p:spTgt spid="8"/>
                                        </p:tgtEl>
                                        <p:attrNameLst>
                                          <p:attrName>style.rotation</p:attrName>
                                        </p:attrNameLst>
                                      </p:cBhvr>
                                      <p:tavLst>
                                        <p:tav tm="0">
                                          <p:val>
                                            <p:fltVal val="360"/>
                                          </p:val>
                                        </p:tav>
                                        <p:tav tm="100000">
                                          <p:val>
                                            <p:fltVal val="0"/>
                                          </p:val>
                                        </p:tav>
                                      </p:tavLst>
                                    </p:anim>
                                    <p:animEffect transition="in" filter="fade">
                                      <p:cBhvr>
                                        <p:cTn id="58" dur="500"/>
                                        <p:tgtEl>
                                          <p:spTgt spid="8"/>
                                        </p:tgtEl>
                                      </p:cBhvr>
                                    </p:animEffect>
                                  </p:childTnLst>
                                </p:cTn>
                              </p:par>
                            </p:childTnLst>
                          </p:cTn>
                        </p:par>
                        <p:par>
                          <p:cTn id="59" fill="hold">
                            <p:stCondLst>
                              <p:cond delay="6599"/>
                            </p:stCondLst>
                            <p:childTnLst>
                              <p:par>
                                <p:cTn id="60" presetID="10" presetClass="entr" presetSubtype="0" fill="hold" grpId="0" nodeType="afterEffect">
                                  <p:stCondLst>
                                    <p:cond delay="0"/>
                                  </p:stCondLst>
                                  <p:iterate type="lt">
                                    <p:tmPct val="10000"/>
                                  </p:iterate>
                                  <p:childTnLst>
                                    <p:set>
                                      <p:cBhvr>
                                        <p:cTn id="61" dur="1" fill="hold">
                                          <p:stCondLst>
                                            <p:cond delay="0"/>
                                          </p:stCondLst>
                                        </p:cTn>
                                        <p:tgtEl>
                                          <p:spTgt spid="20"/>
                                        </p:tgtEl>
                                        <p:attrNameLst>
                                          <p:attrName>style.visibility</p:attrName>
                                        </p:attrNameLst>
                                      </p:cBhvr>
                                      <p:to>
                                        <p:strVal val="visible"/>
                                      </p:to>
                                    </p:set>
                                    <p:animEffect transition="in" filter="fade">
                                      <p:cBhvr>
                                        <p:cTn id="62" dur="500"/>
                                        <p:tgtEl>
                                          <p:spTgt spid="20"/>
                                        </p:tgtEl>
                                      </p:cBhvr>
                                    </p:animEffect>
                                  </p:childTnLst>
                                </p:cTn>
                              </p:par>
                            </p:childTnLst>
                          </p:cTn>
                        </p:par>
                        <p:par>
                          <p:cTn id="63" fill="hold">
                            <p:stCondLst>
                              <p:cond delay="7200"/>
                            </p:stCondLst>
                            <p:childTnLst>
                              <p:par>
                                <p:cTn id="64" presetID="10" presetClass="entr" presetSubtype="0" fill="hold" grpId="0" nodeType="afterEffect">
                                  <p:stCondLst>
                                    <p:cond delay="0"/>
                                  </p:stCondLst>
                                  <p:iterate type="lt">
                                    <p:tmPct val="10000"/>
                                  </p:iterate>
                                  <p:childTnLst>
                                    <p:set>
                                      <p:cBhvr>
                                        <p:cTn id="65" dur="1" fill="hold">
                                          <p:stCondLst>
                                            <p:cond delay="0"/>
                                          </p:stCondLst>
                                        </p:cTn>
                                        <p:tgtEl>
                                          <p:spTgt spid="19"/>
                                        </p:tgtEl>
                                        <p:attrNameLst>
                                          <p:attrName>style.visibility</p:attrName>
                                        </p:attrNameLst>
                                      </p:cBhvr>
                                      <p:to>
                                        <p:strVal val="visible"/>
                                      </p:to>
                                    </p:set>
                                    <p:animEffect transition="in" filter="fade">
                                      <p:cBhvr>
                                        <p:cTn id="66" dur="500"/>
                                        <p:tgtEl>
                                          <p:spTgt spid="19"/>
                                        </p:tgtEl>
                                      </p:cBhvr>
                                    </p:animEffect>
                                  </p:childTnLst>
                                </p:cTn>
                              </p:par>
                            </p:childTnLst>
                          </p:cTn>
                        </p:par>
                        <p:par>
                          <p:cTn id="67" fill="hold">
                            <p:stCondLst>
                              <p:cond delay="7949"/>
                            </p:stCondLst>
                            <p:childTnLst>
                              <p:par>
                                <p:cTn id="68" presetID="49" presetClass="entr" presetSubtype="0" decel="100000" fill="hold" grpId="0" nodeType="afterEffect">
                                  <p:stCondLst>
                                    <p:cond delay="0"/>
                                  </p:stCondLst>
                                  <p:childTnLst>
                                    <p:set>
                                      <p:cBhvr>
                                        <p:cTn id="69" dur="1" fill="hold">
                                          <p:stCondLst>
                                            <p:cond delay="0"/>
                                          </p:stCondLst>
                                        </p:cTn>
                                        <p:tgtEl>
                                          <p:spTgt spid="10"/>
                                        </p:tgtEl>
                                        <p:attrNameLst>
                                          <p:attrName>style.visibility</p:attrName>
                                        </p:attrNameLst>
                                      </p:cBhvr>
                                      <p:to>
                                        <p:strVal val="visible"/>
                                      </p:to>
                                    </p:set>
                                    <p:anim calcmode="lin" valueType="num">
                                      <p:cBhvr>
                                        <p:cTn id="70" dur="500" fill="hold"/>
                                        <p:tgtEl>
                                          <p:spTgt spid="10"/>
                                        </p:tgtEl>
                                        <p:attrNameLst>
                                          <p:attrName>ppt_w</p:attrName>
                                        </p:attrNameLst>
                                      </p:cBhvr>
                                      <p:tavLst>
                                        <p:tav tm="0">
                                          <p:val>
                                            <p:fltVal val="0"/>
                                          </p:val>
                                        </p:tav>
                                        <p:tav tm="100000">
                                          <p:val>
                                            <p:strVal val="#ppt_w"/>
                                          </p:val>
                                        </p:tav>
                                      </p:tavLst>
                                    </p:anim>
                                    <p:anim calcmode="lin" valueType="num">
                                      <p:cBhvr>
                                        <p:cTn id="71" dur="500" fill="hold"/>
                                        <p:tgtEl>
                                          <p:spTgt spid="10"/>
                                        </p:tgtEl>
                                        <p:attrNameLst>
                                          <p:attrName>ppt_h</p:attrName>
                                        </p:attrNameLst>
                                      </p:cBhvr>
                                      <p:tavLst>
                                        <p:tav tm="0">
                                          <p:val>
                                            <p:fltVal val="0"/>
                                          </p:val>
                                        </p:tav>
                                        <p:tav tm="100000">
                                          <p:val>
                                            <p:strVal val="#ppt_h"/>
                                          </p:val>
                                        </p:tav>
                                      </p:tavLst>
                                    </p:anim>
                                    <p:anim calcmode="lin" valueType="num">
                                      <p:cBhvr>
                                        <p:cTn id="72" dur="500" fill="hold"/>
                                        <p:tgtEl>
                                          <p:spTgt spid="10"/>
                                        </p:tgtEl>
                                        <p:attrNameLst>
                                          <p:attrName>style.rotation</p:attrName>
                                        </p:attrNameLst>
                                      </p:cBhvr>
                                      <p:tavLst>
                                        <p:tav tm="0">
                                          <p:val>
                                            <p:fltVal val="360"/>
                                          </p:val>
                                        </p:tav>
                                        <p:tav tm="100000">
                                          <p:val>
                                            <p:fltVal val="0"/>
                                          </p:val>
                                        </p:tav>
                                      </p:tavLst>
                                    </p:anim>
                                    <p:animEffect transition="in" filter="fade">
                                      <p:cBhvr>
                                        <p:cTn id="73" dur="500"/>
                                        <p:tgtEl>
                                          <p:spTgt spid="10"/>
                                        </p:tgtEl>
                                      </p:cBhvr>
                                    </p:animEffect>
                                  </p:childTnLst>
                                </p:cTn>
                              </p:par>
                            </p:childTnLst>
                          </p:cTn>
                        </p:par>
                        <p:par>
                          <p:cTn id="74" fill="hold">
                            <p:stCondLst>
                              <p:cond delay="8449"/>
                            </p:stCondLst>
                            <p:childTnLst>
                              <p:par>
                                <p:cTn id="75" presetID="10" presetClass="entr" presetSubtype="0" fill="hold" grpId="0" nodeType="afterEffect">
                                  <p:stCondLst>
                                    <p:cond delay="0"/>
                                  </p:stCondLst>
                                  <p:iterate type="lt">
                                    <p:tmPct val="10000"/>
                                  </p:iterate>
                                  <p:childTnLst>
                                    <p:set>
                                      <p:cBhvr>
                                        <p:cTn id="76" dur="1" fill="hold">
                                          <p:stCondLst>
                                            <p:cond delay="0"/>
                                          </p:stCondLst>
                                        </p:cTn>
                                        <p:tgtEl>
                                          <p:spTgt spid="22"/>
                                        </p:tgtEl>
                                        <p:attrNameLst>
                                          <p:attrName>style.visibility</p:attrName>
                                        </p:attrNameLst>
                                      </p:cBhvr>
                                      <p:to>
                                        <p:strVal val="visible"/>
                                      </p:to>
                                    </p:set>
                                    <p:animEffect transition="in" filter="fade">
                                      <p:cBhvr>
                                        <p:cTn id="77" dur="500"/>
                                        <p:tgtEl>
                                          <p:spTgt spid="22"/>
                                        </p:tgtEl>
                                      </p:cBhvr>
                                    </p:animEffect>
                                  </p:childTnLst>
                                </p:cTn>
                              </p:par>
                            </p:childTnLst>
                          </p:cTn>
                        </p:par>
                        <p:par>
                          <p:cTn id="78" fill="hold">
                            <p:stCondLst>
                              <p:cond delay="9050"/>
                            </p:stCondLst>
                            <p:childTnLst>
                              <p:par>
                                <p:cTn id="79" presetID="49" presetClass="entr" presetSubtype="0" decel="100000" fill="hold" grpId="0" nodeType="afterEffect">
                                  <p:stCondLst>
                                    <p:cond delay="0"/>
                                  </p:stCondLst>
                                  <p:childTnLst>
                                    <p:set>
                                      <p:cBhvr>
                                        <p:cTn id="80" dur="1" fill="hold">
                                          <p:stCondLst>
                                            <p:cond delay="0"/>
                                          </p:stCondLst>
                                        </p:cTn>
                                        <p:tgtEl>
                                          <p:spTgt spid="11"/>
                                        </p:tgtEl>
                                        <p:attrNameLst>
                                          <p:attrName>style.visibility</p:attrName>
                                        </p:attrNameLst>
                                      </p:cBhvr>
                                      <p:to>
                                        <p:strVal val="visible"/>
                                      </p:to>
                                    </p:set>
                                    <p:anim calcmode="lin" valueType="num">
                                      <p:cBhvr>
                                        <p:cTn id="81" dur="500" fill="hold"/>
                                        <p:tgtEl>
                                          <p:spTgt spid="11"/>
                                        </p:tgtEl>
                                        <p:attrNameLst>
                                          <p:attrName>ppt_w</p:attrName>
                                        </p:attrNameLst>
                                      </p:cBhvr>
                                      <p:tavLst>
                                        <p:tav tm="0">
                                          <p:val>
                                            <p:fltVal val="0"/>
                                          </p:val>
                                        </p:tav>
                                        <p:tav tm="100000">
                                          <p:val>
                                            <p:strVal val="#ppt_w"/>
                                          </p:val>
                                        </p:tav>
                                      </p:tavLst>
                                    </p:anim>
                                    <p:anim calcmode="lin" valueType="num">
                                      <p:cBhvr>
                                        <p:cTn id="82" dur="500" fill="hold"/>
                                        <p:tgtEl>
                                          <p:spTgt spid="11"/>
                                        </p:tgtEl>
                                        <p:attrNameLst>
                                          <p:attrName>ppt_h</p:attrName>
                                        </p:attrNameLst>
                                      </p:cBhvr>
                                      <p:tavLst>
                                        <p:tav tm="0">
                                          <p:val>
                                            <p:fltVal val="0"/>
                                          </p:val>
                                        </p:tav>
                                        <p:tav tm="100000">
                                          <p:val>
                                            <p:strVal val="#ppt_h"/>
                                          </p:val>
                                        </p:tav>
                                      </p:tavLst>
                                    </p:anim>
                                    <p:anim calcmode="lin" valueType="num">
                                      <p:cBhvr>
                                        <p:cTn id="83" dur="500" fill="hold"/>
                                        <p:tgtEl>
                                          <p:spTgt spid="11"/>
                                        </p:tgtEl>
                                        <p:attrNameLst>
                                          <p:attrName>style.rotation</p:attrName>
                                        </p:attrNameLst>
                                      </p:cBhvr>
                                      <p:tavLst>
                                        <p:tav tm="0">
                                          <p:val>
                                            <p:fltVal val="360"/>
                                          </p:val>
                                        </p:tav>
                                        <p:tav tm="100000">
                                          <p:val>
                                            <p:fltVal val="0"/>
                                          </p:val>
                                        </p:tav>
                                      </p:tavLst>
                                    </p:anim>
                                    <p:animEffect transition="in" filter="fade">
                                      <p:cBhvr>
                                        <p:cTn id="84" dur="500"/>
                                        <p:tgtEl>
                                          <p:spTgt spid="11"/>
                                        </p:tgtEl>
                                      </p:cBhvr>
                                    </p:animEffect>
                                  </p:childTnLst>
                                </p:cTn>
                              </p:par>
                            </p:childTnLst>
                          </p:cTn>
                        </p:par>
                        <p:par>
                          <p:cTn id="85" fill="hold">
                            <p:stCondLst>
                              <p:cond delay="9550"/>
                            </p:stCondLst>
                            <p:childTnLst>
                              <p:par>
                                <p:cTn id="86" presetID="10" presetClass="entr" presetSubtype="0" fill="hold" grpId="0" nodeType="afterEffect">
                                  <p:stCondLst>
                                    <p:cond delay="0"/>
                                  </p:stCondLst>
                                  <p:iterate type="lt">
                                    <p:tmPct val="10000"/>
                                  </p:iterate>
                                  <p:childTnLst>
                                    <p:set>
                                      <p:cBhvr>
                                        <p:cTn id="87" dur="1" fill="hold">
                                          <p:stCondLst>
                                            <p:cond delay="0"/>
                                          </p:stCondLst>
                                        </p:cTn>
                                        <p:tgtEl>
                                          <p:spTgt spid="24"/>
                                        </p:tgtEl>
                                        <p:attrNameLst>
                                          <p:attrName>style.visibility</p:attrName>
                                        </p:attrNameLst>
                                      </p:cBhvr>
                                      <p:to>
                                        <p:strVal val="visible"/>
                                      </p:to>
                                    </p:set>
                                    <p:animEffect transition="in" filter="fade">
                                      <p:cBhvr>
                                        <p:cTn id="88" dur="500"/>
                                        <p:tgtEl>
                                          <p:spTgt spid="24"/>
                                        </p:tgtEl>
                                      </p:cBhvr>
                                    </p:animEffect>
                                  </p:childTnLst>
                                </p:cTn>
                              </p:par>
                            </p:childTnLst>
                          </p:cTn>
                        </p:par>
                        <p:par>
                          <p:cTn id="89" fill="hold">
                            <p:stCondLst>
                              <p:cond delay="10149"/>
                            </p:stCondLst>
                            <p:childTnLst>
                              <p:par>
                                <p:cTn id="90" presetID="10" presetClass="entr" presetSubtype="0" fill="hold" grpId="0" nodeType="afterEffect">
                                  <p:stCondLst>
                                    <p:cond delay="0"/>
                                  </p:stCondLst>
                                  <p:iterate type="lt">
                                    <p:tmPct val="10000"/>
                                  </p:iterate>
                                  <p:childTnLst>
                                    <p:set>
                                      <p:cBhvr>
                                        <p:cTn id="91" dur="1" fill="hold">
                                          <p:stCondLst>
                                            <p:cond delay="0"/>
                                          </p:stCondLst>
                                        </p:cTn>
                                        <p:tgtEl>
                                          <p:spTgt spid="23"/>
                                        </p:tgtEl>
                                        <p:attrNameLst>
                                          <p:attrName>style.visibility</p:attrName>
                                        </p:attrNameLst>
                                      </p:cBhvr>
                                      <p:to>
                                        <p:strVal val="visible"/>
                                      </p:to>
                                    </p:set>
                                    <p:animEffect transition="in" filter="fade">
                                      <p:cBhvr>
                                        <p:cTn id="92" dur="500"/>
                                        <p:tgtEl>
                                          <p:spTgt spid="23"/>
                                        </p:tgtEl>
                                      </p:cBhvr>
                                    </p:animEffect>
                                  </p:childTnLst>
                                </p:cTn>
                              </p:par>
                            </p:childTnLst>
                          </p:cTn>
                        </p:par>
                        <p:par>
                          <p:cTn id="93" fill="hold">
                            <p:stCondLst>
                              <p:cond delay="10899"/>
                            </p:stCondLst>
                            <p:childTnLst>
                              <p:par>
                                <p:cTn id="94" presetID="10" presetClass="entr" presetSubtype="0" fill="hold" grpId="0" nodeType="afterEffect">
                                  <p:stCondLst>
                                    <p:cond delay="0"/>
                                  </p:stCondLst>
                                  <p:iterate type="lt">
                                    <p:tmPct val="10000"/>
                                  </p:iterate>
                                  <p:childTnLst>
                                    <p:set>
                                      <p:cBhvr>
                                        <p:cTn id="95" dur="1" fill="hold">
                                          <p:stCondLst>
                                            <p:cond delay="0"/>
                                          </p:stCondLst>
                                        </p:cTn>
                                        <p:tgtEl>
                                          <p:spTgt spid="28"/>
                                        </p:tgtEl>
                                        <p:attrNameLst>
                                          <p:attrName>style.visibility</p:attrName>
                                        </p:attrNameLst>
                                      </p:cBhvr>
                                      <p:to>
                                        <p:strVal val="visible"/>
                                      </p:to>
                                    </p:set>
                                    <p:animEffect transition="in" filter="fade">
                                      <p:cBhvr>
                                        <p:cTn id="96"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P spid="6" grpId="0" animBg="1"/>
      <p:bldP spid="7" grpId="0" animBg="1"/>
      <p:bldP spid="8" grpId="0" animBg="1"/>
      <p:bldP spid="10" grpId="0" animBg="1"/>
      <p:bldP spid="11" grpId="0" animBg="1"/>
      <p:bldP spid="12" grpId="0"/>
      <p:bldP spid="13" grpId="0"/>
      <p:bldP spid="14" grpId="0"/>
      <p:bldP spid="18" grpId="0"/>
      <p:bldP spid="19" grpId="0"/>
      <p:bldP spid="20" grpId="0"/>
      <p:bldP spid="22" grpId="0"/>
      <p:bldP spid="23" grpId="0"/>
      <p:bldP spid="24" grpId="0"/>
      <p:bldP spid="2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 xmlns:a16="http://schemas.microsoft.com/office/drawing/2014/main" id="{0D62F7F6-4101-4D15-8730-1F42FAF971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911" y="-10461"/>
            <a:ext cx="9144000" cy="5145024"/>
          </a:xfrm>
          <a:prstGeom prst="rect">
            <a:avLst/>
          </a:prstGeom>
        </p:spPr>
      </p:pic>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91880" y="1348407"/>
            <a:ext cx="1835150" cy="854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3034002" y="2202482"/>
            <a:ext cx="3048173" cy="523220"/>
          </a:xfrm>
          <a:prstGeom prst="rect">
            <a:avLst/>
          </a:prstGeom>
          <a:noFill/>
        </p:spPr>
        <p:txBody>
          <a:bodyPr wrap="square" rtlCol="0">
            <a:spAutoFit/>
          </a:bodyPr>
          <a:lstStyle/>
          <a:p>
            <a:r>
              <a:rPr lang="zh-CN" altLang="en-US" sz="2800" dirty="0" smtClean="0"/>
              <a:t> 队伍</a:t>
            </a:r>
            <a:r>
              <a:rPr lang="zh-CN" altLang="en-US" sz="2800" dirty="0"/>
              <a:t>成员与组织</a:t>
            </a:r>
          </a:p>
        </p:txBody>
      </p:sp>
      <p:sp>
        <p:nvSpPr>
          <p:cNvPr id="10" name="TextBox 9"/>
          <p:cNvSpPr txBox="1"/>
          <p:nvPr/>
        </p:nvSpPr>
        <p:spPr>
          <a:xfrm>
            <a:off x="1763688" y="3040596"/>
            <a:ext cx="5940660" cy="369332"/>
          </a:xfrm>
          <a:prstGeom prst="rect">
            <a:avLst/>
          </a:prstGeom>
          <a:noFill/>
        </p:spPr>
        <p:txBody>
          <a:bodyPr wrap="square" rtlCol="0">
            <a:spAutoFit/>
          </a:bodyPr>
          <a:lstStyle/>
          <a:p>
            <a:r>
              <a:rPr lang="zh-CN" altLang="en-US" dirty="0" smtClean="0"/>
              <a:t>主要</a:t>
            </a:r>
            <a:r>
              <a:rPr lang="zh-CN" altLang="en-US" dirty="0"/>
              <a:t>成员：邓晓瑜、陈慧心、陈银英、黄宇婷、陈忻如 </a:t>
            </a:r>
          </a:p>
        </p:txBody>
      </p:sp>
    </p:spTree>
    <p:extLst>
      <p:ext uri="{BB962C8B-B14F-4D97-AF65-F5344CB8AC3E}">
        <p14:creationId xmlns:p14="http://schemas.microsoft.com/office/powerpoint/2010/main" val="2099707806"/>
      </p:ext>
    </p:extLst>
  </p:cSld>
  <p:clrMapOvr>
    <a:masterClrMapping/>
  </p:clrMapOvr>
  <p:transition spd="slow" advClick="0" advTm="0">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a:xfrm>
            <a:off x="531813" y="254000"/>
            <a:ext cx="1655762" cy="325438"/>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fontAlgn="auto"/>
            <a:r>
              <a:rPr lang="zh-CN" altLang="en-US" noProof="1"/>
              <a:t>分工与安排</a:t>
            </a:r>
          </a:p>
        </p:txBody>
      </p:sp>
      <p:graphicFrame>
        <p:nvGraphicFramePr>
          <p:cNvPr id="12" name="表格 11"/>
          <p:cNvGraphicFramePr/>
          <p:nvPr>
            <p:custDataLst>
              <p:tags r:id="rId1"/>
            </p:custDataLst>
            <p:extLst>
              <p:ext uri="{D42A27DB-BD31-4B8C-83A1-F6EECF244321}">
                <p14:modId xmlns:p14="http://schemas.microsoft.com/office/powerpoint/2010/main" val="2183723112"/>
              </p:ext>
            </p:extLst>
          </p:nvPr>
        </p:nvGraphicFramePr>
        <p:xfrm>
          <a:off x="1363663" y="844550"/>
          <a:ext cx="6310312" cy="4114800"/>
        </p:xfrm>
        <a:graphic>
          <a:graphicData uri="http://schemas.openxmlformats.org/drawingml/2006/table">
            <a:tbl>
              <a:tblPr firstRow="1" bandRow="1">
                <a:tableStyleId>{5C22544A-7EE6-4342-B048-85BDC9FD1C3A}</a:tableStyleId>
              </a:tblPr>
              <a:tblGrid>
                <a:gridCol w="1577578"/>
                <a:gridCol w="1577578"/>
                <a:gridCol w="1577578"/>
                <a:gridCol w="1577578"/>
              </a:tblGrid>
              <a:tr h="274320">
                <a:tc>
                  <a:txBody>
                    <a:bodyPr/>
                    <a:lstStyle/>
                    <a:p>
                      <a:pPr indent="0" algn="ctr">
                        <a:buNone/>
                      </a:pPr>
                      <a:r>
                        <a:rPr lang="en-US" sz="1800" b="1" dirty="0" err="1">
                          <a:latin typeface="微软雅黑" panose="020B0503020204020204" pitchFamily="34" charset="-122"/>
                          <a:ea typeface="微软雅黑" panose="020B0503020204020204" pitchFamily="34" charset="-122"/>
                          <a:cs typeface="微软雅黑" panose="020B0503020204020204" pitchFamily="34" charset="-122"/>
                        </a:rPr>
                        <a:t>时间</a:t>
                      </a:r>
                      <a:endParaRPr lang="en-US" altLang="en-US" sz="1800" b="1" dirty="0">
                        <a:latin typeface="微软雅黑" panose="020B0503020204020204" pitchFamily="34" charset="-122"/>
                        <a:ea typeface="微软雅黑" panose="020B0503020204020204" pitchFamily="34" charset="-122"/>
                        <a:cs typeface="微软雅黑" panose="020B0503020204020204" pitchFamily="34" charset="-122"/>
                      </a:endParaRPr>
                    </a:p>
                  </a:txBody>
                  <a:tcPr marL="68590" marR="68590" marT="0" marB="0"/>
                </a:tc>
                <a:tc>
                  <a:txBody>
                    <a:bodyPr/>
                    <a:lstStyle/>
                    <a:p>
                      <a:pPr indent="0" algn="ctr">
                        <a:buNone/>
                      </a:pPr>
                      <a:r>
                        <a:rPr lang="en-US" sz="1800" b="1">
                          <a:latin typeface="微软雅黑" panose="020B0503020204020204" pitchFamily="34" charset="-122"/>
                          <a:ea typeface="微软雅黑" panose="020B0503020204020204" pitchFamily="34" charset="-122"/>
                          <a:cs typeface="微软雅黑" panose="020B0503020204020204" pitchFamily="34" charset="-122"/>
                        </a:rPr>
                        <a:t>内容</a:t>
                      </a:r>
                      <a:endParaRPr lang="en-US" altLang="en-US" sz="1800" b="1">
                        <a:latin typeface="微软雅黑" panose="020B0503020204020204" pitchFamily="34" charset="-122"/>
                        <a:ea typeface="微软雅黑" panose="020B0503020204020204" pitchFamily="34" charset="-122"/>
                        <a:cs typeface="微软雅黑" panose="020B0503020204020204" pitchFamily="34" charset="-122"/>
                      </a:endParaRPr>
                    </a:p>
                  </a:txBody>
                  <a:tcPr marL="68590" marR="68590" marT="0" marB="0"/>
                </a:tc>
                <a:tc>
                  <a:txBody>
                    <a:bodyPr/>
                    <a:lstStyle/>
                    <a:p>
                      <a:pPr indent="0" algn="ctr">
                        <a:buNone/>
                      </a:pPr>
                      <a:r>
                        <a:rPr lang="en-US" sz="1800" b="1">
                          <a:latin typeface="微软雅黑" panose="020B0503020204020204" pitchFamily="34" charset="-122"/>
                          <a:ea typeface="微软雅黑" panose="020B0503020204020204" pitchFamily="34" charset="-122"/>
                          <a:cs typeface="微软雅黑" panose="020B0503020204020204" pitchFamily="34" charset="-122"/>
                        </a:rPr>
                        <a:t>人员安排</a:t>
                      </a:r>
                      <a:endParaRPr lang="en-US" altLang="en-US" sz="1800" b="1">
                        <a:latin typeface="微软雅黑" panose="020B0503020204020204" pitchFamily="34" charset="-122"/>
                        <a:ea typeface="微软雅黑" panose="020B0503020204020204" pitchFamily="34" charset="-122"/>
                        <a:cs typeface="微软雅黑" panose="020B0503020204020204" pitchFamily="34" charset="-122"/>
                      </a:endParaRPr>
                    </a:p>
                  </a:txBody>
                  <a:tcPr marL="68590" marR="68590" marT="0" marB="0"/>
                </a:tc>
                <a:tc>
                  <a:txBody>
                    <a:bodyPr/>
                    <a:lstStyle/>
                    <a:p>
                      <a:pPr indent="0" algn="ctr">
                        <a:buNone/>
                      </a:pPr>
                      <a:r>
                        <a:rPr lang="en-US" sz="1800" b="1">
                          <a:latin typeface="微软雅黑" panose="020B0503020204020204" pitchFamily="34" charset="-122"/>
                          <a:ea typeface="微软雅黑" panose="020B0503020204020204" pitchFamily="34" charset="-122"/>
                          <a:cs typeface="微软雅黑" panose="020B0503020204020204" pitchFamily="34" charset="-122"/>
                        </a:rPr>
                        <a:t>备注</a:t>
                      </a:r>
                      <a:endParaRPr lang="en-US" altLang="en-US" sz="1800" b="1">
                        <a:latin typeface="微软雅黑" panose="020B0503020204020204" pitchFamily="34" charset="-122"/>
                        <a:ea typeface="微软雅黑" panose="020B0503020204020204" pitchFamily="34" charset="-122"/>
                        <a:cs typeface="微软雅黑" panose="020B0503020204020204" pitchFamily="34" charset="-122"/>
                      </a:endParaRPr>
                    </a:p>
                  </a:txBody>
                  <a:tcPr marL="68590" marR="68590" marT="0" marB="0"/>
                </a:tc>
              </a:tr>
              <a:tr h="365760">
                <a:tc rowSpan="4">
                  <a:txBody>
                    <a:bodyPr/>
                    <a:lstStyle/>
                    <a:p>
                      <a:pPr indent="0" algn="ctr">
                        <a:buNone/>
                      </a:pPr>
                      <a:endParaRPr lang="en-US" sz="1000" b="0">
                        <a:latin typeface="宋体" panose="02010600030101010101" pitchFamily="2" charset="-122"/>
                        <a:ea typeface="宋体" panose="02010600030101010101" pitchFamily="2" charset="-122"/>
                        <a:cs typeface="宋体" panose="02010600030101010101" pitchFamily="2" charset="-122"/>
                      </a:endParaRPr>
                    </a:p>
                    <a:p>
                      <a:pPr indent="0" algn="ctr">
                        <a:buNone/>
                      </a:pPr>
                      <a:endParaRPr lang="en-US" sz="1000" b="0">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 </a:t>
                      </a:r>
                      <a:r>
                        <a:rPr lang="en-US" sz="1400" b="1">
                          <a:latin typeface="宋体" panose="02010600030101010101" pitchFamily="2" charset="-122"/>
                          <a:ea typeface="宋体" panose="02010600030101010101" pitchFamily="2" charset="-122"/>
                          <a:cs typeface="宋体" panose="02010600030101010101" pitchFamily="2" charset="-122"/>
                        </a:rPr>
                        <a:t>前期</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对实践地点进行一系列调查</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邓晓瑜、陈慧心</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查阅相关资料</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r>
              <a:tr h="182880">
                <a:tc vMerge="1">
                  <a:txBody>
                    <a:bodyPr/>
                    <a:lstStyle/>
                    <a:p>
                      <a:endParaRPr lang="zh-CN"/>
                    </a:p>
                  </a:txBody>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进行路线调查与规划</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zh-CN" altLang="en-US" sz="1200" b="0" dirty="0" smtClean="0">
                          <a:latin typeface="宋体" panose="02010600030101010101" pitchFamily="2" charset="-122"/>
                          <a:ea typeface="宋体" panose="02010600030101010101" pitchFamily="2" charset="-122"/>
                          <a:cs typeface="宋体" panose="02010600030101010101" pitchFamily="2" charset="-122"/>
                        </a:rPr>
                        <a:t>陈忻如</a:t>
                      </a:r>
                      <a:endParaRPr lang="en-US" altLang="en-US" sz="1200" b="0" dirty="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Calibri" panose="020F0502020204030204" pitchFamily="34" charset="0"/>
                          <a:cs typeface="Calibri" panose="020F0502020204030204" pitchFamily="34" charset="0"/>
                        </a:rPr>
                        <a:t> </a:t>
                      </a:r>
                      <a:endParaRPr lang="en-US" altLang="en-US" sz="1200" b="0">
                        <a:latin typeface="Calibri" panose="020F0502020204030204" pitchFamily="34" charset="0"/>
                        <a:ea typeface="Calibri" panose="020F0502020204030204" pitchFamily="34" charset="0"/>
                        <a:cs typeface="Calibri" panose="020F0502020204030204" pitchFamily="34" charset="0"/>
                      </a:endParaRPr>
                    </a:p>
                  </a:txBody>
                  <a:tcPr marL="68590" marR="68590" marT="0" marB="0"/>
                </a:tc>
              </a:tr>
              <a:tr h="365760">
                <a:tc vMerge="1">
                  <a:txBody>
                    <a:bodyPr/>
                    <a:lstStyle/>
                    <a:p>
                      <a:endParaRPr lang="zh-CN"/>
                    </a:p>
                  </a:txBody>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进行分工与安排实践时间安排</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陈银英</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Calibri" panose="020F0502020204030204" pitchFamily="34" charset="0"/>
                          <a:cs typeface="Calibri" panose="020F0502020204030204" pitchFamily="34" charset="0"/>
                        </a:rPr>
                        <a:t> </a:t>
                      </a:r>
                      <a:endParaRPr lang="en-US" altLang="en-US" sz="1200" b="0">
                        <a:latin typeface="Calibri" panose="020F0502020204030204" pitchFamily="34" charset="0"/>
                        <a:ea typeface="Calibri" panose="020F0502020204030204" pitchFamily="34" charset="0"/>
                        <a:cs typeface="Calibri" panose="020F0502020204030204" pitchFamily="34" charset="0"/>
                      </a:endParaRPr>
                    </a:p>
                  </a:txBody>
                  <a:tcPr marL="68590" marR="68590" marT="0" marB="0"/>
                </a:tc>
              </a:tr>
              <a:tr h="182880">
                <a:tc vMerge="1">
                  <a:txBody>
                    <a:bodyPr/>
                    <a:lstStyle/>
                    <a:p>
                      <a:endParaRPr lang="zh-CN"/>
                    </a:p>
                  </a:txBody>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制作问卷</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黄宇婷</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Calibri" panose="020F0502020204030204" pitchFamily="34" charset="0"/>
                          <a:cs typeface="Calibri" panose="020F0502020204030204" pitchFamily="34" charset="0"/>
                        </a:rPr>
                        <a:t> </a:t>
                      </a:r>
                      <a:endParaRPr lang="en-US" altLang="en-US" sz="1200" b="0">
                        <a:latin typeface="Calibri" panose="020F0502020204030204" pitchFamily="34" charset="0"/>
                        <a:ea typeface="Calibri" panose="020F0502020204030204" pitchFamily="34" charset="0"/>
                        <a:cs typeface="Calibri" panose="020F0502020204030204" pitchFamily="34" charset="0"/>
                      </a:endParaRPr>
                    </a:p>
                  </a:txBody>
                  <a:tcPr marL="68590" marR="68590" marT="0" marB="0"/>
                </a:tc>
              </a:tr>
              <a:tr h="182880">
                <a:tc rowSpan="4">
                  <a:txBody>
                    <a:bodyPr/>
                    <a:lstStyle/>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  </a:t>
                      </a:r>
                    </a:p>
                    <a:p>
                      <a:pPr indent="0" algn="ctr">
                        <a:buNone/>
                      </a:pPr>
                      <a:endParaRPr lang="en-US" sz="1000" b="0">
                        <a:latin typeface="宋体" panose="02010600030101010101" pitchFamily="2" charset="-122"/>
                        <a:ea typeface="宋体" panose="02010600030101010101" pitchFamily="2" charset="-122"/>
                        <a:cs typeface="宋体" panose="02010600030101010101" pitchFamily="2" charset="-122"/>
                      </a:endParaRPr>
                    </a:p>
                    <a:p>
                      <a:pPr indent="0" algn="ctr">
                        <a:buNone/>
                      </a:pPr>
                      <a:endParaRPr lang="en-US" sz="1000" b="0">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1400" b="1">
                          <a:latin typeface="宋体" panose="02010600030101010101" pitchFamily="2" charset="-122"/>
                          <a:ea typeface="宋体" panose="02010600030101010101" pitchFamily="2" charset="-122"/>
                          <a:cs typeface="宋体" panose="02010600030101010101" pitchFamily="2" charset="-122"/>
                        </a:rPr>
                        <a:t>中期</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分地点进行美食调研</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陈慧心、陈银英</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Calibri" panose="020F0502020204030204" pitchFamily="34" charset="0"/>
                          <a:cs typeface="Calibri" panose="020F0502020204030204" pitchFamily="34" charset="0"/>
                        </a:rPr>
                        <a:t> </a:t>
                      </a:r>
                      <a:endParaRPr lang="en-US" altLang="en-US" sz="1200" b="0">
                        <a:latin typeface="Calibri" panose="020F0502020204030204" pitchFamily="34" charset="0"/>
                        <a:ea typeface="Calibri" panose="020F0502020204030204" pitchFamily="34" charset="0"/>
                        <a:cs typeface="Calibri" panose="020F0502020204030204" pitchFamily="34" charset="0"/>
                      </a:endParaRPr>
                    </a:p>
                  </a:txBody>
                  <a:tcPr marL="68590" marR="68590" marT="0" marB="0"/>
                </a:tc>
              </a:tr>
              <a:tr h="548640">
                <a:tc vMerge="1">
                  <a:txBody>
                    <a:bodyPr/>
                    <a:lstStyle/>
                    <a:p>
                      <a:endParaRPr lang="zh-CN"/>
                    </a:p>
                  </a:txBody>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搜罗当地的美食，用照片记录当地美食文化。</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邓晓瑜、陈慧心</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Calibri" panose="020F0502020204030204" pitchFamily="34" charset="0"/>
                          <a:cs typeface="Calibri" panose="020F0502020204030204" pitchFamily="34" charset="0"/>
                        </a:rPr>
                        <a:t> </a:t>
                      </a:r>
                      <a:endParaRPr lang="en-US" altLang="en-US" sz="1200" b="0">
                        <a:latin typeface="Calibri" panose="020F0502020204030204" pitchFamily="34" charset="0"/>
                        <a:ea typeface="Calibri" panose="020F0502020204030204" pitchFamily="34" charset="0"/>
                        <a:cs typeface="Calibri" panose="020F0502020204030204" pitchFamily="34" charset="0"/>
                      </a:endParaRPr>
                    </a:p>
                  </a:txBody>
                  <a:tcPr marL="68590" marR="68590" marT="0" marB="0"/>
                </a:tc>
              </a:tr>
              <a:tr h="365760">
                <a:tc vMerge="1">
                  <a:txBody>
                    <a:bodyPr/>
                    <a:lstStyle/>
                    <a:p>
                      <a:endParaRPr lang="zh-CN"/>
                    </a:p>
                  </a:txBody>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调查与了解当地的风土人情与饮食文化</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陈银英、黄宇婷</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Calibri" panose="020F0502020204030204" pitchFamily="34" charset="0"/>
                          <a:cs typeface="Calibri" panose="020F0502020204030204" pitchFamily="34" charset="0"/>
                        </a:rPr>
                        <a:t> </a:t>
                      </a:r>
                      <a:endParaRPr lang="en-US" altLang="en-US" sz="1200" b="0">
                        <a:latin typeface="Calibri" panose="020F0502020204030204" pitchFamily="34" charset="0"/>
                        <a:ea typeface="Calibri" panose="020F0502020204030204" pitchFamily="34" charset="0"/>
                        <a:cs typeface="Calibri" panose="020F0502020204030204" pitchFamily="34" charset="0"/>
                      </a:endParaRPr>
                    </a:p>
                  </a:txBody>
                  <a:tcPr marL="68590" marR="68590" marT="0" marB="0"/>
                </a:tc>
              </a:tr>
              <a:tr h="365760">
                <a:tc vMerge="1">
                  <a:txBody>
                    <a:bodyPr/>
                    <a:lstStyle/>
                    <a:p>
                      <a:endParaRPr lang="zh-CN"/>
                    </a:p>
                  </a:txBody>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线上与线下的问卷调查</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zh-CN" altLang="en-US" sz="1200" b="0" dirty="0" smtClean="0">
                          <a:latin typeface="宋体" panose="02010600030101010101" pitchFamily="2" charset="-122"/>
                          <a:ea typeface="宋体" panose="02010600030101010101" pitchFamily="2" charset="-122"/>
                          <a:cs typeface="宋体" panose="02010600030101010101" pitchFamily="2" charset="-122"/>
                        </a:rPr>
                        <a:t>陈忻如</a:t>
                      </a:r>
                      <a:r>
                        <a:rPr lang="en-US" sz="1200" b="0" dirty="0" smtClean="0">
                          <a:latin typeface="宋体" panose="02010600030101010101" pitchFamily="2" charset="-122"/>
                          <a:ea typeface="宋体" panose="02010600030101010101" pitchFamily="2" charset="-122"/>
                          <a:cs typeface="宋体" panose="02010600030101010101" pitchFamily="2" charset="-122"/>
                        </a:rPr>
                        <a:t>、</a:t>
                      </a:r>
                      <a:r>
                        <a:rPr lang="en-US" sz="1200" b="0" dirty="0" err="1">
                          <a:latin typeface="宋体" panose="02010600030101010101" pitchFamily="2" charset="-122"/>
                          <a:ea typeface="宋体" panose="02010600030101010101" pitchFamily="2" charset="-122"/>
                          <a:cs typeface="宋体" panose="02010600030101010101" pitchFamily="2" charset="-122"/>
                        </a:rPr>
                        <a:t>黄宇婷</a:t>
                      </a:r>
                      <a:endParaRPr lang="en-US" altLang="en-US" sz="1200" b="0" dirty="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Calibri" panose="020F0502020204030204" pitchFamily="34" charset="0"/>
                          <a:cs typeface="Calibri" panose="020F0502020204030204" pitchFamily="34" charset="0"/>
                        </a:rPr>
                        <a:t> </a:t>
                      </a:r>
                      <a:endParaRPr lang="en-US" altLang="en-US" sz="1200" b="0">
                        <a:latin typeface="Calibri" panose="020F0502020204030204" pitchFamily="34" charset="0"/>
                        <a:ea typeface="Calibri" panose="020F0502020204030204" pitchFamily="34" charset="0"/>
                        <a:cs typeface="Calibri" panose="020F0502020204030204" pitchFamily="34" charset="0"/>
                      </a:endParaRPr>
                    </a:p>
                  </a:txBody>
                  <a:tcPr marL="68590" marR="68590" marT="0" marB="0"/>
                </a:tc>
              </a:tr>
              <a:tr h="365760">
                <a:tc rowSpan="4">
                  <a:txBody>
                    <a:bodyPr/>
                    <a:lstStyle/>
                    <a:p>
                      <a:pPr indent="0" algn="ctr">
                        <a:buNone/>
                      </a:pPr>
                      <a:r>
                        <a:rPr lang="en-US" sz="1000" b="0">
                          <a:latin typeface="宋体" panose="02010600030101010101" pitchFamily="2" charset="-122"/>
                          <a:ea typeface="宋体" panose="02010600030101010101" pitchFamily="2" charset="-122"/>
                          <a:cs typeface="宋体" panose="02010600030101010101" pitchFamily="2" charset="-122"/>
                        </a:rPr>
                        <a:t>  </a:t>
                      </a:r>
                    </a:p>
                    <a:p>
                      <a:pPr indent="0" algn="ctr">
                        <a:buNone/>
                      </a:pPr>
                      <a:endParaRPr lang="en-US" sz="1000" b="0">
                        <a:latin typeface="宋体" panose="02010600030101010101" pitchFamily="2" charset="-122"/>
                        <a:ea typeface="宋体" panose="02010600030101010101" pitchFamily="2" charset="-122"/>
                        <a:cs typeface="宋体" panose="02010600030101010101" pitchFamily="2" charset="-122"/>
                      </a:endParaRPr>
                    </a:p>
                    <a:p>
                      <a:pPr indent="0" algn="ctr">
                        <a:buNone/>
                      </a:pPr>
                      <a:endParaRPr lang="en-US" sz="1000" b="0">
                        <a:latin typeface="宋体" panose="02010600030101010101" pitchFamily="2" charset="-122"/>
                        <a:ea typeface="宋体" panose="02010600030101010101" pitchFamily="2" charset="-122"/>
                        <a:cs typeface="宋体" panose="02010600030101010101" pitchFamily="2" charset="-122"/>
                      </a:endParaRPr>
                    </a:p>
                    <a:p>
                      <a:pPr indent="0" algn="ctr">
                        <a:buNone/>
                      </a:pPr>
                      <a:r>
                        <a:rPr lang="en-US" sz="1400" b="1">
                          <a:latin typeface="宋体" panose="02010600030101010101" pitchFamily="2" charset="-122"/>
                          <a:ea typeface="宋体" panose="02010600030101010101" pitchFamily="2" charset="-122"/>
                          <a:cs typeface="宋体" panose="02010600030101010101" pitchFamily="2" charset="-122"/>
                        </a:rPr>
                        <a:t>后期</a:t>
                      </a:r>
                      <a:endParaRPr lang="en-US" altLang="en-US" sz="10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整理搜罗到的各地美食相关资料与记录</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陈慧心、陈银英</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Calibri" panose="020F0502020204030204" pitchFamily="34" charset="0"/>
                          <a:cs typeface="Calibri" panose="020F0502020204030204" pitchFamily="34" charset="0"/>
                        </a:rPr>
                        <a:t> </a:t>
                      </a:r>
                      <a:endParaRPr lang="en-US" altLang="en-US" sz="1200" b="0">
                        <a:latin typeface="Calibri" panose="020F0502020204030204" pitchFamily="34" charset="0"/>
                        <a:ea typeface="Calibri" panose="020F0502020204030204" pitchFamily="34" charset="0"/>
                        <a:cs typeface="Calibri" panose="020F0502020204030204" pitchFamily="34" charset="0"/>
                      </a:endParaRPr>
                    </a:p>
                  </a:txBody>
                  <a:tcPr marL="68590" marR="68590" marT="0" marB="0"/>
                </a:tc>
              </a:tr>
              <a:tr h="182880">
                <a:tc vMerge="1">
                  <a:txBody>
                    <a:bodyPr/>
                    <a:lstStyle/>
                    <a:p>
                      <a:endParaRPr lang="zh-CN"/>
                    </a:p>
                  </a:txBody>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整理与分析问卷结果</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dirty="0" err="1">
                          <a:latin typeface="宋体" panose="02010600030101010101" pitchFamily="2" charset="-122"/>
                          <a:ea typeface="宋体" panose="02010600030101010101" pitchFamily="2" charset="-122"/>
                          <a:cs typeface="宋体" panose="02010600030101010101" pitchFamily="2" charset="-122"/>
                        </a:rPr>
                        <a:t>邓晓瑜</a:t>
                      </a:r>
                      <a:r>
                        <a:rPr lang="en-US" sz="1200" b="0" dirty="0" smtClean="0">
                          <a:latin typeface="宋体" panose="02010600030101010101" pitchFamily="2" charset="-122"/>
                          <a:ea typeface="宋体" panose="02010600030101010101" pitchFamily="2" charset="-122"/>
                          <a:cs typeface="宋体" panose="02010600030101010101" pitchFamily="2" charset="-122"/>
                        </a:rPr>
                        <a:t>、</a:t>
                      </a:r>
                      <a:r>
                        <a:rPr lang="zh-CN" altLang="en-US" sz="1200" b="0" dirty="0" smtClean="0">
                          <a:latin typeface="宋体" panose="02010600030101010101" pitchFamily="2" charset="-122"/>
                          <a:ea typeface="宋体" panose="02010600030101010101" pitchFamily="2" charset="-122"/>
                          <a:cs typeface="宋体" panose="02010600030101010101" pitchFamily="2" charset="-122"/>
                        </a:rPr>
                        <a:t>陈忻如</a:t>
                      </a:r>
                      <a:endParaRPr lang="en-US" altLang="en-US" sz="1200" b="0" dirty="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Calibri" panose="020F0502020204030204" pitchFamily="34" charset="0"/>
                          <a:cs typeface="Calibri" panose="020F0502020204030204" pitchFamily="34" charset="0"/>
                        </a:rPr>
                        <a:t> </a:t>
                      </a:r>
                      <a:endParaRPr lang="en-US" altLang="en-US" sz="1200" b="0">
                        <a:latin typeface="Calibri" panose="020F0502020204030204" pitchFamily="34" charset="0"/>
                        <a:ea typeface="Calibri" panose="020F0502020204030204" pitchFamily="34" charset="0"/>
                        <a:cs typeface="Calibri" panose="020F0502020204030204" pitchFamily="34" charset="0"/>
                      </a:endParaRPr>
                    </a:p>
                  </a:txBody>
                  <a:tcPr marL="68590" marR="68590" marT="0" marB="0"/>
                </a:tc>
              </a:tr>
              <a:tr h="182880">
                <a:tc vMerge="1">
                  <a:txBody>
                    <a:bodyPr/>
                    <a:lstStyle/>
                    <a:p>
                      <a:endParaRPr lang="zh-CN"/>
                    </a:p>
                  </a:txBody>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查询相关美食资料</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宋体" panose="02010600030101010101" pitchFamily="2" charset="-122"/>
                          <a:ea typeface="宋体" panose="02010600030101010101" pitchFamily="2" charset="-122"/>
                          <a:cs typeface="宋体" panose="02010600030101010101" pitchFamily="2" charset="-122"/>
                        </a:rPr>
                        <a:t>黄宇婷、邓晓瑜</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a:latin typeface="Calibri" panose="020F0502020204030204" pitchFamily="34" charset="0"/>
                          <a:cs typeface="Calibri" panose="020F0502020204030204" pitchFamily="34" charset="0"/>
                        </a:rPr>
                        <a:t> </a:t>
                      </a:r>
                      <a:endParaRPr lang="en-US" altLang="en-US" sz="1200" b="0">
                        <a:latin typeface="Calibri" panose="020F0502020204030204" pitchFamily="34" charset="0"/>
                        <a:ea typeface="Calibri" panose="020F0502020204030204" pitchFamily="34" charset="0"/>
                        <a:cs typeface="Calibri" panose="020F0502020204030204" pitchFamily="34" charset="0"/>
                      </a:endParaRPr>
                    </a:p>
                  </a:txBody>
                  <a:tcPr marL="68590" marR="68590" marT="0" marB="0"/>
                </a:tc>
              </a:tr>
              <a:tr h="548640">
                <a:tc vMerge="1">
                  <a:txBody>
                    <a:bodyPr/>
                    <a:lstStyle/>
                    <a:p>
                      <a:endParaRPr lang="zh-CN"/>
                    </a:p>
                  </a:txBody>
                  <a:tcPr/>
                </a:tc>
                <a:tc>
                  <a:txBody>
                    <a:bodyPr/>
                    <a:lstStyle/>
                    <a:p>
                      <a:pPr indent="0">
                        <a:buNone/>
                      </a:pPr>
                      <a:r>
                        <a:rPr lang="en-US" sz="1200" b="0">
                          <a:latin typeface="宋体" panose="02010600030101010101" pitchFamily="2" charset="-122"/>
                          <a:ea typeface="宋体" panose="02010600030101010101" pitchFamily="2" charset="-122"/>
                          <a:cs typeface="宋体" panose="02010600030101010101" pitchFamily="2" charset="-122"/>
                        </a:rPr>
                        <a:t>撰写通讯稿、美食报告等，并向相关报刊、网站等媒体投稿</a:t>
                      </a:r>
                      <a:endParaRPr lang="en-US" altLang="en-US" sz="1200" b="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r>
                        <a:rPr lang="en-US" sz="1200" b="0" dirty="0" err="1">
                          <a:latin typeface="宋体" panose="02010600030101010101" pitchFamily="2" charset="-122"/>
                          <a:ea typeface="宋体" panose="02010600030101010101" pitchFamily="2" charset="-122"/>
                          <a:cs typeface="宋体" panose="02010600030101010101" pitchFamily="2" charset="-122"/>
                        </a:rPr>
                        <a:t>陈慧心、陈银英</a:t>
                      </a:r>
                      <a:endParaRPr lang="en-US" altLang="en-US" sz="1200" b="0" dirty="0">
                        <a:latin typeface="宋体" panose="02010600030101010101" pitchFamily="2" charset="-122"/>
                        <a:ea typeface="宋体" panose="02010600030101010101" pitchFamily="2" charset="-122"/>
                        <a:cs typeface="宋体" panose="02010600030101010101" pitchFamily="2" charset="-122"/>
                      </a:endParaRPr>
                    </a:p>
                  </a:txBody>
                  <a:tcPr marL="68590" marR="68590" marT="0" marB="0"/>
                </a:tc>
                <a:tc>
                  <a:txBody>
                    <a:bodyPr/>
                    <a:lstStyle/>
                    <a:p>
                      <a:pPr indent="0" algn="ctr">
                        <a:buNone/>
                      </a:pPr>
                      <a:endParaRPr lang="en-US" altLang="en-US" sz="1200" b="0">
                        <a:latin typeface="Calibri" panose="020F0502020204030204" pitchFamily="34" charset="0"/>
                        <a:ea typeface="Calibri" panose="020F0502020204030204" pitchFamily="34" charset="0"/>
                        <a:cs typeface="Calibri" panose="020F0502020204030204" pitchFamily="34" charset="0"/>
                      </a:endParaRPr>
                    </a:p>
                  </a:txBody>
                  <a:tcPr marL="68590" marR="68590" marT="0" marB="0"/>
                </a:tc>
              </a:tr>
            </a:tbl>
          </a:graphicData>
        </a:graphic>
      </p:graphicFrame>
    </p:spTree>
  </p:cSld>
  <p:clrMapOvr>
    <a:masterClrMapping/>
  </p:clrMapOvr>
  <p:transition spd="slow" advClick="0" advTm="0">
    <p:push dir="u"/>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图片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 y="3175"/>
            <a:ext cx="9140825" cy="514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文本框 14"/>
          <p:cNvSpPr txBox="1">
            <a:spLocks noChangeArrowheads="1"/>
          </p:cNvSpPr>
          <p:nvPr/>
        </p:nvSpPr>
        <p:spPr bwMode="auto">
          <a:xfrm>
            <a:off x="3240088" y="2197100"/>
            <a:ext cx="4752975" cy="50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p>
            <a:r>
              <a:rPr lang="en-US" altLang="zh-CN" sz="2800" dirty="0" smtClean="0">
                <a:solidFill>
                  <a:srgbClr val="595959"/>
                </a:solidFill>
                <a:sym typeface="微软雅黑" panose="020B0503020204020204" pitchFamily="34" charset="-122"/>
              </a:rPr>
              <a:t>        </a:t>
            </a:r>
            <a:r>
              <a:rPr lang="zh-CN" altLang="zh-CN" sz="2800" dirty="0" smtClean="0">
                <a:solidFill>
                  <a:srgbClr val="595959"/>
                </a:solidFill>
                <a:sym typeface="微软雅黑" panose="020B0503020204020204" pitchFamily="34" charset="-122"/>
              </a:rPr>
              <a:t>实践</a:t>
            </a:r>
            <a:r>
              <a:rPr lang="zh-CN" altLang="zh-CN" sz="2800" dirty="0">
                <a:solidFill>
                  <a:srgbClr val="595959"/>
                </a:solidFill>
                <a:sym typeface="微软雅黑" panose="020B0503020204020204" pitchFamily="34" charset="-122"/>
              </a:rPr>
              <a:t>地介绍</a:t>
            </a:r>
          </a:p>
        </p:txBody>
      </p:sp>
      <p:sp>
        <p:nvSpPr>
          <p:cNvPr id="17" name="文本框 5"/>
          <p:cNvSpPr txBox="1">
            <a:spLocks noChangeArrowheads="1"/>
          </p:cNvSpPr>
          <p:nvPr/>
        </p:nvSpPr>
        <p:spPr bwMode="auto">
          <a:xfrm>
            <a:off x="4157663" y="1455738"/>
            <a:ext cx="2341562"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68580" tIns="34290" rIns="68580" bIns="34290">
            <a:spAutoFit/>
          </a:bodyPr>
          <a:lstStyle/>
          <a:p>
            <a:r>
              <a:rPr lang="en-US" altLang="zh-CN" sz="3200" dirty="0" smtClean="0">
                <a:solidFill>
                  <a:schemeClr val="accent1"/>
                </a:solidFill>
                <a:sym typeface="微软雅黑" panose="020B0503020204020204" pitchFamily="34" charset="-122"/>
              </a:rPr>
              <a:t>PART </a:t>
            </a:r>
            <a:r>
              <a:rPr lang="en-US" altLang="zh-CN" sz="3200" dirty="0">
                <a:solidFill>
                  <a:schemeClr val="accent1"/>
                </a:solidFill>
                <a:sym typeface="微软雅黑" panose="020B0503020204020204" pitchFamily="34" charset="-122"/>
              </a:rPr>
              <a:t>5</a:t>
            </a:r>
            <a:endParaRPr lang="zh-CN" altLang="en-US" sz="3200" dirty="0">
              <a:solidFill>
                <a:schemeClr val="accent1"/>
              </a:solidFill>
              <a:sym typeface="微软雅黑" panose="020B0503020204020204" pitchFamily="34" charset="-122"/>
            </a:endParaRPr>
          </a:p>
        </p:txBody>
      </p:sp>
    </p:spTree>
  </p:cSld>
  <p:clrMapOvr>
    <a:masterClrMapping/>
  </p:clrMapOvr>
  <p:transition spd="slow" advClick="0" advTm="0">
    <p:pull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iterate type="lt">
                                    <p:tmPct val="10000"/>
                                  </p:iterate>
                                  <p:childTnLst>
                                    <p:set>
                                      <p:cBhvr>
                                        <p:cTn id="6" dur="1" fill="hold">
                                          <p:stCondLst>
                                            <p:cond delay="0"/>
                                          </p:stCondLst>
                                        </p:cTn>
                                        <p:tgtEl>
                                          <p:spTgt spid="17"/>
                                        </p:tgtEl>
                                        <p:attrNameLst>
                                          <p:attrName>style.visibility</p:attrName>
                                        </p:attrNameLst>
                                      </p:cBhvr>
                                      <p:to>
                                        <p:strVal val="visible"/>
                                      </p:to>
                                    </p:set>
                                    <p:anim calcmode="lin" valueType="num">
                                      <p:cBhvr>
                                        <p:cTn id="7" dur="500" fill="hold"/>
                                        <p:tgtEl>
                                          <p:spTgt spid="17"/>
                                        </p:tgtEl>
                                        <p:attrNameLst>
                                          <p:attrName>ppt_w</p:attrName>
                                        </p:attrNameLst>
                                      </p:cBhvr>
                                      <p:tavLst>
                                        <p:tav tm="0">
                                          <p:val>
                                            <p:fltVal val="0"/>
                                          </p:val>
                                        </p:tav>
                                        <p:tav tm="100000">
                                          <p:val>
                                            <p:strVal val="#ppt_w"/>
                                          </p:val>
                                        </p:tav>
                                      </p:tavLst>
                                    </p:anim>
                                    <p:anim calcmode="lin" valueType="num">
                                      <p:cBhvr>
                                        <p:cTn id="8" dur="500" fill="hold"/>
                                        <p:tgtEl>
                                          <p:spTgt spid="17"/>
                                        </p:tgtEl>
                                        <p:attrNameLst>
                                          <p:attrName>ppt_h</p:attrName>
                                        </p:attrNameLst>
                                      </p:cBhvr>
                                      <p:tavLst>
                                        <p:tav tm="0">
                                          <p:val>
                                            <p:fltVal val="0"/>
                                          </p:val>
                                        </p:tav>
                                        <p:tav tm="100000">
                                          <p:val>
                                            <p:strVal val="#ppt_h"/>
                                          </p:val>
                                        </p:tav>
                                      </p:tavLst>
                                    </p:anim>
                                    <p:animEffect transition="in" filter="fade">
                                      <p:cBhvr>
                                        <p:cTn id="9" dur="500"/>
                                        <p:tgtEl>
                                          <p:spTgt spid="17"/>
                                        </p:tgtEl>
                                      </p:cBhvr>
                                    </p:animEffect>
                                  </p:childTnLst>
                                </p:cTn>
                              </p:par>
                            </p:childTnLst>
                          </p:cTn>
                        </p:par>
                        <p:par>
                          <p:cTn id="10" fill="hold">
                            <p:stCondLst>
                              <p:cond delay="700"/>
                            </p:stCondLst>
                            <p:childTnLst>
                              <p:par>
                                <p:cTn id="11" presetID="53" presetClass="entr" presetSubtype="16" fill="hold" grpId="0" nodeType="afterEffect">
                                  <p:stCondLst>
                                    <p:cond delay="0"/>
                                  </p:stCondLst>
                                  <p:iterate type="lt">
                                    <p:tmPct val="10000"/>
                                  </p:iterate>
                                  <p:childTnLst>
                                    <p:set>
                                      <p:cBhvr>
                                        <p:cTn id="12" dur="1" fill="hold">
                                          <p:stCondLst>
                                            <p:cond delay="0"/>
                                          </p:stCondLst>
                                        </p:cTn>
                                        <p:tgtEl>
                                          <p:spTgt spid="15"/>
                                        </p:tgtEl>
                                        <p:attrNameLst>
                                          <p:attrName>style.visibility</p:attrName>
                                        </p:attrNameLst>
                                      </p:cBhvr>
                                      <p:to>
                                        <p:strVal val="visible"/>
                                      </p:to>
                                    </p:set>
                                    <p:anim calcmode="lin" valueType="num">
                                      <p:cBhvr>
                                        <p:cTn id="13" dur="500" fill="hold"/>
                                        <p:tgtEl>
                                          <p:spTgt spid="15"/>
                                        </p:tgtEl>
                                        <p:attrNameLst>
                                          <p:attrName>ppt_w</p:attrName>
                                        </p:attrNameLst>
                                      </p:cBhvr>
                                      <p:tavLst>
                                        <p:tav tm="0">
                                          <p:val>
                                            <p:fltVal val="0"/>
                                          </p:val>
                                        </p:tav>
                                        <p:tav tm="100000">
                                          <p:val>
                                            <p:strVal val="#ppt_w"/>
                                          </p:val>
                                        </p:tav>
                                      </p:tavLst>
                                    </p:anim>
                                    <p:anim calcmode="lin" valueType="num">
                                      <p:cBhvr>
                                        <p:cTn id="14" dur="500" fill="hold"/>
                                        <p:tgtEl>
                                          <p:spTgt spid="15"/>
                                        </p:tgtEl>
                                        <p:attrNameLst>
                                          <p:attrName>ppt_h</p:attrName>
                                        </p:attrNameLst>
                                      </p:cBhvr>
                                      <p:tavLst>
                                        <p:tav tm="0">
                                          <p:val>
                                            <p:fltVal val="0"/>
                                          </p:val>
                                        </p:tav>
                                        <p:tav tm="100000">
                                          <p:val>
                                            <p:strVal val="#ppt_h"/>
                                          </p:val>
                                        </p:tav>
                                      </p:tavLst>
                                    </p:anim>
                                    <p:animEffect transition="in" filter="fade">
                                      <p:cBhvr>
                                        <p:cTn id="1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7"/>
          <p:cNvSpPr>
            <a:spLocks noChangeArrowheads="1"/>
          </p:cNvSpPr>
          <p:nvPr/>
        </p:nvSpPr>
        <p:spPr bwMode="auto">
          <a:xfrm>
            <a:off x="4724400" y="2266950"/>
            <a:ext cx="1752600" cy="16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92075" algn="ctr"/>
            <a:endParaRPr lang="en-US" altLang="zh-CN" sz="1100">
              <a:solidFill>
                <a:srgbClr val="808080"/>
              </a:solidFill>
              <a:sym typeface="微软雅黑" panose="020B0503020204020204" pitchFamily="34" charset="-122"/>
            </a:endParaRPr>
          </a:p>
        </p:txBody>
      </p:sp>
      <p:sp>
        <p:nvSpPr>
          <p:cNvPr id="32770" name="文本框 3"/>
          <p:cNvSpPr txBox="1">
            <a:spLocks noChangeArrowheads="1"/>
          </p:cNvSpPr>
          <p:nvPr/>
        </p:nvSpPr>
        <p:spPr bwMode="auto">
          <a:xfrm>
            <a:off x="792163" y="873125"/>
            <a:ext cx="5143500" cy="119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a:t>英德，英德位于南岭山脉东南部，广东省中北部，北江中游。</a:t>
            </a:r>
          </a:p>
          <a:p>
            <a:r>
              <a:rPr lang="zh-CN" altLang="en-US"/>
              <a:t>南宋庆元元年（1195年），升英州为英德府，自始得英德之名。</a:t>
            </a:r>
          </a:p>
        </p:txBody>
      </p:sp>
      <p:sp>
        <p:nvSpPr>
          <p:cNvPr id="32771" name="文本框 5"/>
          <p:cNvSpPr txBox="1">
            <a:spLocks noChangeArrowheads="1"/>
          </p:cNvSpPr>
          <p:nvPr/>
        </p:nvSpPr>
        <p:spPr bwMode="auto">
          <a:xfrm>
            <a:off x="792163" y="2016125"/>
            <a:ext cx="4848225"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a:t>英德人民勤劳能干，对美食向来有极高的追求。同时还会利用不同食物一起烹饪创造出的是来自味蕾的盛宴。</a:t>
            </a:r>
          </a:p>
        </p:txBody>
      </p:sp>
      <p:sp>
        <p:nvSpPr>
          <p:cNvPr id="9" name="矩形 8"/>
          <p:cNvSpPr/>
          <p:nvPr/>
        </p:nvSpPr>
        <p:spPr>
          <a:xfrm>
            <a:off x="611188" y="268288"/>
            <a:ext cx="1331912" cy="287337"/>
          </a:xfrm>
          <a:prstGeom prst="rect">
            <a:avLst/>
          </a:prstGeom>
        </p:spPr>
        <p:style>
          <a:lnRef idx="2">
            <a:schemeClr val="accent6"/>
          </a:lnRef>
          <a:fillRef idx="1">
            <a:schemeClr val="lt1"/>
          </a:fillRef>
          <a:effectRef idx="0">
            <a:schemeClr val="accent6"/>
          </a:effectRef>
          <a:fontRef idx="minor">
            <a:schemeClr val="dk1"/>
          </a:fontRef>
        </p:style>
        <p:txBody>
          <a:bodyPr anchor="ctr"/>
          <a:lstStyle/>
          <a:p>
            <a:pPr algn="ctr" fontAlgn="auto"/>
            <a:r>
              <a:rPr lang="zh-CN" altLang="en-US" noProof="1"/>
              <a:t>英德</a:t>
            </a:r>
          </a:p>
        </p:txBody>
      </p:sp>
      <p:sp>
        <p:nvSpPr>
          <p:cNvPr id="32773" name="文本框 4"/>
          <p:cNvSpPr txBox="1">
            <a:spLocks noChangeArrowheads="1"/>
          </p:cNvSpPr>
          <p:nvPr/>
        </p:nvSpPr>
        <p:spPr bwMode="auto">
          <a:xfrm>
            <a:off x="890588" y="3001963"/>
            <a:ext cx="4473575" cy="181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400">
                <a:solidFill>
                  <a:srgbClr val="7F7F7F"/>
                </a:solidFill>
                <a:sym typeface="微软雅黑" panose="020B0503020204020204" pitchFamily="34" charset="-122"/>
              </a:rPr>
              <a:t>卷筒糍是英德人喜欢的早餐品种，它是用一块方形沙河粉</a:t>
            </a:r>
            <a:r>
              <a:rPr lang="en-US" altLang="zh-CN" sz="1400">
                <a:solidFill>
                  <a:srgbClr val="7F7F7F"/>
                </a:solidFill>
                <a:sym typeface="微软雅黑" panose="020B0503020204020204" pitchFamily="34" charset="-122"/>
              </a:rPr>
              <a:t>,</a:t>
            </a:r>
            <a:r>
              <a:rPr lang="zh-CN" altLang="en-US" sz="1400">
                <a:solidFill>
                  <a:srgbClr val="7F7F7F"/>
                </a:solidFill>
                <a:sym typeface="微软雅黑" panose="020B0503020204020204" pitchFamily="34" charset="-122"/>
              </a:rPr>
              <a:t>上面涂以芥辣</a:t>
            </a:r>
            <a:r>
              <a:rPr lang="en-US" altLang="zh-CN" sz="1400">
                <a:solidFill>
                  <a:srgbClr val="7F7F7F"/>
                </a:solidFill>
                <a:sym typeface="微软雅黑" panose="020B0503020204020204" pitchFamily="34" charset="-122"/>
              </a:rPr>
              <a:t>,</a:t>
            </a:r>
            <a:r>
              <a:rPr lang="zh-CN" altLang="en-US" sz="1400">
                <a:solidFill>
                  <a:srgbClr val="7F7F7F"/>
                </a:solidFill>
                <a:sym typeface="微软雅黑" panose="020B0503020204020204" pitchFamily="34" charset="-122"/>
              </a:rPr>
              <a:t>麻油，再加入爆香的葱花，然后放上一条鲜炸油条卷起来，蘸点酱油即可食用，香辣爽口， 别具风味。</a:t>
            </a:r>
          </a:p>
          <a:p>
            <a:endParaRPr lang="zh-CN" altLang="en-US" sz="1400">
              <a:solidFill>
                <a:srgbClr val="7F7F7F"/>
              </a:solidFill>
              <a:sym typeface="微软雅黑" panose="020B0503020204020204" pitchFamily="34" charset="-122"/>
            </a:endParaRPr>
          </a:p>
          <a:p>
            <a:r>
              <a:rPr lang="zh-CN" altLang="en-US" sz="1400">
                <a:solidFill>
                  <a:srgbClr val="7F7F7F"/>
                </a:solidFill>
                <a:sym typeface="微软雅黑" panose="020B0503020204020204" pitchFamily="34" charset="-122"/>
              </a:rPr>
              <a:t>大湾菜包是用生糯米拌以冬菇、腊肉、虾米、鲜肉粒等，再用猪婆菜或油麦菜 将其包裹起来，隔水蒸熟，蘸上酱油，吃起来糯香菜滑，是英德农村的特色小食。</a:t>
            </a:r>
          </a:p>
        </p:txBody>
      </p:sp>
      <p:pic>
        <p:nvPicPr>
          <p:cNvPr id="32774" name="图片 6" descr="微信截图_202012311110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45238" y="873125"/>
            <a:ext cx="2446337" cy="179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图片 7" descr="微信截图_202012311112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11900" y="3081338"/>
            <a:ext cx="2511425" cy="1677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advClick="0" advTm="0">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UNIT_TABLE_BEAUTIFY" val="smartTable{42724937-b65b-4878-a211-68b7b1dbe33c}"/>
  <p:tag name="TABLE_ENDDRAG_ORIGIN_RECT" val="496*316"/>
  <p:tag name="TABLE_ENDDRAG_RECT" val="107*66*496*316"/>
</p:tagLst>
</file>

<file path=ppt/tags/tag10.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33"/>
  <p:tag name="KSO_WM_TAG_VERSION" val="1.0"/>
  <p:tag name="KSO_WM_BEAUTIFY_FLAG" val="#wm#"/>
  <p:tag name="KSO_WM_UNIT_TYPE" val="m_i"/>
  <p:tag name="KSO_WM_UNIT_INDEX" val="1_2"/>
  <p:tag name="KSO_WM_UNIT_ID" val="diagram160533_2*m_i*1_2"/>
  <p:tag name="KSO_WM_UNIT_CLEAR" val="1"/>
  <p:tag name="KSO_WM_UNIT_LAYERLEVEL" val="1_1"/>
  <p:tag name="KSO_WM_DIAGRAM_GROUP_CODE" val="m1-1"/>
  <p:tag name="KSO_WM_UNIT_FILL_FORE_SCHEMECOLOR_INDEX" val="5"/>
  <p:tag name="KSO_WM_UNIT_FILL_TYPE" val="1"/>
  <p:tag name="KSO_WM_UNIT_TEXT_FILL_FORE_SCHEMECOLOR_INDEX" val="14"/>
  <p:tag name="KSO_WM_UNIT_TEXT_FILL_TYPE" val="1"/>
  <p:tag name="KSO_WM_UNIT_USESOURCEFORMAT_APPLY" val="0"/>
</p:tagLst>
</file>

<file path=ppt/tags/tag11.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33"/>
  <p:tag name="KSO_WM_TAG_VERSION" val="1.0"/>
  <p:tag name="KSO_WM_BEAUTIFY_FLAG" val="#wm#"/>
  <p:tag name="KSO_WM_UNIT_TYPE" val="m_i"/>
  <p:tag name="KSO_WM_UNIT_INDEX" val="1_3"/>
  <p:tag name="KSO_WM_UNIT_ID" val="diagram160533_2*m_i*1_3"/>
  <p:tag name="KSO_WM_UNIT_CLEAR" val="1"/>
  <p:tag name="KSO_WM_UNIT_LAYERLEVEL" val="1_1"/>
  <p:tag name="KSO_WM_DIAGRAM_GROUP_CODE" val="m1-1"/>
  <p:tag name="KSO_WM_UNIT_FILL_FORE_SCHEMECOLOR_INDEX" val="5"/>
  <p:tag name="KSO_WM_UNIT_FILL_TYPE" val="1"/>
  <p:tag name="KSO_WM_UNIT_TEXT_FILL_FORE_SCHEMECOLOR_INDEX" val="14"/>
  <p:tag name="KSO_WM_UNIT_TEXT_FILL_TYPE" val="1"/>
  <p:tag name="KSO_WM_UNIT_USESOURCEFORMAT_APPLY" val="0"/>
</p:tagLst>
</file>

<file path=ppt/tags/tag12.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33"/>
  <p:tag name="KSO_WM_TAG_VERSION" val="1.0"/>
  <p:tag name="KSO_WM_BEAUTIFY_FLAG" val="#wm#"/>
  <p:tag name="KSO_WM_UNIT_TYPE" val="m_i"/>
  <p:tag name="KSO_WM_UNIT_INDEX" val="1_4"/>
  <p:tag name="KSO_WM_UNIT_ID" val="diagram160533_2*m_i*1_4"/>
  <p:tag name="KSO_WM_UNIT_CLEAR" val="1"/>
  <p:tag name="KSO_WM_UNIT_LAYERLEVEL" val="1_1"/>
  <p:tag name="KSO_WM_DIAGRAM_GROUP_CODE" val="m1-1"/>
  <p:tag name="KSO_WM_UNIT_FILL_FORE_SCHEMECOLOR_INDEX" val="5"/>
  <p:tag name="KSO_WM_UNIT_FILL_TYPE" val="1"/>
  <p:tag name="KSO_WM_UNIT_TEXT_FILL_FORE_SCHEMECOLOR_INDEX" val="14"/>
  <p:tag name="KSO_WM_UNIT_TEXT_FILL_TYPE" val="1"/>
  <p:tag name="KSO_WM_UNIT_USESOURCEFORMAT_APPLY" val="0"/>
</p:tagLst>
</file>

<file path=ppt/tags/tag13.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33"/>
  <p:tag name="KSO_WM_TAG_VERSION" val="1.0"/>
  <p:tag name="KSO_WM_BEAUTIFY_FLAG" val="#wm#"/>
  <p:tag name="KSO_WM_UNIT_TYPE" val="m_i"/>
  <p:tag name="KSO_WM_UNIT_INDEX" val="1_5"/>
  <p:tag name="KSO_WM_UNIT_ID" val="diagram160533_2*m_i*1_5"/>
  <p:tag name="KSO_WM_UNIT_CLEAR" val="1"/>
  <p:tag name="KSO_WM_UNIT_LAYERLEVEL" val="1_1"/>
  <p:tag name="KSO_WM_DIAGRAM_GROUP_CODE" val="m1-1"/>
  <p:tag name="KSO_WM_UNIT_FILL_FORE_SCHEMECOLOR_INDEX" val="5"/>
  <p:tag name="KSO_WM_UNIT_FILL_TYPE" val="1"/>
  <p:tag name="KSO_WM_UNIT_TEXT_FILL_FORE_SCHEMECOLOR_INDEX" val="14"/>
  <p:tag name="KSO_WM_UNIT_TEXT_FILL_TYPE" val="1"/>
  <p:tag name="KSO_WM_UNIT_USESOURCEFORMAT_APPLY" val="0"/>
</p:tagLst>
</file>

<file path=ppt/tags/tag14.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33"/>
  <p:tag name="KSO_WM_TAG_VERSION" val="1.0"/>
  <p:tag name="KSO_WM_BEAUTIFY_FLAG" val="#wm#"/>
  <p:tag name="KSO_WM_UNIT_TYPE" val="m_h_f"/>
  <p:tag name="KSO_WM_UNIT_INDEX" val="1_1_1"/>
  <p:tag name="KSO_WM_UNIT_ID" val="diagram160533_2*m_h_f*1_1_1"/>
  <p:tag name="KSO_WM_UNIT_CLEAR" val="1"/>
  <p:tag name="KSO_WM_UNIT_LAYERLEVEL" val="1_1_1"/>
  <p:tag name="KSO_WM_UNIT_VALUE" val="26"/>
  <p:tag name="KSO_WM_UNIT_HIGHLIGHT" val="0"/>
  <p:tag name="KSO_WM_UNIT_COMPATIBLE" val="0"/>
  <p:tag name="KSO_WM_UNIT_PRESET_TEXT_INDEX" val="4"/>
  <p:tag name="KSO_WM_UNIT_PRESET_TEXT_LEN" val="43"/>
  <p:tag name="KSO_WM_DIAGRAM_GROUP_CODE" val="m1-1"/>
  <p:tag name="KSO_WM_UNIT_TEXT_FILL_FORE_SCHEMECOLOR_INDEX" val="13"/>
  <p:tag name="KSO_WM_UNIT_TEXT_FILL_TYPE" val="1"/>
  <p:tag name="KSO_WM_UNIT_USESOURCEFORMAT_APPLY" val="0"/>
</p:tagLst>
</file>

<file path=ppt/tags/tag15.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33"/>
  <p:tag name="KSO_WM_TAG_VERSION" val="1.0"/>
  <p:tag name="KSO_WM_BEAUTIFY_FLAG" val="#wm#"/>
  <p:tag name="KSO_WM_UNIT_TYPE" val="m_h_f"/>
  <p:tag name="KSO_WM_UNIT_INDEX" val="1_2_1"/>
  <p:tag name="KSO_WM_UNIT_ID" val="diagram160533_2*m_h_f*1_2_1"/>
  <p:tag name="KSO_WM_UNIT_CLEAR" val="1"/>
  <p:tag name="KSO_WM_UNIT_LAYERLEVEL" val="1_1_1"/>
  <p:tag name="KSO_WM_UNIT_VALUE" val="26"/>
  <p:tag name="KSO_WM_UNIT_HIGHLIGHT" val="0"/>
  <p:tag name="KSO_WM_UNIT_COMPATIBLE" val="0"/>
  <p:tag name="KSO_WM_UNIT_PRESET_TEXT_INDEX" val="4"/>
  <p:tag name="KSO_WM_UNIT_PRESET_TEXT_LEN" val="43"/>
  <p:tag name="KSO_WM_DIAGRAM_GROUP_CODE" val="m1-1"/>
  <p:tag name="KSO_WM_UNIT_TEXT_FILL_FORE_SCHEMECOLOR_INDEX" val="13"/>
  <p:tag name="KSO_WM_UNIT_TEXT_FILL_TYPE" val="1"/>
  <p:tag name="KSO_WM_UNIT_USESOURCEFORMAT_APPLY" val="0"/>
</p:tagLst>
</file>

<file path=ppt/tags/tag16.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33"/>
  <p:tag name="KSO_WM_TAG_VERSION" val="1.0"/>
  <p:tag name="KSO_WM_BEAUTIFY_FLAG" val="#wm#"/>
  <p:tag name="KSO_WM_UNIT_TYPE" val="m_h_f"/>
  <p:tag name="KSO_WM_UNIT_INDEX" val="1_3_1"/>
  <p:tag name="KSO_WM_UNIT_ID" val="diagram160533_2*m_h_f*1_3_1"/>
  <p:tag name="KSO_WM_UNIT_CLEAR" val="1"/>
  <p:tag name="KSO_WM_UNIT_LAYERLEVEL" val="1_1_1"/>
  <p:tag name="KSO_WM_UNIT_VALUE" val="26"/>
  <p:tag name="KSO_WM_UNIT_HIGHLIGHT" val="0"/>
  <p:tag name="KSO_WM_UNIT_COMPATIBLE" val="0"/>
  <p:tag name="KSO_WM_UNIT_PRESET_TEXT_INDEX" val="4"/>
  <p:tag name="KSO_WM_UNIT_PRESET_TEXT_LEN" val="43"/>
  <p:tag name="KSO_WM_DIAGRAM_GROUP_CODE" val="m1-1"/>
  <p:tag name="KSO_WM_UNIT_TEXT_FILL_FORE_SCHEMECOLOR_INDEX" val="13"/>
  <p:tag name="KSO_WM_UNIT_TEXT_FILL_TYPE" val="1"/>
  <p:tag name="KSO_WM_UNIT_USESOURCEFORMAT_APPLY" val="0"/>
</p:tagLst>
</file>

<file path=ppt/tags/tag17.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33"/>
  <p:tag name="KSO_WM_TAG_VERSION" val="1.0"/>
  <p:tag name="KSO_WM_BEAUTIFY_FLAG" val="#wm#"/>
  <p:tag name="KSO_WM_UNIT_TYPE" val="m_h_f"/>
  <p:tag name="KSO_WM_UNIT_INDEX" val="1_5_1"/>
  <p:tag name="KSO_WM_UNIT_ID" val="diagram160533_2*m_h_f*1_5_1"/>
  <p:tag name="KSO_WM_UNIT_CLEAR" val="1"/>
  <p:tag name="KSO_WM_UNIT_LAYERLEVEL" val="1_1_1"/>
  <p:tag name="KSO_WM_UNIT_VALUE" val="26"/>
  <p:tag name="KSO_WM_UNIT_HIGHLIGHT" val="0"/>
  <p:tag name="KSO_WM_UNIT_COMPATIBLE" val="0"/>
  <p:tag name="KSO_WM_UNIT_PRESET_TEXT_INDEX" val="4"/>
  <p:tag name="KSO_WM_UNIT_PRESET_TEXT_LEN" val="43"/>
  <p:tag name="KSO_WM_DIAGRAM_GROUP_CODE" val="m1-1"/>
  <p:tag name="KSO_WM_UNIT_TEXT_FILL_FORE_SCHEMECOLOR_INDEX" val="13"/>
  <p:tag name="KSO_WM_UNIT_TEXT_FILL_TYPE" val="1"/>
  <p:tag name="KSO_WM_UNIT_USESOURCEFORMAT_APPLY" val="0"/>
</p:tagLst>
</file>

<file path=ppt/tags/tag18.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33"/>
  <p:tag name="KSO_WM_TAG_VERSION" val="1.0"/>
  <p:tag name="KSO_WM_BEAUTIFY_FLAG" val="#wm#"/>
  <p:tag name="KSO_WM_UNIT_TYPE" val="m_h_f"/>
  <p:tag name="KSO_WM_UNIT_INDEX" val="1_4_1"/>
  <p:tag name="KSO_WM_UNIT_ID" val="diagram160533_2*m_h_f*1_4_1"/>
  <p:tag name="KSO_WM_UNIT_CLEAR" val="1"/>
  <p:tag name="KSO_WM_UNIT_LAYERLEVEL" val="1_1_1"/>
  <p:tag name="KSO_WM_UNIT_VALUE" val="26"/>
  <p:tag name="KSO_WM_UNIT_HIGHLIGHT" val="0"/>
  <p:tag name="KSO_WM_UNIT_COMPATIBLE" val="0"/>
  <p:tag name="KSO_WM_UNIT_PRESET_TEXT_INDEX" val="4"/>
  <p:tag name="KSO_WM_UNIT_PRESET_TEXT_LEN" val="43"/>
  <p:tag name="KSO_WM_DIAGRAM_GROUP_CODE" val="m1-1"/>
  <p:tag name="KSO_WM_UNIT_TEXT_FILL_FORE_SCHEMECOLOR_INDEX" val="13"/>
  <p:tag name="KSO_WM_UNIT_TEXT_FILL_TYPE" val="1"/>
  <p:tag name="KSO_WM_UNIT_USESOURCEFORMAT_APPLY" val="0"/>
</p:tagLst>
</file>

<file path=ppt/tags/tag19.xml><?xml version="1.0" encoding="utf-8"?>
<p:tagLst xmlns:a="http://schemas.openxmlformats.org/drawingml/2006/main" xmlns:r="http://schemas.openxmlformats.org/officeDocument/2006/relationships" xmlns:p="http://schemas.openxmlformats.org/presentationml/2006/main">
  <p:tag name="KSO_WM_SLIDE_ITEM_CNT" val="3"/>
</p:tagLst>
</file>

<file path=ppt/tags/tag2.xml><?xml version="1.0" encoding="utf-8"?>
<p:tagLst xmlns:a="http://schemas.openxmlformats.org/drawingml/2006/main" xmlns:r="http://schemas.openxmlformats.org/officeDocument/2006/relationships" xmlns:p="http://schemas.openxmlformats.org/presentationml/2006/main">
  <p:tag name="KSO_WM_UNIT_PLACING_PICTURE_USER_VIEWPORT" val="{&quot;height&quot;:3840,&quot;width&quot;:5390}"/>
</p:tagLst>
</file>

<file path=ppt/tags/tag20.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i"/>
  <p:tag name="KSO_WM_UNIT_INDEX" val="1_1"/>
  <p:tag name="KSO_WM_UNIT_ID" val="diagram20205855_2*q_i*1_1"/>
  <p:tag name="KSO_WM_TEMPLATE_CATEGORY" val="diagram"/>
  <p:tag name="KSO_WM_TEMPLATE_INDEX" val="20205855"/>
  <p:tag name="KSO_WM_UNIT_LAYERLEVEL" val="1_1"/>
  <p:tag name="KSO_WM_TAG_VERSION" val="1.0"/>
  <p:tag name="KSO_WM_BEAUTIFY_FLAG" val="#wm#"/>
  <p:tag name="KSO_WM_UNIT_LINE_FORE_SCHEMECOLOR_INDEX" val="14"/>
  <p:tag name="KSO_WM_UNIT_LINE_FILL_TYPE" val="2"/>
  <p:tag name="KSO_WM_UNIT_TEXT_FILL_FORE_SCHEMECOLOR_INDEX" val="2"/>
  <p:tag name="KSO_WM_UNIT_TEXT_FILL_TYPE" val="1"/>
  <p:tag name="KSO_WM_UNIT_USESOURCEFORMAT_APPLY" val="0"/>
</p:tagLst>
</file>

<file path=ppt/tags/tag21.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1_1"/>
  <p:tag name="KSO_WM_UNIT_ID" val="diagram20205855_2*q_h_i*1_1_1"/>
  <p:tag name="KSO_WM_TEMPLATE_CATEGORY" val="diagram"/>
  <p:tag name="KSO_WM_TEMPLATE_INDEX" val="20205855"/>
  <p:tag name="KSO_WM_UNIT_LAYERLEVEL" val="1_1_1"/>
  <p:tag name="KSO_WM_TAG_VERSION" val="1.0"/>
  <p:tag name="KSO_WM_BEAUTIFY_FLAG" val="#wm#"/>
  <p:tag name="KSO_WM_UNIT_FILL_FORE_SCHEMECOLOR_INDEX" val="5"/>
  <p:tag name="KSO_WM_UNIT_FILL_TYPE" val="1"/>
  <p:tag name="KSO_WM_UNIT_TEXT_FILL_FORE_SCHEMECOLOR_INDEX" val="2"/>
  <p:tag name="KSO_WM_UNIT_TEXT_FILL_TYPE" val="1"/>
  <p:tag name="KSO_WM_UNIT_USESOURCEFORMAT_APPLY" val="0"/>
</p:tagLst>
</file>

<file path=ppt/tags/tag2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2_1"/>
  <p:tag name="KSO_WM_UNIT_ID" val="diagram20205855_2*q_h_i*1_2_1"/>
  <p:tag name="KSO_WM_TEMPLATE_CATEGORY" val="diagram"/>
  <p:tag name="KSO_WM_TEMPLATE_INDEX" val="20205855"/>
  <p:tag name="KSO_WM_UNIT_LAYERLEVEL" val="1_1_1"/>
  <p:tag name="KSO_WM_TAG_VERSION" val="1.0"/>
  <p:tag name="KSO_WM_BEAUTIFY_FLAG" val="#wm#"/>
  <p:tag name="KSO_WM_UNIT_FILL_FORE_SCHEMECOLOR_INDEX" val="6"/>
  <p:tag name="KSO_WM_UNIT_FILL_TYPE" val="1"/>
  <p:tag name="KSO_WM_UNIT_TEXT_FILL_FORE_SCHEMECOLOR_INDEX" val="2"/>
  <p:tag name="KSO_WM_UNIT_TEXT_FILL_TYPE" val="1"/>
  <p:tag name="KSO_WM_UNIT_USESOURCEFORMAT_APPLY" val="0"/>
</p:tagLst>
</file>

<file path=ppt/tags/tag2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TYPE" val="q_h_i"/>
  <p:tag name="KSO_WM_UNIT_INDEX" val="1_3_1"/>
  <p:tag name="KSO_WM_UNIT_ID" val="diagram20205855_2*q_h_i*1_3_1"/>
  <p:tag name="KSO_WM_TEMPLATE_CATEGORY" val="diagram"/>
  <p:tag name="KSO_WM_TEMPLATE_INDEX" val="20205855"/>
  <p:tag name="KSO_WM_UNIT_LAYERLEVEL" val="1_1_1"/>
  <p:tag name="KSO_WM_TAG_VERSION" val="1.0"/>
  <p:tag name="KSO_WM_BEAUTIFY_FLAG" val="#wm#"/>
  <p:tag name="KSO_WM_UNIT_FILL_FORE_SCHEMECOLOR_INDEX" val="7"/>
  <p:tag name="KSO_WM_UNIT_FILL_TYPE" val="1"/>
  <p:tag name="KSO_WM_UNIT_TEXT_FILL_FORE_SCHEMECOLOR_INDEX" val="2"/>
  <p:tag name="KSO_WM_UNIT_TEXT_FILL_TYPE" val="1"/>
  <p:tag name="KSO_WM_UNIT_USESOURCEFORMAT_APPLY" val="0"/>
</p:tagLst>
</file>

<file path=ppt/tags/tag2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1_2"/>
  <p:tag name="KSO_WM_UNIT_ID" val="diagram20205855_2*q_h_i*1_1_2"/>
  <p:tag name="KSO_WM_TEMPLATE_CATEGORY" val="diagram"/>
  <p:tag name="KSO_WM_TEMPLATE_INDEX" val="20205855"/>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25.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您的正文，文字是您思想的提炼，为了最终演示的良好效果，请尽量言简意赅的阐述观点。"/>
  <p:tag name="KSO_WM_UNIT_NOCLEAR" val="0"/>
  <p:tag name="KSO_WM_UNIT_VALUE" val="51"/>
  <p:tag name="KSO_WM_UNIT_HIGHLIGHT" val="0"/>
  <p:tag name="KSO_WM_UNIT_COMPATIBLE" val="0"/>
  <p:tag name="KSO_WM_UNIT_DIAGRAM_ISNUMVISUAL" val="0"/>
  <p:tag name="KSO_WM_UNIT_DIAGRAM_ISREFERUNIT" val="0"/>
  <p:tag name="KSO_WM_DIAGRAM_GROUP_CODE" val="q1-1"/>
  <p:tag name="KSO_WM_UNIT_TYPE" val="q_h_f"/>
  <p:tag name="KSO_WM_UNIT_INDEX" val="1_1_1"/>
  <p:tag name="KSO_WM_UNIT_ID" val="diagram20205855_2*q_h_f*1_1_1"/>
  <p:tag name="KSO_WM_TEMPLATE_CATEGORY" val="diagram"/>
  <p:tag name="KSO_WM_TEMPLATE_INDEX" val="20205855"/>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2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2_2"/>
  <p:tag name="KSO_WM_UNIT_ID" val="diagram20205855_2*q_h_i*1_2_2"/>
  <p:tag name="KSO_WM_TEMPLATE_CATEGORY" val="diagram"/>
  <p:tag name="KSO_WM_TEMPLATE_INDEX" val="20205855"/>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27.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DIAGRAM_GROUP_CODE" val="q1-1"/>
  <p:tag name="KSO_WM_UNIT_SUBTYPE" val="d"/>
  <p:tag name="KSO_WM_UNIT_TYPE" val="q_h_i"/>
  <p:tag name="KSO_WM_UNIT_INDEX" val="1_3_2"/>
  <p:tag name="KSO_WM_UNIT_ID" val="diagram20205855_2*q_h_i*1_3_2"/>
  <p:tag name="KSO_WM_TEMPLATE_CATEGORY" val="diagram"/>
  <p:tag name="KSO_WM_TEMPLATE_INDEX" val="20205855"/>
  <p:tag name="KSO_WM_UNIT_LAYERLEVEL" val="1_1_1"/>
  <p:tag name="KSO_WM_TAG_VERSION" val="1.0"/>
  <p:tag name="KSO_WM_BEAUTIFY_FLAG" val="#wm#"/>
  <p:tag name="KSO_WM_UNIT_TEXT_FILL_FORE_SCHEMECOLOR_INDEX" val="14"/>
  <p:tag name="KSO_WM_UNIT_TEXT_FILL_TYPE" val="1"/>
  <p:tag name="KSO_WM_UNIT_USESOURCEFORMAT_APPLY" val="0"/>
</p:tagLst>
</file>

<file path=ppt/tags/tag28.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您的正文，文字是您思想的提炼，为了最终演示的良好效果，请尽量言简意赅的阐述观点。"/>
  <p:tag name="KSO_WM_UNIT_NOCLEAR" val="0"/>
  <p:tag name="KSO_WM_UNIT_VALUE" val="60"/>
  <p:tag name="KSO_WM_UNIT_HIGHLIGHT" val="0"/>
  <p:tag name="KSO_WM_UNIT_COMPATIBLE" val="0"/>
  <p:tag name="KSO_WM_UNIT_DIAGRAM_ISNUMVISUAL" val="0"/>
  <p:tag name="KSO_WM_UNIT_DIAGRAM_ISREFERUNIT" val="0"/>
  <p:tag name="KSO_WM_DIAGRAM_GROUP_CODE" val="q1-1"/>
  <p:tag name="KSO_WM_UNIT_TYPE" val="q_h_f"/>
  <p:tag name="KSO_WM_UNIT_INDEX" val="1_2_1"/>
  <p:tag name="KSO_WM_UNIT_ID" val="diagram20205855_2*q_h_f*1_2_1"/>
  <p:tag name="KSO_WM_TEMPLATE_CATEGORY" val="diagram"/>
  <p:tag name="KSO_WM_TEMPLATE_INDEX" val="20205855"/>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29.xml><?xml version="1.0" encoding="utf-8"?>
<p:tagLst xmlns:a="http://schemas.openxmlformats.org/drawingml/2006/main" xmlns:r="http://schemas.openxmlformats.org/officeDocument/2006/relationships" xmlns:p="http://schemas.openxmlformats.org/presentationml/2006/main">
  <p:tag name="KSO_WM_UNIT_SUBTYPE" val="a"/>
  <p:tag name="KSO_WM_UNIT_PRESET_TEXT" val="单击此处输入您的正文，文字是您思想的提炼，为了最终演示的良好效果，请尽量言简意赅的阐述观点。"/>
  <p:tag name="KSO_WM_UNIT_NOCLEAR" val="0"/>
  <p:tag name="KSO_WM_UNIT_VALUE" val="60"/>
  <p:tag name="KSO_WM_UNIT_HIGHLIGHT" val="0"/>
  <p:tag name="KSO_WM_UNIT_COMPATIBLE" val="0"/>
  <p:tag name="KSO_WM_UNIT_DIAGRAM_ISNUMVISUAL" val="0"/>
  <p:tag name="KSO_WM_UNIT_DIAGRAM_ISREFERUNIT" val="0"/>
  <p:tag name="KSO_WM_DIAGRAM_GROUP_CODE" val="q1-1"/>
  <p:tag name="KSO_WM_UNIT_TYPE" val="q_h_f"/>
  <p:tag name="KSO_WM_UNIT_INDEX" val="1_3_1"/>
  <p:tag name="KSO_WM_UNIT_ID" val="diagram20205855_2*q_h_f*1_3_1"/>
  <p:tag name="KSO_WM_TEMPLATE_CATEGORY" val="diagram"/>
  <p:tag name="KSO_WM_TEMPLATE_INDEX" val="20205855"/>
  <p:tag name="KSO_WM_UNIT_LAYERLEVEL" val="1_1_1"/>
  <p:tag name="KSO_WM_TAG_VERSION" val="1.0"/>
  <p:tag name="KSO_WM_BEAUTIFY_FLAG" val="#wm#"/>
  <p:tag name="KSO_WM_UNIT_TEXT_FILL_FORE_SCHEMECOLOR_INDEX" val="13"/>
  <p:tag name="KSO_WM_UNIT_TEXT_FILL_TYPE" val="1"/>
  <p:tag name="KSO_WM_UNIT_USESOURCEFORMAT_APPLY" val="0"/>
</p:tagLst>
</file>

<file path=ppt/tags/tag3.xml><?xml version="1.0" encoding="utf-8"?>
<p:tagLst xmlns:a="http://schemas.openxmlformats.org/drawingml/2006/main" xmlns:r="http://schemas.openxmlformats.org/officeDocument/2006/relationships" xmlns:p="http://schemas.openxmlformats.org/presentationml/2006/main">
  <p:tag name="KSO_WM_UNIT_FLASH_PICTURE_TYPE" val="2"/>
</p:tagLst>
</file>

<file path=ppt/tags/tag4.xml><?xml version="1.0" encoding="utf-8"?>
<p:tagLst xmlns:a="http://schemas.openxmlformats.org/drawingml/2006/main" xmlns:r="http://schemas.openxmlformats.org/officeDocument/2006/relationships" xmlns:p="http://schemas.openxmlformats.org/presentationml/2006/main">
  <p:tag name="KSO_WM_UNIT_DIAGRAM_MODELTYPE" val="flashPicture"/>
  <p:tag name="KSO_WM_UNIT_HIGHLIGHT" val="0"/>
  <p:tag name="KSO_WM_UNIT_COMPATIBLE" val="0"/>
  <p:tag name="KSO_WM_UNIT_DIAGRAM_ISNUMVISUAL" val="0"/>
  <p:tag name="KSO_WM_UNIT_DIAGRAM_ISREFERUNIT" val="0"/>
  <p:tag name="KSO_WM_DIAGRAM_GROUP_CODE" val="ζ1-1"/>
  <p:tag name="KSO_WM_UNIT_TYPE" val="ζ_h_i"/>
  <p:tag name="KSO_WM_UNIT_INDEX" val="1_4_1"/>
  <p:tag name="KSO_WM_UNIT_ID" val="mixed20199732_1*ζ_h_i*1_4_1"/>
  <p:tag name="KSO_WM_TEMPLATE_CATEGORY" val="mixed"/>
  <p:tag name="KSO_WM_TEMPLATE_INDEX" val="20199732"/>
  <p:tag name="KSO_WM_UNIT_LAYERLEVEL" val="1_1_1"/>
  <p:tag name="KSO_WM_TAG_VERSION" val="1.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PA" val="v5.2.4"/>
  <p:tag name="KSO_WM_UNIT_DIAGRAM_MODELTYPE" val="flashPicture"/>
  <p:tag name="KSO_WM_UNIT_VALUE" val="592*1053"/>
  <p:tag name="KSO_WM_UNIT_HIGHLIGHT" val="0"/>
  <p:tag name="KSO_WM_UNIT_COMPATIBLE" val="0"/>
  <p:tag name="KSO_WM_UNIT_DIAGRAM_ISNUMVISUAL" val="0"/>
  <p:tag name="KSO_WM_UNIT_DIAGRAM_ISREFERUNIT" val="0"/>
  <p:tag name="KSO_WM_DIAGRAM_GROUP_CODE" val="ζ1-1"/>
  <p:tag name="KSO_WM_UNIT_TYPE" val="ζ_h_d"/>
  <p:tag name="KSO_WM_UNIT_INDEX" val="1_1_1"/>
  <p:tag name="KSO_WM_UNIT_ID" val="mixed20199722_1*ζ_h_d*1_1_1"/>
  <p:tag name="KSO_WM_TEMPLATE_CATEGORY" val="mixed"/>
  <p:tag name="KSO_WM_TEMPLATE_INDEX" val="20199722"/>
  <p:tag name="KSO_WM_UNIT_LAYERLEVEL" val="1_1_1"/>
  <p:tag name="KSO_WM_TAG_VERSION" val="1.0"/>
  <p:tag name="KSO_WM_BEAUTIFY_FLAG" val="#wm#"/>
  <p:tag name="RESOURCELIBID_ANIM" val="557083"/>
  <p:tag name="KSO_WM_UNIT_FLASH_PICTURE_RATE" val="2"/>
</p:tagLst>
</file>

<file path=ppt/tags/tag6.xml><?xml version="1.0" encoding="utf-8"?>
<p:tagLst xmlns:a="http://schemas.openxmlformats.org/drawingml/2006/main" xmlns:r="http://schemas.openxmlformats.org/officeDocument/2006/relationships" xmlns:p="http://schemas.openxmlformats.org/presentationml/2006/main">
  <p:tag name="PA" val="v5.2.4"/>
  <p:tag name="KSO_WM_UNIT_DIAGRAM_MODELTYPE" val="flashPicture"/>
  <p:tag name="KSO_WM_UNIT_VALUE" val="592*1052"/>
  <p:tag name="KSO_WM_UNIT_HIGHLIGHT" val="0"/>
  <p:tag name="KSO_WM_UNIT_COMPATIBLE" val="0"/>
  <p:tag name="KSO_WM_UNIT_DIAGRAM_ISNUMVISUAL" val="0"/>
  <p:tag name="KSO_WM_UNIT_DIAGRAM_ISREFERUNIT" val="0"/>
  <p:tag name="KSO_WM_DIAGRAM_GROUP_CODE" val="ζ1-1"/>
  <p:tag name="KSO_WM_UNIT_TYPE" val="ζ_h_d"/>
  <p:tag name="KSO_WM_UNIT_INDEX" val="1_2_1"/>
  <p:tag name="KSO_WM_UNIT_ID" val="mixed20199722_1*ζ_h_d*1_2_1"/>
  <p:tag name="KSO_WM_TEMPLATE_CATEGORY" val="mixed"/>
  <p:tag name="KSO_WM_TEMPLATE_INDEX" val="20199722"/>
  <p:tag name="KSO_WM_UNIT_LAYERLEVEL" val="1_1_1"/>
  <p:tag name="KSO_WM_TAG_VERSION" val="1.0"/>
  <p:tag name="KSO_WM_BEAUTIFY_FLAG" val="#wm#"/>
  <p:tag name="RESOURCELIBID_ANIM" val="557083"/>
  <p:tag name="KSO_WM_UNIT_FLASH_PICTURE_RATE" val="2"/>
</p:tagLst>
</file>

<file path=ppt/tags/tag7.xml><?xml version="1.0" encoding="utf-8"?>
<p:tagLst xmlns:a="http://schemas.openxmlformats.org/drawingml/2006/main" xmlns:r="http://schemas.openxmlformats.org/officeDocument/2006/relationships" xmlns:p="http://schemas.openxmlformats.org/presentationml/2006/main">
  <p:tag name="PA" val="v5.2.4"/>
  <p:tag name="KSO_WM_UNIT_DIAGRAM_MODELTYPE" val="flashPicture"/>
  <p:tag name="KSO_WM_UNIT_VALUE" val="592*1053"/>
  <p:tag name="KSO_WM_UNIT_HIGHLIGHT" val="0"/>
  <p:tag name="KSO_WM_UNIT_COMPATIBLE" val="0"/>
  <p:tag name="KSO_WM_UNIT_DIAGRAM_ISNUMVISUAL" val="0"/>
  <p:tag name="KSO_WM_UNIT_DIAGRAM_ISREFERUNIT" val="0"/>
  <p:tag name="KSO_WM_DIAGRAM_GROUP_CODE" val="ζ1-1"/>
  <p:tag name="KSO_WM_UNIT_TYPE" val="ζ_h_d"/>
  <p:tag name="KSO_WM_UNIT_INDEX" val="1_3_1"/>
  <p:tag name="KSO_WM_UNIT_ID" val="mixed20199722_1*ζ_h_d*1_3_1"/>
  <p:tag name="KSO_WM_TEMPLATE_CATEGORY" val="mixed"/>
  <p:tag name="KSO_WM_TEMPLATE_INDEX" val="20199722"/>
  <p:tag name="KSO_WM_UNIT_LAYERLEVEL" val="1_1_1"/>
  <p:tag name="KSO_WM_TAG_VERSION" val="1.0"/>
  <p:tag name="KSO_WM_BEAUTIFY_FLAG" val="#wm#"/>
  <p:tag name="RESOURCELIBID_ANIM" val="557083"/>
  <p:tag name="KSO_WM_UNIT_FLASH_PICTURE_RATE" val="2"/>
</p:tagLst>
</file>

<file path=ppt/tags/tag8.xml><?xml version="1.0" encoding="utf-8"?>
<p:tagLst xmlns:a="http://schemas.openxmlformats.org/drawingml/2006/main" xmlns:r="http://schemas.openxmlformats.org/officeDocument/2006/relationships" xmlns:p="http://schemas.openxmlformats.org/presentationml/2006/main">
  <p:tag name="KSO_WM_SLIDE_ITEM_CNT" val="5"/>
</p:tagLst>
</file>

<file path=ppt/tags/tag9.xml><?xml version="1.0" encoding="utf-8"?>
<p:tagLst xmlns:a="http://schemas.openxmlformats.org/drawingml/2006/main" xmlns:r="http://schemas.openxmlformats.org/officeDocument/2006/relationships" xmlns:p="http://schemas.openxmlformats.org/presentationml/2006/main">
  <p:tag name="KSO_WM_TEMPLATE_CATEGORY" val="diagram"/>
  <p:tag name="KSO_WM_TEMPLATE_INDEX" val="160533"/>
  <p:tag name="KSO_WM_TAG_VERSION" val="1.0"/>
  <p:tag name="KSO_WM_BEAUTIFY_FLAG" val="#wm#"/>
  <p:tag name="KSO_WM_UNIT_TYPE" val="m_i"/>
  <p:tag name="KSO_WM_UNIT_INDEX" val="1_1"/>
  <p:tag name="KSO_WM_UNIT_ID" val="diagram160533_2*m_i*1_1"/>
  <p:tag name="KSO_WM_UNIT_CLEAR" val="1"/>
  <p:tag name="KSO_WM_UNIT_LAYERLEVEL" val="1_1"/>
  <p:tag name="KSO_WM_DIAGRAM_GROUP_CODE" val="m1-1"/>
  <p:tag name="KSO_WM_UNIT_FILL_FORE_SCHEMECOLOR_INDEX" val="5"/>
  <p:tag name="KSO_WM_UNIT_FILL_TYPE" val="1"/>
  <p:tag name="KSO_WM_UNIT_TEXT_FILL_FORE_SCHEMECOLOR_INDEX" val="14"/>
  <p:tag name="KSO_WM_UNIT_TEXT_FILL_TYPE" val="1"/>
  <p:tag name="KSO_WM_UNIT_USESOURCEFORMAT_APPLY" val="0"/>
</p:tagLst>
</file>

<file path=ppt/theme/theme1.xml><?xml version="1.0" encoding="utf-8"?>
<a:theme xmlns:a="http://schemas.openxmlformats.org/drawingml/2006/main" name="第一PPT，www.1ppt.com">
  <a:themeElements>
    <a:clrScheme name="平衡">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i2cedwkd">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TotalTime>
  <Words>1359</Words>
  <Application>Microsoft Office PowerPoint</Application>
  <PresentationFormat>自定义</PresentationFormat>
  <Paragraphs>199</Paragraphs>
  <Slides>26</Slides>
  <Notes>24</Notes>
  <HiddenSlides>0</HiddenSlides>
  <MMClips>0</MMClips>
  <ScaleCrop>false</ScaleCrop>
  <HeadingPairs>
    <vt:vector size="4" baseType="variant">
      <vt:variant>
        <vt:lpstr>主题</vt:lpstr>
      </vt:variant>
      <vt:variant>
        <vt:i4>2</vt:i4>
      </vt:variant>
      <vt:variant>
        <vt:lpstr>幻灯片标题</vt:lpstr>
      </vt:variant>
      <vt:variant>
        <vt:i4>26</vt:i4>
      </vt:variant>
    </vt:vector>
  </HeadingPairs>
  <TitlesOfParts>
    <vt:vector size="28" baseType="lpstr">
      <vt:lpstr>第一PPT，www.1ppt.com</vt:lpstr>
      <vt:lpstr>自定义设计方案</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惠州，广东省地级市，地处粤港澳大湾区东岸，背靠罗浮山，南临大亚湾，境内东江蜿蜒100多公里，是珠江三角洲中心城市之一。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第一PPT</Manager>
  <Company>第一PPT，www.1ppt.com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舌尖上的美食</dc:title>
  <dc:subject>PPT</dc:subject>
  <dc:creator>第一PPT</dc:creator>
  <cp:keywords>www.1ppt.com</cp:keywords>
  <dc:description>www.1ppt.com</dc:description>
  <cp:lastModifiedBy>dengxiaoyu</cp:lastModifiedBy>
  <cp:revision>275</cp:revision>
  <dcterms:created xsi:type="dcterms:W3CDTF">2017-04-11T08:05:00Z</dcterms:created>
  <dcterms:modified xsi:type="dcterms:W3CDTF">2021-01-01T11:34:09Z</dcterms:modified>
  <cp:category>PPT</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2052-11.1.0.10132</vt:lpwstr>
  </property>
</Properties>
</file>