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ags/tag2.xml" ContentType="application/vnd.openxmlformats-officedocument.presentationml.tags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tags/tag3.xml" ContentType="application/vnd.openxmlformats-officedocument.presentationml.tags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ppt/tags/tag4.xml" ContentType="application/vnd.openxmlformats-officedocument.presentationml.tags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0.xml" ContentType="application/vnd.openxmlformats-officedocument.themeOverride+xml"/>
  <Override PartName="/ppt/tags/tag5.xml" ContentType="application/vnd.openxmlformats-officedocument.presentationml.tags+xml"/>
  <Override PartName="/ppt/theme/themeOverride11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Override12.xml" ContentType="application/vnd.openxmlformats-officedocument.themeOverr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27" r:id="rId2"/>
    <p:sldId id="407" r:id="rId3"/>
    <p:sldId id="395" r:id="rId4"/>
    <p:sldId id="431" r:id="rId5"/>
    <p:sldId id="396" r:id="rId6"/>
    <p:sldId id="441" r:id="rId7"/>
    <p:sldId id="398" r:id="rId8"/>
    <p:sldId id="429" r:id="rId9"/>
    <p:sldId id="442" r:id="rId10"/>
    <p:sldId id="440" r:id="rId11"/>
    <p:sldId id="432" r:id="rId12"/>
    <p:sldId id="443" r:id="rId13"/>
    <p:sldId id="341" r:id="rId14"/>
  </p:sldIdLst>
  <p:sldSz cx="9144000" cy="5143500" type="screen16x9"/>
  <p:notesSz cx="6858000" cy="9144000"/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5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551"/>
    <a:srgbClr val="00497A"/>
    <a:srgbClr val="7DCCED"/>
    <a:srgbClr val="566F5A"/>
    <a:srgbClr val="292929"/>
    <a:srgbClr val="FFC000"/>
    <a:srgbClr val="13436C"/>
    <a:srgbClr val="0E73BE"/>
    <a:srgbClr val="F1F1F1"/>
    <a:srgbClr val="A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6" autoAdjust="0"/>
    <p:restoredTop sz="94660"/>
  </p:normalViewPr>
  <p:slideViewPr>
    <p:cSldViewPr>
      <p:cViewPr varScale="1">
        <p:scale>
          <a:sx n="114" d="100"/>
          <a:sy n="114" d="100"/>
        </p:scale>
        <p:origin x="566" y="67"/>
      </p:cViewPr>
      <p:guideLst>
        <p:guide orient="horz" pos="78"/>
        <p:guide pos="2880"/>
        <p:guide orient="horz" pos="1529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  <a:pPr/>
              <a:t>2020/12/31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4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77516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71310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1125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59208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74669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6384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2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 userDrawn="1"/>
        </p:nvSpPr>
        <p:spPr>
          <a:xfrm flipH="1" flipV="1">
            <a:off x="-275198" y="4721713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rgbClr val="4435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8520" y="4251703"/>
            <a:ext cx="1230373" cy="94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2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0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967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62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35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77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B6AEB7F-4D66-4DB7-96D8-08C59297E25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</p:sldLayoutIdLst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audio" Target="../media/media1.mp3"/><Relationship Id="rId7" Type="http://schemas.openxmlformats.org/officeDocument/2006/relationships/image" Target="../media/image5.emf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5" name="Jiaye - Fade Again">
            <a:hlinkClick r:id="" action="ppaction://media"/>
            <a:extLst>
              <a:ext uri="{FF2B5EF4-FFF2-40B4-BE49-F238E27FC236}">
                <a16:creationId xmlns:a16="http://schemas.microsoft.com/office/drawing/2014/main" id="{5269610B-2B65-4718-B741-0DA3526076D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-956642"/>
            <a:ext cx="609600" cy="60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/>
          <a:srcRect b="26273"/>
          <a:stretch/>
        </p:blipFill>
        <p:spPr>
          <a:xfrm>
            <a:off x="0" y="61731"/>
            <a:ext cx="9121501" cy="4094585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-3449" y="2909938"/>
            <a:ext cx="9172848" cy="2889530"/>
            <a:chOff x="-3448" y="2283718"/>
            <a:chExt cx="9172848" cy="288953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20" name="任意多边形 19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占位符 10">
            <a:extLst>
              <a:ext uri="{FF2B5EF4-FFF2-40B4-BE49-F238E27FC236}">
                <a16:creationId xmlns:a16="http://schemas.microsoft.com/office/drawing/2014/main" id="{EBC40F34-8745-418D-BAE8-25247245F192}"/>
              </a:ext>
            </a:extLst>
          </p:cNvPr>
          <p:cNvSpPr txBox="1">
            <a:spLocks/>
          </p:cNvSpPr>
          <p:nvPr/>
        </p:nvSpPr>
        <p:spPr>
          <a:xfrm>
            <a:off x="2121046" y="1333316"/>
            <a:ext cx="4751436" cy="900246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zh-CN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kern="1200" dirty="0">
                <a:solidFill>
                  <a:srgbClr val="FBFBFC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pitchFamily="65" charset="-122"/>
                <a:ea typeface="方正尚酷简体" panose="03000509000000000000" pitchFamily="65" charset="-122"/>
              </a:rPr>
              <a:t>实践策划书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4379583-6B86-41EE-B7C7-CB19D78A9729}"/>
              </a:ext>
            </a:extLst>
          </p:cNvPr>
          <p:cNvSpPr txBox="1"/>
          <p:nvPr/>
        </p:nvSpPr>
        <p:spPr>
          <a:xfrm>
            <a:off x="2771800" y="2593617"/>
            <a:ext cx="4622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植保</a:t>
            </a:r>
            <a:r>
              <a:rPr kumimoji="1" lang="en-US" altLang="zh-CN" sz="1400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1181   </a:t>
            </a:r>
            <a:r>
              <a:rPr kumimoji="1" lang="zh-CN" altLang="en-US" sz="1400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蔡佳纯 蔡思霞 陈乐怡 陈雅莹 冯晓铧</a:t>
            </a:r>
          </a:p>
        </p:txBody>
      </p:sp>
    </p:spTree>
    <p:extLst>
      <p:ext uri="{BB962C8B-B14F-4D97-AF65-F5344CB8AC3E}">
        <p14:creationId xmlns:p14="http://schemas.microsoft.com/office/powerpoint/2010/main" val="28311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20" grpId="0" animBg="1"/>
      <p:bldP spid="18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F0045D0-E90C-4118-B0B1-461DC71E17A1}"/>
              </a:ext>
            </a:extLst>
          </p:cNvPr>
          <p:cNvSpPr txBox="1"/>
          <p:nvPr/>
        </p:nvSpPr>
        <p:spPr>
          <a:xfrm>
            <a:off x="1619672" y="1377811"/>
            <a:ext cx="597666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试发放和修改阶段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尝试性的发放一些问卷，推荐是在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100-200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份左右。通过回收，分析答案填答情况，可以及时修正问卷的错误。如有效问卷回收过低，部分答案总是不填，剔除部分效力不高的题目等等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8459E8D-F168-4935-9CA1-E7A73D3A9455}"/>
              </a:ext>
            </a:extLst>
          </p:cNvPr>
          <p:cNvSpPr txBox="1"/>
          <p:nvPr/>
        </p:nvSpPr>
        <p:spPr>
          <a:xfrm>
            <a:off x="1619672" y="2931790"/>
            <a:ext cx="5400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发放和回收阶段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网络回收问卷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93766F1-BF1F-4DE0-B471-36523BDEE1A0}"/>
              </a:ext>
            </a:extLst>
          </p:cNvPr>
          <p:cNvSpPr/>
          <p:nvPr/>
        </p:nvSpPr>
        <p:spPr>
          <a:xfrm>
            <a:off x="539552" y="400664"/>
            <a:ext cx="649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实践</a:t>
            </a:r>
          </a:p>
        </p:txBody>
      </p:sp>
      <p:sp>
        <p:nvSpPr>
          <p:cNvPr id="5" name="菱形 4">
            <a:extLst>
              <a:ext uri="{FF2B5EF4-FFF2-40B4-BE49-F238E27FC236}">
                <a16:creationId xmlns:a16="http://schemas.microsoft.com/office/drawing/2014/main" id="{ED2E89A5-ACF6-4ADB-B8E9-6A903CB02863}"/>
              </a:ext>
            </a:extLst>
          </p:cNvPr>
          <p:cNvSpPr/>
          <p:nvPr/>
        </p:nvSpPr>
        <p:spPr>
          <a:xfrm>
            <a:off x="266200" y="411509"/>
            <a:ext cx="224629" cy="336943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6454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495983" y="395314"/>
            <a:ext cx="1579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问卷回收分析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2F26A70-8880-4D84-AEE9-EF02B8906457}"/>
              </a:ext>
            </a:extLst>
          </p:cNvPr>
          <p:cNvSpPr txBox="1"/>
          <p:nvPr/>
        </p:nvSpPr>
        <p:spPr>
          <a:xfrm>
            <a:off x="1403648" y="1766719"/>
            <a:ext cx="259228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数据分析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通过一些数据分析软件，如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SPSS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STATA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等，分析数据。实在不行，用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Excel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也可以实现，只是复杂点，需要些写一些公式。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4039115-98FB-4A2B-A982-F541548497F0}"/>
              </a:ext>
            </a:extLst>
          </p:cNvPr>
          <p:cNvSpPr txBox="1"/>
          <p:nvPr/>
        </p:nvSpPr>
        <p:spPr>
          <a:xfrm>
            <a:off x="5292080" y="1764142"/>
            <a:ext cx="259228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形成研究报告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此时，展现在你上司面前，将不只是几个饼图，条形图，而是包含一套关于问题的详细描述的解决方案，而且是用数据详细论证的方案。</a:t>
            </a:r>
          </a:p>
        </p:txBody>
      </p:sp>
      <p:sp>
        <p:nvSpPr>
          <p:cNvPr id="5" name="菱形 4">
            <a:extLst>
              <a:ext uri="{FF2B5EF4-FFF2-40B4-BE49-F238E27FC236}">
                <a16:creationId xmlns:a16="http://schemas.microsoft.com/office/drawing/2014/main" id="{0F067BA4-A416-4241-B74D-0B1918821E19}"/>
              </a:ext>
            </a:extLst>
          </p:cNvPr>
          <p:cNvSpPr/>
          <p:nvPr/>
        </p:nvSpPr>
        <p:spPr>
          <a:xfrm>
            <a:off x="266200" y="411509"/>
            <a:ext cx="224629" cy="336943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97258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F0045D0-E90C-4118-B0B1-461DC71E17A1}"/>
              </a:ext>
            </a:extLst>
          </p:cNvPr>
          <p:cNvSpPr txBox="1"/>
          <p:nvPr/>
        </p:nvSpPr>
        <p:spPr>
          <a:xfrm>
            <a:off x="1763688" y="1563638"/>
            <a:ext cx="597666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、成员讨论这次活动的流程，分发调查，一个人负责一个区域。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、成员分发调查问卷。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、将同学们填好的调查问卷收上来，进行整理。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、将同学们填好的调查问卷进行分析统计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93766F1-BF1F-4DE0-B471-36523BDEE1A0}"/>
              </a:ext>
            </a:extLst>
          </p:cNvPr>
          <p:cNvSpPr/>
          <p:nvPr/>
        </p:nvSpPr>
        <p:spPr>
          <a:xfrm>
            <a:off x="490829" y="379120"/>
            <a:ext cx="173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</a:rPr>
              <a:t>活动流程</a:t>
            </a:r>
          </a:p>
        </p:txBody>
      </p:sp>
      <p:sp>
        <p:nvSpPr>
          <p:cNvPr id="3" name="菱形 2">
            <a:extLst>
              <a:ext uri="{FF2B5EF4-FFF2-40B4-BE49-F238E27FC236}">
                <a16:creationId xmlns:a16="http://schemas.microsoft.com/office/drawing/2014/main" id="{E622007D-2C96-4B11-A0C0-933F93013841}"/>
              </a:ext>
            </a:extLst>
          </p:cNvPr>
          <p:cNvSpPr/>
          <p:nvPr/>
        </p:nvSpPr>
        <p:spPr>
          <a:xfrm>
            <a:off x="266200" y="411509"/>
            <a:ext cx="224629" cy="336943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950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延时符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0" y="2571750"/>
            <a:ext cx="9172848" cy="2889530"/>
            <a:chOff x="-3448" y="2283718"/>
            <a:chExt cx="9172848" cy="2889530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25" name="任意多边形 24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10">
            <a:extLst>
              <a:ext uri="{FF2B5EF4-FFF2-40B4-BE49-F238E27FC236}">
                <a16:creationId xmlns:a16="http://schemas.microsoft.com/office/drawing/2014/main" id="{EBC40F34-8745-418D-BAE8-25247245F192}"/>
              </a:ext>
            </a:extLst>
          </p:cNvPr>
          <p:cNvSpPr txBox="1">
            <a:spLocks/>
          </p:cNvSpPr>
          <p:nvPr/>
        </p:nvSpPr>
        <p:spPr>
          <a:xfrm>
            <a:off x="2041016" y="1612023"/>
            <a:ext cx="5039468" cy="678647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zh-CN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800" kern="1200" dirty="0">
                <a:solidFill>
                  <a:srgbClr val="FBFBFC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尚酷简体" panose="03000509000000000000" pitchFamily="65" charset="-122"/>
                <a:ea typeface="方正尚酷简体" panose="03000509000000000000" pitchFamily="65" charset="-122"/>
              </a:rPr>
              <a:t>演讲完毕 谢谢欣赏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2862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4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58" name="组合 57"/>
          <p:cNvGrpSpPr/>
          <p:nvPr/>
        </p:nvGrpSpPr>
        <p:grpSpPr>
          <a:xfrm>
            <a:off x="0" y="2829828"/>
            <a:ext cx="12540861" cy="2544592"/>
            <a:chOff x="-3448" y="2598908"/>
            <a:chExt cx="12540861" cy="2544592"/>
          </a:xfrm>
        </p:grpSpPr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21881" y="2598908"/>
              <a:ext cx="5615532" cy="239761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482459" y="1492299"/>
            <a:ext cx="758513" cy="1655515"/>
            <a:chOff x="5778223" y="583759"/>
            <a:chExt cx="1011350" cy="2373251"/>
          </a:xfrm>
        </p:grpSpPr>
        <p:sp>
          <p:nvSpPr>
            <p:cNvPr id="46" name="TextBox 2"/>
            <p:cNvSpPr txBox="1"/>
            <p:nvPr/>
          </p:nvSpPr>
          <p:spPr>
            <a:xfrm>
              <a:off x="5778223" y="583759"/>
              <a:ext cx="759014" cy="1310874"/>
            </a:xfrm>
            <a:prstGeom prst="rect">
              <a:avLst/>
            </a:prstGeom>
            <a:noFill/>
          </p:spPr>
          <p:txBody>
            <a:bodyPr vert="eaVert" wrap="square" lIns="0" tIns="0" rIns="0" bIns="0">
              <a:norm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</a:p>
          </p:txBody>
        </p:sp>
        <p:sp>
          <p:nvSpPr>
            <p:cNvPr id="47" name="TextBox 3"/>
            <p:cNvSpPr txBox="1"/>
            <p:nvPr/>
          </p:nvSpPr>
          <p:spPr>
            <a:xfrm>
              <a:off x="6327701" y="914793"/>
              <a:ext cx="461872" cy="2042217"/>
            </a:xfrm>
            <a:prstGeom prst="rect">
              <a:avLst/>
            </a:prstGeom>
            <a:noFill/>
          </p:spPr>
          <p:txBody>
            <a:bodyPr vert="eaVert" wrap="none" lIns="0" tIns="0" rIns="0" bIns="0">
              <a:norm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</a:p>
          </p:txBody>
        </p:sp>
      </p:grpSp>
      <p:sp>
        <p:nvSpPr>
          <p:cNvPr id="21" name="TextBox 40"/>
          <p:cNvSpPr txBox="1"/>
          <p:nvPr/>
        </p:nvSpPr>
        <p:spPr>
          <a:xfrm>
            <a:off x="3438205" y="2419208"/>
            <a:ext cx="2629859" cy="1525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2.</a:t>
            </a:r>
            <a:r>
              <a:rPr lang="zh-CN" altLang="en-US" sz="1600" b="1" dirty="0">
                <a:solidFill>
                  <a:schemeClr val="bg1"/>
                </a:solidFill>
              </a:rPr>
              <a:t>实践时间</a:t>
            </a:r>
          </a:p>
        </p:txBody>
      </p:sp>
      <p:sp>
        <p:nvSpPr>
          <p:cNvPr id="19" name="TextBox 43"/>
          <p:cNvSpPr txBox="1"/>
          <p:nvPr/>
        </p:nvSpPr>
        <p:spPr>
          <a:xfrm>
            <a:off x="6234772" y="1671253"/>
            <a:ext cx="2629859" cy="1525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3.</a:t>
            </a:r>
            <a:r>
              <a:rPr lang="zh-CN" altLang="en-US" sz="1600" b="1" dirty="0">
                <a:solidFill>
                  <a:schemeClr val="bg1"/>
                </a:solidFill>
              </a:rPr>
              <a:t>实践地点</a:t>
            </a:r>
          </a:p>
        </p:txBody>
      </p:sp>
      <p:sp>
        <p:nvSpPr>
          <p:cNvPr id="62" name="矩形 61"/>
          <p:cNvSpPr/>
          <p:nvPr/>
        </p:nvSpPr>
        <p:spPr>
          <a:xfrm>
            <a:off x="1171729" y="1108593"/>
            <a:ext cx="1440160" cy="19640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TextBox 43">
            <a:extLst>
              <a:ext uri="{FF2B5EF4-FFF2-40B4-BE49-F238E27FC236}">
                <a16:creationId xmlns:a16="http://schemas.microsoft.com/office/drawing/2014/main" id="{4AA1B4EE-814F-4852-BF49-F7C90AF4D265}"/>
              </a:ext>
            </a:extLst>
          </p:cNvPr>
          <p:cNvSpPr txBox="1"/>
          <p:nvPr/>
        </p:nvSpPr>
        <p:spPr>
          <a:xfrm>
            <a:off x="6234772" y="2391454"/>
            <a:ext cx="2629859" cy="1525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4.</a:t>
            </a:r>
            <a:r>
              <a:rPr lang="zh-CN" altLang="en-US" sz="1600" b="1" dirty="0">
                <a:solidFill>
                  <a:schemeClr val="bg1"/>
                </a:solidFill>
              </a:rPr>
              <a:t>实践内容</a:t>
            </a:r>
          </a:p>
        </p:txBody>
      </p:sp>
      <p:sp>
        <p:nvSpPr>
          <p:cNvPr id="24" name="TextBox 43">
            <a:extLst>
              <a:ext uri="{FF2B5EF4-FFF2-40B4-BE49-F238E27FC236}">
                <a16:creationId xmlns:a16="http://schemas.microsoft.com/office/drawing/2014/main" id="{4DDE9D99-5038-42CC-92BD-9872351851A2}"/>
              </a:ext>
            </a:extLst>
          </p:cNvPr>
          <p:cNvSpPr txBox="1"/>
          <p:nvPr/>
        </p:nvSpPr>
        <p:spPr>
          <a:xfrm>
            <a:off x="3438205" y="1701630"/>
            <a:ext cx="2629859" cy="1525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1.</a:t>
            </a:r>
            <a:r>
              <a:rPr lang="zh-CN" altLang="en-US" sz="1600" b="1" dirty="0">
                <a:solidFill>
                  <a:schemeClr val="bg1"/>
                </a:solidFill>
              </a:rPr>
              <a:t>实习目的与意义</a:t>
            </a:r>
          </a:p>
        </p:txBody>
      </p:sp>
    </p:spTree>
    <p:extLst>
      <p:ext uri="{BB962C8B-B14F-4D97-AF65-F5344CB8AC3E}">
        <p14:creationId xmlns:p14="http://schemas.microsoft.com/office/powerpoint/2010/main" val="245445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-3448" y="2283718"/>
            <a:ext cx="9172848" cy="2889530"/>
            <a:chOff x="-3448" y="2283718"/>
            <a:chExt cx="9172848" cy="2889530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16" name="任意多边形 15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6E06B4E-3F37-4084-9FEA-E3B4D54C932A}"/>
              </a:ext>
            </a:extLst>
          </p:cNvPr>
          <p:cNvSpPr/>
          <p:nvPr/>
        </p:nvSpPr>
        <p:spPr>
          <a:xfrm>
            <a:off x="4693096" y="1106033"/>
            <a:ext cx="2183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第一部分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CCFBA58-2E05-496F-858B-8997EA59F9A7}"/>
              </a:ext>
            </a:extLst>
          </p:cNvPr>
          <p:cNvSpPr/>
          <p:nvPr/>
        </p:nvSpPr>
        <p:spPr>
          <a:xfrm>
            <a:off x="3135356" y="1466073"/>
            <a:ext cx="3596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实习目的与意义</a:t>
            </a:r>
          </a:p>
        </p:txBody>
      </p:sp>
    </p:spTree>
    <p:extLst>
      <p:ext uri="{BB962C8B-B14F-4D97-AF65-F5344CB8AC3E}">
        <p14:creationId xmlns:p14="http://schemas.microsoft.com/office/powerpoint/2010/main" val="223798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0">
            <a:extLst>
              <a:ext uri="{FF2B5EF4-FFF2-40B4-BE49-F238E27FC236}">
                <a16:creationId xmlns:a16="http://schemas.microsoft.com/office/drawing/2014/main" id="{2AAEA818-9305-4542-AB08-7B1BD2A2B505}"/>
              </a:ext>
            </a:extLst>
          </p:cNvPr>
          <p:cNvGrpSpPr/>
          <p:nvPr/>
        </p:nvGrpSpPr>
        <p:grpSpPr>
          <a:xfrm>
            <a:off x="1259632" y="2139702"/>
            <a:ext cx="1424854" cy="1601594"/>
            <a:chOff x="2695409" y="2434896"/>
            <a:chExt cx="2271713" cy="2553497"/>
          </a:xfrm>
        </p:grpSpPr>
        <p:sp>
          <p:nvSpPr>
            <p:cNvPr id="33" name="îṥļîḑé-Freeform: Shape 31">
              <a:extLst>
                <a:ext uri="{FF2B5EF4-FFF2-40B4-BE49-F238E27FC236}">
                  <a16:creationId xmlns:a16="http://schemas.microsoft.com/office/drawing/2014/main" id="{B8731AC0-30FB-40F3-A9AB-A4A55649DBE1}"/>
                </a:ext>
              </a:extLst>
            </p:cNvPr>
            <p:cNvSpPr>
              <a:spLocks/>
            </p:cNvSpPr>
            <p:nvPr/>
          </p:nvSpPr>
          <p:spPr bwMode="auto">
            <a:xfrm rot="13659102">
              <a:off x="2987733" y="2345202"/>
              <a:ext cx="1589088" cy="1768475"/>
            </a:xfrm>
            <a:custGeom>
              <a:avLst/>
              <a:gdLst>
                <a:gd name="T0" fmla="*/ 50 w 1088"/>
                <a:gd name="T1" fmla="*/ 1179 h 1211"/>
                <a:gd name="T2" fmla="*/ 170 w 1088"/>
                <a:gd name="T3" fmla="*/ 1203 h 1211"/>
                <a:gd name="T4" fmla="*/ 263 w 1088"/>
                <a:gd name="T5" fmla="*/ 1140 h 1211"/>
                <a:gd name="T6" fmla="*/ 283 w 1088"/>
                <a:gd name="T7" fmla="*/ 1040 h 1211"/>
                <a:gd name="T8" fmla="*/ 372 w 1088"/>
                <a:gd name="T9" fmla="*/ 1033 h 1211"/>
                <a:gd name="T10" fmla="*/ 460 w 1088"/>
                <a:gd name="T11" fmla="*/ 1013 h 1211"/>
                <a:gd name="T12" fmla="*/ 509 w 1088"/>
                <a:gd name="T13" fmla="*/ 1102 h 1211"/>
                <a:gd name="T14" fmla="*/ 617 w 1088"/>
                <a:gd name="T15" fmla="*/ 1133 h 1211"/>
                <a:gd name="T16" fmla="*/ 724 w 1088"/>
                <a:gd name="T17" fmla="*/ 1073 h 1211"/>
                <a:gd name="T18" fmla="*/ 755 w 1088"/>
                <a:gd name="T19" fmla="*/ 965 h 1211"/>
                <a:gd name="T20" fmla="*/ 706 w 1088"/>
                <a:gd name="T21" fmla="*/ 877 h 1211"/>
                <a:gd name="T22" fmla="*/ 824 w 1088"/>
                <a:gd name="T23" fmla="*/ 741 h 1211"/>
                <a:gd name="T24" fmla="*/ 919 w 1088"/>
                <a:gd name="T25" fmla="*/ 778 h 1211"/>
                <a:gd name="T26" fmla="*/ 1021 w 1088"/>
                <a:gd name="T27" fmla="*/ 732 h 1211"/>
                <a:gd name="T28" fmla="*/ 1065 w 1088"/>
                <a:gd name="T29" fmla="*/ 618 h 1211"/>
                <a:gd name="T30" fmla="*/ 1020 w 1088"/>
                <a:gd name="T31" fmla="*/ 515 h 1211"/>
                <a:gd name="T32" fmla="*/ 925 w 1088"/>
                <a:gd name="T33" fmla="*/ 479 h 1211"/>
                <a:gd name="T34" fmla="*/ 928 w 1088"/>
                <a:gd name="T35" fmla="*/ 300 h 1211"/>
                <a:gd name="T36" fmla="*/ 1024 w 1088"/>
                <a:gd name="T37" fmla="*/ 267 h 1211"/>
                <a:gd name="T38" fmla="*/ 1074 w 1088"/>
                <a:gd name="T39" fmla="*/ 166 h 1211"/>
                <a:gd name="T40" fmla="*/ 1034 w 1088"/>
                <a:gd name="T41" fmla="*/ 50 h 1211"/>
                <a:gd name="T42" fmla="*/ 982 w 1088"/>
                <a:gd name="T43" fmla="*/ 0 h 1211"/>
                <a:gd name="T44" fmla="*/ 697 w 1088"/>
                <a:gd name="T45" fmla="*/ 333 h 1211"/>
                <a:gd name="T46" fmla="*/ 336 w 1088"/>
                <a:gd name="T47" fmla="*/ 802 h 1211"/>
                <a:gd name="T48" fmla="*/ 291 w 1088"/>
                <a:gd name="T49" fmla="*/ 807 h 1211"/>
                <a:gd name="T50" fmla="*/ 0 w 1088"/>
                <a:gd name="T51" fmla="*/ 1147 h 1211"/>
                <a:gd name="T52" fmla="*/ 50 w 1088"/>
                <a:gd name="T53" fmla="*/ 1179 h 1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88" h="1211">
                  <a:moveTo>
                    <a:pt x="50" y="1179"/>
                  </a:moveTo>
                  <a:cubicBezTo>
                    <a:pt x="170" y="1203"/>
                    <a:pt x="170" y="1203"/>
                    <a:pt x="170" y="1203"/>
                  </a:cubicBezTo>
                  <a:cubicBezTo>
                    <a:pt x="213" y="1211"/>
                    <a:pt x="255" y="1183"/>
                    <a:pt x="263" y="1140"/>
                  </a:cubicBezTo>
                  <a:cubicBezTo>
                    <a:pt x="283" y="1040"/>
                    <a:pt x="283" y="1040"/>
                    <a:pt x="283" y="1040"/>
                  </a:cubicBezTo>
                  <a:cubicBezTo>
                    <a:pt x="312" y="1040"/>
                    <a:pt x="342" y="1037"/>
                    <a:pt x="372" y="1033"/>
                  </a:cubicBezTo>
                  <a:cubicBezTo>
                    <a:pt x="402" y="1028"/>
                    <a:pt x="431" y="1021"/>
                    <a:pt x="460" y="1013"/>
                  </a:cubicBezTo>
                  <a:cubicBezTo>
                    <a:pt x="509" y="1102"/>
                    <a:pt x="509" y="1102"/>
                    <a:pt x="509" y="1102"/>
                  </a:cubicBezTo>
                  <a:cubicBezTo>
                    <a:pt x="530" y="1140"/>
                    <a:pt x="578" y="1154"/>
                    <a:pt x="617" y="1133"/>
                  </a:cubicBezTo>
                  <a:cubicBezTo>
                    <a:pt x="724" y="1073"/>
                    <a:pt x="724" y="1073"/>
                    <a:pt x="724" y="1073"/>
                  </a:cubicBezTo>
                  <a:cubicBezTo>
                    <a:pt x="762" y="1052"/>
                    <a:pt x="776" y="1004"/>
                    <a:pt x="755" y="965"/>
                  </a:cubicBezTo>
                  <a:cubicBezTo>
                    <a:pt x="706" y="877"/>
                    <a:pt x="706" y="877"/>
                    <a:pt x="706" y="877"/>
                  </a:cubicBezTo>
                  <a:cubicBezTo>
                    <a:pt x="751" y="837"/>
                    <a:pt x="791" y="791"/>
                    <a:pt x="824" y="741"/>
                  </a:cubicBezTo>
                  <a:cubicBezTo>
                    <a:pt x="919" y="778"/>
                    <a:pt x="919" y="778"/>
                    <a:pt x="919" y="778"/>
                  </a:cubicBezTo>
                  <a:cubicBezTo>
                    <a:pt x="959" y="794"/>
                    <a:pt x="1005" y="773"/>
                    <a:pt x="1021" y="732"/>
                  </a:cubicBezTo>
                  <a:cubicBezTo>
                    <a:pt x="1065" y="618"/>
                    <a:pt x="1065" y="618"/>
                    <a:pt x="1065" y="618"/>
                  </a:cubicBezTo>
                  <a:cubicBezTo>
                    <a:pt x="1081" y="577"/>
                    <a:pt x="1061" y="531"/>
                    <a:pt x="1020" y="515"/>
                  </a:cubicBezTo>
                  <a:cubicBezTo>
                    <a:pt x="925" y="479"/>
                    <a:pt x="925" y="479"/>
                    <a:pt x="925" y="479"/>
                  </a:cubicBezTo>
                  <a:cubicBezTo>
                    <a:pt x="934" y="421"/>
                    <a:pt x="935" y="361"/>
                    <a:pt x="928" y="300"/>
                  </a:cubicBezTo>
                  <a:cubicBezTo>
                    <a:pt x="1024" y="267"/>
                    <a:pt x="1024" y="267"/>
                    <a:pt x="1024" y="267"/>
                  </a:cubicBezTo>
                  <a:cubicBezTo>
                    <a:pt x="1066" y="252"/>
                    <a:pt x="1088" y="207"/>
                    <a:pt x="1074" y="166"/>
                  </a:cubicBezTo>
                  <a:cubicBezTo>
                    <a:pt x="1034" y="50"/>
                    <a:pt x="1034" y="50"/>
                    <a:pt x="1034" y="50"/>
                  </a:cubicBezTo>
                  <a:cubicBezTo>
                    <a:pt x="1025" y="25"/>
                    <a:pt x="1006" y="7"/>
                    <a:pt x="982" y="0"/>
                  </a:cubicBezTo>
                  <a:cubicBezTo>
                    <a:pt x="697" y="333"/>
                    <a:pt x="697" y="333"/>
                    <a:pt x="697" y="333"/>
                  </a:cubicBezTo>
                  <a:cubicBezTo>
                    <a:pt x="721" y="559"/>
                    <a:pt x="563" y="766"/>
                    <a:pt x="336" y="802"/>
                  </a:cubicBezTo>
                  <a:cubicBezTo>
                    <a:pt x="321" y="804"/>
                    <a:pt x="306" y="806"/>
                    <a:pt x="291" y="807"/>
                  </a:cubicBezTo>
                  <a:cubicBezTo>
                    <a:pt x="0" y="1147"/>
                    <a:pt x="0" y="1147"/>
                    <a:pt x="0" y="1147"/>
                  </a:cubicBezTo>
                  <a:cubicBezTo>
                    <a:pt x="11" y="1163"/>
                    <a:pt x="29" y="1175"/>
                    <a:pt x="50" y="11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şḻïďê-Freeform: Shape 32">
              <a:extLst>
                <a:ext uri="{FF2B5EF4-FFF2-40B4-BE49-F238E27FC236}">
                  <a16:creationId xmlns:a16="http://schemas.microsoft.com/office/drawing/2014/main" id="{006993EF-B1A6-4266-A5FD-A1594A488BFE}"/>
                </a:ext>
              </a:extLst>
            </p:cNvPr>
            <p:cNvSpPr>
              <a:spLocks/>
            </p:cNvSpPr>
            <p:nvPr/>
          </p:nvSpPr>
          <p:spPr bwMode="auto">
            <a:xfrm rot="13659102">
              <a:off x="2749384" y="2770655"/>
              <a:ext cx="2163763" cy="2271713"/>
            </a:xfrm>
            <a:custGeom>
              <a:avLst/>
              <a:gdLst>
                <a:gd name="T0" fmla="*/ 548 w 1481"/>
                <a:gd name="T1" fmla="*/ 1554 h 1554"/>
                <a:gd name="T2" fmla="*/ 795 w 1481"/>
                <a:gd name="T3" fmla="*/ 1265 h 1554"/>
                <a:gd name="T4" fmla="*/ 406 w 1481"/>
                <a:gd name="T5" fmla="*/ 903 h 1554"/>
                <a:gd name="T6" fmla="*/ 764 w 1481"/>
                <a:gd name="T7" fmla="*/ 411 h 1554"/>
                <a:gd name="T8" fmla="*/ 1249 w 1481"/>
                <a:gd name="T9" fmla="*/ 735 h 1554"/>
                <a:gd name="T10" fmla="*/ 1481 w 1481"/>
                <a:gd name="T11" fmla="*/ 464 h 1554"/>
                <a:gd name="T12" fmla="*/ 1399 w 1481"/>
                <a:gd name="T13" fmla="*/ 492 h 1554"/>
                <a:gd name="T14" fmla="*/ 1286 w 1481"/>
                <a:gd name="T15" fmla="*/ 353 h 1554"/>
                <a:gd name="T16" fmla="*/ 1339 w 1481"/>
                <a:gd name="T17" fmla="*/ 266 h 1554"/>
                <a:gd name="T18" fmla="*/ 1312 w 1481"/>
                <a:gd name="T19" fmla="*/ 157 h 1554"/>
                <a:gd name="T20" fmla="*/ 1207 w 1481"/>
                <a:gd name="T21" fmla="*/ 94 h 1554"/>
                <a:gd name="T22" fmla="*/ 1098 w 1481"/>
                <a:gd name="T23" fmla="*/ 121 h 1554"/>
                <a:gd name="T24" fmla="*/ 1045 w 1481"/>
                <a:gd name="T25" fmla="*/ 208 h 1554"/>
                <a:gd name="T26" fmla="*/ 869 w 1481"/>
                <a:gd name="T27" fmla="*/ 173 h 1554"/>
                <a:gd name="T28" fmla="*/ 854 w 1481"/>
                <a:gd name="T29" fmla="*/ 73 h 1554"/>
                <a:gd name="T30" fmla="*/ 763 w 1481"/>
                <a:gd name="T31" fmla="*/ 7 h 1554"/>
                <a:gd name="T32" fmla="*/ 642 w 1481"/>
                <a:gd name="T33" fmla="*/ 26 h 1554"/>
                <a:gd name="T34" fmla="*/ 576 w 1481"/>
                <a:gd name="T35" fmla="*/ 117 h 1554"/>
                <a:gd name="T36" fmla="*/ 592 w 1481"/>
                <a:gd name="T37" fmla="*/ 217 h 1554"/>
                <a:gd name="T38" fmla="*/ 435 w 1481"/>
                <a:gd name="T39" fmla="*/ 304 h 1554"/>
                <a:gd name="T40" fmla="*/ 358 w 1481"/>
                <a:gd name="T41" fmla="*/ 237 h 1554"/>
                <a:gd name="T42" fmla="*/ 246 w 1481"/>
                <a:gd name="T43" fmla="*/ 245 h 1554"/>
                <a:gd name="T44" fmla="*/ 166 w 1481"/>
                <a:gd name="T45" fmla="*/ 337 h 1554"/>
                <a:gd name="T46" fmla="*/ 173 w 1481"/>
                <a:gd name="T47" fmla="*/ 449 h 1554"/>
                <a:gd name="T48" fmla="*/ 250 w 1481"/>
                <a:gd name="T49" fmla="*/ 516 h 1554"/>
                <a:gd name="T50" fmla="*/ 185 w 1481"/>
                <a:gd name="T51" fmla="*/ 683 h 1554"/>
                <a:gd name="T52" fmla="*/ 84 w 1481"/>
                <a:gd name="T53" fmla="*/ 681 h 1554"/>
                <a:gd name="T54" fmla="*/ 3 w 1481"/>
                <a:gd name="T55" fmla="*/ 759 h 1554"/>
                <a:gd name="T56" fmla="*/ 1 w 1481"/>
                <a:gd name="T57" fmla="*/ 882 h 1554"/>
                <a:gd name="T58" fmla="*/ 78 w 1481"/>
                <a:gd name="T59" fmla="*/ 963 h 1554"/>
                <a:gd name="T60" fmla="*/ 180 w 1481"/>
                <a:gd name="T61" fmla="*/ 964 h 1554"/>
                <a:gd name="T62" fmla="*/ 238 w 1481"/>
                <a:gd name="T63" fmla="*/ 1134 h 1554"/>
                <a:gd name="T64" fmla="*/ 159 w 1481"/>
                <a:gd name="T65" fmla="*/ 1198 h 1554"/>
                <a:gd name="T66" fmla="*/ 147 w 1481"/>
                <a:gd name="T67" fmla="*/ 1309 h 1554"/>
                <a:gd name="T68" fmla="*/ 224 w 1481"/>
                <a:gd name="T69" fmla="*/ 1405 h 1554"/>
                <a:gd name="T70" fmla="*/ 336 w 1481"/>
                <a:gd name="T71" fmla="*/ 1417 h 1554"/>
                <a:gd name="T72" fmla="*/ 415 w 1481"/>
                <a:gd name="T73" fmla="*/ 1353 h 1554"/>
                <a:gd name="T74" fmla="*/ 569 w 1481"/>
                <a:gd name="T75" fmla="*/ 1445 h 1554"/>
                <a:gd name="T76" fmla="*/ 549 w 1481"/>
                <a:gd name="T77" fmla="*/ 1545 h 1554"/>
                <a:gd name="T78" fmla="*/ 548 w 1481"/>
                <a:gd name="T79" fmla="*/ 1554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1" h="1554">
                  <a:moveTo>
                    <a:pt x="548" y="1554"/>
                  </a:moveTo>
                  <a:cubicBezTo>
                    <a:pt x="795" y="1265"/>
                    <a:pt x="795" y="1265"/>
                    <a:pt x="795" y="1265"/>
                  </a:cubicBezTo>
                  <a:cubicBezTo>
                    <a:pt x="602" y="1249"/>
                    <a:pt x="438" y="1103"/>
                    <a:pt x="406" y="903"/>
                  </a:cubicBezTo>
                  <a:cubicBezTo>
                    <a:pt x="369" y="668"/>
                    <a:pt x="530" y="448"/>
                    <a:pt x="764" y="411"/>
                  </a:cubicBezTo>
                  <a:cubicBezTo>
                    <a:pt x="988" y="376"/>
                    <a:pt x="1197" y="519"/>
                    <a:pt x="1249" y="735"/>
                  </a:cubicBezTo>
                  <a:cubicBezTo>
                    <a:pt x="1481" y="464"/>
                    <a:pt x="1481" y="464"/>
                    <a:pt x="1481" y="464"/>
                  </a:cubicBezTo>
                  <a:cubicBezTo>
                    <a:pt x="1399" y="492"/>
                    <a:pt x="1399" y="492"/>
                    <a:pt x="1399" y="492"/>
                  </a:cubicBezTo>
                  <a:cubicBezTo>
                    <a:pt x="1368" y="441"/>
                    <a:pt x="1330" y="394"/>
                    <a:pt x="1286" y="353"/>
                  </a:cubicBezTo>
                  <a:cubicBezTo>
                    <a:pt x="1339" y="266"/>
                    <a:pt x="1339" y="266"/>
                    <a:pt x="1339" y="266"/>
                  </a:cubicBezTo>
                  <a:cubicBezTo>
                    <a:pt x="1361" y="228"/>
                    <a:pt x="1349" y="180"/>
                    <a:pt x="1312" y="157"/>
                  </a:cubicBezTo>
                  <a:cubicBezTo>
                    <a:pt x="1207" y="94"/>
                    <a:pt x="1207" y="94"/>
                    <a:pt x="1207" y="94"/>
                  </a:cubicBezTo>
                  <a:cubicBezTo>
                    <a:pt x="1169" y="71"/>
                    <a:pt x="1121" y="83"/>
                    <a:pt x="1098" y="121"/>
                  </a:cubicBezTo>
                  <a:cubicBezTo>
                    <a:pt x="1045" y="208"/>
                    <a:pt x="1045" y="208"/>
                    <a:pt x="1045" y="208"/>
                  </a:cubicBezTo>
                  <a:cubicBezTo>
                    <a:pt x="989" y="189"/>
                    <a:pt x="930" y="177"/>
                    <a:pt x="869" y="173"/>
                  </a:cubicBezTo>
                  <a:cubicBezTo>
                    <a:pt x="854" y="73"/>
                    <a:pt x="854" y="73"/>
                    <a:pt x="854" y="73"/>
                  </a:cubicBezTo>
                  <a:cubicBezTo>
                    <a:pt x="847" y="30"/>
                    <a:pt x="806" y="0"/>
                    <a:pt x="763" y="7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599" y="33"/>
                    <a:pt x="569" y="73"/>
                    <a:pt x="576" y="117"/>
                  </a:cubicBezTo>
                  <a:cubicBezTo>
                    <a:pt x="592" y="217"/>
                    <a:pt x="592" y="217"/>
                    <a:pt x="592" y="217"/>
                  </a:cubicBezTo>
                  <a:cubicBezTo>
                    <a:pt x="535" y="239"/>
                    <a:pt x="482" y="268"/>
                    <a:pt x="435" y="304"/>
                  </a:cubicBezTo>
                  <a:cubicBezTo>
                    <a:pt x="358" y="237"/>
                    <a:pt x="358" y="237"/>
                    <a:pt x="358" y="237"/>
                  </a:cubicBezTo>
                  <a:cubicBezTo>
                    <a:pt x="325" y="208"/>
                    <a:pt x="275" y="212"/>
                    <a:pt x="246" y="245"/>
                  </a:cubicBezTo>
                  <a:cubicBezTo>
                    <a:pt x="166" y="337"/>
                    <a:pt x="166" y="337"/>
                    <a:pt x="166" y="337"/>
                  </a:cubicBezTo>
                  <a:cubicBezTo>
                    <a:pt x="137" y="370"/>
                    <a:pt x="140" y="420"/>
                    <a:pt x="173" y="449"/>
                  </a:cubicBezTo>
                  <a:cubicBezTo>
                    <a:pt x="250" y="516"/>
                    <a:pt x="250" y="516"/>
                    <a:pt x="250" y="516"/>
                  </a:cubicBezTo>
                  <a:cubicBezTo>
                    <a:pt x="221" y="568"/>
                    <a:pt x="199" y="624"/>
                    <a:pt x="185" y="683"/>
                  </a:cubicBezTo>
                  <a:cubicBezTo>
                    <a:pt x="84" y="681"/>
                    <a:pt x="84" y="681"/>
                    <a:pt x="84" y="681"/>
                  </a:cubicBezTo>
                  <a:cubicBezTo>
                    <a:pt x="40" y="680"/>
                    <a:pt x="4" y="715"/>
                    <a:pt x="3" y="759"/>
                  </a:cubicBezTo>
                  <a:cubicBezTo>
                    <a:pt x="1" y="882"/>
                    <a:pt x="1" y="882"/>
                    <a:pt x="1" y="882"/>
                  </a:cubicBezTo>
                  <a:cubicBezTo>
                    <a:pt x="0" y="925"/>
                    <a:pt x="35" y="962"/>
                    <a:pt x="78" y="963"/>
                  </a:cubicBezTo>
                  <a:cubicBezTo>
                    <a:pt x="180" y="964"/>
                    <a:pt x="180" y="964"/>
                    <a:pt x="180" y="964"/>
                  </a:cubicBezTo>
                  <a:cubicBezTo>
                    <a:pt x="192" y="1025"/>
                    <a:pt x="212" y="1082"/>
                    <a:pt x="238" y="1134"/>
                  </a:cubicBezTo>
                  <a:cubicBezTo>
                    <a:pt x="159" y="1198"/>
                    <a:pt x="159" y="1198"/>
                    <a:pt x="159" y="1198"/>
                  </a:cubicBezTo>
                  <a:cubicBezTo>
                    <a:pt x="125" y="1225"/>
                    <a:pt x="120" y="1275"/>
                    <a:pt x="147" y="1309"/>
                  </a:cubicBezTo>
                  <a:cubicBezTo>
                    <a:pt x="224" y="1405"/>
                    <a:pt x="224" y="1405"/>
                    <a:pt x="224" y="1405"/>
                  </a:cubicBezTo>
                  <a:cubicBezTo>
                    <a:pt x="252" y="1439"/>
                    <a:pt x="302" y="1444"/>
                    <a:pt x="336" y="1417"/>
                  </a:cubicBezTo>
                  <a:cubicBezTo>
                    <a:pt x="415" y="1353"/>
                    <a:pt x="415" y="1353"/>
                    <a:pt x="415" y="1353"/>
                  </a:cubicBezTo>
                  <a:cubicBezTo>
                    <a:pt x="462" y="1390"/>
                    <a:pt x="513" y="1422"/>
                    <a:pt x="569" y="1445"/>
                  </a:cubicBezTo>
                  <a:cubicBezTo>
                    <a:pt x="549" y="1545"/>
                    <a:pt x="549" y="1545"/>
                    <a:pt x="549" y="1545"/>
                  </a:cubicBezTo>
                  <a:cubicBezTo>
                    <a:pt x="548" y="1548"/>
                    <a:pt x="548" y="1551"/>
                    <a:pt x="548" y="1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4" name="ïşḻïďê-Freeform: Shape 33">
            <a:extLst>
              <a:ext uri="{FF2B5EF4-FFF2-40B4-BE49-F238E27FC236}">
                <a16:creationId xmlns:a16="http://schemas.microsoft.com/office/drawing/2014/main" id="{176A4144-310C-486C-9799-B34123BD7D8C}"/>
              </a:ext>
            </a:extLst>
          </p:cNvPr>
          <p:cNvSpPr>
            <a:spLocks/>
          </p:cNvSpPr>
          <p:nvPr/>
        </p:nvSpPr>
        <p:spPr bwMode="auto">
          <a:xfrm rot="13659102">
            <a:off x="672382" y="1415023"/>
            <a:ext cx="1009645" cy="1019602"/>
          </a:xfrm>
          <a:custGeom>
            <a:avLst/>
            <a:gdLst>
              <a:gd name="T0" fmla="*/ 167 w 1103"/>
              <a:gd name="T1" fmla="*/ 344 h 1112"/>
              <a:gd name="T2" fmla="*/ 56 w 1103"/>
              <a:gd name="T3" fmla="*/ 455 h 1112"/>
              <a:gd name="T4" fmla="*/ 2 w 1103"/>
              <a:gd name="T5" fmla="*/ 507 h 1112"/>
              <a:gd name="T6" fmla="*/ 53 w 1103"/>
              <a:gd name="T7" fmla="*/ 643 h 1112"/>
              <a:gd name="T8" fmla="*/ 159 w 1103"/>
              <a:gd name="T9" fmla="*/ 758 h 1112"/>
              <a:gd name="T10" fmla="*/ 99 w 1103"/>
              <a:gd name="T11" fmla="*/ 875 h 1112"/>
              <a:gd name="T12" fmla="*/ 200 w 1103"/>
              <a:gd name="T13" fmla="*/ 958 h 1112"/>
              <a:gd name="T14" fmla="*/ 278 w 1103"/>
              <a:gd name="T15" fmla="*/ 904 h 1112"/>
              <a:gd name="T16" fmla="*/ 367 w 1103"/>
              <a:gd name="T17" fmla="*/ 1032 h 1112"/>
              <a:gd name="T18" fmla="*/ 490 w 1103"/>
              <a:gd name="T19" fmla="*/ 1110 h 1112"/>
              <a:gd name="T20" fmla="*/ 552 w 1103"/>
              <a:gd name="T21" fmla="*/ 1069 h 1112"/>
              <a:gd name="T22" fmla="*/ 625 w 1103"/>
              <a:gd name="T23" fmla="*/ 997 h 1112"/>
              <a:gd name="T24" fmla="*/ 716 w 1103"/>
              <a:gd name="T25" fmla="*/ 1043 h 1112"/>
              <a:gd name="T26" fmla="*/ 788 w 1103"/>
              <a:gd name="T27" fmla="*/ 1064 h 1112"/>
              <a:gd name="T28" fmla="*/ 881 w 1103"/>
              <a:gd name="T29" fmla="*/ 952 h 1112"/>
              <a:gd name="T30" fmla="*/ 927 w 1103"/>
              <a:gd name="T31" fmla="*/ 802 h 1112"/>
              <a:gd name="T32" fmla="*/ 1017 w 1103"/>
              <a:gd name="T33" fmla="*/ 829 h 1112"/>
              <a:gd name="T34" fmla="*/ 1088 w 1103"/>
              <a:gd name="T35" fmla="*/ 720 h 1112"/>
              <a:gd name="T36" fmla="*/ 994 w 1103"/>
              <a:gd name="T37" fmla="*/ 627 h 1112"/>
              <a:gd name="T38" fmla="*/ 1061 w 1103"/>
              <a:gd name="T39" fmla="*/ 485 h 1112"/>
              <a:gd name="T40" fmla="*/ 1067 w 1103"/>
              <a:gd name="T41" fmla="*/ 340 h 1112"/>
              <a:gd name="T42" fmla="*/ 1000 w 1103"/>
              <a:gd name="T43" fmla="*/ 307 h 1112"/>
              <a:gd name="T44" fmla="*/ 860 w 1103"/>
              <a:gd name="T45" fmla="*/ 236 h 1112"/>
              <a:gd name="T46" fmla="*/ 877 w 1103"/>
              <a:gd name="T47" fmla="*/ 105 h 1112"/>
              <a:gd name="T48" fmla="*/ 771 w 1103"/>
              <a:gd name="T49" fmla="*/ 55 h 1112"/>
              <a:gd name="T50" fmla="*/ 699 w 1103"/>
              <a:gd name="T51" fmla="*/ 138 h 1112"/>
              <a:gd name="T52" fmla="*/ 571 w 1103"/>
              <a:gd name="T53" fmla="*/ 48 h 1112"/>
              <a:gd name="T54" fmla="*/ 429 w 1103"/>
              <a:gd name="T55" fmla="*/ 17 h 1112"/>
              <a:gd name="T56" fmla="*/ 396 w 1103"/>
              <a:gd name="T57" fmla="*/ 145 h 1112"/>
              <a:gd name="T58" fmla="*/ 240 w 1103"/>
              <a:gd name="T59" fmla="*/ 158 h 1112"/>
              <a:gd name="T60" fmla="*/ 165 w 1103"/>
              <a:gd name="T61" fmla="*/ 163 h 1112"/>
              <a:gd name="T62" fmla="*/ 116 w 1103"/>
              <a:gd name="T63" fmla="*/ 300 h 1112"/>
              <a:gd name="T64" fmla="*/ 879 w 1103"/>
              <a:gd name="T65" fmla="*/ 508 h 1112"/>
              <a:gd name="T66" fmla="*/ 233 w 1103"/>
              <a:gd name="T67" fmla="*/ 609 h 1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03" h="1112">
                <a:moveTo>
                  <a:pt x="116" y="300"/>
                </a:moveTo>
                <a:cubicBezTo>
                  <a:pt x="167" y="344"/>
                  <a:pt x="167" y="344"/>
                  <a:pt x="167" y="344"/>
                </a:cubicBezTo>
                <a:cubicBezTo>
                  <a:pt x="148" y="379"/>
                  <a:pt x="133" y="417"/>
                  <a:pt x="124" y="456"/>
                </a:cubicBezTo>
                <a:cubicBezTo>
                  <a:pt x="56" y="455"/>
                  <a:pt x="56" y="455"/>
                  <a:pt x="56" y="455"/>
                </a:cubicBezTo>
                <a:cubicBezTo>
                  <a:pt x="53" y="455"/>
                  <a:pt x="50" y="455"/>
                  <a:pt x="47" y="456"/>
                </a:cubicBezTo>
                <a:cubicBezTo>
                  <a:pt x="22" y="459"/>
                  <a:pt x="3" y="481"/>
                  <a:pt x="2" y="507"/>
                </a:cubicBezTo>
                <a:cubicBezTo>
                  <a:pt x="1" y="589"/>
                  <a:pt x="1" y="589"/>
                  <a:pt x="1" y="589"/>
                </a:cubicBezTo>
                <a:cubicBezTo>
                  <a:pt x="0" y="618"/>
                  <a:pt x="23" y="642"/>
                  <a:pt x="53" y="643"/>
                </a:cubicBezTo>
                <a:cubicBezTo>
                  <a:pt x="121" y="644"/>
                  <a:pt x="121" y="644"/>
                  <a:pt x="121" y="644"/>
                </a:cubicBezTo>
                <a:cubicBezTo>
                  <a:pt x="129" y="685"/>
                  <a:pt x="142" y="723"/>
                  <a:pt x="159" y="758"/>
                </a:cubicBezTo>
                <a:cubicBezTo>
                  <a:pt x="107" y="800"/>
                  <a:pt x="107" y="800"/>
                  <a:pt x="107" y="800"/>
                </a:cubicBezTo>
                <a:cubicBezTo>
                  <a:pt x="84" y="819"/>
                  <a:pt x="80" y="852"/>
                  <a:pt x="99" y="875"/>
                </a:cubicBezTo>
                <a:cubicBezTo>
                  <a:pt x="150" y="939"/>
                  <a:pt x="150" y="939"/>
                  <a:pt x="150" y="939"/>
                </a:cubicBezTo>
                <a:cubicBezTo>
                  <a:pt x="163" y="954"/>
                  <a:pt x="182" y="961"/>
                  <a:pt x="200" y="958"/>
                </a:cubicBezTo>
                <a:cubicBezTo>
                  <a:pt x="209" y="956"/>
                  <a:pt x="217" y="953"/>
                  <a:pt x="225" y="947"/>
                </a:cubicBezTo>
                <a:cubicBezTo>
                  <a:pt x="278" y="904"/>
                  <a:pt x="278" y="904"/>
                  <a:pt x="278" y="904"/>
                </a:cubicBezTo>
                <a:cubicBezTo>
                  <a:pt x="309" y="929"/>
                  <a:pt x="343" y="950"/>
                  <a:pt x="380" y="966"/>
                </a:cubicBezTo>
                <a:cubicBezTo>
                  <a:pt x="367" y="1032"/>
                  <a:pt x="367" y="1032"/>
                  <a:pt x="367" y="1032"/>
                </a:cubicBezTo>
                <a:cubicBezTo>
                  <a:pt x="362" y="1061"/>
                  <a:pt x="380" y="1089"/>
                  <a:pt x="409" y="1095"/>
                </a:cubicBezTo>
                <a:cubicBezTo>
                  <a:pt x="490" y="1110"/>
                  <a:pt x="490" y="1110"/>
                  <a:pt x="490" y="1110"/>
                </a:cubicBezTo>
                <a:cubicBezTo>
                  <a:pt x="496" y="1112"/>
                  <a:pt x="502" y="1112"/>
                  <a:pt x="508" y="1111"/>
                </a:cubicBezTo>
                <a:cubicBezTo>
                  <a:pt x="529" y="1107"/>
                  <a:pt x="547" y="1091"/>
                  <a:pt x="552" y="1069"/>
                </a:cubicBezTo>
                <a:cubicBezTo>
                  <a:pt x="565" y="1002"/>
                  <a:pt x="565" y="1002"/>
                  <a:pt x="565" y="1002"/>
                </a:cubicBezTo>
                <a:cubicBezTo>
                  <a:pt x="585" y="1001"/>
                  <a:pt x="605" y="1000"/>
                  <a:pt x="625" y="997"/>
                </a:cubicBezTo>
                <a:cubicBezTo>
                  <a:pt x="645" y="993"/>
                  <a:pt x="664" y="989"/>
                  <a:pt x="683" y="983"/>
                </a:cubicBezTo>
                <a:cubicBezTo>
                  <a:pt x="716" y="1043"/>
                  <a:pt x="716" y="1043"/>
                  <a:pt x="716" y="1043"/>
                </a:cubicBezTo>
                <a:cubicBezTo>
                  <a:pt x="727" y="1063"/>
                  <a:pt x="749" y="1073"/>
                  <a:pt x="771" y="1070"/>
                </a:cubicBezTo>
                <a:cubicBezTo>
                  <a:pt x="777" y="1069"/>
                  <a:pt x="783" y="1067"/>
                  <a:pt x="788" y="1064"/>
                </a:cubicBezTo>
                <a:cubicBezTo>
                  <a:pt x="860" y="1024"/>
                  <a:pt x="860" y="1024"/>
                  <a:pt x="860" y="1024"/>
                </a:cubicBezTo>
                <a:cubicBezTo>
                  <a:pt x="886" y="1010"/>
                  <a:pt x="895" y="977"/>
                  <a:pt x="881" y="952"/>
                </a:cubicBezTo>
                <a:cubicBezTo>
                  <a:pt x="848" y="892"/>
                  <a:pt x="848" y="892"/>
                  <a:pt x="848" y="892"/>
                </a:cubicBezTo>
                <a:cubicBezTo>
                  <a:pt x="878" y="866"/>
                  <a:pt x="905" y="835"/>
                  <a:pt x="927" y="802"/>
                </a:cubicBezTo>
                <a:cubicBezTo>
                  <a:pt x="990" y="826"/>
                  <a:pt x="990" y="826"/>
                  <a:pt x="990" y="826"/>
                </a:cubicBezTo>
                <a:cubicBezTo>
                  <a:pt x="999" y="830"/>
                  <a:pt x="1008" y="831"/>
                  <a:pt x="1017" y="829"/>
                </a:cubicBezTo>
                <a:cubicBezTo>
                  <a:pt x="1035" y="827"/>
                  <a:pt x="1052" y="814"/>
                  <a:pt x="1059" y="796"/>
                </a:cubicBezTo>
                <a:cubicBezTo>
                  <a:pt x="1088" y="720"/>
                  <a:pt x="1088" y="720"/>
                  <a:pt x="1088" y="720"/>
                </a:cubicBezTo>
                <a:cubicBezTo>
                  <a:pt x="1099" y="692"/>
                  <a:pt x="1085" y="661"/>
                  <a:pt x="1058" y="651"/>
                </a:cubicBezTo>
                <a:cubicBezTo>
                  <a:pt x="994" y="627"/>
                  <a:pt x="994" y="627"/>
                  <a:pt x="994" y="627"/>
                </a:cubicBezTo>
                <a:cubicBezTo>
                  <a:pt x="1000" y="588"/>
                  <a:pt x="1001" y="547"/>
                  <a:pt x="996" y="507"/>
                </a:cubicBezTo>
                <a:cubicBezTo>
                  <a:pt x="1061" y="485"/>
                  <a:pt x="1061" y="485"/>
                  <a:pt x="1061" y="485"/>
                </a:cubicBezTo>
                <a:cubicBezTo>
                  <a:pt x="1088" y="475"/>
                  <a:pt x="1103" y="445"/>
                  <a:pt x="1094" y="417"/>
                </a:cubicBezTo>
                <a:cubicBezTo>
                  <a:pt x="1067" y="340"/>
                  <a:pt x="1067" y="340"/>
                  <a:pt x="1067" y="340"/>
                </a:cubicBezTo>
                <a:cubicBezTo>
                  <a:pt x="1059" y="315"/>
                  <a:pt x="1034" y="301"/>
                  <a:pt x="1009" y="305"/>
                </a:cubicBezTo>
                <a:cubicBezTo>
                  <a:pt x="1006" y="305"/>
                  <a:pt x="1003" y="306"/>
                  <a:pt x="1000" y="307"/>
                </a:cubicBezTo>
                <a:cubicBezTo>
                  <a:pt x="936" y="329"/>
                  <a:pt x="936" y="329"/>
                  <a:pt x="936" y="329"/>
                </a:cubicBezTo>
                <a:cubicBezTo>
                  <a:pt x="915" y="294"/>
                  <a:pt x="889" y="263"/>
                  <a:pt x="860" y="236"/>
                </a:cubicBezTo>
                <a:cubicBezTo>
                  <a:pt x="895" y="177"/>
                  <a:pt x="895" y="177"/>
                  <a:pt x="895" y="177"/>
                </a:cubicBezTo>
                <a:cubicBezTo>
                  <a:pt x="910" y="152"/>
                  <a:pt x="902" y="120"/>
                  <a:pt x="877" y="105"/>
                </a:cubicBezTo>
                <a:cubicBezTo>
                  <a:pt x="807" y="62"/>
                  <a:pt x="807" y="62"/>
                  <a:pt x="807" y="62"/>
                </a:cubicBezTo>
                <a:cubicBezTo>
                  <a:pt x="796" y="56"/>
                  <a:pt x="783" y="53"/>
                  <a:pt x="771" y="55"/>
                </a:cubicBezTo>
                <a:cubicBezTo>
                  <a:pt x="756" y="58"/>
                  <a:pt x="743" y="66"/>
                  <a:pt x="734" y="80"/>
                </a:cubicBezTo>
                <a:cubicBezTo>
                  <a:pt x="699" y="138"/>
                  <a:pt x="699" y="138"/>
                  <a:pt x="699" y="138"/>
                </a:cubicBezTo>
                <a:cubicBezTo>
                  <a:pt x="662" y="126"/>
                  <a:pt x="622" y="118"/>
                  <a:pt x="582" y="115"/>
                </a:cubicBezTo>
                <a:cubicBezTo>
                  <a:pt x="571" y="48"/>
                  <a:pt x="571" y="48"/>
                  <a:pt x="571" y="48"/>
                </a:cubicBezTo>
                <a:cubicBezTo>
                  <a:pt x="566" y="19"/>
                  <a:pt x="539" y="0"/>
                  <a:pt x="510" y="4"/>
                </a:cubicBezTo>
                <a:cubicBezTo>
                  <a:pt x="429" y="17"/>
                  <a:pt x="429" y="17"/>
                  <a:pt x="429" y="17"/>
                </a:cubicBezTo>
                <a:cubicBezTo>
                  <a:pt x="400" y="21"/>
                  <a:pt x="381" y="49"/>
                  <a:pt x="385" y="78"/>
                </a:cubicBezTo>
                <a:cubicBezTo>
                  <a:pt x="396" y="145"/>
                  <a:pt x="396" y="145"/>
                  <a:pt x="396" y="145"/>
                </a:cubicBezTo>
                <a:cubicBezTo>
                  <a:pt x="358" y="159"/>
                  <a:pt x="323" y="179"/>
                  <a:pt x="291" y="203"/>
                </a:cubicBezTo>
                <a:cubicBezTo>
                  <a:pt x="240" y="158"/>
                  <a:pt x="240" y="158"/>
                  <a:pt x="240" y="158"/>
                </a:cubicBezTo>
                <a:cubicBezTo>
                  <a:pt x="227" y="147"/>
                  <a:pt x="211" y="143"/>
                  <a:pt x="197" y="146"/>
                </a:cubicBezTo>
                <a:cubicBezTo>
                  <a:pt x="185" y="147"/>
                  <a:pt x="173" y="153"/>
                  <a:pt x="165" y="163"/>
                </a:cubicBezTo>
                <a:cubicBezTo>
                  <a:pt x="111" y="225"/>
                  <a:pt x="111" y="225"/>
                  <a:pt x="111" y="225"/>
                </a:cubicBezTo>
                <a:cubicBezTo>
                  <a:pt x="92" y="247"/>
                  <a:pt x="94" y="281"/>
                  <a:pt x="116" y="300"/>
                </a:cubicBezTo>
                <a:close/>
                <a:moveTo>
                  <a:pt x="505" y="235"/>
                </a:moveTo>
                <a:cubicBezTo>
                  <a:pt x="683" y="207"/>
                  <a:pt x="851" y="329"/>
                  <a:pt x="879" y="508"/>
                </a:cubicBezTo>
                <a:cubicBezTo>
                  <a:pt x="907" y="686"/>
                  <a:pt x="785" y="854"/>
                  <a:pt x="607" y="882"/>
                </a:cubicBezTo>
                <a:cubicBezTo>
                  <a:pt x="428" y="910"/>
                  <a:pt x="261" y="787"/>
                  <a:pt x="233" y="609"/>
                </a:cubicBezTo>
                <a:cubicBezTo>
                  <a:pt x="205" y="431"/>
                  <a:pt x="327" y="263"/>
                  <a:pt x="505" y="23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5" name="ïşḻïďê-Freeform: Shape 34">
            <a:extLst>
              <a:ext uri="{FF2B5EF4-FFF2-40B4-BE49-F238E27FC236}">
                <a16:creationId xmlns:a16="http://schemas.microsoft.com/office/drawing/2014/main" id="{39673061-3875-4EDC-9B75-6959E8AB9942}"/>
              </a:ext>
            </a:extLst>
          </p:cNvPr>
          <p:cNvSpPr>
            <a:spLocks/>
          </p:cNvSpPr>
          <p:nvPr/>
        </p:nvSpPr>
        <p:spPr bwMode="auto">
          <a:xfrm rot="13659102">
            <a:off x="402559" y="3164495"/>
            <a:ext cx="1010642" cy="1019603"/>
          </a:xfrm>
          <a:custGeom>
            <a:avLst/>
            <a:gdLst>
              <a:gd name="T0" fmla="*/ 120 w 1103"/>
              <a:gd name="T1" fmla="*/ 644 h 1112"/>
              <a:gd name="T2" fmla="*/ 106 w 1103"/>
              <a:gd name="T3" fmla="*/ 800 h 1112"/>
              <a:gd name="T4" fmla="*/ 150 w 1103"/>
              <a:gd name="T5" fmla="*/ 939 h 1112"/>
              <a:gd name="T6" fmla="*/ 225 w 1103"/>
              <a:gd name="T7" fmla="*/ 947 h 1112"/>
              <a:gd name="T8" fmla="*/ 380 w 1103"/>
              <a:gd name="T9" fmla="*/ 966 h 1112"/>
              <a:gd name="T10" fmla="*/ 409 w 1103"/>
              <a:gd name="T11" fmla="*/ 1095 h 1112"/>
              <a:gd name="T12" fmla="*/ 508 w 1103"/>
              <a:gd name="T13" fmla="*/ 1111 h 1112"/>
              <a:gd name="T14" fmla="*/ 565 w 1103"/>
              <a:gd name="T15" fmla="*/ 1002 h 1112"/>
              <a:gd name="T16" fmla="*/ 683 w 1103"/>
              <a:gd name="T17" fmla="*/ 983 h 1112"/>
              <a:gd name="T18" fmla="*/ 771 w 1103"/>
              <a:gd name="T19" fmla="*/ 1069 h 1112"/>
              <a:gd name="T20" fmla="*/ 860 w 1103"/>
              <a:gd name="T21" fmla="*/ 1024 h 1112"/>
              <a:gd name="T22" fmla="*/ 848 w 1103"/>
              <a:gd name="T23" fmla="*/ 892 h 1112"/>
              <a:gd name="T24" fmla="*/ 990 w 1103"/>
              <a:gd name="T25" fmla="*/ 826 h 1112"/>
              <a:gd name="T26" fmla="*/ 1058 w 1103"/>
              <a:gd name="T27" fmla="*/ 796 h 1112"/>
              <a:gd name="T28" fmla="*/ 1057 w 1103"/>
              <a:gd name="T29" fmla="*/ 651 h 1112"/>
              <a:gd name="T30" fmla="*/ 996 w 1103"/>
              <a:gd name="T31" fmla="*/ 507 h 1112"/>
              <a:gd name="T32" fmla="*/ 1094 w 1103"/>
              <a:gd name="T33" fmla="*/ 417 h 1112"/>
              <a:gd name="T34" fmla="*/ 1009 w 1103"/>
              <a:gd name="T35" fmla="*/ 304 h 1112"/>
              <a:gd name="T36" fmla="*/ 935 w 1103"/>
              <a:gd name="T37" fmla="*/ 329 h 1112"/>
              <a:gd name="T38" fmla="*/ 895 w 1103"/>
              <a:gd name="T39" fmla="*/ 177 h 1112"/>
              <a:gd name="T40" fmla="*/ 807 w 1103"/>
              <a:gd name="T41" fmla="*/ 62 h 1112"/>
              <a:gd name="T42" fmla="*/ 734 w 1103"/>
              <a:gd name="T43" fmla="*/ 80 h 1112"/>
              <a:gd name="T44" fmla="*/ 581 w 1103"/>
              <a:gd name="T45" fmla="*/ 115 h 1112"/>
              <a:gd name="T46" fmla="*/ 510 w 1103"/>
              <a:gd name="T47" fmla="*/ 4 h 1112"/>
              <a:gd name="T48" fmla="*/ 385 w 1103"/>
              <a:gd name="T49" fmla="*/ 77 h 1112"/>
              <a:gd name="T50" fmla="*/ 291 w 1103"/>
              <a:gd name="T51" fmla="*/ 202 h 1112"/>
              <a:gd name="T52" fmla="*/ 196 w 1103"/>
              <a:gd name="T53" fmla="*/ 145 h 1112"/>
              <a:gd name="T54" fmla="*/ 111 w 1103"/>
              <a:gd name="T55" fmla="*/ 225 h 1112"/>
              <a:gd name="T56" fmla="*/ 167 w 1103"/>
              <a:gd name="T57" fmla="*/ 344 h 1112"/>
              <a:gd name="T58" fmla="*/ 56 w 1103"/>
              <a:gd name="T59" fmla="*/ 455 h 1112"/>
              <a:gd name="T60" fmla="*/ 2 w 1103"/>
              <a:gd name="T61" fmla="*/ 507 h 1112"/>
              <a:gd name="T62" fmla="*/ 52 w 1103"/>
              <a:gd name="T63" fmla="*/ 643 h 1112"/>
              <a:gd name="T64" fmla="*/ 879 w 1103"/>
              <a:gd name="T65" fmla="*/ 507 h 1112"/>
              <a:gd name="T66" fmla="*/ 232 w 1103"/>
              <a:gd name="T67" fmla="*/ 609 h 1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03" h="1112">
                <a:moveTo>
                  <a:pt x="52" y="643"/>
                </a:moveTo>
                <a:cubicBezTo>
                  <a:pt x="120" y="644"/>
                  <a:pt x="120" y="644"/>
                  <a:pt x="120" y="644"/>
                </a:cubicBezTo>
                <a:cubicBezTo>
                  <a:pt x="128" y="684"/>
                  <a:pt x="142" y="722"/>
                  <a:pt x="159" y="758"/>
                </a:cubicBezTo>
                <a:cubicBezTo>
                  <a:pt x="106" y="800"/>
                  <a:pt x="106" y="800"/>
                  <a:pt x="106" y="800"/>
                </a:cubicBezTo>
                <a:cubicBezTo>
                  <a:pt x="84" y="819"/>
                  <a:pt x="80" y="852"/>
                  <a:pt x="99" y="875"/>
                </a:cubicBezTo>
                <a:cubicBezTo>
                  <a:pt x="150" y="939"/>
                  <a:pt x="150" y="939"/>
                  <a:pt x="150" y="939"/>
                </a:cubicBezTo>
                <a:cubicBezTo>
                  <a:pt x="162" y="954"/>
                  <a:pt x="181" y="960"/>
                  <a:pt x="200" y="958"/>
                </a:cubicBezTo>
                <a:cubicBezTo>
                  <a:pt x="208" y="956"/>
                  <a:pt x="217" y="953"/>
                  <a:pt x="225" y="947"/>
                </a:cubicBezTo>
                <a:cubicBezTo>
                  <a:pt x="277" y="904"/>
                  <a:pt x="277" y="904"/>
                  <a:pt x="277" y="904"/>
                </a:cubicBezTo>
                <a:cubicBezTo>
                  <a:pt x="309" y="929"/>
                  <a:pt x="343" y="950"/>
                  <a:pt x="380" y="966"/>
                </a:cubicBezTo>
                <a:cubicBezTo>
                  <a:pt x="367" y="1032"/>
                  <a:pt x="367" y="1032"/>
                  <a:pt x="367" y="1032"/>
                </a:cubicBezTo>
                <a:cubicBezTo>
                  <a:pt x="361" y="1061"/>
                  <a:pt x="380" y="1089"/>
                  <a:pt x="409" y="1095"/>
                </a:cubicBezTo>
                <a:cubicBezTo>
                  <a:pt x="489" y="1110"/>
                  <a:pt x="489" y="1110"/>
                  <a:pt x="489" y="1110"/>
                </a:cubicBezTo>
                <a:cubicBezTo>
                  <a:pt x="496" y="1112"/>
                  <a:pt x="502" y="1112"/>
                  <a:pt x="508" y="1111"/>
                </a:cubicBezTo>
                <a:cubicBezTo>
                  <a:pt x="529" y="1107"/>
                  <a:pt x="547" y="1091"/>
                  <a:pt x="552" y="1068"/>
                </a:cubicBezTo>
                <a:cubicBezTo>
                  <a:pt x="565" y="1002"/>
                  <a:pt x="565" y="1002"/>
                  <a:pt x="565" y="1002"/>
                </a:cubicBezTo>
                <a:cubicBezTo>
                  <a:pt x="584" y="1001"/>
                  <a:pt x="604" y="1000"/>
                  <a:pt x="624" y="997"/>
                </a:cubicBezTo>
                <a:cubicBezTo>
                  <a:pt x="645" y="993"/>
                  <a:pt x="664" y="989"/>
                  <a:pt x="683" y="983"/>
                </a:cubicBezTo>
                <a:cubicBezTo>
                  <a:pt x="716" y="1043"/>
                  <a:pt x="716" y="1043"/>
                  <a:pt x="716" y="1043"/>
                </a:cubicBezTo>
                <a:cubicBezTo>
                  <a:pt x="727" y="1063"/>
                  <a:pt x="749" y="1073"/>
                  <a:pt x="771" y="1069"/>
                </a:cubicBezTo>
                <a:cubicBezTo>
                  <a:pt x="777" y="1068"/>
                  <a:pt x="782" y="1067"/>
                  <a:pt x="788" y="1063"/>
                </a:cubicBezTo>
                <a:cubicBezTo>
                  <a:pt x="860" y="1024"/>
                  <a:pt x="860" y="1024"/>
                  <a:pt x="860" y="1024"/>
                </a:cubicBezTo>
                <a:cubicBezTo>
                  <a:pt x="885" y="1010"/>
                  <a:pt x="895" y="977"/>
                  <a:pt x="881" y="952"/>
                </a:cubicBezTo>
                <a:cubicBezTo>
                  <a:pt x="848" y="892"/>
                  <a:pt x="848" y="892"/>
                  <a:pt x="848" y="892"/>
                </a:cubicBezTo>
                <a:cubicBezTo>
                  <a:pt x="878" y="866"/>
                  <a:pt x="904" y="835"/>
                  <a:pt x="926" y="802"/>
                </a:cubicBezTo>
                <a:cubicBezTo>
                  <a:pt x="990" y="826"/>
                  <a:pt x="990" y="826"/>
                  <a:pt x="990" y="826"/>
                </a:cubicBezTo>
                <a:cubicBezTo>
                  <a:pt x="999" y="830"/>
                  <a:pt x="1008" y="831"/>
                  <a:pt x="1017" y="829"/>
                </a:cubicBezTo>
                <a:cubicBezTo>
                  <a:pt x="1035" y="826"/>
                  <a:pt x="1051" y="814"/>
                  <a:pt x="1058" y="796"/>
                </a:cubicBezTo>
                <a:cubicBezTo>
                  <a:pt x="1088" y="719"/>
                  <a:pt x="1088" y="719"/>
                  <a:pt x="1088" y="719"/>
                </a:cubicBezTo>
                <a:cubicBezTo>
                  <a:pt x="1098" y="692"/>
                  <a:pt x="1085" y="661"/>
                  <a:pt x="1057" y="651"/>
                </a:cubicBezTo>
                <a:cubicBezTo>
                  <a:pt x="994" y="626"/>
                  <a:pt x="994" y="626"/>
                  <a:pt x="994" y="626"/>
                </a:cubicBezTo>
                <a:cubicBezTo>
                  <a:pt x="1000" y="588"/>
                  <a:pt x="1001" y="547"/>
                  <a:pt x="996" y="507"/>
                </a:cubicBezTo>
                <a:cubicBezTo>
                  <a:pt x="1061" y="485"/>
                  <a:pt x="1061" y="485"/>
                  <a:pt x="1061" y="485"/>
                </a:cubicBezTo>
                <a:cubicBezTo>
                  <a:pt x="1088" y="475"/>
                  <a:pt x="1103" y="445"/>
                  <a:pt x="1094" y="417"/>
                </a:cubicBezTo>
                <a:cubicBezTo>
                  <a:pt x="1067" y="340"/>
                  <a:pt x="1067" y="340"/>
                  <a:pt x="1067" y="340"/>
                </a:cubicBezTo>
                <a:cubicBezTo>
                  <a:pt x="1058" y="315"/>
                  <a:pt x="1034" y="300"/>
                  <a:pt x="1009" y="304"/>
                </a:cubicBezTo>
                <a:cubicBezTo>
                  <a:pt x="1006" y="305"/>
                  <a:pt x="1003" y="306"/>
                  <a:pt x="1000" y="307"/>
                </a:cubicBezTo>
                <a:cubicBezTo>
                  <a:pt x="935" y="329"/>
                  <a:pt x="935" y="329"/>
                  <a:pt x="935" y="329"/>
                </a:cubicBezTo>
                <a:cubicBezTo>
                  <a:pt x="914" y="294"/>
                  <a:pt x="889" y="263"/>
                  <a:pt x="860" y="235"/>
                </a:cubicBezTo>
                <a:cubicBezTo>
                  <a:pt x="895" y="177"/>
                  <a:pt x="895" y="177"/>
                  <a:pt x="895" y="177"/>
                </a:cubicBezTo>
                <a:cubicBezTo>
                  <a:pt x="910" y="152"/>
                  <a:pt x="902" y="120"/>
                  <a:pt x="877" y="104"/>
                </a:cubicBezTo>
                <a:cubicBezTo>
                  <a:pt x="807" y="62"/>
                  <a:pt x="807" y="62"/>
                  <a:pt x="807" y="62"/>
                </a:cubicBezTo>
                <a:cubicBezTo>
                  <a:pt x="796" y="55"/>
                  <a:pt x="783" y="53"/>
                  <a:pt x="771" y="55"/>
                </a:cubicBezTo>
                <a:cubicBezTo>
                  <a:pt x="756" y="58"/>
                  <a:pt x="742" y="66"/>
                  <a:pt x="734" y="80"/>
                </a:cubicBezTo>
                <a:cubicBezTo>
                  <a:pt x="699" y="138"/>
                  <a:pt x="699" y="138"/>
                  <a:pt x="699" y="138"/>
                </a:cubicBezTo>
                <a:cubicBezTo>
                  <a:pt x="661" y="126"/>
                  <a:pt x="622" y="118"/>
                  <a:pt x="581" y="115"/>
                </a:cubicBezTo>
                <a:cubicBezTo>
                  <a:pt x="571" y="48"/>
                  <a:pt x="571" y="48"/>
                  <a:pt x="571" y="48"/>
                </a:cubicBezTo>
                <a:cubicBezTo>
                  <a:pt x="566" y="19"/>
                  <a:pt x="539" y="0"/>
                  <a:pt x="510" y="4"/>
                </a:cubicBezTo>
                <a:cubicBezTo>
                  <a:pt x="429" y="17"/>
                  <a:pt x="429" y="17"/>
                  <a:pt x="429" y="17"/>
                </a:cubicBezTo>
                <a:cubicBezTo>
                  <a:pt x="400" y="21"/>
                  <a:pt x="380" y="48"/>
                  <a:pt x="385" y="77"/>
                </a:cubicBezTo>
                <a:cubicBezTo>
                  <a:pt x="395" y="144"/>
                  <a:pt x="395" y="144"/>
                  <a:pt x="395" y="144"/>
                </a:cubicBezTo>
                <a:cubicBezTo>
                  <a:pt x="358" y="159"/>
                  <a:pt x="322" y="179"/>
                  <a:pt x="291" y="202"/>
                </a:cubicBezTo>
                <a:cubicBezTo>
                  <a:pt x="239" y="158"/>
                  <a:pt x="239" y="158"/>
                  <a:pt x="239" y="158"/>
                </a:cubicBezTo>
                <a:cubicBezTo>
                  <a:pt x="227" y="147"/>
                  <a:pt x="211" y="143"/>
                  <a:pt x="196" y="145"/>
                </a:cubicBezTo>
                <a:cubicBezTo>
                  <a:pt x="184" y="147"/>
                  <a:pt x="173" y="153"/>
                  <a:pt x="165" y="163"/>
                </a:cubicBezTo>
                <a:cubicBezTo>
                  <a:pt x="111" y="225"/>
                  <a:pt x="111" y="225"/>
                  <a:pt x="111" y="225"/>
                </a:cubicBezTo>
                <a:cubicBezTo>
                  <a:pt x="91" y="247"/>
                  <a:pt x="94" y="280"/>
                  <a:pt x="116" y="300"/>
                </a:cubicBezTo>
                <a:cubicBezTo>
                  <a:pt x="167" y="344"/>
                  <a:pt x="167" y="344"/>
                  <a:pt x="167" y="344"/>
                </a:cubicBezTo>
                <a:cubicBezTo>
                  <a:pt x="148" y="379"/>
                  <a:pt x="133" y="417"/>
                  <a:pt x="124" y="456"/>
                </a:cubicBezTo>
                <a:cubicBezTo>
                  <a:pt x="56" y="455"/>
                  <a:pt x="56" y="455"/>
                  <a:pt x="56" y="455"/>
                </a:cubicBezTo>
                <a:cubicBezTo>
                  <a:pt x="53" y="455"/>
                  <a:pt x="50" y="455"/>
                  <a:pt x="47" y="455"/>
                </a:cubicBezTo>
                <a:cubicBezTo>
                  <a:pt x="22" y="459"/>
                  <a:pt x="2" y="481"/>
                  <a:pt x="2" y="507"/>
                </a:cubicBezTo>
                <a:cubicBezTo>
                  <a:pt x="0" y="589"/>
                  <a:pt x="0" y="589"/>
                  <a:pt x="0" y="589"/>
                </a:cubicBezTo>
                <a:cubicBezTo>
                  <a:pt x="0" y="618"/>
                  <a:pt x="23" y="642"/>
                  <a:pt x="52" y="643"/>
                </a:cubicBezTo>
                <a:close/>
                <a:moveTo>
                  <a:pt x="505" y="235"/>
                </a:moveTo>
                <a:cubicBezTo>
                  <a:pt x="683" y="207"/>
                  <a:pt x="851" y="329"/>
                  <a:pt x="879" y="507"/>
                </a:cubicBezTo>
                <a:cubicBezTo>
                  <a:pt x="907" y="686"/>
                  <a:pt x="785" y="854"/>
                  <a:pt x="606" y="882"/>
                </a:cubicBezTo>
                <a:cubicBezTo>
                  <a:pt x="428" y="910"/>
                  <a:pt x="260" y="787"/>
                  <a:pt x="232" y="609"/>
                </a:cubicBezTo>
                <a:cubicBezTo>
                  <a:pt x="204" y="431"/>
                  <a:pt x="327" y="263"/>
                  <a:pt x="505" y="2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8" name="ïşḻïďê-Freeform: Shape 55">
            <a:extLst>
              <a:ext uri="{FF2B5EF4-FFF2-40B4-BE49-F238E27FC236}">
                <a16:creationId xmlns:a16="http://schemas.microsoft.com/office/drawing/2014/main" id="{928F6AA0-128E-4900-AE00-BD8FA2E95170}"/>
              </a:ext>
            </a:extLst>
          </p:cNvPr>
          <p:cNvSpPr>
            <a:spLocks noChangeAspect="1"/>
          </p:cNvSpPr>
          <p:nvPr/>
        </p:nvSpPr>
        <p:spPr bwMode="auto">
          <a:xfrm>
            <a:off x="732479" y="3498073"/>
            <a:ext cx="350801" cy="35244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050" y="9182"/>
                </a:moveTo>
                <a:cubicBezTo>
                  <a:pt x="21200" y="9182"/>
                  <a:pt x="21329" y="9229"/>
                  <a:pt x="21435" y="9326"/>
                </a:cubicBezTo>
                <a:cubicBezTo>
                  <a:pt x="21544" y="9426"/>
                  <a:pt x="21599" y="9549"/>
                  <a:pt x="21599" y="9699"/>
                </a:cubicBezTo>
                <a:lnTo>
                  <a:pt x="21599" y="11867"/>
                </a:lnTo>
                <a:cubicBezTo>
                  <a:pt x="21599" y="12232"/>
                  <a:pt x="21415" y="12414"/>
                  <a:pt x="21050" y="12414"/>
                </a:cubicBezTo>
                <a:lnTo>
                  <a:pt x="18746" y="12414"/>
                </a:lnTo>
                <a:cubicBezTo>
                  <a:pt x="18575" y="13204"/>
                  <a:pt x="18299" y="13947"/>
                  <a:pt x="17915" y="14646"/>
                </a:cubicBezTo>
                <a:cubicBezTo>
                  <a:pt x="17530" y="15342"/>
                  <a:pt x="17066" y="15965"/>
                  <a:pt x="16517" y="16514"/>
                </a:cubicBezTo>
                <a:cubicBezTo>
                  <a:pt x="15968" y="17061"/>
                  <a:pt x="15346" y="17528"/>
                  <a:pt x="14647" y="17913"/>
                </a:cubicBezTo>
                <a:cubicBezTo>
                  <a:pt x="13948" y="18298"/>
                  <a:pt x="13206" y="18577"/>
                  <a:pt x="12419" y="18741"/>
                </a:cubicBezTo>
                <a:lnTo>
                  <a:pt x="12419" y="21050"/>
                </a:lnTo>
                <a:cubicBezTo>
                  <a:pt x="12419" y="21197"/>
                  <a:pt x="12369" y="21329"/>
                  <a:pt x="12269" y="21435"/>
                </a:cubicBezTo>
                <a:cubicBezTo>
                  <a:pt x="12172" y="21544"/>
                  <a:pt x="12049" y="21599"/>
                  <a:pt x="11896" y="21599"/>
                </a:cubicBezTo>
                <a:lnTo>
                  <a:pt x="9732" y="21599"/>
                </a:lnTo>
                <a:cubicBezTo>
                  <a:pt x="9368" y="21599"/>
                  <a:pt x="9183" y="21417"/>
                  <a:pt x="9183" y="21050"/>
                </a:cubicBezTo>
                <a:lnTo>
                  <a:pt x="9183" y="18741"/>
                </a:lnTo>
                <a:cubicBezTo>
                  <a:pt x="8396" y="18577"/>
                  <a:pt x="7654" y="18298"/>
                  <a:pt x="6955" y="17913"/>
                </a:cubicBezTo>
                <a:cubicBezTo>
                  <a:pt x="6259" y="17528"/>
                  <a:pt x="5634" y="17061"/>
                  <a:pt x="5085" y="16514"/>
                </a:cubicBezTo>
                <a:cubicBezTo>
                  <a:pt x="4536" y="15965"/>
                  <a:pt x="4069" y="15342"/>
                  <a:pt x="3687" y="14646"/>
                </a:cubicBezTo>
                <a:cubicBezTo>
                  <a:pt x="3300" y="13947"/>
                  <a:pt x="3024" y="13204"/>
                  <a:pt x="2856" y="12414"/>
                </a:cubicBezTo>
                <a:lnTo>
                  <a:pt x="551" y="12414"/>
                </a:lnTo>
                <a:cubicBezTo>
                  <a:pt x="187" y="12414"/>
                  <a:pt x="0" y="12231"/>
                  <a:pt x="0" y="11867"/>
                </a:cubicBezTo>
                <a:lnTo>
                  <a:pt x="0" y="9699"/>
                </a:lnTo>
                <a:cubicBezTo>
                  <a:pt x="0" y="9549"/>
                  <a:pt x="58" y="9426"/>
                  <a:pt x="167" y="9326"/>
                </a:cubicBezTo>
                <a:cubicBezTo>
                  <a:pt x="273" y="9229"/>
                  <a:pt x="402" y="9182"/>
                  <a:pt x="551" y="9182"/>
                </a:cubicBezTo>
                <a:lnTo>
                  <a:pt x="2856" y="9182"/>
                </a:lnTo>
                <a:cubicBezTo>
                  <a:pt x="3026" y="8392"/>
                  <a:pt x="3300" y="7652"/>
                  <a:pt x="3687" y="6953"/>
                </a:cubicBezTo>
                <a:cubicBezTo>
                  <a:pt x="4069" y="6251"/>
                  <a:pt x="4536" y="5631"/>
                  <a:pt x="5085" y="5081"/>
                </a:cubicBezTo>
                <a:cubicBezTo>
                  <a:pt x="5634" y="4532"/>
                  <a:pt x="6256" y="4065"/>
                  <a:pt x="6955" y="3680"/>
                </a:cubicBezTo>
                <a:cubicBezTo>
                  <a:pt x="7654" y="3298"/>
                  <a:pt x="8396" y="3022"/>
                  <a:pt x="9183" y="2852"/>
                </a:cubicBezTo>
                <a:lnTo>
                  <a:pt x="9183" y="546"/>
                </a:lnTo>
                <a:cubicBezTo>
                  <a:pt x="9183" y="181"/>
                  <a:pt x="9365" y="0"/>
                  <a:pt x="9732" y="0"/>
                </a:cubicBezTo>
                <a:lnTo>
                  <a:pt x="11896" y="0"/>
                </a:lnTo>
                <a:cubicBezTo>
                  <a:pt x="12049" y="0"/>
                  <a:pt x="12172" y="50"/>
                  <a:pt x="12269" y="158"/>
                </a:cubicBezTo>
                <a:cubicBezTo>
                  <a:pt x="12369" y="267"/>
                  <a:pt x="12419" y="396"/>
                  <a:pt x="12419" y="546"/>
                </a:cubicBezTo>
                <a:lnTo>
                  <a:pt x="12419" y="2852"/>
                </a:lnTo>
                <a:cubicBezTo>
                  <a:pt x="13206" y="3022"/>
                  <a:pt x="13948" y="3298"/>
                  <a:pt x="14647" y="3680"/>
                </a:cubicBezTo>
                <a:cubicBezTo>
                  <a:pt x="15343" y="4065"/>
                  <a:pt x="15968" y="4532"/>
                  <a:pt x="16517" y="5082"/>
                </a:cubicBezTo>
                <a:cubicBezTo>
                  <a:pt x="17066" y="5631"/>
                  <a:pt x="17530" y="6251"/>
                  <a:pt x="17915" y="6953"/>
                </a:cubicBezTo>
                <a:cubicBezTo>
                  <a:pt x="18299" y="7652"/>
                  <a:pt x="18578" y="8392"/>
                  <a:pt x="18746" y="9182"/>
                </a:cubicBezTo>
                <a:lnTo>
                  <a:pt x="21050" y="9182"/>
                </a:lnTo>
                <a:close/>
                <a:moveTo>
                  <a:pt x="12419" y="16465"/>
                </a:moveTo>
                <a:cubicBezTo>
                  <a:pt x="13411" y="16194"/>
                  <a:pt x="14268" y="15698"/>
                  <a:pt x="14991" y="14981"/>
                </a:cubicBezTo>
                <a:cubicBezTo>
                  <a:pt x="15710" y="14264"/>
                  <a:pt x="16203" y="13410"/>
                  <a:pt x="16467" y="12414"/>
                </a:cubicBezTo>
                <a:lnTo>
                  <a:pt x="14048" y="12414"/>
                </a:lnTo>
                <a:cubicBezTo>
                  <a:pt x="13684" y="12414"/>
                  <a:pt x="13505" y="12231"/>
                  <a:pt x="13514" y="11867"/>
                </a:cubicBezTo>
                <a:lnTo>
                  <a:pt x="13514" y="9699"/>
                </a:lnTo>
                <a:cubicBezTo>
                  <a:pt x="13514" y="9549"/>
                  <a:pt x="13567" y="9426"/>
                  <a:pt x="13669" y="9326"/>
                </a:cubicBezTo>
                <a:cubicBezTo>
                  <a:pt x="13772" y="9229"/>
                  <a:pt x="13898" y="9182"/>
                  <a:pt x="14048" y="9182"/>
                </a:cubicBezTo>
                <a:lnTo>
                  <a:pt x="16467" y="9182"/>
                </a:lnTo>
                <a:cubicBezTo>
                  <a:pt x="16194" y="8186"/>
                  <a:pt x="15698" y="7332"/>
                  <a:pt x="14982" y="6609"/>
                </a:cubicBezTo>
                <a:cubicBezTo>
                  <a:pt x="14265" y="5883"/>
                  <a:pt x="13411" y="5390"/>
                  <a:pt x="12419" y="5131"/>
                </a:cubicBezTo>
                <a:lnTo>
                  <a:pt x="12419" y="7549"/>
                </a:lnTo>
                <a:cubicBezTo>
                  <a:pt x="12419" y="7699"/>
                  <a:pt x="12369" y="7828"/>
                  <a:pt x="12269" y="7928"/>
                </a:cubicBezTo>
                <a:cubicBezTo>
                  <a:pt x="12172" y="8031"/>
                  <a:pt x="12049" y="8081"/>
                  <a:pt x="11896" y="8081"/>
                </a:cubicBezTo>
                <a:lnTo>
                  <a:pt x="9732" y="8081"/>
                </a:lnTo>
                <a:cubicBezTo>
                  <a:pt x="9368" y="8081"/>
                  <a:pt x="9183" y="7905"/>
                  <a:pt x="9183" y="7549"/>
                </a:cubicBezTo>
                <a:lnTo>
                  <a:pt x="9183" y="5131"/>
                </a:lnTo>
                <a:cubicBezTo>
                  <a:pt x="8191" y="5402"/>
                  <a:pt x="7334" y="5895"/>
                  <a:pt x="6608" y="6612"/>
                </a:cubicBezTo>
                <a:cubicBezTo>
                  <a:pt x="5889" y="7332"/>
                  <a:pt x="5399" y="8187"/>
                  <a:pt x="5135" y="9182"/>
                </a:cubicBezTo>
                <a:lnTo>
                  <a:pt x="7580" y="9182"/>
                </a:lnTo>
                <a:cubicBezTo>
                  <a:pt x="7733" y="9182"/>
                  <a:pt x="7853" y="9229"/>
                  <a:pt x="7947" y="9326"/>
                </a:cubicBezTo>
                <a:cubicBezTo>
                  <a:pt x="8038" y="9426"/>
                  <a:pt x="8088" y="9550"/>
                  <a:pt x="8088" y="9700"/>
                </a:cubicBezTo>
                <a:lnTo>
                  <a:pt x="8088" y="11867"/>
                </a:lnTo>
                <a:cubicBezTo>
                  <a:pt x="8088" y="12017"/>
                  <a:pt x="8038" y="12144"/>
                  <a:pt x="7947" y="12252"/>
                </a:cubicBezTo>
                <a:cubicBezTo>
                  <a:pt x="7853" y="12364"/>
                  <a:pt x="7733" y="12414"/>
                  <a:pt x="7580" y="12414"/>
                </a:cubicBezTo>
                <a:lnTo>
                  <a:pt x="5135" y="12414"/>
                </a:lnTo>
                <a:cubicBezTo>
                  <a:pt x="5408" y="13410"/>
                  <a:pt x="5904" y="14267"/>
                  <a:pt x="6620" y="14990"/>
                </a:cubicBezTo>
                <a:cubicBezTo>
                  <a:pt x="7337" y="15710"/>
                  <a:pt x="8191" y="16203"/>
                  <a:pt x="9183" y="16465"/>
                </a:cubicBezTo>
                <a:lnTo>
                  <a:pt x="9183" y="14018"/>
                </a:lnTo>
                <a:cubicBezTo>
                  <a:pt x="9183" y="13868"/>
                  <a:pt x="9239" y="13744"/>
                  <a:pt x="9348" y="13653"/>
                </a:cubicBezTo>
                <a:cubicBezTo>
                  <a:pt x="9453" y="13559"/>
                  <a:pt x="9583" y="13512"/>
                  <a:pt x="9732" y="13512"/>
                </a:cubicBezTo>
                <a:lnTo>
                  <a:pt x="11896" y="13512"/>
                </a:lnTo>
                <a:cubicBezTo>
                  <a:pt x="12049" y="13512"/>
                  <a:pt x="12172" y="13559"/>
                  <a:pt x="12269" y="13653"/>
                </a:cubicBezTo>
                <a:cubicBezTo>
                  <a:pt x="12369" y="13744"/>
                  <a:pt x="12419" y="13868"/>
                  <a:pt x="12419" y="14018"/>
                </a:cubicBezTo>
                <a:lnTo>
                  <a:pt x="12419" y="164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9" name="ïşḻïďê-Freeform: Shape 56">
            <a:extLst>
              <a:ext uri="{FF2B5EF4-FFF2-40B4-BE49-F238E27FC236}">
                <a16:creationId xmlns:a16="http://schemas.microsoft.com/office/drawing/2014/main" id="{478EE434-4962-4694-8EAB-B952357F0D5A}"/>
              </a:ext>
            </a:extLst>
          </p:cNvPr>
          <p:cNvSpPr>
            <a:spLocks noChangeAspect="1"/>
          </p:cNvSpPr>
          <p:nvPr/>
        </p:nvSpPr>
        <p:spPr bwMode="auto">
          <a:xfrm>
            <a:off x="1747348" y="2732641"/>
            <a:ext cx="449422" cy="449539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0" name="ïşḻïďê-Freeform: Shape 57">
            <a:extLst>
              <a:ext uri="{FF2B5EF4-FFF2-40B4-BE49-F238E27FC236}">
                <a16:creationId xmlns:a16="http://schemas.microsoft.com/office/drawing/2014/main" id="{F7FC94B5-D482-4592-82DD-E9904DDE8220}"/>
              </a:ext>
            </a:extLst>
          </p:cNvPr>
          <p:cNvSpPr>
            <a:spLocks noChangeAspect="1"/>
          </p:cNvSpPr>
          <p:nvPr/>
        </p:nvSpPr>
        <p:spPr bwMode="auto">
          <a:xfrm>
            <a:off x="1031731" y="1742137"/>
            <a:ext cx="290945" cy="307997"/>
          </a:xfrm>
          <a:custGeom>
            <a:avLst/>
            <a:gdLst>
              <a:gd name="T0" fmla="*/ 995 w 1588"/>
              <a:gd name="T1" fmla="*/ 870 h 1682"/>
              <a:gd name="T2" fmla="*/ 1078 w 1588"/>
              <a:gd name="T3" fmla="*/ 753 h 1682"/>
              <a:gd name="T4" fmla="*/ 1463 w 1588"/>
              <a:gd name="T5" fmla="*/ 661 h 1682"/>
              <a:gd name="T6" fmla="*/ 1546 w 1588"/>
              <a:gd name="T7" fmla="*/ 352 h 1682"/>
              <a:gd name="T8" fmla="*/ 1346 w 1588"/>
              <a:gd name="T9" fmla="*/ 527 h 1682"/>
              <a:gd name="T10" fmla="*/ 1120 w 1588"/>
              <a:gd name="T11" fmla="*/ 310 h 1682"/>
              <a:gd name="T12" fmla="*/ 1296 w 1588"/>
              <a:gd name="T13" fmla="*/ 101 h 1682"/>
              <a:gd name="T14" fmla="*/ 995 w 1588"/>
              <a:gd name="T15" fmla="*/ 184 h 1682"/>
              <a:gd name="T16" fmla="*/ 894 w 1588"/>
              <a:gd name="T17" fmla="*/ 577 h 1682"/>
              <a:gd name="T18" fmla="*/ 501 w 1588"/>
              <a:gd name="T19" fmla="*/ 452 h 1682"/>
              <a:gd name="T20" fmla="*/ 501 w 1588"/>
              <a:gd name="T21" fmla="*/ 427 h 1682"/>
              <a:gd name="T22" fmla="*/ 493 w 1588"/>
              <a:gd name="T23" fmla="*/ 0 h 1682"/>
              <a:gd name="T24" fmla="*/ 250 w 1588"/>
              <a:gd name="T25" fmla="*/ 285 h 1682"/>
              <a:gd name="T26" fmla="*/ 175 w 1588"/>
              <a:gd name="T27" fmla="*/ 393 h 1682"/>
              <a:gd name="T28" fmla="*/ 150 w 1588"/>
              <a:gd name="T29" fmla="*/ 427 h 1682"/>
              <a:gd name="T30" fmla="*/ 117 w 1588"/>
              <a:gd name="T31" fmla="*/ 477 h 1682"/>
              <a:gd name="T32" fmla="*/ 100 w 1588"/>
              <a:gd name="T33" fmla="*/ 502 h 1682"/>
              <a:gd name="T34" fmla="*/ 66 w 1588"/>
              <a:gd name="T35" fmla="*/ 586 h 1682"/>
              <a:gd name="T36" fmla="*/ 58 w 1588"/>
              <a:gd name="T37" fmla="*/ 611 h 1682"/>
              <a:gd name="T38" fmla="*/ 50 w 1588"/>
              <a:gd name="T39" fmla="*/ 678 h 1682"/>
              <a:gd name="T40" fmla="*/ 41 w 1588"/>
              <a:gd name="T41" fmla="*/ 728 h 1682"/>
              <a:gd name="T42" fmla="*/ 41 w 1588"/>
              <a:gd name="T43" fmla="*/ 744 h 1682"/>
              <a:gd name="T44" fmla="*/ 50 w 1588"/>
              <a:gd name="T45" fmla="*/ 778 h 1682"/>
              <a:gd name="T46" fmla="*/ 58 w 1588"/>
              <a:gd name="T47" fmla="*/ 811 h 1682"/>
              <a:gd name="T48" fmla="*/ 100 w 1588"/>
              <a:gd name="T49" fmla="*/ 878 h 1682"/>
              <a:gd name="T50" fmla="*/ 125 w 1588"/>
              <a:gd name="T51" fmla="*/ 853 h 1682"/>
              <a:gd name="T52" fmla="*/ 133 w 1588"/>
              <a:gd name="T53" fmla="*/ 795 h 1682"/>
              <a:gd name="T54" fmla="*/ 142 w 1588"/>
              <a:gd name="T55" fmla="*/ 770 h 1682"/>
              <a:gd name="T56" fmla="*/ 150 w 1588"/>
              <a:gd name="T57" fmla="*/ 753 h 1682"/>
              <a:gd name="T58" fmla="*/ 167 w 1588"/>
              <a:gd name="T59" fmla="*/ 720 h 1682"/>
              <a:gd name="T60" fmla="*/ 183 w 1588"/>
              <a:gd name="T61" fmla="*/ 694 h 1682"/>
              <a:gd name="T62" fmla="*/ 200 w 1588"/>
              <a:gd name="T63" fmla="*/ 669 h 1682"/>
              <a:gd name="T64" fmla="*/ 225 w 1588"/>
              <a:gd name="T65" fmla="*/ 644 h 1682"/>
              <a:gd name="T66" fmla="*/ 250 w 1588"/>
              <a:gd name="T67" fmla="*/ 619 h 1682"/>
              <a:gd name="T68" fmla="*/ 267 w 1588"/>
              <a:gd name="T69" fmla="*/ 611 h 1682"/>
              <a:gd name="T70" fmla="*/ 301 w 1588"/>
              <a:gd name="T71" fmla="*/ 594 h 1682"/>
              <a:gd name="T72" fmla="*/ 326 w 1588"/>
              <a:gd name="T73" fmla="*/ 577 h 1682"/>
              <a:gd name="T74" fmla="*/ 342 w 1588"/>
              <a:gd name="T75" fmla="*/ 569 h 1682"/>
              <a:gd name="T76" fmla="*/ 359 w 1588"/>
              <a:gd name="T77" fmla="*/ 586 h 1682"/>
              <a:gd name="T78" fmla="*/ 75 w 1588"/>
              <a:gd name="T79" fmla="*/ 1363 h 1682"/>
              <a:gd name="T80" fmla="*/ 292 w 1588"/>
              <a:gd name="T81" fmla="*/ 1581 h 1682"/>
              <a:gd name="T82" fmla="*/ 777 w 1588"/>
              <a:gd name="T83" fmla="*/ 1087 h 1682"/>
              <a:gd name="T84" fmla="*/ 1530 w 1588"/>
              <a:gd name="T85" fmla="*/ 1623 h 1682"/>
              <a:gd name="T86" fmla="*/ 217 w 1588"/>
              <a:gd name="T87" fmla="*/ 1522 h 1682"/>
              <a:gd name="T88" fmla="*/ 133 w 1588"/>
              <a:gd name="T89" fmla="*/ 1438 h 1682"/>
              <a:gd name="T90" fmla="*/ 217 w 1588"/>
              <a:gd name="T91" fmla="*/ 1522 h 1682"/>
              <a:gd name="T92" fmla="*/ 217 w 1588"/>
              <a:gd name="T93" fmla="*/ 1522 h 1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588" h="1682">
                <a:moveTo>
                  <a:pt x="1530" y="1405"/>
                </a:moveTo>
                <a:cubicBezTo>
                  <a:pt x="995" y="870"/>
                  <a:pt x="995" y="870"/>
                  <a:pt x="995" y="870"/>
                </a:cubicBezTo>
                <a:cubicBezTo>
                  <a:pt x="995" y="862"/>
                  <a:pt x="986" y="862"/>
                  <a:pt x="978" y="853"/>
                </a:cubicBezTo>
                <a:cubicBezTo>
                  <a:pt x="1078" y="753"/>
                  <a:pt x="1078" y="753"/>
                  <a:pt x="1078" y="753"/>
                </a:cubicBezTo>
                <a:cubicBezTo>
                  <a:pt x="1078" y="753"/>
                  <a:pt x="1086" y="744"/>
                  <a:pt x="1086" y="736"/>
                </a:cubicBezTo>
                <a:cubicBezTo>
                  <a:pt x="1212" y="786"/>
                  <a:pt x="1362" y="761"/>
                  <a:pt x="1463" y="661"/>
                </a:cubicBezTo>
                <a:cubicBezTo>
                  <a:pt x="1538" y="586"/>
                  <a:pt x="1570" y="485"/>
                  <a:pt x="1562" y="377"/>
                </a:cubicBezTo>
                <a:cubicBezTo>
                  <a:pt x="1562" y="368"/>
                  <a:pt x="1554" y="352"/>
                  <a:pt x="1546" y="352"/>
                </a:cubicBezTo>
                <a:cubicBezTo>
                  <a:pt x="1538" y="352"/>
                  <a:pt x="1521" y="352"/>
                  <a:pt x="1513" y="360"/>
                </a:cubicBezTo>
                <a:cubicBezTo>
                  <a:pt x="1346" y="527"/>
                  <a:pt x="1346" y="527"/>
                  <a:pt x="1346" y="527"/>
                </a:cubicBezTo>
                <a:cubicBezTo>
                  <a:pt x="1170" y="485"/>
                  <a:pt x="1170" y="485"/>
                  <a:pt x="1170" y="485"/>
                </a:cubicBezTo>
                <a:cubicBezTo>
                  <a:pt x="1120" y="310"/>
                  <a:pt x="1120" y="310"/>
                  <a:pt x="1120" y="310"/>
                </a:cubicBezTo>
                <a:cubicBezTo>
                  <a:pt x="1287" y="134"/>
                  <a:pt x="1287" y="134"/>
                  <a:pt x="1287" y="134"/>
                </a:cubicBezTo>
                <a:cubicBezTo>
                  <a:pt x="1296" y="126"/>
                  <a:pt x="1304" y="118"/>
                  <a:pt x="1296" y="101"/>
                </a:cubicBezTo>
                <a:cubicBezTo>
                  <a:pt x="1296" y="92"/>
                  <a:pt x="1287" y="84"/>
                  <a:pt x="1270" y="84"/>
                </a:cubicBezTo>
                <a:cubicBezTo>
                  <a:pt x="1170" y="76"/>
                  <a:pt x="1061" y="109"/>
                  <a:pt x="995" y="184"/>
                </a:cubicBezTo>
                <a:cubicBezTo>
                  <a:pt x="886" y="285"/>
                  <a:pt x="861" y="435"/>
                  <a:pt x="911" y="561"/>
                </a:cubicBezTo>
                <a:cubicBezTo>
                  <a:pt x="903" y="569"/>
                  <a:pt x="903" y="569"/>
                  <a:pt x="894" y="577"/>
                </a:cubicBezTo>
                <a:cubicBezTo>
                  <a:pt x="752" y="711"/>
                  <a:pt x="752" y="711"/>
                  <a:pt x="752" y="711"/>
                </a:cubicBezTo>
                <a:cubicBezTo>
                  <a:pt x="501" y="452"/>
                  <a:pt x="501" y="452"/>
                  <a:pt x="501" y="452"/>
                </a:cubicBezTo>
                <a:cubicBezTo>
                  <a:pt x="493" y="452"/>
                  <a:pt x="493" y="443"/>
                  <a:pt x="484" y="443"/>
                </a:cubicBezTo>
                <a:cubicBezTo>
                  <a:pt x="493" y="435"/>
                  <a:pt x="493" y="435"/>
                  <a:pt x="501" y="427"/>
                </a:cubicBezTo>
                <a:cubicBezTo>
                  <a:pt x="551" y="435"/>
                  <a:pt x="652" y="335"/>
                  <a:pt x="735" y="251"/>
                </a:cubicBezTo>
                <a:cubicBezTo>
                  <a:pt x="493" y="0"/>
                  <a:pt x="493" y="0"/>
                  <a:pt x="493" y="0"/>
                </a:cubicBezTo>
                <a:cubicBezTo>
                  <a:pt x="376" y="109"/>
                  <a:pt x="301" y="184"/>
                  <a:pt x="309" y="243"/>
                </a:cubicBezTo>
                <a:cubicBezTo>
                  <a:pt x="284" y="251"/>
                  <a:pt x="259" y="268"/>
                  <a:pt x="250" y="285"/>
                </a:cubicBezTo>
                <a:cubicBezTo>
                  <a:pt x="209" y="318"/>
                  <a:pt x="209" y="318"/>
                  <a:pt x="209" y="318"/>
                </a:cubicBezTo>
                <a:cubicBezTo>
                  <a:pt x="192" y="343"/>
                  <a:pt x="175" y="368"/>
                  <a:pt x="175" y="393"/>
                </a:cubicBezTo>
                <a:cubicBezTo>
                  <a:pt x="167" y="402"/>
                  <a:pt x="167" y="402"/>
                  <a:pt x="159" y="410"/>
                </a:cubicBezTo>
                <a:cubicBezTo>
                  <a:pt x="150" y="427"/>
                  <a:pt x="150" y="427"/>
                  <a:pt x="150" y="427"/>
                </a:cubicBezTo>
                <a:cubicBezTo>
                  <a:pt x="133" y="443"/>
                  <a:pt x="133" y="443"/>
                  <a:pt x="133" y="443"/>
                </a:cubicBezTo>
                <a:cubicBezTo>
                  <a:pt x="125" y="452"/>
                  <a:pt x="125" y="469"/>
                  <a:pt x="117" y="477"/>
                </a:cubicBezTo>
                <a:lnTo>
                  <a:pt x="108" y="485"/>
                </a:lnTo>
                <a:cubicBezTo>
                  <a:pt x="100" y="502"/>
                  <a:pt x="100" y="502"/>
                  <a:pt x="100" y="502"/>
                </a:cubicBezTo>
                <a:cubicBezTo>
                  <a:pt x="100" y="510"/>
                  <a:pt x="91" y="519"/>
                  <a:pt x="83" y="536"/>
                </a:cubicBezTo>
                <a:cubicBezTo>
                  <a:pt x="75" y="552"/>
                  <a:pt x="66" y="569"/>
                  <a:pt x="66" y="586"/>
                </a:cubicBezTo>
                <a:cubicBezTo>
                  <a:pt x="66" y="594"/>
                  <a:pt x="66" y="594"/>
                  <a:pt x="66" y="594"/>
                </a:cubicBezTo>
                <a:cubicBezTo>
                  <a:pt x="58" y="602"/>
                  <a:pt x="58" y="602"/>
                  <a:pt x="58" y="611"/>
                </a:cubicBezTo>
                <a:cubicBezTo>
                  <a:pt x="50" y="636"/>
                  <a:pt x="50" y="636"/>
                  <a:pt x="50" y="636"/>
                </a:cubicBezTo>
                <a:cubicBezTo>
                  <a:pt x="50" y="653"/>
                  <a:pt x="50" y="669"/>
                  <a:pt x="50" y="678"/>
                </a:cubicBezTo>
                <a:cubicBezTo>
                  <a:pt x="50" y="686"/>
                  <a:pt x="50" y="686"/>
                  <a:pt x="50" y="686"/>
                </a:cubicBezTo>
                <a:cubicBezTo>
                  <a:pt x="41" y="703"/>
                  <a:pt x="41" y="711"/>
                  <a:pt x="41" y="728"/>
                </a:cubicBezTo>
                <a:lnTo>
                  <a:pt x="41" y="736"/>
                </a:lnTo>
                <a:lnTo>
                  <a:pt x="41" y="744"/>
                </a:lnTo>
                <a:cubicBezTo>
                  <a:pt x="50" y="744"/>
                  <a:pt x="50" y="753"/>
                  <a:pt x="50" y="761"/>
                </a:cubicBezTo>
                <a:cubicBezTo>
                  <a:pt x="50" y="778"/>
                  <a:pt x="50" y="778"/>
                  <a:pt x="50" y="778"/>
                </a:cubicBezTo>
                <a:cubicBezTo>
                  <a:pt x="50" y="786"/>
                  <a:pt x="50" y="786"/>
                  <a:pt x="50" y="786"/>
                </a:cubicBezTo>
                <a:cubicBezTo>
                  <a:pt x="50" y="795"/>
                  <a:pt x="50" y="803"/>
                  <a:pt x="58" y="811"/>
                </a:cubicBezTo>
                <a:cubicBezTo>
                  <a:pt x="66" y="853"/>
                  <a:pt x="66" y="853"/>
                  <a:pt x="66" y="853"/>
                </a:cubicBezTo>
                <a:cubicBezTo>
                  <a:pt x="75" y="870"/>
                  <a:pt x="83" y="878"/>
                  <a:pt x="100" y="878"/>
                </a:cubicBezTo>
                <a:cubicBezTo>
                  <a:pt x="108" y="878"/>
                  <a:pt x="117" y="870"/>
                  <a:pt x="117" y="870"/>
                </a:cubicBezTo>
                <a:cubicBezTo>
                  <a:pt x="125" y="862"/>
                  <a:pt x="125" y="862"/>
                  <a:pt x="125" y="853"/>
                </a:cubicBezTo>
                <a:cubicBezTo>
                  <a:pt x="133" y="811"/>
                  <a:pt x="133" y="811"/>
                  <a:pt x="133" y="811"/>
                </a:cubicBezTo>
                <a:cubicBezTo>
                  <a:pt x="133" y="803"/>
                  <a:pt x="133" y="803"/>
                  <a:pt x="133" y="795"/>
                </a:cubicBezTo>
                <a:cubicBezTo>
                  <a:pt x="133" y="786"/>
                  <a:pt x="142" y="786"/>
                  <a:pt x="142" y="786"/>
                </a:cubicBezTo>
                <a:cubicBezTo>
                  <a:pt x="142" y="770"/>
                  <a:pt x="142" y="770"/>
                  <a:pt x="142" y="770"/>
                </a:cubicBezTo>
                <a:cubicBezTo>
                  <a:pt x="142" y="761"/>
                  <a:pt x="142" y="761"/>
                  <a:pt x="150" y="761"/>
                </a:cubicBezTo>
                <a:lnTo>
                  <a:pt x="150" y="753"/>
                </a:lnTo>
                <a:lnTo>
                  <a:pt x="150" y="744"/>
                </a:lnTo>
                <a:cubicBezTo>
                  <a:pt x="159" y="736"/>
                  <a:pt x="159" y="728"/>
                  <a:pt x="167" y="720"/>
                </a:cubicBezTo>
                <a:lnTo>
                  <a:pt x="167" y="711"/>
                </a:lnTo>
                <a:cubicBezTo>
                  <a:pt x="175" y="703"/>
                  <a:pt x="175" y="703"/>
                  <a:pt x="183" y="694"/>
                </a:cubicBezTo>
                <a:cubicBezTo>
                  <a:pt x="192" y="678"/>
                  <a:pt x="192" y="678"/>
                  <a:pt x="192" y="678"/>
                </a:cubicBezTo>
                <a:lnTo>
                  <a:pt x="200" y="669"/>
                </a:lnTo>
                <a:cubicBezTo>
                  <a:pt x="200" y="669"/>
                  <a:pt x="200" y="661"/>
                  <a:pt x="209" y="661"/>
                </a:cubicBezTo>
                <a:cubicBezTo>
                  <a:pt x="209" y="653"/>
                  <a:pt x="217" y="644"/>
                  <a:pt x="225" y="644"/>
                </a:cubicBezTo>
                <a:cubicBezTo>
                  <a:pt x="234" y="636"/>
                  <a:pt x="234" y="636"/>
                  <a:pt x="234" y="636"/>
                </a:cubicBezTo>
                <a:cubicBezTo>
                  <a:pt x="234" y="636"/>
                  <a:pt x="242" y="628"/>
                  <a:pt x="250" y="619"/>
                </a:cubicBezTo>
                <a:lnTo>
                  <a:pt x="259" y="619"/>
                </a:lnTo>
                <a:cubicBezTo>
                  <a:pt x="259" y="611"/>
                  <a:pt x="267" y="611"/>
                  <a:pt x="267" y="611"/>
                </a:cubicBezTo>
                <a:cubicBezTo>
                  <a:pt x="275" y="602"/>
                  <a:pt x="275" y="602"/>
                  <a:pt x="284" y="602"/>
                </a:cubicBezTo>
                <a:cubicBezTo>
                  <a:pt x="301" y="594"/>
                  <a:pt x="301" y="594"/>
                  <a:pt x="301" y="594"/>
                </a:cubicBezTo>
                <a:cubicBezTo>
                  <a:pt x="309" y="586"/>
                  <a:pt x="309" y="586"/>
                  <a:pt x="309" y="586"/>
                </a:cubicBezTo>
                <a:cubicBezTo>
                  <a:pt x="317" y="586"/>
                  <a:pt x="317" y="586"/>
                  <a:pt x="326" y="577"/>
                </a:cubicBezTo>
                <a:lnTo>
                  <a:pt x="334" y="577"/>
                </a:lnTo>
                <a:cubicBezTo>
                  <a:pt x="342" y="577"/>
                  <a:pt x="342" y="569"/>
                  <a:pt x="342" y="569"/>
                </a:cubicBezTo>
                <a:cubicBezTo>
                  <a:pt x="351" y="569"/>
                  <a:pt x="351" y="569"/>
                  <a:pt x="351" y="569"/>
                </a:cubicBezTo>
                <a:cubicBezTo>
                  <a:pt x="351" y="577"/>
                  <a:pt x="359" y="586"/>
                  <a:pt x="359" y="586"/>
                </a:cubicBezTo>
                <a:cubicBezTo>
                  <a:pt x="618" y="845"/>
                  <a:pt x="618" y="845"/>
                  <a:pt x="618" y="845"/>
                </a:cubicBezTo>
                <a:cubicBezTo>
                  <a:pt x="75" y="1363"/>
                  <a:pt x="75" y="1363"/>
                  <a:pt x="75" y="1363"/>
                </a:cubicBezTo>
                <a:cubicBezTo>
                  <a:pt x="8" y="1430"/>
                  <a:pt x="0" y="1531"/>
                  <a:pt x="66" y="1597"/>
                </a:cubicBezTo>
                <a:cubicBezTo>
                  <a:pt x="133" y="1664"/>
                  <a:pt x="225" y="1647"/>
                  <a:pt x="292" y="1581"/>
                </a:cubicBezTo>
                <a:cubicBezTo>
                  <a:pt x="769" y="1079"/>
                  <a:pt x="769" y="1079"/>
                  <a:pt x="769" y="1079"/>
                </a:cubicBezTo>
                <a:cubicBezTo>
                  <a:pt x="769" y="1079"/>
                  <a:pt x="777" y="1079"/>
                  <a:pt x="777" y="1087"/>
                </a:cubicBezTo>
                <a:cubicBezTo>
                  <a:pt x="1312" y="1623"/>
                  <a:pt x="1312" y="1623"/>
                  <a:pt x="1312" y="1623"/>
                </a:cubicBezTo>
                <a:cubicBezTo>
                  <a:pt x="1371" y="1681"/>
                  <a:pt x="1471" y="1681"/>
                  <a:pt x="1530" y="1623"/>
                </a:cubicBezTo>
                <a:cubicBezTo>
                  <a:pt x="1587" y="1564"/>
                  <a:pt x="1587" y="1464"/>
                  <a:pt x="1530" y="1405"/>
                </a:cubicBezTo>
                <a:close/>
                <a:moveTo>
                  <a:pt x="217" y="1522"/>
                </a:moveTo>
                <a:cubicBezTo>
                  <a:pt x="192" y="1547"/>
                  <a:pt x="159" y="1547"/>
                  <a:pt x="133" y="1522"/>
                </a:cubicBezTo>
                <a:cubicBezTo>
                  <a:pt x="108" y="1497"/>
                  <a:pt x="108" y="1455"/>
                  <a:pt x="133" y="1438"/>
                </a:cubicBezTo>
                <a:cubicBezTo>
                  <a:pt x="159" y="1413"/>
                  <a:pt x="192" y="1413"/>
                  <a:pt x="217" y="1438"/>
                </a:cubicBezTo>
                <a:cubicBezTo>
                  <a:pt x="242" y="1455"/>
                  <a:pt x="242" y="1497"/>
                  <a:pt x="217" y="1522"/>
                </a:cubicBezTo>
                <a:close/>
                <a:moveTo>
                  <a:pt x="217" y="1522"/>
                </a:moveTo>
                <a:lnTo>
                  <a:pt x="217" y="152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EB9E913-8010-4B10-9294-EF4F27033E15}"/>
              </a:ext>
            </a:extLst>
          </p:cNvPr>
          <p:cNvSpPr txBox="1"/>
          <p:nvPr/>
        </p:nvSpPr>
        <p:spPr>
          <a:xfrm>
            <a:off x="3550193" y="1419622"/>
            <a:ext cx="4617474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  希望是能经过本次大学生社会实践是在校大学生走进生活，以活力、热情、的面孔应对生活。对一些教职员工、学生等进行随机走访，调查学生对饭堂有什么具体意见，总结饭堂在学校中遇到了哪些问题。</a:t>
            </a:r>
            <a:endParaRPr lang="en-US" altLang="zh-CN" sz="1600" b="1" dirty="0">
              <a:solidFill>
                <a:schemeClr val="accent6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从而实事求是的清楚了解学生的想法，总结出饭堂在学校的有那些能更好更改的地方，对已有的问题最妥善的双方处理方法。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4895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448" y="2283718"/>
            <a:ext cx="9172848" cy="2889530"/>
            <a:chOff x="-3448" y="2283718"/>
            <a:chExt cx="9172848" cy="288953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17" name="任意多边形 16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6E06B4E-3F37-4084-9FEA-E3B4D54C932A}"/>
              </a:ext>
            </a:extLst>
          </p:cNvPr>
          <p:cNvSpPr/>
          <p:nvPr/>
        </p:nvSpPr>
        <p:spPr>
          <a:xfrm>
            <a:off x="4216250" y="1116864"/>
            <a:ext cx="2183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第二部分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CCFBA58-2E05-496F-858B-8997EA59F9A7}"/>
              </a:ext>
            </a:extLst>
          </p:cNvPr>
          <p:cNvSpPr/>
          <p:nvPr/>
        </p:nvSpPr>
        <p:spPr>
          <a:xfrm>
            <a:off x="3491880" y="1456800"/>
            <a:ext cx="3115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实践时间</a:t>
            </a:r>
          </a:p>
        </p:txBody>
      </p:sp>
    </p:spTree>
    <p:extLst>
      <p:ext uri="{BB962C8B-B14F-4D97-AF65-F5344CB8AC3E}">
        <p14:creationId xmlns:p14="http://schemas.microsoft.com/office/powerpoint/2010/main" val="42886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3">
            <a:extLst>
              <a:ext uri="{FF2B5EF4-FFF2-40B4-BE49-F238E27FC236}">
                <a16:creationId xmlns:a16="http://schemas.microsoft.com/office/drawing/2014/main" id="{0E72CAF3-5F34-43E3-802B-BF1B2C04B30F}"/>
              </a:ext>
            </a:extLst>
          </p:cNvPr>
          <p:cNvGrpSpPr/>
          <p:nvPr/>
        </p:nvGrpSpPr>
        <p:grpSpPr>
          <a:xfrm>
            <a:off x="467544" y="2067694"/>
            <a:ext cx="1985368" cy="1916510"/>
            <a:chOff x="1544125" y="1712948"/>
            <a:chExt cx="4064000" cy="3923046"/>
          </a:xfrm>
        </p:grpSpPr>
        <p:grpSp>
          <p:nvGrpSpPr>
            <p:cNvPr id="39" name="Group 3">
              <a:extLst>
                <a:ext uri="{FF2B5EF4-FFF2-40B4-BE49-F238E27FC236}">
                  <a16:creationId xmlns:a16="http://schemas.microsoft.com/office/drawing/2014/main" id="{CF63DF3C-C5F8-4369-B222-0DCC5C81B73B}"/>
                </a:ext>
              </a:extLst>
            </p:cNvPr>
            <p:cNvGrpSpPr/>
            <p:nvPr/>
          </p:nvGrpSpPr>
          <p:grpSpPr>
            <a:xfrm>
              <a:off x="4130979" y="2623012"/>
              <a:ext cx="315809" cy="399615"/>
              <a:chOff x="2943440" y="2191613"/>
              <a:chExt cx="236857" cy="299711"/>
            </a:xfrm>
          </p:grpSpPr>
          <p:sp>
            <p:nvSpPr>
              <p:cNvPr id="72" name="i$liḋe-Arrow: Right 4">
                <a:extLst>
                  <a:ext uri="{FF2B5EF4-FFF2-40B4-BE49-F238E27FC236}">
                    <a16:creationId xmlns:a16="http://schemas.microsoft.com/office/drawing/2014/main" id="{2F5C57A7-B7AC-4283-A883-F3594965C08D}"/>
                  </a:ext>
                </a:extLst>
              </p:cNvPr>
              <p:cNvSpPr/>
              <p:nvPr/>
            </p:nvSpPr>
            <p:spPr>
              <a:xfrm rot="2160000">
                <a:off x="2943440" y="2191613"/>
                <a:ext cx="236857" cy="299711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accent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3" name="i$liḋe-Rectangle 5">
                <a:extLst>
                  <a:ext uri="{FF2B5EF4-FFF2-40B4-BE49-F238E27FC236}">
                    <a16:creationId xmlns:a16="http://schemas.microsoft.com/office/drawing/2014/main" id="{A2E4DD6B-8389-4FDD-A429-609CE773EF20}"/>
                  </a:ext>
                </a:extLst>
              </p:cNvPr>
              <p:cNvSpPr/>
              <p:nvPr/>
            </p:nvSpPr>
            <p:spPr>
              <a:xfrm rot="2160000">
                <a:off x="2950225" y="2230672"/>
                <a:ext cx="165800" cy="179827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0" name="Group 6">
              <a:extLst>
                <a:ext uri="{FF2B5EF4-FFF2-40B4-BE49-F238E27FC236}">
                  <a16:creationId xmlns:a16="http://schemas.microsoft.com/office/drawing/2014/main" id="{F73A8B49-7029-414A-A349-52458B42A76A}"/>
                </a:ext>
              </a:extLst>
            </p:cNvPr>
            <p:cNvGrpSpPr/>
            <p:nvPr/>
          </p:nvGrpSpPr>
          <p:grpSpPr>
            <a:xfrm>
              <a:off x="4544047" y="4031171"/>
              <a:ext cx="399615" cy="315809"/>
              <a:chOff x="3253241" y="3247732"/>
              <a:chExt cx="299711" cy="236857"/>
            </a:xfrm>
          </p:grpSpPr>
          <p:sp>
            <p:nvSpPr>
              <p:cNvPr id="70" name="i$liḋe-Arrow: Right 7">
                <a:extLst>
                  <a:ext uri="{FF2B5EF4-FFF2-40B4-BE49-F238E27FC236}">
                    <a16:creationId xmlns:a16="http://schemas.microsoft.com/office/drawing/2014/main" id="{513418CB-0A7C-48AF-8D68-CB6E92C56042}"/>
                  </a:ext>
                </a:extLst>
              </p:cNvPr>
              <p:cNvSpPr/>
              <p:nvPr/>
            </p:nvSpPr>
            <p:spPr>
              <a:xfrm rot="6480000">
                <a:off x="3284668" y="3216305"/>
                <a:ext cx="236857" cy="299711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accent3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71" name="i$liḋe-Rectangle 8">
                <a:extLst>
                  <a:ext uri="{FF2B5EF4-FFF2-40B4-BE49-F238E27FC236}">
                    <a16:creationId xmlns:a16="http://schemas.microsoft.com/office/drawing/2014/main" id="{476D6956-3681-4CF6-B960-2DF8310CF2FA}"/>
                  </a:ext>
                </a:extLst>
              </p:cNvPr>
              <p:cNvSpPr/>
              <p:nvPr/>
            </p:nvSpPr>
            <p:spPr>
              <a:xfrm rot="17280000">
                <a:off x="3331176" y="3242457"/>
                <a:ext cx="165800" cy="17982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1" name="Group 9">
              <a:extLst>
                <a:ext uri="{FF2B5EF4-FFF2-40B4-BE49-F238E27FC236}">
                  <a16:creationId xmlns:a16="http://schemas.microsoft.com/office/drawing/2014/main" id="{51D6D13E-32C6-46E1-93C4-8DE6ED2B2214}"/>
                </a:ext>
              </a:extLst>
            </p:cNvPr>
            <p:cNvGrpSpPr/>
            <p:nvPr/>
          </p:nvGrpSpPr>
          <p:grpSpPr>
            <a:xfrm>
              <a:off x="3427159" y="4844165"/>
              <a:ext cx="315809" cy="399615"/>
              <a:chOff x="2415575" y="3857478"/>
              <a:chExt cx="236857" cy="299711"/>
            </a:xfrm>
          </p:grpSpPr>
          <p:sp>
            <p:nvSpPr>
              <p:cNvPr id="68" name="i$liḋe-Arrow: Right 10">
                <a:extLst>
                  <a:ext uri="{FF2B5EF4-FFF2-40B4-BE49-F238E27FC236}">
                    <a16:creationId xmlns:a16="http://schemas.microsoft.com/office/drawing/2014/main" id="{A604751D-02FF-433F-867F-81DFD7287D4B}"/>
                  </a:ext>
                </a:extLst>
              </p:cNvPr>
              <p:cNvSpPr/>
              <p:nvPr/>
            </p:nvSpPr>
            <p:spPr>
              <a:xfrm rot="10800000">
                <a:off x="2415575" y="3857478"/>
                <a:ext cx="236857" cy="299711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accent4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9" name="i$liḋe-Rectangle 11">
                <a:extLst>
                  <a:ext uri="{FF2B5EF4-FFF2-40B4-BE49-F238E27FC236}">
                    <a16:creationId xmlns:a16="http://schemas.microsoft.com/office/drawing/2014/main" id="{8FF70FDF-0FEE-4CAB-BF8A-F9EDEFFAD42C}"/>
                  </a:ext>
                </a:extLst>
              </p:cNvPr>
              <p:cNvSpPr/>
              <p:nvPr/>
            </p:nvSpPr>
            <p:spPr>
              <a:xfrm>
                <a:off x="2486632" y="3917420"/>
                <a:ext cx="165800" cy="17982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2" name="Group 12">
              <a:extLst>
                <a:ext uri="{FF2B5EF4-FFF2-40B4-BE49-F238E27FC236}">
                  <a16:creationId xmlns:a16="http://schemas.microsoft.com/office/drawing/2014/main" id="{1860783E-A227-4CAA-9649-16A0C55D79B1}"/>
                </a:ext>
              </a:extLst>
            </p:cNvPr>
            <p:cNvGrpSpPr/>
            <p:nvPr/>
          </p:nvGrpSpPr>
          <p:grpSpPr>
            <a:xfrm>
              <a:off x="2214113" y="4048171"/>
              <a:ext cx="399615" cy="315809"/>
              <a:chOff x="1505791" y="3260482"/>
              <a:chExt cx="299711" cy="236857"/>
            </a:xfrm>
          </p:grpSpPr>
          <p:sp>
            <p:nvSpPr>
              <p:cNvPr id="66" name="i$liḋe-Arrow: Right 13">
                <a:extLst>
                  <a:ext uri="{FF2B5EF4-FFF2-40B4-BE49-F238E27FC236}">
                    <a16:creationId xmlns:a16="http://schemas.microsoft.com/office/drawing/2014/main" id="{2713317D-EAB0-485F-A349-FE04F22E7107}"/>
                  </a:ext>
                </a:extLst>
              </p:cNvPr>
              <p:cNvSpPr/>
              <p:nvPr/>
            </p:nvSpPr>
            <p:spPr>
              <a:xfrm rot="15120000">
                <a:off x="1537218" y="3229055"/>
                <a:ext cx="236857" cy="299711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accent5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7" name="i$liḋe-Rectangle 14">
                <a:extLst>
                  <a:ext uri="{FF2B5EF4-FFF2-40B4-BE49-F238E27FC236}">
                    <a16:creationId xmlns:a16="http://schemas.microsoft.com/office/drawing/2014/main" id="{B4C3CF73-8B81-471E-88CF-E27F99192D80}"/>
                  </a:ext>
                </a:extLst>
              </p:cNvPr>
              <p:cNvSpPr/>
              <p:nvPr/>
            </p:nvSpPr>
            <p:spPr>
              <a:xfrm rot="4320000">
                <a:off x="1583726" y="3322787"/>
                <a:ext cx="165800" cy="17982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3" name="Group 15">
              <a:extLst>
                <a:ext uri="{FF2B5EF4-FFF2-40B4-BE49-F238E27FC236}">
                  <a16:creationId xmlns:a16="http://schemas.microsoft.com/office/drawing/2014/main" id="{65C5DD07-A7D0-41DD-AB67-B14D84F7FCD7}"/>
                </a:ext>
              </a:extLst>
            </p:cNvPr>
            <p:cNvGrpSpPr/>
            <p:nvPr/>
          </p:nvGrpSpPr>
          <p:grpSpPr>
            <a:xfrm>
              <a:off x="2691002" y="2633520"/>
              <a:ext cx="315809" cy="399615"/>
              <a:chOff x="1863457" y="2199494"/>
              <a:chExt cx="236857" cy="299711"/>
            </a:xfrm>
          </p:grpSpPr>
          <p:sp>
            <p:nvSpPr>
              <p:cNvPr id="64" name="i$liḋe-Arrow: Right 16">
                <a:extLst>
                  <a:ext uri="{FF2B5EF4-FFF2-40B4-BE49-F238E27FC236}">
                    <a16:creationId xmlns:a16="http://schemas.microsoft.com/office/drawing/2014/main" id="{5DAD132B-EEA9-4B64-B3FD-98192FC75147}"/>
                  </a:ext>
                </a:extLst>
              </p:cNvPr>
              <p:cNvSpPr/>
              <p:nvPr/>
            </p:nvSpPr>
            <p:spPr>
              <a:xfrm rot="19440000">
                <a:off x="1863457" y="2199494"/>
                <a:ext cx="236857" cy="299711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chemeClr val="accent1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5" name="i$liḋe-Rectangle 17">
                <a:extLst>
                  <a:ext uri="{FF2B5EF4-FFF2-40B4-BE49-F238E27FC236}">
                    <a16:creationId xmlns:a16="http://schemas.microsoft.com/office/drawing/2014/main" id="{727A4B93-BD34-4D09-B1F8-127B6D3C2C29}"/>
                  </a:ext>
                </a:extLst>
              </p:cNvPr>
              <p:cNvSpPr/>
              <p:nvPr/>
            </p:nvSpPr>
            <p:spPr>
              <a:xfrm rot="19440000">
                <a:off x="1870242" y="2280319"/>
                <a:ext cx="165800" cy="17982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4" name="Group 18">
              <a:extLst>
                <a:ext uri="{FF2B5EF4-FFF2-40B4-BE49-F238E27FC236}">
                  <a16:creationId xmlns:a16="http://schemas.microsoft.com/office/drawing/2014/main" id="{6DA1DC58-63DF-448A-BA2A-F7B660810A4F}"/>
                </a:ext>
              </a:extLst>
            </p:cNvPr>
            <p:cNvGrpSpPr/>
            <p:nvPr/>
          </p:nvGrpSpPr>
          <p:grpSpPr>
            <a:xfrm>
              <a:off x="2746391" y="2980204"/>
              <a:ext cx="1659467" cy="1659467"/>
              <a:chOff x="1016000" y="1689100"/>
              <a:chExt cx="787400" cy="787400"/>
            </a:xfrm>
          </p:grpSpPr>
          <p:grpSp>
            <p:nvGrpSpPr>
              <p:cNvPr id="60" name="Group 19">
                <a:extLst>
                  <a:ext uri="{FF2B5EF4-FFF2-40B4-BE49-F238E27FC236}">
                    <a16:creationId xmlns:a16="http://schemas.microsoft.com/office/drawing/2014/main" id="{612ED639-5FE7-4428-90D0-773609307D6A}"/>
                  </a:ext>
                </a:extLst>
              </p:cNvPr>
              <p:cNvGrpSpPr/>
              <p:nvPr/>
            </p:nvGrpSpPr>
            <p:grpSpPr>
              <a:xfrm>
                <a:off x="1016000" y="1689100"/>
                <a:ext cx="787400" cy="787400"/>
                <a:chOff x="4343400" y="1854885"/>
                <a:chExt cx="457200" cy="457200"/>
              </a:xfrm>
            </p:grpSpPr>
            <p:sp>
              <p:nvSpPr>
                <p:cNvPr id="62" name="i$liḋe-Oval 21">
                  <a:extLst>
                    <a:ext uri="{FF2B5EF4-FFF2-40B4-BE49-F238E27FC236}">
                      <a16:creationId xmlns:a16="http://schemas.microsoft.com/office/drawing/2014/main" id="{95B4B30E-A0E6-478F-A807-F5F028CD56FE}"/>
                    </a:ext>
                  </a:extLst>
                </p:cNvPr>
                <p:cNvSpPr/>
                <p:nvPr/>
              </p:nvSpPr>
              <p:spPr>
                <a:xfrm>
                  <a:off x="4343400" y="1854885"/>
                  <a:ext cx="457200" cy="457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3" name="i$liḋe-Oval 22">
                  <a:extLst>
                    <a:ext uri="{FF2B5EF4-FFF2-40B4-BE49-F238E27FC236}">
                      <a16:creationId xmlns:a16="http://schemas.microsoft.com/office/drawing/2014/main" id="{959573DB-B7D3-40FF-8D93-1D172C0F6048}"/>
                    </a:ext>
                  </a:extLst>
                </p:cNvPr>
                <p:cNvSpPr/>
                <p:nvPr/>
              </p:nvSpPr>
              <p:spPr>
                <a:xfrm>
                  <a:off x="4408030" y="1919516"/>
                  <a:ext cx="327939" cy="327939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sp>
            <p:nvSpPr>
              <p:cNvPr id="61" name="i$liḋe-Freeform: Shape 20">
                <a:extLst>
                  <a:ext uri="{FF2B5EF4-FFF2-40B4-BE49-F238E27FC236}">
                    <a16:creationId xmlns:a16="http://schemas.microsoft.com/office/drawing/2014/main" id="{8F77F7C0-995B-4B97-9501-7BA92FE217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654" y="1960311"/>
                <a:ext cx="284092" cy="244978"/>
              </a:xfrm>
              <a:custGeom>
                <a:avLst/>
                <a:gdLst/>
                <a:ahLst/>
                <a:cxnLst>
                  <a:cxn ang="0">
                    <a:pos x="64" y="51"/>
                  </a:cxn>
                  <a:cxn ang="0">
                    <a:pos x="60" y="55"/>
                  </a:cxn>
                  <a:cxn ang="0">
                    <a:pos x="49" y="55"/>
                  </a:cxn>
                  <a:cxn ang="0">
                    <a:pos x="45" y="51"/>
                  </a:cxn>
                  <a:cxn ang="0">
                    <a:pos x="45" y="40"/>
                  </a:cxn>
                  <a:cxn ang="0">
                    <a:pos x="49" y="36"/>
                  </a:cxn>
                  <a:cxn ang="0">
                    <a:pos x="52" y="36"/>
                  </a:cxn>
                  <a:cxn ang="0">
                    <a:pos x="52" y="30"/>
                  </a:cxn>
                  <a:cxn ang="0">
                    <a:pos x="34" y="30"/>
                  </a:cxn>
                  <a:cxn ang="0">
                    <a:pos x="34" y="36"/>
                  </a:cxn>
                  <a:cxn ang="0">
                    <a:pos x="37" y="36"/>
                  </a:cxn>
                  <a:cxn ang="0">
                    <a:pos x="41" y="40"/>
                  </a:cxn>
                  <a:cxn ang="0">
                    <a:pos x="41" y="51"/>
                  </a:cxn>
                  <a:cxn ang="0">
                    <a:pos x="37" y="55"/>
                  </a:cxn>
                  <a:cxn ang="0">
                    <a:pos x="26" y="55"/>
                  </a:cxn>
                  <a:cxn ang="0">
                    <a:pos x="23" y="51"/>
                  </a:cxn>
                  <a:cxn ang="0">
                    <a:pos x="23" y="40"/>
                  </a:cxn>
                  <a:cxn ang="0">
                    <a:pos x="26" y="36"/>
                  </a:cxn>
                  <a:cxn ang="0">
                    <a:pos x="29" y="36"/>
                  </a:cxn>
                  <a:cxn ang="0">
                    <a:pos x="29" y="30"/>
                  </a:cxn>
                  <a:cxn ang="0">
                    <a:pos x="11" y="30"/>
                  </a:cxn>
                  <a:cxn ang="0">
                    <a:pos x="11" y="36"/>
                  </a:cxn>
                  <a:cxn ang="0">
                    <a:pos x="15" y="36"/>
                  </a:cxn>
                  <a:cxn ang="0">
                    <a:pos x="18" y="40"/>
                  </a:cxn>
                  <a:cxn ang="0">
                    <a:pos x="18" y="51"/>
                  </a:cxn>
                  <a:cxn ang="0">
                    <a:pos x="15" y="55"/>
                  </a:cxn>
                  <a:cxn ang="0">
                    <a:pos x="3" y="55"/>
                  </a:cxn>
                  <a:cxn ang="0">
                    <a:pos x="0" y="51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7" y="36"/>
                  </a:cxn>
                  <a:cxn ang="0">
                    <a:pos x="7" y="30"/>
                  </a:cxn>
                  <a:cxn ang="0">
                    <a:pos x="11" y="25"/>
                  </a:cxn>
                  <a:cxn ang="0">
                    <a:pos x="29" y="25"/>
                  </a:cxn>
                  <a:cxn ang="0">
                    <a:pos x="29" y="18"/>
                  </a:cxn>
                  <a:cxn ang="0">
                    <a:pos x="26" y="18"/>
                  </a:cxn>
                  <a:cxn ang="0">
                    <a:pos x="23" y="15"/>
                  </a:cxn>
                  <a:cxn ang="0">
                    <a:pos x="23" y="3"/>
                  </a:cxn>
                  <a:cxn ang="0">
                    <a:pos x="26" y="0"/>
                  </a:cxn>
                  <a:cxn ang="0">
                    <a:pos x="37" y="0"/>
                  </a:cxn>
                  <a:cxn ang="0">
                    <a:pos x="41" y="3"/>
                  </a:cxn>
                  <a:cxn ang="0">
                    <a:pos x="41" y="15"/>
                  </a:cxn>
                  <a:cxn ang="0">
                    <a:pos x="37" y="18"/>
                  </a:cxn>
                  <a:cxn ang="0">
                    <a:pos x="34" y="18"/>
                  </a:cxn>
                  <a:cxn ang="0">
                    <a:pos x="34" y="25"/>
                  </a:cxn>
                  <a:cxn ang="0">
                    <a:pos x="52" y="25"/>
                  </a:cxn>
                  <a:cxn ang="0">
                    <a:pos x="57" y="30"/>
                  </a:cxn>
                  <a:cxn ang="0">
                    <a:pos x="57" y="36"/>
                  </a:cxn>
                  <a:cxn ang="0">
                    <a:pos x="60" y="36"/>
                  </a:cxn>
                  <a:cxn ang="0">
                    <a:pos x="64" y="40"/>
                  </a:cxn>
                  <a:cxn ang="0">
                    <a:pos x="64" y="51"/>
                  </a:cxn>
                </a:cxnLst>
                <a:rect l="0" t="0" r="r" b="b"/>
                <a:pathLst>
                  <a:path w="64" h="55">
                    <a:moveTo>
                      <a:pt x="64" y="51"/>
                    </a:moveTo>
                    <a:cubicBezTo>
                      <a:pt x="64" y="53"/>
                      <a:pt x="62" y="55"/>
                      <a:pt x="60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7" y="55"/>
                      <a:pt x="45" y="53"/>
                      <a:pt x="45" y="5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5" y="38"/>
                      <a:pt x="47" y="36"/>
                      <a:pt x="49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0"/>
                      <a:pt x="52" y="30"/>
                      <a:pt x="52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9" y="36"/>
                      <a:pt x="41" y="38"/>
                      <a:pt x="41" y="40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3"/>
                      <a:pt x="39" y="55"/>
                      <a:pt x="37" y="55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24" y="55"/>
                      <a:pt x="23" y="53"/>
                      <a:pt x="23" y="51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8"/>
                      <a:pt x="24" y="36"/>
                      <a:pt x="26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6"/>
                      <a:pt x="18" y="38"/>
                      <a:pt x="18" y="40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3"/>
                      <a:pt x="17" y="55"/>
                      <a:pt x="15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1" y="55"/>
                      <a:pt x="0" y="53"/>
                      <a:pt x="0" y="51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38"/>
                      <a:pt x="1" y="36"/>
                      <a:pt x="3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27"/>
                      <a:pt x="9" y="25"/>
                      <a:pt x="11" y="25"/>
                    </a:cubicBezTo>
                    <a:cubicBezTo>
                      <a:pt x="29" y="25"/>
                      <a:pt x="29" y="25"/>
                      <a:pt x="29" y="25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4" y="18"/>
                      <a:pt x="23" y="17"/>
                      <a:pt x="23" y="15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1"/>
                      <a:pt x="24" y="0"/>
                      <a:pt x="26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9" y="0"/>
                      <a:pt x="41" y="1"/>
                      <a:pt x="41" y="3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1" y="17"/>
                      <a:pt x="39" y="18"/>
                      <a:pt x="37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5" y="25"/>
                      <a:pt x="57" y="27"/>
                      <a:pt x="57" y="30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2" y="36"/>
                      <a:pt x="64" y="38"/>
                      <a:pt x="64" y="40"/>
                    </a:cubicBezTo>
                    <a:lnTo>
                      <a:pt x="64" y="5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5" name="Group 23">
              <a:extLst>
                <a:ext uri="{FF2B5EF4-FFF2-40B4-BE49-F238E27FC236}">
                  <a16:creationId xmlns:a16="http://schemas.microsoft.com/office/drawing/2014/main" id="{CB55ACA2-3EB0-4CB9-8AD2-500F09C259E1}"/>
                </a:ext>
              </a:extLst>
            </p:cNvPr>
            <p:cNvGrpSpPr/>
            <p:nvPr/>
          </p:nvGrpSpPr>
          <p:grpSpPr>
            <a:xfrm>
              <a:off x="2984103" y="1712948"/>
              <a:ext cx="1184043" cy="1184043"/>
              <a:chOff x="2083284" y="1636066"/>
              <a:chExt cx="888032" cy="888032"/>
            </a:xfrm>
          </p:grpSpPr>
          <p:sp>
            <p:nvSpPr>
              <p:cNvPr id="58" name="i$liḋe-Oval 24">
                <a:extLst>
                  <a:ext uri="{FF2B5EF4-FFF2-40B4-BE49-F238E27FC236}">
                    <a16:creationId xmlns:a16="http://schemas.microsoft.com/office/drawing/2014/main" id="{1245F0EC-4E57-4E31-8EB0-99B9AC249428}"/>
                  </a:ext>
                </a:extLst>
              </p:cNvPr>
              <p:cNvSpPr/>
              <p:nvPr/>
            </p:nvSpPr>
            <p:spPr>
              <a:xfrm>
                <a:off x="2083284" y="1636066"/>
                <a:ext cx="888032" cy="888032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i$liḋe-Freeform: Shape 25">
                <a:extLst>
                  <a:ext uri="{FF2B5EF4-FFF2-40B4-BE49-F238E27FC236}">
                    <a16:creationId xmlns:a16="http://schemas.microsoft.com/office/drawing/2014/main" id="{5E39E559-8BB9-44F3-AC9A-38B99526B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7278" y="1910060"/>
                <a:ext cx="340044" cy="340044"/>
              </a:xfrm>
              <a:custGeom>
                <a:avLst/>
                <a:gdLst/>
                <a:ahLst/>
                <a:cxnLst>
                  <a:cxn ang="0">
                    <a:pos x="55" y="31"/>
                  </a:cxn>
                  <a:cxn ang="0">
                    <a:pos x="54" y="33"/>
                  </a:cxn>
                  <a:cxn ang="0">
                    <a:pos x="47" y="34"/>
                  </a:cxn>
                  <a:cxn ang="0">
                    <a:pos x="46" y="37"/>
                  </a:cxn>
                  <a:cxn ang="0">
                    <a:pos x="49" y="42"/>
                  </a:cxn>
                  <a:cxn ang="0">
                    <a:pos x="50" y="43"/>
                  </a:cxn>
                  <a:cxn ang="0">
                    <a:pos x="49" y="44"/>
                  </a:cxn>
                  <a:cxn ang="0">
                    <a:pos x="43" y="50"/>
                  </a:cxn>
                  <a:cxn ang="0">
                    <a:pos x="42" y="50"/>
                  </a:cxn>
                  <a:cxn ang="0">
                    <a:pos x="37" y="46"/>
                  </a:cxn>
                  <a:cxn ang="0">
                    <a:pos x="33" y="47"/>
                  </a:cxn>
                  <a:cxn ang="0">
                    <a:pos x="32" y="54"/>
                  </a:cxn>
                  <a:cxn ang="0">
                    <a:pos x="31" y="55"/>
                  </a:cxn>
                  <a:cxn ang="0">
                    <a:pos x="23" y="55"/>
                  </a:cxn>
                  <a:cxn ang="0">
                    <a:pos x="22" y="54"/>
                  </a:cxn>
                  <a:cxn ang="0">
                    <a:pos x="21" y="47"/>
                  </a:cxn>
                  <a:cxn ang="0">
                    <a:pos x="18" y="46"/>
                  </a:cxn>
                  <a:cxn ang="0">
                    <a:pos x="13" y="50"/>
                  </a:cxn>
                  <a:cxn ang="0">
                    <a:pos x="12" y="50"/>
                  </a:cxn>
                  <a:cxn ang="0">
                    <a:pos x="11" y="50"/>
                  </a:cxn>
                  <a:cxn ang="0">
                    <a:pos x="5" y="44"/>
                  </a:cxn>
                  <a:cxn ang="0">
                    <a:pos x="5" y="43"/>
                  </a:cxn>
                  <a:cxn ang="0">
                    <a:pos x="5" y="42"/>
                  </a:cxn>
                  <a:cxn ang="0">
                    <a:pos x="9" y="37"/>
                  </a:cxn>
                  <a:cxn ang="0">
                    <a:pos x="7" y="33"/>
                  </a:cxn>
                  <a:cxn ang="0">
                    <a:pos x="1" y="33"/>
                  </a:cxn>
                  <a:cxn ang="0">
                    <a:pos x="0" y="31"/>
                  </a:cxn>
                  <a:cxn ang="0">
                    <a:pos x="0" y="23"/>
                  </a:cxn>
                  <a:cxn ang="0">
                    <a:pos x="1" y="22"/>
                  </a:cxn>
                  <a:cxn ang="0">
                    <a:pos x="7" y="21"/>
                  </a:cxn>
                  <a:cxn ang="0">
                    <a:pos x="9" y="18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5" y="11"/>
                  </a:cxn>
                  <a:cxn ang="0">
                    <a:pos x="12" y="5"/>
                  </a:cxn>
                  <a:cxn ang="0">
                    <a:pos x="13" y="5"/>
                  </a:cxn>
                  <a:cxn ang="0">
                    <a:pos x="18" y="9"/>
                  </a:cxn>
                  <a:cxn ang="0">
                    <a:pos x="21" y="8"/>
                  </a:cxn>
                  <a:cxn ang="0">
                    <a:pos x="22" y="1"/>
                  </a:cxn>
                  <a:cxn ang="0">
                    <a:pos x="23" y="0"/>
                  </a:cxn>
                  <a:cxn ang="0">
                    <a:pos x="31" y="0"/>
                  </a:cxn>
                  <a:cxn ang="0">
                    <a:pos x="32" y="1"/>
                  </a:cxn>
                  <a:cxn ang="0">
                    <a:pos x="33" y="8"/>
                  </a:cxn>
                  <a:cxn ang="0">
                    <a:pos x="37" y="9"/>
                  </a:cxn>
                  <a:cxn ang="0">
                    <a:pos x="42" y="5"/>
                  </a:cxn>
                  <a:cxn ang="0">
                    <a:pos x="43" y="5"/>
                  </a:cxn>
                  <a:cxn ang="0">
                    <a:pos x="43" y="5"/>
                  </a:cxn>
                  <a:cxn ang="0">
                    <a:pos x="49" y="11"/>
                  </a:cxn>
                  <a:cxn ang="0">
                    <a:pos x="50" y="12"/>
                  </a:cxn>
                  <a:cxn ang="0">
                    <a:pos x="49" y="13"/>
                  </a:cxn>
                  <a:cxn ang="0">
                    <a:pos x="46" y="18"/>
                  </a:cxn>
                  <a:cxn ang="0">
                    <a:pos x="47" y="21"/>
                  </a:cxn>
                  <a:cxn ang="0">
                    <a:pos x="54" y="22"/>
                  </a:cxn>
                  <a:cxn ang="0">
                    <a:pos x="55" y="23"/>
                  </a:cxn>
                  <a:cxn ang="0">
                    <a:pos x="55" y="31"/>
                  </a:cxn>
                  <a:cxn ang="0">
                    <a:pos x="27" y="18"/>
                  </a:cxn>
                  <a:cxn ang="0">
                    <a:pos x="18" y="27"/>
                  </a:cxn>
                  <a:cxn ang="0">
                    <a:pos x="27" y="36"/>
                  </a:cxn>
                  <a:cxn ang="0">
                    <a:pos x="36" y="27"/>
                  </a:cxn>
                  <a:cxn ang="0">
                    <a:pos x="27" y="18"/>
                  </a:cxn>
                </a:cxnLst>
                <a:rect l="0" t="0" r="r" b="b"/>
                <a:pathLst>
                  <a:path w="55" h="55">
                    <a:moveTo>
                      <a:pt x="55" y="31"/>
                    </a:moveTo>
                    <a:cubicBezTo>
                      <a:pt x="55" y="32"/>
                      <a:pt x="54" y="33"/>
                      <a:pt x="54" y="33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5"/>
                      <a:pt x="46" y="36"/>
                      <a:pt x="46" y="37"/>
                    </a:cubicBezTo>
                    <a:cubicBezTo>
                      <a:pt x="47" y="39"/>
                      <a:pt x="48" y="40"/>
                      <a:pt x="49" y="42"/>
                    </a:cubicBezTo>
                    <a:cubicBezTo>
                      <a:pt x="50" y="42"/>
                      <a:pt x="50" y="42"/>
                      <a:pt x="50" y="43"/>
                    </a:cubicBezTo>
                    <a:cubicBezTo>
                      <a:pt x="50" y="43"/>
                      <a:pt x="50" y="43"/>
                      <a:pt x="49" y="44"/>
                    </a:cubicBezTo>
                    <a:cubicBezTo>
                      <a:pt x="49" y="45"/>
                      <a:pt x="44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6" y="46"/>
                      <a:pt x="35" y="47"/>
                      <a:pt x="33" y="47"/>
                    </a:cubicBezTo>
                    <a:cubicBezTo>
                      <a:pt x="33" y="49"/>
                      <a:pt x="33" y="52"/>
                      <a:pt x="32" y="54"/>
                    </a:cubicBezTo>
                    <a:cubicBezTo>
                      <a:pt x="32" y="54"/>
                      <a:pt x="32" y="55"/>
                      <a:pt x="31" y="55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47"/>
                      <a:pt x="19" y="46"/>
                      <a:pt x="18" y="46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9" y="48"/>
                      <a:pt x="7" y="46"/>
                      <a:pt x="5" y="44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6" y="40"/>
                      <a:pt x="8" y="39"/>
                      <a:pt x="9" y="37"/>
                    </a:cubicBezTo>
                    <a:cubicBezTo>
                      <a:pt x="8" y="36"/>
                      <a:pt x="8" y="35"/>
                      <a:pt x="7" y="33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2"/>
                      <a:pt x="0" y="32"/>
                      <a:pt x="0" y="3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2"/>
                      <a:pt x="1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0"/>
                      <a:pt x="8" y="19"/>
                      <a:pt x="9" y="18"/>
                    </a:cubicBezTo>
                    <a:cubicBezTo>
                      <a:pt x="8" y="16"/>
                      <a:pt x="6" y="14"/>
                      <a:pt x="5" y="13"/>
                    </a:cubicBezTo>
                    <a:cubicBezTo>
                      <a:pt x="5" y="13"/>
                      <a:pt x="5" y="12"/>
                      <a:pt x="5" y="12"/>
                    </a:cubicBezTo>
                    <a:cubicBezTo>
                      <a:pt x="5" y="12"/>
                      <a:pt x="5" y="11"/>
                      <a:pt x="5" y="11"/>
                    </a:cubicBezTo>
                    <a:cubicBezTo>
                      <a:pt x="6" y="10"/>
                      <a:pt x="11" y="5"/>
                      <a:pt x="12" y="5"/>
                    </a:cubicBezTo>
                    <a:cubicBezTo>
                      <a:pt x="12" y="5"/>
                      <a:pt x="12" y="5"/>
                      <a:pt x="13" y="5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9" y="8"/>
                      <a:pt x="20" y="8"/>
                      <a:pt x="21" y="8"/>
                    </a:cubicBezTo>
                    <a:cubicBezTo>
                      <a:pt x="21" y="5"/>
                      <a:pt x="21" y="3"/>
                      <a:pt x="22" y="1"/>
                    </a:cubicBezTo>
                    <a:cubicBezTo>
                      <a:pt x="22" y="0"/>
                      <a:pt x="23" y="0"/>
                      <a:pt x="23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2" y="0"/>
                      <a:pt x="32" y="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5" y="8"/>
                      <a:pt x="36" y="8"/>
                      <a:pt x="37" y="9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2" y="5"/>
                      <a:pt x="43" y="5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5" y="7"/>
                      <a:pt x="48" y="9"/>
                      <a:pt x="49" y="11"/>
                    </a:cubicBezTo>
                    <a:cubicBezTo>
                      <a:pt x="50" y="11"/>
                      <a:pt x="50" y="12"/>
                      <a:pt x="50" y="12"/>
                    </a:cubicBezTo>
                    <a:cubicBezTo>
                      <a:pt x="50" y="12"/>
                      <a:pt x="49" y="13"/>
                      <a:pt x="49" y="13"/>
                    </a:cubicBezTo>
                    <a:cubicBezTo>
                      <a:pt x="48" y="14"/>
                      <a:pt x="47" y="16"/>
                      <a:pt x="46" y="18"/>
                    </a:cubicBezTo>
                    <a:cubicBezTo>
                      <a:pt x="46" y="19"/>
                      <a:pt x="47" y="20"/>
                      <a:pt x="47" y="21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4" y="22"/>
                      <a:pt x="55" y="23"/>
                      <a:pt x="55" y="23"/>
                    </a:cubicBezTo>
                    <a:lnTo>
                      <a:pt x="55" y="31"/>
                    </a:lnTo>
                    <a:close/>
                    <a:moveTo>
                      <a:pt x="27" y="18"/>
                    </a:moveTo>
                    <a:cubicBezTo>
                      <a:pt x="22" y="18"/>
                      <a:pt x="18" y="22"/>
                      <a:pt x="18" y="27"/>
                    </a:cubicBezTo>
                    <a:cubicBezTo>
                      <a:pt x="18" y="32"/>
                      <a:pt x="22" y="36"/>
                      <a:pt x="27" y="36"/>
                    </a:cubicBezTo>
                    <a:cubicBezTo>
                      <a:pt x="32" y="36"/>
                      <a:pt x="36" y="32"/>
                      <a:pt x="36" y="27"/>
                    </a:cubicBezTo>
                    <a:cubicBezTo>
                      <a:pt x="36" y="22"/>
                      <a:pt x="32" y="18"/>
                      <a:pt x="27" y="1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6" name="Group 26">
              <a:extLst>
                <a:ext uri="{FF2B5EF4-FFF2-40B4-BE49-F238E27FC236}">
                  <a16:creationId xmlns:a16="http://schemas.microsoft.com/office/drawing/2014/main" id="{7B2C4817-061B-4B3F-8C30-2193B7DB992A}"/>
                </a:ext>
              </a:extLst>
            </p:cNvPr>
            <p:cNvGrpSpPr/>
            <p:nvPr/>
          </p:nvGrpSpPr>
          <p:grpSpPr>
            <a:xfrm>
              <a:off x="4424082" y="2759154"/>
              <a:ext cx="1184043" cy="1184043"/>
              <a:chOff x="3163268" y="2420720"/>
              <a:chExt cx="888032" cy="888032"/>
            </a:xfrm>
          </p:grpSpPr>
          <p:sp>
            <p:nvSpPr>
              <p:cNvPr id="56" name="i$liḋe-Oval 27">
                <a:extLst>
                  <a:ext uri="{FF2B5EF4-FFF2-40B4-BE49-F238E27FC236}">
                    <a16:creationId xmlns:a16="http://schemas.microsoft.com/office/drawing/2014/main" id="{AE2ADECB-15AD-435D-BD14-0BF25DDE81FA}"/>
                  </a:ext>
                </a:extLst>
              </p:cNvPr>
              <p:cNvSpPr/>
              <p:nvPr/>
            </p:nvSpPr>
            <p:spPr>
              <a:xfrm>
                <a:off x="3163268" y="2420720"/>
                <a:ext cx="888032" cy="888032"/>
              </a:xfrm>
              <a:prstGeom prst="ellipse">
                <a:avLst/>
              </a:prstGeom>
              <a:solidFill>
                <a:schemeClr val="accent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îṥļîḑé-Freeform: Shape 28">
                <a:extLst>
                  <a:ext uri="{FF2B5EF4-FFF2-40B4-BE49-F238E27FC236}">
                    <a16:creationId xmlns:a16="http://schemas.microsoft.com/office/drawing/2014/main" id="{70761E9D-9D5F-43F4-9F53-330B476AF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0119" y="2721861"/>
                <a:ext cx="354330" cy="285750"/>
              </a:xfrm>
              <a:custGeom>
                <a:avLst/>
                <a:gdLst/>
                <a:ahLst/>
                <a:cxnLst>
                  <a:cxn ang="0">
                    <a:pos x="55" y="27"/>
                  </a:cxn>
                  <a:cxn ang="0">
                    <a:pos x="54" y="27"/>
                  </a:cxn>
                  <a:cxn ang="0">
                    <a:pos x="54" y="27"/>
                  </a:cxn>
                  <a:cxn ang="0">
                    <a:pos x="53" y="27"/>
                  </a:cxn>
                  <a:cxn ang="0">
                    <a:pos x="28" y="6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7"/>
                  </a:cxn>
                  <a:cxn ang="0">
                    <a:pos x="0" y="24"/>
                  </a:cxn>
                  <a:cxn ang="0">
                    <a:pos x="0" y="23"/>
                  </a:cxn>
                  <a:cxn ang="0">
                    <a:pos x="26" y="1"/>
                  </a:cxn>
                  <a:cxn ang="0">
                    <a:pos x="31" y="1"/>
                  </a:cxn>
                  <a:cxn ang="0">
                    <a:pos x="40" y="8"/>
                  </a:cxn>
                  <a:cxn ang="0">
                    <a:pos x="40" y="1"/>
                  </a:cxn>
                  <a:cxn ang="0">
                    <a:pos x="41" y="0"/>
                  </a:cxn>
                  <a:cxn ang="0">
                    <a:pos x="48" y="0"/>
                  </a:cxn>
                  <a:cxn ang="0">
                    <a:pos x="49" y="1"/>
                  </a:cxn>
                  <a:cxn ang="0">
                    <a:pos x="49" y="16"/>
                  </a:cxn>
                  <a:cxn ang="0">
                    <a:pos x="57" y="23"/>
                  </a:cxn>
                  <a:cxn ang="0">
                    <a:pos x="57" y="24"/>
                  </a:cxn>
                  <a:cxn ang="0">
                    <a:pos x="55" y="27"/>
                  </a:cxn>
                  <a:cxn ang="0">
                    <a:pos x="49" y="44"/>
                  </a:cxn>
                  <a:cxn ang="0">
                    <a:pos x="47" y="46"/>
                  </a:cxn>
                  <a:cxn ang="0">
                    <a:pos x="33" y="46"/>
                  </a:cxn>
                  <a:cxn ang="0">
                    <a:pos x="33" y="32"/>
                  </a:cxn>
                  <a:cxn ang="0">
                    <a:pos x="24" y="32"/>
                  </a:cxn>
                  <a:cxn ang="0">
                    <a:pos x="24" y="46"/>
                  </a:cxn>
                  <a:cxn ang="0">
                    <a:pos x="10" y="46"/>
                  </a:cxn>
                  <a:cxn ang="0">
                    <a:pos x="8" y="44"/>
                  </a:cxn>
                  <a:cxn ang="0">
                    <a:pos x="8" y="27"/>
                  </a:cxn>
                  <a:cxn ang="0">
                    <a:pos x="8" y="26"/>
                  </a:cxn>
                  <a:cxn ang="0">
                    <a:pos x="28" y="9"/>
                  </a:cxn>
                  <a:cxn ang="0">
                    <a:pos x="49" y="26"/>
                  </a:cxn>
                  <a:cxn ang="0">
                    <a:pos x="49" y="27"/>
                  </a:cxn>
                  <a:cxn ang="0">
                    <a:pos x="49" y="44"/>
                  </a:cxn>
                </a:cxnLst>
                <a:rect l="0" t="0" r="r" b="b"/>
                <a:pathLst>
                  <a:path w="57" h="46">
                    <a:moveTo>
                      <a:pt x="55" y="27"/>
                    </a:moveTo>
                    <a:cubicBezTo>
                      <a:pt x="55" y="27"/>
                      <a:pt x="54" y="27"/>
                      <a:pt x="54" y="27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7"/>
                      <a:pt x="53" y="27"/>
                      <a:pt x="53" y="27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3" y="27"/>
                      <a:pt x="3" y="27"/>
                    </a:cubicBezTo>
                    <a:cubicBezTo>
                      <a:pt x="3" y="27"/>
                      <a:pt x="2" y="27"/>
                      <a:pt x="2" y="2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3"/>
                      <a:pt x="0" y="23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7" y="0"/>
                      <a:pt x="30" y="0"/>
                      <a:pt x="31" y="1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40" y="1"/>
                      <a:pt x="40" y="0"/>
                      <a:pt x="41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9" y="0"/>
                      <a:pt x="49" y="1"/>
                      <a:pt x="49" y="1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7" y="24"/>
                      <a:pt x="57" y="24"/>
                    </a:cubicBezTo>
                    <a:lnTo>
                      <a:pt x="55" y="27"/>
                    </a:lnTo>
                    <a:close/>
                    <a:moveTo>
                      <a:pt x="49" y="44"/>
                    </a:moveTo>
                    <a:cubicBezTo>
                      <a:pt x="49" y="45"/>
                      <a:pt x="48" y="46"/>
                      <a:pt x="47" y="46"/>
                    </a:cubicBezTo>
                    <a:cubicBezTo>
                      <a:pt x="33" y="46"/>
                      <a:pt x="33" y="46"/>
                      <a:pt x="33" y="46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8" y="45"/>
                      <a:pt x="8" y="44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6"/>
                      <a:pt x="8" y="26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49" y="27"/>
                      <a:pt x="49" y="27"/>
                    </a:cubicBezTo>
                    <a:lnTo>
                      <a:pt x="49" y="4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7" name="Group 29">
              <a:extLst>
                <a:ext uri="{FF2B5EF4-FFF2-40B4-BE49-F238E27FC236}">
                  <a16:creationId xmlns:a16="http://schemas.microsoft.com/office/drawing/2014/main" id="{3B439C74-B39B-4076-9293-C88A64AE7CBB}"/>
                </a:ext>
              </a:extLst>
            </p:cNvPr>
            <p:cNvGrpSpPr/>
            <p:nvPr/>
          </p:nvGrpSpPr>
          <p:grpSpPr>
            <a:xfrm>
              <a:off x="3874059" y="4451951"/>
              <a:ext cx="1184043" cy="1184043"/>
              <a:chOff x="2750751" y="3690318"/>
              <a:chExt cx="888032" cy="888032"/>
            </a:xfrm>
          </p:grpSpPr>
          <p:sp>
            <p:nvSpPr>
              <p:cNvPr id="54" name="îṥļîḑé-Oval 30">
                <a:extLst>
                  <a:ext uri="{FF2B5EF4-FFF2-40B4-BE49-F238E27FC236}">
                    <a16:creationId xmlns:a16="http://schemas.microsoft.com/office/drawing/2014/main" id="{D182F5BF-B56A-4FA1-8DDF-EAFDF2187553}"/>
                  </a:ext>
                </a:extLst>
              </p:cNvPr>
              <p:cNvSpPr/>
              <p:nvPr/>
            </p:nvSpPr>
            <p:spPr>
              <a:xfrm>
                <a:off x="2750751" y="3690318"/>
                <a:ext cx="888032" cy="888032"/>
              </a:xfrm>
              <a:prstGeom prst="ellipse">
                <a:avLst/>
              </a:prstGeom>
              <a:solidFill>
                <a:schemeClr val="accent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îṥļîḑé-Freeform: Shape 31">
                <a:extLst>
                  <a:ext uri="{FF2B5EF4-FFF2-40B4-BE49-F238E27FC236}">
                    <a16:creationId xmlns:a16="http://schemas.microsoft.com/office/drawing/2014/main" id="{48CC6DA3-7654-44AF-9392-021783BE88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6170" y="3978600"/>
                <a:ext cx="397194" cy="311468"/>
              </a:xfrm>
              <a:custGeom>
                <a:avLst/>
                <a:gdLst/>
                <a:ahLst/>
                <a:cxnLst>
                  <a:cxn ang="0">
                    <a:pos x="45" y="14"/>
                  </a:cxn>
                  <a:cxn ang="0">
                    <a:pos x="32" y="10"/>
                  </a:cxn>
                  <a:cxn ang="0">
                    <a:pos x="18" y="14"/>
                  </a:cxn>
                  <a:cxn ang="0">
                    <a:pos x="0" y="14"/>
                  </a:cxn>
                  <a:cxn ang="0">
                    <a:pos x="64" y="14"/>
                  </a:cxn>
                  <a:cxn ang="0">
                    <a:pos x="0" y="15"/>
                  </a:cxn>
                  <a:cxn ang="0">
                    <a:pos x="18" y="20"/>
                  </a:cxn>
                  <a:cxn ang="0">
                    <a:pos x="2" y="22"/>
                  </a:cxn>
                  <a:cxn ang="0">
                    <a:pos x="9" y="35"/>
                  </a:cxn>
                  <a:cxn ang="0">
                    <a:pos x="1" y="36"/>
                  </a:cxn>
                  <a:cxn ang="0">
                    <a:pos x="0" y="28"/>
                  </a:cxn>
                  <a:cxn ang="0">
                    <a:pos x="8" y="27"/>
                  </a:cxn>
                  <a:cxn ang="0">
                    <a:pos x="9" y="35"/>
                  </a:cxn>
                  <a:cxn ang="0">
                    <a:pos x="15" y="50"/>
                  </a:cxn>
                  <a:cxn ang="0">
                    <a:pos x="7" y="49"/>
                  </a:cxn>
                  <a:cxn ang="0">
                    <a:pos x="8" y="41"/>
                  </a:cxn>
                  <a:cxn ang="0">
                    <a:pos x="16" y="42"/>
                  </a:cxn>
                  <a:cxn ang="0">
                    <a:pos x="23" y="35"/>
                  </a:cxn>
                  <a:cxn ang="0">
                    <a:pos x="15" y="36"/>
                  </a:cxn>
                  <a:cxn ang="0">
                    <a:pos x="13" y="28"/>
                  </a:cxn>
                  <a:cxn ang="0">
                    <a:pos x="21" y="27"/>
                  </a:cxn>
                  <a:cxn ang="0">
                    <a:pos x="23" y="35"/>
                  </a:cxn>
                  <a:cxn ang="0">
                    <a:pos x="28" y="50"/>
                  </a:cxn>
                  <a:cxn ang="0">
                    <a:pos x="20" y="49"/>
                  </a:cxn>
                  <a:cxn ang="0">
                    <a:pos x="21" y="41"/>
                  </a:cxn>
                  <a:cxn ang="0">
                    <a:pos x="29" y="42"/>
                  </a:cxn>
                  <a:cxn ang="0">
                    <a:pos x="36" y="35"/>
                  </a:cxn>
                  <a:cxn ang="0">
                    <a:pos x="28" y="36"/>
                  </a:cxn>
                  <a:cxn ang="0">
                    <a:pos x="27" y="28"/>
                  </a:cxn>
                  <a:cxn ang="0">
                    <a:pos x="35" y="27"/>
                  </a:cxn>
                  <a:cxn ang="0">
                    <a:pos x="36" y="35"/>
                  </a:cxn>
                  <a:cxn ang="0">
                    <a:pos x="42" y="50"/>
                  </a:cxn>
                  <a:cxn ang="0">
                    <a:pos x="34" y="49"/>
                  </a:cxn>
                  <a:cxn ang="0">
                    <a:pos x="35" y="41"/>
                  </a:cxn>
                  <a:cxn ang="0">
                    <a:pos x="43" y="42"/>
                  </a:cxn>
                  <a:cxn ang="0">
                    <a:pos x="50" y="35"/>
                  </a:cxn>
                  <a:cxn ang="0">
                    <a:pos x="42" y="36"/>
                  </a:cxn>
                  <a:cxn ang="0">
                    <a:pos x="41" y="28"/>
                  </a:cxn>
                  <a:cxn ang="0">
                    <a:pos x="49" y="27"/>
                  </a:cxn>
                  <a:cxn ang="0">
                    <a:pos x="50" y="35"/>
                  </a:cxn>
                  <a:cxn ang="0">
                    <a:pos x="61" y="22"/>
                  </a:cxn>
                  <a:cxn ang="0">
                    <a:pos x="45" y="20"/>
                  </a:cxn>
                  <a:cxn ang="0">
                    <a:pos x="64" y="15"/>
                  </a:cxn>
                  <a:cxn ang="0">
                    <a:pos x="57" y="49"/>
                  </a:cxn>
                  <a:cxn ang="0">
                    <a:pos x="49" y="50"/>
                  </a:cxn>
                  <a:cxn ang="0">
                    <a:pos x="48" y="42"/>
                  </a:cxn>
                  <a:cxn ang="0">
                    <a:pos x="56" y="41"/>
                  </a:cxn>
                  <a:cxn ang="0">
                    <a:pos x="57" y="49"/>
                  </a:cxn>
                  <a:cxn ang="0">
                    <a:pos x="63" y="36"/>
                  </a:cxn>
                  <a:cxn ang="0">
                    <a:pos x="55" y="35"/>
                  </a:cxn>
                  <a:cxn ang="0">
                    <a:pos x="56" y="27"/>
                  </a:cxn>
                  <a:cxn ang="0">
                    <a:pos x="64" y="28"/>
                  </a:cxn>
                </a:cxnLst>
                <a:rect l="0" t="0" r="r" b="b"/>
                <a:pathLst>
                  <a:path w="64" h="50">
                    <a:moveTo>
                      <a:pt x="64" y="14"/>
                    </a:moveTo>
                    <a:cubicBezTo>
                      <a:pt x="45" y="14"/>
                      <a:pt x="45" y="14"/>
                      <a:pt x="45" y="14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45" y="12"/>
                      <a:pt x="44" y="10"/>
                      <a:pt x="32" y="10"/>
                    </a:cubicBezTo>
                    <a:cubicBezTo>
                      <a:pt x="19" y="10"/>
                      <a:pt x="18" y="12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1"/>
                      <a:pt x="4" y="0"/>
                      <a:pt x="32" y="0"/>
                    </a:cubicBezTo>
                    <a:cubicBezTo>
                      <a:pt x="59" y="0"/>
                      <a:pt x="64" y="11"/>
                      <a:pt x="64" y="14"/>
                    </a:cubicBezTo>
                    <a:close/>
                    <a:moveTo>
                      <a:pt x="0" y="2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1"/>
                      <a:pt x="17" y="22"/>
                      <a:pt x="16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1" y="22"/>
                      <a:pt x="0" y="21"/>
                      <a:pt x="0" y="20"/>
                    </a:cubicBezTo>
                    <a:close/>
                    <a:moveTo>
                      <a:pt x="9" y="35"/>
                    </a:moveTo>
                    <a:cubicBezTo>
                      <a:pt x="9" y="36"/>
                      <a:pt x="8" y="36"/>
                      <a:pt x="8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0" y="36"/>
                      <a:pt x="0" y="36"/>
                      <a:pt x="0" y="35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9" y="27"/>
                      <a:pt x="9" y="28"/>
                    </a:cubicBezTo>
                    <a:lnTo>
                      <a:pt x="9" y="35"/>
                    </a:lnTo>
                    <a:close/>
                    <a:moveTo>
                      <a:pt x="16" y="49"/>
                    </a:moveTo>
                    <a:cubicBezTo>
                      <a:pt x="16" y="49"/>
                      <a:pt x="15" y="50"/>
                      <a:pt x="15" y="50"/>
                    </a:cubicBezTo>
                    <a:cubicBezTo>
                      <a:pt x="8" y="50"/>
                      <a:pt x="8" y="50"/>
                      <a:pt x="8" y="50"/>
                    </a:cubicBezTo>
                    <a:cubicBezTo>
                      <a:pt x="7" y="50"/>
                      <a:pt x="7" y="49"/>
                      <a:pt x="7" y="4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1"/>
                      <a:pt x="7" y="41"/>
                      <a:pt x="8" y="41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6" y="41"/>
                      <a:pt x="16" y="42"/>
                    </a:cubicBezTo>
                    <a:lnTo>
                      <a:pt x="16" y="49"/>
                    </a:lnTo>
                    <a:close/>
                    <a:moveTo>
                      <a:pt x="23" y="35"/>
                    </a:moveTo>
                    <a:cubicBezTo>
                      <a:pt x="23" y="36"/>
                      <a:pt x="22" y="36"/>
                      <a:pt x="21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4" y="36"/>
                      <a:pt x="13" y="36"/>
                      <a:pt x="13" y="35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7"/>
                      <a:pt x="14" y="27"/>
                      <a:pt x="15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2" y="27"/>
                      <a:pt x="23" y="27"/>
                      <a:pt x="23" y="28"/>
                    </a:cubicBezTo>
                    <a:lnTo>
                      <a:pt x="23" y="35"/>
                    </a:lnTo>
                    <a:close/>
                    <a:moveTo>
                      <a:pt x="29" y="49"/>
                    </a:moveTo>
                    <a:cubicBezTo>
                      <a:pt x="29" y="49"/>
                      <a:pt x="29" y="50"/>
                      <a:pt x="28" y="50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0" y="49"/>
                      <a:pt x="20" y="49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1"/>
                      <a:pt x="21" y="41"/>
                      <a:pt x="21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9" y="41"/>
                      <a:pt x="29" y="41"/>
                      <a:pt x="29" y="42"/>
                    </a:cubicBezTo>
                    <a:lnTo>
                      <a:pt x="29" y="49"/>
                    </a:lnTo>
                    <a:close/>
                    <a:moveTo>
                      <a:pt x="36" y="35"/>
                    </a:moveTo>
                    <a:cubicBezTo>
                      <a:pt x="36" y="36"/>
                      <a:pt x="36" y="36"/>
                      <a:pt x="35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8" y="36"/>
                      <a:pt x="27" y="36"/>
                      <a:pt x="27" y="35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7"/>
                      <a:pt x="28" y="27"/>
                      <a:pt x="28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6" y="27"/>
                      <a:pt x="36" y="27"/>
                      <a:pt x="36" y="28"/>
                    </a:cubicBezTo>
                    <a:lnTo>
                      <a:pt x="36" y="35"/>
                    </a:lnTo>
                    <a:close/>
                    <a:moveTo>
                      <a:pt x="43" y="49"/>
                    </a:moveTo>
                    <a:cubicBezTo>
                      <a:pt x="43" y="49"/>
                      <a:pt x="43" y="50"/>
                      <a:pt x="42" y="50"/>
                    </a:cubicBezTo>
                    <a:cubicBezTo>
                      <a:pt x="35" y="50"/>
                      <a:pt x="35" y="50"/>
                      <a:pt x="35" y="50"/>
                    </a:cubicBezTo>
                    <a:cubicBezTo>
                      <a:pt x="35" y="50"/>
                      <a:pt x="34" y="49"/>
                      <a:pt x="34" y="49"/>
                    </a:cubicBezTo>
                    <a:cubicBezTo>
                      <a:pt x="34" y="42"/>
                      <a:pt x="34" y="42"/>
                      <a:pt x="34" y="42"/>
                    </a:cubicBezTo>
                    <a:cubicBezTo>
                      <a:pt x="34" y="41"/>
                      <a:pt x="35" y="41"/>
                      <a:pt x="35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3" y="41"/>
                      <a:pt x="43" y="41"/>
                      <a:pt x="43" y="42"/>
                    </a:cubicBezTo>
                    <a:lnTo>
                      <a:pt x="43" y="49"/>
                    </a:lnTo>
                    <a:close/>
                    <a:moveTo>
                      <a:pt x="50" y="35"/>
                    </a:moveTo>
                    <a:cubicBezTo>
                      <a:pt x="50" y="36"/>
                      <a:pt x="50" y="36"/>
                      <a:pt x="49" y="36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41" y="36"/>
                      <a:pt x="41" y="36"/>
                      <a:pt x="41" y="35"/>
                    </a:cubicBezTo>
                    <a:cubicBezTo>
                      <a:pt x="41" y="28"/>
                      <a:pt x="41" y="28"/>
                      <a:pt x="41" y="28"/>
                    </a:cubicBezTo>
                    <a:cubicBezTo>
                      <a:pt x="41" y="27"/>
                      <a:pt x="41" y="27"/>
                      <a:pt x="42" y="27"/>
                    </a:cubicBezTo>
                    <a:cubicBezTo>
                      <a:pt x="49" y="27"/>
                      <a:pt x="49" y="27"/>
                      <a:pt x="49" y="27"/>
                    </a:cubicBezTo>
                    <a:cubicBezTo>
                      <a:pt x="50" y="27"/>
                      <a:pt x="50" y="27"/>
                      <a:pt x="50" y="28"/>
                    </a:cubicBezTo>
                    <a:lnTo>
                      <a:pt x="50" y="35"/>
                    </a:lnTo>
                    <a:close/>
                    <a:moveTo>
                      <a:pt x="64" y="20"/>
                    </a:moveTo>
                    <a:cubicBezTo>
                      <a:pt x="64" y="21"/>
                      <a:pt x="63" y="22"/>
                      <a:pt x="61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6" y="22"/>
                      <a:pt x="45" y="21"/>
                      <a:pt x="45" y="20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64" y="15"/>
                      <a:pt x="64" y="15"/>
                      <a:pt x="64" y="15"/>
                    </a:cubicBezTo>
                    <a:lnTo>
                      <a:pt x="64" y="20"/>
                    </a:lnTo>
                    <a:close/>
                    <a:moveTo>
                      <a:pt x="57" y="49"/>
                    </a:moveTo>
                    <a:cubicBezTo>
                      <a:pt x="57" y="49"/>
                      <a:pt x="56" y="50"/>
                      <a:pt x="56" y="50"/>
                    </a:cubicBezTo>
                    <a:cubicBezTo>
                      <a:pt x="49" y="50"/>
                      <a:pt x="49" y="50"/>
                      <a:pt x="49" y="50"/>
                    </a:cubicBezTo>
                    <a:cubicBezTo>
                      <a:pt x="48" y="50"/>
                      <a:pt x="48" y="49"/>
                      <a:pt x="48" y="49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41"/>
                      <a:pt x="48" y="41"/>
                      <a:pt x="49" y="41"/>
                    </a:cubicBezTo>
                    <a:cubicBezTo>
                      <a:pt x="56" y="41"/>
                      <a:pt x="56" y="41"/>
                      <a:pt x="56" y="41"/>
                    </a:cubicBezTo>
                    <a:cubicBezTo>
                      <a:pt x="56" y="41"/>
                      <a:pt x="57" y="41"/>
                      <a:pt x="57" y="42"/>
                    </a:cubicBezTo>
                    <a:lnTo>
                      <a:pt x="57" y="49"/>
                    </a:lnTo>
                    <a:close/>
                    <a:moveTo>
                      <a:pt x="64" y="35"/>
                    </a:moveTo>
                    <a:cubicBezTo>
                      <a:pt x="64" y="36"/>
                      <a:pt x="63" y="36"/>
                      <a:pt x="63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5" y="36"/>
                      <a:pt x="55" y="36"/>
                      <a:pt x="55" y="35"/>
                    </a:cubicBezTo>
                    <a:cubicBezTo>
                      <a:pt x="55" y="28"/>
                      <a:pt x="55" y="28"/>
                      <a:pt x="55" y="28"/>
                    </a:cubicBezTo>
                    <a:cubicBezTo>
                      <a:pt x="55" y="27"/>
                      <a:pt x="55" y="27"/>
                      <a:pt x="56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4" y="27"/>
                      <a:pt x="64" y="28"/>
                    </a:cubicBezTo>
                    <a:lnTo>
                      <a:pt x="64" y="3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8" name="Group 32">
              <a:extLst>
                <a:ext uri="{FF2B5EF4-FFF2-40B4-BE49-F238E27FC236}">
                  <a16:creationId xmlns:a16="http://schemas.microsoft.com/office/drawing/2014/main" id="{D63CC2B1-62D6-48E3-B634-C272C7860C80}"/>
                </a:ext>
              </a:extLst>
            </p:cNvPr>
            <p:cNvGrpSpPr/>
            <p:nvPr/>
          </p:nvGrpSpPr>
          <p:grpSpPr>
            <a:xfrm>
              <a:off x="2094147" y="4451951"/>
              <a:ext cx="1184043" cy="1184043"/>
              <a:chOff x="1415817" y="3690318"/>
              <a:chExt cx="888032" cy="888032"/>
            </a:xfrm>
          </p:grpSpPr>
          <p:sp>
            <p:nvSpPr>
              <p:cNvPr id="52" name="îṥļîḑé-Oval 33">
                <a:extLst>
                  <a:ext uri="{FF2B5EF4-FFF2-40B4-BE49-F238E27FC236}">
                    <a16:creationId xmlns:a16="http://schemas.microsoft.com/office/drawing/2014/main" id="{7A2EC437-57FD-4328-B317-9516085EF5EA}"/>
                  </a:ext>
                </a:extLst>
              </p:cNvPr>
              <p:cNvSpPr/>
              <p:nvPr/>
            </p:nvSpPr>
            <p:spPr>
              <a:xfrm>
                <a:off x="1415817" y="3690318"/>
                <a:ext cx="888032" cy="888032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îṥļîḑé-Freeform: Shape 34">
                <a:extLst>
                  <a:ext uri="{FF2B5EF4-FFF2-40B4-BE49-F238E27FC236}">
                    <a16:creationId xmlns:a16="http://schemas.microsoft.com/office/drawing/2014/main" id="{59CAC478-F2A8-427C-A19E-DDE249E86C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2665" y="3991459"/>
                <a:ext cx="394336" cy="285750"/>
              </a:xfrm>
              <a:custGeom>
                <a:avLst/>
                <a:gdLst/>
                <a:ahLst/>
                <a:cxnLst>
                  <a:cxn ang="0">
                    <a:pos x="64" y="42"/>
                  </a:cxn>
                  <a:cxn ang="0">
                    <a:pos x="62" y="44"/>
                  </a:cxn>
                  <a:cxn ang="0">
                    <a:pos x="61" y="45"/>
                  </a:cxn>
                  <a:cxn ang="0">
                    <a:pos x="60" y="44"/>
                  </a:cxn>
                  <a:cxn ang="0">
                    <a:pos x="45" y="30"/>
                  </a:cxn>
                  <a:cxn ang="0">
                    <a:pos x="45" y="36"/>
                  </a:cxn>
                  <a:cxn ang="0">
                    <a:pos x="35" y="46"/>
                  </a:cxn>
                  <a:cxn ang="0">
                    <a:pos x="10" y="46"/>
                  </a:cxn>
                  <a:cxn ang="0">
                    <a:pos x="0" y="36"/>
                  </a:cxn>
                  <a:cxn ang="0">
                    <a:pos x="0" y="10"/>
                  </a:cxn>
                  <a:cxn ang="0">
                    <a:pos x="10" y="0"/>
                  </a:cxn>
                  <a:cxn ang="0">
                    <a:pos x="35" y="0"/>
                  </a:cxn>
                  <a:cxn ang="0">
                    <a:pos x="45" y="10"/>
                  </a:cxn>
                  <a:cxn ang="0">
                    <a:pos x="45" y="16"/>
                  </a:cxn>
                  <a:cxn ang="0">
                    <a:pos x="60" y="2"/>
                  </a:cxn>
                  <a:cxn ang="0">
                    <a:pos x="61" y="1"/>
                  </a:cxn>
                  <a:cxn ang="0">
                    <a:pos x="62" y="1"/>
                  </a:cxn>
                  <a:cxn ang="0">
                    <a:pos x="64" y="4"/>
                  </a:cxn>
                  <a:cxn ang="0">
                    <a:pos x="64" y="42"/>
                  </a:cxn>
                </a:cxnLst>
                <a:rect l="0" t="0" r="r" b="b"/>
                <a:pathLst>
                  <a:path w="64" h="46">
                    <a:moveTo>
                      <a:pt x="64" y="42"/>
                    </a:moveTo>
                    <a:cubicBezTo>
                      <a:pt x="64" y="43"/>
                      <a:pt x="63" y="44"/>
                      <a:pt x="62" y="44"/>
                    </a:cubicBezTo>
                    <a:cubicBezTo>
                      <a:pt x="62" y="45"/>
                      <a:pt x="62" y="45"/>
                      <a:pt x="61" y="45"/>
                    </a:cubicBezTo>
                    <a:cubicBezTo>
                      <a:pt x="61" y="45"/>
                      <a:pt x="60" y="44"/>
                      <a:pt x="60" y="44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41"/>
                      <a:pt x="41" y="46"/>
                      <a:pt x="35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4" y="46"/>
                      <a:pt x="0" y="41"/>
                      <a:pt x="0" y="36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1" y="0"/>
                      <a:pt x="45" y="5"/>
                      <a:pt x="45" y="10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1"/>
                      <a:pt x="61" y="1"/>
                      <a:pt x="61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3" y="2"/>
                      <a:pt x="64" y="3"/>
                      <a:pt x="64" y="4"/>
                    </a:cubicBezTo>
                    <a:lnTo>
                      <a:pt x="64" y="4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9" name="Group 35">
              <a:extLst>
                <a:ext uri="{FF2B5EF4-FFF2-40B4-BE49-F238E27FC236}">
                  <a16:creationId xmlns:a16="http://schemas.microsoft.com/office/drawing/2014/main" id="{0C3C52B3-01C2-4FEB-BDB3-CB905E99CA0B}"/>
                </a:ext>
              </a:extLst>
            </p:cNvPr>
            <p:cNvGrpSpPr/>
            <p:nvPr/>
          </p:nvGrpSpPr>
          <p:grpSpPr>
            <a:xfrm>
              <a:off x="1544125" y="2759154"/>
              <a:ext cx="1184043" cy="1184043"/>
              <a:chOff x="1003300" y="2420720"/>
              <a:chExt cx="888032" cy="888032"/>
            </a:xfrm>
          </p:grpSpPr>
          <p:sp>
            <p:nvSpPr>
              <p:cNvPr id="50" name="îṥļîḑé-Oval 36">
                <a:extLst>
                  <a:ext uri="{FF2B5EF4-FFF2-40B4-BE49-F238E27FC236}">
                    <a16:creationId xmlns:a16="http://schemas.microsoft.com/office/drawing/2014/main" id="{46811940-C21A-431F-A45C-4617B9B7CC1D}"/>
                  </a:ext>
                </a:extLst>
              </p:cNvPr>
              <p:cNvSpPr/>
              <p:nvPr/>
            </p:nvSpPr>
            <p:spPr>
              <a:xfrm>
                <a:off x="1003300" y="2420720"/>
                <a:ext cx="888032" cy="888032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îṥļîḑé-Freeform: Shape 37">
                <a:extLst>
                  <a:ext uri="{FF2B5EF4-FFF2-40B4-BE49-F238E27FC236}">
                    <a16:creationId xmlns:a16="http://schemas.microsoft.com/office/drawing/2014/main" id="{397D75B7-39A0-4327-8AF7-A20020899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4437" y="2694714"/>
                <a:ext cx="365758" cy="340044"/>
              </a:xfrm>
              <a:custGeom>
                <a:avLst/>
                <a:gdLst/>
                <a:ahLst/>
                <a:cxnLst>
                  <a:cxn ang="0">
                    <a:pos x="10" y="37"/>
                  </a:cxn>
                  <a:cxn ang="0">
                    <a:pos x="0" y="25"/>
                  </a:cxn>
                  <a:cxn ang="0">
                    <a:pos x="6" y="18"/>
                  </a:cxn>
                  <a:cxn ang="0">
                    <a:pos x="15" y="30"/>
                  </a:cxn>
                  <a:cxn ang="0">
                    <a:pos x="10" y="37"/>
                  </a:cxn>
                  <a:cxn ang="0">
                    <a:pos x="50" y="50"/>
                  </a:cxn>
                  <a:cxn ang="0">
                    <a:pos x="43" y="55"/>
                  </a:cxn>
                  <a:cxn ang="0">
                    <a:pos x="29" y="52"/>
                  </a:cxn>
                  <a:cxn ang="0">
                    <a:pos x="15" y="55"/>
                  </a:cxn>
                  <a:cxn ang="0">
                    <a:pos x="9" y="50"/>
                  </a:cxn>
                  <a:cxn ang="0">
                    <a:pos x="29" y="29"/>
                  </a:cxn>
                  <a:cxn ang="0">
                    <a:pos x="50" y="50"/>
                  </a:cxn>
                  <a:cxn ang="0">
                    <a:pos x="21" y="21"/>
                  </a:cxn>
                  <a:cxn ang="0">
                    <a:pos x="12" y="9"/>
                  </a:cxn>
                  <a:cxn ang="0">
                    <a:pos x="18" y="0"/>
                  </a:cxn>
                  <a:cxn ang="0">
                    <a:pos x="28" y="13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41" y="0"/>
                  </a:cxn>
                  <a:cxn ang="0">
                    <a:pos x="47" y="9"/>
                  </a:cxn>
                  <a:cxn ang="0">
                    <a:pos x="38" y="21"/>
                  </a:cxn>
                  <a:cxn ang="0">
                    <a:pos x="31" y="13"/>
                  </a:cxn>
                  <a:cxn ang="0">
                    <a:pos x="59" y="25"/>
                  </a:cxn>
                  <a:cxn ang="0">
                    <a:pos x="49" y="37"/>
                  </a:cxn>
                  <a:cxn ang="0">
                    <a:pos x="44" y="30"/>
                  </a:cxn>
                  <a:cxn ang="0">
                    <a:pos x="53" y="18"/>
                  </a:cxn>
                  <a:cxn ang="0">
                    <a:pos x="59" y="25"/>
                  </a:cxn>
                </a:cxnLst>
                <a:rect l="0" t="0" r="r" b="b"/>
                <a:pathLst>
                  <a:path w="59" h="55">
                    <a:moveTo>
                      <a:pt x="10" y="37"/>
                    </a:moveTo>
                    <a:cubicBezTo>
                      <a:pt x="4" y="37"/>
                      <a:pt x="0" y="30"/>
                      <a:pt x="0" y="25"/>
                    </a:cubicBezTo>
                    <a:cubicBezTo>
                      <a:pt x="0" y="21"/>
                      <a:pt x="2" y="18"/>
                      <a:pt x="6" y="18"/>
                    </a:cubicBezTo>
                    <a:cubicBezTo>
                      <a:pt x="11" y="18"/>
                      <a:pt x="15" y="25"/>
                      <a:pt x="15" y="30"/>
                    </a:cubicBezTo>
                    <a:cubicBezTo>
                      <a:pt x="15" y="33"/>
                      <a:pt x="14" y="37"/>
                      <a:pt x="10" y="37"/>
                    </a:cubicBezTo>
                    <a:close/>
                    <a:moveTo>
                      <a:pt x="50" y="50"/>
                    </a:moveTo>
                    <a:cubicBezTo>
                      <a:pt x="50" y="54"/>
                      <a:pt x="46" y="55"/>
                      <a:pt x="43" y="55"/>
                    </a:cubicBezTo>
                    <a:cubicBezTo>
                      <a:pt x="38" y="55"/>
                      <a:pt x="34" y="52"/>
                      <a:pt x="29" y="52"/>
                    </a:cubicBezTo>
                    <a:cubicBezTo>
                      <a:pt x="25" y="52"/>
                      <a:pt x="21" y="55"/>
                      <a:pt x="15" y="55"/>
                    </a:cubicBezTo>
                    <a:cubicBezTo>
                      <a:pt x="12" y="55"/>
                      <a:pt x="9" y="54"/>
                      <a:pt x="9" y="50"/>
                    </a:cubicBezTo>
                    <a:cubicBezTo>
                      <a:pt x="9" y="41"/>
                      <a:pt x="21" y="29"/>
                      <a:pt x="29" y="29"/>
                    </a:cubicBezTo>
                    <a:cubicBezTo>
                      <a:pt x="38" y="29"/>
                      <a:pt x="50" y="41"/>
                      <a:pt x="50" y="50"/>
                    </a:cubicBezTo>
                    <a:close/>
                    <a:moveTo>
                      <a:pt x="21" y="21"/>
                    </a:moveTo>
                    <a:cubicBezTo>
                      <a:pt x="15" y="21"/>
                      <a:pt x="12" y="14"/>
                      <a:pt x="12" y="9"/>
                    </a:cubicBezTo>
                    <a:cubicBezTo>
                      <a:pt x="12" y="5"/>
                      <a:pt x="14" y="0"/>
                      <a:pt x="18" y="0"/>
                    </a:cubicBezTo>
                    <a:cubicBezTo>
                      <a:pt x="24" y="0"/>
                      <a:pt x="28" y="8"/>
                      <a:pt x="28" y="13"/>
                    </a:cubicBezTo>
                    <a:cubicBezTo>
                      <a:pt x="28" y="17"/>
                      <a:pt x="26" y="21"/>
                      <a:pt x="21" y="21"/>
                    </a:cubicBezTo>
                    <a:close/>
                    <a:moveTo>
                      <a:pt x="31" y="13"/>
                    </a:moveTo>
                    <a:cubicBezTo>
                      <a:pt x="31" y="8"/>
                      <a:pt x="35" y="0"/>
                      <a:pt x="41" y="0"/>
                    </a:cubicBezTo>
                    <a:cubicBezTo>
                      <a:pt x="45" y="0"/>
                      <a:pt x="47" y="5"/>
                      <a:pt x="47" y="9"/>
                    </a:cubicBezTo>
                    <a:cubicBezTo>
                      <a:pt x="47" y="14"/>
                      <a:pt x="44" y="21"/>
                      <a:pt x="38" y="21"/>
                    </a:cubicBezTo>
                    <a:cubicBezTo>
                      <a:pt x="33" y="21"/>
                      <a:pt x="31" y="17"/>
                      <a:pt x="31" y="13"/>
                    </a:cubicBezTo>
                    <a:close/>
                    <a:moveTo>
                      <a:pt x="59" y="25"/>
                    </a:moveTo>
                    <a:cubicBezTo>
                      <a:pt x="59" y="30"/>
                      <a:pt x="55" y="37"/>
                      <a:pt x="49" y="37"/>
                    </a:cubicBezTo>
                    <a:cubicBezTo>
                      <a:pt x="45" y="37"/>
                      <a:pt x="44" y="33"/>
                      <a:pt x="44" y="30"/>
                    </a:cubicBezTo>
                    <a:cubicBezTo>
                      <a:pt x="44" y="25"/>
                      <a:pt x="48" y="18"/>
                      <a:pt x="53" y="18"/>
                    </a:cubicBezTo>
                    <a:cubicBezTo>
                      <a:pt x="57" y="18"/>
                      <a:pt x="59" y="21"/>
                      <a:pt x="59" y="2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ED7093B3-A79B-45B5-A53C-EC539E57337C}"/>
              </a:ext>
            </a:extLst>
          </p:cNvPr>
          <p:cNvSpPr txBox="1"/>
          <p:nvPr/>
        </p:nvSpPr>
        <p:spPr>
          <a:xfrm>
            <a:off x="4880082" y="2273317"/>
            <a:ext cx="25202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2021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-4</a:t>
            </a:r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月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621C700-BDB9-4BAF-B931-BEF0C620F28A}"/>
              </a:ext>
            </a:extLst>
          </p:cNvPr>
          <p:cNvSpPr/>
          <p:nvPr/>
        </p:nvSpPr>
        <p:spPr>
          <a:xfrm>
            <a:off x="3322342" y="771550"/>
            <a:ext cx="3115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实践时间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2777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448" y="2283718"/>
            <a:ext cx="9172848" cy="2889530"/>
            <a:chOff x="-3448" y="2283718"/>
            <a:chExt cx="9172848" cy="288953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17" name="任意多边形 16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6E06B4E-3F37-4084-9FEA-E3B4D54C932A}"/>
              </a:ext>
            </a:extLst>
          </p:cNvPr>
          <p:cNvSpPr/>
          <p:nvPr/>
        </p:nvSpPr>
        <p:spPr>
          <a:xfrm>
            <a:off x="4693096" y="1106033"/>
            <a:ext cx="2183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第三部分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CCFBA58-2E05-496F-858B-8997EA59F9A7}"/>
              </a:ext>
            </a:extLst>
          </p:cNvPr>
          <p:cNvSpPr/>
          <p:nvPr/>
        </p:nvSpPr>
        <p:spPr>
          <a:xfrm>
            <a:off x="3995936" y="1456800"/>
            <a:ext cx="3115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实践地点</a:t>
            </a:r>
          </a:p>
        </p:txBody>
      </p:sp>
    </p:spTree>
    <p:extLst>
      <p:ext uri="{BB962C8B-B14F-4D97-AF65-F5344CB8AC3E}">
        <p14:creationId xmlns:p14="http://schemas.microsoft.com/office/powerpoint/2010/main" val="138016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>
            <a:off x="6012160" y="1707654"/>
            <a:ext cx="2536548" cy="2104982"/>
            <a:chOff x="4737130" y="1754196"/>
            <a:chExt cx="3035139" cy="2518743"/>
          </a:xfrm>
        </p:grpSpPr>
        <p:sp>
          <p:nvSpPr>
            <p:cNvPr id="23" name="ïṧḷïḓê-Freeform: Shape 4">
              <a:extLst>
                <a:ext uri="{FF2B5EF4-FFF2-40B4-BE49-F238E27FC236}">
                  <a16:creationId xmlns:a16="http://schemas.microsoft.com/office/drawing/2014/main" id="{758839E2-EE47-4BDD-AFAF-E8115907D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6342" y="1840394"/>
              <a:ext cx="2965927" cy="2432545"/>
            </a:xfrm>
            <a:custGeom>
              <a:avLst/>
              <a:gdLst>
                <a:gd name="T0" fmla="*/ 1735 w 1847"/>
                <a:gd name="T1" fmla="*/ 757 h 1514"/>
                <a:gd name="T2" fmla="*/ 721 w 1847"/>
                <a:gd name="T3" fmla="*/ 1514 h 1514"/>
                <a:gd name="T4" fmla="*/ 112 w 1847"/>
                <a:gd name="T5" fmla="*/ 757 h 1514"/>
                <a:gd name="T6" fmla="*/ 1127 w 1847"/>
                <a:gd name="T7" fmla="*/ 0 h 1514"/>
                <a:gd name="T8" fmla="*/ 1735 w 1847"/>
                <a:gd name="T9" fmla="*/ 757 h 1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7" h="1514">
                  <a:moveTo>
                    <a:pt x="1735" y="757"/>
                  </a:moveTo>
                  <a:cubicBezTo>
                    <a:pt x="1623" y="1175"/>
                    <a:pt x="1169" y="1514"/>
                    <a:pt x="721" y="1514"/>
                  </a:cubicBezTo>
                  <a:cubicBezTo>
                    <a:pt x="273" y="1514"/>
                    <a:pt x="0" y="1175"/>
                    <a:pt x="112" y="757"/>
                  </a:cubicBezTo>
                  <a:cubicBezTo>
                    <a:pt x="224" y="339"/>
                    <a:pt x="679" y="0"/>
                    <a:pt x="1127" y="0"/>
                  </a:cubicBezTo>
                  <a:cubicBezTo>
                    <a:pt x="1575" y="0"/>
                    <a:pt x="1847" y="339"/>
                    <a:pt x="1735" y="75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ïṧḷïḓê-Freeform: Shape 5">
              <a:extLst>
                <a:ext uri="{FF2B5EF4-FFF2-40B4-BE49-F238E27FC236}">
                  <a16:creationId xmlns:a16="http://schemas.microsoft.com/office/drawing/2014/main" id="{CCECC7EE-6483-4973-8119-ACFB44E2B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807" y="1802386"/>
              <a:ext cx="2965927" cy="2432545"/>
            </a:xfrm>
            <a:custGeom>
              <a:avLst/>
              <a:gdLst>
                <a:gd name="T0" fmla="*/ 1735 w 1847"/>
                <a:gd name="T1" fmla="*/ 757 h 1514"/>
                <a:gd name="T2" fmla="*/ 721 w 1847"/>
                <a:gd name="T3" fmla="*/ 1514 h 1514"/>
                <a:gd name="T4" fmla="*/ 112 w 1847"/>
                <a:gd name="T5" fmla="*/ 757 h 1514"/>
                <a:gd name="T6" fmla="*/ 1126 w 1847"/>
                <a:gd name="T7" fmla="*/ 0 h 1514"/>
                <a:gd name="T8" fmla="*/ 1735 w 1847"/>
                <a:gd name="T9" fmla="*/ 757 h 1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7" h="1514">
                  <a:moveTo>
                    <a:pt x="1735" y="757"/>
                  </a:moveTo>
                  <a:cubicBezTo>
                    <a:pt x="1623" y="1175"/>
                    <a:pt x="1169" y="1514"/>
                    <a:pt x="721" y="1514"/>
                  </a:cubicBezTo>
                  <a:cubicBezTo>
                    <a:pt x="273" y="1514"/>
                    <a:pt x="0" y="1175"/>
                    <a:pt x="112" y="757"/>
                  </a:cubicBezTo>
                  <a:cubicBezTo>
                    <a:pt x="224" y="339"/>
                    <a:pt x="678" y="0"/>
                    <a:pt x="1126" y="0"/>
                  </a:cubicBezTo>
                  <a:cubicBezTo>
                    <a:pt x="1574" y="0"/>
                    <a:pt x="1847" y="339"/>
                    <a:pt x="1735" y="75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ïṧḷïḓê-Freeform: Shape 6">
              <a:extLst>
                <a:ext uri="{FF2B5EF4-FFF2-40B4-BE49-F238E27FC236}">
                  <a16:creationId xmlns:a16="http://schemas.microsoft.com/office/drawing/2014/main" id="{0EF3E76D-DB3B-453E-9123-1AC7E9A2F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30" y="1754196"/>
              <a:ext cx="2965927" cy="2432545"/>
            </a:xfrm>
            <a:custGeom>
              <a:avLst/>
              <a:gdLst>
                <a:gd name="T0" fmla="*/ 1735 w 1847"/>
                <a:gd name="T1" fmla="*/ 757 h 1514"/>
                <a:gd name="T2" fmla="*/ 721 w 1847"/>
                <a:gd name="T3" fmla="*/ 1514 h 1514"/>
                <a:gd name="T4" fmla="*/ 112 w 1847"/>
                <a:gd name="T5" fmla="*/ 757 h 1514"/>
                <a:gd name="T6" fmla="*/ 1126 w 1847"/>
                <a:gd name="T7" fmla="*/ 0 h 1514"/>
                <a:gd name="T8" fmla="*/ 1735 w 1847"/>
                <a:gd name="T9" fmla="*/ 757 h 1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7" h="1514">
                  <a:moveTo>
                    <a:pt x="1735" y="757"/>
                  </a:moveTo>
                  <a:cubicBezTo>
                    <a:pt x="1623" y="1175"/>
                    <a:pt x="1169" y="1514"/>
                    <a:pt x="721" y="1514"/>
                  </a:cubicBezTo>
                  <a:cubicBezTo>
                    <a:pt x="273" y="1514"/>
                    <a:pt x="0" y="1175"/>
                    <a:pt x="112" y="757"/>
                  </a:cubicBezTo>
                  <a:cubicBezTo>
                    <a:pt x="224" y="339"/>
                    <a:pt x="678" y="0"/>
                    <a:pt x="1126" y="0"/>
                  </a:cubicBezTo>
                  <a:cubicBezTo>
                    <a:pt x="1574" y="0"/>
                    <a:pt x="1847" y="339"/>
                    <a:pt x="1735" y="7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ïṧḷïḓê-Freeform: Shape 7">
              <a:extLst>
                <a:ext uri="{FF2B5EF4-FFF2-40B4-BE49-F238E27FC236}">
                  <a16:creationId xmlns:a16="http://schemas.microsoft.com/office/drawing/2014/main" id="{7AD1EBD0-753F-4710-A272-54EDBAC7E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48" y="1984962"/>
              <a:ext cx="2404091" cy="1971692"/>
            </a:xfrm>
            <a:custGeom>
              <a:avLst/>
              <a:gdLst>
                <a:gd name="T0" fmla="*/ 1406 w 1497"/>
                <a:gd name="T1" fmla="*/ 613 h 1227"/>
                <a:gd name="T2" fmla="*/ 584 w 1497"/>
                <a:gd name="T3" fmla="*/ 1227 h 1227"/>
                <a:gd name="T4" fmla="*/ 91 w 1497"/>
                <a:gd name="T5" fmla="*/ 613 h 1227"/>
                <a:gd name="T6" fmla="*/ 913 w 1497"/>
                <a:gd name="T7" fmla="*/ 0 h 1227"/>
                <a:gd name="T8" fmla="*/ 1406 w 1497"/>
                <a:gd name="T9" fmla="*/ 613 h 1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7" h="1227">
                  <a:moveTo>
                    <a:pt x="1406" y="613"/>
                  </a:moveTo>
                  <a:cubicBezTo>
                    <a:pt x="1315" y="952"/>
                    <a:pt x="947" y="1227"/>
                    <a:pt x="584" y="1227"/>
                  </a:cubicBezTo>
                  <a:cubicBezTo>
                    <a:pt x="221" y="1227"/>
                    <a:pt x="0" y="952"/>
                    <a:pt x="91" y="613"/>
                  </a:cubicBezTo>
                  <a:cubicBezTo>
                    <a:pt x="182" y="274"/>
                    <a:pt x="550" y="0"/>
                    <a:pt x="913" y="0"/>
                  </a:cubicBezTo>
                  <a:cubicBezTo>
                    <a:pt x="1276" y="0"/>
                    <a:pt x="1497" y="274"/>
                    <a:pt x="1406" y="61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ïṧḷïḓê-Freeform: Shape 8">
              <a:extLst>
                <a:ext uri="{FF2B5EF4-FFF2-40B4-BE49-F238E27FC236}">
                  <a16:creationId xmlns:a16="http://schemas.microsoft.com/office/drawing/2014/main" id="{5EE18730-5A3B-4DC1-87E5-28CF08D0E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471" y="2113920"/>
              <a:ext cx="2089245" cy="1712419"/>
            </a:xfrm>
            <a:custGeom>
              <a:avLst/>
              <a:gdLst>
                <a:gd name="T0" fmla="*/ 1222 w 1301"/>
                <a:gd name="T1" fmla="*/ 533 h 1066"/>
                <a:gd name="T2" fmla="*/ 508 w 1301"/>
                <a:gd name="T3" fmla="*/ 1066 h 1066"/>
                <a:gd name="T4" fmla="*/ 79 w 1301"/>
                <a:gd name="T5" fmla="*/ 533 h 1066"/>
                <a:gd name="T6" fmla="*/ 793 w 1301"/>
                <a:gd name="T7" fmla="*/ 0 h 1066"/>
                <a:gd name="T8" fmla="*/ 1222 w 1301"/>
                <a:gd name="T9" fmla="*/ 533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1" h="1066">
                  <a:moveTo>
                    <a:pt x="1222" y="533"/>
                  </a:moveTo>
                  <a:cubicBezTo>
                    <a:pt x="1143" y="828"/>
                    <a:pt x="823" y="1066"/>
                    <a:pt x="508" y="1066"/>
                  </a:cubicBezTo>
                  <a:cubicBezTo>
                    <a:pt x="192" y="1066"/>
                    <a:pt x="0" y="828"/>
                    <a:pt x="79" y="533"/>
                  </a:cubicBezTo>
                  <a:cubicBezTo>
                    <a:pt x="158" y="239"/>
                    <a:pt x="478" y="0"/>
                    <a:pt x="793" y="0"/>
                  </a:cubicBezTo>
                  <a:cubicBezTo>
                    <a:pt x="1109" y="0"/>
                    <a:pt x="1301" y="239"/>
                    <a:pt x="1222" y="5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ïṧḷïḓê-Freeform: Shape 9">
              <a:extLst>
                <a:ext uri="{FF2B5EF4-FFF2-40B4-BE49-F238E27FC236}">
                  <a16:creationId xmlns:a16="http://schemas.microsoft.com/office/drawing/2014/main" id="{D266D38A-5C18-424D-A0DF-8F1E6D962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927" y="2289031"/>
              <a:ext cx="1655653" cy="1362198"/>
            </a:xfrm>
            <a:custGeom>
              <a:avLst/>
              <a:gdLst>
                <a:gd name="T0" fmla="*/ 968 w 1031"/>
                <a:gd name="T1" fmla="*/ 424 h 848"/>
                <a:gd name="T2" fmla="*/ 402 w 1031"/>
                <a:gd name="T3" fmla="*/ 848 h 848"/>
                <a:gd name="T4" fmla="*/ 63 w 1031"/>
                <a:gd name="T5" fmla="*/ 424 h 848"/>
                <a:gd name="T6" fmla="*/ 629 w 1031"/>
                <a:gd name="T7" fmla="*/ 0 h 848"/>
                <a:gd name="T8" fmla="*/ 968 w 1031"/>
                <a:gd name="T9" fmla="*/ 424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848">
                  <a:moveTo>
                    <a:pt x="968" y="424"/>
                  </a:moveTo>
                  <a:cubicBezTo>
                    <a:pt x="905" y="658"/>
                    <a:pt x="652" y="848"/>
                    <a:pt x="402" y="848"/>
                  </a:cubicBezTo>
                  <a:cubicBezTo>
                    <a:pt x="152" y="848"/>
                    <a:pt x="0" y="658"/>
                    <a:pt x="63" y="424"/>
                  </a:cubicBezTo>
                  <a:cubicBezTo>
                    <a:pt x="126" y="190"/>
                    <a:pt x="379" y="0"/>
                    <a:pt x="629" y="0"/>
                  </a:cubicBezTo>
                  <a:cubicBezTo>
                    <a:pt x="879" y="0"/>
                    <a:pt x="1031" y="190"/>
                    <a:pt x="968" y="42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ṧḷïḓê-Freeform: Shape 10">
              <a:extLst>
                <a:ext uri="{FF2B5EF4-FFF2-40B4-BE49-F238E27FC236}">
                  <a16:creationId xmlns:a16="http://schemas.microsoft.com/office/drawing/2014/main" id="{F7D282AE-4366-4745-8E8A-06EE9C7DE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385" y="2432241"/>
              <a:ext cx="1299417" cy="1076456"/>
            </a:xfrm>
            <a:custGeom>
              <a:avLst/>
              <a:gdLst>
                <a:gd name="T0" fmla="*/ 759 w 809"/>
                <a:gd name="T1" fmla="*/ 335 h 670"/>
                <a:gd name="T2" fmla="*/ 315 w 809"/>
                <a:gd name="T3" fmla="*/ 670 h 670"/>
                <a:gd name="T4" fmla="*/ 50 w 809"/>
                <a:gd name="T5" fmla="*/ 335 h 670"/>
                <a:gd name="T6" fmla="*/ 494 w 809"/>
                <a:gd name="T7" fmla="*/ 0 h 670"/>
                <a:gd name="T8" fmla="*/ 759 w 809"/>
                <a:gd name="T9" fmla="*/ 335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9" h="670">
                  <a:moveTo>
                    <a:pt x="759" y="335"/>
                  </a:moveTo>
                  <a:cubicBezTo>
                    <a:pt x="710" y="520"/>
                    <a:pt x="511" y="670"/>
                    <a:pt x="315" y="670"/>
                  </a:cubicBezTo>
                  <a:cubicBezTo>
                    <a:pt x="119" y="670"/>
                    <a:pt x="0" y="520"/>
                    <a:pt x="50" y="335"/>
                  </a:cubicBezTo>
                  <a:cubicBezTo>
                    <a:pt x="99" y="150"/>
                    <a:pt x="298" y="0"/>
                    <a:pt x="494" y="0"/>
                  </a:cubicBezTo>
                  <a:cubicBezTo>
                    <a:pt x="690" y="0"/>
                    <a:pt x="809" y="150"/>
                    <a:pt x="759" y="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ïṧḷïḓê-Freeform: Shape 11">
              <a:extLst>
                <a:ext uri="{FF2B5EF4-FFF2-40B4-BE49-F238E27FC236}">
                  <a16:creationId xmlns:a16="http://schemas.microsoft.com/office/drawing/2014/main" id="{5CBB6193-F661-405A-8CAC-C5E649D0D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450" y="2572058"/>
              <a:ext cx="949286" cy="796821"/>
            </a:xfrm>
            <a:custGeom>
              <a:avLst/>
              <a:gdLst>
                <a:gd name="T0" fmla="*/ 555 w 591"/>
                <a:gd name="T1" fmla="*/ 248 h 496"/>
                <a:gd name="T2" fmla="*/ 229 w 591"/>
                <a:gd name="T3" fmla="*/ 496 h 496"/>
                <a:gd name="T4" fmla="*/ 36 w 591"/>
                <a:gd name="T5" fmla="*/ 248 h 496"/>
                <a:gd name="T6" fmla="*/ 362 w 591"/>
                <a:gd name="T7" fmla="*/ 0 h 496"/>
                <a:gd name="T8" fmla="*/ 555 w 591"/>
                <a:gd name="T9" fmla="*/ 248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1" h="496">
                  <a:moveTo>
                    <a:pt x="555" y="248"/>
                  </a:moveTo>
                  <a:cubicBezTo>
                    <a:pt x="518" y="385"/>
                    <a:pt x="372" y="496"/>
                    <a:pt x="229" y="496"/>
                  </a:cubicBezTo>
                  <a:cubicBezTo>
                    <a:pt x="86" y="496"/>
                    <a:pt x="0" y="385"/>
                    <a:pt x="36" y="248"/>
                  </a:cubicBezTo>
                  <a:cubicBezTo>
                    <a:pt x="73" y="111"/>
                    <a:pt x="219" y="0"/>
                    <a:pt x="362" y="0"/>
                  </a:cubicBezTo>
                  <a:cubicBezTo>
                    <a:pt x="505" y="0"/>
                    <a:pt x="591" y="111"/>
                    <a:pt x="555" y="2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ïṧḷïḓê-Freeform: Shape 12">
              <a:extLst>
                <a:ext uri="{FF2B5EF4-FFF2-40B4-BE49-F238E27FC236}">
                  <a16:creationId xmlns:a16="http://schemas.microsoft.com/office/drawing/2014/main" id="{7A229835-6D7A-4329-9B26-A41F8433C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441" y="2783820"/>
              <a:ext cx="456662" cy="374655"/>
            </a:xfrm>
            <a:custGeom>
              <a:avLst/>
              <a:gdLst>
                <a:gd name="T0" fmla="*/ 266 w 284"/>
                <a:gd name="T1" fmla="*/ 116 h 233"/>
                <a:gd name="T2" fmla="*/ 110 w 284"/>
                <a:gd name="T3" fmla="*/ 233 h 233"/>
                <a:gd name="T4" fmla="*/ 17 w 284"/>
                <a:gd name="T5" fmla="*/ 116 h 233"/>
                <a:gd name="T6" fmla="*/ 173 w 284"/>
                <a:gd name="T7" fmla="*/ 0 h 233"/>
                <a:gd name="T8" fmla="*/ 266 w 284"/>
                <a:gd name="T9" fmla="*/ 116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233">
                  <a:moveTo>
                    <a:pt x="266" y="116"/>
                  </a:moveTo>
                  <a:cubicBezTo>
                    <a:pt x="249" y="180"/>
                    <a:pt x="179" y="233"/>
                    <a:pt x="110" y="233"/>
                  </a:cubicBezTo>
                  <a:cubicBezTo>
                    <a:pt x="41" y="233"/>
                    <a:pt x="0" y="180"/>
                    <a:pt x="17" y="116"/>
                  </a:cubicBezTo>
                  <a:cubicBezTo>
                    <a:pt x="34" y="52"/>
                    <a:pt x="104" y="0"/>
                    <a:pt x="173" y="0"/>
                  </a:cubicBezTo>
                  <a:cubicBezTo>
                    <a:pt x="242" y="0"/>
                    <a:pt x="284" y="52"/>
                    <a:pt x="266" y="116"/>
                  </a:cubicBezTo>
                  <a:close/>
                </a:path>
              </a:pathLst>
            </a:custGeom>
            <a:solidFill>
              <a:srgbClr val="29292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5853110" y="1328938"/>
            <a:ext cx="1144800" cy="1169916"/>
            <a:chOff x="4707015" y="1437623"/>
            <a:chExt cx="1369825" cy="1399878"/>
          </a:xfrm>
        </p:grpSpPr>
        <p:sp>
          <p:nvSpPr>
            <p:cNvPr id="32" name="ïṧḷïḓê-Freeform: Shape 14">
              <a:extLst>
                <a:ext uri="{FF2B5EF4-FFF2-40B4-BE49-F238E27FC236}">
                  <a16:creationId xmlns:a16="http://schemas.microsoft.com/office/drawing/2014/main" id="{F7D13811-28C3-46D6-9C14-86C50F22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596" y="2693271"/>
              <a:ext cx="139244" cy="144230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ïṧḷïḓê-Freeform: Shape 15">
              <a:extLst>
                <a:ext uri="{FF2B5EF4-FFF2-40B4-BE49-F238E27FC236}">
                  <a16:creationId xmlns:a16="http://schemas.microsoft.com/office/drawing/2014/main" id="{BFA0E7DA-C75A-4E9D-8ADA-56E5F14AE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39" y="2351079"/>
              <a:ext cx="348464" cy="402288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ṧḷïḓê-Freeform: Shape 16">
              <a:extLst>
                <a:ext uri="{FF2B5EF4-FFF2-40B4-BE49-F238E27FC236}">
                  <a16:creationId xmlns:a16="http://schemas.microsoft.com/office/drawing/2014/main" id="{C64499EF-823B-443D-8068-8AE4B2B34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870" y="2344715"/>
              <a:ext cx="97541" cy="155542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ïṧḷïḓê-Freeform: Shape 17">
              <a:extLst>
                <a:ext uri="{FF2B5EF4-FFF2-40B4-BE49-F238E27FC236}">
                  <a16:creationId xmlns:a16="http://schemas.microsoft.com/office/drawing/2014/main" id="{09B4D431-47FA-45AB-8FF2-5486D8248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015" y="1739516"/>
              <a:ext cx="335742" cy="288459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ṧḷïḓê-Freeform: Shape 18">
              <a:extLst>
                <a:ext uri="{FF2B5EF4-FFF2-40B4-BE49-F238E27FC236}">
                  <a16:creationId xmlns:a16="http://schemas.microsoft.com/office/drawing/2014/main" id="{B6BE54ED-43BC-4904-9CBE-D5AEAC3F6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5110" y="1474387"/>
              <a:ext cx="124401" cy="325224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ïṧḷïḓê-Freeform: Shape 19">
              <a:extLst>
                <a:ext uri="{FF2B5EF4-FFF2-40B4-BE49-F238E27FC236}">
                  <a16:creationId xmlns:a16="http://schemas.microsoft.com/office/drawing/2014/main" id="{90DB5D2D-AEC6-4931-B5EA-3CC5B96D2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436" y="1776280"/>
              <a:ext cx="357653" cy="434103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ṧḷïḓê-Freeform: Shape 20">
              <a:extLst>
                <a:ext uri="{FF2B5EF4-FFF2-40B4-BE49-F238E27FC236}">
                  <a16:creationId xmlns:a16="http://schemas.microsoft.com/office/drawing/2014/main" id="{6B75B6F2-5AD2-4383-A294-8CA0703B7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5504" y="1437623"/>
              <a:ext cx="339982" cy="474403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ïṧḷïḓê-Freeform: Shape 21">
              <a:extLst>
                <a:ext uri="{FF2B5EF4-FFF2-40B4-BE49-F238E27FC236}">
                  <a16:creationId xmlns:a16="http://schemas.microsoft.com/office/drawing/2014/main" id="{981AAD24-2563-4A02-AF23-78685F2BE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636" y="1799611"/>
              <a:ext cx="640383" cy="657518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683015" y="1538457"/>
            <a:ext cx="1102438" cy="1126624"/>
            <a:chOff x="5581973" y="1704325"/>
            <a:chExt cx="1319136" cy="1348076"/>
          </a:xfrm>
        </p:grpSpPr>
        <p:sp>
          <p:nvSpPr>
            <p:cNvPr id="40" name="ïṧḷïḓê-Freeform: Shape 23">
              <a:extLst>
                <a:ext uri="{FF2B5EF4-FFF2-40B4-BE49-F238E27FC236}">
                  <a16:creationId xmlns:a16="http://schemas.microsoft.com/office/drawing/2014/main" id="{92DE8094-142B-41CB-9061-7E181E269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017" y="2913508"/>
              <a:ext cx="134092" cy="138893"/>
            </a:xfrm>
            <a:custGeom>
              <a:avLst/>
              <a:gdLst>
                <a:gd name="T0" fmla="*/ 68 w 83"/>
                <a:gd name="T1" fmla="*/ 68 h 86"/>
                <a:gd name="T2" fmla="*/ 34 w 83"/>
                <a:gd name="T3" fmla="*/ 30 h 86"/>
                <a:gd name="T4" fmla="*/ 16 w 83"/>
                <a:gd name="T5" fmla="*/ 10 h 86"/>
                <a:gd name="T6" fmla="*/ 6 w 83"/>
                <a:gd name="T7" fmla="*/ 0 h 86"/>
                <a:gd name="T8" fmla="*/ 3 w 83"/>
                <a:gd name="T9" fmla="*/ 5 h 86"/>
                <a:gd name="T10" fmla="*/ 0 w 83"/>
                <a:gd name="T11" fmla="*/ 11 h 86"/>
                <a:gd name="T12" fmla="*/ 9 w 83"/>
                <a:gd name="T13" fmla="*/ 21 h 86"/>
                <a:gd name="T14" fmla="*/ 29 w 83"/>
                <a:gd name="T15" fmla="*/ 39 h 86"/>
                <a:gd name="T16" fmla="*/ 66 w 83"/>
                <a:gd name="T17" fmla="*/ 72 h 86"/>
                <a:gd name="T18" fmla="*/ 83 w 83"/>
                <a:gd name="T19" fmla="*/ 86 h 86"/>
                <a:gd name="T20" fmla="*/ 83 w 83"/>
                <a:gd name="T21" fmla="*/ 85 h 86"/>
                <a:gd name="T22" fmla="*/ 68 w 83"/>
                <a:gd name="T2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86">
                  <a:moveTo>
                    <a:pt x="68" y="68"/>
                  </a:moveTo>
                  <a:cubicBezTo>
                    <a:pt x="59" y="57"/>
                    <a:pt x="46" y="44"/>
                    <a:pt x="34" y="30"/>
                  </a:cubicBezTo>
                  <a:cubicBezTo>
                    <a:pt x="28" y="23"/>
                    <a:pt x="22" y="16"/>
                    <a:pt x="16" y="10"/>
                  </a:cubicBezTo>
                  <a:cubicBezTo>
                    <a:pt x="13" y="6"/>
                    <a:pt x="9" y="3"/>
                    <a:pt x="6" y="0"/>
                  </a:cubicBezTo>
                  <a:cubicBezTo>
                    <a:pt x="5" y="2"/>
                    <a:pt x="4" y="4"/>
                    <a:pt x="3" y="5"/>
                  </a:cubicBezTo>
                  <a:cubicBezTo>
                    <a:pt x="2" y="7"/>
                    <a:pt x="1" y="9"/>
                    <a:pt x="0" y="11"/>
                  </a:cubicBezTo>
                  <a:cubicBezTo>
                    <a:pt x="3" y="14"/>
                    <a:pt x="6" y="18"/>
                    <a:pt x="9" y="21"/>
                  </a:cubicBezTo>
                  <a:cubicBezTo>
                    <a:pt x="15" y="27"/>
                    <a:pt x="22" y="33"/>
                    <a:pt x="29" y="39"/>
                  </a:cubicBezTo>
                  <a:cubicBezTo>
                    <a:pt x="42" y="51"/>
                    <a:pt x="56" y="63"/>
                    <a:pt x="66" y="72"/>
                  </a:cubicBezTo>
                  <a:cubicBezTo>
                    <a:pt x="76" y="81"/>
                    <a:pt x="83" y="86"/>
                    <a:pt x="83" y="86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3" y="85"/>
                    <a:pt x="77" y="78"/>
                    <a:pt x="68" y="68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ïṧḷïḓê-Freeform: Shape 24">
              <a:extLst>
                <a:ext uri="{FF2B5EF4-FFF2-40B4-BE49-F238E27FC236}">
                  <a16:creationId xmlns:a16="http://schemas.microsoft.com/office/drawing/2014/main" id="{8F2A1269-EB1B-4C89-A320-302197508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77" y="2583979"/>
              <a:ext cx="335570" cy="387402"/>
            </a:xfrm>
            <a:custGeom>
              <a:avLst/>
              <a:gdLst>
                <a:gd name="T0" fmla="*/ 204 w 208"/>
                <a:gd name="T1" fmla="*/ 156 h 240"/>
                <a:gd name="T2" fmla="*/ 48 w 208"/>
                <a:gd name="T3" fmla="*/ 0 h 240"/>
                <a:gd name="T4" fmla="*/ 48 w 208"/>
                <a:gd name="T5" fmla="*/ 0 h 240"/>
                <a:gd name="T6" fmla="*/ 35 w 208"/>
                <a:gd name="T7" fmla="*/ 53 h 240"/>
                <a:gd name="T8" fmla="*/ 0 w 208"/>
                <a:gd name="T9" fmla="*/ 84 h 240"/>
                <a:gd name="T10" fmla="*/ 156 w 208"/>
                <a:gd name="T11" fmla="*/ 240 h 240"/>
                <a:gd name="T12" fmla="*/ 189 w 208"/>
                <a:gd name="T13" fmla="*/ 215 h 240"/>
                <a:gd name="T14" fmla="*/ 192 w 208"/>
                <a:gd name="T15" fmla="*/ 209 h 240"/>
                <a:gd name="T16" fmla="*/ 195 w 208"/>
                <a:gd name="T17" fmla="*/ 204 h 240"/>
                <a:gd name="T18" fmla="*/ 204 w 208"/>
                <a:gd name="T19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40">
                  <a:moveTo>
                    <a:pt x="204" y="15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6"/>
                    <a:pt x="48" y="30"/>
                    <a:pt x="35" y="53"/>
                  </a:cubicBezTo>
                  <a:cubicBezTo>
                    <a:pt x="22" y="75"/>
                    <a:pt x="7" y="89"/>
                    <a:pt x="0" y="84"/>
                  </a:cubicBezTo>
                  <a:cubicBezTo>
                    <a:pt x="156" y="240"/>
                    <a:pt x="156" y="240"/>
                    <a:pt x="156" y="240"/>
                  </a:cubicBezTo>
                  <a:cubicBezTo>
                    <a:pt x="156" y="240"/>
                    <a:pt x="173" y="237"/>
                    <a:pt x="189" y="215"/>
                  </a:cubicBezTo>
                  <a:cubicBezTo>
                    <a:pt x="190" y="213"/>
                    <a:pt x="191" y="211"/>
                    <a:pt x="192" y="209"/>
                  </a:cubicBezTo>
                  <a:cubicBezTo>
                    <a:pt x="193" y="208"/>
                    <a:pt x="194" y="206"/>
                    <a:pt x="195" y="204"/>
                  </a:cubicBezTo>
                  <a:cubicBezTo>
                    <a:pt x="208" y="179"/>
                    <a:pt x="204" y="156"/>
                    <a:pt x="204" y="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ïṧḷïḓê-Freeform: Shape 25">
              <a:extLst>
                <a:ext uri="{FF2B5EF4-FFF2-40B4-BE49-F238E27FC236}">
                  <a16:creationId xmlns:a16="http://schemas.microsoft.com/office/drawing/2014/main" id="{10913D5E-0D56-4755-B8D6-23B3F2689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5270" y="2577852"/>
              <a:ext cx="93932" cy="149786"/>
            </a:xfrm>
            <a:custGeom>
              <a:avLst/>
              <a:gdLst>
                <a:gd name="T0" fmla="*/ 52 w 58"/>
                <a:gd name="T1" fmla="*/ 4 h 93"/>
                <a:gd name="T2" fmla="*/ 32 w 58"/>
                <a:gd name="T3" fmla="*/ 13 h 93"/>
                <a:gd name="T4" fmla="*/ 39 w 58"/>
                <a:gd name="T5" fmla="*/ 21 h 93"/>
                <a:gd name="T6" fmla="*/ 39 w 58"/>
                <a:gd name="T7" fmla="*/ 26 h 93"/>
                <a:gd name="T8" fmla="*/ 32 w 58"/>
                <a:gd name="T9" fmla="*/ 51 h 93"/>
                <a:gd name="T10" fmla="*/ 16 w 58"/>
                <a:gd name="T11" fmla="*/ 66 h 93"/>
                <a:gd name="T12" fmla="*/ 13 w 58"/>
                <a:gd name="T13" fmla="*/ 67 h 93"/>
                <a:gd name="T14" fmla="*/ 5 w 58"/>
                <a:gd name="T15" fmla="*/ 59 h 93"/>
                <a:gd name="T16" fmla="*/ 4 w 58"/>
                <a:gd name="T17" fmla="*/ 87 h 93"/>
                <a:gd name="T18" fmla="*/ 4 w 58"/>
                <a:gd name="T19" fmla="*/ 88 h 93"/>
                <a:gd name="T20" fmla="*/ 39 w 58"/>
                <a:gd name="T21" fmla="*/ 57 h 93"/>
                <a:gd name="T22" fmla="*/ 52 w 58"/>
                <a:gd name="T23" fmla="*/ 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93">
                  <a:moveTo>
                    <a:pt x="52" y="4"/>
                  </a:moveTo>
                  <a:cubicBezTo>
                    <a:pt x="48" y="0"/>
                    <a:pt x="40" y="4"/>
                    <a:pt x="32" y="13"/>
                  </a:cubicBezTo>
                  <a:cubicBezTo>
                    <a:pt x="37" y="18"/>
                    <a:pt x="39" y="21"/>
                    <a:pt x="39" y="21"/>
                  </a:cubicBezTo>
                  <a:cubicBezTo>
                    <a:pt x="39" y="21"/>
                    <a:pt x="40" y="23"/>
                    <a:pt x="39" y="26"/>
                  </a:cubicBezTo>
                  <a:cubicBezTo>
                    <a:pt x="39" y="31"/>
                    <a:pt x="38" y="40"/>
                    <a:pt x="32" y="51"/>
                  </a:cubicBezTo>
                  <a:cubicBezTo>
                    <a:pt x="25" y="61"/>
                    <a:pt x="20" y="65"/>
                    <a:pt x="16" y="66"/>
                  </a:cubicBezTo>
                  <a:cubicBezTo>
                    <a:pt x="14" y="67"/>
                    <a:pt x="13" y="67"/>
                    <a:pt x="13" y="67"/>
                  </a:cubicBezTo>
                  <a:cubicBezTo>
                    <a:pt x="13" y="67"/>
                    <a:pt x="10" y="64"/>
                    <a:pt x="5" y="59"/>
                  </a:cubicBezTo>
                  <a:cubicBezTo>
                    <a:pt x="1" y="72"/>
                    <a:pt x="0" y="83"/>
                    <a:pt x="4" y="87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11" y="93"/>
                    <a:pt x="26" y="79"/>
                    <a:pt x="39" y="57"/>
                  </a:cubicBezTo>
                  <a:cubicBezTo>
                    <a:pt x="52" y="34"/>
                    <a:pt x="58" y="10"/>
                    <a:pt x="52" y="4"/>
                  </a:cubicBezTo>
                  <a:close/>
                </a:path>
              </a:pathLst>
            </a:custGeom>
            <a:solidFill>
              <a:srgbClr val="B1B1B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ïṧḷïḓê-Freeform: Shape 26">
              <a:extLst>
                <a:ext uri="{FF2B5EF4-FFF2-40B4-BE49-F238E27FC236}">
                  <a16:creationId xmlns:a16="http://schemas.microsoft.com/office/drawing/2014/main" id="{176FE373-CC7C-41CB-810D-2BA7BFA22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973" y="1995048"/>
              <a:ext cx="323318" cy="277785"/>
            </a:xfrm>
            <a:custGeom>
              <a:avLst/>
              <a:gdLst>
                <a:gd name="T0" fmla="*/ 82 w 200"/>
                <a:gd name="T1" fmla="*/ 64 h 172"/>
                <a:gd name="T2" fmla="*/ 200 w 200"/>
                <a:gd name="T3" fmla="*/ 38 h 172"/>
                <a:gd name="T4" fmla="*/ 200 w 200"/>
                <a:gd name="T5" fmla="*/ 36 h 172"/>
                <a:gd name="T6" fmla="*/ 73 w 200"/>
                <a:gd name="T7" fmla="*/ 14 h 172"/>
                <a:gd name="T8" fmla="*/ 8 w 200"/>
                <a:gd name="T9" fmla="*/ 126 h 172"/>
                <a:gd name="T10" fmla="*/ 63 w 200"/>
                <a:gd name="T11" fmla="*/ 172 h 172"/>
                <a:gd name="T12" fmla="*/ 82 w 200"/>
                <a:gd name="T13" fmla="*/ 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72">
                  <a:moveTo>
                    <a:pt x="82" y="64"/>
                  </a:moveTo>
                  <a:cubicBezTo>
                    <a:pt x="105" y="25"/>
                    <a:pt x="156" y="22"/>
                    <a:pt x="200" y="38"/>
                  </a:cubicBezTo>
                  <a:cubicBezTo>
                    <a:pt x="200" y="37"/>
                    <a:pt x="199" y="36"/>
                    <a:pt x="200" y="36"/>
                  </a:cubicBezTo>
                  <a:cubicBezTo>
                    <a:pt x="159" y="13"/>
                    <a:pt x="108" y="0"/>
                    <a:pt x="73" y="14"/>
                  </a:cubicBezTo>
                  <a:cubicBezTo>
                    <a:pt x="5" y="41"/>
                    <a:pt x="0" y="80"/>
                    <a:pt x="8" y="126"/>
                  </a:cubicBezTo>
                  <a:cubicBezTo>
                    <a:pt x="13" y="151"/>
                    <a:pt x="34" y="167"/>
                    <a:pt x="63" y="172"/>
                  </a:cubicBezTo>
                  <a:cubicBezTo>
                    <a:pt x="57" y="136"/>
                    <a:pt x="63" y="96"/>
                    <a:pt x="82" y="6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ïṧḷïḓê-Freeform: Shape 27">
              <a:extLst>
                <a:ext uri="{FF2B5EF4-FFF2-40B4-BE49-F238E27FC236}">
                  <a16:creationId xmlns:a16="http://schemas.microsoft.com/office/drawing/2014/main" id="{7D49CD9D-3FD7-4915-A2B9-99262495A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0887" y="1739730"/>
              <a:ext cx="119798" cy="313189"/>
            </a:xfrm>
            <a:custGeom>
              <a:avLst/>
              <a:gdLst>
                <a:gd name="T0" fmla="*/ 40 w 74"/>
                <a:gd name="T1" fmla="*/ 38 h 194"/>
                <a:gd name="T2" fmla="*/ 74 w 74"/>
                <a:gd name="T3" fmla="*/ 0 h 194"/>
                <a:gd name="T4" fmla="*/ 1 w 74"/>
                <a:gd name="T5" fmla="*/ 100 h 194"/>
                <a:gd name="T6" fmla="*/ 52 w 74"/>
                <a:gd name="T7" fmla="*/ 194 h 194"/>
                <a:gd name="T8" fmla="*/ 52 w 74"/>
                <a:gd name="T9" fmla="*/ 194 h 194"/>
                <a:gd name="T10" fmla="*/ 40 w 74"/>
                <a:gd name="T11" fmla="*/ 3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94">
                  <a:moveTo>
                    <a:pt x="40" y="38"/>
                  </a:moveTo>
                  <a:cubicBezTo>
                    <a:pt x="50" y="21"/>
                    <a:pt x="62" y="9"/>
                    <a:pt x="74" y="0"/>
                  </a:cubicBezTo>
                  <a:cubicBezTo>
                    <a:pt x="32" y="10"/>
                    <a:pt x="0" y="31"/>
                    <a:pt x="1" y="100"/>
                  </a:cubicBezTo>
                  <a:cubicBezTo>
                    <a:pt x="1" y="132"/>
                    <a:pt x="23" y="166"/>
                    <a:pt x="52" y="194"/>
                  </a:cubicBezTo>
                  <a:cubicBezTo>
                    <a:pt x="52" y="194"/>
                    <a:pt x="52" y="194"/>
                    <a:pt x="52" y="194"/>
                  </a:cubicBezTo>
                  <a:cubicBezTo>
                    <a:pt x="29" y="143"/>
                    <a:pt x="18" y="77"/>
                    <a:pt x="40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ïṧḷïḓê-Freeform: Shape 28">
              <a:extLst>
                <a:ext uri="{FF2B5EF4-FFF2-40B4-BE49-F238E27FC236}">
                  <a16:creationId xmlns:a16="http://schemas.microsoft.com/office/drawing/2014/main" id="{C002C8B2-A1AA-426A-9C69-5D2B779AD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863" y="2030451"/>
              <a:ext cx="344418" cy="418039"/>
            </a:xfrm>
            <a:custGeom>
              <a:avLst/>
              <a:gdLst>
                <a:gd name="T0" fmla="*/ 199 w 213"/>
                <a:gd name="T1" fmla="*/ 83 h 259"/>
                <a:gd name="T2" fmla="*/ 143 w 213"/>
                <a:gd name="T3" fmla="*/ 16 h 259"/>
                <a:gd name="T4" fmla="*/ 25 w 213"/>
                <a:gd name="T5" fmla="*/ 42 h 259"/>
                <a:gd name="T6" fmla="*/ 6 w 213"/>
                <a:gd name="T7" fmla="*/ 150 h 259"/>
                <a:gd name="T8" fmla="*/ 39 w 213"/>
                <a:gd name="T9" fmla="*/ 218 h 259"/>
                <a:gd name="T10" fmla="*/ 172 w 213"/>
                <a:gd name="T11" fmla="*/ 190 h 259"/>
                <a:gd name="T12" fmla="*/ 211 w 213"/>
                <a:gd name="T13" fmla="*/ 104 h 259"/>
                <a:gd name="T14" fmla="*/ 213 w 213"/>
                <a:gd name="T15" fmla="*/ 99 h 259"/>
                <a:gd name="T16" fmla="*/ 212 w 213"/>
                <a:gd name="T17" fmla="*/ 98 h 259"/>
                <a:gd name="T18" fmla="*/ 199 w 213"/>
                <a:gd name="T19" fmla="*/ 8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" h="259">
                  <a:moveTo>
                    <a:pt x="199" y="83"/>
                  </a:moveTo>
                  <a:cubicBezTo>
                    <a:pt x="173" y="54"/>
                    <a:pt x="145" y="23"/>
                    <a:pt x="143" y="16"/>
                  </a:cubicBezTo>
                  <a:cubicBezTo>
                    <a:pt x="99" y="0"/>
                    <a:pt x="48" y="3"/>
                    <a:pt x="25" y="42"/>
                  </a:cubicBezTo>
                  <a:cubicBezTo>
                    <a:pt x="6" y="74"/>
                    <a:pt x="0" y="114"/>
                    <a:pt x="6" y="150"/>
                  </a:cubicBezTo>
                  <a:cubicBezTo>
                    <a:pt x="11" y="176"/>
                    <a:pt x="22" y="201"/>
                    <a:pt x="39" y="218"/>
                  </a:cubicBezTo>
                  <a:cubicBezTo>
                    <a:pt x="80" y="259"/>
                    <a:pt x="140" y="246"/>
                    <a:pt x="172" y="190"/>
                  </a:cubicBezTo>
                  <a:cubicBezTo>
                    <a:pt x="191" y="158"/>
                    <a:pt x="207" y="130"/>
                    <a:pt x="211" y="104"/>
                  </a:cubicBezTo>
                  <a:cubicBezTo>
                    <a:pt x="212" y="102"/>
                    <a:pt x="213" y="101"/>
                    <a:pt x="213" y="99"/>
                  </a:cubicBezTo>
                  <a:cubicBezTo>
                    <a:pt x="213" y="99"/>
                    <a:pt x="213" y="98"/>
                    <a:pt x="212" y="98"/>
                  </a:cubicBezTo>
                  <a:cubicBezTo>
                    <a:pt x="207" y="92"/>
                    <a:pt x="203" y="87"/>
                    <a:pt x="199" y="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ïṧḷïḓê-Freeform: Shape 29">
              <a:extLst>
                <a:ext uri="{FF2B5EF4-FFF2-40B4-BE49-F238E27FC236}">
                  <a16:creationId xmlns:a16="http://schemas.microsoft.com/office/drawing/2014/main" id="{1237F7A3-ABC6-4C14-8595-D599EB128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0156" y="1704325"/>
              <a:ext cx="327402" cy="456848"/>
            </a:xfrm>
            <a:custGeom>
              <a:avLst/>
              <a:gdLst>
                <a:gd name="T0" fmla="*/ 22 w 203"/>
                <a:gd name="T1" fmla="*/ 60 h 283"/>
                <a:gd name="T2" fmla="*/ 34 w 203"/>
                <a:gd name="T3" fmla="*/ 216 h 283"/>
                <a:gd name="T4" fmla="*/ 72 w 203"/>
                <a:gd name="T5" fmla="*/ 246 h 283"/>
                <a:gd name="T6" fmla="*/ 95 w 203"/>
                <a:gd name="T7" fmla="*/ 267 h 283"/>
                <a:gd name="T8" fmla="*/ 99 w 203"/>
                <a:gd name="T9" fmla="*/ 270 h 283"/>
                <a:gd name="T10" fmla="*/ 113 w 203"/>
                <a:gd name="T11" fmla="*/ 283 h 283"/>
                <a:gd name="T12" fmla="*/ 170 w 203"/>
                <a:gd name="T13" fmla="*/ 207 h 283"/>
                <a:gd name="T14" fmla="*/ 155 w 203"/>
                <a:gd name="T15" fmla="*/ 31 h 283"/>
                <a:gd name="T16" fmla="*/ 56 w 203"/>
                <a:gd name="T17" fmla="*/ 22 h 283"/>
                <a:gd name="T18" fmla="*/ 22 w 203"/>
                <a:gd name="T19" fmla="*/ 6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83">
                  <a:moveTo>
                    <a:pt x="22" y="60"/>
                  </a:moveTo>
                  <a:cubicBezTo>
                    <a:pt x="0" y="99"/>
                    <a:pt x="11" y="165"/>
                    <a:pt x="34" y="216"/>
                  </a:cubicBezTo>
                  <a:cubicBezTo>
                    <a:pt x="37" y="216"/>
                    <a:pt x="55" y="231"/>
                    <a:pt x="72" y="246"/>
                  </a:cubicBezTo>
                  <a:cubicBezTo>
                    <a:pt x="79" y="252"/>
                    <a:pt x="87" y="259"/>
                    <a:pt x="95" y="267"/>
                  </a:cubicBezTo>
                  <a:cubicBezTo>
                    <a:pt x="97" y="268"/>
                    <a:pt x="98" y="269"/>
                    <a:pt x="99" y="270"/>
                  </a:cubicBezTo>
                  <a:cubicBezTo>
                    <a:pt x="103" y="274"/>
                    <a:pt x="108" y="278"/>
                    <a:pt x="113" y="283"/>
                  </a:cubicBezTo>
                  <a:cubicBezTo>
                    <a:pt x="133" y="272"/>
                    <a:pt x="150" y="241"/>
                    <a:pt x="170" y="207"/>
                  </a:cubicBezTo>
                  <a:cubicBezTo>
                    <a:pt x="203" y="151"/>
                    <a:pt x="196" y="72"/>
                    <a:pt x="155" y="31"/>
                  </a:cubicBezTo>
                  <a:cubicBezTo>
                    <a:pt x="126" y="2"/>
                    <a:pt x="88" y="0"/>
                    <a:pt x="56" y="22"/>
                  </a:cubicBezTo>
                  <a:cubicBezTo>
                    <a:pt x="44" y="31"/>
                    <a:pt x="32" y="43"/>
                    <a:pt x="22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ïṧḷïḓê-Freeform: Shape 30">
              <a:extLst>
                <a:ext uri="{FF2B5EF4-FFF2-40B4-BE49-F238E27FC236}">
                  <a16:creationId xmlns:a16="http://schemas.microsoft.com/office/drawing/2014/main" id="{514F93FA-0006-4862-B16F-B75668F32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49" y="2052919"/>
              <a:ext cx="616685" cy="633187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937957" y="2153079"/>
            <a:ext cx="1090977" cy="1111320"/>
            <a:chOff x="4955113" y="2072113"/>
            <a:chExt cx="1305422" cy="1329764"/>
          </a:xfrm>
        </p:grpSpPr>
        <p:grpSp>
          <p:nvGrpSpPr>
            <p:cNvPr id="58" name="组合 57"/>
            <p:cNvGrpSpPr/>
            <p:nvPr/>
          </p:nvGrpSpPr>
          <p:grpSpPr>
            <a:xfrm>
              <a:off x="4955113" y="2072113"/>
              <a:ext cx="1305422" cy="1329764"/>
              <a:chOff x="4955113" y="2072113"/>
              <a:chExt cx="1305422" cy="1329764"/>
            </a:xfrm>
          </p:grpSpPr>
          <p:sp>
            <p:nvSpPr>
              <p:cNvPr id="48" name="ïṧḷïḓê-Freeform: Shape 32">
                <a:extLst>
                  <a:ext uri="{FF2B5EF4-FFF2-40B4-BE49-F238E27FC236}">
                    <a16:creationId xmlns:a16="http://schemas.microsoft.com/office/drawing/2014/main" id="{EA84C531-201B-4BE8-8834-12D0B01DF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7837" y="3264429"/>
                <a:ext cx="132698" cy="137448"/>
              </a:xfrm>
              <a:custGeom>
                <a:avLst/>
                <a:gdLst>
                  <a:gd name="T0" fmla="*/ 68 w 83"/>
                  <a:gd name="T1" fmla="*/ 68 h 86"/>
                  <a:gd name="T2" fmla="*/ 34 w 83"/>
                  <a:gd name="T3" fmla="*/ 30 h 86"/>
                  <a:gd name="T4" fmla="*/ 16 w 83"/>
                  <a:gd name="T5" fmla="*/ 10 h 86"/>
                  <a:gd name="T6" fmla="*/ 6 w 83"/>
                  <a:gd name="T7" fmla="*/ 0 h 86"/>
                  <a:gd name="T8" fmla="*/ 3 w 83"/>
                  <a:gd name="T9" fmla="*/ 5 h 86"/>
                  <a:gd name="T10" fmla="*/ 0 w 83"/>
                  <a:gd name="T11" fmla="*/ 11 h 86"/>
                  <a:gd name="T12" fmla="*/ 9 w 83"/>
                  <a:gd name="T13" fmla="*/ 21 h 86"/>
                  <a:gd name="T14" fmla="*/ 29 w 83"/>
                  <a:gd name="T15" fmla="*/ 39 h 86"/>
                  <a:gd name="T16" fmla="*/ 66 w 83"/>
                  <a:gd name="T17" fmla="*/ 72 h 86"/>
                  <a:gd name="T18" fmla="*/ 83 w 83"/>
                  <a:gd name="T19" fmla="*/ 86 h 86"/>
                  <a:gd name="T20" fmla="*/ 83 w 83"/>
                  <a:gd name="T21" fmla="*/ 85 h 86"/>
                  <a:gd name="T22" fmla="*/ 68 w 83"/>
                  <a:gd name="T23" fmla="*/ 68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" h="86">
                    <a:moveTo>
                      <a:pt x="68" y="68"/>
                    </a:moveTo>
                    <a:cubicBezTo>
                      <a:pt x="59" y="57"/>
                      <a:pt x="46" y="44"/>
                      <a:pt x="34" y="30"/>
                    </a:cubicBezTo>
                    <a:cubicBezTo>
                      <a:pt x="28" y="23"/>
                      <a:pt x="22" y="16"/>
                      <a:pt x="16" y="10"/>
                    </a:cubicBezTo>
                    <a:cubicBezTo>
                      <a:pt x="13" y="6"/>
                      <a:pt x="9" y="3"/>
                      <a:pt x="6" y="0"/>
                    </a:cubicBezTo>
                    <a:cubicBezTo>
                      <a:pt x="5" y="2"/>
                      <a:pt x="4" y="4"/>
                      <a:pt x="3" y="5"/>
                    </a:cubicBezTo>
                    <a:cubicBezTo>
                      <a:pt x="2" y="7"/>
                      <a:pt x="1" y="9"/>
                      <a:pt x="0" y="11"/>
                    </a:cubicBezTo>
                    <a:cubicBezTo>
                      <a:pt x="3" y="14"/>
                      <a:pt x="6" y="18"/>
                      <a:pt x="9" y="21"/>
                    </a:cubicBezTo>
                    <a:cubicBezTo>
                      <a:pt x="15" y="27"/>
                      <a:pt x="22" y="33"/>
                      <a:pt x="29" y="39"/>
                    </a:cubicBezTo>
                    <a:cubicBezTo>
                      <a:pt x="42" y="51"/>
                      <a:pt x="56" y="63"/>
                      <a:pt x="66" y="72"/>
                    </a:cubicBezTo>
                    <a:cubicBezTo>
                      <a:pt x="76" y="81"/>
                      <a:pt x="83" y="86"/>
                      <a:pt x="83" y="86"/>
                    </a:cubicBezTo>
                    <a:cubicBezTo>
                      <a:pt x="83" y="85"/>
                      <a:pt x="83" y="85"/>
                      <a:pt x="83" y="85"/>
                    </a:cubicBezTo>
                    <a:cubicBezTo>
                      <a:pt x="83" y="85"/>
                      <a:pt x="77" y="78"/>
                      <a:pt x="68" y="68"/>
                    </a:cubicBezTo>
                    <a:close/>
                  </a:path>
                </a:pathLst>
              </a:custGeom>
              <a:solidFill>
                <a:srgbClr val="B1B1B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ïṧḷïḓê-Freeform: Shape 33">
                <a:extLst>
                  <a:ext uri="{FF2B5EF4-FFF2-40B4-BE49-F238E27FC236}">
                    <a16:creationId xmlns:a16="http://schemas.microsoft.com/office/drawing/2014/main" id="{6760F2F3-C6F4-4E40-AC16-7A0FFC8C9B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6069" y="2938325"/>
                <a:ext cx="332081" cy="383374"/>
              </a:xfrm>
              <a:custGeom>
                <a:avLst/>
                <a:gdLst>
                  <a:gd name="T0" fmla="*/ 204 w 208"/>
                  <a:gd name="T1" fmla="*/ 156 h 240"/>
                  <a:gd name="T2" fmla="*/ 48 w 208"/>
                  <a:gd name="T3" fmla="*/ 0 h 240"/>
                  <a:gd name="T4" fmla="*/ 48 w 208"/>
                  <a:gd name="T5" fmla="*/ 0 h 240"/>
                  <a:gd name="T6" fmla="*/ 35 w 208"/>
                  <a:gd name="T7" fmla="*/ 53 h 240"/>
                  <a:gd name="T8" fmla="*/ 0 w 208"/>
                  <a:gd name="T9" fmla="*/ 84 h 240"/>
                  <a:gd name="T10" fmla="*/ 156 w 208"/>
                  <a:gd name="T11" fmla="*/ 240 h 240"/>
                  <a:gd name="T12" fmla="*/ 189 w 208"/>
                  <a:gd name="T13" fmla="*/ 215 h 240"/>
                  <a:gd name="T14" fmla="*/ 192 w 208"/>
                  <a:gd name="T15" fmla="*/ 209 h 240"/>
                  <a:gd name="T16" fmla="*/ 195 w 208"/>
                  <a:gd name="T17" fmla="*/ 204 h 240"/>
                  <a:gd name="T18" fmla="*/ 204 w 208"/>
                  <a:gd name="T19" fmla="*/ 15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40">
                    <a:moveTo>
                      <a:pt x="204" y="156"/>
                    </a:moveTo>
                    <a:cubicBezTo>
                      <a:pt x="48" y="0"/>
                      <a:pt x="48" y="0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4" y="6"/>
                      <a:pt x="48" y="30"/>
                      <a:pt x="35" y="53"/>
                    </a:cubicBezTo>
                    <a:cubicBezTo>
                      <a:pt x="22" y="75"/>
                      <a:pt x="7" y="89"/>
                      <a:pt x="0" y="84"/>
                    </a:cubicBezTo>
                    <a:cubicBezTo>
                      <a:pt x="156" y="240"/>
                      <a:pt x="156" y="240"/>
                      <a:pt x="156" y="240"/>
                    </a:cubicBezTo>
                    <a:cubicBezTo>
                      <a:pt x="156" y="240"/>
                      <a:pt x="173" y="237"/>
                      <a:pt x="189" y="215"/>
                    </a:cubicBezTo>
                    <a:cubicBezTo>
                      <a:pt x="190" y="213"/>
                      <a:pt x="191" y="211"/>
                      <a:pt x="192" y="209"/>
                    </a:cubicBezTo>
                    <a:cubicBezTo>
                      <a:pt x="193" y="208"/>
                      <a:pt x="194" y="206"/>
                      <a:pt x="195" y="204"/>
                    </a:cubicBezTo>
                    <a:cubicBezTo>
                      <a:pt x="208" y="179"/>
                      <a:pt x="204" y="156"/>
                      <a:pt x="204" y="15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ïṧḷïḓê-Freeform: Shape 34">
                <a:extLst>
                  <a:ext uri="{FF2B5EF4-FFF2-40B4-BE49-F238E27FC236}">
                    <a16:creationId xmlns:a16="http://schemas.microsoft.com/office/drawing/2014/main" id="{A30FF384-527E-4007-B2EA-CDE5729DA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9333" y="2932261"/>
                <a:ext cx="92956" cy="148229"/>
              </a:xfrm>
              <a:custGeom>
                <a:avLst/>
                <a:gdLst>
                  <a:gd name="T0" fmla="*/ 52 w 58"/>
                  <a:gd name="T1" fmla="*/ 4 h 93"/>
                  <a:gd name="T2" fmla="*/ 32 w 58"/>
                  <a:gd name="T3" fmla="*/ 13 h 93"/>
                  <a:gd name="T4" fmla="*/ 39 w 58"/>
                  <a:gd name="T5" fmla="*/ 21 h 93"/>
                  <a:gd name="T6" fmla="*/ 39 w 58"/>
                  <a:gd name="T7" fmla="*/ 26 h 93"/>
                  <a:gd name="T8" fmla="*/ 32 w 58"/>
                  <a:gd name="T9" fmla="*/ 51 h 93"/>
                  <a:gd name="T10" fmla="*/ 16 w 58"/>
                  <a:gd name="T11" fmla="*/ 66 h 93"/>
                  <a:gd name="T12" fmla="*/ 13 w 58"/>
                  <a:gd name="T13" fmla="*/ 67 h 93"/>
                  <a:gd name="T14" fmla="*/ 5 w 58"/>
                  <a:gd name="T15" fmla="*/ 59 h 93"/>
                  <a:gd name="T16" fmla="*/ 4 w 58"/>
                  <a:gd name="T17" fmla="*/ 87 h 93"/>
                  <a:gd name="T18" fmla="*/ 4 w 58"/>
                  <a:gd name="T19" fmla="*/ 88 h 93"/>
                  <a:gd name="T20" fmla="*/ 39 w 58"/>
                  <a:gd name="T21" fmla="*/ 57 h 93"/>
                  <a:gd name="T22" fmla="*/ 52 w 58"/>
                  <a:gd name="T23" fmla="*/ 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8" h="93">
                    <a:moveTo>
                      <a:pt x="52" y="4"/>
                    </a:moveTo>
                    <a:cubicBezTo>
                      <a:pt x="48" y="0"/>
                      <a:pt x="40" y="4"/>
                      <a:pt x="32" y="13"/>
                    </a:cubicBezTo>
                    <a:cubicBezTo>
                      <a:pt x="37" y="18"/>
                      <a:pt x="39" y="21"/>
                      <a:pt x="39" y="21"/>
                    </a:cubicBezTo>
                    <a:cubicBezTo>
                      <a:pt x="39" y="21"/>
                      <a:pt x="40" y="23"/>
                      <a:pt x="39" y="26"/>
                    </a:cubicBezTo>
                    <a:cubicBezTo>
                      <a:pt x="39" y="31"/>
                      <a:pt x="38" y="40"/>
                      <a:pt x="32" y="51"/>
                    </a:cubicBezTo>
                    <a:cubicBezTo>
                      <a:pt x="25" y="61"/>
                      <a:pt x="20" y="65"/>
                      <a:pt x="16" y="66"/>
                    </a:cubicBezTo>
                    <a:cubicBezTo>
                      <a:pt x="14" y="67"/>
                      <a:pt x="13" y="67"/>
                      <a:pt x="13" y="67"/>
                    </a:cubicBezTo>
                    <a:cubicBezTo>
                      <a:pt x="13" y="67"/>
                      <a:pt x="10" y="64"/>
                      <a:pt x="5" y="59"/>
                    </a:cubicBezTo>
                    <a:cubicBezTo>
                      <a:pt x="1" y="72"/>
                      <a:pt x="0" y="83"/>
                      <a:pt x="4" y="87"/>
                    </a:cubicBezTo>
                    <a:cubicBezTo>
                      <a:pt x="4" y="88"/>
                      <a:pt x="4" y="88"/>
                      <a:pt x="4" y="88"/>
                    </a:cubicBezTo>
                    <a:cubicBezTo>
                      <a:pt x="11" y="93"/>
                      <a:pt x="26" y="79"/>
                      <a:pt x="39" y="57"/>
                    </a:cubicBezTo>
                    <a:cubicBezTo>
                      <a:pt x="52" y="34"/>
                      <a:pt x="58" y="10"/>
                      <a:pt x="52" y="4"/>
                    </a:cubicBezTo>
                    <a:close/>
                  </a:path>
                </a:pathLst>
              </a:custGeom>
              <a:solidFill>
                <a:srgbClr val="B1B1B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ïṧḷïḓê-Freeform: Shape 35">
                <a:extLst>
                  <a:ext uri="{FF2B5EF4-FFF2-40B4-BE49-F238E27FC236}">
                    <a16:creationId xmlns:a16="http://schemas.microsoft.com/office/drawing/2014/main" id="{EBAA6933-5E5A-45CD-BB5B-1F3A3D929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5113" y="2355515"/>
                <a:ext cx="319956" cy="274898"/>
              </a:xfrm>
              <a:custGeom>
                <a:avLst/>
                <a:gdLst>
                  <a:gd name="T0" fmla="*/ 82 w 200"/>
                  <a:gd name="T1" fmla="*/ 64 h 172"/>
                  <a:gd name="T2" fmla="*/ 200 w 200"/>
                  <a:gd name="T3" fmla="*/ 38 h 172"/>
                  <a:gd name="T4" fmla="*/ 200 w 200"/>
                  <a:gd name="T5" fmla="*/ 36 h 172"/>
                  <a:gd name="T6" fmla="*/ 73 w 200"/>
                  <a:gd name="T7" fmla="*/ 14 h 172"/>
                  <a:gd name="T8" fmla="*/ 8 w 200"/>
                  <a:gd name="T9" fmla="*/ 126 h 172"/>
                  <a:gd name="T10" fmla="*/ 63 w 200"/>
                  <a:gd name="T11" fmla="*/ 172 h 172"/>
                  <a:gd name="T12" fmla="*/ 82 w 200"/>
                  <a:gd name="T13" fmla="*/ 6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" h="172">
                    <a:moveTo>
                      <a:pt x="82" y="64"/>
                    </a:moveTo>
                    <a:cubicBezTo>
                      <a:pt x="105" y="25"/>
                      <a:pt x="156" y="22"/>
                      <a:pt x="200" y="38"/>
                    </a:cubicBezTo>
                    <a:cubicBezTo>
                      <a:pt x="200" y="37"/>
                      <a:pt x="199" y="36"/>
                      <a:pt x="200" y="36"/>
                    </a:cubicBezTo>
                    <a:cubicBezTo>
                      <a:pt x="159" y="13"/>
                      <a:pt x="108" y="0"/>
                      <a:pt x="73" y="14"/>
                    </a:cubicBezTo>
                    <a:cubicBezTo>
                      <a:pt x="5" y="41"/>
                      <a:pt x="0" y="80"/>
                      <a:pt x="8" y="126"/>
                    </a:cubicBezTo>
                    <a:cubicBezTo>
                      <a:pt x="13" y="151"/>
                      <a:pt x="34" y="167"/>
                      <a:pt x="63" y="172"/>
                    </a:cubicBezTo>
                    <a:cubicBezTo>
                      <a:pt x="57" y="136"/>
                      <a:pt x="63" y="96"/>
                      <a:pt x="82" y="6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ïṧḷïḓê-Freeform: Shape 36">
                <a:extLst>
                  <a:ext uri="{FF2B5EF4-FFF2-40B4-BE49-F238E27FC236}">
                    <a16:creationId xmlns:a16="http://schemas.microsoft.com/office/drawing/2014/main" id="{950B23A9-08E5-4B8D-B6BE-704D0F5F1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544" y="2102851"/>
                <a:ext cx="118552" cy="309934"/>
              </a:xfrm>
              <a:custGeom>
                <a:avLst/>
                <a:gdLst>
                  <a:gd name="T0" fmla="*/ 40 w 74"/>
                  <a:gd name="T1" fmla="*/ 38 h 194"/>
                  <a:gd name="T2" fmla="*/ 74 w 74"/>
                  <a:gd name="T3" fmla="*/ 0 h 194"/>
                  <a:gd name="T4" fmla="*/ 1 w 74"/>
                  <a:gd name="T5" fmla="*/ 100 h 194"/>
                  <a:gd name="T6" fmla="*/ 52 w 74"/>
                  <a:gd name="T7" fmla="*/ 194 h 194"/>
                  <a:gd name="T8" fmla="*/ 52 w 74"/>
                  <a:gd name="T9" fmla="*/ 194 h 194"/>
                  <a:gd name="T10" fmla="*/ 40 w 74"/>
                  <a:gd name="T11" fmla="*/ 3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194">
                    <a:moveTo>
                      <a:pt x="40" y="38"/>
                    </a:moveTo>
                    <a:cubicBezTo>
                      <a:pt x="50" y="21"/>
                      <a:pt x="62" y="9"/>
                      <a:pt x="74" y="0"/>
                    </a:cubicBezTo>
                    <a:cubicBezTo>
                      <a:pt x="32" y="10"/>
                      <a:pt x="0" y="31"/>
                      <a:pt x="1" y="100"/>
                    </a:cubicBezTo>
                    <a:cubicBezTo>
                      <a:pt x="1" y="132"/>
                      <a:pt x="23" y="166"/>
                      <a:pt x="52" y="194"/>
                    </a:cubicBezTo>
                    <a:cubicBezTo>
                      <a:pt x="52" y="194"/>
                      <a:pt x="52" y="194"/>
                      <a:pt x="52" y="194"/>
                    </a:cubicBezTo>
                    <a:cubicBezTo>
                      <a:pt x="29" y="143"/>
                      <a:pt x="18" y="77"/>
                      <a:pt x="40" y="3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ïṧḷïḓê-Freeform: Shape 37">
                <a:extLst>
                  <a:ext uri="{FF2B5EF4-FFF2-40B4-BE49-F238E27FC236}">
                    <a16:creationId xmlns:a16="http://schemas.microsoft.com/office/drawing/2014/main" id="{B9CA86E8-38DB-4811-B195-5C48CB851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6049" y="2381958"/>
                <a:ext cx="340838" cy="413694"/>
              </a:xfrm>
              <a:custGeom>
                <a:avLst/>
                <a:gdLst>
                  <a:gd name="T0" fmla="*/ 199 w 213"/>
                  <a:gd name="T1" fmla="*/ 83 h 259"/>
                  <a:gd name="T2" fmla="*/ 143 w 213"/>
                  <a:gd name="T3" fmla="*/ 16 h 259"/>
                  <a:gd name="T4" fmla="*/ 25 w 213"/>
                  <a:gd name="T5" fmla="*/ 42 h 259"/>
                  <a:gd name="T6" fmla="*/ 6 w 213"/>
                  <a:gd name="T7" fmla="*/ 150 h 259"/>
                  <a:gd name="T8" fmla="*/ 39 w 213"/>
                  <a:gd name="T9" fmla="*/ 218 h 259"/>
                  <a:gd name="T10" fmla="*/ 172 w 213"/>
                  <a:gd name="T11" fmla="*/ 190 h 259"/>
                  <a:gd name="T12" fmla="*/ 211 w 213"/>
                  <a:gd name="T13" fmla="*/ 104 h 259"/>
                  <a:gd name="T14" fmla="*/ 213 w 213"/>
                  <a:gd name="T15" fmla="*/ 99 h 259"/>
                  <a:gd name="T16" fmla="*/ 212 w 213"/>
                  <a:gd name="T17" fmla="*/ 98 h 259"/>
                  <a:gd name="T18" fmla="*/ 199 w 213"/>
                  <a:gd name="T19" fmla="*/ 83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259">
                    <a:moveTo>
                      <a:pt x="199" y="83"/>
                    </a:moveTo>
                    <a:cubicBezTo>
                      <a:pt x="173" y="54"/>
                      <a:pt x="145" y="23"/>
                      <a:pt x="143" y="16"/>
                    </a:cubicBezTo>
                    <a:cubicBezTo>
                      <a:pt x="99" y="0"/>
                      <a:pt x="48" y="3"/>
                      <a:pt x="25" y="42"/>
                    </a:cubicBezTo>
                    <a:cubicBezTo>
                      <a:pt x="6" y="74"/>
                      <a:pt x="0" y="114"/>
                      <a:pt x="6" y="150"/>
                    </a:cubicBezTo>
                    <a:cubicBezTo>
                      <a:pt x="11" y="176"/>
                      <a:pt x="22" y="201"/>
                      <a:pt x="39" y="218"/>
                    </a:cubicBezTo>
                    <a:cubicBezTo>
                      <a:pt x="80" y="259"/>
                      <a:pt x="140" y="246"/>
                      <a:pt x="172" y="190"/>
                    </a:cubicBezTo>
                    <a:cubicBezTo>
                      <a:pt x="191" y="158"/>
                      <a:pt x="207" y="130"/>
                      <a:pt x="211" y="104"/>
                    </a:cubicBezTo>
                    <a:cubicBezTo>
                      <a:pt x="212" y="102"/>
                      <a:pt x="213" y="101"/>
                      <a:pt x="213" y="99"/>
                    </a:cubicBezTo>
                    <a:cubicBezTo>
                      <a:pt x="213" y="99"/>
                      <a:pt x="213" y="98"/>
                      <a:pt x="212" y="98"/>
                    </a:cubicBezTo>
                    <a:cubicBezTo>
                      <a:pt x="207" y="92"/>
                      <a:pt x="203" y="87"/>
                      <a:pt x="199" y="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ïṧḷïḓê-Freeform: Shape 38">
                <a:extLst>
                  <a:ext uri="{FF2B5EF4-FFF2-40B4-BE49-F238E27FC236}">
                    <a16:creationId xmlns:a16="http://schemas.microsoft.com/office/drawing/2014/main" id="{C538A91B-E222-4B31-956F-215CF42D3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6213" y="2072113"/>
                <a:ext cx="323998" cy="452099"/>
              </a:xfrm>
              <a:custGeom>
                <a:avLst/>
                <a:gdLst>
                  <a:gd name="T0" fmla="*/ 22 w 203"/>
                  <a:gd name="T1" fmla="*/ 60 h 283"/>
                  <a:gd name="T2" fmla="*/ 34 w 203"/>
                  <a:gd name="T3" fmla="*/ 216 h 283"/>
                  <a:gd name="T4" fmla="*/ 72 w 203"/>
                  <a:gd name="T5" fmla="*/ 246 h 283"/>
                  <a:gd name="T6" fmla="*/ 95 w 203"/>
                  <a:gd name="T7" fmla="*/ 267 h 283"/>
                  <a:gd name="T8" fmla="*/ 99 w 203"/>
                  <a:gd name="T9" fmla="*/ 270 h 283"/>
                  <a:gd name="T10" fmla="*/ 113 w 203"/>
                  <a:gd name="T11" fmla="*/ 283 h 283"/>
                  <a:gd name="T12" fmla="*/ 170 w 203"/>
                  <a:gd name="T13" fmla="*/ 207 h 283"/>
                  <a:gd name="T14" fmla="*/ 155 w 203"/>
                  <a:gd name="T15" fmla="*/ 31 h 283"/>
                  <a:gd name="T16" fmla="*/ 56 w 203"/>
                  <a:gd name="T17" fmla="*/ 22 h 283"/>
                  <a:gd name="T18" fmla="*/ 22 w 203"/>
                  <a:gd name="T19" fmla="*/ 6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3" h="283">
                    <a:moveTo>
                      <a:pt x="22" y="60"/>
                    </a:moveTo>
                    <a:cubicBezTo>
                      <a:pt x="0" y="99"/>
                      <a:pt x="11" y="165"/>
                      <a:pt x="34" y="216"/>
                    </a:cubicBezTo>
                    <a:cubicBezTo>
                      <a:pt x="37" y="216"/>
                      <a:pt x="55" y="231"/>
                      <a:pt x="72" y="246"/>
                    </a:cubicBezTo>
                    <a:cubicBezTo>
                      <a:pt x="79" y="252"/>
                      <a:pt x="87" y="259"/>
                      <a:pt x="95" y="267"/>
                    </a:cubicBezTo>
                    <a:cubicBezTo>
                      <a:pt x="97" y="268"/>
                      <a:pt x="98" y="269"/>
                      <a:pt x="99" y="270"/>
                    </a:cubicBezTo>
                    <a:cubicBezTo>
                      <a:pt x="103" y="274"/>
                      <a:pt x="108" y="278"/>
                      <a:pt x="113" y="283"/>
                    </a:cubicBezTo>
                    <a:cubicBezTo>
                      <a:pt x="133" y="272"/>
                      <a:pt x="150" y="241"/>
                      <a:pt x="170" y="207"/>
                    </a:cubicBezTo>
                    <a:cubicBezTo>
                      <a:pt x="203" y="151"/>
                      <a:pt x="196" y="72"/>
                      <a:pt x="155" y="31"/>
                    </a:cubicBezTo>
                    <a:cubicBezTo>
                      <a:pt x="126" y="2"/>
                      <a:pt x="88" y="0"/>
                      <a:pt x="56" y="22"/>
                    </a:cubicBezTo>
                    <a:cubicBezTo>
                      <a:pt x="44" y="31"/>
                      <a:pt x="32" y="43"/>
                      <a:pt x="22" y="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55" name="ïṧḷïḓê-Freeform: Shape 39">
              <a:extLst>
                <a:ext uri="{FF2B5EF4-FFF2-40B4-BE49-F238E27FC236}">
                  <a16:creationId xmlns:a16="http://schemas.microsoft.com/office/drawing/2014/main" id="{51A1DB26-F8DB-4D15-A787-28BD61E04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3049" y="2412785"/>
              <a:ext cx="610274" cy="626605"/>
            </a:xfrm>
            <a:custGeom>
              <a:avLst/>
              <a:gdLst>
                <a:gd name="T0" fmla="*/ 381 w 382"/>
                <a:gd name="T1" fmla="*/ 346 h 392"/>
                <a:gd name="T2" fmla="*/ 374 w 382"/>
                <a:gd name="T3" fmla="*/ 338 h 392"/>
                <a:gd name="T4" fmla="*/ 80 w 382"/>
                <a:gd name="T5" fmla="*/ 67 h 392"/>
                <a:gd name="T6" fmla="*/ 66 w 382"/>
                <a:gd name="T7" fmla="*/ 54 h 392"/>
                <a:gd name="T8" fmla="*/ 62 w 382"/>
                <a:gd name="T9" fmla="*/ 51 h 392"/>
                <a:gd name="T10" fmla="*/ 39 w 382"/>
                <a:gd name="T11" fmla="*/ 30 h 392"/>
                <a:gd name="T12" fmla="*/ 1 w 382"/>
                <a:gd name="T13" fmla="*/ 0 h 392"/>
                <a:gd name="T14" fmla="*/ 1 w 382"/>
                <a:gd name="T15" fmla="*/ 0 h 392"/>
                <a:gd name="T16" fmla="*/ 1 w 382"/>
                <a:gd name="T17" fmla="*/ 0 h 392"/>
                <a:gd name="T18" fmla="*/ 1 w 382"/>
                <a:gd name="T19" fmla="*/ 0 h 392"/>
                <a:gd name="T20" fmla="*/ 1 w 382"/>
                <a:gd name="T21" fmla="*/ 2 h 392"/>
                <a:gd name="T22" fmla="*/ 57 w 382"/>
                <a:gd name="T23" fmla="*/ 69 h 392"/>
                <a:gd name="T24" fmla="*/ 70 w 382"/>
                <a:gd name="T25" fmla="*/ 84 h 392"/>
                <a:gd name="T26" fmla="*/ 71 w 382"/>
                <a:gd name="T27" fmla="*/ 85 h 392"/>
                <a:gd name="T28" fmla="*/ 347 w 382"/>
                <a:gd name="T29" fmla="*/ 384 h 392"/>
                <a:gd name="T30" fmla="*/ 355 w 382"/>
                <a:gd name="T31" fmla="*/ 392 h 392"/>
                <a:gd name="T32" fmla="*/ 358 w 382"/>
                <a:gd name="T33" fmla="*/ 391 h 392"/>
                <a:gd name="T34" fmla="*/ 374 w 382"/>
                <a:gd name="T35" fmla="*/ 376 h 392"/>
                <a:gd name="T36" fmla="*/ 381 w 382"/>
                <a:gd name="T37" fmla="*/ 351 h 392"/>
                <a:gd name="T38" fmla="*/ 381 w 382"/>
                <a:gd name="T39" fmla="*/ 3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2" h="392">
                  <a:moveTo>
                    <a:pt x="381" y="346"/>
                  </a:moveTo>
                  <a:cubicBezTo>
                    <a:pt x="381" y="346"/>
                    <a:pt x="379" y="343"/>
                    <a:pt x="374" y="338"/>
                  </a:cubicBezTo>
                  <a:cubicBezTo>
                    <a:pt x="337" y="304"/>
                    <a:pt x="177" y="154"/>
                    <a:pt x="80" y="67"/>
                  </a:cubicBezTo>
                  <a:cubicBezTo>
                    <a:pt x="75" y="62"/>
                    <a:pt x="70" y="58"/>
                    <a:pt x="66" y="54"/>
                  </a:cubicBezTo>
                  <a:cubicBezTo>
                    <a:pt x="65" y="53"/>
                    <a:pt x="64" y="52"/>
                    <a:pt x="62" y="51"/>
                  </a:cubicBezTo>
                  <a:cubicBezTo>
                    <a:pt x="54" y="43"/>
                    <a:pt x="46" y="36"/>
                    <a:pt x="39" y="30"/>
                  </a:cubicBezTo>
                  <a:cubicBezTo>
                    <a:pt x="22" y="15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2"/>
                  </a:cubicBezTo>
                  <a:cubicBezTo>
                    <a:pt x="3" y="9"/>
                    <a:pt x="31" y="40"/>
                    <a:pt x="57" y="69"/>
                  </a:cubicBezTo>
                  <a:cubicBezTo>
                    <a:pt x="61" y="73"/>
                    <a:pt x="65" y="78"/>
                    <a:pt x="70" y="84"/>
                  </a:cubicBezTo>
                  <a:cubicBezTo>
                    <a:pt x="71" y="84"/>
                    <a:pt x="71" y="85"/>
                    <a:pt x="71" y="85"/>
                  </a:cubicBezTo>
                  <a:cubicBezTo>
                    <a:pt x="162" y="186"/>
                    <a:pt x="312" y="347"/>
                    <a:pt x="347" y="384"/>
                  </a:cubicBezTo>
                  <a:cubicBezTo>
                    <a:pt x="352" y="389"/>
                    <a:pt x="355" y="392"/>
                    <a:pt x="355" y="392"/>
                  </a:cubicBezTo>
                  <a:cubicBezTo>
                    <a:pt x="355" y="392"/>
                    <a:pt x="356" y="392"/>
                    <a:pt x="358" y="391"/>
                  </a:cubicBezTo>
                  <a:cubicBezTo>
                    <a:pt x="362" y="390"/>
                    <a:pt x="367" y="386"/>
                    <a:pt x="374" y="376"/>
                  </a:cubicBezTo>
                  <a:cubicBezTo>
                    <a:pt x="380" y="365"/>
                    <a:pt x="381" y="356"/>
                    <a:pt x="381" y="351"/>
                  </a:cubicBezTo>
                  <a:cubicBezTo>
                    <a:pt x="382" y="348"/>
                    <a:pt x="381" y="346"/>
                    <a:pt x="381" y="3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028256D3-251F-438D-935F-4333984AF61B}"/>
              </a:ext>
            </a:extLst>
          </p:cNvPr>
          <p:cNvSpPr txBox="1"/>
          <p:nvPr/>
        </p:nvSpPr>
        <p:spPr>
          <a:xfrm>
            <a:off x="1428909" y="2634649"/>
            <a:ext cx="36724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60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广东海洋大学主校区各饭堂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D5A2A3C-CCE7-41F0-81DF-14D76BB34813}"/>
              </a:ext>
            </a:extLst>
          </p:cNvPr>
          <p:cNvSpPr/>
          <p:nvPr/>
        </p:nvSpPr>
        <p:spPr>
          <a:xfrm>
            <a:off x="2627784" y="953682"/>
            <a:ext cx="3115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实践地点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6264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3448" y="0"/>
            <a:ext cx="9147448" cy="5143500"/>
          </a:xfrm>
          <a:prstGeom prst="rect">
            <a:avLst/>
          </a:prstGeom>
          <a:solidFill>
            <a:srgbClr val="443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b="26273"/>
          <a:stretch/>
        </p:blipFill>
        <p:spPr>
          <a:xfrm>
            <a:off x="0" y="133349"/>
            <a:ext cx="9121501" cy="409458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448" y="2283718"/>
            <a:ext cx="9172848" cy="2889530"/>
            <a:chOff x="-3448" y="2283718"/>
            <a:chExt cx="9172848" cy="2889530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-3448" y="3599633"/>
              <a:ext cx="9172848" cy="1543867"/>
            </a:xfrm>
            <a:custGeom>
              <a:avLst/>
              <a:gdLst>
                <a:gd name="T0" fmla="*/ 2000 w 2000"/>
                <a:gd name="T1" fmla="*/ 0 h 970"/>
                <a:gd name="T2" fmla="*/ 1790 w 2000"/>
                <a:gd name="T3" fmla="*/ 108 h 970"/>
                <a:gd name="T4" fmla="*/ 1584 w 2000"/>
                <a:gd name="T5" fmla="*/ 161 h 970"/>
                <a:gd name="T6" fmla="*/ 1038 w 2000"/>
                <a:gd name="T7" fmla="*/ 253 h 970"/>
                <a:gd name="T8" fmla="*/ 535 w 2000"/>
                <a:gd name="T9" fmla="*/ 205 h 970"/>
                <a:gd name="T10" fmla="*/ 255 w 2000"/>
                <a:gd name="T11" fmla="*/ 76 h 970"/>
                <a:gd name="T12" fmla="*/ 0 w 2000"/>
                <a:gd name="T13" fmla="*/ 97 h 970"/>
                <a:gd name="T14" fmla="*/ 0 w 2000"/>
                <a:gd name="T15" fmla="*/ 970 h 970"/>
                <a:gd name="T16" fmla="*/ 2000 w 2000"/>
                <a:gd name="T17" fmla="*/ 970 h 970"/>
                <a:gd name="T18" fmla="*/ 2000 w 2000"/>
                <a:gd name="T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0" h="970">
                  <a:moveTo>
                    <a:pt x="2000" y="0"/>
                  </a:moveTo>
                  <a:cubicBezTo>
                    <a:pt x="1924" y="39"/>
                    <a:pt x="1849" y="91"/>
                    <a:pt x="1790" y="108"/>
                  </a:cubicBezTo>
                  <a:cubicBezTo>
                    <a:pt x="1721" y="127"/>
                    <a:pt x="1650" y="133"/>
                    <a:pt x="1584" y="161"/>
                  </a:cubicBezTo>
                  <a:cubicBezTo>
                    <a:pt x="1521" y="187"/>
                    <a:pt x="1181" y="315"/>
                    <a:pt x="1038" y="253"/>
                  </a:cubicBezTo>
                  <a:cubicBezTo>
                    <a:pt x="867" y="177"/>
                    <a:pt x="707" y="254"/>
                    <a:pt x="535" y="205"/>
                  </a:cubicBezTo>
                  <a:cubicBezTo>
                    <a:pt x="436" y="176"/>
                    <a:pt x="356" y="100"/>
                    <a:pt x="255" y="76"/>
                  </a:cubicBezTo>
                  <a:cubicBezTo>
                    <a:pt x="168" y="55"/>
                    <a:pt x="83" y="71"/>
                    <a:pt x="0" y="97"/>
                  </a:cubicBezTo>
                  <a:cubicBezTo>
                    <a:pt x="0" y="970"/>
                    <a:pt x="0" y="970"/>
                    <a:pt x="0" y="970"/>
                  </a:cubicBezTo>
                  <a:cubicBezTo>
                    <a:pt x="2000" y="970"/>
                    <a:pt x="2000" y="970"/>
                    <a:pt x="2000" y="970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0724" y="2283718"/>
              <a:ext cx="6767660" cy="2889530"/>
            </a:xfrm>
            <a:prstGeom prst="rect">
              <a:avLst/>
            </a:prstGeom>
          </p:spPr>
        </p:pic>
      </p:grpSp>
      <p:sp>
        <p:nvSpPr>
          <p:cNvPr id="17" name="任意多边形 16"/>
          <p:cNvSpPr/>
          <p:nvPr/>
        </p:nvSpPr>
        <p:spPr>
          <a:xfrm flipH="1">
            <a:off x="-275198" y="-360055"/>
            <a:ext cx="9716347" cy="843573"/>
          </a:xfrm>
          <a:custGeom>
            <a:avLst/>
            <a:gdLst>
              <a:gd name="connsiteX0" fmla="*/ 184920 w 9716347"/>
              <a:gd name="connsiteY0" fmla="*/ 424449 h 843573"/>
              <a:gd name="connsiteX1" fmla="*/ 807220 w 9716347"/>
              <a:gd name="connsiteY1" fmla="*/ 653049 h 843573"/>
              <a:gd name="connsiteX2" fmla="*/ 1823220 w 9716347"/>
              <a:gd name="connsiteY2" fmla="*/ 411749 h 843573"/>
              <a:gd name="connsiteX3" fmla="*/ 2902720 w 9716347"/>
              <a:gd name="connsiteY3" fmla="*/ 653049 h 843573"/>
              <a:gd name="connsiteX4" fmla="*/ 3817120 w 9716347"/>
              <a:gd name="connsiteY4" fmla="*/ 678449 h 843573"/>
              <a:gd name="connsiteX5" fmla="*/ 4642620 w 9716347"/>
              <a:gd name="connsiteY5" fmla="*/ 843549 h 843573"/>
              <a:gd name="connsiteX6" fmla="*/ 5671320 w 9716347"/>
              <a:gd name="connsiteY6" fmla="*/ 665749 h 843573"/>
              <a:gd name="connsiteX7" fmla="*/ 7068320 w 9716347"/>
              <a:gd name="connsiteY7" fmla="*/ 792749 h 843573"/>
              <a:gd name="connsiteX8" fmla="*/ 7601720 w 9716347"/>
              <a:gd name="connsiteY8" fmla="*/ 614949 h 843573"/>
              <a:gd name="connsiteX9" fmla="*/ 8160520 w 9716347"/>
              <a:gd name="connsiteY9" fmla="*/ 640349 h 843573"/>
              <a:gd name="connsiteX10" fmla="*/ 8719320 w 9716347"/>
              <a:gd name="connsiteY10" fmla="*/ 703849 h 843573"/>
              <a:gd name="connsiteX11" fmla="*/ 9125720 w 9716347"/>
              <a:gd name="connsiteY11" fmla="*/ 602249 h 843573"/>
              <a:gd name="connsiteX12" fmla="*/ 9519420 w 9716347"/>
              <a:gd name="connsiteY12" fmla="*/ 602249 h 843573"/>
              <a:gd name="connsiteX13" fmla="*/ 9379720 w 9716347"/>
              <a:gd name="connsiteY13" fmla="*/ 170449 h 843573"/>
              <a:gd name="connsiteX14" fmla="*/ 5696720 w 9716347"/>
              <a:gd name="connsiteY14" fmla="*/ 68849 h 843573"/>
              <a:gd name="connsiteX15" fmla="*/ 2661420 w 9716347"/>
              <a:gd name="connsiteY15" fmla="*/ 119649 h 843573"/>
              <a:gd name="connsiteX16" fmla="*/ 1594620 w 9716347"/>
              <a:gd name="connsiteY16" fmla="*/ 5349 h 843573"/>
              <a:gd name="connsiteX17" fmla="*/ 57920 w 9716347"/>
              <a:gd name="connsiteY17" fmla="*/ 322849 h 843573"/>
              <a:gd name="connsiteX18" fmla="*/ 299220 w 9716347"/>
              <a:gd name="connsiteY18" fmla="*/ 487949 h 843573"/>
              <a:gd name="connsiteX19" fmla="*/ 299220 w 9716347"/>
              <a:gd name="connsiteY19" fmla="*/ 487949 h 84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716347" h="843573">
                <a:moveTo>
                  <a:pt x="184920" y="424449"/>
                </a:moveTo>
                <a:cubicBezTo>
                  <a:pt x="359545" y="539807"/>
                  <a:pt x="534170" y="655166"/>
                  <a:pt x="807220" y="653049"/>
                </a:cubicBezTo>
                <a:cubicBezTo>
                  <a:pt x="1080270" y="650932"/>
                  <a:pt x="1473970" y="411749"/>
                  <a:pt x="1823220" y="411749"/>
                </a:cubicBezTo>
                <a:cubicBezTo>
                  <a:pt x="2172470" y="411749"/>
                  <a:pt x="2570403" y="608599"/>
                  <a:pt x="2902720" y="653049"/>
                </a:cubicBezTo>
                <a:cubicBezTo>
                  <a:pt x="3235037" y="697499"/>
                  <a:pt x="3527137" y="646699"/>
                  <a:pt x="3817120" y="678449"/>
                </a:cubicBezTo>
                <a:cubicBezTo>
                  <a:pt x="4107103" y="710199"/>
                  <a:pt x="4333587" y="845666"/>
                  <a:pt x="4642620" y="843549"/>
                </a:cubicBezTo>
                <a:cubicBezTo>
                  <a:pt x="4951653" y="841432"/>
                  <a:pt x="5267037" y="674216"/>
                  <a:pt x="5671320" y="665749"/>
                </a:cubicBezTo>
                <a:cubicBezTo>
                  <a:pt x="6075603" y="657282"/>
                  <a:pt x="6746587" y="801216"/>
                  <a:pt x="7068320" y="792749"/>
                </a:cubicBezTo>
                <a:cubicBezTo>
                  <a:pt x="7390053" y="784282"/>
                  <a:pt x="7419687" y="640349"/>
                  <a:pt x="7601720" y="614949"/>
                </a:cubicBezTo>
                <a:cubicBezTo>
                  <a:pt x="7783753" y="589549"/>
                  <a:pt x="7974253" y="625532"/>
                  <a:pt x="8160520" y="640349"/>
                </a:cubicBezTo>
                <a:cubicBezTo>
                  <a:pt x="8346787" y="655166"/>
                  <a:pt x="8558453" y="710199"/>
                  <a:pt x="8719320" y="703849"/>
                </a:cubicBezTo>
                <a:cubicBezTo>
                  <a:pt x="8880187" y="697499"/>
                  <a:pt x="8992370" y="619182"/>
                  <a:pt x="9125720" y="602249"/>
                </a:cubicBezTo>
                <a:cubicBezTo>
                  <a:pt x="9259070" y="585316"/>
                  <a:pt x="9477087" y="674216"/>
                  <a:pt x="9519420" y="602249"/>
                </a:cubicBezTo>
                <a:cubicBezTo>
                  <a:pt x="9561753" y="530282"/>
                  <a:pt x="10016837" y="259349"/>
                  <a:pt x="9379720" y="170449"/>
                </a:cubicBezTo>
                <a:cubicBezTo>
                  <a:pt x="8742603" y="81549"/>
                  <a:pt x="5696720" y="68849"/>
                  <a:pt x="5696720" y="68849"/>
                </a:cubicBezTo>
                <a:lnTo>
                  <a:pt x="2661420" y="119649"/>
                </a:lnTo>
                <a:cubicBezTo>
                  <a:pt x="1977737" y="109066"/>
                  <a:pt x="2028537" y="-28518"/>
                  <a:pt x="1594620" y="5349"/>
                </a:cubicBezTo>
                <a:cubicBezTo>
                  <a:pt x="1160703" y="39216"/>
                  <a:pt x="273820" y="242416"/>
                  <a:pt x="57920" y="322849"/>
                </a:cubicBezTo>
                <a:cubicBezTo>
                  <a:pt x="-157980" y="403282"/>
                  <a:pt x="299220" y="487949"/>
                  <a:pt x="299220" y="487949"/>
                </a:cubicBezTo>
                <a:lnTo>
                  <a:pt x="299220" y="48794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6E06B4E-3F37-4084-9FEA-E3B4D54C932A}"/>
              </a:ext>
            </a:extLst>
          </p:cNvPr>
          <p:cNvSpPr/>
          <p:nvPr/>
        </p:nvSpPr>
        <p:spPr>
          <a:xfrm>
            <a:off x="4693096" y="1106033"/>
            <a:ext cx="2183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第四部分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CCFBA58-2E05-496F-858B-8997EA59F9A7}"/>
              </a:ext>
            </a:extLst>
          </p:cNvPr>
          <p:cNvSpPr/>
          <p:nvPr/>
        </p:nvSpPr>
        <p:spPr>
          <a:xfrm>
            <a:off x="4139952" y="1478563"/>
            <a:ext cx="3115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实践内容</a:t>
            </a:r>
          </a:p>
        </p:txBody>
      </p:sp>
    </p:spTree>
    <p:extLst>
      <p:ext uri="{BB962C8B-B14F-4D97-AF65-F5344CB8AC3E}">
        <p14:creationId xmlns:p14="http://schemas.microsoft.com/office/powerpoint/2010/main" val="38115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f32b21c57e606988ab10ec694d2e32676a8b"/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303f4aaf-0e62-4474-aa9f-96331e8795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9721867e-29d5-48b6-ac69-4e32a95b2bd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52538007-7b69-41ab-a584-a37bc3144e6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d5e08ee-24c9-4644-b85b-e97e08bcb5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b229fac4-eee6-4ad9-8bd9-7f395bf7300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d5e08ee-24c9-4644-b85b-e97e08bcb55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443551"/>
      </a:accent1>
      <a:accent2>
        <a:srgbClr val="3B2D45"/>
      </a:accent2>
      <a:accent3>
        <a:srgbClr val="443551"/>
      </a:accent3>
      <a:accent4>
        <a:srgbClr val="3B2D45"/>
      </a:accent4>
      <a:accent5>
        <a:srgbClr val="443551"/>
      </a:accent5>
      <a:accent6>
        <a:srgbClr val="3B2D45"/>
      </a:accent6>
      <a:hlink>
        <a:srgbClr val="13436C"/>
      </a:hlink>
      <a:folHlink>
        <a:srgbClr val="FFC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10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1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1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5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6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7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8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ppt/theme/themeOverride9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443551"/>
    </a:accent1>
    <a:accent2>
      <a:srgbClr val="3B2D45"/>
    </a:accent2>
    <a:accent3>
      <a:srgbClr val="443551"/>
    </a:accent3>
    <a:accent4>
      <a:srgbClr val="3B2D45"/>
    </a:accent4>
    <a:accent5>
      <a:srgbClr val="443551"/>
    </a:accent5>
    <a:accent6>
      <a:srgbClr val="3B2D45"/>
    </a:accent6>
    <a:hlink>
      <a:srgbClr val="13436C"/>
    </a:hlink>
    <a:folHlink>
      <a:srgbClr val="FFC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8859</TotalTime>
  <Words>374</Words>
  <Application>Microsoft Office PowerPoint</Application>
  <PresentationFormat>全屏显示(16:9)</PresentationFormat>
  <Paragraphs>49</Paragraphs>
  <Slides>13</Slides>
  <Notes>7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方正尚酷简体</vt:lpstr>
      <vt:lpstr>Microsoft YaHei</vt:lpstr>
      <vt:lpstr>Microsoft YaHei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kingpub</dc:creator>
  <cp:lastModifiedBy>Lenovo</cp:lastModifiedBy>
  <cp:revision>982</cp:revision>
  <dcterms:created xsi:type="dcterms:W3CDTF">2015-04-24T01:01:13Z</dcterms:created>
  <dcterms:modified xsi:type="dcterms:W3CDTF">2020-12-31T06:23:29Z</dcterms:modified>
</cp:coreProperties>
</file>