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handoutMasterIdLst>
    <p:handoutMasterId r:id="rId16"/>
  </p:handoutMasterIdLst>
  <p:sldIdLst>
    <p:sldId id="256" r:id="rId3"/>
    <p:sldId id="258" r:id="rId4"/>
    <p:sldId id="259" r:id="rId5"/>
    <p:sldId id="288" r:id="rId6"/>
    <p:sldId id="292" r:id="rId8"/>
    <p:sldId id="266" r:id="rId9"/>
    <p:sldId id="293" r:id="rId10"/>
    <p:sldId id="276" r:id="rId11"/>
    <p:sldId id="277" r:id="rId12"/>
    <p:sldId id="294" r:id="rId13"/>
    <p:sldId id="265" r:id="rId14"/>
    <p:sldId id="295" r:id="rId15"/>
  </p:sldIdLst>
  <p:sldSz cx="12190095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517B"/>
    <a:srgbClr val="0338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02" y="-7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5" d="100"/>
        <a:sy n="5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77534-7154-4D63-8AAA-343871B2E29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D58C06-E8D5-4BF2-8A8A-2270599C0DB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2A0F9D-3357-4A94-85C8-3B842B870DC6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1C0B8-ACC3-4D91-8B38-72ED5A969CBF}" type="slidenum">
              <a:rPr lang="zh-CN" altLang="en-US" smtClean="0"/>
            </a:fld>
            <a:endParaRPr 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1C0B8-ACC3-4D91-8B38-72ED5A969CBF}" type="slidenum">
              <a:rPr lang="zh-CN" altLang="en-US" smtClean="0"/>
            </a:fld>
            <a:endParaRPr 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1C0B8-ACC3-4D91-8B38-72ED5A969CBF}" type="slidenum">
              <a:rPr lang="zh-CN" altLang="en-US" smtClean="0"/>
            </a:fld>
            <a:endParaRPr 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1C0B8-ACC3-4D91-8B38-72ED5A969CBF}" type="slidenum">
              <a:rPr lang="zh-CN" altLang="en-US" smtClean="0"/>
            </a:fld>
            <a:endParaRPr lang="en-US" sz="12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750714"/>
            <a:ext cx="12190413" cy="6107286"/>
          </a:xfrm>
          <a:prstGeom prst="rect">
            <a:avLst/>
          </a:prstGeom>
          <a:gradFill>
            <a:gsLst>
              <a:gs pos="0">
                <a:schemeClr val="bg1"/>
              </a:gs>
              <a:gs pos="37000">
                <a:schemeClr val="bg1">
                  <a:alpha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0550" y="116632"/>
            <a:ext cx="10971372" cy="562074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0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3406242" y="1683369"/>
            <a:ext cx="8186211" cy="492430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r"/>
            <a:r>
              <a:rPr lang="zh-CN" altLang="en-US" sz="2400" dirty="0" smtClean="0">
                <a:solidFill>
                  <a:schemeClr val="bg1"/>
                </a:solidFill>
                <a:effectLst/>
                <a:latin typeface="微软雅黑" panose="020B0503020204020204" charset="-122"/>
                <a:cs typeface="微软雅黑" panose="020B0503020204020204" charset="-122"/>
              </a:rPr>
              <a:t>选题背景</a:t>
            </a:r>
            <a:r>
              <a:rPr lang="en-US" altLang="zh-CN" sz="2400" dirty="0" smtClean="0">
                <a:solidFill>
                  <a:schemeClr val="bg1"/>
                </a:solidFill>
                <a:effectLst/>
                <a:latin typeface="微软雅黑" panose="020B0503020204020204" charset="-122"/>
                <a:cs typeface="微软雅黑" panose="020B0503020204020204" charset="-122"/>
              </a:rPr>
              <a:t>| 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研究意义</a:t>
            </a:r>
            <a:r>
              <a:rPr lang="zh-CN" altLang="en-US" sz="2400" dirty="0" smtClean="0">
                <a:solidFill>
                  <a:schemeClr val="bg1"/>
                </a:solidFill>
                <a:effectLst/>
                <a:latin typeface="微软雅黑" panose="020B0503020204020204" charset="-122"/>
                <a:cs typeface="微软雅黑" panose="020B0503020204020204" charset="-122"/>
              </a:rPr>
              <a:t> </a:t>
            </a:r>
            <a:r>
              <a:rPr lang="en-US" altLang="zh-CN" sz="2400" dirty="0">
                <a:solidFill>
                  <a:schemeClr val="bg1"/>
                </a:solidFill>
                <a:effectLst/>
                <a:latin typeface="微软雅黑" panose="020B0503020204020204" charset="-122"/>
                <a:cs typeface="微软雅黑" panose="020B0503020204020204" charset="-122"/>
              </a:rPr>
              <a:t>| </a:t>
            </a:r>
            <a:r>
              <a:rPr lang="zh-CN" altLang="en-US" sz="2400" dirty="0" smtClean="0">
                <a:solidFill>
                  <a:schemeClr val="bg1"/>
                </a:solidFill>
                <a:effectLst/>
                <a:latin typeface="微软雅黑" panose="020B0503020204020204" charset="-122"/>
                <a:cs typeface="微软雅黑" panose="020B0503020204020204" charset="-122"/>
              </a:rPr>
              <a:t>研究方法及时间安排</a:t>
            </a:r>
            <a:r>
              <a:rPr lang="en-US" altLang="zh-CN" sz="2400" dirty="0" smtClean="0">
                <a:solidFill>
                  <a:schemeClr val="bg1"/>
                </a:solidFill>
                <a:effectLst/>
                <a:latin typeface="微软雅黑" panose="020B0503020204020204" charset="-122"/>
                <a:cs typeface="微软雅黑" panose="020B0503020204020204" charset="-122"/>
              </a:rPr>
              <a:t>| </a:t>
            </a:r>
            <a:r>
              <a:rPr lang="zh-CN" altLang="en-US" sz="2400" dirty="0" smtClean="0">
                <a:solidFill>
                  <a:schemeClr val="bg1"/>
                </a:solidFill>
                <a:effectLst/>
                <a:latin typeface="微软雅黑" panose="020B0503020204020204" charset="-122"/>
                <a:cs typeface="微软雅黑" panose="020B0503020204020204" charset="-122"/>
              </a:rPr>
              <a:t>预期目标</a:t>
            </a:r>
            <a:endParaRPr lang="zh-CN" altLang="en-US" sz="2400" dirty="0">
              <a:solidFill>
                <a:schemeClr val="bg1"/>
              </a:solidFill>
              <a:effectLst/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文本框 15"/>
          <p:cNvSpPr txBox="1"/>
          <p:nvPr/>
        </p:nvSpPr>
        <p:spPr>
          <a:xfrm>
            <a:off x="703648" y="944717"/>
            <a:ext cx="10644359" cy="738652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r"/>
            <a:r>
              <a:rPr lang="zh-CN" altLang="zh-CN" sz="400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关于大学生异性交往中</a:t>
            </a:r>
            <a:r>
              <a:rPr lang="zh-CN" altLang="zh-CN" sz="4000" dirty="0" smtClean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对</a:t>
            </a:r>
            <a:r>
              <a:rPr lang="en-US" altLang="zh-CN" sz="400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AA</a:t>
            </a:r>
            <a:r>
              <a:rPr lang="zh-CN" altLang="zh-CN" sz="400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制消费观的</a:t>
            </a:r>
            <a:r>
              <a:rPr lang="zh-CN" altLang="zh-CN" sz="4000" dirty="0" smtClean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调查</a:t>
            </a:r>
            <a:endParaRPr lang="zh-CN" altLang="en-US" sz="4000" dirty="0">
              <a:solidFill>
                <a:schemeClr val="bg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165952" y="2338607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Your content to play here, or through your copy, paste in this box, and select only the text. Your content to play here, or through your copy, paste in </a:t>
            </a:r>
            <a:endParaRPr lang="en-US" altLang="zh-CN" sz="12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algn="r"/>
            <a:r>
              <a:rPr lang="en-US" altLang="zh-CN" sz="12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this box, and select only the text.</a:t>
            </a:r>
            <a:endParaRPr lang="en-US" altLang="zh-CN" sz="12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6249" y="5748497"/>
            <a:ext cx="592440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成员</a:t>
            </a:r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：</a:t>
            </a:r>
            <a:endParaRPr lang="en-US" altLang="zh-CN" sz="2400" dirty="0" smtClean="0">
              <a:solidFill>
                <a:schemeClr val="bg1"/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袁艺萱、吴钰莹、王羽婷、曹凯鑫</a:t>
            </a:r>
            <a:endParaRPr lang="en-US" altLang="zh-CN" sz="2400" dirty="0" smtClean="0">
              <a:solidFill>
                <a:schemeClr val="bg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26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8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174"/>
                                </p:stCondLst>
                                <p:childTnLst>
                                  <p:par>
                                    <p:cTn id="1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674"/>
                                </p:stCondLst>
                                <p:childTnLst>
                                  <p:par>
                                    <p:cTn id="16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8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23" grpId="0"/>
          <p:bldP spid="28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2174"/>
                                </p:stCondLst>
                                <p:childTnLst>
                                  <p:par>
                                    <p:cTn id="10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674"/>
                                </p:stCondLst>
                                <p:childTnLst>
                                  <p:par>
                                    <p:cTn id="16" presetID="2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8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/>
          <p:bldP spid="23" grpId="0"/>
          <p:bldP spid="28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8"/>
          <p:cNvSpPr>
            <a:spLocks noChangeArrowheads="1"/>
          </p:cNvSpPr>
          <p:nvPr/>
        </p:nvSpPr>
        <p:spPr bwMode="auto">
          <a:xfrm>
            <a:off x="4471016" y="1001632"/>
            <a:ext cx="2954655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5400" dirty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预期目标</a:t>
            </a:r>
            <a:endParaRPr lang="zh-CN" altLang="en-US" sz="5400" dirty="0">
              <a:solidFill>
                <a:schemeClr val="bg1"/>
              </a:solidFill>
              <a:latin typeface="微软雅黑" panose="020B0503020204020204" charset="-122"/>
              <a:cs typeface="微软雅黑" panose="020B0503020204020204" charset="-122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5000" b="1" dirty="0">
              <a:solidFill>
                <a:schemeClr val="bg1"/>
              </a:solidFill>
              <a:effectLst/>
              <a:latin typeface="Impact" panose="020B0806030902050204" pitchFamily="34" charset="0"/>
              <a:ea typeface="微软雅黑" panose="020B0503020204020204" charset="-122"/>
              <a:sym typeface="方正大黑简体" pitchFamily="65" charset="-122"/>
            </a:endParaRPr>
          </a:p>
        </p:txBody>
      </p:sp>
      <p:sp>
        <p:nvSpPr>
          <p:cNvPr id="11" name="标题层"/>
          <p:cNvSpPr txBox="1"/>
          <p:nvPr/>
        </p:nvSpPr>
        <p:spPr bwMode="auto">
          <a:xfrm>
            <a:off x="2089517" y="955186"/>
            <a:ext cx="2242115" cy="1969758"/>
          </a:xfrm>
          <a:prstGeom prst="rect">
            <a:avLst/>
          </a:prstGeom>
          <a:noFill/>
          <a:effectLst/>
        </p:spPr>
        <p:txBody>
          <a:bodyPr wrap="square" lIns="121908" tIns="60954" rIns="121908" bIns="60954">
            <a:spAutoFit/>
          </a:bodyPr>
          <a:lstStyle/>
          <a:p>
            <a:pPr algn="ctr" defTabSz="1219200">
              <a:defRPr/>
            </a:pPr>
            <a:r>
              <a:rPr lang="en-US" altLang="zh-CN" sz="12000" kern="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04</a:t>
            </a:r>
            <a:endParaRPr lang="zh-CN" altLang="en-US" sz="12000" kern="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106329" y="2558029"/>
            <a:ext cx="3923789" cy="3917950"/>
            <a:chOff x="3080147" y="1728130"/>
            <a:chExt cx="2943225" cy="2939370"/>
          </a:xfrm>
        </p:grpSpPr>
        <p:sp>
          <p:nvSpPr>
            <p:cNvPr id="25606" name="AutoShape 6"/>
            <p:cNvSpPr/>
            <p:nvPr/>
          </p:nvSpPr>
          <p:spPr bwMode="auto">
            <a:xfrm>
              <a:off x="3297436" y="1728130"/>
              <a:ext cx="1201341" cy="1026636"/>
            </a:xfrm>
            <a:custGeom>
              <a:avLst/>
              <a:gdLst>
                <a:gd name="T0" fmla="*/ 1601788 w 21600"/>
                <a:gd name="T1" fmla="*/ 1368425 h 21600"/>
                <a:gd name="T2" fmla="*/ 1601788 w 21600"/>
                <a:gd name="T3" fmla="*/ 1368425 h 21600"/>
                <a:gd name="T4" fmla="*/ 1601788 w 21600"/>
                <a:gd name="T5" fmla="*/ 1368425 h 21600"/>
                <a:gd name="T6" fmla="*/ 1601788 w 21600"/>
                <a:gd name="T7" fmla="*/ 136842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9600" y="21599"/>
                  </a:moveTo>
                  <a:cubicBezTo>
                    <a:pt x="0" y="14674"/>
                    <a:pt x="0" y="14674"/>
                    <a:pt x="0" y="14674"/>
                  </a:cubicBezTo>
                  <a:cubicBezTo>
                    <a:pt x="4517" y="6100"/>
                    <a:pt x="12282" y="577"/>
                    <a:pt x="20894" y="0"/>
                  </a:cubicBezTo>
                  <a:cubicBezTo>
                    <a:pt x="21599" y="13190"/>
                    <a:pt x="21599" y="13190"/>
                    <a:pt x="21599" y="13190"/>
                  </a:cubicBezTo>
                  <a:cubicBezTo>
                    <a:pt x="16517" y="13520"/>
                    <a:pt x="12141" y="16818"/>
                    <a:pt x="9600" y="215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5607" name="AutoShape 7"/>
            <p:cNvSpPr/>
            <p:nvPr/>
          </p:nvSpPr>
          <p:spPr bwMode="auto">
            <a:xfrm>
              <a:off x="5298877" y="2517163"/>
              <a:ext cx="724495" cy="1356541"/>
            </a:xfrm>
            <a:custGeom>
              <a:avLst/>
              <a:gdLst>
                <a:gd name="T0" fmla="*/ 965945 w 20053"/>
                <a:gd name="T1" fmla="*/ 1808163 h 21600"/>
                <a:gd name="T2" fmla="*/ 965945 w 20053"/>
                <a:gd name="T3" fmla="*/ 1808163 h 21600"/>
                <a:gd name="T4" fmla="*/ 965945 w 20053"/>
                <a:gd name="T5" fmla="*/ 1808163 h 21600"/>
                <a:gd name="T6" fmla="*/ 965945 w 20053"/>
                <a:gd name="T7" fmla="*/ 18081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053" h="21600">
                  <a:moveTo>
                    <a:pt x="0" y="4619"/>
                  </a:moveTo>
                  <a:cubicBezTo>
                    <a:pt x="15413" y="0"/>
                    <a:pt x="15413" y="0"/>
                    <a:pt x="15413" y="0"/>
                  </a:cubicBezTo>
                  <a:cubicBezTo>
                    <a:pt x="21599" y="6742"/>
                    <a:pt x="21599" y="14857"/>
                    <a:pt x="15413" y="21600"/>
                  </a:cubicBezTo>
                  <a:cubicBezTo>
                    <a:pt x="0" y="16980"/>
                    <a:pt x="0" y="16980"/>
                    <a:pt x="0" y="16980"/>
                  </a:cubicBezTo>
                  <a:cubicBezTo>
                    <a:pt x="1736" y="15169"/>
                    <a:pt x="2605" y="13047"/>
                    <a:pt x="2605" y="10800"/>
                  </a:cubicBezTo>
                  <a:cubicBezTo>
                    <a:pt x="2605" y="8552"/>
                    <a:pt x="1736" y="6492"/>
                    <a:pt x="0" y="46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5608" name="AutoShape 8"/>
            <p:cNvSpPr/>
            <p:nvPr/>
          </p:nvSpPr>
          <p:spPr bwMode="auto">
            <a:xfrm>
              <a:off x="4604742" y="3634314"/>
              <a:ext cx="1204317" cy="1028422"/>
            </a:xfrm>
            <a:custGeom>
              <a:avLst/>
              <a:gdLst>
                <a:gd name="T0" fmla="*/ 1605756 w 21600"/>
                <a:gd name="T1" fmla="*/ 1370806 h 21600"/>
                <a:gd name="T2" fmla="*/ 1605756 w 21600"/>
                <a:gd name="T3" fmla="*/ 1370806 h 21600"/>
                <a:gd name="T4" fmla="*/ 1605756 w 21600"/>
                <a:gd name="T5" fmla="*/ 1370806 h 21600"/>
                <a:gd name="T6" fmla="*/ 1605756 w 21600"/>
                <a:gd name="T7" fmla="*/ 137080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1960" y="0"/>
                  </a:moveTo>
                  <a:cubicBezTo>
                    <a:pt x="21599" y="6925"/>
                    <a:pt x="21599" y="6925"/>
                    <a:pt x="21599" y="6925"/>
                  </a:cubicBezTo>
                  <a:cubicBezTo>
                    <a:pt x="17097" y="15499"/>
                    <a:pt x="9287" y="21022"/>
                    <a:pt x="703" y="21600"/>
                  </a:cubicBezTo>
                  <a:cubicBezTo>
                    <a:pt x="0" y="8491"/>
                    <a:pt x="0" y="8491"/>
                    <a:pt x="0" y="8491"/>
                  </a:cubicBezTo>
                  <a:cubicBezTo>
                    <a:pt x="5065" y="8079"/>
                    <a:pt x="9498" y="4781"/>
                    <a:pt x="1196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5609" name="AutoShape 9"/>
            <p:cNvSpPr/>
            <p:nvPr/>
          </p:nvSpPr>
          <p:spPr bwMode="auto">
            <a:xfrm>
              <a:off x="4975027" y="3980893"/>
              <a:ext cx="356592" cy="376949"/>
            </a:xfrm>
            <a:custGeom>
              <a:avLst/>
              <a:gdLst>
                <a:gd name="T0" fmla="*/ 475456 w 21104"/>
                <a:gd name="T1" fmla="*/ 502444 h 21600"/>
                <a:gd name="T2" fmla="*/ 475456 w 21104"/>
                <a:gd name="T3" fmla="*/ 502444 h 21600"/>
                <a:gd name="T4" fmla="*/ 475456 w 21104"/>
                <a:gd name="T5" fmla="*/ 502444 h 21600"/>
                <a:gd name="T6" fmla="*/ 475456 w 21104"/>
                <a:gd name="T7" fmla="*/ 50244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04" h="21600">
                  <a:moveTo>
                    <a:pt x="13624" y="14829"/>
                  </a:moveTo>
                  <a:cubicBezTo>
                    <a:pt x="21433" y="10155"/>
                    <a:pt x="21101" y="4191"/>
                    <a:pt x="21101" y="4191"/>
                  </a:cubicBezTo>
                  <a:cubicBezTo>
                    <a:pt x="21101" y="3385"/>
                    <a:pt x="21101" y="3385"/>
                    <a:pt x="21101" y="3385"/>
                  </a:cubicBezTo>
                  <a:cubicBezTo>
                    <a:pt x="21101" y="3385"/>
                    <a:pt x="21101" y="1611"/>
                    <a:pt x="19440" y="1611"/>
                  </a:cubicBezTo>
                  <a:cubicBezTo>
                    <a:pt x="18941" y="1611"/>
                    <a:pt x="18443" y="1611"/>
                    <a:pt x="18443" y="1611"/>
                  </a:cubicBezTo>
                  <a:cubicBezTo>
                    <a:pt x="17612" y="1611"/>
                    <a:pt x="17612" y="2417"/>
                    <a:pt x="17612" y="2417"/>
                  </a:cubicBezTo>
                  <a:cubicBezTo>
                    <a:pt x="17612" y="2417"/>
                    <a:pt x="17280" y="2579"/>
                    <a:pt x="16615" y="2579"/>
                  </a:cubicBezTo>
                  <a:cubicBezTo>
                    <a:pt x="16615" y="1934"/>
                    <a:pt x="16781" y="0"/>
                    <a:pt x="16781" y="0"/>
                  </a:cubicBezTo>
                  <a:cubicBezTo>
                    <a:pt x="9138" y="967"/>
                    <a:pt x="4486" y="0"/>
                    <a:pt x="4486" y="0"/>
                  </a:cubicBezTo>
                  <a:cubicBezTo>
                    <a:pt x="4486" y="2579"/>
                    <a:pt x="4486" y="2579"/>
                    <a:pt x="4486" y="2579"/>
                  </a:cubicBezTo>
                  <a:cubicBezTo>
                    <a:pt x="3821" y="2579"/>
                    <a:pt x="3655" y="2417"/>
                    <a:pt x="3655" y="2417"/>
                  </a:cubicBezTo>
                  <a:cubicBezTo>
                    <a:pt x="3655" y="2417"/>
                    <a:pt x="3489" y="1611"/>
                    <a:pt x="2824" y="1611"/>
                  </a:cubicBezTo>
                  <a:cubicBezTo>
                    <a:pt x="2824" y="1611"/>
                    <a:pt x="2326" y="1611"/>
                    <a:pt x="1827" y="1611"/>
                  </a:cubicBezTo>
                  <a:cubicBezTo>
                    <a:pt x="166" y="1611"/>
                    <a:pt x="0" y="3385"/>
                    <a:pt x="0" y="3385"/>
                  </a:cubicBezTo>
                  <a:cubicBezTo>
                    <a:pt x="0" y="4191"/>
                    <a:pt x="0" y="4191"/>
                    <a:pt x="0" y="4191"/>
                  </a:cubicBezTo>
                  <a:cubicBezTo>
                    <a:pt x="0" y="4191"/>
                    <a:pt x="-166" y="10155"/>
                    <a:pt x="7643" y="14829"/>
                  </a:cubicBezTo>
                  <a:cubicBezTo>
                    <a:pt x="7643" y="14829"/>
                    <a:pt x="8473" y="15635"/>
                    <a:pt x="9637" y="15635"/>
                  </a:cubicBezTo>
                  <a:cubicBezTo>
                    <a:pt x="9637" y="16602"/>
                    <a:pt x="9637" y="16602"/>
                    <a:pt x="9637" y="16602"/>
                  </a:cubicBezTo>
                  <a:cubicBezTo>
                    <a:pt x="9637" y="16602"/>
                    <a:pt x="8806" y="16441"/>
                    <a:pt x="8806" y="16925"/>
                  </a:cubicBezTo>
                  <a:cubicBezTo>
                    <a:pt x="8806" y="17570"/>
                    <a:pt x="9637" y="17408"/>
                    <a:pt x="9637" y="17408"/>
                  </a:cubicBezTo>
                  <a:cubicBezTo>
                    <a:pt x="9637" y="18376"/>
                    <a:pt x="9637" y="18376"/>
                    <a:pt x="9637" y="18376"/>
                  </a:cubicBezTo>
                  <a:cubicBezTo>
                    <a:pt x="9637" y="18376"/>
                    <a:pt x="9470" y="19182"/>
                    <a:pt x="8972" y="19182"/>
                  </a:cubicBezTo>
                  <a:cubicBezTo>
                    <a:pt x="8972" y="19988"/>
                    <a:pt x="7975" y="19988"/>
                    <a:pt x="7975" y="19988"/>
                  </a:cubicBezTo>
                  <a:cubicBezTo>
                    <a:pt x="7975" y="19988"/>
                    <a:pt x="7144" y="20149"/>
                    <a:pt x="7144" y="20794"/>
                  </a:cubicBezTo>
                  <a:cubicBezTo>
                    <a:pt x="7144" y="20794"/>
                    <a:pt x="6978" y="21599"/>
                    <a:pt x="7975" y="21599"/>
                  </a:cubicBezTo>
                  <a:cubicBezTo>
                    <a:pt x="9304" y="21599"/>
                    <a:pt x="13126" y="21599"/>
                    <a:pt x="13126" y="21599"/>
                  </a:cubicBezTo>
                  <a:cubicBezTo>
                    <a:pt x="13957" y="21599"/>
                    <a:pt x="14123" y="20794"/>
                    <a:pt x="14123" y="20794"/>
                  </a:cubicBezTo>
                  <a:cubicBezTo>
                    <a:pt x="14123" y="20794"/>
                    <a:pt x="14123" y="19988"/>
                    <a:pt x="13126" y="19988"/>
                  </a:cubicBezTo>
                  <a:cubicBezTo>
                    <a:pt x="12295" y="19988"/>
                    <a:pt x="12295" y="19020"/>
                    <a:pt x="12295" y="19020"/>
                  </a:cubicBezTo>
                  <a:cubicBezTo>
                    <a:pt x="12295" y="19020"/>
                    <a:pt x="11464" y="19182"/>
                    <a:pt x="11464" y="18376"/>
                  </a:cubicBezTo>
                  <a:cubicBezTo>
                    <a:pt x="11464" y="17408"/>
                    <a:pt x="11464" y="17408"/>
                    <a:pt x="11464" y="17408"/>
                  </a:cubicBezTo>
                  <a:cubicBezTo>
                    <a:pt x="11464" y="17408"/>
                    <a:pt x="12295" y="17570"/>
                    <a:pt x="12295" y="16925"/>
                  </a:cubicBezTo>
                  <a:cubicBezTo>
                    <a:pt x="12295" y="16441"/>
                    <a:pt x="11464" y="16602"/>
                    <a:pt x="11464" y="16602"/>
                  </a:cubicBezTo>
                  <a:cubicBezTo>
                    <a:pt x="11464" y="15635"/>
                    <a:pt x="11464" y="15635"/>
                    <a:pt x="11464" y="15635"/>
                  </a:cubicBezTo>
                  <a:cubicBezTo>
                    <a:pt x="12295" y="15635"/>
                    <a:pt x="12960" y="15313"/>
                    <a:pt x="13624" y="14829"/>
                  </a:cubicBezTo>
                  <a:close/>
                  <a:moveTo>
                    <a:pt x="16781" y="3385"/>
                  </a:moveTo>
                  <a:cubicBezTo>
                    <a:pt x="16947" y="3385"/>
                    <a:pt x="17612" y="3385"/>
                    <a:pt x="17612" y="3385"/>
                  </a:cubicBezTo>
                  <a:cubicBezTo>
                    <a:pt x="18443" y="3385"/>
                    <a:pt x="18609" y="2579"/>
                    <a:pt x="18609" y="2579"/>
                  </a:cubicBezTo>
                  <a:cubicBezTo>
                    <a:pt x="19440" y="2579"/>
                    <a:pt x="19440" y="3385"/>
                    <a:pt x="19440" y="3385"/>
                  </a:cubicBezTo>
                  <a:cubicBezTo>
                    <a:pt x="19440" y="4191"/>
                    <a:pt x="19440" y="4191"/>
                    <a:pt x="19440" y="4191"/>
                  </a:cubicBezTo>
                  <a:cubicBezTo>
                    <a:pt x="19440" y="4191"/>
                    <a:pt x="19107" y="7576"/>
                    <a:pt x="14953" y="11444"/>
                  </a:cubicBezTo>
                  <a:cubicBezTo>
                    <a:pt x="15950" y="9832"/>
                    <a:pt x="16781" y="6125"/>
                    <a:pt x="16781" y="3385"/>
                  </a:cubicBezTo>
                  <a:close/>
                  <a:moveTo>
                    <a:pt x="5981" y="11605"/>
                  </a:moveTo>
                  <a:cubicBezTo>
                    <a:pt x="1661" y="7737"/>
                    <a:pt x="1495" y="4352"/>
                    <a:pt x="1495" y="4352"/>
                  </a:cubicBezTo>
                  <a:cubicBezTo>
                    <a:pt x="1495" y="3546"/>
                    <a:pt x="1495" y="3546"/>
                    <a:pt x="1495" y="3546"/>
                  </a:cubicBezTo>
                  <a:cubicBezTo>
                    <a:pt x="1495" y="3546"/>
                    <a:pt x="1495" y="2579"/>
                    <a:pt x="2326" y="2579"/>
                  </a:cubicBezTo>
                  <a:cubicBezTo>
                    <a:pt x="2326" y="2579"/>
                    <a:pt x="2326" y="3546"/>
                    <a:pt x="3323" y="3546"/>
                  </a:cubicBezTo>
                  <a:cubicBezTo>
                    <a:pt x="3323" y="3546"/>
                    <a:pt x="3987" y="3546"/>
                    <a:pt x="4153" y="3546"/>
                  </a:cubicBezTo>
                  <a:cubicBezTo>
                    <a:pt x="4153" y="6286"/>
                    <a:pt x="4984" y="9994"/>
                    <a:pt x="5981" y="116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5610" name="AutoShape 10"/>
            <p:cNvSpPr/>
            <p:nvPr/>
          </p:nvSpPr>
          <p:spPr bwMode="auto">
            <a:xfrm>
              <a:off x="4596408" y="1728130"/>
              <a:ext cx="1204317" cy="1020085"/>
            </a:xfrm>
            <a:custGeom>
              <a:avLst/>
              <a:gdLst>
                <a:gd name="T0" fmla="*/ 1605756 w 21600"/>
                <a:gd name="T1" fmla="*/ 1359694 h 21600"/>
                <a:gd name="T2" fmla="*/ 1605756 w 21600"/>
                <a:gd name="T3" fmla="*/ 1359694 h 21600"/>
                <a:gd name="T4" fmla="*/ 1605756 w 21600"/>
                <a:gd name="T5" fmla="*/ 1359694 h 21600"/>
                <a:gd name="T6" fmla="*/ 1605756 w 21600"/>
                <a:gd name="T7" fmla="*/ 135969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13292"/>
                  </a:moveTo>
                  <a:cubicBezTo>
                    <a:pt x="562" y="0"/>
                    <a:pt x="562" y="0"/>
                    <a:pt x="562" y="0"/>
                  </a:cubicBezTo>
                  <a:cubicBezTo>
                    <a:pt x="9216" y="498"/>
                    <a:pt x="17026" y="5981"/>
                    <a:pt x="21599" y="14538"/>
                  </a:cubicBezTo>
                  <a:cubicBezTo>
                    <a:pt x="12031" y="21599"/>
                    <a:pt x="12031" y="21599"/>
                    <a:pt x="12031" y="21599"/>
                  </a:cubicBezTo>
                  <a:cubicBezTo>
                    <a:pt x="9498" y="16864"/>
                    <a:pt x="5065" y="13624"/>
                    <a:pt x="0" y="132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5611" name="AutoShape 11"/>
            <p:cNvSpPr/>
            <p:nvPr/>
          </p:nvSpPr>
          <p:spPr bwMode="auto">
            <a:xfrm>
              <a:off x="3326011" y="3658134"/>
              <a:ext cx="1203722" cy="1009366"/>
            </a:xfrm>
            <a:custGeom>
              <a:avLst/>
              <a:gdLst>
                <a:gd name="T0" fmla="*/ 1604963 w 21600"/>
                <a:gd name="T1" fmla="*/ 1345406 h 21600"/>
                <a:gd name="T2" fmla="*/ 1604963 w 21600"/>
                <a:gd name="T3" fmla="*/ 1345406 h 21600"/>
                <a:gd name="T4" fmla="*/ 1604963 w 21600"/>
                <a:gd name="T5" fmla="*/ 1345406 h 21600"/>
                <a:gd name="T6" fmla="*/ 1604963 w 21600"/>
                <a:gd name="T7" fmla="*/ 1345406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599" y="8152"/>
                  </a:moveTo>
                  <a:cubicBezTo>
                    <a:pt x="21248" y="21599"/>
                    <a:pt x="21248" y="21599"/>
                    <a:pt x="21248" y="21599"/>
                  </a:cubicBezTo>
                  <a:cubicBezTo>
                    <a:pt x="12664" y="21347"/>
                    <a:pt x="4714" y="16052"/>
                    <a:pt x="0" y="7480"/>
                  </a:cubicBezTo>
                  <a:cubicBezTo>
                    <a:pt x="9357" y="0"/>
                    <a:pt x="9357" y="0"/>
                    <a:pt x="9357" y="0"/>
                  </a:cubicBezTo>
                  <a:cubicBezTo>
                    <a:pt x="12031" y="4790"/>
                    <a:pt x="16463" y="7984"/>
                    <a:pt x="21599" y="81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5612" name="AutoShape 12"/>
            <p:cNvSpPr/>
            <p:nvPr/>
          </p:nvSpPr>
          <p:spPr bwMode="auto">
            <a:xfrm>
              <a:off x="3787378" y="2044934"/>
              <a:ext cx="326231" cy="323950"/>
            </a:xfrm>
            <a:custGeom>
              <a:avLst/>
              <a:gdLst>
                <a:gd name="T0" fmla="*/ 434975 w 21600"/>
                <a:gd name="T1" fmla="*/ 431800 h 21600"/>
                <a:gd name="T2" fmla="*/ 434975 w 21600"/>
                <a:gd name="T3" fmla="*/ 431800 h 21600"/>
                <a:gd name="T4" fmla="*/ 434975 w 21600"/>
                <a:gd name="T5" fmla="*/ 431800 h 21600"/>
                <a:gd name="T6" fmla="*/ 434975 w 21600"/>
                <a:gd name="T7" fmla="*/ 43180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59" y="0"/>
                    <a:pt x="0" y="4859"/>
                    <a:pt x="0" y="10800"/>
                  </a:cubicBezTo>
                  <a:cubicBezTo>
                    <a:pt x="0" y="16739"/>
                    <a:pt x="4859" y="21600"/>
                    <a:pt x="10800" y="21600"/>
                  </a:cubicBezTo>
                  <a:cubicBezTo>
                    <a:pt x="16740" y="21600"/>
                    <a:pt x="21599" y="16739"/>
                    <a:pt x="21599" y="10800"/>
                  </a:cubicBezTo>
                  <a:cubicBezTo>
                    <a:pt x="21599" y="4859"/>
                    <a:pt x="16740" y="0"/>
                    <a:pt x="10800" y="0"/>
                  </a:cubicBezTo>
                  <a:close/>
                  <a:moveTo>
                    <a:pt x="14939" y="4320"/>
                  </a:moveTo>
                  <a:cubicBezTo>
                    <a:pt x="15659" y="3779"/>
                    <a:pt x="15659" y="3779"/>
                    <a:pt x="15659" y="3779"/>
                  </a:cubicBezTo>
                  <a:cubicBezTo>
                    <a:pt x="15659" y="3779"/>
                    <a:pt x="15299" y="3059"/>
                    <a:pt x="15480" y="2519"/>
                  </a:cubicBezTo>
                  <a:cubicBezTo>
                    <a:pt x="15659" y="2519"/>
                    <a:pt x="16379" y="2879"/>
                    <a:pt x="16919" y="3599"/>
                  </a:cubicBezTo>
                  <a:cubicBezTo>
                    <a:pt x="16559" y="5219"/>
                    <a:pt x="15480" y="5039"/>
                    <a:pt x="15480" y="5039"/>
                  </a:cubicBezTo>
                  <a:cubicBezTo>
                    <a:pt x="15480" y="5039"/>
                    <a:pt x="14759" y="5039"/>
                    <a:pt x="14939" y="4320"/>
                  </a:cubicBezTo>
                  <a:close/>
                  <a:moveTo>
                    <a:pt x="8459" y="13859"/>
                  </a:moveTo>
                  <a:cubicBezTo>
                    <a:pt x="8280" y="14039"/>
                    <a:pt x="8100" y="14579"/>
                    <a:pt x="7919" y="15120"/>
                  </a:cubicBezTo>
                  <a:cubicBezTo>
                    <a:pt x="7740" y="15479"/>
                    <a:pt x="7560" y="15659"/>
                    <a:pt x="7379" y="15839"/>
                  </a:cubicBezTo>
                  <a:cubicBezTo>
                    <a:pt x="7020" y="16019"/>
                    <a:pt x="7020" y="16380"/>
                    <a:pt x="7020" y="16380"/>
                  </a:cubicBezTo>
                  <a:cubicBezTo>
                    <a:pt x="6840" y="17099"/>
                    <a:pt x="6840" y="17099"/>
                    <a:pt x="6840" y="17099"/>
                  </a:cubicBezTo>
                  <a:cubicBezTo>
                    <a:pt x="6840" y="17099"/>
                    <a:pt x="7020" y="17819"/>
                    <a:pt x="7199" y="17999"/>
                  </a:cubicBezTo>
                  <a:cubicBezTo>
                    <a:pt x="7199" y="18359"/>
                    <a:pt x="6660" y="19800"/>
                    <a:pt x="6660" y="19800"/>
                  </a:cubicBezTo>
                  <a:cubicBezTo>
                    <a:pt x="6119" y="19619"/>
                    <a:pt x="5939" y="19080"/>
                    <a:pt x="5760" y="18719"/>
                  </a:cubicBezTo>
                  <a:cubicBezTo>
                    <a:pt x="5760" y="18359"/>
                    <a:pt x="5400" y="18179"/>
                    <a:pt x="5579" y="17819"/>
                  </a:cubicBezTo>
                  <a:cubicBezTo>
                    <a:pt x="5579" y="17280"/>
                    <a:pt x="5219" y="17099"/>
                    <a:pt x="5040" y="16920"/>
                  </a:cubicBezTo>
                  <a:cubicBezTo>
                    <a:pt x="4859" y="16560"/>
                    <a:pt x="4679" y="16199"/>
                    <a:pt x="4679" y="16019"/>
                  </a:cubicBezTo>
                  <a:cubicBezTo>
                    <a:pt x="4679" y="15839"/>
                    <a:pt x="4140" y="15479"/>
                    <a:pt x="4140" y="15479"/>
                  </a:cubicBezTo>
                  <a:cubicBezTo>
                    <a:pt x="4140" y="15479"/>
                    <a:pt x="3240" y="14940"/>
                    <a:pt x="3059" y="14759"/>
                  </a:cubicBezTo>
                  <a:cubicBezTo>
                    <a:pt x="2880" y="14579"/>
                    <a:pt x="2700" y="13859"/>
                    <a:pt x="2700" y="13499"/>
                  </a:cubicBezTo>
                  <a:cubicBezTo>
                    <a:pt x="2700" y="13139"/>
                    <a:pt x="2880" y="12239"/>
                    <a:pt x="2880" y="12239"/>
                  </a:cubicBezTo>
                  <a:cubicBezTo>
                    <a:pt x="2880" y="12239"/>
                    <a:pt x="3240" y="11879"/>
                    <a:pt x="3059" y="11700"/>
                  </a:cubicBezTo>
                  <a:cubicBezTo>
                    <a:pt x="2700" y="11519"/>
                    <a:pt x="2700" y="10800"/>
                    <a:pt x="2700" y="10800"/>
                  </a:cubicBezTo>
                  <a:cubicBezTo>
                    <a:pt x="2339" y="10439"/>
                    <a:pt x="2339" y="10439"/>
                    <a:pt x="2339" y="10439"/>
                  </a:cubicBezTo>
                  <a:cubicBezTo>
                    <a:pt x="2339" y="10439"/>
                    <a:pt x="1980" y="9900"/>
                    <a:pt x="1800" y="9720"/>
                  </a:cubicBezTo>
                  <a:cubicBezTo>
                    <a:pt x="1800" y="9359"/>
                    <a:pt x="1800" y="9179"/>
                    <a:pt x="1980" y="8999"/>
                  </a:cubicBezTo>
                  <a:cubicBezTo>
                    <a:pt x="1980" y="8820"/>
                    <a:pt x="1800" y="8280"/>
                    <a:pt x="1800" y="8099"/>
                  </a:cubicBezTo>
                  <a:cubicBezTo>
                    <a:pt x="3599" y="3599"/>
                    <a:pt x="6660" y="2699"/>
                    <a:pt x="6660" y="2699"/>
                  </a:cubicBezTo>
                  <a:cubicBezTo>
                    <a:pt x="6840" y="3599"/>
                    <a:pt x="6840" y="3599"/>
                    <a:pt x="6840" y="3599"/>
                  </a:cubicBezTo>
                  <a:cubicBezTo>
                    <a:pt x="6840" y="3599"/>
                    <a:pt x="6300" y="3779"/>
                    <a:pt x="6119" y="3779"/>
                  </a:cubicBezTo>
                  <a:cubicBezTo>
                    <a:pt x="5760" y="3599"/>
                    <a:pt x="5579" y="3599"/>
                    <a:pt x="5579" y="3599"/>
                  </a:cubicBezTo>
                  <a:cubicBezTo>
                    <a:pt x="5219" y="4140"/>
                    <a:pt x="5219" y="4140"/>
                    <a:pt x="5219" y="4140"/>
                  </a:cubicBezTo>
                  <a:cubicBezTo>
                    <a:pt x="5219" y="4140"/>
                    <a:pt x="5040" y="4499"/>
                    <a:pt x="5040" y="4679"/>
                  </a:cubicBezTo>
                  <a:cubicBezTo>
                    <a:pt x="5040" y="4859"/>
                    <a:pt x="5219" y="5219"/>
                    <a:pt x="5219" y="5219"/>
                  </a:cubicBezTo>
                  <a:cubicBezTo>
                    <a:pt x="5219" y="5219"/>
                    <a:pt x="5760" y="5219"/>
                    <a:pt x="5760" y="5039"/>
                  </a:cubicBezTo>
                  <a:cubicBezTo>
                    <a:pt x="5760" y="4859"/>
                    <a:pt x="5760" y="4679"/>
                    <a:pt x="5760" y="4679"/>
                  </a:cubicBezTo>
                  <a:cubicBezTo>
                    <a:pt x="5579" y="4320"/>
                    <a:pt x="5579" y="4320"/>
                    <a:pt x="5579" y="4320"/>
                  </a:cubicBezTo>
                  <a:cubicBezTo>
                    <a:pt x="5579" y="4320"/>
                    <a:pt x="6119" y="4140"/>
                    <a:pt x="7199" y="4320"/>
                  </a:cubicBezTo>
                  <a:cubicBezTo>
                    <a:pt x="8459" y="4320"/>
                    <a:pt x="7919" y="5219"/>
                    <a:pt x="8459" y="5399"/>
                  </a:cubicBezTo>
                  <a:cubicBezTo>
                    <a:pt x="8999" y="5580"/>
                    <a:pt x="8100" y="6299"/>
                    <a:pt x="7919" y="6659"/>
                  </a:cubicBezTo>
                  <a:cubicBezTo>
                    <a:pt x="7740" y="7019"/>
                    <a:pt x="7379" y="6119"/>
                    <a:pt x="7379" y="6119"/>
                  </a:cubicBezTo>
                  <a:cubicBezTo>
                    <a:pt x="7379" y="6119"/>
                    <a:pt x="7740" y="5759"/>
                    <a:pt x="7199" y="5759"/>
                  </a:cubicBezTo>
                  <a:cubicBezTo>
                    <a:pt x="6660" y="5580"/>
                    <a:pt x="6300" y="6480"/>
                    <a:pt x="6660" y="6480"/>
                  </a:cubicBezTo>
                  <a:cubicBezTo>
                    <a:pt x="6840" y="6480"/>
                    <a:pt x="7199" y="6839"/>
                    <a:pt x="7020" y="7019"/>
                  </a:cubicBezTo>
                  <a:cubicBezTo>
                    <a:pt x="7020" y="7199"/>
                    <a:pt x="7020" y="7199"/>
                    <a:pt x="6840" y="7739"/>
                  </a:cubicBezTo>
                  <a:cubicBezTo>
                    <a:pt x="6479" y="8280"/>
                    <a:pt x="6119" y="8640"/>
                    <a:pt x="6119" y="8640"/>
                  </a:cubicBezTo>
                  <a:cubicBezTo>
                    <a:pt x="6119" y="8640"/>
                    <a:pt x="5760" y="8460"/>
                    <a:pt x="5939" y="8820"/>
                  </a:cubicBezTo>
                  <a:cubicBezTo>
                    <a:pt x="6119" y="9179"/>
                    <a:pt x="5939" y="9720"/>
                    <a:pt x="5939" y="9900"/>
                  </a:cubicBezTo>
                  <a:cubicBezTo>
                    <a:pt x="5939" y="10260"/>
                    <a:pt x="5219" y="9720"/>
                    <a:pt x="5219" y="9179"/>
                  </a:cubicBezTo>
                  <a:cubicBezTo>
                    <a:pt x="5040" y="8640"/>
                    <a:pt x="4499" y="9179"/>
                    <a:pt x="4319" y="9179"/>
                  </a:cubicBezTo>
                  <a:cubicBezTo>
                    <a:pt x="4140" y="9179"/>
                    <a:pt x="3780" y="8999"/>
                    <a:pt x="3780" y="8820"/>
                  </a:cubicBezTo>
                  <a:cubicBezTo>
                    <a:pt x="3599" y="8640"/>
                    <a:pt x="2700" y="9359"/>
                    <a:pt x="2520" y="9359"/>
                  </a:cubicBezTo>
                  <a:cubicBezTo>
                    <a:pt x="2339" y="9540"/>
                    <a:pt x="2339" y="9900"/>
                    <a:pt x="2700" y="9720"/>
                  </a:cubicBezTo>
                  <a:cubicBezTo>
                    <a:pt x="3059" y="9540"/>
                    <a:pt x="3420" y="9720"/>
                    <a:pt x="3420" y="10079"/>
                  </a:cubicBezTo>
                  <a:cubicBezTo>
                    <a:pt x="3240" y="10439"/>
                    <a:pt x="2880" y="10260"/>
                    <a:pt x="2880" y="10439"/>
                  </a:cubicBezTo>
                  <a:cubicBezTo>
                    <a:pt x="3059" y="10800"/>
                    <a:pt x="3420" y="10980"/>
                    <a:pt x="3420" y="11339"/>
                  </a:cubicBezTo>
                  <a:cubicBezTo>
                    <a:pt x="3599" y="11700"/>
                    <a:pt x="4499" y="11339"/>
                    <a:pt x="4859" y="11160"/>
                  </a:cubicBezTo>
                  <a:cubicBezTo>
                    <a:pt x="5040" y="11160"/>
                    <a:pt x="5939" y="10980"/>
                    <a:pt x="5939" y="11339"/>
                  </a:cubicBezTo>
                  <a:cubicBezTo>
                    <a:pt x="6119" y="11700"/>
                    <a:pt x="7020" y="11879"/>
                    <a:pt x="7379" y="11879"/>
                  </a:cubicBezTo>
                  <a:cubicBezTo>
                    <a:pt x="7740" y="12059"/>
                    <a:pt x="8280" y="12059"/>
                    <a:pt x="8819" y="12420"/>
                  </a:cubicBezTo>
                  <a:cubicBezTo>
                    <a:pt x="9179" y="12960"/>
                    <a:pt x="8459" y="13679"/>
                    <a:pt x="8459" y="13859"/>
                  </a:cubicBezTo>
                  <a:close/>
                  <a:moveTo>
                    <a:pt x="10619" y="2519"/>
                  </a:moveTo>
                  <a:cubicBezTo>
                    <a:pt x="10439" y="3059"/>
                    <a:pt x="9719" y="3599"/>
                    <a:pt x="9900" y="3779"/>
                  </a:cubicBezTo>
                  <a:cubicBezTo>
                    <a:pt x="9900" y="3959"/>
                    <a:pt x="9900" y="4859"/>
                    <a:pt x="9179" y="4140"/>
                  </a:cubicBezTo>
                  <a:cubicBezTo>
                    <a:pt x="8459" y="3419"/>
                    <a:pt x="7740" y="3239"/>
                    <a:pt x="7919" y="2699"/>
                  </a:cubicBezTo>
                  <a:cubicBezTo>
                    <a:pt x="7919" y="2519"/>
                    <a:pt x="8639" y="2519"/>
                    <a:pt x="8639" y="2339"/>
                  </a:cubicBezTo>
                  <a:cubicBezTo>
                    <a:pt x="9539" y="1259"/>
                    <a:pt x="11159" y="1439"/>
                    <a:pt x="11339" y="1799"/>
                  </a:cubicBezTo>
                  <a:cubicBezTo>
                    <a:pt x="10979" y="2159"/>
                    <a:pt x="10619" y="1979"/>
                    <a:pt x="10619" y="2519"/>
                  </a:cubicBezTo>
                  <a:close/>
                  <a:moveTo>
                    <a:pt x="19259" y="11160"/>
                  </a:moveTo>
                  <a:cubicBezTo>
                    <a:pt x="19259" y="11160"/>
                    <a:pt x="19619" y="11700"/>
                    <a:pt x="20160" y="11700"/>
                  </a:cubicBezTo>
                  <a:cubicBezTo>
                    <a:pt x="19800" y="15659"/>
                    <a:pt x="16559" y="18359"/>
                    <a:pt x="16559" y="18359"/>
                  </a:cubicBezTo>
                  <a:cubicBezTo>
                    <a:pt x="16019" y="17819"/>
                    <a:pt x="16199" y="17280"/>
                    <a:pt x="16199" y="17280"/>
                  </a:cubicBezTo>
                  <a:cubicBezTo>
                    <a:pt x="16379" y="16560"/>
                    <a:pt x="16379" y="16560"/>
                    <a:pt x="16379" y="16560"/>
                  </a:cubicBezTo>
                  <a:cubicBezTo>
                    <a:pt x="16379" y="15300"/>
                    <a:pt x="16379" y="15300"/>
                    <a:pt x="16379" y="15300"/>
                  </a:cubicBezTo>
                  <a:cubicBezTo>
                    <a:pt x="16379" y="15300"/>
                    <a:pt x="16379" y="13859"/>
                    <a:pt x="15120" y="14579"/>
                  </a:cubicBezTo>
                  <a:cubicBezTo>
                    <a:pt x="13859" y="14940"/>
                    <a:pt x="14399" y="14940"/>
                    <a:pt x="12959" y="14940"/>
                  </a:cubicBezTo>
                  <a:cubicBezTo>
                    <a:pt x="11519" y="15120"/>
                    <a:pt x="11879" y="12059"/>
                    <a:pt x="11879" y="12059"/>
                  </a:cubicBezTo>
                  <a:cubicBezTo>
                    <a:pt x="11879" y="7739"/>
                    <a:pt x="15120" y="10980"/>
                    <a:pt x="15120" y="10980"/>
                  </a:cubicBezTo>
                  <a:cubicBezTo>
                    <a:pt x="17099" y="12420"/>
                    <a:pt x="17459" y="10079"/>
                    <a:pt x="17459" y="10079"/>
                  </a:cubicBezTo>
                  <a:cubicBezTo>
                    <a:pt x="18719" y="9540"/>
                    <a:pt x="18719" y="9540"/>
                    <a:pt x="18719" y="9540"/>
                  </a:cubicBezTo>
                  <a:cubicBezTo>
                    <a:pt x="18899" y="8820"/>
                    <a:pt x="18899" y="8820"/>
                    <a:pt x="18899" y="8820"/>
                  </a:cubicBezTo>
                  <a:cubicBezTo>
                    <a:pt x="18719" y="7919"/>
                    <a:pt x="18719" y="7919"/>
                    <a:pt x="18719" y="7919"/>
                  </a:cubicBezTo>
                  <a:cubicBezTo>
                    <a:pt x="16740" y="7019"/>
                    <a:pt x="16740" y="7019"/>
                    <a:pt x="16740" y="7019"/>
                  </a:cubicBezTo>
                  <a:cubicBezTo>
                    <a:pt x="16740" y="7019"/>
                    <a:pt x="16379" y="7739"/>
                    <a:pt x="16919" y="8640"/>
                  </a:cubicBezTo>
                  <a:cubicBezTo>
                    <a:pt x="16919" y="8640"/>
                    <a:pt x="16740" y="9540"/>
                    <a:pt x="16379" y="9359"/>
                  </a:cubicBezTo>
                  <a:cubicBezTo>
                    <a:pt x="15120" y="8640"/>
                    <a:pt x="15120" y="8640"/>
                    <a:pt x="15120" y="8640"/>
                  </a:cubicBezTo>
                  <a:cubicBezTo>
                    <a:pt x="15120" y="8640"/>
                    <a:pt x="14759" y="8460"/>
                    <a:pt x="14219" y="8820"/>
                  </a:cubicBezTo>
                  <a:cubicBezTo>
                    <a:pt x="13499" y="9359"/>
                    <a:pt x="12419" y="8820"/>
                    <a:pt x="12419" y="8820"/>
                  </a:cubicBezTo>
                  <a:cubicBezTo>
                    <a:pt x="12419" y="8820"/>
                    <a:pt x="12419" y="8280"/>
                    <a:pt x="13139" y="7919"/>
                  </a:cubicBezTo>
                  <a:cubicBezTo>
                    <a:pt x="13679" y="7560"/>
                    <a:pt x="13679" y="7560"/>
                    <a:pt x="13679" y="7560"/>
                  </a:cubicBezTo>
                  <a:cubicBezTo>
                    <a:pt x="13679" y="7560"/>
                    <a:pt x="13499" y="6839"/>
                    <a:pt x="13679" y="6299"/>
                  </a:cubicBezTo>
                  <a:cubicBezTo>
                    <a:pt x="13859" y="5759"/>
                    <a:pt x="14039" y="6299"/>
                    <a:pt x="14579" y="5939"/>
                  </a:cubicBezTo>
                  <a:cubicBezTo>
                    <a:pt x="15120" y="5580"/>
                    <a:pt x="15480" y="6659"/>
                    <a:pt x="16199" y="6480"/>
                  </a:cubicBezTo>
                  <a:cubicBezTo>
                    <a:pt x="16919" y="6480"/>
                    <a:pt x="16559" y="6299"/>
                    <a:pt x="17099" y="5939"/>
                  </a:cubicBezTo>
                  <a:cubicBezTo>
                    <a:pt x="17639" y="5759"/>
                    <a:pt x="17999" y="6480"/>
                    <a:pt x="17999" y="6480"/>
                  </a:cubicBezTo>
                  <a:cubicBezTo>
                    <a:pt x="19079" y="6659"/>
                    <a:pt x="19079" y="6659"/>
                    <a:pt x="19079" y="6659"/>
                  </a:cubicBezTo>
                  <a:cubicBezTo>
                    <a:pt x="19079" y="6659"/>
                    <a:pt x="18899" y="5399"/>
                    <a:pt x="18899" y="5759"/>
                  </a:cubicBezTo>
                  <a:cubicBezTo>
                    <a:pt x="19619" y="6839"/>
                    <a:pt x="20519" y="9900"/>
                    <a:pt x="20160" y="10439"/>
                  </a:cubicBezTo>
                  <a:cubicBezTo>
                    <a:pt x="19980" y="10260"/>
                    <a:pt x="19800" y="10260"/>
                    <a:pt x="19800" y="10260"/>
                  </a:cubicBezTo>
                  <a:cubicBezTo>
                    <a:pt x="18539" y="10260"/>
                    <a:pt x="18539" y="10260"/>
                    <a:pt x="18539" y="10260"/>
                  </a:cubicBezTo>
                  <a:lnTo>
                    <a:pt x="19259" y="1116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5613" name="AutoShape 13"/>
            <p:cNvSpPr/>
            <p:nvPr/>
          </p:nvSpPr>
          <p:spPr bwMode="auto">
            <a:xfrm>
              <a:off x="3080147" y="2532646"/>
              <a:ext cx="727472" cy="1356541"/>
            </a:xfrm>
            <a:custGeom>
              <a:avLst/>
              <a:gdLst>
                <a:gd name="T0" fmla="*/ 969914 w 20023"/>
                <a:gd name="T1" fmla="*/ 1808163 h 21600"/>
                <a:gd name="T2" fmla="*/ 969914 w 20023"/>
                <a:gd name="T3" fmla="*/ 1808163 h 21600"/>
                <a:gd name="T4" fmla="*/ 969914 w 20023"/>
                <a:gd name="T5" fmla="*/ 1808163 h 21600"/>
                <a:gd name="T6" fmla="*/ 969914 w 20023"/>
                <a:gd name="T7" fmla="*/ 18081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023" h="21600">
                  <a:moveTo>
                    <a:pt x="20022" y="16855"/>
                  </a:moveTo>
                  <a:cubicBezTo>
                    <a:pt x="4795" y="21600"/>
                    <a:pt x="4795" y="21600"/>
                    <a:pt x="4795" y="21600"/>
                  </a:cubicBezTo>
                  <a:cubicBezTo>
                    <a:pt x="-1469" y="14857"/>
                    <a:pt x="-1577" y="6804"/>
                    <a:pt x="4363" y="0"/>
                  </a:cubicBezTo>
                  <a:cubicBezTo>
                    <a:pt x="19807" y="4494"/>
                    <a:pt x="19807" y="4494"/>
                    <a:pt x="19807" y="4494"/>
                  </a:cubicBezTo>
                  <a:cubicBezTo>
                    <a:pt x="18187" y="6305"/>
                    <a:pt x="17323" y="8365"/>
                    <a:pt x="17323" y="10550"/>
                  </a:cubicBezTo>
                  <a:cubicBezTo>
                    <a:pt x="17323" y="12860"/>
                    <a:pt x="18295" y="14982"/>
                    <a:pt x="20022" y="168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5614" name="AutoShape 14"/>
            <p:cNvSpPr/>
            <p:nvPr/>
          </p:nvSpPr>
          <p:spPr bwMode="auto">
            <a:xfrm>
              <a:off x="3789164" y="2433794"/>
              <a:ext cx="1525191" cy="1527448"/>
            </a:xfrm>
            <a:custGeom>
              <a:avLst/>
              <a:gdLst>
                <a:gd name="T0" fmla="*/ 2033484 w 19679"/>
                <a:gd name="T1" fmla="*/ 2234713 h 19679"/>
                <a:gd name="T2" fmla="*/ 2033484 w 19679"/>
                <a:gd name="T3" fmla="*/ 2234713 h 19679"/>
                <a:gd name="T4" fmla="*/ 2033484 w 19679"/>
                <a:gd name="T5" fmla="*/ 2234713 h 19679"/>
                <a:gd name="T6" fmla="*/ 2033484 w 19679"/>
                <a:gd name="T7" fmla="*/ 2234713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5615" name="AutoShape 15"/>
            <p:cNvSpPr/>
            <p:nvPr/>
          </p:nvSpPr>
          <p:spPr bwMode="auto">
            <a:xfrm>
              <a:off x="3259931" y="3110873"/>
              <a:ext cx="267891" cy="223311"/>
            </a:xfrm>
            <a:custGeom>
              <a:avLst/>
              <a:gdLst>
                <a:gd name="T0" fmla="*/ 357188 w 21600"/>
                <a:gd name="T1" fmla="*/ 297657 h 21600"/>
                <a:gd name="T2" fmla="*/ 357188 w 21600"/>
                <a:gd name="T3" fmla="*/ 297657 h 21600"/>
                <a:gd name="T4" fmla="*/ 357188 w 21600"/>
                <a:gd name="T5" fmla="*/ 297657 h 21600"/>
                <a:gd name="T6" fmla="*/ 357188 w 21600"/>
                <a:gd name="T7" fmla="*/ 29765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0263" y="3222"/>
                  </a:moveTo>
                  <a:cubicBezTo>
                    <a:pt x="20632" y="3222"/>
                    <a:pt x="20946" y="3384"/>
                    <a:pt x="21208" y="3713"/>
                  </a:cubicBezTo>
                  <a:cubicBezTo>
                    <a:pt x="21470" y="4042"/>
                    <a:pt x="21600" y="4427"/>
                    <a:pt x="21600" y="4865"/>
                  </a:cubicBezTo>
                  <a:lnTo>
                    <a:pt x="21600" y="19984"/>
                  </a:lnTo>
                  <a:cubicBezTo>
                    <a:pt x="21600" y="20421"/>
                    <a:pt x="21470" y="20803"/>
                    <a:pt x="21208" y="21121"/>
                  </a:cubicBezTo>
                  <a:cubicBezTo>
                    <a:pt x="20946" y="21441"/>
                    <a:pt x="20632" y="21599"/>
                    <a:pt x="20263" y="21599"/>
                  </a:cubicBezTo>
                  <a:lnTo>
                    <a:pt x="1348" y="21599"/>
                  </a:lnTo>
                  <a:cubicBezTo>
                    <a:pt x="981" y="21599"/>
                    <a:pt x="663" y="21441"/>
                    <a:pt x="399" y="21121"/>
                  </a:cubicBezTo>
                  <a:cubicBezTo>
                    <a:pt x="134" y="20803"/>
                    <a:pt x="0" y="20421"/>
                    <a:pt x="0" y="19984"/>
                  </a:cubicBezTo>
                  <a:lnTo>
                    <a:pt x="0" y="4865"/>
                  </a:lnTo>
                  <a:cubicBezTo>
                    <a:pt x="0" y="4427"/>
                    <a:pt x="134" y="4042"/>
                    <a:pt x="399" y="3713"/>
                  </a:cubicBezTo>
                  <a:cubicBezTo>
                    <a:pt x="663" y="3384"/>
                    <a:pt x="981" y="3222"/>
                    <a:pt x="1348" y="3222"/>
                  </a:cubicBezTo>
                  <a:lnTo>
                    <a:pt x="5638" y="3222"/>
                  </a:lnTo>
                  <a:lnTo>
                    <a:pt x="6318" y="1460"/>
                  </a:lnTo>
                  <a:cubicBezTo>
                    <a:pt x="6458" y="1057"/>
                    <a:pt x="6717" y="713"/>
                    <a:pt x="7089" y="425"/>
                  </a:cubicBezTo>
                  <a:cubicBezTo>
                    <a:pt x="7466" y="143"/>
                    <a:pt x="7838" y="0"/>
                    <a:pt x="8203" y="0"/>
                  </a:cubicBezTo>
                  <a:lnTo>
                    <a:pt x="13396" y="0"/>
                  </a:lnTo>
                  <a:cubicBezTo>
                    <a:pt x="13763" y="0"/>
                    <a:pt x="14135" y="143"/>
                    <a:pt x="14510" y="425"/>
                  </a:cubicBezTo>
                  <a:cubicBezTo>
                    <a:pt x="14884" y="713"/>
                    <a:pt x="15146" y="1057"/>
                    <a:pt x="15293" y="1460"/>
                  </a:cubicBezTo>
                  <a:lnTo>
                    <a:pt x="15961" y="3222"/>
                  </a:lnTo>
                  <a:lnTo>
                    <a:pt x="20263" y="3222"/>
                  </a:lnTo>
                  <a:close/>
                  <a:moveTo>
                    <a:pt x="10806" y="19185"/>
                  </a:moveTo>
                  <a:cubicBezTo>
                    <a:pt x="11572" y="19185"/>
                    <a:pt x="12299" y="19002"/>
                    <a:pt x="12987" y="18650"/>
                  </a:cubicBezTo>
                  <a:cubicBezTo>
                    <a:pt x="13672" y="18294"/>
                    <a:pt x="14270" y="17810"/>
                    <a:pt x="14774" y="17196"/>
                  </a:cubicBezTo>
                  <a:cubicBezTo>
                    <a:pt x="15278" y="16582"/>
                    <a:pt x="15677" y="15862"/>
                    <a:pt x="15974" y="15048"/>
                  </a:cubicBezTo>
                  <a:cubicBezTo>
                    <a:pt x="16270" y="14234"/>
                    <a:pt x="16419" y="13356"/>
                    <a:pt x="16419" y="12421"/>
                  </a:cubicBezTo>
                  <a:cubicBezTo>
                    <a:pt x="16419" y="11499"/>
                    <a:pt x="16270" y="10623"/>
                    <a:pt x="15974" y="9795"/>
                  </a:cubicBezTo>
                  <a:cubicBezTo>
                    <a:pt x="15677" y="8966"/>
                    <a:pt x="15278" y="8249"/>
                    <a:pt x="14774" y="7644"/>
                  </a:cubicBezTo>
                  <a:cubicBezTo>
                    <a:pt x="14270" y="7036"/>
                    <a:pt x="13672" y="6557"/>
                    <a:pt x="12987" y="6199"/>
                  </a:cubicBezTo>
                  <a:cubicBezTo>
                    <a:pt x="12299" y="5843"/>
                    <a:pt x="11572" y="5667"/>
                    <a:pt x="10806" y="5667"/>
                  </a:cubicBezTo>
                  <a:cubicBezTo>
                    <a:pt x="10039" y="5667"/>
                    <a:pt x="9312" y="5846"/>
                    <a:pt x="8619" y="6199"/>
                  </a:cubicBezTo>
                  <a:cubicBezTo>
                    <a:pt x="7929" y="6557"/>
                    <a:pt x="7332" y="7036"/>
                    <a:pt x="6827" y="7644"/>
                  </a:cubicBezTo>
                  <a:cubicBezTo>
                    <a:pt x="6323" y="8249"/>
                    <a:pt x="5922" y="8963"/>
                    <a:pt x="5625" y="9789"/>
                  </a:cubicBezTo>
                  <a:cubicBezTo>
                    <a:pt x="5329" y="10612"/>
                    <a:pt x="5180" y="11490"/>
                    <a:pt x="5180" y="12421"/>
                  </a:cubicBezTo>
                  <a:cubicBezTo>
                    <a:pt x="5180" y="13356"/>
                    <a:pt x="5329" y="14234"/>
                    <a:pt x="5625" y="15048"/>
                  </a:cubicBezTo>
                  <a:cubicBezTo>
                    <a:pt x="5922" y="15862"/>
                    <a:pt x="6323" y="16582"/>
                    <a:pt x="6827" y="17196"/>
                  </a:cubicBezTo>
                  <a:cubicBezTo>
                    <a:pt x="7332" y="17810"/>
                    <a:pt x="7929" y="18294"/>
                    <a:pt x="8619" y="18650"/>
                  </a:cubicBezTo>
                  <a:cubicBezTo>
                    <a:pt x="9312" y="19005"/>
                    <a:pt x="10039" y="19185"/>
                    <a:pt x="10806" y="19185"/>
                  </a:cubicBezTo>
                  <a:moveTo>
                    <a:pt x="10806" y="7832"/>
                  </a:moveTo>
                  <a:cubicBezTo>
                    <a:pt x="11337" y="7832"/>
                    <a:pt x="11834" y="7953"/>
                    <a:pt x="12294" y="8191"/>
                  </a:cubicBezTo>
                  <a:cubicBezTo>
                    <a:pt x="12754" y="8432"/>
                    <a:pt x="13158" y="8755"/>
                    <a:pt x="13501" y="9169"/>
                  </a:cubicBezTo>
                  <a:cubicBezTo>
                    <a:pt x="13846" y="9583"/>
                    <a:pt x="14118" y="10068"/>
                    <a:pt x="14316" y="10623"/>
                  </a:cubicBezTo>
                  <a:cubicBezTo>
                    <a:pt x="14515" y="11184"/>
                    <a:pt x="14615" y="11781"/>
                    <a:pt x="14615" y="12421"/>
                  </a:cubicBezTo>
                  <a:cubicBezTo>
                    <a:pt x="14615" y="13056"/>
                    <a:pt x="14515" y="13649"/>
                    <a:pt x="14316" y="14205"/>
                  </a:cubicBezTo>
                  <a:cubicBezTo>
                    <a:pt x="14118" y="14757"/>
                    <a:pt x="13846" y="15245"/>
                    <a:pt x="13501" y="15668"/>
                  </a:cubicBezTo>
                  <a:cubicBezTo>
                    <a:pt x="13158" y="16091"/>
                    <a:pt x="12752" y="16420"/>
                    <a:pt x="12289" y="16661"/>
                  </a:cubicBezTo>
                  <a:cubicBezTo>
                    <a:pt x="11824" y="16899"/>
                    <a:pt x="11330" y="17016"/>
                    <a:pt x="10806" y="17016"/>
                  </a:cubicBezTo>
                  <a:cubicBezTo>
                    <a:pt x="10274" y="17016"/>
                    <a:pt x="9777" y="16899"/>
                    <a:pt x="9312" y="16661"/>
                  </a:cubicBezTo>
                  <a:cubicBezTo>
                    <a:pt x="8847" y="16420"/>
                    <a:pt x="8443" y="16091"/>
                    <a:pt x="8100" y="15668"/>
                  </a:cubicBezTo>
                  <a:cubicBezTo>
                    <a:pt x="7755" y="15245"/>
                    <a:pt x="7483" y="14754"/>
                    <a:pt x="7285" y="14199"/>
                  </a:cubicBezTo>
                  <a:cubicBezTo>
                    <a:pt x="7084" y="13641"/>
                    <a:pt x="6984" y="13044"/>
                    <a:pt x="6984" y="12421"/>
                  </a:cubicBezTo>
                  <a:cubicBezTo>
                    <a:pt x="6984" y="11781"/>
                    <a:pt x="7084" y="11184"/>
                    <a:pt x="7285" y="10623"/>
                  </a:cubicBezTo>
                  <a:cubicBezTo>
                    <a:pt x="7483" y="10068"/>
                    <a:pt x="7755" y="9583"/>
                    <a:pt x="8100" y="9169"/>
                  </a:cubicBezTo>
                  <a:cubicBezTo>
                    <a:pt x="8443" y="8755"/>
                    <a:pt x="8847" y="8431"/>
                    <a:pt x="9312" y="8191"/>
                  </a:cubicBezTo>
                  <a:cubicBezTo>
                    <a:pt x="9777" y="7953"/>
                    <a:pt x="10274" y="7832"/>
                    <a:pt x="10806" y="783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4288" tIns="14288" rIns="14288" bIns="14288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5616" name="AutoShape 16"/>
            <p:cNvSpPr/>
            <p:nvPr/>
          </p:nvSpPr>
          <p:spPr bwMode="auto">
            <a:xfrm>
              <a:off x="5032177" y="2119371"/>
              <a:ext cx="267891" cy="223311"/>
            </a:xfrm>
            <a:custGeom>
              <a:avLst/>
              <a:gdLst>
                <a:gd name="T0" fmla="*/ 357188 w 21600"/>
                <a:gd name="T1" fmla="*/ 297642 h 21579"/>
                <a:gd name="T2" fmla="*/ 357188 w 21600"/>
                <a:gd name="T3" fmla="*/ 297642 h 21579"/>
                <a:gd name="T4" fmla="*/ 357188 w 21600"/>
                <a:gd name="T5" fmla="*/ 297642 h 21579"/>
                <a:gd name="T6" fmla="*/ 357188 w 21600"/>
                <a:gd name="T7" fmla="*/ 297642 h 215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79">
                  <a:moveTo>
                    <a:pt x="21600" y="9391"/>
                  </a:moveTo>
                  <a:cubicBezTo>
                    <a:pt x="21600" y="9887"/>
                    <a:pt x="21472" y="10321"/>
                    <a:pt x="21218" y="10697"/>
                  </a:cubicBezTo>
                  <a:cubicBezTo>
                    <a:pt x="20963" y="11072"/>
                    <a:pt x="20647" y="11313"/>
                    <a:pt x="20263" y="11427"/>
                  </a:cubicBezTo>
                  <a:lnTo>
                    <a:pt x="20263" y="16610"/>
                  </a:lnTo>
                  <a:cubicBezTo>
                    <a:pt x="20263" y="17200"/>
                    <a:pt x="20087" y="17708"/>
                    <a:pt x="19729" y="18128"/>
                  </a:cubicBezTo>
                  <a:cubicBezTo>
                    <a:pt x="19374" y="18550"/>
                    <a:pt x="18951" y="18758"/>
                    <a:pt x="18459" y="18758"/>
                  </a:cubicBezTo>
                  <a:cubicBezTo>
                    <a:pt x="17927" y="18122"/>
                    <a:pt x="17286" y="17505"/>
                    <a:pt x="16537" y="16904"/>
                  </a:cubicBezTo>
                  <a:cubicBezTo>
                    <a:pt x="15785" y="16305"/>
                    <a:pt x="14980" y="15756"/>
                    <a:pt x="14116" y="15254"/>
                  </a:cubicBezTo>
                  <a:cubicBezTo>
                    <a:pt x="13254" y="14755"/>
                    <a:pt x="12363" y="14324"/>
                    <a:pt x="11449" y="13969"/>
                  </a:cubicBezTo>
                  <a:cubicBezTo>
                    <a:pt x="10536" y="13614"/>
                    <a:pt x="9648" y="13379"/>
                    <a:pt x="8788" y="13267"/>
                  </a:cubicBezTo>
                  <a:cubicBezTo>
                    <a:pt x="8453" y="13379"/>
                    <a:pt x="8179" y="13564"/>
                    <a:pt x="7968" y="13828"/>
                  </a:cubicBezTo>
                  <a:cubicBezTo>
                    <a:pt x="7758" y="14092"/>
                    <a:pt x="7613" y="14386"/>
                    <a:pt x="7535" y="14706"/>
                  </a:cubicBezTo>
                  <a:cubicBezTo>
                    <a:pt x="7457" y="15028"/>
                    <a:pt x="7449" y="15360"/>
                    <a:pt x="7510" y="15698"/>
                  </a:cubicBezTo>
                  <a:cubicBezTo>
                    <a:pt x="7574" y="16035"/>
                    <a:pt x="7719" y="16340"/>
                    <a:pt x="7946" y="16610"/>
                  </a:cubicBezTo>
                  <a:cubicBezTo>
                    <a:pt x="7750" y="16992"/>
                    <a:pt x="7660" y="17347"/>
                    <a:pt x="7677" y="17673"/>
                  </a:cubicBezTo>
                  <a:cubicBezTo>
                    <a:pt x="7692" y="17993"/>
                    <a:pt x="7772" y="18307"/>
                    <a:pt x="7917" y="18606"/>
                  </a:cubicBezTo>
                  <a:cubicBezTo>
                    <a:pt x="8059" y="18908"/>
                    <a:pt x="8255" y="19193"/>
                    <a:pt x="8497" y="19469"/>
                  </a:cubicBezTo>
                  <a:cubicBezTo>
                    <a:pt x="8737" y="19745"/>
                    <a:pt x="8996" y="20021"/>
                    <a:pt x="9271" y="20291"/>
                  </a:cubicBezTo>
                  <a:cubicBezTo>
                    <a:pt x="9114" y="20696"/>
                    <a:pt x="8842" y="21001"/>
                    <a:pt x="8455" y="21212"/>
                  </a:cubicBezTo>
                  <a:cubicBezTo>
                    <a:pt x="8069" y="21423"/>
                    <a:pt x="7655" y="21541"/>
                    <a:pt x="7212" y="21570"/>
                  </a:cubicBezTo>
                  <a:cubicBezTo>
                    <a:pt x="6771" y="21599"/>
                    <a:pt x="6340" y="21550"/>
                    <a:pt x="5917" y="21423"/>
                  </a:cubicBezTo>
                  <a:cubicBezTo>
                    <a:pt x="5496" y="21294"/>
                    <a:pt x="5163" y="21092"/>
                    <a:pt x="4923" y="20810"/>
                  </a:cubicBezTo>
                  <a:cubicBezTo>
                    <a:pt x="4781" y="20241"/>
                    <a:pt x="4624" y="19657"/>
                    <a:pt x="4453" y="19055"/>
                  </a:cubicBezTo>
                  <a:cubicBezTo>
                    <a:pt x="4281" y="18453"/>
                    <a:pt x="4139" y="17843"/>
                    <a:pt x="4032" y="17224"/>
                  </a:cubicBezTo>
                  <a:cubicBezTo>
                    <a:pt x="3921" y="16599"/>
                    <a:pt x="3868" y="15953"/>
                    <a:pt x="3868" y="15281"/>
                  </a:cubicBezTo>
                  <a:cubicBezTo>
                    <a:pt x="3868" y="14615"/>
                    <a:pt x="3961" y="13905"/>
                    <a:pt x="4149" y="13153"/>
                  </a:cubicBezTo>
                  <a:lnTo>
                    <a:pt x="1804" y="13153"/>
                  </a:lnTo>
                  <a:cubicBezTo>
                    <a:pt x="1312" y="13153"/>
                    <a:pt x="888" y="12945"/>
                    <a:pt x="533" y="12522"/>
                  </a:cubicBezTo>
                  <a:cubicBezTo>
                    <a:pt x="176" y="12100"/>
                    <a:pt x="0" y="11592"/>
                    <a:pt x="0" y="10990"/>
                  </a:cubicBezTo>
                  <a:lnTo>
                    <a:pt x="0" y="7774"/>
                  </a:lnTo>
                  <a:cubicBezTo>
                    <a:pt x="0" y="7184"/>
                    <a:pt x="176" y="6676"/>
                    <a:pt x="526" y="6245"/>
                  </a:cubicBezTo>
                  <a:cubicBezTo>
                    <a:pt x="878" y="5819"/>
                    <a:pt x="1304" y="5605"/>
                    <a:pt x="1804" y="5605"/>
                  </a:cubicBezTo>
                  <a:lnTo>
                    <a:pt x="7652" y="5605"/>
                  </a:lnTo>
                  <a:cubicBezTo>
                    <a:pt x="8551" y="5605"/>
                    <a:pt x="9508" y="5449"/>
                    <a:pt x="10524" y="5135"/>
                  </a:cubicBezTo>
                  <a:cubicBezTo>
                    <a:pt x="11540" y="4821"/>
                    <a:pt x="12536" y="4399"/>
                    <a:pt x="13511" y="3873"/>
                  </a:cubicBezTo>
                  <a:cubicBezTo>
                    <a:pt x="14488" y="3342"/>
                    <a:pt x="15408" y="2744"/>
                    <a:pt x="16272" y="2071"/>
                  </a:cubicBezTo>
                  <a:cubicBezTo>
                    <a:pt x="17134" y="1405"/>
                    <a:pt x="17864" y="713"/>
                    <a:pt x="18459" y="0"/>
                  </a:cubicBezTo>
                  <a:cubicBezTo>
                    <a:pt x="18951" y="0"/>
                    <a:pt x="19374" y="214"/>
                    <a:pt x="19729" y="633"/>
                  </a:cubicBezTo>
                  <a:cubicBezTo>
                    <a:pt x="20087" y="1056"/>
                    <a:pt x="20263" y="1567"/>
                    <a:pt x="20263" y="2165"/>
                  </a:cubicBezTo>
                  <a:lnTo>
                    <a:pt x="20263" y="7334"/>
                  </a:lnTo>
                  <a:cubicBezTo>
                    <a:pt x="20647" y="7445"/>
                    <a:pt x="20963" y="7692"/>
                    <a:pt x="21218" y="8070"/>
                  </a:cubicBezTo>
                  <a:cubicBezTo>
                    <a:pt x="21472" y="8454"/>
                    <a:pt x="21600" y="8895"/>
                    <a:pt x="21600" y="9391"/>
                  </a:cubicBezTo>
                  <a:moveTo>
                    <a:pt x="18459" y="2855"/>
                  </a:moveTo>
                  <a:cubicBezTo>
                    <a:pt x="17864" y="3407"/>
                    <a:pt x="17215" y="3941"/>
                    <a:pt x="16512" y="4451"/>
                  </a:cubicBezTo>
                  <a:cubicBezTo>
                    <a:pt x="15810" y="4962"/>
                    <a:pt x="15065" y="5423"/>
                    <a:pt x="14280" y="5834"/>
                  </a:cubicBezTo>
                  <a:cubicBezTo>
                    <a:pt x="13494" y="6245"/>
                    <a:pt x="12693" y="6609"/>
                    <a:pt x="11878" y="6923"/>
                  </a:cubicBezTo>
                  <a:cubicBezTo>
                    <a:pt x="11060" y="7237"/>
                    <a:pt x="10255" y="7462"/>
                    <a:pt x="9457" y="7603"/>
                  </a:cubicBezTo>
                  <a:lnTo>
                    <a:pt x="9457" y="11172"/>
                  </a:lnTo>
                  <a:cubicBezTo>
                    <a:pt x="10255" y="11325"/>
                    <a:pt x="11060" y="11554"/>
                    <a:pt x="11878" y="11862"/>
                  </a:cubicBezTo>
                  <a:cubicBezTo>
                    <a:pt x="12693" y="12170"/>
                    <a:pt x="13494" y="12537"/>
                    <a:pt x="14280" y="12956"/>
                  </a:cubicBezTo>
                  <a:cubicBezTo>
                    <a:pt x="15065" y="13379"/>
                    <a:pt x="15812" y="13843"/>
                    <a:pt x="16524" y="14347"/>
                  </a:cubicBezTo>
                  <a:cubicBezTo>
                    <a:pt x="17234" y="14855"/>
                    <a:pt x="17881" y="15380"/>
                    <a:pt x="18459" y="15921"/>
                  </a:cubicBezTo>
                  <a:lnTo>
                    <a:pt x="18459" y="285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4288" tIns="14288" rIns="14288" bIns="14288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5617" name="AutoShape 17"/>
            <p:cNvSpPr/>
            <p:nvPr/>
          </p:nvSpPr>
          <p:spPr bwMode="auto">
            <a:xfrm>
              <a:off x="5579864" y="3069188"/>
              <a:ext cx="267891" cy="268569"/>
            </a:xfrm>
            <a:custGeom>
              <a:avLst/>
              <a:gdLst>
                <a:gd name="T0" fmla="*/ 357188 w 21600"/>
                <a:gd name="T1" fmla="*/ 357982 h 21600"/>
                <a:gd name="T2" fmla="*/ 357188 w 21600"/>
                <a:gd name="T3" fmla="*/ 357982 h 21600"/>
                <a:gd name="T4" fmla="*/ 357188 w 21600"/>
                <a:gd name="T5" fmla="*/ 357982 h 21600"/>
                <a:gd name="T6" fmla="*/ 357188 w 21600"/>
                <a:gd name="T7" fmla="*/ 35798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357" y="18801"/>
                  </a:moveTo>
                  <a:cubicBezTo>
                    <a:pt x="21518" y="18965"/>
                    <a:pt x="21599" y="19177"/>
                    <a:pt x="21599" y="19436"/>
                  </a:cubicBezTo>
                  <a:cubicBezTo>
                    <a:pt x="21599" y="19580"/>
                    <a:pt x="21518" y="19775"/>
                    <a:pt x="21357" y="20018"/>
                  </a:cubicBezTo>
                  <a:cubicBezTo>
                    <a:pt x="21193" y="20261"/>
                    <a:pt x="20989" y="20504"/>
                    <a:pt x="20746" y="20741"/>
                  </a:cubicBezTo>
                  <a:cubicBezTo>
                    <a:pt x="20503" y="20978"/>
                    <a:pt x="20260" y="21184"/>
                    <a:pt x="20023" y="21348"/>
                  </a:cubicBezTo>
                  <a:cubicBezTo>
                    <a:pt x="19783" y="21518"/>
                    <a:pt x="19593" y="21599"/>
                    <a:pt x="19447" y="21599"/>
                  </a:cubicBezTo>
                  <a:cubicBezTo>
                    <a:pt x="19189" y="21599"/>
                    <a:pt x="18975" y="21515"/>
                    <a:pt x="18811" y="21343"/>
                  </a:cubicBezTo>
                  <a:lnTo>
                    <a:pt x="13957" y="16502"/>
                  </a:lnTo>
                  <a:cubicBezTo>
                    <a:pt x="13217" y="16980"/>
                    <a:pt x="12428" y="17350"/>
                    <a:pt x="11589" y="17604"/>
                  </a:cubicBezTo>
                  <a:cubicBezTo>
                    <a:pt x="10750" y="17864"/>
                    <a:pt x="9891" y="17991"/>
                    <a:pt x="9007" y="17991"/>
                  </a:cubicBezTo>
                  <a:cubicBezTo>
                    <a:pt x="7769" y="17991"/>
                    <a:pt x="6608" y="17759"/>
                    <a:pt x="5517" y="17290"/>
                  </a:cubicBezTo>
                  <a:cubicBezTo>
                    <a:pt x="4427" y="16822"/>
                    <a:pt x="3469" y="16175"/>
                    <a:pt x="2644" y="15353"/>
                  </a:cubicBezTo>
                  <a:cubicBezTo>
                    <a:pt x="1816" y="14534"/>
                    <a:pt x="1172" y="13580"/>
                    <a:pt x="700" y="12487"/>
                  </a:cubicBezTo>
                  <a:cubicBezTo>
                    <a:pt x="231" y="11400"/>
                    <a:pt x="0" y="10236"/>
                    <a:pt x="0" y="8999"/>
                  </a:cubicBezTo>
                  <a:cubicBezTo>
                    <a:pt x="0" y="7768"/>
                    <a:pt x="231" y="6602"/>
                    <a:pt x="700" y="5515"/>
                  </a:cubicBezTo>
                  <a:cubicBezTo>
                    <a:pt x="1169" y="4422"/>
                    <a:pt x="1816" y="3467"/>
                    <a:pt x="2644" y="2645"/>
                  </a:cubicBezTo>
                  <a:cubicBezTo>
                    <a:pt x="3469" y="1827"/>
                    <a:pt x="4424" y="1180"/>
                    <a:pt x="5512" y="708"/>
                  </a:cubicBezTo>
                  <a:cubicBezTo>
                    <a:pt x="6600" y="237"/>
                    <a:pt x="7764" y="0"/>
                    <a:pt x="9007" y="0"/>
                  </a:cubicBezTo>
                  <a:cubicBezTo>
                    <a:pt x="10244" y="0"/>
                    <a:pt x="11403" y="237"/>
                    <a:pt x="12488" y="708"/>
                  </a:cubicBezTo>
                  <a:cubicBezTo>
                    <a:pt x="13573" y="1180"/>
                    <a:pt x="14530" y="1827"/>
                    <a:pt x="15358" y="2645"/>
                  </a:cubicBezTo>
                  <a:cubicBezTo>
                    <a:pt x="16183" y="3467"/>
                    <a:pt x="16830" y="4422"/>
                    <a:pt x="17299" y="5515"/>
                  </a:cubicBezTo>
                  <a:cubicBezTo>
                    <a:pt x="17768" y="6602"/>
                    <a:pt x="18003" y="7768"/>
                    <a:pt x="18003" y="8999"/>
                  </a:cubicBezTo>
                  <a:cubicBezTo>
                    <a:pt x="18003" y="9886"/>
                    <a:pt x="17873" y="10747"/>
                    <a:pt x="17616" y="11589"/>
                  </a:cubicBezTo>
                  <a:cubicBezTo>
                    <a:pt x="17359" y="12433"/>
                    <a:pt x="16991" y="13218"/>
                    <a:pt x="16514" y="13947"/>
                  </a:cubicBezTo>
                  <a:lnTo>
                    <a:pt x="21357" y="18801"/>
                  </a:lnTo>
                  <a:close/>
                  <a:moveTo>
                    <a:pt x="3596" y="8999"/>
                  </a:moveTo>
                  <a:cubicBezTo>
                    <a:pt x="3596" y="9759"/>
                    <a:pt x="3740" y="10465"/>
                    <a:pt x="4028" y="11117"/>
                  </a:cubicBezTo>
                  <a:cubicBezTo>
                    <a:pt x="4317" y="11770"/>
                    <a:pt x="4707" y="12337"/>
                    <a:pt x="5193" y="12820"/>
                  </a:cubicBezTo>
                  <a:cubicBezTo>
                    <a:pt x="5679" y="13300"/>
                    <a:pt x="6252" y="13684"/>
                    <a:pt x="6908" y="13969"/>
                  </a:cubicBezTo>
                  <a:cubicBezTo>
                    <a:pt x="7566" y="14252"/>
                    <a:pt x="8264" y="14393"/>
                    <a:pt x="9004" y="14393"/>
                  </a:cubicBezTo>
                  <a:cubicBezTo>
                    <a:pt x="9744" y="14393"/>
                    <a:pt x="10439" y="14252"/>
                    <a:pt x="11092" y="13969"/>
                  </a:cubicBezTo>
                  <a:cubicBezTo>
                    <a:pt x="11745" y="13684"/>
                    <a:pt x="12318" y="13300"/>
                    <a:pt x="12801" y="12820"/>
                  </a:cubicBezTo>
                  <a:cubicBezTo>
                    <a:pt x="13290" y="12337"/>
                    <a:pt x="13677" y="11770"/>
                    <a:pt x="13965" y="11117"/>
                  </a:cubicBezTo>
                  <a:cubicBezTo>
                    <a:pt x="14254" y="10465"/>
                    <a:pt x="14398" y="9759"/>
                    <a:pt x="14398" y="8999"/>
                  </a:cubicBezTo>
                  <a:cubicBezTo>
                    <a:pt x="14398" y="8259"/>
                    <a:pt x="14254" y="7565"/>
                    <a:pt x="13965" y="6912"/>
                  </a:cubicBezTo>
                  <a:cubicBezTo>
                    <a:pt x="13674" y="6257"/>
                    <a:pt x="13290" y="5684"/>
                    <a:pt x="12801" y="5192"/>
                  </a:cubicBezTo>
                  <a:cubicBezTo>
                    <a:pt x="12315" y="4704"/>
                    <a:pt x="11745" y="4317"/>
                    <a:pt x="11092" y="4032"/>
                  </a:cubicBezTo>
                  <a:cubicBezTo>
                    <a:pt x="10439" y="3749"/>
                    <a:pt x="9741" y="3605"/>
                    <a:pt x="9004" y="3605"/>
                  </a:cubicBezTo>
                  <a:cubicBezTo>
                    <a:pt x="8267" y="3605"/>
                    <a:pt x="7566" y="3749"/>
                    <a:pt x="6908" y="4032"/>
                  </a:cubicBezTo>
                  <a:cubicBezTo>
                    <a:pt x="6252" y="4317"/>
                    <a:pt x="5676" y="4704"/>
                    <a:pt x="5193" y="5192"/>
                  </a:cubicBezTo>
                  <a:cubicBezTo>
                    <a:pt x="4707" y="5684"/>
                    <a:pt x="4317" y="6257"/>
                    <a:pt x="4028" y="6912"/>
                  </a:cubicBezTo>
                  <a:cubicBezTo>
                    <a:pt x="3740" y="7565"/>
                    <a:pt x="3596" y="8256"/>
                    <a:pt x="3596" y="8999"/>
                  </a:cubicBezTo>
                  <a:moveTo>
                    <a:pt x="9007" y="5591"/>
                  </a:moveTo>
                  <a:cubicBezTo>
                    <a:pt x="9185" y="5591"/>
                    <a:pt x="9343" y="5656"/>
                    <a:pt x="9473" y="5785"/>
                  </a:cubicBezTo>
                  <a:cubicBezTo>
                    <a:pt x="9603" y="5918"/>
                    <a:pt x="9668" y="6082"/>
                    <a:pt x="9668" y="6279"/>
                  </a:cubicBezTo>
                  <a:cubicBezTo>
                    <a:pt x="9668" y="6460"/>
                    <a:pt x="9603" y="6616"/>
                    <a:pt x="9473" y="6745"/>
                  </a:cubicBezTo>
                  <a:cubicBezTo>
                    <a:pt x="9343" y="6878"/>
                    <a:pt x="9185" y="6943"/>
                    <a:pt x="9007" y="6943"/>
                  </a:cubicBezTo>
                  <a:cubicBezTo>
                    <a:pt x="8439" y="6943"/>
                    <a:pt x="7953" y="7144"/>
                    <a:pt x="7552" y="7536"/>
                  </a:cubicBezTo>
                  <a:cubicBezTo>
                    <a:pt x="7151" y="7934"/>
                    <a:pt x="6950" y="8423"/>
                    <a:pt x="6950" y="8996"/>
                  </a:cubicBezTo>
                  <a:cubicBezTo>
                    <a:pt x="6950" y="9180"/>
                    <a:pt x="6885" y="9332"/>
                    <a:pt x="6755" y="9465"/>
                  </a:cubicBezTo>
                  <a:cubicBezTo>
                    <a:pt x="6622" y="9595"/>
                    <a:pt x="6467" y="9657"/>
                    <a:pt x="6289" y="9657"/>
                  </a:cubicBezTo>
                  <a:cubicBezTo>
                    <a:pt x="6080" y="9657"/>
                    <a:pt x="5913" y="9595"/>
                    <a:pt x="5786" y="9465"/>
                  </a:cubicBezTo>
                  <a:cubicBezTo>
                    <a:pt x="5659" y="9332"/>
                    <a:pt x="5599" y="9180"/>
                    <a:pt x="5599" y="8996"/>
                  </a:cubicBezTo>
                  <a:cubicBezTo>
                    <a:pt x="5599" y="8539"/>
                    <a:pt x="5684" y="8104"/>
                    <a:pt x="5862" y="7686"/>
                  </a:cubicBezTo>
                  <a:cubicBezTo>
                    <a:pt x="6037" y="7271"/>
                    <a:pt x="6280" y="6907"/>
                    <a:pt x="6597" y="6590"/>
                  </a:cubicBezTo>
                  <a:cubicBezTo>
                    <a:pt x="6905" y="6277"/>
                    <a:pt x="7264" y="6028"/>
                    <a:pt x="7676" y="5856"/>
                  </a:cubicBezTo>
                  <a:cubicBezTo>
                    <a:pt x="8086" y="5681"/>
                    <a:pt x="8529" y="5591"/>
                    <a:pt x="9007" y="559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4288" tIns="14288" rIns="14288" bIns="14288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5618" name="AutoShape 18"/>
            <p:cNvSpPr/>
            <p:nvPr/>
          </p:nvSpPr>
          <p:spPr bwMode="auto">
            <a:xfrm>
              <a:off x="3889772" y="4077959"/>
              <a:ext cx="266700" cy="266782"/>
            </a:xfrm>
            <a:custGeom>
              <a:avLst/>
              <a:gdLst>
                <a:gd name="T0" fmla="*/ 355600 w 21600"/>
                <a:gd name="T1" fmla="*/ 355600 h 21600"/>
                <a:gd name="T2" fmla="*/ 355600 w 21600"/>
                <a:gd name="T3" fmla="*/ 355600 h 21600"/>
                <a:gd name="T4" fmla="*/ 355600 w 21600"/>
                <a:gd name="T5" fmla="*/ 355600 h 21600"/>
                <a:gd name="T6" fmla="*/ 355600 w 21600"/>
                <a:gd name="T7" fmla="*/ 35560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8897" y="0"/>
                  </a:moveTo>
                  <a:cubicBezTo>
                    <a:pt x="19649" y="0"/>
                    <a:pt x="20287" y="264"/>
                    <a:pt x="20812" y="796"/>
                  </a:cubicBezTo>
                  <a:cubicBezTo>
                    <a:pt x="21335" y="1321"/>
                    <a:pt x="21600" y="1962"/>
                    <a:pt x="21600" y="2711"/>
                  </a:cubicBezTo>
                  <a:lnTo>
                    <a:pt x="21600" y="18882"/>
                  </a:lnTo>
                  <a:cubicBezTo>
                    <a:pt x="21600" y="19267"/>
                    <a:pt x="21526" y="19623"/>
                    <a:pt x="21382" y="19952"/>
                  </a:cubicBezTo>
                  <a:cubicBezTo>
                    <a:pt x="21235" y="20281"/>
                    <a:pt x="21041" y="20563"/>
                    <a:pt x="20803" y="20804"/>
                  </a:cubicBezTo>
                  <a:cubicBezTo>
                    <a:pt x="20566" y="21042"/>
                    <a:pt x="20278" y="21232"/>
                    <a:pt x="19940" y="21376"/>
                  </a:cubicBezTo>
                  <a:cubicBezTo>
                    <a:pt x="19602" y="21523"/>
                    <a:pt x="19256" y="21594"/>
                    <a:pt x="18897" y="21594"/>
                  </a:cubicBezTo>
                  <a:lnTo>
                    <a:pt x="12065" y="21594"/>
                  </a:lnTo>
                  <a:lnTo>
                    <a:pt x="12065" y="12552"/>
                  </a:lnTo>
                  <a:lnTo>
                    <a:pt x="14486" y="12552"/>
                  </a:lnTo>
                  <a:cubicBezTo>
                    <a:pt x="14594" y="12552"/>
                    <a:pt x="14697" y="12516"/>
                    <a:pt x="14788" y="12440"/>
                  </a:cubicBezTo>
                  <a:cubicBezTo>
                    <a:pt x="14876" y="12367"/>
                    <a:pt x="14920" y="12267"/>
                    <a:pt x="14920" y="12143"/>
                  </a:cubicBezTo>
                  <a:lnTo>
                    <a:pt x="15088" y="9779"/>
                  </a:lnTo>
                  <a:cubicBezTo>
                    <a:pt x="15088" y="9649"/>
                    <a:pt x="15050" y="9538"/>
                    <a:pt x="14976" y="9444"/>
                  </a:cubicBezTo>
                  <a:cubicBezTo>
                    <a:pt x="14882" y="9350"/>
                    <a:pt x="14773" y="9303"/>
                    <a:pt x="14653" y="9303"/>
                  </a:cubicBezTo>
                  <a:lnTo>
                    <a:pt x="12065" y="9303"/>
                  </a:lnTo>
                  <a:lnTo>
                    <a:pt x="12065" y="8263"/>
                  </a:lnTo>
                  <a:cubicBezTo>
                    <a:pt x="12065" y="7878"/>
                    <a:pt x="12115" y="7622"/>
                    <a:pt x="12215" y="7496"/>
                  </a:cubicBezTo>
                  <a:cubicBezTo>
                    <a:pt x="12312" y="7370"/>
                    <a:pt x="12565" y="7308"/>
                    <a:pt x="12964" y="7308"/>
                  </a:cubicBezTo>
                  <a:cubicBezTo>
                    <a:pt x="13202" y="7308"/>
                    <a:pt x="13458" y="7326"/>
                    <a:pt x="13745" y="7367"/>
                  </a:cubicBezTo>
                  <a:cubicBezTo>
                    <a:pt x="14033" y="7405"/>
                    <a:pt x="14306" y="7455"/>
                    <a:pt x="14568" y="7520"/>
                  </a:cubicBezTo>
                  <a:cubicBezTo>
                    <a:pt x="14624" y="7520"/>
                    <a:pt x="14685" y="7514"/>
                    <a:pt x="14759" y="7499"/>
                  </a:cubicBezTo>
                  <a:cubicBezTo>
                    <a:pt x="14829" y="7484"/>
                    <a:pt x="14882" y="7458"/>
                    <a:pt x="14920" y="7423"/>
                  </a:cubicBezTo>
                  <a:cubicBezTo>
                    <a:pt x="15014" y="7367"/>
                    <a:pt x="15079" y="7264"/>
                    <a:pt x="15117" y="7114"/>
                  </a:cubicBezTo>
                  <a:lnTo>
                    <a:pt x="15437" y="4837"/>
                  </a:lnTo>
                  <a:cubicBezTo>
                    <a:pt x="15478" y="4564"/>
                    <a:pt x="15361" y="4403"/>
                    <a:pt x="15088" y="4347"/>
                  </a:cubicBezTo>
                  <a:cubicBezTo>
                    <a:pt x="14245" y="4112"/>
                    <a:pt x="13364" y="4000"/>
                    <a:pt x="12444" y="4009"/>
                  </a:cubicBezTo>
                  <a:cubicBezTo>
                    <a:pt x="9625" y="4009"/>
                    <a:pt x="8212" y="5384"/>
                    <a:pt x="8212" y="8128"/>
                  </a:cubicBezTo>
                  <a:lnTo>
                    <a:pt x="8212" y="9308"/>
                  </a:lnTo>
                  <a:lnTo>
                    <a:pt x="6764" y="9308"/>
                  </a:lnTo>
                  <a:cubicBezTo>
                    <a:pt x="6455" y="9308"/>
                    <a:pt x="6306" y="9458"/>
                    <a:pt x="6317" y="9758"/>
                  </a:cubicBezTo>
                  <a:lnTo>
                    <a:pt x="6317" y="12120"/>
                  </a:lnTo>
                  <a:cubicBezTo>
                    <a:pt x="6317" y="12234"/>
                    <a:pt x="6356" y="12334"/>
                    <a:pt x="6444" y="12425"/>
                  </a:cubicBezTo>
                  <a:cubicBezTo>
                    <a:pt x="6526" y="12514"/>
                    <a:pt x="6632" y="12558"/>
                    <a:pt x="6764" y="12558"/>
                  </a:cubicBezTo>
                  <a:lnTo>
                    <a:pt x="8212" y="12558"/>
                  </a:lnTo>
                  <a:lnTo>
                    <a:pt x="8212" y="21599"/>
                  </a:lnTo>
                  <a:lnTo>
                    <a:pt x="2684" y="21599"/>
                  </a:lnTo>
                  <a:cubicBezTo>
                    <a:pt x="2320" y="21599"/>
                    <a:pt x="1973" y="21529"/>
                    <a:pt x="1647" y="21382"/>
                  </a:cubicBezTo>
                  <a:cubicBezTo>
                    <a:pt x="1321" y="21238"/>
                    <a:pt x="1033" y="21047"/>
                    <a:pt x="795" y="20809"/>
                  </a:cubicBezTo>
                  <a:cubicBezTo>
                    <a:pt x="558" y="20569"/>
                    <a:pt x="364" y="20287"/>
                    <a:pt x="220" y="19957"/>
                  </a:cubicBezTo>
                  <a:cubicBezTo>
                    <a:pt x="76" y="19628"/>
                    <a:pt x="0" y="19273"/>
                    <a:pt x="0" y="18888"/>
                  </a:cubicBezTo>
                  <a:lnTo>
                    <a:pt x="0" y="2717"/>
                  </a:lnTo>
                  <a:cubicBezTo>
                    <a:pt x="0" y="2352"/>
                    <a:pt x="76" y="2000"/>
                    <a:pt x="220" y="1662"/>
                  </a:cubicBezTo>
                  <a:cubicBezTo>
                    <a:pt x="364" y="1327"/>
                    <a:pt x="558" y="1036"/>
                    <a:pt x="795" y="801"/>
                  </a:cubicBezTo>
                  <a:cubicBezTo>
                    <a:pt x="1033" y="557"/>
                    <a:pt x="1321" y="369"/>
                    <a:pt x="1647" y="222"/>
                  </a:cubicBezTo>
                  <a:cubicBezTo>
                    <a:pt x="1973" y="75"/>
                    <a:pt x="2320" y="5"/>
                    <a:pt x="2684" y="5"/>
                  </a:cubicBezTo>
                  <a:lnTo>
                    <a:pt x="18897" y="5"/>
                  </a:lnTo>
                  <a:lnTo>
                    <a:pt x="188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4288" tIns="14288" rIns="14288" bIns="14288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5619" name="AutoShape 19"/>
            <p:cNvSpPr/>
            <p:nvPr/>
          </p:nvSpPr>
          <p:spPr bwMode="auto">
            <a:xfrm>
              <a:off x="4274344" y="2967954"/>
              <a:ext cx="571500" cy="476397"/>
            </a:xfrm>
            <a:custGeom>
              <a:avLst/>
              <a:gdLst>
                <a:gd name="T0" fmla="*/ 762000 w 21600"/>
                <a:gd name="T1" fmla="*/ 635000 h 21600"/>
                <a:gd name="T2" fmla="*/ 762000 w 21600"/>
                <a:gd name="T3" fmla="*/ 635000 h 21600"/>
                <a:gd name="T4" fmla="*/ 762000 w 21600"/>
                <a:gd name="T5" fmla="*/ 635000 h 21600"/>
                <a:gd name="T6" fmla="*/ 762000 w 21600"/>
                <a:gd name="T7" fmla="*/ 63500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0263" y="0"/>
                  </a:moveTo>
                  <a:cubicBezTo>
                    <a:pt x="20630" y="0"/>
                    <a:pt x="20943" y="161"/>
                    <a:pt x="21205" y="478"/>
                  </a:cubicBezTo>
                  <a:cubicBezTo>
                    <a:pt x="21467" y="798"/>
                    <a:pt x="21600" y="1177"/>
                    <a:pt x="21600" y="1618"/>
                  </a:cubicBezTo>
                  <a:lnTo>
                    <a:pt x="21600" y="19981"/>
                  </a:lnTo>
                  <a:cubicBezTo>
                    <a:pt x="21600" y="20422"/>
                    <a:pt x="21467" y="20801"/>
                    <a:pt x="21205" y="21121"/>
                  </a:cubicBezTo>
                  <a:cubicBezTo>
                    <a:pt x="20943" y="21438"/>
                    <a:pt x="20630" y="21599"/>
                    <a:pt x="20263" y="21599"/>
                  </a:cubicBezTo>
                  <a:lnTo>
                    <a:pt x="1346" y="21599"/>
                  </a:lnTo>
                  <a:cubicBezTo>
                    <a:pt x="981" y="21599"/>
                    <a:pt x="663" y="21438"/>
                    <a:pt x="399" y="21121"/>
                  </a:cubicBezTo>
                  <a:cubicBezTo>
                    <a:pt x="132" y="20801"/>
                    <a:pt x="0" y="20422"/>
                    <a:pt x="0" y="19981"/>
                  </a:cubicBezTo>
                  <a:lnTo>
                    <a:pt x="0" y="1618"/>
                  </a:lnTo>
                  <a:cubicBezTo>
                    <a:pt x="0" y="1177"/>
                    <a:pt x="132" y="798"/>
                    <a:pt x="399" y="478"/>
                  </a:cubicBezTo>
                  <a:cubicBezTo>
                    <a:pt x="663" y="161"/>
                    <a:pt x="981" y="0"/>
                    <a:pt x="1346" y="0"/>
                  </a:cubicBezTo>
                  <a:lnTo>
                    <a:pt x="20263" y="0"/>
                  </a:lnTo>
                  <a:close/>
                  <a:moveTo>
                    <a:pt x="4051" y="2170"/>
                  </a:moveTo>
                  <a:cubicBezTo>
                    <a:pt x="4051" y="2020"/>
                    <a:pt x="4010" y="1891"/>
                    <a:pt x="3924" y="1782"/>
                  </a:cubicBezTo>
                  <a:cubicBezTo>
                    <a:pt x="3838" y="1677"/>
                    <a:pt x="3728" y="1621"/>
                    <a:pt x="3593" y="1621"/>
                  </a:cubicBezTo>
                  <a:lnTo>
                    <a:pt x="1801" y="1621"/>
                  </a:lnTo>
                  <a:cubicBezTo>
                    <a:pt x="1676" y="1621"/>
                    <a:pt x="1569" y="1674"/>
                    <a:pt x="1481" y="1776"/>
                  </a:cubicBezTo>
                  <a:cubicBezTo>
                    <a:pt x="1390" y="1879"/>
                    <a:pt x="1344" y="2011"/>
                    <a:pt x="1344" y="2170"/>
                  </a:cubicBezTo>
                  <a:lnTo>
                    <a:pt x="1344" y="4320"/>
                  </a:lnTo>
                  <a:cubicBezTo>
                    <a:pt x="1344" y="4470"/>
                    <a:pt x="1388" y="4602"/>
                    <a:pt x="1473" y="4708"/>
                  </a:cubicBezTo>
                  <a:cubicBezTo>
                    <a:pt x="1559" y="4816"/>
                    <a:pt x="1669" y="4866"/>
                    <a:pt x="1801" y="4866"/>
                  </a:cubicBezTo>
                  <a:lnTo>
                    <a:pt x="3593" y="4866"/>
                  </a:lnTo>
                  <a:cubicBezTo>
                    <a:pt x="3721" y="4866"/>
                    <a:pt x="3828" y="4819"/>
                    <a:pt x="3917" y="4717"/>
                  </a:cubicBezTo>
                  <a:cubicBezTo>
                    <a:pt x="4007" y="4614"/>
                    <a:pt x="4051" y="4482"/>
                    <a:pt x="4051" y="4320"/>
                  </a:cubicBezTo>
                  <a:lnTo>
                    <a:pt x="4051" y="2170"/>
                  </a:lnTo>
                  <a:close/>
                  <a:moveTo>
                    <a:pt x="4051" y="7201"/>
                  </a:moveTo>
                  <a:cubicBezTo>
                    <a:pt x="4051" y="7055"/>
                    <a:pt x="4010" y="6925"/>
                    <a:pt x="3924" y="6817"/>
                  </a:cubicBezTo>
                  <a:cubicBezTo>
                    <a:pt x="3838" y="6708"/>
                    <a:pt x="3728" y="6655"/>
                    <a:pt x="3593" y="6655"/>
                  </a:cubicBezTo>
                  <a:lnTo>
                    <a:pt x="1801" y="6655"/>
                  </a:lnTo>
                  <a:cubicBezTo>
                    <a:pt x="1676" y="6655"/>
                    <a:pt x="1569" y="6708"/>
                    <a:pt x="1481" y="6817"/>
                  </a:cubicBezTo>
                  <a:cubicBezTo>
                    <a:pt x="1390" y="6925"/>
                    <a:pt x="1344" y="7055"/>
                    <a:pt x="1344" y="7201"/>
                  </a:cubicBezTo>
                  <a:lnTo>
                    <a:pt x="1344" y="9369"/>
                  </a:lnTo>
                  <a:cubicBezTo>
                    <a:pt x="1344" y="9516"/>
                    <a:pt x="1388" y="9645"/>
                    <a:pt x="1473" y="9757"/>
                  </a:cubicBezTo>
                  <a:cubicBezTo>
                    <a:pt x="1559" y="9863"/>
                    <a:pt x="1669" y="9915"/>
                    <a:pt x="1801" y="9915"/>
                  </a:cubicBezTo>
                  <a:lnTo>
                    <a:pt x="3593" y="9915"/>
                  </a:lnTo>
                  <a:cubicBezTo>
                    <a:pt x="3721" y="9915"/>
                    <a:pt x="3828" y="9863"/>
                    <a:pt x="3917" y="9757"/>
                  </a:cubicBezTo>
                  <a:cubicBezTo>
                    <a:pt x="4007" y="9645"/>
                    <a:pt x="4051" y="9516"/>
                    <a:pt x="4051" y="9369"/>
                  </a:cubicBezTo>
                  <a:lnTo>
                    <a:pt x="4051" y="7201"/>
                  </a:lnTo>
                  <a:close/>
                  <a:moveTo>
                    <a:pt x="4051" y="12233"/>
                  </a:moveTo>
                  <a:cubicBezTo>
                    <a:pt x="4051" y="12083"/>
                    <a:pt x="4010" y="11957"/>
                    <a:pt x="3924" y="11845"/>
                  </a:cubicBezTo>
                  <a:cubicBezTo>
                    <a:pt x="3838" y="11739"/>
                    <a:pt x="3728" y="11687"/>
                    <a:pt x="3593" y="11687"/>
                  </a:cubicBezTo>
                  <a:lnTo>
                    <a:pt x="1801" y="11687"/>
                  </a:lnTo>
                  <a:cubicBezTo>
                    <a:pt x="1676" y="11687"/>
                    <a:pt x="1569" y="11739"/>
                    <a:pt x="1481" y="11845"/>
                  </a:cubicBezTo>
                  <a:cubicBezTo>
                    <a:pt x="1390" y="11957"/>
                    <a:pt x="1344" y="12083"/>
                    <a:pt x="1344" y="12233"/>
                  </a:cubicBezTo>
                  <a:lnTo>
                    <a:pt x="1344" y="14401"/>
                  </a:lnTo>
                  <a:cubicBezTo>
                    <a:pt x="1344" y="14547"/>
                    <a:pt x="1388" y="14677"/>
                    <a:pt x="1473" y="14785"/>
                  </a:cubicBezTo>
                  <a:cubicBezTo>
                    <a:pt x="1559" y="14894"/>
                    <a:pt x="1669" y="14947"/>
                    <a:pt x="1801" y="14947"/>
                  </a:cubicBezTo>
                  <a:lnTo>
                    <a:pt x="3593" y="14947"/>
                  </a:lnTo>
                  <a:cubicBezTo>
                    <a:pt x="3721" y="14947"/>
                    <a:pt x="3828" y="14894"/>
                    <a:pt x="3917" y="14785"/>
                  </a:cubicBezTo>
                  <a:cubicBezTo>
                    <a:pt x="4007" y="14677"/>
                    <a:pt x="4051" y="14547"/>
                    <a:pt x="4051" y="14401"/>
                  </a:cubicBezTo>
                  <a:lnTo>
                    <a:pt x="4051" y="12233"/>
                  </a:lnTo>
                  <a:close/>
                  <a:moveTo>
                    <a:pt x="4051" y="17285"/>
                  </a:moveTo>
                  <a:cubicBezTo>
                    <a:pt x="4051" y="17135"/>
                    <a:pt x="4010" y="17006"/>
                    <a:pt x="3924" y="16897"/>
                  </a:cubicBezTo>
                  <a:cubicBezTo>
                    <a:pt x="3838" y="16791"/>
                    <a:pt x="3728" y="16736"/>
                    <a:pt x="3593" y="16736"/>
                  </a:cubicBezTo>
                  <a:lnTo>
                    <a:pt x="1801" y="16736"/>
                  </a:lnTo>
                  <a:cubicBezTo>
                    <a:pt x="1676" y="16736"/>
                    <a:pt x="1569" y="16788"/>
                    <a:pt x="1481" y="16891"/>
                  </a:cubicBezTo>
                  <a:cubicBezTo>
                    <a:pt x="1390" y="16994"/>
                    <a:pt x="1344" y="17123"/>
                    <a:pt x="1344" y="17285"/>
                  </a:cubicBezTo>
                  <a:lnTo>
                    <a:pt x="1344" y="19435"/>
                  </a:lnTo>
                  <a:cubicBezTo>
                    <a:pt x="1344" y="19585"/>
                    <a:pt x="1388" y="19714"/>
                    <a:pt x="1473" y="19823"/>
                  </a:cubicBezTo>
                  <a:cubicBezTo>
                    <a:pt x="1559" y="19928"/>
                    <a:pt x="1669" y="19984"/>
                    <a:pt x="1801" y="19984"/>
                  </a:cubicBezTo>
                  <a:lnTo>
                    <a:pt x="3593" y="19984"/>
                  </a:lnTo>
                  <a:cubicBezTo>
                    <a:pt x="3721" y="19984"/>
                    <a:pt x="3828" y="19931"/>
                    <a:pt x="3917" y="19828"/>
                  </a:cubicBezTo>
                  <a:cubicBezTo>
                    <a:pt x="4007" y="19726"/>
                    <a:pt x="4051" y="19596"/>
                    <a:pt x="4051" y="19435"/>
                  </a:cubicBezTo>
                  <a:lnTo>
                    <a:pt x="4051" y="17285"/>
                  </a:lnTo>
                  <a:close/>
                  <a:moveTo>
                    <a:pt x="16194" y="2170"/>
                  </a:moveTo>
                  <a:cubicBezTo>
                    <a:pt x="16194" y="2020"/>
                    <a:pt x="16150" y="1891"/>
                    <a:pt x="16064" y="1782"/>
                  </a:cubicBezTo>
                  <a:cubicBezTo>
                    <a:pt x="15979" y="1677"/>
                    <a:pt x="15871" y="1621"/>
                    <a:pt x="15736" y="1621"/>
                  </a:cubicBezTo>
                  <a:lnTo>
                    <a:pt x="5858" y="1621"/>
                  </a:lnTo>
                  <a:cubicBezTo>
                    <a:pt x="5731" y="1621"/>
                    <a:pt x="5623" y="1674"/>
                    <a:pt x="5535" y="1776"/>
                  </a:cubicBezTo>
                  <a:cubicBezTo>
                    <a:pt x="5444" y="1879"/>
                    <a:pt x="5400" y="2011"/>
                    <a:pt x="5400" y="2170"/>
                  </a:cubicBezTo>
                  <a:lnTo>
                    <a:pt x="5400" y="9369"/>
                  </a:lnTo>
                  <a:cubicBezTo>
                    <a:pt x="5400" y="9516"/>
                    <a:pt x="5442" y="9645"/>
                    <a:pt x="5527" y="9757"/>
                  </a:cubicBezTo>
                  <a:cubicBezTo>
                    <a:pt x="5616" y="9863"/>
                    <a:pt x="5723" y="9915"/>
                    <a:pt x="5858" y="9915"/>
                  </a:cubicBezTo>
                  <a:lnTo>
                    <a:pt x="15736" y="9915"/>
                  </a:lnTo>
                  <a:cubicBezTo>
                    <a:pt x="15861" y="9915"/>
                    <a:pt x="15969" y="9863"/>
                    <a:pt x="16059" y="9757"/>
                  </a:cubicBezTo>
                  <a:cubicBezTo>
                    <a:pt x="16147" y="9645"/>
                    <a:pt x="16194" y="9516"/>
                    <a:pt x="16194" y="9369"/>
                  </a:cubicBezTo>
                  <a:lnTo>
                    <a:pt x="16194" y="2170"/>
                  </a:lnTo>
                  <a:close/>
                  <a:moveTo>
                    <a:pt x="16194" y="12233"/>
                  </a:moveTo>
                  <a:cubicBezTo>
                    <a:pt x="16194" y="12083"/>
                    <a:pt x="16150" y="11957"/>
                    <a:pt x="16064" y="11845"/>
                  </a:cubicBezTo>
                  <a:cubicBezTo>
                    <a:pt x="15979" y="11739"/>
                    <a:pt x="15871" y="11687"/>
                    <a:pt x="15736" y="11687"/>
                  </a:cubicBezTo>
                  <a:lnTo>
                    <a:pt x="5858" y="11687"/>
                  </a:lnTo>
                  <a:cubicBezTo>
                    <a:pt x="5731" y="11687"/>
                    <a:pt x="5623" y="11739"/>
                    <a:pt x="5535" y="11845"/>
                  </a:cubicBezTo>
                  <a:cubicBezTo>
                    <a:pt x="5444" y="11957"/>
                    <a:pt x="5400" y="12083"/>
                    <a:pt x="5400" y="12233"/>
                  </a:cubicBezTo>
                  <a:lnTo>
                    <a:pt x="5400" y="19432"/>
                  </a:lnTo>
                  <a:cubicBezTo>
                    <a:pt x="5400" y="19582"/>
                    <a:pt x="5442" y="19711"/>
                    <a:pt x="5527" y="19820"/>
                  </a:cubicBezTo>
                  <a:cubicBezTo>
                    <a:pt x="5616" y="19925"/>
                    <a:pt x="5723" y="19981"/>
                    <a:pt x="5858" y="19981"/>
                  </a:cubicBezTo>
                  <a:lnTo>
                    <a:pt x="15736" y="19981"/>
                  </a:lnTo>
                  <a:cubicBezTo>
                    <a:pt x="15861" y="19981"/>
                    <a:pt x="15969" y="19928"/>
                    <a:pt x="16059" y="19826"/>
                  </a:cubicBezTo>
                  <a:cubicBezTo>
                    <a:pt x="16147" y="19723"/>
                    <a:pt x="16194" y="19593"/>
                    <a:pt x="16194" y="19432"/>
                  </a:cubicBezTo>
                  <a:lnTo>
                    <a:pt x="16194" y="12233"/>
                  </a:lnTo>
                  <a:close/>
                  <a:moveTo>
                    <a:pt x="20263" y="2170"/>
                  </a:moveTo>
                  <a:cubicBezTo>
                    <a:pt x="20263" y="2020"/>
                    <a:pt x="20216" y="1891"/>
                    <a:pt x="20128" y="1782"/>
                  </a:cubicBezTo>
                  <a:cubicBezTo>
                    <a:pt x="20038" y="1677"/>
                    <a:pt x="19930" y="1621"/>
                    <a:pt x="19805" y="1621"/>
                  </a:cubicBezTo>
                  <a:lnTo>
                    <a:pt x="18001" y="1621"/>
                  </a:lnTo>
                  <a:cubicBezTo>
                    <a:pt x="17876" y="1621"/>
                    <a:pt x="17768" y="1674"/>
                    <a:pt x="17678" y="1776"/>
                  </a:cubicBezTo>
                  <a:cubicBezTo>
                    <a:pt x="17589" y="1879"/>
                    <a:pt x="17545" y="2011"/>
                    <a:pt x="17545" y="2170"/>
                  </a:cubicBezTo>
                  <a:lnTo>
                    <a:pt x="17545" y="4320"/>
                  </a:lnTo>
                  <a:cubicBezTo>
                    <a:pt x="17545" y="4470"/>
                    <a:pt x="17589" y="4602"/>
                    <a:pt x="17678" y="4708"/>
                  </a:cubicBezTo>
                  <a:cubicBezTo>
                    <a:pt x="17768" y="4816"/>
                    <a:pt x="17876" y="4866"/>
                    <a:pt x="18001" y="4866"/>
                  </a:cubicBezTo>
                  <a:lnTo>
                    <a:pt x="19805" y="4866"/>
                  </a:lnTo>
                  <a:cubicBezTo>
                    <a:pt x="19930" y="4866"/>
                    <a:pt x="20038" y="4819"/>
                    <a:pt x="20128" y="4717"/>
                  </a:cubicBezTo>
                  <a:cubicBezTo>
                    <a:pt x="20216" y="4614"/>
                    <a:pt x="20263" y="4482"/>
                    <a:pt x="20263" y="4320"/>
                  </a:cubicBezTo>
                  <a:lnTo>
                    <a:pt x="20263" y="2170"/>
                  </a:lnTo>
                  <a:close/>
                  <a:moveTo>
                    <a:pt x="20263" y="7201"/>
                  </a:moveTo>
                  <a:cubicBezTo>
                    <a:pt x="20263" y="7055"/>
                    <a:pt x="20216" y="6925"/>
                    <a:pt x="20128" y="6817"/>
                  </a:cubicBezTo>
                  <a:cubicBezTo>
                    <a:pt x="20038" y="6708"/>
                    <a:pt x="19930" y="6655"/>
                    <a:pt x="19805" y="6655"/>
                  </a:cubicBezTo>
                  <a:lnTo>
                    <a:pt x="18001" y="6655"/>
                  </a:lnTo>
                  <a:cubicBezTo>
                    <a:pt x="17876" y="6655"/>
                    <a:pt x="17768" y="6708"/>
                    <a:pt x="17678" y="6817"/>
                  </a:cubicBezTo>
                  <a:cubicBezTo>
                    <a:pt x="17589" y="6925"/>
                    <a:pt x="17545" y="7055"/>
                    <a:pt x="17545" y="7201"/>
                  </a:cubicBezTo>
                  <a:lnTo>
                    <a:pt x="17545" y="9369"/>
                  </a:lnTo>
                  <a:cubicBezTo>
                    <a:pt x="17545" y="9516"/>
                    <a:pt x="17589" y="9645"/>
                    <a:pt x="17678" y="9757"/>
                  </a:cubicBezTo>
                  <a:cubicBezTo>
                    <a:pt x="17768" y="9863"/>
                    <a:pt x="17876" y="9915"/>
                    <a:pt x="18001" y="9915"/>
                  </a:cubicBezTo>
                  <a:lnTo>
                    <a:pt x="19805" y="9915"/>
                  </a:lnTo>
                  <a:cubicBezTo>
                    <a:pt x="19930" y="9915"/>
                    <a:pt x="20038" y="9863"/>
                    <a:pt x="20128" y="9757"/>
                  </a:cubicBezTo>
                  <a:cubicBezTo>
                    <a:pt x="20216" y="9645"/>
                    <a:pt x="20263" y="9516"/>
                    <a:pt x="20263" y="9369"/>
                  </a:cubicBezTo>
                  <a:lnTo>
                    <a:pt x="20263" y="7201"/>
                  </a:lnTo>
                  <a:close/>
                  <a:moveTo>
                    <a:pt x="20263" y="12233"/>
                  </a:moveTo>
                  <a:cubicBezTo>
                    <a:pt x="20263" y="12083"/>
                    <a:pt x="20216" y="11957"/>
                    <a:pt x="20128" y="11845"/>
                  </a:cubicBezTo>
                  <a:cubicBezTo>
                    <a:pt x="20038" y="11739"/>
                    <a:pt x="19930" y="11687"/>
                    <a:pt x="19805" y="11687"/>
                  </a:cubicBezTo>
                  <a:lnTo>
                    <a:pt x="18001" y="11687"/>
                  </a:lnTo>
                  <a:cubicBezTo>
                    <a:pt x="17876" y="11687"/>
                    <a:pt x="17768" y="11739"/>
                    <a:pt x="17678" y="11845"/>
                  </a:cubicBezTo>
                  <a:cubicBezTo>
                    <a:pt x="17589" y="11957"/>
                    <a:pt x="17545" y="12083"/>
                    <a:pt x="17545" y="12233"/>
                  </a:cubicBezTo>
                  <a:lnTo>
                    <a:pt x="17545" y="14401"/>
                  </a:lnTo>
                  <a:cubicBezTo>
                    <a:pt x="17545" y="14547"/>
                    <a:pt x="17589" y="14677"/>
                    <a:pt x="17678" y="14785"/>
                  </a:cubicBezTo>
                  <a:cubicBezTo>
                    <a:pt x="17768" y="14894"/>
                    <a:pt x="17876" y="14947"/>
                    <a:pt x="18001" y="14947"/>
                  </a:cubicBezTo>
                  <a:lnTo>
                    <a:pt x="19805" y="14947"/>
                  </a:lnTo>
                  <a:cubicBezTo>
                    <a:pt x="19930" y="14947"/>
                    <a:pt x="20038" y="14894"/>
                    <a:pt x="20128" y="14785"/>
                  </a:cubicBezTo>
                  <a:cubicBezTo>
                    <a:pt x="20216" y="14677"/>
                    <a:pt x="20263" y="14547"/>
                    <a:pt x="20263" y="14401"/>
                  </a:cubicBezTo>
                  <a:lnTo>
                    <a:pt x="20263" y="12233"/>
                  </a:lnTo>
                  <a:close/>
                  <a:moveTo>
                    <a:pt x="20263" y="17285"/>
                  </a:moveTo>
                  <a:cubicBezTo>
                    <a:pt x="20263" y="17135"/>
                    <a:pt x="20216" y="17006"/>
                    <a:pt x="20128" y="16897"/>
                  </a:cubicBezTo>
                  <a:cubicBezTo>
                    <a:pt x="20038" y="16791"/>
                    <a:pt x="19930" y="16736"/>
                    <a:pt x="19805" y="16736"/>
                  </a:cubicBezTo>
                  <a:lnTo>
                    <a:pt x="18001" y="16736"/>
                  </a:lnTo>
                  <a:cubicBezTo>
                    <a:pt x="17876" y="16736"/>
                    <a:pt x="17768" y="16788"/>
                    <a:pt x="17678" y="16891"/>
                  </a:cubicBezTo>
                  <a:cubicBezTo>
                    <a:pt x="17589" y="16994"/>
                    <a:pt x="17545" y="17123"/>
                    <a:pt x="17545" y="17285"/>
                  </a:cubicBezTo>
                  <a:lnTo>
                    <a:pt x="17545" y="19435"/>
                  </a:lnTo>
                  <a:cubicBezTo>
                    <a:pt x="17545" y="19585"/>
                    <a:pt x="17589" y="19714"/>
                    <a:pt x="17678" y="19823"/>
                  </a:cubicBezTo>
                  <a:cubicBezTo>
                    <a:pt x="17768" y="19928"/>
                    <a:pt x="17876" y="19984"/>
                    <a:pt x="18001" y="19984"/>
                  </a:cubicBezTo>
                  <a:lnTo>
                    <a:pt x="19805" y="19984"/>
                  </a:lnTo>
                  <a:cubicBezTo>
                    <a:pt x="19930" y="19984"/>
                    <a:pt x="20038" y="19931"/>
                    <a:pt x="20128" y="19828"/>
                  </a:cubicBezTo>
                  <a:cubicBezTo>
                    <a:pt x="20216" y="19726"/>
                    <a:pt x="20263" y="19596"/>
                    <a:pt x="20263" y="19435"/>
                  </a:cubicBezTo>
                  <a:lnTo>
                    <a:pt x="20263" y="1728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4288" tIns="14288" rIns="14288" bIns="14288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 smtClean="0"/>
              <a:t>预期目标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30917" y="988369"/>
            <a:ext cx="98650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accent3">
                    <a:lumMod val="50000"/>
                  </a:schemeClr>
                </a:solidFill>
              </a:rPr>
              <a:t>做出一篇有质量的</a:t>
            </a:r>
            <a:r>
              <a:rPr lang="zh-CN" altLang="en-US" sz="3200" dirty="0" smtClean="0">
                <a:solidFill>
                  <a:schemeClr val="accent3">
                    <a:lumMod val="50000"/>
                  </a:schemeClr>
                </a:solidFill>
              </a:rPr>
              <a:t>论文</a:t>
            </a:r>
            <a:endParaRPr lang="en-US" altLang="zh-CN" sz="32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zh-CN" altLang="en-US" sz="3200" dirty="0" smtClean="0">
                <a:solidFill>
                  <a:schemeClr val="accent3">
                    <a:lumMod val="50000"/>
                  </a:schemeClr>
                </a:solidFill>
              </a:rPr>
              <a:t>根据调查统计结果分析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AA</a:t>
            </a:r>
            <a:r>
              <a:rPr lang="zh-CN" altLang="en-US" sz="3200" dirty="0" smtClean="0">
                <a:solidFill>
                  <a:schemeClr val="accent3">
                    <a:lumMod val="50000"/>
                  </a:schemeClr>
                </a:solidFill>
              </a:rPr>
              <a:t>制的积极影响和消极影响</a:t>
            </a:r>
            <a:endParaRPr lang="en-US" altLang="zh-CN" sz="32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zh-CN" altLang="en-US" sz="3200" dirty="0" smtClean="0">
                <a:solidFill>
                  <a:schemeClr val="accent3">
                    <a:lumMod val="50000"/>
                  </a:schemeClr>
                </a:solidFill>
              </a:rPr>
              <a:t>完成实践报告，并做出对正确认识</a:t>
            </a:r>
            <a:r>
              <a:rPr lang="en-US" altLang="zh-CN" sz="3200" dirty="0" smtClean="0">
                <a:solidFill>
                  <a:schemeClr val="accent3">
                    <a:lumMod val="50000"/>
                  </a:schemeClr>
                </a:solidFill>
              </a:rPr>
              <a:t>AA</a:t>
            </a:r>
            <a:r>
              <a:rPr lang="zh-CN" altLang="en-US" sz="3200" dirty="0" smtClean="0">
                <a:solidFill>
                  <a:schemeClr val="accent3">
                    <a:lumMod val="50000"/>
                  </a:schemeClr>
                </a:solidFill>
              </a:rPr>
              <a:t>制的建议</a:t>
            </a:r>
            <a:endParaRPr lang="en-US" altLang="zh-CN" sz="32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本框 15"/>
          <p:cNvSpPr txBox="1"/>
          <p:nvPr/>
        </p:nvSpPr>
        <p:spPr>
          <a:xfrm>
            <a:off x="2134766" y="899428"/>
            <a:ext cx="9439898" cy="1046428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 algn="r"/>
            <a:r>
              <a:rPr lang="zh-CN" altLang="en-US" sz="6000" b="1" dirty="0">
                <a:ln w="12700">
                  <a:noFill/>
                  <a:prstDash val="solid"/>
                </a:ln>
                <a:solidFill>
                  <a:schemeClr val="bg1"/>
                </a:solidFill>
                <a:effectLst/>
                <a:latin typeface="+mj-ea"/>
              </a:rPr>
              <a:t>感谢您的观看</a:t>
            </a:r>
            <a:endParaRPr lang="zh-CN" altLang="en-US" sz="6000" b="1" dirty="0">
              <a:ln w="12700">
                <a:noFill/>
                <a:prstDash val="solid"/>
              </a:ln>
              <a:solidFill>
                <a:schemeClr val="bg1"/>
              </a:solidFill>
              <a:effectLst/>
              <a:latin typeface="+mj-ea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165952" y="2338607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zh-CN" sz="12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Your content to play here, or through your copy, paste in this box, and select only the text. Your content to play here, or through your copy, paste in </a:t>
            </a:r>
            <a:endParaRPr lang="en-US" altLang="zh-CN" sz="12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algn="r"/>
            <a:r>
              <a:rPr lang="en-US" altLang="zh-CN" sz="1200" dirty="0"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this box, and select only the text.</a:t>
            </a:r>
            <a:endParaRPr lang="en-US" altLang="zh-CN" sz="1200" dirty="0">
              <a:solidFill>
                <a:schemeClr val="bg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26000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6000">
                                          <p:cBhvr additive="base">
                                            <p:cTn id="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6000">
                                          <p:cBhvr additive="base">
                                            <p:cTn id="8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125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/>
          <p:bldP spid="28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125"/>
                                </p:stCondLst>
                                <p:childTnLst>
                                  <p:par>
                                    <p:cTn id="10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1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/>
          <p:bldP spid="2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文本框 97"/>
          <p:cNvSpPr txBox="1"/>
          <p:nvPr/>
        </p:nvSpPr>
        <p:spPr>
          <a:xfrm>
            <a:off x="4149740" y="383540"/>
            <a:ext cx="39616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 u="sng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CONTENT</a:t>
            </a:r>
            <a:endParaRPr lang="zh-CN" altLang="en-US" sz="5400" b="1" u="sng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62" name="文本框 98"/>
          <p:cNvSpPr txBox="1"/>
          <p:nvPr/>
        </p:nvSpPr>
        <p:spPr>
          <a:xfrm>
            <a:off x="3072572" y="1984034"/>
            <a:ext cx="3668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选题背景</a:t>
            </a:r>
            <a:endParaRPr lang="en-US" altLang="zh-CN" sz="3200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文本框 99"/>
          <p:cNvSpPr txBox="1"/>
          <p:nvPr/>
        </p:nvSpPr>
        <p:spPr>
          <a:xfrm>
            <a:off x="1949217" y="1844824"/>
            <a:ext cx="1015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u="sng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01</a:t>
            </a:r>
            <a:endParaRPr lang="zh-CN" altLang="en-US" sz="5400" b="1" u="sng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64" name="文本框 100"/>
          <p:cNvSpPr txBox="1"/>
          <p:nvPr/>
        </p:nvSpPr>
        <p:spPr>
          <a:xfrm>
            <a:off x="2998862" y="3373489"/>
            <a:ext cx="3668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研究</a:t>
            </a:r>
            <a:r>
              <a: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意义</a:t>
            </a:r>
            <a:endParaRPr lang="en-US" altLang="zh-CN" sz="3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 dirty="0" smtClean="0">
                <a:solidFill>
                  <a:schemeClr val="bg1"/>
                </a:solidFill>
                <a:latin typeface="微软雅黑" panose="020B0503020204020204" charset="-122"/>
                <a:cs typeface="微软雅黑" panose="020B0503020204020204" charset="-122"/>
              </a:rPr>
              <a:t> </a:t>
            </a:r>
            <a:endParaRPr lang="da-DK" altLang="zh-CN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文本框 101"/>
          <p:cNvSpPr txBox="1"/>
          <p:nvPr/>
        </p:nvSpPr>
        <p:spPr>
          <a:xfrm>
            <a:off x="1949217" y="3219599"/>
            <a:ext cx="1015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u="sng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02</a:t>
            </a:r>
            <a:endParaRPr lang="zh-CN" altLang="en-US" sz="5400" b="1" u="sng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66" name="文本框 102"/>
          <p:cNvSpPr txBox="1"/>
          <p:nvPr/>
        </p:nvSpPr>
        <p:spPr>
          <a:xfrm>
            <a:off x="7391350" y="1998714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研究方法及时间</a:t>
            </a:r>
            <a:r>
              <a: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安排</a:t>
            </a:r>
            <a:endParaRPr lang="da-DK" altLang="zh-CN" sz="3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文本框 103"/>
          <p:cNvSpPr txBox="1"/>
          <p:nvPr/>
        </p:nvSpPr>
        <p:spPr>
          <a:xfrm>
            <a:off x="6341705" y="1844824"/>
            <a:ext cx="1015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u="sng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03</a:t>
            </a:r>
            <a:endParaRPr lang="zh-CN" altLang="en-US" sz="5400" b="1" u="sng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68" name="文本框 104"/>
          <p:cNvSpPr txBox="1"/>
          <p:nvPr/>
        </p:nvSpPr>
        <p:spPr>
          <a:xfrm>
            <a:off x="7751390" y="3435263"/>
            <a:ext cx="211810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预期</a:t>
            </a:r>
            <a:r>
              <a:rPr lang="zh-CN" altLang="en-US" sz="3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目标</a:t>
            </a:r>
            <a:endParaRPr lang="zh-CN" altLang="en-US" sz="32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da-DK" altLang="zh-CN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文本框 105"/>
          <p:cNvSpPr txBox="1"/>
          <p:nvPr/>
        </p:nvSpPr>
        <p:spPr>
          <a:xfrm>
            <a:off x="6341705" y="3219600"/>
            <a:ext cx="1015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 u="sng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04</a:t>
            </a:r>
            <a:endParaRPr lang="zh-CN" altLang="en-US" sz="5400" b="1" u="sng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8"/>
          <p:cNvSpPr>
            <a:spLocks noChangeArrowheads="1"/>
          </p:cNvSpPr>
          <p:nvPr/>
        </p:nvSpPr>
        <p:spPr bwMode="auto">
          <a:xfrm>
            <a:off x="4367014" y="1484784"/>
            <a:ext cx="295465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5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选题背景</a:t>
            </a:r>
            <a:endParaRPr lang="en-US" altLang="zh-CN" sz="5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标题层"/>
          <p:cNvSpPr txBox="1"/>
          <p:nvPr/>
        </p:nvSpPr>
        <p:spPr bwMode="auto">
          <a:xfrm>
            <a:off x="2220990" y="1276596"/>
            <a:ext cx="2242115" cy="1969758"/>
          </a:xfrm>
          <a:prstGeom prst="rect">
            <a:avLst/>
          </a:prstGeom>
          <a:noFill/>
          <a:effectLst/>
        </p:spPr>
        <p:txBody>
          <a:bodyPr wrap="square" lIns="121908" tIns="60954" rIns="121908" bIns="60954">
            <a:spAutoFit/>
          </a:bodyPr>
          <a:lstStyle/>
          <a:p>
            <a:pPr algn="ctr" defTabSz="1219200">
              <a:defRPr/>
            </a:pPr>
            <a:r>
              <a:rPr lang="en-US" altLang="zh-CN" sz="12000" kern="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01</a:t>
            </a:r>
            <a:endParaRPr lang="zh-CN" altLang="en-US" sz="12000" kern="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标题 2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 smtClean="0"/>
              <a:t>选题背景</a:t>
            </a:r>
            <a:endParaRPr lang="zh-CN" alt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62558" y="1052736"/>
            <a:ext cx="117373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chemeClr val="accent3">
                    <a:lumMod val="75000"/>
                  </a:schemeClr>
                </a:solidFill>
              </a:rPr>
              <a:t>	</a:t>
            </a:r>
            <a:r>
              <a:rPr lang="zh-CN" altLang="en-US" sz="4400" dirty="0" smtClean="0">
                <a:solidFill>
                  <a:schemeClr val="accent3">
                    <a:lumMod val="75000"/>
                  </a:schemeClr>
                </a:solidFill>
              </a:rPr>
              <a:t>随着</a:t>
            </a:r>
            <a:r>
              <a:rPr lang="zh-CN" altLang="en-US" sz="4400" dirty="0">
                <a:solidFill>
                  <a:schemeClr val="accent3">
                    <a:lumMod val="75000"/>
                  </a:schemeClr>
                </a:solidFill>
              </a:rPr>
              <a:t>社会经济的逐渐发展，人们的</a:t>
            </a:r>
            <a:r>
              <a:rPr lang="zh-CN" altLang="en-US" sz="4400" dirty="0" smtClean="0">
                <a:solidFill>
                  <a:schemeClr val="accent3">
                    <a:lumMod val="75000"/>
                  </a:schemeClr>
                </a:solidFill>
              </a:rPr>
              <a:t>消费观</a:t>
            </a:r>
            <a:endParaRPr lang="en-US" altLang="zh-CN" sz="4400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zh-CN" altLang="en-US" sz="4400" dirty="0" smtClean="0">
                <a:solidFill>
                  <a:schemeClr val="accent3">
                    <a:lumMod val="75000"/>
                  </a:schemeClr>
                </a:solidFill>
              </a:rPr>
              <a:t>念</a:t>
            </a:r>
            <a:r>
              <a:rPr lang="zh-CN" altLang="en-US" sz="4400" dirty="0">
                <a:solidFill>
                  <a:schemeClr val="accent3">
                    <a:lumMod val="75000"/>
                  </a:schemeClr>
                </a:solidFill>
              </a:rPr>
              <a:t>也在逐渐改变。越来越多的女性实现了经济的独立，懂得了考虑男性的经济压力，会主动提出帮忙承担一部分费用，以减轻对方的经济</a:t>
            </a:r>
            <a:r>
              <a:rPr lang="zh-CN" altLang="en-US" sz="4400" dirty="0" smtClean="0">
                <a:solidFill>
                  <a:schemeClr val="accent3">
                    <a:lumMod val="75000"/>
                  </a:schemeClr>
                </a:solidFill>
              </a:rPr>
              <a:t>压力。</a:t>
            </a:r>
            <a:endParaRPr lang="zh-CN" altLang="en-US" sz="44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8"/>
          <p:cNvSpPr>
            <a:spLocks noChangeArrowheads="1"/>
          </p:cNvSpPr>
          <p:nvPr/>
        </p:nvSpPr>
        <p:spPr bwMode="auto">
          <a:xfrm>
            <a:off x="4208782" y="1307390"/>
            <a:ext cx="274947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5000" b="1" dirty="0" smtClean="0">
                <a:solidFill>
                  <a:schemeClr val="bg1"/>
                </a:solidFill>
                <a:effectLst/>
                <a:latin typeface="Impact" panose="020B0806030902050204" pitchFamily="34" charset="0"/>
                <a:ea typeface="微软雅黑" panose="020B0503020204020204" charset="-122"/>
                <a:sym typeface="方正大黑简体" pitchFamily="65" charset="-122"/>
              </a:rPr>
              <a:t>研究意义</a:t>
            </a:r>
            <a:endParaRPr lang="zh-CN" altLang="en-US" sz="5000" b="1" dirty="0">
              <a:solidFill>
                <a:schemeClr val="bg1"/>
              </a:solidFill>
              <a:effectLst/>
              <a:latin typeface="Impact" panose="020B0806030902050204" pitchFamily="34" charset="0"/>
              <a:ea typeface="微软雅黑" panose="020B0503020204020204" charset="-122"/>
              <a:sym typeface="方正大黑简体" pitchFamily="65" charset="-122"/>
            </a:endParaRPr>
          </a:p>
        </p:txBody>
      </p:sp>
      <p:sp>
        <p:nvSpPr>
          <p:cNvPr id="11" name="标题层"/>
          <p:cNvSpPr txBox="1"/>
          <p:nvPr/>
        </p:nvSpPr>
        <p:spPr bwMode="auto">
          <a:xfrm>
            <a:off x="2062758" y="1099202"/>
            <a:ext cx="2242115" cy="1969758"/>
          </a:xfrm>
          <a:prstGeom prst="rect">
            <a:avLst/>
          </a:prstGeom>
          <a:noFill/>
          <a:effectLst/>
        </p:spPr>
        <p:txBody>
          <a:bodyPr wrap="square" lIns="121908" tIns="60954" rIns="121908" bIns="60954">
            <a:spAutoFit/>
          </a:bodyPr>
          <a:lstStyle/>
          <a:p>
            <a:pPr algn="ctr" defTabSz="1219200">
              <a:defRPr/>
            </a:pPr>
            <a:r>
              <a:rPr lang="en-US" altLang="zh-CN" sz="12000" kern="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02</a:t>
            </a:r>
            <a:endParaRPr lang="zh-CN" altLang="en-US" sz="12000" kern="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7003138" y="1605665"/>
            <a:ext cx="3974584" cy="3939381"/>
            <a:chOff x="3078361" y="1916307"/>
            <a:chExt cx="2981326" cy="2955448"/>
          </a:xfrm>
        </p:grpSpPr>
        <p:sp>
          <p:nvSpPr>
            <p:cNvPr id="18450" name="AutoShape 18"/>
            <p:cNvSpPr/>
            <p:nvPr/>
          </p:nvSpPr>
          <p:spPr bwMode="auto">
            <a:xfrm>
              <a:off x="3280172" y="2064586"/>
              <a:ext cx="2574727" cy="2591600"/>
            </a:xfrm>
            <a:custGeom>
              <a:avLst/>
              <a:gdLst>
                <a:gd name="T0" fmla="*/ 3432795 w 19679"/>
                <a:gd name="T1" fmla="*/ 3791607 h 19679"/>
                <a:gd name="T2" fmla="*/ 3432795 w 19679"/>
                <a:gd name="T3" fmla="*/ 3791607 h 19679"/>
                <a:gd name="T4" fmla="*/ 3432795 w 19679"/>
                <a:gd name="T5" fmla="*/ 3791607 h 19679"/>
                <a:gd name="T6" fmla="*/ 3432795 w 19679"/>
                <a:gd name="T7" fmla="*/ 3791607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rgbClr val="FFFFFF"/>
            </a:solidFill>
            <a:ln w="63500" cap="flat" cmpd="sng">
              <a:solidFill>
                <a:schemeClr val="accent2"/>
              </a:solidFill>
              <a:prstDash val="solid"/>
              <a:beve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51" name="AutoShape 19"/>
            <p:cNvSpPr/>
            <p:nvPr/>
          </p:nvSpPr>
          <p:spPr bwMode="auto">
            <a:xfrm rot="10800000">
              <a:off x="4383881" y="4481705"/>
              <a:ext cx="387549" cy="390050"/>
            </a:xfrm>
            <a:custGeom>
              <a:avLst/>
              <a:gdLst>
                <a:gd name="T0" fmla="*/ 516705 w 19679"/>
                <a:gd name="T1" fmla="*/ 570658 h 19679"/>
                <a:gd name="T2" fmla="*/ 516705 w 19679"/>
                <a:gd name="T3" fmla="*/ 570658 h 19679"/>
                <a:gd name="T4" fmla="*/ 516705 w 19679"/>
                <a:gd name="T5" fmla="*/ 570658 h 19679"/>
                <a:gd name="T6" fmla="*/ 516705 w 19679"/>
                <a:gd name="T7" fmla="*/ 570658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rgbClr val="FFFFFF"/>
            </a:solidFill>
            <a:ln w="63500" cap="flat" cmpd="sng">
              <a:solidFill>
                <a:schemeClr val="accent2"/>
              </a:solidFill>
              <a:prstDash val="solid"/>
              <a:beve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52" name="AutoShape 20"/>
            <p:cNvSpPr/>
            <p:nvPr/>
          </p:nvSpPr>
          <p:spPr bwMode="auto">
            <a:xfrm rot="10800000">
              <a:off x="3443288" y="4081532"/>
              <a:ext cx="387549" cy="390050"/>
            </a:xfrm>
            <a:custGeom>
              <a:avLst/>
              <a:gdLst>
                <a:gd name="T0" fmla="*/ 516705 w 19679"/>
                <a:gd name="T1" fmla="*/ 570658 h 19679"/>
                <a:gd name="T2" fmla="*/ 516705 w 19679"/>
                <a:gd name="T3" fmla="*/ 570658 h 19679"/>
                <a:gd name="T4" fmla="*/ 516705 w 19679"/>
                <a:gd name="T5" fmla="*/ 570658 h 19679"/>
                <a:gd name="T6" fmla="*/ 516705 w 19679"/>
                <a:gd name="T7" fmla="*/ 570658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rgbClr val="FFFFFF"/>
            </a:solidFill>
            <a:ln w="63500" cap="flat" cmpd="sng">
              <a:solidFill>
                <a:schemeClr val="accent2"/>
              </a:solidFill>
              <a:prstDash val="solid"/>
              <a:beve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53" name="AutoShape 21"/>
            <p:cNvSpPr/>
            <p:nvPr/>
          </p:nvSpPr>
          <p:spPr bwMode="auto">
            <a:xfrm rot="10800000">
              <a:off x="5253038" y="4095824"/>
              <a:ext cx="387549" cy="390050"/>
            </a:xfrm>
            <a:custGeom>
              <a:avLst/>
              <a:gdLst>
                <a:gd name="T0" fmla="*/ 516705 w 19679"/>
                <a:gd name="T1" fmla="*/ 570658 h 19679"/>
                <a:gd name="T2" fmla="*/ 516705 w 19679"/>
                <a:gd name="T3" fmla="*/ 570658 h 19679"/>
                <a:gd name="T4" fmla="*/ 516705 w 19679"/>
                <a:gd name="T5" fmla="*/ 570658 h 19679"/>
                <a:gd name="T6" fmla="*/ 516705 w 19679"/>
                <a:gd name="T7" fmla="*/ 570658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rgbClr val="FFFFFF"/>
            </a:solidFill>
            <a:ln w="63500" cap="flat" cmpd="sng">
              <a:solidFill>
                <a:schemeClr val="accent2"/>
              </a:solidFill>
              <a:prstDash val="solid"/>
              <a:beve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54" name="AutoShape 22"/>
            <p:cNvSpPr/>
            <p:nvPr/>
          </p:nvSpPr>
          <p:spPr bwMode="auto">
            <a:xfrm rot="-4">
              <a:off x="4460677" y="4565671"/>
              <a:ext cx="232767" cy="193536"/>
            </a:xfrm>
            <a:custGeom>
              <a:avLst/>
              <a:gdLst>
                <a:gd name="T0" fmla="*/ 310356 w 21600"/>
                <a:gd name="T1" fmla="*/ 257969 h 21600"/>
                <a:gd name="T2" fmla="*/ 310356 w 21600"/>
                <a:gd name="T3" fmla="*/ 257969 h 21600"/>
                <a:gd name="T4" fmla="*/ 310356 w 21600"/>
                <a:gd name="T5" fmla="*/ 257969 h 21600"/>
                <a:gd name="T6" fmla="*/ 310356 w 21600"/>
                <a:gd name="T7" fmla="*/ 25796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0708" y="14020"/>
                  </a:moveTo>
                  <a:cubicBezTo>
                    <a:pt x="20951" y="14020"/>
                    <a:pt x="21161" y="14125"/>
                    <a:pt x="21335" y="14334"/>
                  </a:cubicBezTo>
                  <a:cubicBezTo>
                    <a:pt x="21511" y="14548"/>
                    <a:pt x="21600" y="14810"/>
                    <a:pt x="21600" y="15115"/>
                  </a:cubicBezTo>
                  <a:lnTo>
                    <a:pt x="21600" y="20504"/>
                  </a:lnTo>
                  <a:cubicBezTo>
                    <a:pt x="21600" y="20815"/>
                    <a:pt x="21511" y="21071"/>
                    <a:pt x="21335" y="21285"/>
                  </a:cubicBezTo>
                  <a:cubicBezTo>
                    <a:pt x="21161" y="21494"/>
                    <a:pt x="20951" y="21599"/>
                    <a:pt x="20708" y="21599"/>
                  </a:cubicBezTo>
                  <a:lnTo>
                    <a:pt x="16197" y="21599"/>
                  </a:lnTo>
                  <a:cubicBezTo>
                    <a:pt x="15940" y="21599"/>
                    <a:pt x="15729" y="21494"/>
                    <a:pt x="15563" y="21285"/>
                  </a:cubicBezTo>
                  <a:cubicBezTo>
                    <a:pt x="15399" y="21071"/>
                    <a:pt x="15316" y="20815"/>
                    <a:pt x="15316" y="20504"/>
                  </a:cubicBezTo>
                  <a:lnTo>
                    <a:pt x="15316" y="15115"/>
                  </a:lnTo>
                  <a:cubicBezTo>
                    <a:pt x="15316" y="14810"/>
                    <a:pt x="15399" y="14548"/>
                    <a:pt x="15570" y="14334"/>
                  </a:cubicBezTo>
                  <a:cubicBezTo>
                    <a:pt x="15737" y="14125"/>
                    <a:pt x="15945" y="14020"/>
                    <a:pt x="16197" y="14020"/>
                  </a:cubicBezTo>
                  <a:lnTo>
                    <a:pt x="17788" y="14020"/>
                  </a:lnTo>
                  <a:lnTo>
                    <a:pt x="17788" y="11869"/>
                  </a:lnTo>
                  <a:cubicBezTo>
                    <a:pt x="17788" y="11699"/>
                    <a:pt x="17707" y="11610"/>
                    <a:pt x="17543" y="11602"/>
                  </a:cubicBezTo>
                  <a:lnTo>
                    <a:pt x="11473" y="11602"/>
                  </a:lnTo>
                  <a:lnTo>
                    <a:pt x="11473" y="14019"/>
                  </a:lnTo>
                  <a:lnTo>
                    <a:pt x="13054" y="14019"/>
                  </a:lnTo>
                  <a:cubicBezTo>
                    <a:pt x="13296" y="14019"/>
                    <a:pt x="13507" y="14125"/>
                    <a:pt x="13681" y="14334"/>
                  </a:cubicBezTo>
                  <a:cubicBezTo>
                    <a:pt x="13857" y="14548"/>
                    <a:pt x="13945" y="14810"/>
                    <a:pt x="13945" y="15115"/>
                  </a:cubicBezTo>
                  <a:lnTo>
                    <a:pt x="13945" y="20504"/>
                  </a:lnTo>
                  <a:cubicBezTo>
                    <a:pt x="13945" y="20815"/>
                    <a:pt x="13857" y="21071"/>
                    <a:pt x="13681" y="21285"/>
                  </a:cubicBezTo>
                  <a:cubicBezTo>
                    <a:pt x="13507" y="21494"/>
                    <a:pt x="13296" y="21599"/>
                    <a:pt x="13054" y="21599"/>
                  </a:cubicBezTo>
                  <a:lnTo>
                    <a:pt x="8543" y="21599"/>
                  </a:lnTo>
                  <a:cubicBezTo>
                    <a:pt x="8298" y="21599"/>
                    <a:pt x="8090" y="21494"/>
                    <a:pt x="7913" y="21285"/>
                  </a:cubicBezTo>
                  <a:cubicBezTo>
                    <a:pt x="7740" y="21071"/>
                    <a:pt x="7651" y="20815"/>
                    <a:pt x="7651" y="20504"/>
                  </a:cubicBezTo>
                  <a:lnTo>
                    <a:pt x="7651" y="15115"/>
                  </a:lnTo>
                  <a:cubicBezTo>
                    <a:pt x="7651" y="14810"/>
                    <a:pt x="7740" y="14548"/>
                    <a:pt x="7913" y="14334"/>
                  </a:cubicBezTo>
                  <a:cubicBezTo>
                    <a:pt x="8090" y="14125"/>
                    <a:pt x="8298" y="14019"/>
                    <a:pt x="8543" y="14019"/>
                  </a:cubicBezTo>
                  <a:lnTo>
                    <a:pt x="10124" y="14019"/>
                  </a:lnTo>
                  <a:lnTo>
                    <a:pt x="10124" y="11602"/>
                  </a:lnTo>
                  <a:lnTo>
                    <a:pt x="4056" y="11602"/>
                  </a:lnTo>
                  <a:cubicBezTo>
                    <a:pt x="3901" y="11602"/>
                    <a:pt x="3821" y="11690"/>
                    <a:pt x="3821" y="11869"/>
                  </a:cubicBezTo>
                  <a:lnTo>
                    <a:pt x="3821" y="14020"/>
                  </a:lnTo>
                  <a:lnTo>
                    <a:pt x="5402" y="14020"/>
                  </a:lnTo>
                  <a:cubicBezTo>
                    <a:pt x="5661" y="14020"/>
                    <a:pt x="5874" y="14125"/>
                    <a:pt x="6053" y="14334"/>
                  </a:cubicBezTo>
                  <a:cubicBezTo>
                    <a:pt x="6229" y="14548"/>
                    <a:pt x="6315" y="14810"/>
                    <a:pt x="6315" y="15115"/>
                  </a:cubicBezTo>
                  <a:lnTo>
                    <a:pt x="6315" y="20504"/>
                  </a:lnTo>
                  <a:cubicBezTo>
                    <a:pt x="6315" y="20815"/>
                    <a:pt x="6229" y="21071"/>
                    <a:pt x="6053" y="21285"/>
                  </a:cubicBezTo>
                  <a:cubicBezTo>
                    <a:pt x="5877" y="21494"/>
                    <a:pt x="5664" y="21599"/>
                    <a:pt x="5402" y="21599"/>
                  </a:cubicBezTo>
                  <a:lnTo>
                    <a:pt x="913" y="21599"/>
                  </a:lnTo>
                  <a:cubicBezTo>
                    <a:pt x="658" y="21599"/>
                    <a:pt x="440" y="21494"/>
                    <a:pt x="261" y="21285"/>
                  </a:cubicBezTo>
                  <a:cubicBezTo>
                    <a:pt x="88" y="21071"/>
                    <a:pt x="0" y="20815"/>
                    <a:pt x="0" y="20504"/>
                  </a:cubicBezTo>
                  <a:lnTo>
                    <a:pt x="0" y="15115"/>
                  </a:lnTo>
                  <a:cubicBezTo>
                    <a:pt x="0" y="14810"/>
                    <a:pt x="88" y="14548"/>
                    <a:pt x="261" y="14334"/>
                  </a:cubicBezTo>
                  <a:cubicBezTo>
                    <a:pt x="438" y="14125"/>
                    <a:pt x="656" y="14020"/>
                    <a:pt x="913" y="14020"/>
                  </a:cubicBezTo>
                  <a:lnTo>
                    <a:pt x="2472" y="14020"/>
                  </a:lnTo>
                  <a:lnTo>
                    <a:pt x="2472" y="11869"/>
                  </a:lnTo>
                  <a:cubicBezTo>
                    <a:pt x="2472" y="11352"/>
                    <a:pt x="2629" y="10911"/>
                    <a:pt x="2942" y="10544"/>
                  </a:cubicBezTo>
                  <a:cubicBezTo>
                    <a:pt x="3253" y="10180"/>
                    <a:pt x="3622" y="9997"/>
                    <a:pt x="4053" y="9997"/>
                  </a:cubicBezTo>
                  <a:lnTo>
                    <a:pt x="10121" y="9997"/>
                  </a:lnTo>
                  <a:lnTo>
                    <a:pt x="10121" y="7550"/>
                  </a:lnTo>
                  <a:lnTo>
                    <a:pt x="8540" y="7550"/>
                  </a:lnTo>
                  <a:cubicBezTo>
                    <a:pt x="8295" y="7550"/>
                    <a:pt x="8087" y="7450"/>
                    <a:pt x="7911" y="7247"/>
                  </a:cubicBezTo>
                  <a:cubicBezTo>
                    <a:pt x="7737" y="7045"/>
                    <a:pt x="7649" y="6789"/>
                    <a:pt x="7649" y="6484"/>
                  </a:cubicBezTo>
                  <a:lnTo>
                    <a:pt x="7649" y="1066"/>
                  </a:lnTo>
                  <a:cubicBezTo>
                    <a:pt x="7649" y="775"/>
                    <a:pt x="7737" y="522"/>
                    <a:pt x="7911" y="314"/>
                  </a:cubicBezTo>
                  <a:cubicBezTo>
                    <a:pt x="8087" y="102"/>
                    <a:pt x="8295" y="0"/>
                    <a:pt x="8540" y="0"/>
                  </a:cubicBezTo>
                  <a:lnTo>
                    <a:pt x="13052" y="0"/>
                  </a:lnTo>
                  <a:cubicBezTo>
                    <a:pt x="13294" y="0"/>
                    <a:pt x="13504" y="102"/>
                    <a:pt x="13678" y="314"/>
                  </a:cubicBezTo>
                  <a:cubicBezTo>
                    <a:pt x="13854" y="522"/>
                    <a:pt x="13943" y="775"/>
                    <a:pt x="13943" y="1066"/>
                  </a:cubicBezTo>
                  <a:lnTo>
                    <a:pt x="13943" y="6484"/>
                  </a:lnTo>
                  <a:cubicBezTo>
                    <a:pt x="13943" y="6789"/>
                    <a:pt x="13854" y="7045"/>
                    <a:pt x="13678" y="7247"/>
                  </a:cubicBezTo>
                  <a:cubicBezTo>
                    <a:pt x="13504" y="7450"/>
                    <a:pt x="13294" y="7550"/>
                    <a:pt x="13052" y="7550"/>
                  </a:cubicBezTo>
                  <a:lnTo>
                    <a:pt x="11470" y="7550"/>
                  </a:lnTo>
                  <a:lnTo>
                    <a:pt x="11470" y="9997"/>
                  </a:lnTo>
                  <a:lnTo>
                    <a:pt x="17541" y="9997"/>
                  </a:lnTo>
                  <a:cubicBezTo>
                    <a:pt x="17969" y="9997"/>
                    <a:pt x="18339" y="10177"/>
                    <a:pt x="18652" y="10538"/>
                  </a:cubicBezTo>
                  <a:cubicBezTo>
                    <a:pt x="18966" y="10899"/>
                    <a:pt x="19122" y="11343"/>
                    <a:pt x="19122" y="11869"/>
                  </a:cubicBezTo>
                  <a:lnTo>
                    <a:pt x="19122" y="14020"/>
                  </a:lnTo>
                  <a:lnTo>
                    <a:pt x="20708" y="140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4288" tIns="14288" rIns="14288" bIns="14288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55" name="AutoShape 23"/>
            <p:cNvSpPr/>
            <p:nvPr/>
          </p:nvSpPr>
          <p:spPr bwMode="auto">
            <a:xfrm rot="-4">
              <a:off x="3520083" y="4171452"/>
              <a:ext cx="232172" cy="193536"/>
            </a:xfrm>
            <a:custGeom>
              <a:avLst/>
              <a:gdLst>
                <a:gd name="T0" fmla="*/ 309563 w 21600"/>
                <a:gd name="T1" fmla="*/ 257957 h 21579"/>
                <a:gd name="T2" fmla="*/ 309563 w 21600"/>
                <a:gd name="T3" fmla="*/ 257957 h 21579"/>
                <a:gd name="T4" fmla="*/ 309563 w 21600"/>
                <a:gd name="T5" fmla="*/ 257957 h 21579"/>
                <a:gd name="T6" fmla="*/ 309563 w 21600"/>
                <a:gd name="T7" fmla="*/ 257957 h 215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79">
                  <a:moveTo>
                    <a:pt x="21600" y="9391"/>
                  </a:moveTo>
                  <a:cubicBezTo>
                    <a:pt x="21600" y="9887"/>
                    <a:pt x="21472" y="10321"/>
                    <a:pt x="21218" y="10697"/>
                  </a:cubicBezTo>
                  <a:cubicBezTo>
                    <a:pt x="20963" y="11072"/>
                    <a:pt x="20647" y="11313"/>
                    <a:pt x="20263" y="11427"/>
                  </a:cubicBezTo>
                  <a:lnTo>
                    <a:pt x="20263" y="16610"/>
                  </a:lnTo>
                  <a:cubicBezTo>
                    <a:pt x="20263" y="17200"/>
                    <a:pt x="20087" y="17708"/>
                    <a:pt x="19729" y="18128"/>
                  </a:cubicBezTo>
                  <a:cubicBezTo>
                    <a:pt x="19374" y="18550"/>
                    <a:pt x="18951" y="18758"/>
                    <a:pt x="18459" y="18758"/>
                  </a:cubicBezTo>
                  <a:cubicBezTo>
                    <a:pt x="17927" y="18122"/>
                    <a:pt x="17286" y="17505"/>
                    <a:pt x="16537" y="16904"/>
                  </a:cubicBezTo>
                  <a:cubicBezTo>
                    <a:pt x="15785" y="16305"/>
                    <a:pt x="14980" y="15756"/>
                    <a:pt x="14116" y="15254"/>
                  </a:cubicBezTo>
                  <a:cubicBezTo>
                    <a:pt x="13254" y="14755"/>
                    <a:pt x="12363" y="14324"/>
                    <a:pt x="11449" y="13969"/>
                  </a:cubicBezTo>
                  <a:cubicBezTo>
                    <a:pt x="10536" y="13614"/>
                    <a:pt x="9648" y="13379"/>
                    <a:pt x="8788" y="13267"/>
                  </a:cubicBezTo>
                  <a:cubicBezTo>
                    <a:pt x="8453" y="13379"/>
                    <a:pt x="8179" y="13564"/>
                    <a:pt x="7968" y="13828"/>
                  </a:cubicBezTo>
                  <a:cubicBezTo>
                    <a:pt x="7758" y="14092"/>
                    <a:pt x="7613" y="14386"/>
                    <a:pt x="7535" y="14706"/>
                  </a:cubicBezTo>
                  <a:cubicBezTo>
                    <a:pt x="7457" y="15028"/>
                    <a:pt x="7449" y="15360"/>
                    <a:pt x="7510" y="15698"/>
                  </a:cubicBezTo>
                  <a:cubicBezTo>
                    <a:pt x="7574" y="16035"/>
                    <a:pt x="7719" y="16340"/>
                    <a:pt x="7946" y="16610"/>
                  </a:cubicBezTo>
                  <a:cubicBezTo>
                    <a:pt x="7750" y="16992"/>
                    <a:pt x="7660" y="17347"/>
                    <a:pt x="7677" y="17673"/>
                  </a:cubicBezTo>
                  <a:cubicBezTo>
                    <a:pt x="7692" y="17993"/>
                    <a:pt x="7772" y="18307"/>
                    <a:pt x="7917" y="18606"/>
                  </a:cubicBezTo>
                  <a:cubicBezTo>
                    <a:pt x="8059" y="18908"/>
                    <a:pt x="8255" y="19193"/>
                    <a:pt x="8497" y="19469"/>
                  </a:cubicBezTo>
                  <a:cubicBezTo>
                    <a:pt x="8737" y="19745"/>
                    <a:pt x="8996" y="20021"/>
                    <a:pt x="9271" y="20291"/>
                  </a:cubicBezTo>
                  <a:cubicBezTo>
                    <a:pt x="9114" y="20696"/>
                    <a:pt x="8842" y="21001"/>
                    <a:pt x="8455" y="21212"/>
                  </a:cubicBezTo>
                  <a:cubicBezTo>
                    <a:pt x="8069" y="21423"/>
                    <a:pt x="7655" y="21541"/>
                    <a:pt x="7212" y="21570"/>
                  </a:cubicBezTo>
                  <a:cubicBezTo>
                    <a:pt x="6771" y="21599"/>
                    <a:pt x="6340" y="21550"/>
                    <a:pt x="5917" y="21423"/>
                  </a:cubicBezTo>
                  <a:cubicBezTo>
                    <a:pt x="5496" y="21294"/>
                    <a:pt x="5163" y="21092"/>
                    <a:pt x="4923" y="20810"/>
                  </a:cubicBezTo>
                  <a:cubicBezTo>
                    <a:pt x="4781" y="20241"/>
                    <a:pt x="4624" y="19657"/>
                    <a:pt x="4453" y="19055"/>
                  </a:cubicBezTo>
                  <a:cubicBezTo>
                    <a:pt x="4281" y="18453"/>
                    <a:pt x="4139" y="17843"/>
                    <a:pt x="4032" y="17224"/>
                  </a:cubicBezTo>
                  <a:cubicBezTo>
                    <a:pt x="3921" y="16599"/>
                    <a:pt x="3868" y="15953"/>
                    <a:pt x="3868" y="15281"/>
                  </a:cubicBezTo>
                  <a:cubicBezTo>
                    <a:pt x="3868" y="14615"/>
                    <a:pt x="3961" y="13905"/>
                    <a:pt x="4149" y="13153"/>
                  </a:cubicBezTo>
                  <a:lnTo>
                    <a:pt x="1804" y="13153"/>
                  </a:lnTo>
                  <a:cubicBezTo>
                    <a:pt x="1312" y="13153"/>
                    <a:pt x="888" y="12945"/>
                    <a:pt x="533" y="12522"/>
                  </a:cubicBezTo>
                  <a:cubicBezTo>
                    <a:pt x="176" y="12100"/>
                    <a:pt x="0" y="11592"/>
                    <a:pt x="0" y="10990"/>
                  </a:cubicBezTo>
                  <a:lnTo>
                    <a:pt x="0" y="7774"/>
                  </a:lnTo>
                  <a:cubicBezTo>
                    <a:pt x="0" y="7184"/>
                    <a:pt x="176" y="6676"/>
                    <a:pt x="526" y="6245"/>
                  </a:cubicBezTo>
                  <a:cubicBezTo>
                    <a:pt x="878" y="5819"/>
                    <a:pt x="1304" y="5605"/>
                    <a:pt x="1804" y="5605"/>
                  </a:cubicBezTo>
                  <a:lnTo>
                    <a:pt x="7652" y="5605"/>
                  </a:lnTo>
                  <a:cubicBezTo>
                    <a:pt x="8551" y="5605"/>
                    <a:pt x="9508" y="5449"/>
                    <a:pt x="10524" y="5135"/>
                  </a:cubicBezTo>
                  <a:cubicBezTo>
                    <a:pt x="11540" y="4821"/>
                    <a:pt x="12536" y="4399"/>
                    <a:pt x="13511" y="3873"/>
                  </a:cubicBezTo>
                  <a:cubicBezTo>
                    <a:pt x="14488" y="3342"/>
                    <a:pt x="15408" y="2744"/>
                    <a:pt x="16272" y="2071"/>
                  </a:cubicBezTo>
                  <a:cubicBezTo>
                    <a:pt x="17134" y="1405"/>
                    <a:pt x="17864" y="713"/>
                    <a:pt x="18459" y="0"/>
                  </a:cubicBezTo>
                  <a:cubicBezTo>
                    <a:pt x="18951" y="0"/>
                    <a:pt x="19374" y="214"/>
                    <a:pt x="19729" y="633"/>
                  </a:cubicBezTo>
                  <a:cubicBezTo>
                    <a:pt x="20087" y="1056"/>
                    <a:pt x="20263" y="1567"/>
                    <a:pt x="20263" y="2165"/>
                  </a:cubicBezTo>
                  <a:lnTo>
                    <a:pt x="20263" y="7334"/>
                  </a:lnTo>
                  <a:cubicBezTo>
                    <a:pt x="20647" y="7445"/>
                    <a:pt x="20963" y="7692"/>
                    <a:pt x="21218" y="8070"/>
                  </a:cubicBezTo>
                  <a:cubicBezTo>
                    <a:pt x="21472" y="8454"/>
                    <a:pt x="21600" y="8895"/>
                    <a:pt x="21600" y="9391"/>
                  </a:cubicBezTo>
                  <a:moveTo>
                    <a:pt x="18459" y="2855"/>
                  </a:moveTo>
                  <a:cubicBezTo>
                    <a:pt x="17864" y="3407"/>
                    <a:pt x="17215" y="3941"/>
                    <a:pt x="16512" y="4451"/>
                  </a:cubicBezTo>
                  <a:cubicBezTo>
                    <a:pt x="15810" y="4962"/>
                    <a:pt x="15065" y="5423"/>
                    <a:pt x="14280" y="5834"/>
                  </a:cubicBezTo>
                  <a:cubicBezTo>
                    <a:pt x="13494" y="6245"/>
                    <a:pt x="12693" y="6609"/>
                    <a:pt x="11878" y="6923"/>
                  </a:cubicBezTo>
                  <a:cubicBezTo>
                    <a:pt x="11060" y="7237"/>
                    <a:pt x="10255" y="7462"/>
                    <a:pt x="9457" y="7603"/>
                  </a:cubicBezTo>
                  <a:lnTo>
                    <a:pt x="9457" y="11172"/>
                  </a:lnTo>
                  <a:cubicBezTo>
                    <a:pt x="10255" y="11325"/>
                    <a:pt x="11060" y="11554"/>
                    <a:pt x="11878" y="11862"/>
                  </a:cubicBezTo>
                  <a:cubicBezTo>
                    <a:pt x="12693" y="12170"/>
                    <a:pt x="13494" y="12537"/>
                    <a:pt x="14280" y="12956"/>
                  </a:cubicBezTo>
                  <a:cubicBezTo>
                    <a:pt x="15065" y="13379"/>
                    <a:pt x="15812" y="13843"/>
                    <a:pt x="16524" y="14347"/>
                  </a:cubicBezTo>
                  <a:cubicBezTo>
                    <a:pt x="17234" y="14855"/>
                    <a:pt x="17881" y="15380"/>
                    <a:pt x="18459" y="15921"/>
                  </a:cubicBezTo>
                  <a:lnTo>
                    <a:pt x="18459" y="28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4288" tIns="14288" rIns="14288" bIns="14288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56" name="AutoShape 24"/>
            <p:cNvSpPr/>
            <p:nvPr/>
          </p:nvSpPr>
          <p:spPr bwMode="auto">
            <a:xfrm rot="-4">
              <a:off x="5331024" y="4182171"/>
              <a:ext cx="232172" cy="232244"/>
            </a:xfrm>
            <a:custGeom>
              <a:avLst/>
              <a:gdLst>
                <a:gd name="T0" fmla="*/ 309563 w 21600"/>
                <a:gd name="T1" fmla="*/ 309563 h 21600"/>
                <a:gd name="T2" fmla="*/ 309563 w 21600"/>
                <a:gd name="T3" fmla="*/ 309563 h 21600"/>
                <a:gd name="T4" fmla="*/ 309563 w 21600"/>
                <a:gd name="T5" fmla="*/ 309563 h 21600"/>
                <a:gd name="T6" fmla="*/ 309563 w 21600"/>
                <a:gd name="T7" fmla="*/ 3095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9987" y="2580"/>
                  </a:moveTo>
                  <a:cubicBezTo>
                    <a:pt x="20419" y="2580"/>
                    <a:pt x="20793" y="2735"/>
                    <a:pt x="21116" y="3052"/>
                  </a:cubicBezTo>
                  <a:cubicBezTo>
                    <a:pt x="21438" y="3372"/>
                    <a:pt x="21599" y="3743"/>
                    <a:pt x="21599" y="4175"/>
                  </a:cubicBezTo>
                  <a:lnTo>
                    <a:pt x="21599" y="19987"/>
                  </a:lnTo>
                  <a:cubicBezTo>
                    <a:pt x="21599" y="20419"/>
                    <a:pt x="21438" y="20796"/>
                    <a:pt x="21116" y="21116"/>
                  </a:cubicBezTo>
                  <a:cubicBezTo>
                    <a:pt x="20793" y="21438"/>
                    <a:pt x="20419" y="21600"/>
                    <a:pt x="19987" y="21600"/>
                  </a:cubicBezTo>
                  <a:lnTo>
                    <a:pt x="1612" y="21600"/>
                  </a:lnTo>
                  <a:cubicBezTo>
                    <a:pt x="1180" y="21600"/>
                    <a:pt x="806" y="21438"/>
                    <a:pt x="483" y="21116"/>
                  </a:cubicBezTo>
                  <a:cubicBezTo>
                    <a:pt x="161" y="20796"/>
                    <a:pt x="0" y="20419"/>
                    <a:pt x="0" y="19987"/>
                  </a:cubicBezTo>
                  <a:lnTo>
                    <a:pt x="0" y="4175"/>
                  </a:lnTo>
                  <a:cubicBezTo>
                    <a:pt x="0" y="3743"/>
                    <a:pt x="161" y="3372"/>
                    <a:pt x="483" y="3052"/>
                  </a:cubicBezTo>
                  <a:cubicBezTo>
                    <a:pt x="806" y="2735"/>
                    <a:pt x="1180" y="2580"/>
                    <a:pt x="1612" y="2580"/>
                  </a:cubicBezTo>
                  <a:lnTo>
                    <a:pt x="2150" y="2580"/>
                  </a:lnTo>
                  <a:lnTo>
                    <a:pt x="2150" y="2401"/>
                  </a:lnTo>
                  <a:cubicBezTo>
                    <a:pt x="2150" y="2116"/>
                    <a:pt x="2196" y="1828"/>
                    <a:pt x="2288" y="1540"/>
                  </a:cubicBezTo>
                  <a:cubicBezTo>
                    <a:pt x="2381" y="1249"/>
                    <a:pt x="2530" y="990"/>
                    <a:pt x="2738" y="766"/>
                  </a:cubicBezTo>
                  <a:cubicBezTo>
                    <a:pt x="2942" y="541"/>
                    <a:pt x="3216" y="360"/>
                    <a:pt x="3555" y="213"/>
                  </a:cubicBezTo>
                  <a:cubicBezTo>
                    <a:pt x="3895" y="75"/>
                    <a:pt x="4310" y="0"/>
                    <a:pt x="4796" y="0"/>
                  </a:cubicBezTo>
                  <a:cubicBezTo>
                    <a:pt x="5283" y="0"/>
                    <a:pt x="5698" y="75"/>
                    <a:pt x="6037" y="213"/>
                  </a:cubicBezTo>
                  <a:cubicBezTo>
                    <a:pt x="6377" y="360"/>
                    <a:pt x="6651" y="541"/>
                    <a:pt x="6858" y="766"/>
                  </a:cubicBezTo>
                  <a:cubicBezTo>
                    <a:pt x="7062" y="990"/>
                    <a:pt x="7215" y="1255"/>
                    <a:pt x="7313" y="1546"/>
                  </a:cubicBezTo>
                  <a:cubicBezTo>
                    <a:pt x="7411" y="1840"/>
                    <a:pt x="7457" y="2125"/>
                    <a:pt x="7457" y="2401"/>
                  </a:cubicBezTo>
                  <a:lnTo>
                    <a:pt x="7457" y="2580"/>
                  </a:lnTo>
                  <a:lnTo>
                    <a:pt x="8133" y="2580"/>
                  </a:lnTo>
                  <a:lnTo>
                    <a:pt x="8133" y="2401"/>
                  </a:lnTo>
                  <a:cubicBezTo>
                    <a:pt x="8133" y="2116"/>
                    <a:pt x="8179" y="1828"/>
                    <a:pt x="8269" y="1540"/>
                  </a:cubicBezTo>
                  <a:cubicBezTo>
                    <a:pt x="8364" y="1249"/>
                    <a:pt x="8511" y="990"/>
                    <a:pt x="8718" y="766"/>
                  </a:cubicBezTo>
                  <a:cubicBezTo>
                    <a:pt x="8925" y="541"/>
                    <a:pt x="9199" y="360"/>
                    <a:pt x="9538" y="213"/>
                  </a:cubicBezTo>
                  <a:cubicBezTo>
                    <a:pt x="9878" y="74"/>
                    <a:pt x="10293" y="0"/>
                    <a:pt x="10779" y="0"/>
                  </a:cubicBezTo>
                  <a:cubicBezTo>
                    <a:pt x="11266" y="0"/>
                    <a:pt x="11678" y="74"/>
                    <a:pt x="12020" y="213"/>
                  </a:cubicBezTo>
                  <a:cubicBezTo>
                    <a:pt x="12360" y="360"/>
                    <a:pt x="12636" y="541"/>
                    <a:pt x="12852" y="766"/>
                  </a:cubicBezTo>
                  <a:cubicBezTo>
                    <a:pt x="13068" y="990"/>
                    <a:pt x="13227" y="1255"/>
                    <a:pt x="13322" y="1546"/>
                  </a:cubicBezTo>
                  <a:cubicBezTo>
                    <a:pt x="13417" y="1840"/>
                    <a:pt x="13469" y="2125"/>
                    <a:pt x="13469" y="2401"/>
                  </a:cubicBezTo>
                  <a:lnTo>
                    <a:pt x="13469" y="2580"/>
                  </a:lnTo>
                  <a:lnTo>
                    <a:pt x="14142" y="2580"/>
                  </a:lnTo>
                  <a:lnTo>
                    <a:pt x="14142" y="2401"/>
                  </a:lnTo>
                  <a:cubicBezTo>
                    <a:pt x="14142" y="2116"/>
                    <a:pt x="14191" y="1828"/>
                    <a:pt x="14286" y="1540"/>
                  </a:cubicBezTo>
                  <a:cubicBezTo>
                    <a:pt x="14384" y="1249"/>
                    <a:pt x="14534" y="990"/>
                    <a:pt x="14741" y="765"/>
                  </a:cubicBezTo>
                  <a:cubicBezTo>
                    <a:pt x="14948" y="541"/>
                    <a:pt x="15219" y="359"/>
                    <a:pt x="15556" y="213"/>
                  </a:cubicBezTo>
                  <a:cubicBezTo>
                    <a:pt x="15890" y="74"/>
                    <a:pt x="16305" y="0"/>
                    <a:pt x="16803" y="0"/>
                  </a:cubicBezTo>
                  <a:cubicBezTo>
                    <a:pt x="17289" y="0"/>
                    <a:pt x="17704" y="74"/>
                    <a:pt x="18044" y="213"/>
                  </a:cubicBezTo>
                  <a:cubicBezTo>
                    <a:pt x="18383" y="359"/>
                    <a:pt x="18657" y="541"/>
                    <a:pt x="18864" y="765"/>
                  </a:cubicBezTo>
                  <a:cubicBezTo>
                    <a:pt x="19069" y="990"/>
                    <a:pt x="19218" y="1255"/>
                    <a:pt x="19311" y="1546"/>
                  </a:cubicBezTo>
                  <a:cubicBezTo>
                    <a:pt x="19403" y="1839"/>
                    <a:pt x="19449" y="2125"/>
                    <a:pt x="19449" y="2401"/>
                  </a:cubicBezTo>
                  <a:lnTo>
                    <a:pt x="19449" y="2580"/>
                  </a:lnTo>
                  <a:lnTo>
                    <a:pt x="19987" y="2580"/>
                  </a:lnTo>
                  <a:close/>
                  <a:moveTo>
                    <a:pt x="6066" y="7968"/>
                  </a:moveTo>
                  <a:lnTo>
                    <a:pt x="2179" y="7968"/>
                  </a:lnTo>
                  <a:lnTo>
                    <a:pt x="2179" y="11443"/>
                  </a:lnTo>
                  <a:lnTo>
                    <a:pt x="6066" y="11443"/>
                  </a:lnTo>
                  <a:lnTo>
                    <a:pt x="6066" y="7968"/>
                  </a:lnTo>
                  <a:close/>
                  <a:moveTo>
                    <a:pt x="6066" y="11976"/>
                  </a:moveTo>
                  <a:lnTo>
                    <a:pt x="2179" y="11976"/>
                  </a:lnTo>
                  <a:lnTo>
                    <a:pt x="2179" y="15452"/>
                  </a:lnTo>
                  <a:lnTo>
                    <a:pt x="6066" y="15452"/>
                  </a:lnTo>
                  <a:lnTo>
                    <a:pt x="6066" y="11976"/>
                  </a:lnTo>
                  <a:close/>
                  <a:moveTo>
                    <a:pt x="6066" y="15976"/>
                  </a:moveTo>
                  <a:lnTo>
                    <a:pt x="2179" y="15976"/>
                  </a:lnTo>
                  <a:lnTo>
                    <a:pt x="2179" y="19422"/>
                  </a:lnTo>
                  <a:lnTo>
                    <a:pt x="6066" y="19422"/>
                  </a:lnTo>
                  <a:lnTo>
                    <a:pt x="6066" y="15976"/>
                  </a:lnTo>
                  <a:close/>
                  <a:moveTo>
                    <a:pt x="3754" y="5543"/>
                  </a:moveTo>
                  <a:cubicBezTo>
                    <a:pt x="3754" y="6067"/>
                    <a:pt x="4102" y="6323"/>
                    <a:pt x="4799" y="6323"/>
                  </a:cubicBezTo>
                  <a:cubicBezTo>
                    <a:pt x="5499" y="6323"/>
                    <a:pt x="5847" y="6067"/>
                    <a:pt x="5847" y="5543"/>
                  </a:cubicBezTo>
                  <a:lnTo>
                    <a:pt x="5847" y="2398"/>
                  </a:lnTo>
                  <a:cubicBezTo>
                    <a:pt x="5847" y="1877"/>
                    <a:pt x="5499" y="1612"/>
                    <a:pt x="4799" y="1612"/>
                  </a:cubicBezTo>
                  <a:cubicBezTo>
                    <a:pt x="4102" y="1612"/>
                    <a:pt x="3754" y="1877"/>
                    <a:pt x="3754" y="2398"/>
                  </a:cubicBezTo>
                  <a:lnTo>
                    <a:pt x="3754" y="5543"/>
                  </a:lnTo>
                  <a:close/>
                  <a:moveTo>
                    <a:pt x="10535" y="7968"/>
                  </a:moveTo>
                  <a:lnTo>
                    <a:pt x="6607" y="7968"/>
                  </a:lnTo>
                  <a:lnTo>
                    <a:pt x="6607" y="11443"/>
                  </a:lnTo>
                  <a:lnTo>
                    <a:pt x="10535" y="11443"/>
                  </a:lnTo>
                  <a:lnTo>
                    <a:pt x="10535" y="7968"/>
                  </a:lnTo>
                  <a:close/>
                  <a:moveTo>
                    <a:pt x="10535" y="11976"/>
                  </a:moveTo>
                  <a:lnTo>
                    <a:pt x="6607" y="11976"/>
                  </a:lnTo>
                  <a:lnTo>
                    <a:pt x="6607" y="15452"/>
                  </a:lnTo>
                  <a:lnTo>
                    <a:pt x="10535" y="15452"/>
                  </a:lnTo>
                  <a:lnTo>
                    <a:pt x="10535" y="11976"/>
                  </a:lnTo>
                  <a:close/>
                  <a:moveTo>
                    <a:pt x="10535" y="15976"/>
                  </a:moveTo>
                  <a:lnTo>
                    <a:pt x="6607" y="15976"/>
                  </a:lnTo>
                  <a:lnTo>
                    <a:pt x="6607" y="19422"/>
                  </a:lnTo>
                  <a:lnTo>
                    <a:pt x="10535" y="19422"/>
                  </a:lnTo>
                  <a:lnTo>
                    <a:pt x="10535" y="15976"/>
                  </a:lnTo>
                  <a:close/>
                  <a:moveTo>
                    <a:pt x="9774" y="5543"/>
                  </a:moveTo>
                  <a:cubicBezTo>
                    <a:pt x="9774" y="5825"/>
                    <a:pt x="9849" y="6027"/>
                    <a:pt x="9996" y="6145"/>
                  </a:cubicBezTo>
                  <a:cubicBezTo>
                    <a:pt x="10143" y="6269"/>
                    <a:pt x="10405" y="6323"/>
                    <a:pt x="10782" y="6323"/>
                  </a:cubicBezTo>
                  <a:cubicBezTo>
                    <a:pt x="11159" y="6323"/>
                    <a:pt x="11427" y="6263"/>
                    <a:pt x="11588" y="6139"/>
                  </a:cubicBezTo>
                  <a:cubicBezTo>
                    <a:pt x="11750" y="6015"/>
                    <a:pt x="11830" y="5819"/>
                    <a:pt x="11830" y="5543"/>
                  </a:cubicBezTo>
                  <a:lnTo>
                    <a:pt x="11830" y="2398"/>
                  </a:lnTo>
                  <a:cubicBezTo>
                    <a:pt x="11830" y="2128"/>
                    <a:pt x="11750" y="1932"/>
                    <a:pt x="11588" y="1802"/>
                  </a:cubicBezTo>
                  <a:cubicBezTo>
                    <a:pt x="11427" y="1673"/>
                    <a:pt x="11159" y="1612"/>
                    <a:pt x="10782" y="1612"/>
                  </a:cubicBezTo>
                  <a:cubicBezTo>
                    <a:pt x="10405" y="1612"/>
                    <a:pt x="10143" y="1679"/>
                    <a:pt x="9996" y="1814"/>
                  </a:cubicBezTo>
                  <a:cubicBezTo>
                    <a:pt x="9849" y="1944"/>
                    <a:pt x="9774" y="2139"/>
                    <a:pt x="9774" y="2398"/>
                  </a:cubicBezTo>
                  <a:lnTo>
                    <a:pt x="9774" y="5543"/>
                  </a:lnTo>
                  <a:close/>
                  <a:moveTo>
                    <a:pt x="14986" y="7968"/>
                  </a:moveTo>
                  <a:lnTo>
                    <a:pt x="11073" y="7968"/>
                  </a:lnTo>
                  <a:lnTo>
                    <a:pt x="11073" y="11443"/>
                  </a:lnTo>
                  <a:lnTo>
                    <a:pt x="14986" y="11443"/>
                  </a:lnTo>
                  <a:lnTo>
                    <a:pt x="14986" y="7968"/>
                  </a:lnTo>
                  <a:close/>
                  <a:moveTo>
                    <a:pt x="14986" y="11976"/>
                  </a:moveTo>
                  <a:lnTo>
                    <a:pt x="11073" y="11976"/>
                  </a:lnTo>
                  <a:lnTo>
                    <a:pt x="11073" y="15452"/>
                  </a:lnTo>
                  <a:lnTo>
                    <a:pt x="14986" y="15452"/>
                  </a:lnTo>
                  <a:lnTo>
                    <a:pt x="14986" y="11976"/>
                  </a:lnTo>
                  <a:close/>
                  <a:moveTo>
                    <a:pt x="14986" y="15976"/>
                  </a:moveTo>
                  <a:lnTo>
                    <a:pt x="11073" y="15976"/>
                  </a:lnTo>
                  <a:lnTo>
                    <a:pt x="11073" y="19422"/>
                  </a:lnTo>
                  <a:lnTo>
                    <a:pt x="14986" y="19422"/>
                  </a:lnTo>
                  <a:lnTo>
                    <a:pt x="14986" y="15976"/>
                  </a:lnTo>
                  <a:close/>
                  <a:moveTo>
                    <a:pt x="19423" y="7968"/>
                  </a:moveTo>
                  <a:lnTo>
                    <a:pt x="15521" y="7968"/>
                  </a:lnTo>
                  <a:lnTo>
                    <a:pt x="15521" y="11443"/>
                  </a:lnTo>
                  <a:lnTo>
                    <a:pt x="19423" y="11443"/>
                  </a:lnTo>
                  <a:lnTo>
                    <a:pt x="19423" y="7968"/>
                  </a:lnTo>
                  <a:close/>
                  <a:moveTo>
                    <a:pt x="19423" y="11976"/>
                  </a:moveTo>
                  <a:lnTo>
                    <a:pt x="15521" y="11976"/>
                  </a:lnTo>
                  <a:lnTo>
                    <a:pt x="15521" y="15452"/>
                  </a:lnTo>
                  <a:lnTo>
                    <a:pt x="19423" y="15452"/>
                  </a:lnTo>
                  <a:lnTo>
                    <a:pt x="19423" y="11976"/>
                  </a:lnTo>
                  <a:close/>
                  <a:moveTo>
                    <a:pt x="19423" y="15976"/>
                  </a:moveTo>
                  <a:lnTo>
                    <a:pt x="15521" y="15976"/>
                  </a:lnTo>
                  <a:lnTo>
                    <a:pt x="15521" y="19422"/>
                  </a:lnTo>
                  <a:lnTo>
                    <a:pt x="19423" y="19422"/>
                  </a:lnTo>
                  <a:lnTo>
                    <a:pt x="19423" y="15976"/>
                  </a:lnTo>
                  <a:close/>
                  <a:moveTo>
                    <a:pt x="15758" y="5543"/>
                  </a:moveTo>
                  <a:cubicBezTo>
                    <a:pt x="15758" y="6067"/>
                    <a:pt x="16106" y="6323"/>
                    <a:pt x="16806" y="6323"/>
                  </a:cubicBezTo>
                  <a:cubicBezTo>
                    <a:pt x="17502" y="6323"/>
                    <a:pt x="17848" y="6067"/>
                    <a:pt x="17839" y="5543"/>
                  </a:cubicBezTo>
                  <a:lnTo>
                    <a:pt x="17839" y="2398"/>
                  </a:lnTo>
                  <a:cubicBezTo>
                    <a:pt x="17839" y="1877"/>
                    <a:pt x="17494" y="1612"/>
                    <a:pt x="16806" y="1612"/>
                  </a:cubicBezTo>
                  <a:cubicBezTo>
                    <a:pt x="16106" y="1612"/>
                    <a:pt x="15758" y="1877"/>
                    <a:pt x="15758" y="2398"/>
                  </a:cubicBezTo>
                  <a:lnTo>
                    <a:pt x="15758" y="554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4288" tIns="14288" rIns="14288" bIns="14288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57" name="AutoShape 25"/>
            <p:cNvSpPr/>
            <p:nvPr/>
          </p:nvSpPr>
          <p:spPr bwMode="auto">
            <a:xfrm>
              <a:off x="4364831" y="1916307"/>
              <a:ext cx="387549" cy="390050"/>
            </a:xfrm>
            <a:custGeom>
              <a:avLst/>
              <a:gdLst>
                <a:gd name="T0" fmla="*/ 516705 w 19679"/>
                <a:gd name="T1" fmla="*/ 570658 h 19679"/>
                <a:gd name="T2" fmla="*/ 516705 w 19679"/>
                <a:gd name="T3" fmla="*/ 570658 h 19679"/>
                <a:gd name="T4" fmla="*/ 516705 w 19679"/>
                <a:gd name="T5" fmla="*/ 570658 h 19679"/>
                <a:gd name="T6" fmla="*/ 516705 w 19679"/>
                <a:gd name="T7" fmla="*/ 570658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rgbClr val="FFFFFF"/>
            </a:solidFill>
            <a:ln w="63500" cap="flat" cmpd="sng">
              <a:solidFill>
                <a:schemeClr val="accent2"/>
              </a:solidFill>
              <a:prstDash val="solid"/>
              <a:beve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58" name="AutoShape 26"/>
            <p:cNvSpPr/>
            <p:nvPr/>
          </p:nvSpPr>
          <p:spPr bwMode="auto">
            <a:xfrm>
              <a:off x="5400675" y="2411760"/>
              <a:ext cx="387549" cy="390050"/>
            </a:xfrm>
            <a:custGeom>
              <a:avLst/>
              <a:gdLst>
                <a:gd name="T0" fmla="*/ 516705 w 19679"/>
                <a:gd name="T1" fmla="*/ 570658 h 19679"/>
                <a:gd name="T2" fmla="*/ 516705 w 19679"/>
                <a:gd name="T3" fmla="*/ 570658 h 19679"/>
                <a:gd name="T4" fmla="*/ 516705 w 19679"/>
                <a:gd name="T5" fmla="*/ 570658 h 19679"/>
                <a:gd name="T6" fmla="*/ 516705 w 19679"/>
                <a:gd name="T7" fmla="*/ 570658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rgbClr val="FFFFFF"/>
            </a:solidFill>
            <a:ln w="63500" cap="flat" cmpd="sng">
              <a:solidFill>
                <a:schemeClr val="accent2"/>
              </a:solidFill>
              <a:prstDash val="solid"/>
              <a:beve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59" name="AutoShape 27"/>
            <p:cNvSpPr/>
            <p:nvPr/>
          </p:nvSpPr>
          <p:spPr bwMode="auto">
            <a:xfrm>
              <a:off x="3078361" y="3286544"/>
              <a:ext cx="387548" cy="390646"/>
            </a:xfrm>
            <a:custGeom>
              <a:avLst/>
              <a:gdLst>
                <a:gd name="T0" fmla="*/ 516705 w 19679"/>
                <a:gd name="T1" fmla="*/ 571529 h 19679"/>
                <a:gd name="T2" fmla="*/ 516705 w 19679"/>
                <a:gd name="T3" fmla="*/ 571529 h 19679"/>
                <a:gd name="T4" fmla="*/ 516705 w 19679"/>
                <a:gd name="T5" fmla="*/ 571529 h 19679"/>
                <a:gd name="T6" fmla="*/ 516705 w 19679"/>
                <a:gd name="T7" fmla="*/ 571529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rgbClr val="FFFFFF"/>
            </a:solidFill>
            <a:ln w="63500" cap="flat" cmpd="sng">
              <a:solidFill>
                <a:schemeClr val="accent2"/>
              </a:solidFill>
              <a:prstDash val="solid"/>
              <a:beve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60" name="AutoShape 28"/>
            <p:cNvSpPr/>
            <p:nvPr/>
          </p:nvSpPr>
          <p:spPr bwMode="auto">
            <a:xfrm>
              <a:off x="5672138" y="3286544"/>
              <a:ext cx="387549" cy="390646"/>
            </a:xfrm>
            <a:custGeom>
              <a:avLst/>
              <a:gdLst>
                <a:gd name="T0" fmla="*/ 516705 w 19679"/>
                <a:gd name="T1" fmla="*/ 571529 h 19679"/>
                <a:gd name="T2" fmla="*/ 516705 w 19679"/>
                <a:gd name="T3" fmla="*/ 571529 h 19679"/>
                <a:gd name="T4" fmla="*/ 516705 w 19679"/>
                <a:gd name="T5" fmla="*/ 571529 h 19679"/>
                <a:gd name="T6" fmla="*/ 516705 w 19679"/>
                <a:gd name="T7" fmla="*/ 571529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rgbClr val="FFFFFF"/>
            </a:solidFill>
            <a:ln w="63500" cap="flat" cmpd="sng">
              <a:solidFill>
                <a:schemeClr val="accent2"/>
              </a:solidFill>
              <a:prstDash val="solid"/>
              <a:beve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61" name="AutoShape 29"/>
            <p:cNvSpPr/>
            <p:nvPr/>
          </p:nvSpPr>
          <p:spPr bwMode="auto">
            <a:xfrm>
              <a:off x="3400425" y="2316481"/>
              <a:ext cx="387549" cy="390050"/>
            </a:xfrm>
            <a:custGeom>
              <a:avLst/>
              <a:gdLst>
                <a:gd name="T0" fmla="*/ 516705 w 19679"/>
                <a:gd name="T1" fmla="*/ 570658 h 19679"/>
                <a:gd name="T2" fmla="*/ 516705 w 19679"/>
                <a:gd name="T3" fmla="*/ 570658 h 19679"/>
                <a:gd name="T4" fmla="*/ 516705 w 19679"/>
                <a:gd name="T5" fmla="*/ 570658 h 19679"/>
                <a:gd name="T6" fmla="*/ 516705 w 19679"/>
                <a:gd name="T7" fmla="*/ 570658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8" y="6724"/>
                    <a:pt x="20638" y="12953"/>
                    <a:pt x="16796" y="16796"/>
                  </a:cubicBezTo>
                  <a:cubicBezTo>
                    <a:pt x="12953" y="20639"/>
                    <a:pt x="6724" y="20639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  <a:close/>
                </a:path>
              </a:pathLst>
            </a:custGeom>
            <a:solidFill>
              <a:srgbClr val="FFFFFF"/>
            </a:solidFill>
            <a:ln w="63500" cap="flat" cmpd="sng">
              <a:solidFill>
                <a:schemeClr val="accent2"/>
              </a:solidFill>
              <a:prstDash val="solid"/>
              <a:bevel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62" name="AutoShape 30"/>
            <p:cNvSpPr/>
            <p:nvPr/>
          </p:nvSpPr>
          <p:spPr bwMode="auto">
            <a:xfrm>
              <a:off x="4443413" y="2002654"/>
              <a:ext cx="232172" cy="193536"/>
            </a:xfrm>
            <a:custGeom>
              <a:avLst/>
              <a:gdLst>
                <a:gd name="T0" fmla="*/ 309563 w 21600"/>
                <a:gd name="T1" fmla="*/ 257969 h 21600"/>
                <a:gd name="T2" fmla="*/ 309563 w 21600"/>
                <a:gd name="T3" fmla="*/ 257969 h 21600"/>
                <a:gd name="T4" fmla="*/ 309563 w 21600"/>
                <a:gd name="T5" fmla="*/ 257969 h 21600"/>
                <a:gd name="T6" fmla="*/ 309563 w 21600"/>
                <a:gd name="T7" fmla="*/ 25796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0708" y="14020"/>
                  </a:moveTo>
                  <a:cubicBezTo>
                    <a:pt x="20951" y="14020"/>
                    <a:pt x="21161" y="14125"/>
                    <a:pt x="21335" y="14334"/>
                  </a:cubicBezTo>
                  <a:cubicBezTo>
                    <a:pt x="21511" y="14548"/>
                    <a:pt x="21600" y="14810"/>
                    <a:pt x="21600" y="15115"/>
                  </a:cubicBezTo>
                  <a:lnTo>
                    <a:pt x="21600" y="20504"/>
                  </a:lnTo>
                  <a:cubicBezTo>
                    <a:pt x="21600" y="20815"/>
                    <a:pt x="21511" y="21071"/>
                    <a:pt x="21335" y="21285"/>
                  </a:cubicBezTo>
                  <a:cubicBezTo>
                    <a:pt x="21161" y="21494"/>
                    <a:pt x="20951" y="21599"/>
                    <a:pt x="20708" y="21599"/>
                  </a:cubicBezTo>
                  <a:lnTo>
                    <a:pt x="16197" y="21599"/>
                  </a:lnTo>
                  <a:cubicBezTo>
                    <a:pt x="15940" y="21599"/>
                    <a:pt x="15729" y="21494"/>
                    <a:pt x="15563" y="21285"/>
                  </a:cubicBezTo>
                  <a:cubicBezTo>
                    <a:pt x="15399" y="21071"/>
                    <a:pt x="15316" y="20815"/>
                    <a:pt x="15316" y="20504"/>
                  </a:cubicBezTo>
                  <a:lnTo>
                    <a:pt x="15316" y="15115"/>
                  </a:lnTo>
                  <a:cubicBezTo>
                    <a:pt x="15316" y="14810"/>
                    <a:pt x="15399" y="14548"/>
                    <a:pt x="15570" y="14334"/>
                  </a:cubicBezTo>
                  <a:cubicBezTo>
                    <a:pt x="15737" y="14125"/>
                    <a:pt x="15945" y="14020"/>
                    <a:pt x="16197" y="14020"/>
                  </a:cubicBezTo>
                  <a:lnTo>
                    <a:pt x="17788" y="14020"/>
                  </a:lnTo>
                  <a:lnTo>
                    <a:pt x="17788" y="11869"/>
                  </a:lnTo>
                  <a:cubicBezTo>
                    <a:pt x="17788" y="11699"/>
                    <a:pt x="17707" y="11610"/>
                    <a:pt x="17543" y="11602"/>
                  </a:cubicBezTo>
                  <a:lnTo>
                    <a:pt x="11473" y="11602"/>
                  </a:lnTo>
                  <a:lnTo>
                    <a:pt x="11473" y="14019"/>
                  </a:lnTo>
                  <a:lnTo>
                    <a:pt x="13054" y="14019"/>
                  </a:lnTo>
                  <a:cubicBezTo>
                    <a:pt x="13296" y="14019"/>
                    <a:pt x="13507" y="14125"/>
                    <a:pt x="13681" y="14334"/>
                  </a:cubicBezTo>
                  <a:cubicBezTo>
                    <a:pt x="13857" y="14548"/>
                    <a:pt x="13945" y="14810"/>
                    <a:pt x="13945" y="15115"/>
                  </a:cubicBezTo>
                  <a:lnTo>
                    <a:pt x="13945" y="20504"/>
                  </a:lnTo>
                  <a:cubicBezTo>
                    <a:pt x="13945" y="20815"/>
                    <a:pt x="13857" y="21071"/>
                    <a:pt x="13681" y="21285"/>
                  </a:cubicBezTo>
                  <a:cubicBezTo>
                    <a:pt x="13507" y="21494"/>
                    <a:pt x="13296" y="21599"/>
                    <a:pt x="13054" y="21599"/>
                  </a:cubicBezTo>
                  <a:lnTo>
                    <a:pt x="8543" y="21599"/>
                  </a:lnTo>
                  <a:cubicBezTo>
                    <a:pt x="8298" y="21599"/>
                    <a:pt x="8090" y="21494"/>
                    <a:pt x="7913" y="21285"/>
                  </a:cubicBezTo>
                  <a:cubicBezTo>
                    <a:pt x="7740" y="21071"/>
                    <a:pt x="7652" y="20815"/>
                    <a:pt x="7652" y="20504"/>
                  </a:cubicBezTo>
                  <a:lnTo>
                    <a:pt x="7652" y="15115"/>
                  </a:lnTo>
                  <a:cubicBezTo>
                    <a:pt x="7652" y="14810"/>
                    <a:pt x="7740" y="14548"/>
                    <a:pt x="7913" y="14334"/>
                  </a:cubicBezTo>
                  <a:cubicBezTo>
                    <a:pt x="8090" y="14125"/>
                    <a:pt x="8298" y="14019"/>
                    <a:pt x="8543" y="14019"/>
                  </a:cubicBezTo>
                  <a:lnTo>
                    <a:pt x="10124" y="14019"/>
                  </a:lnTo>
                  <a:lnTo>
                    <a:pt x="10124" y="11602"/>
                  </a:lnTo>
                  <a:lnTo>
                    <a:pt x="4056" y="11602"/>
                  </a:lnTo>
                  <a:cubicBezTo>
                    <a:pt x="3901" y="11602"/>
                    <a:pt x="3821" y="11690"/>
                    <a:pt x="3821" y="11869"/>
                  </a:cubicBezTo>
                  <a:lnTo>
                    <a:pt x="3821" y="14020"/>
                  </a:lnTo>
                  <a:lnTo>
                    <a:pt x="5402" y="14020"/>
                  </a:lnTo>
                  <a:cubicBezTo>
                    <a:pt x="5661" y="14020"/>
                    <a:pt x="5874" y="14125"/>
                    <a:pt x="6053" y="14334"/>
                  </a:cubicBezTo>
                  <a:cubicBezTo>
                    <a:pt x="6229" y="14548"/>
                    <a:pt x="6315" y="14810"/>
                    <a:pt x="6315" y="15115"/>
                  </a:cubicBezTo>
                  <a:lnTo>
                    <a:pt x="6315" y="20504"/>
                  </a:lnTo>
                  <a:cubicBezTo>
                    <a:pt x="6315" y="20815"/>
                    <a:pt x="6229" y="21071"/>
                    <a:pt x="6053" y="21285"/>
                  </a:cubicBezTo>
                  <a:cubicBezTo>
                    <a:pt x="5877" y="21494"/>
                    <a:pt x="5664" y="21599"/>
                    <a:pt x="5402" y="21599"/>
                  </a:cubicBezTo>
                  <a:lnTo>
                    <a:pt x="913" y="21599"/>
                  </a:lnTo>
                  <a:cubicBezTo>
                    <a:pt x="658" y="21599"/>
                    <a:pt x="440" y="21494"/>
                    <a:pt x="261" y="21285"/>
                  </a:cubicBezTo>
                  <a:cubicBezTo>
                    <a:pt x="88" y="21071"/>
                    <a:pt x="0" y="20815"/>
                    <a:pt x="0" y="20504"/>
                  </a:cubicBezTo>
                  <a:lnTo>
                    <a:pt x="0" y="15115"/>
                  </a:lnTo>
                  <a:cubicBezTo>
                    <a:pt x="0" y="14810"/>
                    <a:pt x="88" y="14548"/>
                    <a:pt x="261" y="14334"/>
                  </a:cubicBezTo>
                  <a:cubicBezTo>
                    <a:pt x="438" y="14125"/>
                    <a:pt x="656" y="14020"/>
                    <a:pt x="913" y="14020"/>
                  </a:cubicBezTo>
                  <a:lnTo>
                    <a:pt x="2472" y="14020"/>
                  </a:lnTo>
                  <a:lnTo>
                    <a:pt x="2472" y="11869"/>
                  </a:lnTo>
                  <a:cubicBezTo>
                    <a:pt x="2472" y="11352"/>
                    <a:pt x="2629" y="10911"/>
                    <a:pt x="2942" y="10544"/>
                  </a:cubicBezTo>
                  <a:cubicBezTo>
                    <a:pt x="3253" y="10180"/>
                    <a:pt x="3622" y="9997"/>
                    <a:pt x="4053" y="9997"/>
                  </a:cubicBezTo>
                  <a:lnTo>
                    <a:pt x="10121" y="9997"/>
                  </a:lnTo>
                  <a:lnTo>
                    <a:pt x="10121" y="7550"/>
                  </a:lnTo>
                  <a:lnTo>
                    <a:pt x="8540" y="7550"/>
                  </a:lnTo>
                  <a:cubicBezTo>
                    <a:pt x="8295" y="7550"/>
                    <a:pt x="8087" y="7450"/>
                    <a:pt x="7911" y="7247"/>
                  </a:cubicBezTo>
                  <a:cubicBezTo>
                    <a:pt x="7737" y="7045"/>
                    <a:pt x="7649" y="6789"/>
                    <a:pt x="7649" y="6484"/>
                  </a:cubicBezTo>
                  <a:lnTo>
                    <a:pt x="7649" y="1066"/>
                  </a:lnTo>
                  <a:cubicBezTo>
                    <a:pt x="7649" y="775"/>
                    <a:pt x="7737" y="522"/>
                    <a:pt x="7911" y="314"/>
                  </a:cubicBezTo>
                  <a:cubicBezTo>
                    <a:pt x="8087" y="102"/>
                    <a:pt x="8295" y="0"/>
                    <a:pt x="8540" y="0"/>
                  </a:cubicBezTo>
                  <a:lnTo>
                    <a:pt x="13052" y="0"/>
                  </a:lnTo>
                  <a:cubicBezTo>
                    <a:pt x="13294" y="0"/>
                    <a:pt x="13504" y="102"/>
                    <a:pt x="13678" y="314"/>
                  </a:cubicBezTo>
                  <a:cubicBezTo>
                    <a:pt x="13854" y="522"/>
                    <a:pt x="13943" y="775"/>
                    <a:pt x="13943" y="1066"/>
                  </a:cubicBezTo>
                  <a:lnTo>
                    <a:pt x="13943" y="6484"/>
                  </a:lnTo>
                  <a:cubicBezTo>
                    <a:pt x="13943" y="6789"/>
                    <a:pt x="13854" y="7045"/>
                    <a:pt x="13678" y="7247"/>
                  </a:cubicBezTo>
                  <a:cubicBezTo>
                    <a:pt x="13504" y="7450"/>
                    <a:pt x="13294" y="7550"/>
                    <a:pt x="13052" y="7550"/>
                  </a:cubicBezTo>
                  <a:lnTo>
                    <a:pt x="11470" y="7550"/>
                  </a:lnTo>
                  <a:lnTo>
                    <a:pt x="11470" y="9997"/>
                  </a:lnTo>
                  <a:lnTo>
                    <a:pt x="17541" y="9997"/>
                  </a:lnTo>
                  <a:cubicBezTo>
                    <a:pt x="17969" y="9997"/>
                    <a:pt x="18339" y="10177"/>
                    <a:pt x="18652" y="10538"/>
                  </a:cubicBezTo>
                  <a:cubicBezTo>
                    <a:pt x="18966" y="10899"/>
                    <a:pt x="19122" y="11343"/>
                    <a:pt x="19122" y="11869"/>
                  </a:cubicBezTo>
                  <a:lnTo>
                    <a:pt x="19122" y="14020"/>
                  </a:lnTo>
                  <a:lnTo>
                    <a:pt x="20708" y="1402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4288" tIns="14288" rIns="14288" bIns="14288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63" name="AutoShape 31"/>
            <p:cNvSpPr/>
            <p:nvPr/>
          </p:nvSpPr>
          <p:spPr bwMode="auto">
            <a:xfrm>
              <a:off x="3157538" y="3371700"/>
              <a:ext cx="232172" cy="232839"/>
            </a:xfrm>
            <a:custGeom>
              <a:avLst/>
              <a:gdLst>
                <a:gd name="T0" fmla="*/ 309563 w 21600"/>
                <a:gd name="T1" fmla="*/ 310357 h 21600"/>
                <a:gd name="T2" fmla="*/ 309563 w 21600"/>
                <a:gd name="T3" fmla="*/ 310357 h 21600"/>
                <a:gd name="T4" fmla="*/ 309563 w 21600"/>
                <a:gd name="T5" fmla="*/ 310357 h 21600"/>
                <a:gd name="T6" fmla="*/ 309563 w 21600"/>
                <a:gd name="T7" fmla="*/ 310357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357" y="18801"/>
                  </a:moveTo>
                  <a:cubicBezTo>
                    <a:pt x="21518" y="18965"/>
                    <a:pt x="21600" y="19177"/>
                    <a:pt x="21600" y="19436"/>
                  </a:cubicBezTo>
                  <a:cubicBezTo>
                    <a:pt x="21600" y="19580"/>
                    <a:pt x="21518" y="19775"/>
                    <a:pt x="21357" y="20018"/>
                  </a:cubicBezTo>
                  <a:cubicBezTo>
                    <a:pt x="21193" y="20261"/>
                    <a:pt x="20989" y="20504"/>
                    <a:pt x="20746" y="20741"/>
                  </a:cubicBezTo>
                  <a:cubicBezTo>
                    <a:pt x="20503" y="20978"/>
                    <a:pt x="20260" y="21184"/>
                    <a:pt x="20023" y="21348"/>
                  </a:cubicBezTo>
                  <a:cubicBezTo>
                    <a:pt x="19783" y="21518"/>
                    <a:pt x="19593" y="21599"/>
                    <a:pt x="19447" y="21599"/>
                  </a:cubicBezTo>
                  <a:cubicBezTo>
                    <a:pt x="19189" y="21599"/>
                    <a:pt x="18975" y="21515"/>
                    <a:pt x="18811" y="21343"/>
                  </a:cubicBezTo>
                  <a:lnTo>
                    <a:pt x="13957" y="16502"/>
                  </a:lnTo>
                  <a:cubicBezTo>
                    <a:pt x="13217" y="16980"/>
                    <a:pt x="12428" y="17350"/>
                    <a:pt x="11589" y="17604"/>
                  </a:cubicBezTo>
                  <a:cubicBezTo>
                    <a:pt x="10750" y="17864"/>
                    <a:pt x="9891" y="17991"/>
                    <a:pt x="9007" y="17991"/>
                  </a:cubicBezTo>
                  <a:cubicBezTo>
                    <a:pt x="7769" y="17991"/>
                    <a:pt x="6608" y="17759"/>
                    <a:pt x="5517" y="17290"/>
                  </a:cubicBezTo>
                  <a:cubicBezTo>
                    <a:pt x="4427" y="16822"/>
                    <a:pt x="3469" y="16175"/>
                    <a:pt x="2644" y="15353"/>
                  </a:cubicBezTo>
                  <a:cubicBezTo>
                    <a:pt x="1816" y="14534"/>
                    <a:pt x="1172" y="13580"/>
                    <a:pt x="700" y="12487"/>
                  </a:cubicBezTo>
                  <a:cubicBezTo>
                    <a:pt x="231" y="11400"/>
                    <a:pt x="0" y="10236"/>
                    <a:pt x="0" y="8999"/>
                  </a:cubicBezTo>
                  <a:cubicBezTo>
                    <a:pt x="0" y="7768"/>
                    <a:pt x="231" y="6602"/>
                    <a:pt x="700" y="5515"/>
                  </a:cubicBezTo>
                  <a:cubicBezTo>
                    <a:pt x="1169" y="4422"/>
                    <a:pt x="1816" y="3467"/>
                    <a:pt x="2644" y="2645"/>
                  </a:cubicBezTo>
                  <a:cubicBezTo>
                    <a:pt x="3469" y="1827"/>
                    <a:pt x="4424" y="1180"/>
                    <a:pt x="5512" y="708"/>
                  </a:cubicBezTo>
                  <a:cubicBezTo>
                    <a:pt x="6600" y="237"/>
                    <a:pt x="7764" y="0"/>
                    <a:pt x="9007" y="0"/>
                  </a:cubicBezTo>
                  <a:cubicBezTo>
                    <a:pt x="10244" y="0"/>
                    <a:pt x="11403" y="237"/>
                    <a:pt x="12488" y="708"/>
                  </a:cubicBezTo>
                  <a:cubicBezTo>
                    <a:pt x="13573" y="1180"/>
                    <a:pt x="14530" y="1827"/>
                    <a:pt x="15358" y="2645"/>
                  </a:cubicBezTo>
                  <a:cubicBezTo>
                    <a:pt x="16183" y="3467"/>
                    <a:pt x="16830" y="4422"/>
                    <a:pt x="17299" y="5515"/>
                  </a:cubicBezTo>
                  <a:cubicBezTo>
                    <a:pt x="17768" y="6602"/>
                    <a:pt x="18003" y="7768"/>
                    <a:pt x="18003" y="8999"/>
                  </a:cubicBezTo>
                  <a:cubicBezTo>
                    <a:pt x="18003" y="9886"/>
                    <a:pt x="17873" y="10747"/>
                    <a:pt x="17616" y="11589"/>
                  </a:cubicBezTo>
                  <a:cubicBezTo>
                    <a:pt x="17359" y="12433"/>
                    <a:pt x="16991" y="13218"/>
                    <a:pt x="16514" y="13947"/>
                  </a:cubicBezTo>
                  <a:lnTo>
                    <a:pt x="21357" y="18801"/>
                  </a:lnTo>
                  <a:close/>
                  <a:moveTo>
                    <a:pt x="3596" y="8999"/>
                  </a:moveTo>
                  <a:cubicBezTo>
                    <a:pt x="3596" y="9759"/>
                    <a:pt x="3740" y="10465"/>
                    <a:pt x="4028" y="11117"/>
                  </a:cubicBezTo>
                  <a:cubicBezTo>
                    <a:pt x="4317" y="11770"/>
                    <a:pt x="4707" y="12337"/>
                    <a:pt x="5193" y="12820"/>
                  </a:cubicBezTo>
                  <a:cubicBezTo>
                    <a:pt x="5679" y="13300"/>
                    <a:pt x="6252" y="13684"/>
                    <a:pt x="6908" y="13969"/>
                  </a:cubicBezTo>
                  <a:cubicBezTo>
                    <a:pt x="7566" y="14252"/>
                    <a:pt x="8264" y="14393"/>
                    <a:pt x="9004" y="14393"/>
                  </a:cubicBezTo>
                  <a:cubicBezTo>
                    <a:pt x="9744" y="14393"/>
                    <a:pt x="10439" y="14252"/>
                    <a:pt x="11092" y="13969"/>
                  </a:cubicBezTo>
                  <a:cubicBezTo>
                    <a:pt x="11745" y="13684"/>
                    <a:pt x="12318" y="13300"/>
                    <a:pt x="12801" y="12820"/>
                  </a:cubicBezTo>
                  <a:cubicBezTo>
                    <a:pt x="13290" y="12337"/>
                    <a:pt x="13677" y="11770"/>
                    <a:pt x="13965" y="11117"/>
                  </a:cubicBezTo>
                  <a:cubicBezTo>
                    <a:pt x="14254" y="10465"/>
                    <a:pt x="14398" y="9759"/>
                    <a:pt x="14398" y="8999"/>
                  </a:cubicBezTo>
                  <a:cubicBezTo>
                    <a:pt x="14398" y="8259"/>
                    <a:pt x="14254" y="7565"/>
                    <a:pt x="13965" y="6912"/>
                  </a:cubicBezTo>
                  <a:cubicBezTo>
                    <a:pt x="13674" y="6257"/>
                    <a:pt x="13290" y="5684"/>
                    <a:pt x="12801" y="5192"/>
                  </a:cubicBezTo>
                  <a:cubicBezTo>
                    <a:pt x="12315" y="4704"/>
                    <a:pt x="11745" y="4317"/>
                    <a:pt x="11092" y="4032"/>
                  </a:cubicBezTo>
                  <a:cubicBezTo>
                    <a:pt x="10439" y="3749"/>
                    <a:pt x="9741" y="3605"/>
                    <a:pt x="9004" y="3605"/>
                  </a:cubicBezTo>
                  <a:cubicBezTo>
                    <a:pt x="8267" y="3605"/>
                    <a:pt x="7566" y="3749"/>
                    <a:pt x="6908" y="4032"/>
                  </a:cubicBezTo>
                  <a:cubicBezTo>
                    <a:pt x="6252" y="4317"/>
                    <a:pt x="5676" y="4704"/>
                    <a:pt x="5193" y="5192"/>
                  </a:cubicBezTo>
                  <a:cubicBezTo>
                    <a:pt x="4707" y="5684"/>
                    <a:pt x="4317" y="6257"/>
                    <a:pt x="4028" y="6912"/>
                  </a:cubicBezTo>
                  <a:cubicBezTo>
                    <a:pt x="3740" y="7565"/>
                    <a:pt x="3596" y="8256"/>
                    <a:pt x="3596" y="8999"/>
                  </a:cubicBezTo>
                  <a:moveTo>
                    <a:pt x="9007" y="5591"/>
                  </a:moveTo>
                  <a:cubicBezTo>
                    <a:pt x="9185" y="5591"/>
                    <a:pt x="9343" y="5656"/>
                    <a:pt x="9473" y="5785"/>
                  </a:cubicBezTo>
                  <a:cubicBezTo>
                    <a:pt x="9603" y="5918"/>
                    <a:pt x="9668" y="6082"/>
                    <a:pt x="9668" y="6279"/>
                  </a:cubicBezTo>
                  <a:cubicBezTo>
                    <a:pt x="9668" y="6460"/>
                    <a:pt x="9603" y="6616"/>
                    <a:pt x="9473" y="6745"/>
                  </a:cubicBezTo>
                  <a:cubicBezTo>
                    <a:pt x="9343" y="6878"/>
                    <a:pt x="9185" y="6943"/>
                    <a:pt x="9007" y="6943"/>
                  </a:cubicBezTo>
                  <a:cubicBezTo>
                    <a:pt x="8439" y="6943"/>
                    <a:pt x="7953" y="7144"/>
                    <a:pt x="7552" y="7536"/>
                  </a:cubicBezTo>
                  <a:cubicBezTo>
                    <a:pt x="7151" y="7934"/>
                    <a:pt x="6950" y="8423"/>
                    <a:pt x="6950" y="8996"/>
                  </a:cubicBezTo>
                  <a:cubicBezTo>
                    <a:pt x="6950" y="9180"/>
                    <a:pt x="6885" y="9332"/>
                    <a:pt x="6755" y="9465"/>
                  </a:cubicBezTo>
                  <a:cubicBezTo>
                    <a:pt x="6622" y="9595"/>
                    <a:pt x="6467" y="9657"/>
                    <a:pt x="6289" y="9657"/>
                  </a:cubicBezTo>
                  <a:cubicBezTo>
                    <a:pt x="6080" y="9657"/>
                    <a:pt x="5913" y="9595"/>
                    <a:pt x="5786" y="9465"/>
                  </a:cubicBezTo>
                  <a:cubicBezTo>
                    <a:pt x="5659" y="9332"/>
                    <a:pt x="5599" y="9180"/>
                    <a:pt x="5599" y="8996"/>
                  </a:cubicBezTo>
                  <a:cubicBezTo>
                    <a:pt x="5599" y="8539"/>
                    <a:pt x="5684" y="8104"/>
                    <a:pt x="5862" y="7686"/>
                  </a:cubicBezTo>
                  <a:cubicBezTo>
                    <a:pt x="6037" y="7271"/>
                    <a:pt x="6280" y="6907"/>
                    <a:pt x="6597" y="6590"/>
                  </a:cubicBezTo>
                  <a:cubicBezTo>
                    <a:pt x="6905" y="6277"/>
                    <a:pt x="7264" y="6028"/>
                    <a:pt x="7676" y="5856"/>
                  </a:cubicBezTo>
                  <a:cubicBezTo>
                    <a:pt x="8086" y="5681"/>
                    <a:pt x="8529" y="5591"/>
                    <a:pt x="9007" y="559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4288" tIns="14288" rIns="14288" bIns="14288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64" name="AutoShape 32"/>
            <p:cNvSpPr/>
            <p:nvPr/>
          </p:nvSpPr>
          <p:spPr bwMode="auto">
            <a:xfrm>
              <a:off x="5479257" y="2518354"/>
              <a:ext cx="232767" cy="193536"/>
            </a:xfrm>
            <a:custGeom>
              <a:avLst/>
              <a:gdLst>
                <a:gd name="T0" fmla="*/ 310357 w 21600"/>
                <a:gd name="T1" fmla="*/ 257957 h 21579"/>
                <a:gd name="T2" fmla="*/ 310357 w 21600"/>
                <a:gd name="T3" fmla="*/ 257957 h 21579"/>
                <a:gd name="T4" fmla="*/ 310357 w 21600"/>
                <a:gd name="T5" fmla="*/ 257957 h 21579"/>
                <a:gd name="T6" fmla="*/ 310357 w 21600"/>
                <a:gd name="T7" fmla="*/ 257957 h 215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579">
                  <a:moveTo>
                    <a:pt x="21600" y="9391"/>
                  </a:moveTo>
                  <a:cubicBezTo>
                    <a:pt x="21600" y="9887"/>
                    <a:pt x="21472" y="10321"/>
                    <a:pt x="21218" y="10697"/>
                  </a:cubicBezTo>
                  <a:cubicBezTo>
                    <a:pt x="20963" y="11072"/>
                    <a:pt x="20647" y="11313"/>
                    <a:pt x="20263" y="11427"/>
                  </a:cubicBezTo>
                  <a:lnTo>
                    <a:pt x="20263" y="16610"/>
                  </a:lnTo>
                  <a:cubicBezTo>
                    <a:pt x="20263" y="17200"/>
                    <a:pt x="20087" y="17708"/>
                    <a:pt x="19729" y="18128"/>
                  </a:cubicBezTo>
                  <a:cubicBezTo>
                    <a:pt x="19374" y="18550"/>
                    <a:pt x="18951" y="18758"/>
                    <a:pt x="18459" y="18758"/>
                  </a:cubicBezTo>
                  <a:cubicBezTo>
                    <a:pt x="17927" y="18122"/>
                    <a:pt x="17286" y="17505"/>
                    <a:pt x="16537" y="16904"/>
                  </a:cubicBezTo>
                  <a:cubicBezTo>
                    <a:pt x="15785" y="16305"/>
                    <a:pt x="14980" y="15756"/>
                    <a:pt x="14116" y="15254"/>
                  </a:cubicBezTo>
                  <a:cubicBezTo>
                    <a:pt x="13254" y="14755"/>
                    <a:pt x="12363" y="14324"/>
                    <a:pt x="11449" y="13969"/>
                  </a:cubicBezTo>
                  <a:cubicBezTo>
                    <a:pt x="10536" y="13614"/>
                    <a:pt x="9648" y="13379"/>
                    <a:pt x="8788" y="13267"/>
                  </a:cubicBezTo>
                  <a:cubicBezTo>
                    <a:pt x="8453" y="13379"/>
                    <a:pt x="8179" y="13564"/>
                    <a:pt x="7968" y="13828"/>
                  </a:cubicBezTo>
                  <a:cubicBezTo>
                    <a:pt x="7758" y="14092"/>
                    <a:pt x="7613" y="14386"/>
                    <a:pt x="7535" y="14706"/>
                  </a:cubicBezTo>
                  <a:cubicBezTo>
                    <a:pt x="7457" y="15028"/>
                    <a:pt x="7449" y="15360"/>
                    <a:pt x="7510" y="15698"/>
                  </a:cubicBezTo>
                  <a:cubicBezTo>
                    <a:pt x="7574" y="16035"/>
                    <a:pt x="7719" y="16340"/>
                    <a:pt x="7946" y="16610"/>
                  </a:cubicBezTo>
                  <a:cubicBezTo>
                    <a:pt x="7750" y="16992"/>
                    <a:pt x="7660" y="17347"/>
                    <a:pt x="7677" y="17673"/>
                  </a:cubicBezTo>
                  <a:cubicBezTo>
                    <a:pt x="7692" y="17993"/>
                    <a:pt x="7772" y="18307"/>
                    <a:pt x="7917" y="18606"/>
                  </a:cubicBezTo>
                  <a:cubicBezTo>
                    <a:pt x="8059" y="18908"/>
                    <a:pt x="8255" y="19193"/>
                    <a:pt x="8497" y="19469"/>
                  </a:cubicBezTo>
                  <a:cubicBezTo>
                    <a:pt x="8737" y="19745"/>
                    <a:pt x="8996" y="20021"/>
                    <a:pt x="9271" y="20291"/>
                  </a:cubicBezTo>
                  <a:cubicBezTo>
                    <a:pt x="9114" y="20696"/>
                    <a:pt x="8842" y="21001"/>
                    <a:pt x="8455" y="21212"/>
                  </a:cubicBezTo>
                  <a:cubicBezTo>
                    <a:pt x="8069" y="21423"/>
                    <a:pt x="7655" y="21541"/>
                    <a:pt x="7212" y="21570"/>
                  </a:cubicBezTo>
                  <a:cubicBezTo>
                    <a:pt x="6771" y="21600"/>
                    <a:pt x="6340" y="21550"/>
                    <a:pt x="5917" y="21423"/>
                  </a:cubicBezTo>
                  <a:cubicBezTo>
                    <a:pt x="5496" y="21294"/>
                    <a:pt x="5163" y="21092"/>
                    <a:pt x="4923" y="20810"/>
                  </a:cubicBezTo>
                  <a:cubicBezTo>
                    <a:pt x="4781" y="20241"/>
                    <a:pt x="4624" y="19657"/>
                    <a:pt x="4453" y="19055"/>
                  </a:cubicBezTo>
                  <a:cubicBezTo>
                    <a:pt x="4281" y="18453"/>
                    <a:pt x="4139" y="17843"/>
                    <a:pt x="4032" y="17224"/>
                  </a:cubicBezTo>
                  <a:cubicBezTo>
                    <a:pt x="3921" y="16599"/>
                    <a:pt x="3868" y="15953"/>
                    <a:pt x="3868" y="15281"/>
                  </a:cubicBezTo>
                  <a:cubicBezTo>
                    <a:pt x="3868" y="14615"/>
                    <a:pt x="3961" y="13905"/>
                    <a:pt x="4149" y="13153"/>
                  </a:cubicBezTo>
                  <a:lnTo>
                    <a:pt x="1804" y="13153"/>
                  </a:lnTo>
                  <a:cubicBezTo>
                    <a:pt x="1312" y="13153"/>
                    <a:pt x="888" y="12945"/>
                    <a:pt x="533" y="12522"/>
                  </a:cubicBezTo>
                  <a:cubicBezTo>
                    <a:pt x="176" y="12100"/>
                    <a:pt x="0" y="11592"/>
                    <a:pt x="0" y="10990"/>
                  </a:cubicBezTo>
                  <a:lnTo>
                    <a:pt x="0" y="7774"/>
                  </a:lnTo>
                  <a:cubicBezTo>
                    <a:pt x="0" y="7184"/>
                    <a:pt x="176" y="6676"/>
                    <a:pt x="526" y="6245"/>
                  </a:cubicBezTo>
                  <a:cubicBezTo>
                    <a:pt x="878" y="5819"/>
                    <a:pt x="1304" y="5605"/>
                    <a:pt x="1804" y="5605"/>
                  </a:cubicBezTo>
                  <a:lnTo>
                    <a:pt x="7652" y="5605"/>
                  </a:lnTo>
                  <a:cubicBezTo>
                    <a:pt x="8551" y="5605"/>
                    <a:pt x="9508" y="5449"/>
                    <a:pt x="10524" y="5135"/>
                  </a:cubicBezTo>
                  <a:cubicBezTo>
                    <a:pt x="11540" y="4821"/>
                    <a:pt x="12536" y="4399"/>
                    <a:pt x="13511" y="3873"/>
                  </a:cubicBezTo>
                  <a:cubicBezTo>
                    <a:pt x="14488" y="3342"/>
                    <a:pt x="15408" y="2744"/>
                    <a:pt x="16272" y="2071"/>
                  </a:cubicBezTo>
                  <a:cubicBezTo>
                    <a:pt x="17134" y="1405"/>
                    <a:pt x="17864" y="713"/>
                    <a:pt x="18459" y="0"/>
                  </a:cubicBezTo>
                  <a:cubicBezTo>
                    <a:pt x="18951" y="0"/>
                    <a:pt x="19374" y="214"/>
                    <a:pt x="19729" y="633"/>
                  </a:cubicBezTo>
                  <a:cubicBezTo>
                    <a:pt x="20087" y="1056"/>
                    <a:pt x="20263" y="1567"/>
                    <a:pt x="20263" y="2165"/>
                  </a:cubicBezTo>
                  <a:lnTo>
                    <a:pt x="20263" y="7334"/>
                  </a:lnTo>
                  <a:cubicBezTo>
                    <a:pt x="20647" y="7445"/>
                    <a:pt x="20963" y="7692"/>
                    <a:pt x="21218" y="8070"/>
                  </a:cubicBezTo>
                  <a:cubicBezTo>
                    <a:pt x="21472" y="8454"/>
                    <a:pt x="21600" y="8895"/>
                    <a:pt x="21600" y="9391"/>
                  </a:cubicBezTo>
                  <a:moveTo>
                    <a:pt x="18459" y="2855"/>
                  </a:moveTo>
                  <a:cubicBezTo>
                    <a:pt x="17864" y="3407"/>
                    <a:pt x="17215" y="3941"/>
                    <a:pt x="16512" y="4451"/>
                  </a:cubicBezTo>
                  <a:cubicBezTo>
                    <a:pt x="15810" y="4962"/>
                    <a:pt x="15065" y="5423"/>
                    <a:pt x="14280" y="5834"/>
                  </a:cubicBezTo>
                  <a:cubicBezTo>
                    <a:pt x="13494" y="6245"/>
                    <a:pt x="12693" y="6609"/>
                    <a:pt x="11878" y="6923"/>
                  </a:cubicBezTo>
                  <a:cubicBezTo>
                    <a:pt x="11060" y="7237"/>
                    <a:pt x="10255" y="7462"/>
                    <a:pt x="9457" y="7603"/>
                  </a:cubicBezTo>
                  <a:lnTo>
                    <a:pt x="9457" y="11172"/>
                  </a:lnTo>
                  <a:cubicBezTo>
                    <a:pt x="10255" y="11325"/>
                    <a:pt x="11060" y="11554"/>
                    <a:pt x="11878" y="11862"/>
                  </a:cubicBezTo>
                  <a:cubicBezTo>
                    <a:pt x="12693" y="12170"/>
                    <a:pt x="13494" y="12537"/>
                    <a:pt x="14280" y="12956"/>
                  </a:cubicBezTo>
                  <a:cubicBezTo>
                    <a:pt x="15065" y="13379"/>
                    <a:pt x="15812" y="13843"/>
                    <a:pt x="16524" y="14347"/>
                  </a:cubicBezTo>
                  <a:cubicBezTo>
                    <a:pt x="17234" y="14855"/>
                    <a:pt x="17881" y="15380"/>
                    <a:pt x="18459" y="15921"/>
                  </a:cubicBezTo>
                  <a:lnTo>
                    <a:pt x="18459" y="285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4288" tIns="14288" rIns="14288" bIns="14288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65" name="AutoShape 33"/>
            <p:cNvSpPr/>
            <p:nvPr/>
          </p:nvSpPr>
          <p:spPr bwMode="auto">
            <a:xfrm>
              <a:off x="3477816" y="2387940"/>
              <a:ext cx="232172" cy="232244"/>
            </a:xfrm>
            <a:custGeom>
              <a:avLst/>
              <a:gdLst>
                <a:gd name="T0" fmla="*/ 309563 w 21600"/>
                <a:gd name="T1" fmla="*/ 309563 h 21600"/>
                <a:gd name="T2" fmla="*/ 309563 w 21600"/>
                <a:gd name="T3" fmla="*/ 309563 h 21600"/>
                <a:gd name="T4" fmla="*/ 309563 w 21600"/>
                <a:gd name="T5" fmla="*/ 309563 h 21600"/>
                <a:gd name="T6" fmla="*/ 309563 w 21600"/>
                <a:gd name="T7" fmla="*/ 30956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19987" y="2580"/>
                  </a:moveTo>
                  <a:cubicBezTo>
                    <a:pt x="20419" y="2580"/>
                    <a:pt x="20793" y="2735"/>
                    <a:pt x="21116" y="3052"/>
                  </a:cubicBezTo>
                  <a:cubicBezTo>
                    <a:pt x="21438" y="3372"/>
                    <a:pt x="21599" y="3743"/>
                    <a:pt x="21599" y="4175"/>
                  </a:cubicBezTo>
                  <a:lnTo>
                    <a:pt x="21599" y="19987"/>
                  </a:lnTo>
                  <a:cubicBezTo>
                    <a:pt x="21599" y="20419"/>
                    <a:pt x="21438" y="20796"/>
                    <a:pt x="21116" y="21116"/>
                  </a:cubicBezTo>
                  <a:cubicBezTo>
                    <a:pt x="20793" y="21438"/>
                    <a:pt x="20419" y="21600"/>
                    <a:pt x="19987" y="21600"/>
                  </a:cubicBezTo>
                  <a:lnTo>
                    <a:pt x="1612" y="21600"/>
                  </a:lnTo>
                  <a:cubicBezTo>
                    <a:pt x="1180" y="21600"/>
                    <a:pt x="806" y="21438"/>
                    <a:pt x="483" y="21116"/>
                  </a:cubicBezTo>
                  <a:cubicBezTo>
                    <a:pt x="161" y="20796"/>
                    <a:pt x="0" y="20419"/>
                    <a:pt x="0" y="19987"/>
                  </a:cubicBezTo>
                  <a:lnTo>
                    <a:pt x="0" y="4175"/>
                  </a:lnTo>
                  <a:cubicBezTo>
                    <a:pt x="0" y="3743"/>
                    <a:pt x="161" y="3372"/>
                    <a:pt x="483" y="3052"/>
                  </a:cubicBezTo>
                  <a:cubicBezTo>
                    <a:pt x="806" y="2735"/>
                    <a:pt x="1180" y="2580"/>
                    <a:pt x="1612" y="2580"/>
                  </a:cubicBezTo>
                  <a:lnTo>
                    <a:pt x="2150" y="2580"/>
                  </a:lnTo>
                  <a:lnTo>
                    <a:pt x="2150" y="2401"/>
                  </a:lnTo>
                  <a:cubicBezTo>
                    <a:pt x="2150" y="2116"/>
                    <a:pt x="2196" y="1828"/>
                    <a:pt x="2288" y="1540"/>
                  </a:cubicBezTo>
                  <a:cubicBezTo>
                    <a:pt x="2381" y="1249"/>
                    <a:pt x="2530" y="990"/>
                    <a:pt x="2738" y="766"/>
                  </a:cubicBezTo>
                  <a:cubicBezTo>
                    <a:pt x="2942" y="541"/>
                    <a:pt x="3216" y="360"/>
                    <a:pt x="3555" y="213"/>
                  </a:cubicBezTo>
                  <a:cubicBezTo>
                    <a:pt x="3895" y="75"/>
                    <a:pt x="4310" y="0"/>
                    <a:pt x="4796" y="0"/>
                  </a:cubicBezTo>
                  <a:cubicBezTo>
                    <a:pt x="5283" y="0"/>
                    <a:pt x="5698" y="75"/>
                    <a:pt x="6037" y="213"/>
                  </a:cubicBezTo>
                  <a:cubicBezTo>
                    <a:pt x="6377" y="360"/>
                    <a:pt x="6651" y="541"/>
                    <a:pt x="6858" y="766"/>
                  </a:cubicBezTo>
                  <a:cubicBezTo>
                    <a:pt x="7062" y="990"/>
                    <a:pt x="7215" y="1255"/>
                    <a:pt x="7313" y="1546"/>
                  </a:cubicBezTo>
                  <a:cubicBezTo>
                    <a:pt x="7411" y="1840"/>
                    <a:pt x="7457" y="2125"/>
                    <a:pt x="7457" y="2401"/>
                  </a:cubicBezTo>
                  <a:lnTo>
                    <a:pt x="7457" y="2580"/>
                  </a:lnTo>
                  <a:lnTo>
                    <a:pt x="8133" y="2580"/>
                  </a:lnTo>
                  <a:lnTo>
                    <a:pt x="8133" y="2401"/>
                  </a:lnTo>
                  <a:cubicBezTo>
                    <a:pt x="8133" y="2116"/>
                    <a:pt x="8179" y="1828"/>
                    <a:pt x="8269" y="1540"/>
                  </a:cubicBezTo>
                  <a:cubicBezTo>
                    <a:pt x="8364" y="1249"/>
                    <a:pt x="8511" y="990"/>
                    <a:pt x="8718" y="766"/>
                  </a:cubicBezTo>
                  <a:cubicBezTo>
                    <a:pt x="8925" y="541"/>
                    <a:pt x="9199" y="360"/>
                    <a:pt x="9538" y="213"/>
                  </a:cubicBezTo>
                  <a:cubicBezTo>
                    <a:pt x="9878" y="74"/>
                    <a:pt x="10293" y="0"/>
                    <a:pt x="10779" y="0"/>
                  </a:cubicBezTo>
                  <a:cubicBezTo>
                    <a:pt x="11266" y="0"/>
                    <a:pt x="11678" y="74"/>
                    <a:pt x="12020" y="213"/>
                  </a:cubicBezTo>
                  <a:cubicBezTo>
                    <a:pt x="12360" y="360"/>
                    <a:pt x="12636" y="541"/>
                    <a:pt x="12852" y="766"/>
                  </a:cubicBezTo>
                  <a:cubicBezTo>
                    <a:pt x="13068" y="990"/>
                    <a:pt x="13227" y="1255"/>
                    <a:pt x="13322" y="1546"/>
                  </a:cubicBezTo>
                  <a:cubicBezTo>
                    <a:pt x="13417" y="1840"/>
                    <a:pt x="13469" y="2125"/>
                    <a:pt x="13469" y="2401"/>
                  </a:cubicBezTo>
                  <a:lnTo>
                    <a:pt x="13469" y="2580"/>
                  </a:lnTo>
                  <a:lnTo>
                    <a:pt x="14142" y="2580"/>
                  </a:lnTo>
                  <a:lnTo>
                    <a:pt x="14142" y="2401"/>
                  </a:lnTo>
                  <a:cubicBezTo>
                    <a:pt x="14142" y="2116"/>
                    <a:pt x="14191" y="1828"/>
                    <a:pt x="14286" y="1540"/>
                  </a:cubicBezTo>
                  <a:cubicBezTo>
                    <a:pt x="14384" y="1249"/>
                    <a:pt x="14534" y="990"/>
                    <a:pt x="14741" y="765"/>
                  </a:cubicBezTo>
                  <a:cubicBezTo>
                    <a:pt x="14948" y="541"/>
                    <a:pt x="15219" y="359"/>
                    <a:pt x="15556" y="213"/>
                  </a:cubicBezTo>
                  <a:cubicBezTo>
                    <a:pt x="15890" y="74"/>
                    <a:pt x="16305" y="0"/>
                    <a:pt x="16803" y="0"/>
                  </a:cubicBezTo>
                  <a:cubicBezTo>
                    <a:pt x="17289" y="0"/>
                    <a:pt x="17704" y="74"/>
                    <a:pt x="18044" y="213"/>
                  </a:cubicBezTo>
                  <a:cubicBezTo>
                    <a:pt x="18383" y="359"/>
                    <a:pt x="18657" y="541"/>
                    <a:pt x="18864" y="765"/>
                  </a:cubicBezTo>
                  <a:cubicBezTo>
                    <a:pt x="19069" y="990"/>
                    <a:pt x="19218" y="1255"/>
                    <a:pt x="19311" y="1546"/>
                  </a:cubicBezTo>
                  <a:cubicBezTo>
                    <a:pt x="19403" y="1839"/>
                    <a:pt x="19449" y="2125"/>
                    <a:pt x="19449" y="2401"/>
                  </a:cubicBezTo>
                  <a:lnTo>
                    <a:pt x="19449" y="2580"/>
                  </a:lnTo>
                  <a:lnTo>
                    <a:pt x="19987" y="2580"/>
                  </a:lnTo>
                  <a:close/>
                  <a:moveTo>
                    <a:pt x="6066" y="7968"/>
                  </a:moveTo>
                  <a:lnTo>
                    <a:pt x="2179" y="7968"/>
                  </a:lnTo>
                  <a:lnTo>
                    <a:pt x="2179" y="11443"/>
                  </a:lnTo>
                  <a:lnTo>
                    <a:pt x="6066" y="11443"/>
                  </a:lnTo>
                  <a:lnTo>
                    <a:pt x="6066" y="7968"/>
                  </a:lnTo>
                  <a:close/>
                  <a:moveTo>
                    <a:pt x="6066" y="11976"/>
                  </a:moveTo>
                  <a:lnTo>
                    <a:pt x="2179" y="11976"/>
                  </a:lnTo>
                  <a:lnTo>
                    <a:pt x="2179" y="15452"/>
                  </a:lnTo>
                  <a:lnTo>
                    <a:pt x="6066" y="15452"/>
                  </a:lnTo>
                  <a:lnTo>
                    <a:pt x="6066" y="11976"/>
                  </a:lnTo>
                  <a:close/>
                  <a:moveTo>
                    <a:pt x="6066" y="15976"/>
                  </a:moveTo>
                  <a:lnTo>
                    <a:pt x="2179" y="15976"/>
                  </a:lnTo>
                  <a:lnTo>
                    <a:pt x="2179" y="19422"/>
                  </a:lnTo>
                  <a:lnTo>
                    <a:pt x="6066" y="19422"/>
                  </a:lnTo>
                  <a:lnTo>
                    <a:pt x="6066" y="15976"/>
                  </a:lnTo>
                  <a:close/>
                  <a:moveTo>
                    <a:pt x="3754" y="5543"/>
                  </a:moveTo>
                  <a:cubicBezTo>
                    <a:pt x="3754" y="6067"/>
                    <a:pt x="4102" y="6323"/>
                    <a:pt x="4799" y="6323"/>
                  </a:cubicBezTo>
                  <a:cubicBezTo>
                    <a:pt x="5499" y="6323"/>
                    <a:pt x="5847" y="6067"/>
                    <a:pt x="5847" y="5543"/>
                  </a:cubicBezTo>
                  <a:lnTo>
                    <a:pt x="5847" y="2398"/>
                  </a:lnTo>
                  <a:cubicBezTo>
                    <a:pt x="5847" y="1877"/>
                    <a:pt x="5499" y="1612"/>
                    <a:pt x="4799" y="1612"/>
                  </a:cubicBezTo>
                  <a:cubicBezTo>
                    <a:pt x="4102" y="1612"/>
                    <a:pt x="3754" y="1877"/>
                    <a:pt x="3754" y="2398"/>
                  </a:cubicBezTo>
                  <a:lnTo>
                    <a:pt x="3754" y="5543"/>
                  </a:lnTo>
                  <a:close/>
                  <a:moveTo>
                    <a:pt x="10535" y="7968"/>
                  </a:moveTo>
                  <a:lnTo>
                    <a:pt x="6607" y="7968"/>
                  </a:lnTo>
                  <a:lnTo>
                    <a:pt x="6607" y="11443"/>
                  </a:lnTo>
                  <a:lnTo>
                    <a:pt x="10535" y="11443"/>
                  </a:lnTo>
                  <a:lnTo>
                    <a:pt x="10535" y="7968"/>
                  </a:lnTo>
                  <a:close/>
                  <a:moveTo>
                    <a:pt x="10535" y="11976"/>
                  </a:moveTo>
                  <a:lnTo>
                    <a:pt x="6607" y="11976"/>
                  </a:lnTo>
                  <a:lnTo>
                    <a:pt x="6607" y="15452"/>
                  </a:lnTo>
                  <a:lnTo>
                    <a:pt x="10535" y="15452"/>
                  </a:lnTo>
                  <a:lnTo>
                    <a:pt x="10535" y="11976"/>
                  </a:lnTo>
                  <a:close/>
                  <a:moveTo>
                    <a:pt x="10535" y="15976"/>
                  </a:moveTo>
                  <a:lnTo>
                    <a:pt x="6607" y="15976"/>
                  </a:lnTo>
                  <a:lnTo>
                    <a:pt x="6607" y="19422"/>
                  </a:lnTo>
                  <a:lnTo>
                    <a:pt x="10535" y="19422"/>
                  </a:lnTo>
                  <a:lnTo>
                    <a:pt x="10535" y="15976"/>
                  </a:lnTo>
                  <a:close/>
                  <a:moveTo>
                    <a:pt x="9774" y="5543"/>
                  </a:moveTo>
                  <a:cubicBezTo>
                    <a:pt x="9774" y="5825"/>
                    <a:pt x="9849" y="6027"/>
                    <a:pt x="9996" y="6145"/>
                  </a:cubicBezTo>
                  <a:cubicBezTo>
                    <a:pt x="10143" y="6269"/>
                    <a:pt x="10405" y="6323"/>
                    <a:pt x="10782" y="6323"/>
                  </a:cubicBezTo>
                  <a:cubicBezTo>
                    <a:pt x="11159" y="6323"/>
                    <a:pt x="11427" y="6263"/>
                    <a:pt x="11588" y="6139"/>
                  </a:cubicBezTo>
                  <a:cubicBezTo>
                    <a:pt x="11750" y="6015"/>
                    <a:pt x="11830" y="5819"/>
                    <a:pt x="11830" y="5543"/>
                  </a:cubicBezTo>
                  <a:lnTo>
                    <a:pt x="11830" y="2398"/>
                  </a:lnTo>
                  <a:cubicBezTo>
                    <a:pt x="11830" y="2128"/>
                    <a:pt x="11750" y="1932"/>
                    <a:pt x="11588" y="1802"/>
                  </a:cubicBezTo>
                  <a:cubicBezTo>
                    <a:pt x="11427" y="1673"/>
                    <a:pt x="11159" y="1612"/>
                    <a:pt x="10782" y="1612"/>
                  </a:cubicBezTo>
                  <a:cubicBezTo>
                    <a:pt x="10405" y="1612"/>
                    <a:pt x="10143" y="1679"/>
                    <a:pt x="9996" y="1814"/>
                  </a:cubicBezTo>
                  <a:cubicBezTo>
                    <a:pt x="9849" y="1944"/>
                    <a:pt x="9774" y="2139"/>
                    <a:pt x="9774" y="2398"/>
                  </a:cubicBezTo>
                  <a:lnTo>
                    <a:pt x="9774" y="5543"/>
                  </a:lnTo>
                  <a:close/>
                  <a:moveTo>
                    <a:pt x="14986" y="7968"/>
                  </a:moveTo>
                  <a:lnTo>
                    <a:pt x="11073" y="7968"/>
                  </a:lnTo>
                  <a:lnTo>
                    <a:pt x="11073" y="11443"/>
                  </a:lnTo>
                  <a:lnTo>
                    <a:pt x="14986" y="11443"/>
                  </a:lnTo>
                  <a:lnTo>
                    <a:pt x="14986" y="7968"/>
                  </a:lnTo>
                  <a:close/>
                  <a:moveTo>
                    <a:pt x="14986" y="11976"/>
                  </a:moveTo>
                  <a:lnTo>
                    <a:pt x="11073" y="11976"/>
                  </a:lnTo>
                  <a:lnTo>
                    <a:pt x="11073" y="15452"/>
                  </a:lnTo>
                  <a:lnTo>
                    <a:pt x="14986" y="15452"/>
                  </a:lnTo>
                  <a:lnTo>
                    <a:pt x="14986" y="11976"/>
                  </a:lnTo>
                  <a:close/>
                  <a:moveTo>
                    <a:pt x="14986" y="15976"/>
                  </a:moveTo>
                  <a:lnTo>
                    <a:pt x="11073" y="15976"/>
                  </a:lnTo>
                  <a:lnTo>
                    <a:pt x="11073" y="19422"/>
                  </a:lnTo>
                  <a:lnTo>
                    <a:pt x="14986" y="19422"/>
                  </a:lnTo>
                  <a:lnTo>
                    <a:pt x="14986" y="15976"/>
                  </a:lnTo>
                  <a:close/>
                  <a:moveTo>
                    <a:pt x="19423" y="7968"/>
                  </a:moveTo>
                  <a:lnTo>
                    <a:pt x="15521" y="7968"/>
                  </a:lnTo>
                  <a:lnTo>
                    <a:pt x="15521" y="11443"/>
                  </a:lnTo>
                  <a:lnTo>
                    <a:pt x="19423" y="11443"/>
                  </a:lnTo>
                  <a:lnTo>
                    <a:pt x="19423" y="7968"/>
                  </a:lnTo>
                  <a:close/>
                  <a:moveTo>
                    <a:pt x="19423" y="11976"/>
                  </a:moveTo>
                  <a:lnTo>
                    <a:pt x="15521" y="11976"/>
                  </a:lnTo>
                  <a:lnTo>
                    <a:pt x="15521" y="15452"/>
                  </a:lnTo>
                  <a:lnTo>
                    <a:pt x="19423" y="15452"/>
                  </a:lnTo>
                  <a:lnTo>
                    <a:pt x="19423" y="11976"/>
                  </a:lnTo>
                  <a:close/>
                  <a:moveTo>
                    <a:pt x="19423" y="15976"/>
                  </a:moveTo>
                  <a:lnTo>
                    <a:pt x="15521" y="15976"/>
                  </a:lnTo>
                  <a:lnTo>
                    <a:pt x="15521" y="19422"/>
                  </a:lnTo>
                  <a:lnTo>
                    <a:pt x="19423" y="19422"/>
                  </a:lnTo>
                  <a:lnTo>
                    <a:pt x="19423" y="15976"/>
                  </a:lnTo>
                  <a:close/>
                  <a:moveTo>
                    <a:pt x="15758" y="5543"/>
                  </a:moveTo>
                  <a:cubicBezTo>
                    <a:pt x="15758" y="6067"/>
                    <a:pt x="16106" y="6323"/>
                    <a:pt x="16806" y="6323"/>
                  </a:cubicBezTo>
                  <a:cubicBezTo>
                    <a:pt x="17502" y="6323"/>
                    <a:pt x="17848" y="6067"/>
                    <a:pt x="17839" y="5543"/>
                  </a:cubicBezTo>
                  <a:lnTo>
                    <a:pt x="17839" y="2398"/>
                  </a:lnTo>
                  <a:cubicBezTo>
                    <a:pt x="17839" y="1877"/>
                    <a:pt x="17494" y="1612"/>
                    <a:pt x="16806" y="1612"/>
                  </a:cubicBezTo>
                  <a:cubicBezTo>
                    <a:pt x="16106" y="1612"/>
                    <a:pt x="15758" y="1877"/>
                    <a:pt x="15758" y="2398"/>
                  </a:cubicBezTo>
                  <a:lnTo>
                    <a:pt x="15758" y="554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4288" tIns="14288" rIns="14288" bIns="14288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66" name="AutoShape 34"/>
            <p:cNvSpPr/>
            <p:nvPr/>
          </p:nvSpPr>
          <p:spPr bwMode="auto">
            <a:xfrm>
              <a:off x="5757268" y="3376464"/>
              <a:ext cx="232172" cy="205446"/>
            </a:xfrm>
            <a:custGeom>
              <a:avLst/>
              <a:gdLst>
                <a:gd name="T0" fmla="*/ 309563 w 21600"/>
                <a:gd name="T1" fmla="*/ 273844 h 21600"/>
                <a:gd name="T2" fmla="*/ 309563 w 21600"/>
                <a:gd name="T3" fmla="*/ 273844 h 21600"/>
                <a:gd name="T4" fmla="*/ 309563 w 21600"/>
                <a:gd name="T5" fmla="*/ 273844 h 21600"/>
                <a:gd name="T6" fmla="*/ 309563 w 21600"/>
                <a:gd name="T7" fmla="*/ 27384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8639"/>
                  </a:moveTo>
                  <a:cubicBezTo>
                    <a:pt x="21600" y="3959"/>
                    <a:pt x="16676" y="0"/>
                    <a:pt x="10800" y="0"/>
                  </a:cubicBezTo>
                  <a:cubicBezTo>
                    <a:pt x="4764" y="0"/>
                    <a:pt x="0" y="3959"/>
                    <a:pt x="0" y="8639"/>
                  </a:cubicBezTo>
                  <a:cubicBezTo>
                    <a:pt x="0" y="12059"/>
                    <a:pt x="2382" y="14939"/>
                    <a:pt x="5876" y="16379"/>
                  </a:cubicBezTo>
                  <a:cubicBezTo>
                    <a:pt x="6035" y="17279"/>
                    <a:pt x="5717" y="19079"/>
                    <a:pt x="3335" y="21599"/>
                  </a:cubicBezTo>
                  <a:cubicBezTo>
                    <a:pt x="3335" y="21599"/>
                    <a:pt x="8576" y="19979"/>
                    <a:pt x="11435" y="17279"/>
                  </a:cubicBezTo>
                  <a:cubicBezTo>
                    <a:pt x="17152" y="16919"/>
                    <a:pt x="21600" y="13139"/>
                    <a:pt x="21600" y="863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7145" tIns="17145" rIns="17145" bIns="17145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67" name="AutoShape 35"/>
            <p:cNvSpPr/>
            <p:nvPr/>
          </p:nvSpPr>
          <p:spPr bwMode="auto">
            <a:xfrm>
              <a:off x="3694509" y="2545151"/>
              <a:ext cx="1753791" cy="1754332"/>
            </a:xfrm>
            <a:custGeom>
              <a:avLst/>
              <a:gdLst>
                <a:gd name="T0" fmla="*/ 2338269 w 19679"/>
                <a:gd name="T1" fmla="*/ 2566653 h 19679"/>
                <a:gd name="T2" fmla="*/ 2338269 w 19679"/>
                <a:gd name="T3" fmla="*/ 2566653 h 19679"/>
                <a:gd name="T4" fmla="*/ 2338269 w 19679"/>
                <a:gd name="T5" fmla="*/ 2566653 h 19679"/>
                <a:gd name="T6" fmla="*/ 2338269 w 19679"/>
                <a:gd name="T7" fmla="*/ 2566653 h 196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79" h="19679">
                  <a:moveTo>
                    <a:pt x="16796" y="2881"/>
                  </a:moveTo>
                  <a:cubicBezTo>
                    <a:pt x="20639" y="6724"/>
                    <a:pt x="20639" y="12953"/>
                    <a:pt x="16796" y="16796"/>
                  </a:cubicBezTo>
                  <a:cubicBezTo>
                    <a:pt x="12953" y="20638"/>
                    <a:pt x="6724" y="20638"/>
                    <a:pt x="2881" y="16796"/>
                  </a:cubicBezTo>
                  <a:cubicBezTo>
                    <a:pt x="-961" y="12953"/>
                    <a:pt x="-961" y="6724"/>
                    <a:pt x="2881" y="2881"/>
                  </a:cubicBezTo>
                  <a:cubicBezTo>
                    <a:pt x="6724" y="-961"/>
                    <a:pt x="12953" y="-961"/>
                    <a:pt x="16796" y="288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8468" name="AutoShape 36"/>
            <p:cNvSpPr/>
            <p:nvPr/>
          </p:nvSpPr>
          <p:spPr bwMode="auto">
            <a:xfrm>
              <a:off x="4358878" y="3150771"/>
              <a:ext cx="440531" cy="440667"/>
            </a:xfrm>
            <a:custGeom>
              <a:avLst/>
              <a:gdLst>
                <a:gd name="T0" fmla="*/ 587375 w 21600"/>
                <a:gd name="T1" fmla="*/ 587375 h 21600"/>
                <a:gd name="T2" fmla="*/ 587375 w 21600"/>
                <a:gd name="T3" fmla="*/ 587375 h 21600"/>
                <a:gd name="T4" fmla="*/ 587375 w 21600"/>
                <a:gd name="T5" fmla="*/ 587375 h 21600"/>
                <a:gd name="T6" fmla="*/ 587375 w 21600"/>
                <a:gd name="T7" fmla="*/ 587375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21357" y="18801"/>
                  </a:moveTo>
                  <a:cubicBezTo>
                    <a:pt x="21518" y="18965"/>
                    <a:pt x="21599" y="19177"/>
                    <a:pt x="21599" y="19436"/>
                  </a:cubicBezTo>
                  <a:cubicBezTo>
                    <a:pt x="21599" y="19580"/>
                    <a:pt x="21518" y="19775"/>
                    <a:pt x="21357" y="20018"/>
                  </a:cubicBezTo>
                  <a:cubicBezTo>
                    <a:pt x="21193" y="20261"/>
                    <a:pt x="20989" y="20504"/>
                    <a:pt x="20746" y="20741"/>
                  </a:cubicBezTo>
                  <a:cubicBezTo>
                    <a:pt x="20503" y="20978"/>
                    <a:pt x="20260" y="21184"/>
                    <a:pt x="20023" y="21348"/>
                  </a:cubicBezTo>
                  <a:cubicBezTo>
                    <a:pt x="19783" y="21518"/>
                    <a:pt x="19593" y="21600"/>
                    <a:pt x="19447" y="21600"/>
                  </a:cubicBezTo>
                  <a:cubicBezTo>
                    <a:pt x="19189" y="21600"/>
                    <a:pt x="18975" y="21515"/>
                    <a:pt x="18811" y="21343"/>
                  </a:cubicBezTo>
                  <a:lnTo>
                    <a:pt x="13957" y="16502"/>
                  </a:lnTo>
                  <a:cubicBezTo>
                    <a:pt x="13217" y="16980"/>
                    <a:pt x="12428" y="17350"/>
                    <a:pt x="11589" y="17604"/>
                  </a:cubicBezTo>
                  <a:cubicBezTo>
                    <a:pt x="10750" y="17864"/>
                    <a:pt x="9891" y="17991"/>
                    <a:pt x="9007" y="17991"/>
                  </a:cubicBezTo>
                  <a:cubicBezTo>
                    <a:pt x="7769" y="17991"/>
                    <a:pt x="6608" y="17759"/>
                    <a:pt x="5517" y="17290"/>
                  </a:cubicBezTo>
                  <a:cubicBezTo>
                    <a:pt x="4427" y="16822"/>
                    <a:pt x="3469" y="16175"/>
                    <a:pt x="2644" y="15353"/>
                  </a:cubicBezTo>
                  <a:cubicBezTo>
                    <a:pt x="1816" y="14534"/>
                    <a:pt x="1172" y="13580"/>
                    <a:pt x="700" y="12487"/>
                  </a:cubicBezTo>
                  <a:cubicBezTo>
                    <a:pt x="231" y="11400"/>
                    <a:pt x="0" y="10236"/>
                    <a:pt x="0" y="8999"/>
                  </a:cubicBezTo>
                  <a:cubicBezTo>
                    <a:pt x="0" y="7768"/>
                    <a:pt x="231" y="6602"/>
                    <a:pt x="700" y="5515"/>
                  </a:cubicBezTo>
                  <a:cubicBezTo>
                    <a:pt x="1169" y="4422"/>
                    <a:pt x="1816" y="3467"/>
                    <a:pt x="2644" y="2645"/>
                  </a:cubicBezTo>
                  <a:cubicBezTo>
                    <a:pt x="3469" y="1827"/>
                    <a:pt x="4424" y="1180"/>
                    <a:pt x="5512" y="708"/>
                  </a:cubicBezTo>
                  <a:cubicBezTo>
                    <a:pt x="6600" y="237"/>
                    <a:pt x="7764" y="0"/>
                    <a:pt x="9007" y="0"/>
                  </a:cubicBezTo>
                  <a:cubicBezTo>
                    <a:pt x="10244" y="0"/>
                    <a:pt x="11403" y="237"/>
                    <a:pt x="12488" y="708"/>
                  </a:cubicBezTo>
                  <a:cubicBezTo>
                    <a:pt x="13573" y="1180"/>
                    <a:pt x="14530" y="1827"/>
                    <a:pt x="15358" y="2645"/>
                  </a:cubicBezTo>
                  <a:cubicBezTo>
                    <a:pt x="16183" y="3467"/>
                    <a:pt x="16830" y="4422"/>
                    <a:pt x="17299" y="5515"/>
                  </a:cubicBezTo>
                  <a:cubicBezTo>
                    <a:pt x="17768" y="6602"/>
                    <a:pt x="18003" y="7768"/>
                    <a:pt x="18003" y="8999"/>
                  </a:cubicBezTo>
                  <a:cubicBezTo>
                    <a:pt x="18003" y="9886"/>
                    <a:pt x="17873" y="10747"/>
                    <a:pt x="17616" y="11589"/>
                  </a:cubicBezTo>
                  <a:cubicBezTo>
                    <a:pt x="17359" y="12433"/>
                    <a:pt x="16991" y="13218"/>
                    <a:pt x="16514" y="13947"/>
                  </a:cubicBezTo>
                  <a:lnTo>
                    <a:pt x="21357" y="18801"/>
                  </a:lnTo>
                  <a:close/>
                  <a:moveTo>
                    <a:pt x="3596" y="8999"/>
                  </a:moveTo>
                  <a:cubicBezTo>
                    <a:pt x="3596" y="9759"/>
                    <a:pt x="3740" y="10465"/>
                    <a:pt x="4028" y="11117"/>
                  </a:cubicBezTo>
                  <a:cubicBezTo>
                    <a:pt x="4317" y="11770"/>
                    <a:pt x="4707" y="12337"/>
                    <a:pt x="5193" y="12820"/>
                  </a:cubicBezTo>
                  <a:cubicBezTo>
                    <a:pt x="5679" y="13300"/>
                    <a:pt x="6252" y="13684"/>
                    <a:pt x="6908" y="13969"/>
                  </a:cubicBezTo>
                  <a:cubicBezTo>
                    <a:pt x="7566" y="14252"/>
                    <a:pt x="8264" y="14393"/>
                    <a:pt x="9004" y="14393"/>
                  </a:cubicBezTo>
                  <a:cubicBezTo>
                    <a:pt x="9744" y="14393"/>
                    <a:pt x="10439" y="14252"/>
                    <a:pt x="11092" y="13969"/>
                  </a:cubicBezTo>
                  <a:cubicBezTo>
                    <a:pt x="11745" y="13684"/>
                    <a:pt x="12318" y="13300"/>
                    <a:pt x="12801" y="12820"/>
                  </a:cubicBezTo>
                  <a:cubicBezTo>
                    <a:pt x="13290" y="12337"/>
                    <a:pt x="13677" y="11770"/>
                    <a:pt x="13965" y="11117"/>
                  </a:cubicBezTo>
                  <a:cubicBezTo>
                    <a:pt x="14254" y="10465"/>
                    <a:pt x="14398" y="9759"/>
                    <a:pt x="14398" y="8999"/>
                  </a:cubicBezTo>
                  <a:cubicBezTo>
                    <a:pt x="14398" y="8259"/>
                    <a:pt x="14254" y="7565"/>
                    <a:pt x="13965" y="6912"/>
                  </a:cubicBezTo>
                  <a:cubicBezTo>
                    <a:pt x="13674" y="6257"/>
                    <a:pt x="13290" y="5684"/>
                    <a:pt x="12801" y="5192"/>
                  </a:cubicBezTo>
                  <a:cubicBezTo>
                    <a:pt x="12315" y="4704"/>
                    <a:pt x="11745" y="4317"/>
                    <a:pt x="11092" y="4032"/>
                  </a:cubicBezTo>
                  <a:cubicBezTo>
                    <a:pt x="10439" y="3749"/>
                    <a:pt x="9741" y="3605"/>
                    <a:pt x="9004" y="3605"/>
                  </a:cubicBezTo>
                  <a:cubicBezTo>
                    <a:pt x="8267" y="3605"/>
                    <a:pt x="7566" y="3749"/>
                    <a:pt x="6908" y="4032"/>
                  </a:cubicBezTo>
                  <a:cubicBezTo>
                    <a:pt x="6252" y="4317"/>
                    <a:pt x="5676" y="4704"/>
                    <a:pt x="5193" y="5192"/>
                  </a:cubicBezTo>
                  <a:cubicBezTo>
                    <a:pt x="4707" y="5684"/>
                    <a:pt x="4317" y="6257"/>
                    <a:pt x="4028" y="6912"/>
                  </a:cubicBezTo>
                  <a:cubicBezTo>
                    <a:pt x="3740" y="7565"/>
                    <a:pt x="3596" y="8256"/>
                    <a:pt x="3596" y="8999"/>
                  </a:cubicBezTo>
                  <a:moveTo>
                    <a:pt x="9007" y="5591"/>
                  </a:moveTo>
                  <a:cubicBezTo>
                    <a:pt x="9185" y="5591"/>
                    <a:pt x="9343" y="5656"/>
                    <a:pt x="9473" y="5785"/>
                  </a:cubicBezTo>
                  <a:cubicBezTo>
                    <a:pt x="9603" y="5918"/>
                    <a:pt x="9668" y="6082"/>
                    <a:pt x="9668" y="6279"/>
                  </a:cubicBezTo>
                  <a:cubicBezTo>
                    <a:pt x="9668" y="6460"/>
                    <a:pt x="9603" y="6616"/>
                    <a:pt x="9473" y="6745"/>
                  </a:cubicBezTo>
                  <a:cubicBezTo>
                    <a:pt x="9343" y="6878"/>
                    <a:pt x="9185" y="6943"/>
                    <a:pt x="9007" y="6943"/>
                  </a:cubicBezTo>
                  <a:cubicBezTo>
                    <a:pt x="8439" y="6943"/>
                    <a:pt x="7953" y="7144"/>
                    <a:pt x="7552" y="7536"/>
                  </a:cubicBezTo>
                  <a:cubicBezTo>
                    <a:pt x="7151" y="7934"/>
                    <a:pt x="6950" y="8423"/>
                    <a:pt x="6950" y="8996"/>
                  </a:cubicBezTo>
                  <a:cubicBezTo>
                    <a:pt x="6950" y="9180"/>
                    <a:pt x="6885" y="9332"/>
                    <a:pt x="6755" y="9465"/>
                  </a:cubicBezTo>
                  <a:cubicBezTo>
                    <a:pt x="6622" y="9595"/>
                    <a:pt x="6467" y="9657"/>
                    <a:pt x="6289" y="9657"/>
                  </a:cubicBezTo>
                  <a:cubicBezTo>
                    <a:pt x="6080" y="9657"/>
                    <a:pt x="5913" y="9595"/>
                    <a:pt x="5786" y="9465"/>
                  </a:cubicBezTo>
                  <a:cubicBezTo>
                    <a:pt x="5659" y="9332"/>
                    <a:pt x="5599" y="9180"/>
                    <a:pt x="5599" y="8996"/>
                  </a:cubicBezTo>
                  <a:cubicBezTo>
                    <a:pt x="5599" y="8539"/>
                    <a:pt x="5684" y="8104"/>
                    <a:pt x="5862" y="7686"/>
                  </a:cubicBezTo>
                  <a:cubicBezTo>
                    <a:pt x="6037" y="7271"/>
                    <a:pt x="6280" y="6907"/>
                    <a:pt x="6597" y="6590"/>
                  </a:cubicBezTo>
                  <a:cubicBezTo>
                    <a:pt x="6905" y="6277"/>
                    <a:pt x="7264" y="6028"/>
                    <a:pt x="7676" y="5856"/>
                  </a:cubicBezTo>
                  <a:cubicBezTo>
                    <a:pt x="8086" y="5681"/>
                    <a:pt x="8529" y="5591"/>
                    <a:pt x="9007" y="559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lIns="14288" tIns="14288" rIns="14288" bIns="14288" anchor="ctr"/>
            <a:lstStyle/>
            <a:p>
              <a:endParaRPr lang="zh-CN" alt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 smtClean="0"/>
              <a:t>研究意义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694605" y="2921733"/>
            <a:ext cx="629234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3200" dirty="0">
                <a:solidFill>
                  <a:schemeClr val="accent3">
                    <a:lumMod val="50000"/>
                  </a:schemeClr>
                </a:solidFill>
              </a:rPr>
              <a:t>在这种社会背景下，通过调查的数据，可以让大家更加了解一下大学生异性交往中对</a:t>
            </a:r>
            <a:r>
              <a:rPr lang="en-US" altLang="zh-CN" sz="3200" dirty="0">
                <a:solidFill>
                  <a:schemeClr val="accent3">
                    <a:lumMod val="50000"/>
                  </a:schemeClr>
                </a:solidFill>
              </a:rPr>
              <a:t>AA</a:t>
            </a:r>
            <a:r>
              <a:rPr lang="zh-CN" altLang="zh-CN" sz="3200" dirty="0">
                <a:solidFill>
                  <a:schemeClr val="accent3">
                    <a:lumMod val="50000"/>
                  </a:schemeClr>
                </a:solidFill>
              </a:rPr>
              <a:t>制的看法，从而尽可能地形成自己的消费观念。</a:t>
            </a:r>
            <a:endParaRPr lang="zh-CN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8"/>
          <p:cNvSpPr>
            <a:spLocks noChangeArrowheads="1"/>
          </p:cNvSpPr>
          <p:nvPr/>
        </p:nvSpPr>
        <p:spPr bwMode="auto">
          <a:xfrm>
            <a:off x="4295006" y="1163374"/>
            <a:ext cx="641714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54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研究方法及时间安排</a:t>
            </a:r>
            <a:endParaRPr lang="da-DK" altLang="zh-CN" sz="5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标题层"/>
          <p:cNvSpPr txBox="1"/>
          <p:nvPr/>
        </p:nvSpPr>
        <p:spPr bwMode="auto">
          <a:xfrm>
            <a:off x="2148982" y="955186"/>
            <a:ext cx="2242115" cy="1969758"/>
          </a:xfrm>
          <a:prstGeom prst="rect">
            <a:avLst/>
          </a:prstGeom>
          <a:noFill/>
          <a:effectLst/>
        </p:spPr>
        <p:txBody>
          <a:bodyPr wrap="square" lIns="121908" tIns="60954" rIns="121908" bIns="60954">
            <a:spAutoFit/>
          </a:bodyPr>
          <a:lstStyle/>
          <a:p>
            <a:pPr algn="ctr" defTabSz="1219200">
              <a:defRPr/>
            </a:pPr>
            <a:r>
              <a:rPr lang="en-US" altLang="zh-CN" sz="12000" kern="0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charset="-122"/>
                <a:cs typeface="Arial" panose="020B0604020202020204" pitchFamily="34" charset="0"/>
              </a:rPr>
              <a:t>03</a:t>
            </a:r>
            <a:endParaRPr lang="zh-CN" altLang="en-US" sz="12000" kern="0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25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9"/>
          <p:cNvSpPr/>
          <p:nvPr/>
        </p:nvSpPr>
        <p:spPr bwMode="auto">
          <a:xfrm>
            <a:off x="3893631" y="1562101"/>
            <a:ext cx="2622209" cy="2212975"/>
          </a:xfrm>
          <a:custGeom>
            <a:avLst/>
            <a:gdLst/>
            <a:ahLst/>
            <a:cxnLst>
              <a:cxn ang="0">
                <a:pos x="372" y="215"/>
              </a:cxn>
              <a:cxn ang="0">
                <a:pos x="372" y="215"/>
              </a:cxn>
              <a:cxn ang="0">
                <a:pos x="260" y="262"/>
              </a:cxn>
              <a:cxn ang="0">
                <a:pos x="214" y="373"/>
              </a:cxn>
              <a:cxn ang="0">
                <a:pos x="214" y="375"/>
              </a:cxn>
              <a:cxn ang="0">
                <a:pos x="158" y="375"/>
              </a:cxn>
              <a:cxn ang="0">
                <a:pos x="167" y="368"/>
              </a:cxn>
              <a:cxn ang="0">
                <a:pos x="179" y="340"/>
              </a:cxn>
              <a:cxn ang="0">
                <a:pos x="167" y="311"/>
              </a:cxn>
              <a:cxn ang="0">
                <a:pos x="138" y="299"/>
              </a:cxn>
              <a:cxn ang="0">
                <a:pos x="109" y="311"/>
              </a:cxn>
              <a:cxn ang="0">
                <a:pos x="97" y="340"/>
              </a:cxn>
              <a:cxn ang="0">
                <a:pos x="109" y="368"/>
              </a:cxn>
              <a:cxn ang="0">
                <a:pos x="118" y="375"/>
              </a:cxn>
              <a:cxn ang="0">
                <a:pos x="61" y="375"/>
              </a:cxn>
              <a:cxn ang="0">
                <a:pos x="61" y="373"/>
              </a:cxn>
              <a:cxn ang="0">
                <a:pos x="61" y="367"/>
              </a:cxn>
              <a:cxn ang="0">
                <a:pos x="62" y="342"/>
              </a:cxn>
              <a:cxn ang="0">
                <a:pos x="0" y="307"/>
              </a:cxn>
              <a:cxn ang="0">
                <a:pos x="17" y="243"/>
              </a:cxn>
              <a:cxn ang="0">
                <a:pos x="86" y="247"/>
              </a:cxn>
              <a:cxn ang="0">
                <a:pos x="119" y="191"/>
              </a:cxn>
              <a:cxn ang="0">
                <a:pos x="85" y="127"/>
              </a:cxn>
              <a:cxn ang="0">
                <a:pos x="106" y="105"/>
              </a:cxn>
              <a:cxn ang="0">
                <a:pos x="128" y="84"/>
              </a:cxn>
              <a:cxn ang="0">
                <a:pos x="188" y="120"/>
              </a:cxn>
              <a:cxn ang="0">
                <a:pos x="243" y="88"/>
              </a:cxn>
              <a:cxn ang="0">
                <a:pos x="243" y="16"/>
              </a:cxn>
              <a:cxn ang="0">
                <a:pos x="303" y="0"/>
              </a:cxn>
              <a:cxn ang="0">
                <a:pos x="339" y="62"/>
              </a:cxn>
              <a:cxn ang="0">
                <a:pos x="372" y="60"/>
              </a:cxn>
              <a:cxn ang="0">
                <a:pos x="372" y="121"/>
              </a:cxn>
              <a:cxn ang="0">
                <a:pos x="375" y="117"/>
              </a:cxn>
              <a:cxn ang="0">
                <a:pos x="404" y="105"/>
              </a:cxn>
              <a:cxn ang="0">
                <a:pos x="433" y="117"/>
              </a:cxn>
              <a:cxn ang="0">
                <a:pos x="445" y="145"/>
              </a:cxn>
              <a:cxn ang="0">
                <a:pos x="433" y="174"/>
              </a:cxn>
              <a:cxn ang="0">
                <a:pos x="404" y="186"/>
              </a:cxn>
              <a:cxn ang="0">
                <a:pos x="375" y="174"/>
              </a:cxn>
              <a:cxn ang="0">
                <a:pos x="372" y="170"/>
              </a:cxn>
              <a:cxn ang="0">
                <a:pos x="372" y="215"/>
              </a:cxn>
            </a:cxnLst>
            <a:rect l="0" t="0" r="r" b="b"/>
            <a:pathLst>
              <a:path w="445" h="375">
                <a:moveTo>
                  <a:pt x="372" y="215"/>
                </a:moveTo>
                <a:cubicBezTo>
                  <a:pt x="372" y="215"/>
                  <a:pt x="372" y="215"/>
                  <a:pt x="372" y="215"/>
                </a:cubicBezTo>
                <a:cubicBezTo>
                  <a:pt x="328" y="215"/>
                  <a:pt x="291" y="231"/>
                  <a:pt x="260" y="262"/>
                </a:cubicBezTo>
                <a:cubicBezTo>
                  <a:pt x="229" y="292"/>
                  <a:pt x="214" y="330"/>
                  <a:pt x="214" y="373"/>
                </a:cubicBezTo>
                <a:cubicBezTo>
                  <a:pt x="214" y="374"/>
                  <a:pt x="214" y="375"/>
                  <a:pt x="214" y="375"/>
                </a:cubicBezTo>
                <a:cubicBezTo>
                  <a:pt x="158" y="375"/>
                  <a:pt x="158" y="375"/>
                  <a:pt x="158" y="375"/>
                </a:cubicBezTo>
                <a:cubicBezTo>
                  <a:pt x="161" y="373"/>
                  <a:pt x="164" y="371"/>
                  <a:pt x="167" y="368"/>
                </a:cubicBezTo>
                <a:cubicBezTo>
                  <a:pt x="175" y="360"/>
                  <a:pt x="179" y="351"/>
                  <a:pt x="179" y="340"/>
                </a:cubicBezTo>
                <a:cubicBezTo>
                  <a:pt x="179" y="328"/>
                  <a:pt x="175" y="319"/>
                  <a:pt x="167" y="311"/>
                </a:cubicBezTo>
                <a:cubicBezTo>
                  <a:pt x="159" y="303"/>
                  <a:pt x="149" y="299"/>
                  <a:pt x="138" y="299"/>
                </a:cubicBezTo>
                <a:cubicBezTo>
                  <a:pt x="127" y="299"/>
                  <a:pt x="117" y="303"/>
                  <a:pt x="109" y="311"/>
                </a:cubicBezTo>
                <a:cubicBezTo>
                  <a:pt x="101" y="319"/>
                  <a:pt x="97" y="328"/>
                  <a:pt x="97" y="340"/>
                </a:cubicBezTo>
                <a:cubicBezTo>
                  <a:pt x="97" y="351"/>
                  <a:pt x="101" y="360"/>
                  <a:pt x="109" y="368"/>
                </a:cubicBezTo>
                <a:cubicBezTo>
                  <a:pt x="112" y="371"/>
                  <a:pt x="115" y="373"/>
                  <a:pt x="118" y="375"/>
                </a:cubicBezTo>
                <a:cubicBezTo>
                  <a:pt x="61" y="375"/>
                  <a:pt x="61" y="375"/>
                  <a:pt x="61" y="375"/>
                </a:cubicBezTo>
                <a:cubicBezTo>
                  <a:pt x="61" y="374"/>
                  <a:pt x="61" y="374"/>
                  <a:pt x="61" y="373"/>
                </a:cubicBezTo>
                <a:cubicBezTo>
                  <a:pt x="61" y="371"/>
                  <a:pt x="61" y="369"/>
                  <a:pt x="61" y="367"/>
                </a:cubicBezTo>
                <a:cubicBezTo>
                  <a:pt x="61" y="359"/>
                  <a:pt x="62" y="350"/>
                  <a:pt x="62" y="342"/>
                </a:cubicBezTo>
                <a:cubicBezTo>
                  <a:pt x="0" y="307"/>
                  <a:pt x="0" y="307"/>
                  <a:pt x="0" y="307"/>
                </a:cubicBezTo>
                <a:cubicBezTo>
                  <a:pt x="4" y="285"/>
                  <a:pt x="9" y="263"/>
                  <a:pt x="17" y="243"/>
                </a:cubicBezTo>
                <a:cubicBezTo>
                  <a:pt x="86" y="247"/>
                  <a:pt x="86" y="247"/>
                  <a:pt x="86" y="247"/>
                </a:cubicBezTo>
                <a:cubicBezTo>
                  <a:pt x="95" y="227"/>
                  <a:pt x="106" y="209"/>
                  <a:pt x="119" y="191"/>
                </a:cubicBezTo>
                <a:cubicBezTo>
                  <a:pt x="85" y="127"/>
                  <a:pt x="85" y="127"/>
                  <a:pt x="85" y="127"/>
                </a:cubicBezTo>
                <a:cubicBezTo>
                  <a:pt x="92" y="120"/>
                  <a:pt x="99" y="112"/>
                  <a:pt x="106" y="105"/>
                </a:cubicBezTo>
                <a:cubicBezTo>
                  <a:pt x="113" y="98"/>
                  <a:pt x="120" y="91"/>
                  <a:pt x="128" y="84"/>
                </a:cubicBezTo>
                <a:cubicBezTo>
                  <a:pt x="188" y="120"/>
                  <a:pt x="188" y="120"/>
                  <a:pt x="188" y="120"/>
                </a:cubicBezTo>
                <a:cubicBezTo>
                  <a:pt x="206" y="107"/>
                  <a:pt x="224" y="96"/>
                  <a:pt x="243" y="88"/>
                </a:cubicBezTo>
                <a:cubicBezTo>
                  <a:pt x="243" y="16"/>
                  <a:pt x="243" y="16"/>
                  <a:pt x="243" y="16"/>
                </a:cubicBezTo>
                <a:cubicBezTo>
                  <a:pt x="262" y="9"/>
                  <a:pt x="283" y="4"/>
                  <a:pt x="303" y="0"/>
                </a:cubicBezTo>
                <a:cubicBezTo>
                  <a:pt x="339" y="62"/>
                  <a:pt x="339" y="62"/>
                  <a:pt x="339" y="62"/>
                </a:cubicBezTo>
                <a:cubicBezTo>
                  <a:pt x="350" y="61"/>
                  <a:pt x="361" y="60"/>
                  <a:pt x="372" y="60"/>
                </a:cubicBezTo>
                <a:cubicBezTo>
                  <a:pt x="372" y="121"/>
                  <a:pt x="372" y="121"/>
                  <a:pt x="372" y="121"/>
                </a:cubicBezTo>
                <a:cubicBezTo>
                  <a:pt x="373" y="119"/>
                  <a:pt x="374" y="118"/>
                  <a:pt x="375" y="117"/>
                </a:cubicBezTo>
                <a:cubicBezTo>
                  <a:pt x="383" y="109"/>
                  <a:pt x="393" y="105"/>
                  <a:pt x="404" y="105"/>
                </a:cubicBezTo>
                <a:cubicBezTo>
                  <a:pt x="415" y="105"/>
                  <a:pt x="425" y="109"/>
                  <a:pt x="433" y="117"/>
                </a:cubicBezTo>
                <a:cubicBezTo>
                  <a:pt x="441" y="125"/>
                  <a:pt x="445" y="134"/>
                  <a:pt x="445" y="145"/>
                </a:cubicBezTo>
                <a:cubicBezTo>
                  <a:pt x="445" y="157"/>
                  <a:pt x="441" y="166"/>
                  <a:pt x="433" y="174"/>
                </a:cubicBezTo>
                <a:cubicBezTo>
                  <a:pt x="425" y="182"/>
                  <a:pt x="415" y="186"/>
                  <a:pt x="404" y="186"/>
                </a:cubicBezTo>
                <a:cubicBezTo>
                  <a:pt x="393" y="186"/>
                  <a:pt x="383" y="182"/>
                  <a:pt x="375" y="174"/>
                </a:cubicBezTo>
                <a:cubicBezTo>
                  <a:pt x="374" y="173"/>
                  <a:pt x="373" y="172"/>
                  <a:pt x="372" y="170"/>
                </a:cubicBezTo>
                <a:lnTo>
                  <a:pt x="372" y="215"/>
                </a:lnTo>
                <a:close/>
              </a:path>
            </a:pathLst>
          </a:custGeom>
          <a:solidFill>
            <a:schemeClr val="accent1"/>
          </a:solidFill>
          <a:ln w="19050">
            <a:noFill/>
            <a:round/>
          </a:ln>
        </p:spPr>
        <p:txBody>
          <a:bodyPr lIns="121890" tIns="60945" rIns="121890" bIns="60945"/>
          <a:lstStyle/>
          <a:p>
            <a:pPr>
              <a:defRPr/>
            </a:pPr>
            <a:endParaRPr 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Freeform 10"/>
          <p:cNvSpPr/>
          <p:nvPr/>
        </p:nvSpPr>
        <p:spPr bwMode="auto">
          <a:xfrm>
            <a:off x="6085682" y="1555751"/>
            <a:ext cx="2203164" cy="2633663"/>
          </a:xfrm>
          <a:custGeom>
            <a:avLst/>
            <a:gdLst/>
            <a:ahLst/>
            <a:cxnLst>
              <a:cxn ang="0">
                <a:pos x="314" y="376"/>
              </a:cxn>
              <a:cxn ang="0">
                <a:pos x="256" y="376"/>
              </a:cxn>
              <a:cxn ang="0">
                <a:pos x="257" y="377"/>
              </a:cxn>
              <a:cxn ang="0">
                <a:pos x="269" y="406"/>
              </a:cxn>
              <a:cxn ang="0">
                <a:pos x="257" y="434"/>
              </a:cxn>
              <a:cxn ang="0">
                <a:pos x="228" y="446"/>
              </a:cxn>
              <a:cxn ang="0">
                <a:pos x="200" y="434"/>
              </a:cxn>
              <a:cxn ang="0">
                <a:pos x="188" y="406"/>
              </a:cxn>
              <a:cxn ang="0">
                <a:pos x="200" y="377"/>
              </a:cxn>
              <a:cxn ang="0">
                <a:pos x="200" y="376"/>
              </a:cxn>
              <a:cxn ang="0">
                <a:pos x="158" y="376"/>
              </a:cxn>
              <a:cxn ang="0">
                <a:pos x="158" y="374"/>
              </a:cxn>
              <a:cxn ang="0">
                <a:pos x="111" y="263"/>
              </a:cxn>
              <a:cxn ang="0">
                <a:pos x="0" y="216"/>
              </a:cxn>
              <a:cxn ang="0">
                <a:pos x="0" y="171"/>
              </a:cxn>
              <a:cxn ang="0">
                <a:pos x="3" y="175"/>
              </a:cxn>
              <a:cxn ang="0">
                <a:pos x="32" y="187"/>
              </a:cxn>
              <a:cxn ang="0">
                <a:pos x="61" y="175"/>
              </a:cxn>
              <a:cxn ang="0">
                <a:pos x="73" y="146"/>
              </a:cxn>
              <a:cxn ang="0">
                <a:pos x="61" y="118"/>
              </a:cxn>
              <a:cxn ang="0">
                <a:pos x="32" y="106"/>
              </a:cxn>
              <a:cxn ang="0">
                <a:pos x="3" y="118"/>
              </a:cxn>
              <a:cxn ang="0">
                <a:pos x="0" y="122"/>
              </a:cxn>
              <a:cxn ang="0">
                <a:pos x="0" y="61"/>
              </a:cxn>
              <a:cxn ang="0">
                <a:pos x="2" y="61"/>
              </a:cxn>
              <a:cxn ang="0">
                <a:pos x="32" y="62"/>
              </a:cxn>
              <a:cxn ang="0">
                <a:pos x="67" y="0"/>
              </a:cxn>
              <a:cxn ang="0">
                <a:pos x="126" y="15"/>
              </a:cxn>
              <a:cxn ang="0">
                <a:pos x="126" y="86"/>
              </a:cxn>
              <a:cxn ang="0">
                <a:pos x="186" y="120"/>
              </a:cxn>
              <a:cxn ang="0">
                <a:pos x="246" y="84"/>
              </a:cxn>
              <a:cxn ang="0">
                <a:pos x="270" y="106"/>
              </a:cxn>
              <a:cxn ang="0">
                <a:pos x="288" y="126"/>
              </a:cxn>
              <a:cxn ang="0">
                <a:pos x="252" y="186"/>
              </a:cxn>
              <a:cxn ang="0">
                <a:pos x="288" y="244"/>
              </a:cxn>
              <a:cxn ang="0">
                <a:pos x="359" y="244"/>
              </a:cxn>
              <a:cxn ang="0">
                <a:pos x="374" y="301"/>
              </a:cxn>
              <a:cxn ang="0">
                <a:pos x="313" y="341"/>
              </a:cxn>
              <a:cxn ang="0">
                <a:pos x="314" y="374"/>
              </a:cxn>
              <a:cxn ang="0">
                <a:pos x="314" y="376"/>
              </a:cxn>
            </a:cxnLst>
            <a:rect l="0" t="0" r="r" b="b"/>
            <a:pathLst>
              <a:path w="374" h="446">
                <a:moveTo>
                  <a:pt x="314" y="376"/>
                </a:moveTo>
                <a:cubicBezTo>
                  <a:pt x="256" y="376"/>
                  <a:pt x="256" y="376"/>
                  <a:pt x="256" y="376"/>
                </a:cubicBezTo>
                <a:cubicBezTo>
                  <a:pt x="256" y="376"/>
                  <a:pt x="257" y="377"/>
                  <a:pt x="257" y="377"/>
                </a:cubicBezTo>
                <a:cubicBezTo>
                  <a:pt x="265" y="385"/>
                  <a:pt x="269" y="395"/>
                  <a:pt x="269" y="406"/>
                </a:cubicBezTo>
                <a:cubicBezTo>
                  <a:pt x="269" y="417"/>
                  <a:pt x="265" y="427"/>
                  <a:pt x="257" y="434"/>
                </a:cubicBezTo>
                <a:cubicBezTo>
                  <a:pt x="249" y="442"/>
                  <a:pt x="240" y="446"/>
                  <a:pt x="228" y="446"/>
                </a:cubicBezTo>
                <a:cubicBezTo>
                  <a:pt x="217" y="446"/>
                  <a:pt x="208" y="442"/>
                  <a:pt x="200" y="434"/>
                </a:cubicBezTo>
                <a:cubicBezTo>
                  <a:pt x="192" y="427"/>
                  <a:pt x="188" y="417"/>
                  <a:pt x="188" y="406"/>
                </a:cubicBezTo>
                <a:cubicBezTo>
                  <a:pt x="188" y="395"/>
                  <a:pt x="192" y="385"/>
                  <a:pt x="200" y="377"/>
                </a:cubicBezTo>
                <a:cubicBezTo>
                  <a:pt x="200" y="377"/>
                  <a:pt x="200" y="376"/>
                  <a:pt x="200" y="376"/>
                </a:cubicBezTo>
                <a:cubicBezTo>
                  <a:pt x="158" y="376"/>
                  <a:pt x="158" y="376"/>
                  <a:pt x="158" y="376"/>
                </a:cubicBezTo>
                <a:cubicBezTo>
                  <a:pt x="158" y="376"/>
                  <a:pt x="158" y="375"/>
                  <a:pt x="158" y="374"/>
                </a:cubicBezTo>
                <a:cubicBezTo>
                  <a:pt x="158" y="331"/>
                  <a:pt x="142" y="293"/>
                  <a:pt x="111" y="263"/>
                </a:cubicBezTo>
                <a:cubicBezTo>
                  <a:pt x="81" y="232"/>
                  <a:pt x="43" y="216"/>
                  <a:pt x="0" y="216"/>
                </a:cubicBezTo>
                <a:cubicBezTo>
                  <a:pt x="0" y="171"/>
                  <a:pt x="0" y="171"/>
                  <a:pt x="0" y="171"/>
                </a:cubicBezTo>
                <a:cubicBezTo>
                  <a:pt x="1" y="173"/>
                  <a:pt x="2" y="174"/>
                  <a:pt x="3" y="175"/>
                </a:cubicBezTo>
                <a:cubicBezTo>
                  <a:pt x="11" y="183"/>
                  <a:pt x="21" y="187"/>
                  <a:pt x="32" y="187"/>
                </a:cubicBezTo>
                <a:cubicBezTo>
                  <a:pt x="43" y="187"/>
                  <a:pt x="53" y="183"/>
                  <a:pt x="61" y="175"/>
                </a:cubicBezTo>
                <a:cubicBezTo>
                  <a:pt x="69" y="167"/>
                  <a:pt x="73" y="158"/>
                  <a:pt x="73" y="146"/>
                </a:cubicBezTo>
                <a:cubicBezTo>
                  <a:pt x="73" y="135"/>
                  <a:pt x="69" y="126"/>
                  <a:pt x="61" y="118"/>
                </a:cubicBezTo>
                <a:cubicBezTo>
                  <a:pt x="53" y="110"/>
                  <a:pt x="43" y="106"/>
                  <a:pt x="32" y="106"/>
                </a:cubicBezTo>
                <a:cubicBezTo>
                  <a:pt x="21" y="106"/>
                  <a:pt x="11" y="110"/>
                  <a:pt x="3" y="118"/>
                </a:cubicBezTo>
                <a:cubicBezTo>
                  <a:pt x="2" y="119"/>
                  <a:pt x="1" y="120"/>
                  <a:pt x="0" y="122"/>
                </a:cubicBezTo>
                <a:cubicBezTo>
                  <a:pt x="0" y="61"/>
                  <a:pt x="0" y="61"/>
                  <a:pt x="0" y="61"/>
                </a:cubicBezTo>
                <a:cubicBezTo>
                  <a:pt x="1" y="61"/>
                  <a:pt x="1" y="61"/>
                  <a:pt x="2" y="61"/>
                </a:cubicBezTo>
                <a:cubicBezTo>
                  <a:pt x="12" y="61"/>
                  <a:pt x="22" y="61"/>
                  <a:pt x="32" y="62"/>
                </a:cubicBezTo>
                <a:cubicBezTo>
                  <a:pt x="67" y="0"/>
                  <a:pt x="67" y="0"/>
                  <a:pt x="67" y="0"/>
                </a:cubicBezTo>
                <a:cubicBezTo>
                  <a:pt x="87" y="4"/>
                  <a:pt x="107" y="8"/>
                  <a:pt x="126" y="15"/>
                </a:cubicBezTo>
                <a:cubicBezTo>
                  <a:pt x="126" y="86"/>
                  <a:pt x="126" y="86"/>
                  <a:pt x="126" y="86"/>
                </a:cubicBezTo>
                <a:cubicBezTo>
                  <a:pt x="147" y="95"/>
                  <a:pt x="167" y="106"/>
                  <a:pt x="186" y="120"/>
                </a:cubicBezTo>
                <a:cubicBezTo>
                  <a:pt x="246" y="84"/>
                  <a:pt x="246" y="84"/>
                  <a:pt x="246" y="84"/>
                </a:cubicBezTo>
                <a:cubicBezTo>
                  <a:pt x="254" y="91"/>
                  <a:pt x="262" y="98"/>
                  <a:pt x="270" y="106"/>
                </a:cubicBezTo>
                <a:cubicBezTo>
                  <a:pt x="276" y="113"/>
                  <a:pt x="282" y="119"/>
                  <a:pt x="288" y="126"/>
                </a:cubicBezTo>
                <a:cubicBezTo>
                  <a:pt x="252" y="186"/>
                  <a:pt x="252" y="186"/>
                  <a:pt x="252" y="186"/>
                </a:cubicBezTo>
                <a:cubicBezTo>
                  <a:pt x="266" y="204"/>
                  <a:pt x="278" y="224"/>
                  <a:pt x="288" y="244"/>
                </a:cubicBezTo>
                <a:cubicBezTo>
                  <a:pt x="359" y="244"/>
                  <a:pt x="359" y="244"/>
                  <a:pt x="359" y="244"/>
                </a:cubicBezTo>
                <a:cubicBezTo>
                  <a:pt x="365" y="263"/>
                  <a:pt x="370" y="282"/>
                  <a:pt x="374" y="301"/>
                </a:cubicBezTo>
                <a:cubicBezTo>
                  <a:pt x="313" y="341"/>
                  <a:pt x="313" y="341"/>
                  <a:pt x="313" y="341"/>
                </a:cubicBezTo>
                <a:cubicBezTo>
                  <a:pt x="314" y="352"/>
                  <a:pt x="314" y="363"/>
                  <a:pt x="314" y="374"/>
                </a:cubicBezTo>
                <a:cubicBezTo>
                  <a:pt x="314" y="375"/>
                  <a:pt x="314" y="375"/>
                  <a:pt x="314" y="376"/>
                </a:cubicBezTo>
                <a:close/>
              </a:path>
            </a:pathLst>
          </a:custGeom>
          <a:solidFill>
            <a:schemeClr val="accent2"/>
          </a:solidFill>
          <a:ln w="19050">
            <a:noFill/>
            <a:round/>
          </a:ln>
        </p:spPr>
        <p:txBody>
          <a:bodyPr lIns="121890" tIns="60945" rIns="121890" bIns="60945"/>
          <a:lstStyle/>
          <a:p>
            <a:pPr>
              <a:defRPr/>
            </a:pPr>
            <a:endParaRPr 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>
            <a:off x="5649179" y="3775075"/>
            <a:ext cx="2647606" cy="2192338"/>
          </a:xfrm>
          <a:custGeom>
            <a:avLst/>
            <a:gdLst/>
            <a:ahLst/>
            <a:cxnLst>
              <a:cxn ang="0">
                <a:pos x="74" y="156"/>
              </a:cxn>
              <a:cxn ang="0">
                <a:pos x="185" y="110"/>
              </a:cxn>
              <a:cxn ang="0">
                <a:pos x="232" y="0"/>
              </a:cxn>
              <a:cxn ang="0">
                <a:pos x="274" y="0"/>
              </a:cxn>
              <a:cxn ang="0">
                <a:pos x="274" y="1"/>
              </a:cxn>
              <a:cxn ang="0">
                <a:pos x="262" y="30"/>
              </a:cxn>
              <a:cxn ang="0">
                <a:pos x="274" y="58"/>
              </a:cxn>
              <a:cxn ang="0">
                <a:pos x="302" y="70"/>
              </a:cxn>
              <a:cxn ang="0">
                <a:pos x="331" y="58"/>
              </a:cxn>
              <a:cxn ang="0">
                <a:pos x="343" y="30"/>
              </a:cxn>
              <a:cxn ang="0">
                <a:pos x="331" y="1"/>
              </a:cxn>
              <a:cxn ang="0">
                <a:pos x="330" y="0"/>
              </a:cxn>
              <a:cxn ang="0">
                <a:pos x="388" y="0"/>
              </a:cxn>
              <a:cxn ang="0">
                <a:pos x="387" y="32"/>
              </a:cxn>
              <a:cxn ang="0">
                <a:pos x="449" y="66"/>
              </a:cxn>
              <a:cxn ang="0">
                <a:pos x="435" y="121"/>
              </a:cxn>
              <a:cxn ang="0">
                <a:pos x="362" y="125"/>
              </a:cxn>
              <a:cxn ang="0">
                <a:pos x="328" y="183"/>
              </a:cxn>
              <a:cxn ang="0">
                <a:pos x="365" y="243"/>
              </a:cxn>
              <a:cxn ang="0">
                <a:pos x="344" y="266"/>
              </a:cxn>
              <a:cxn ang="0">
                <a:pos x="321" y="287"/>
              </a:cxn>
              <a:cxn ang="0">
                <a:pos x="260" y="251"/>
              </a:cxn>
              <a:cxn ang="0">
                <a:pos x="202" y="285"/>
              </a:cxn>
              <a:cxn ang="0">
                <a:pos x="202" y="356"/>
              </a:cxn>
              <a:cxn ang="0">
                <a:pos x="144" y="371"/>
              </a:cxn>
              <a:cxn ang="0">
                <a:pos x="108" y="309"/>
              </a:cxn>
              <a:cxn ang="0">
                <a:pos x="76" y="311"/>
              </a:cxn>
              <a:cxn ang="0">
                <a:pos x="74" y="311"/>
              </a:cxn>
              <a:cxn ang="0">
                <a:pos x="74" y="248"/>
              </a:cxn>
              <a:cxn ang="0">
                <a:pos x="69" y="254"/>
              </a:cxn>
              <a:cxn ang="0">
                <a:pos x="40" y="266"/>
              </a:cxn>
              <a:cxn ang="0">
                <a:pos x="11" y="254"/>
              </a:cxn>
              <a:cxn ang="0">
                <a:pos x="0" y="226"/>
              </a:cxn>
              <a:cxn ang="0">
                <a:pos x="11" y="197"/>
              </a:cxn>
              <a:cxn ang="0">
                <a:pos x="40" y="185"/>
              </a:cxn>
              <a:cxn ang="0">
                <a:pos x="69" y="197"/>
              </a:cxn>
              <a:cxn ang="0">
                <a:pos x="74" y="203"/>
              </a:cxn>
              <a:cxn ang="0">
                <a:pos x="74" y="156"/>
              </a:cxn>
            </a:cxnLst>
            <a:rect l="0" t="0" r="r" b="b"/>
            <a:pathLst>
              <a:path w="449" h="371">
                <a:moveTo>
                  <a:pt x="74" y="156"/>
                </a:moveTo>
                <a:cubicBezTo>
                  <a:pt x="117" y="156"/>
                  <a:pt x="155" y="141"/>
                  <a:pt x="185" y="110"/>
                </a:cubicBezTo>
                <a:cubicBezTo>
                  <a:pt x="216" y="80"/>
                  <a:pt x="231" y="43"/>
                  <a:pt x="232" y="0"/>
                </a:cubicBezTo>
                <a:cubicBezTo>
                  <a:pt x="274" y="0"/>
                  <a:pt x="274" y="0"/>
                  <a:pt x="274" y="0"/>
                </a:cubicBezTo>
                <a:cubicBezTo>
                  <a:pt x="274" y="0"/>
                  <a:pt x="274" y="1"/>
                  <a:pt x="274" y="1"/>
                </a:cubicBezTo>
                <a:cubicBezTo>
                  <a:pt x="266" y="9"/>
                  <a:pt x="262" y="19"/>
                  <a:pt x="262" y="30"/>
                </a:cubicBezTo>
                <a:cubicBezTo>
                  <a:pt x="262" y="41"/>
                  <a:pt x="266" y="51"/>
                  <a:pt x="274" y="58"/>
                </a:cubicBezTo>
                <a:cubicBezTo>
                  <a:pt x="282" y="66"/>
                  <a:pt x="291" y="70"/>
                  <a:pt x="302" y="70"/>
                </a:cubicBezTo>
                <a:cubicBezTo>
                  <a:pt x="314" y="70"/>
                  <a:pt x="323" y="66"/>
                  <a:pt x="331" y="58"/>
                </a:cubicBezTo>
                <a:cubicBezTo>
                  <a:pt x="339" y="51"/>
                  <a:pt x="343" y="41"/>
                  <a:pt x="343" y="30"/>
                </a:cubicBezTo>
                <a:cubicBezTo>
                  <a:pt x="343" y="19"/>
                  <a:pt x="339" y="9"/>
                  <a:pt x="331" y="1"/>
                </a:cubicBezTo>
                <a:cubicBezTo>
                  <a:pt x="331" y="1"/>
                  <a:pt x="330" y="0"/>
                  <a:pt x="330" y="0"/>
                </a:cubicBezTo>
                <a:cubicBezTo>
                  <a:pt x="388" y="0"/>
                  <a:pt x="388" y="0"/>
                  <a:pt x="388" y="0"/>
                </a:cubicBezTo>
                <a:cubicBezTo>
                  <a:pt x="388" y="11"/>
                  <a:pt x="388" y="22"/>
                  <a:pt x="387" y="32"/>
                </a:cubicBezTo>
                <a:cubicBezTo>
                  <a:pt x="449" y="66"/>
                  <a:pt x="449" y="66"/>
                  <a:pt x="449" y="66"/>
                </a:cubicBezTo>
                <a:cubicBezTo>
                  <a:pt x="446" y="85"/>
                  <a:pt x="441" y="103"/>
                  <a:pt x="435" y="121"/>
                </a:cubicBezTo>
                <a:cubicBezTo>
                  <a:pt x="362" y="125"/>
                  <a:pt x="362" y="125"/>
                  <a:pt x="362" y="125"/>
                </a:cubicBezTo>
                <a:cubicBezTo>
                  <a:pt x="353" y="145"/>
                  <a:pt x="342" y="164"/>
                  <a:pt x="328" y="183"/>
                </a:cubicBezTo>
                <a:cubicBezTo>
                  <a:pt x="365" y="243"/>
                  <a:pt x="365" y="243"/>
                  <a:pt x="365" y="243"/>
                </a:cubicBezTo>
                <a:cubicBezTo>
                  <a:pt x="358" y="251"/>
                  <a:pt x="351" y="258"/>
                  <a:pt x="344" y="266"/>
                </a:cubicBezTo>
                <a:cubicBezTo>
                  <a:pt x="336" y="273"/>
                  <a:pt x="329" y="280"/>
                  <a:pt x="321" y="287"/>
                </a:cubicBezTo>
                <a:cubicBezTo>
                  <a:pt x="260" y="251"/>
                  <a:pt x="260" y="251"/>
                  <a:pt x="260" y="251"/>
                </a:cubicBezTo>
                <a:cubicBezTo>
                  <a:pt x="241" y="265"/>
                  <a:pt x="222" y="276"/>
                  <a:pt x="202" y="285"/>
                </a:cubicBezTo>
                <a:cubicBezTo>
                  <a:pt x="202" y="356"/>
                  <a:pt x="202" y="356"/>
                  <a:pt x="202" y="356"/>
                </a:cubicBezTo>
                <a:cubicBezTo>
                  <a:pt x="183" y="363"/>
                  <a:pt x="164" y="368"/>
                  <a:pt x="144" y="371"/>
                </a:cubicBezTo>
                <a:cubicBezTo>
                  <a:pt x="108" y="309"/>
                  <a:pt x="108" y="309"/>
                  <a:pt x="108" y="309"/>
                </a:cubicBezTo>
                <a:cubicBezTo>
                  <a:pt x="97" y="310"/>
                  <a:pt x="86" y="311"/>
                  <a:pt x="76" y="311"/>
                </a:cubicBezTo>
                <a:cubicBezTo>
                  <a:pt x="75" y="311"/>
                  <a:pt x="75" y="311"/>
                  <a:pt x="74" y="311"/>
                </a:cubicBezTo>
                <a:cubicBezTo>
                  <a:pt x="74" y="248"/>
                  <a:pt x="74" y="248"/>
                  <a:pt x="74" y="248"/>
                </a:cubicBezTo>
                <a:cubicBezTo>
                  <a:pt x="73" y="250"/>
                  <a:pt x="71" y="252"/>
                  <a:pt x="69" y="254"/>
                </a:cubicBezTo>
                <a:cubicBezTo>
                  <a:pt x="61" y="262"/>
                  <a:pt x="51" y="266"/>
                  <a:pt x="40" y="266"/>
                </a:cubicBezTo>
                <a:cubicBezTo>
                  <a:pt x="29" y="266"/>
                  <a:pt x="19" y="262"/>
                  <a:pt x="11" y="254"/>
                </a:cubicBezTo>
                <a:cubicBezTo>
                  <a:pt x="4" y="247"/>
                  <a:pt x="0" y="237"/>
                  <a:pt x="0" y="226"/>
                </a:cubicBezTo>
                <a:cubicBezTo>
                  <a:pt x="0" y="215"/>
                  <a:pt x="4" y="205"/>
                  <a:pt x="11" y="197"/>
                </a:cubicBezTo>
                <a:cubicBezTo>
                  <a:pt x="19" y="189"/>
                  <a:pt x="29" y="185"/>
                  <a:pt x="40" y="185"/>
                </a:cubicBezTo>
                <a:cubicBezTo>
                  <a:pt x="51" y="185"/>
                  <a:pt x="61" y="189"/>
                  <a:pt x="69" y="197"/>
                </a:cubicBezTo>
                <a:cubicBezTo>
                  <a:pt x="71" y="199"/>
                  <a:pt x="73" y="201"/>
                  <a:pt x="74" y="203"/>
                </a:cubicBezTo>
                <a:lnTo>
                  <a:pt x="74" y="156"/>
                </a:lnTo>
                <a:close/>
              </a:path>
            </a:pathLst>
          </a:custGeom>
          <a:solidFill>
            <a:schemeClr val="accent3"/>
          </a:solidFill>
          <a:ln w="19050">
            <a:noFill/>
            <a:round/>
          </a:ln>
        </p:spPr>
        <p:txBody>
          <a:bodyPr lIns="121890" tIns="60945" rIns="121890" bIns="60945"/>
          <a:lstStyle/>
          <a:p>
            <a:pPr>
              <a:defRPr/>
            </a:pPr>
            <a:endParaRPr 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Freeform 12"/>
          <p:cNvSpPr/>
          <p:nvPr/>
        </p:nvSpPr>
        <p:spPr bwMode="auto">
          <a:xfrm>
            <a:off x="3893632" y="3368484"/>
            <a:ext cx="2192052" cy="2633663"/>
          </a:xfrm>
          <a:custGeom>
            <a:avLst/>
            <a:gdLst/>
            <a:ahLst/>
            <a:cxnLst>
              <a:cxn ang="0">
                <a:pos x="372" y="232"/>
              </a:cxn>
              <a:cxn ang="0">
                <a:pos x="372" y="279"/>
              </a:cxn>
              <a:cxn ang="0">
                <a:pos x="367" y="273"/>
              </a:cxn>
              <a:cxn ang="0">
                <a:pos x="338" y="261"/>
              </a:cxn>
              <a:cxn ang="0">
                <a:pos x="309" y="273"/>
              </a:cxn>
              <a:cxn ang="0">
                <a:pos x="298" y="302"/>
              </a:cxn>
              <a:cxn ang="0">
                <a:pos x="309" y="330"/>
              </a:cxn>
              <a:cxn ang="0">
                <a:pos x="338" y="342"/>
              </a:cxn>
              <a:cxn ang="0">
                <a:pos x="367" y="330"/>
              </a:cxn>
              <a:cxn ang="0">
                <a:pos x="372" y="324"/>
              </a:cxn>
              <a:cxn ang="0">
                <a:pos x="372" y="387"/>
              </a:cxn>
              <a:cxn ang="0">
                <a:pos x="340" y="385"/>
              </a:cxn>
              <a:cxn ang="0">
                <a:pos x="302" y="446"/>
              </a:cxn>
              <a:cxn ang="0">
                <a:pos x="242" y="430"/>
              </a:cxn>
              <a:cxn ang="0">
                <a:pos x="247" y="361"/>
              </a:cxn>
              <a:cxn ang="0">
                <a:pos x="184" y="323"/>
              </a:cxn>
              <a:cxn ang="0">
                <a:pos x="129" y="363"/>
              </a:cxn>
              <a:cxn ang="0">
                <a:pos x="106" y="342"/>
              </a:cxn>
              <a:cxn ang="0">
                <a:pos x="82" y="316"/>
              </a:cxn>
              <a:cxn ang="0">
                <a:pos x="118" y="254"/>
              </a:cxn>
              <a:cxn ang="0">
                <a:pos x="86" y="199"/>
              </a:cxn>
              <a:cxn ang="0">
                <a:pos x="15" y="199"/>
              </a:cxn>
              <a:cxn ang="0">
                <a:pos x="0" y="141"/>
              </a:cxn>
              <a:cxn ang="0">
                <a:pos x="62" y="104"/>
              </a:cxn>
              <a:cxn ang="0">
                <a:pos x="61" y="84"/>
              </a:cxn>
              <a:cxn ang="0">
                <a:pos x="61" y="76"/>
              </a:cxn>
              <a:cxn ang="0">
                <a:pos x="118" y="76"/>
              </a:cxn>
              <a:cxn ang="0">
                <a:pos x="109" y="69"/>
              </a:cxn>
              <a:cxn ang="0">
                <a:pos x="97" y="41"/>
              </a:cxn>
              <a:cxn ang="0">
                <a:pos x="109" y="12"/>
              </a:cxn>
              <a:cxn ang="0">
                <a:pos x="138" y="0"/>
              </a:cxn>
              <a:cxn ang="0">
                <a:pos x="167" y="12"/>
              </a:cxn>
              <a:cxn ang="0">
                <a:pos x="179" y="41"/>
              </a:cxn>
              <a:cxn ang="0">
                <a:pos x="167" y="69"/>
              </a:cxn>
              <a:cxn ang="0">
                <a:pos x="158" y="76"/>
              </a:cxn>
              <a:cxn ang="0">
                <a:pos x="214" y="76"/>
              </a:cxn>
              <a:cxn ang="0">
                <a:pos x="260" y="186"/>
              </a:cxn>
              <a:cxn ang="0">
                <a:pos x="372" y="232"/>
              </a:cxn>
              <a:cxn ang="0">
                <a:pos x="372" y="232"/>
              </a:cxn>
            </a:cxnLst>
            <a:rect l="0" t="0" r="r" b="b"/>
            <a:pathLst>
              <a:path w="372" h="446">
                <a:moveTo>
                  <a:pt x="372" y="232"/>
                </a:moveTo>
                <a:cubicBezTo>
                  <a:pt x="372" y="279"/>
                  <a:pt x="372" y="279"/>
                  <a:pt x="372" y="279"/>
                </a:cubicBezTo>
                <a:cubicBezTo>
                  <a:pt x="371" y="277"/>
                  <a:pt x="369" y="275"/>
                  <a:pt x="367" y="273"/>
                </a:cubicBezTo>
                <a:cubicBezTo>
                  <a:pt x="359" y="265"/>
                  <a:pt x="349" y="261"/>
                  <a:pt x="338" y="261"/>
                </a:cubicBezTo>
                <a:cubicBezTo>
                  <a:pt x="327" y="261"/>
                  <a:pt x="317" y="265"/>
                  <a:pt x="309" y="273"/>
                </a:cubicBezTo>
                <a:cubicBezTo>
                  <a:pt x="302" y="281"/>
                  <a:pt x="298" y="291"/>
                  <a:pt x="298" y="302"/>
                </a:cubicBezTo>
                <a:cubicBezTo>
                  <a:pt x="298" y="313"/>
                  <a:pt x="302" y="323"/>
                  <a:pt x="309" y="330"/>
                </a:cubicBezTo>
                <a:cubicBezTo>
                  <a:pt x="317" y="338"/>
                  <a:pt x="327" y="342"/>
                  <a:pt x="338" y="342"/>
                </a:cubicBezTo>
                <a:cubicBezTo>
                  <a:pt x="349" y="342"/>
                  <a:pt x="359" y="338"/>
                  <a:pt x="367" y="330"/>
                </a:cubicBezTo>
                <a:cubicBezTo>
                  <a:pt x="369" y="328"/>
                  <a:pt x="371" y="326"/>
                  <a:pt x="372" y="324"/>
                </a:cubicBezTo>
                <a:cubicBezTo>
                  <a:pt x="372" y="387"/>
                  <a:pt x="372" y="387"/>
                  <a:pt x="372" y="387"/>
                </a:cubicBezTo>
                <a:cubicBezTo>
                  <a:pt x="361" y="387"/>
                  <a:pt x="351" y="386"/>
                  <a:pt x="340" y="385"/>
                </a:cubicBezTo>
                <a:cubicBezTo>
                  <a:pt x="302" y="446"/>
                  <a:pt x="302" y="446"/>
                  <a:pt x="302" y="446"/>
                </a:cubicBezTo>
                <a:cubicBezTo>
                  <a:pt x="281" y="443"/>
                  <a:pt x="261" y="437"/>
                  <a:pt x="242" y="430"/>
                </a:cubicBezTo>
                <a:cubicBezTo>
                  <a:pt x="247" y="361"/>
                  <a:pt x="247" y="361"/>
                  <a:pt x="247" y="361"/>
                </a:cubicBezTo>
                <a:cubicBezTo>
                  <a:pt x="225" y="351"/>
                  <a:pt x="204" y="338"/>
                  <a:pt x="184" y="323"/>
                </a:cubicBezTo>
                <a:cubicBezTo>
                  <a:pt x="129" y="363"/>
                  <a:pt x="129" y="363"/>
                  <a:pt x="129" y="363"/>
                </a:cubicBezTo>
                <a:cubicBezTo>
                  <a:pt x="121" y="356"/>
                  <a:pt x="113" y="349"/>
                  <a:pt x="106" y="342"/>
                </a:cubicBezTo>
                <a:cubicBezTo>
                  <a:pt x="97" y="333"/>
                  <a:pt x="89" y="325"/>
                  <a:pt x="82" y="316"/>
                </a:cubicBezTo>
                <a:cubicBezTo>
                  <a:pt x="118" y="254"/>
                  <a:pt x="118" y="254"/>
                  <a:pt x="118" y="254"/>
                </a:cubicBezTo>
                <a:cubicBezTo>
                  <a:pt x="105" y="237"/>
                  <a:pt x="95" y="219"/>
                  <a:pt x="86" y="199"/>
                </a:cubicBezTo>
                <a:cubicBezTo>
                  <a:pt x="15" y="199"/>
                  <a:pt x="15" y="199"/>
                  <a:pt x="15" y="199"/>
                </a:cubicBezTo>
                <a:cubicBezTo>
                  <a:pt x="8" y="180"/>
                  <a:pt x="4" y="161"/>
                  <a:pt x="0" y="141"/>
                </a:cubicBezTo>
                <a:cubicBezTo>
                  <a:pt x="62" y="104"/>
                  <a:pt x="62" y="104"/>
                  <a:pt x="62" y="104"/>
                </a:cubicBezTo>
                <a:cubicBezTo>
                  <a:pt x="62" y="98"/>
                  <a:pt x="61" y="91"/>
                  <a:pt x="61" y="84"/>
                </a:cubicBezTo>
                <a:cubicBezTo>
                  <a:pt x="61" y="82"/>
                  <a:pt x="61" y="79"/>
                  <a:pt x="61" y="76"/>
                </a:cubicBezTo>
                <a:cubicBezTo>
                  <a:pt x="118" y="76"/>
                  <a:pt x="118" y="76"/>
                  <a:pt x="118" y="76"/>
                </a:cubicBezTo>
                <a:cubicBezTo>
                  <a:pt x="115" y="74"/>
                  <a:pt x="112" y="72"/>
                  <a:pt x="109" y="69"/>
                </a:cubicBezTo>
                <a:cubicBezTo>
                  <a:pt x="101" y="61"/>
                  <a:pt x="97" y="52"/>
                  <a:pt x="97" y="41"/>
                </a:cubicBezTo>
                <a:cubicBezTo>
                  <a:pt x="97" y="29"/>
                  <a:pt x="101" y="20"/>
                  <a:pt x="109" y="12"/>
                </a:cubicBezTo>
                <a:cubicBezTo>
                  <a:pt x="117" y="4"/>
                  <a:pt x="127" y="0"/>
                  <a:pt x="138" y="0"/>
                </a:cubicBezTo>
                <a:cubicBezTo>
                  <a:pt x="149" y="0"/>
                  <a:pt x="159" y="4"/>
                  <a:pt x="167" y="12"/>
                </a:cubicBezTo>
                <a:cubicBezTo>
                  <a:pt x="175" y="20"/>
                  <a:pt x="179" y="29"/>
                  <a:pt x="179" y="41"/>
                </a:cubicBezTo>
                <a:cubicBezTo>
                  <a:pt x="179" y="52"/>
                  <a:pt x="175" y="61"/>
                  <a:pt x="167" y="69"/>
                </a:cubicBezTo>
                <a:cubicBezTo>
                  <a:pt x="164" y="72"/>
                  <a:pt x="161" y="74"/>
                  <a:pt x="158" y="76"/>
                </a:cubicBezTo>
                <a:cubicBezTo>
                  <a:pt x="214" y="76"/>
                  <a:pt x="214" y="76"/>
                  <a:pt x="214" y="76"/>
                </a:cubicBezTo>
                <a:cubicBezTo>
                  <a:pt x="214" y="119"/>
                  <a:pt x="229" y="156"/>
                  <a:pt x="260" y="186"/>
                </a:cubicBezTo>
                <a:cubicBezTo>
                  <a:pt x="291" y="217"/>
                  <a:pt x="328" y="232"/>
                  <a:pt x="372" y="232"/>
                </a:cubicBezTo>
                <a:cubicBezTo>
                  <a:pt x="372" y="232"/>
                  <a:pt x="372" y="232"/>
                  <a:pt x="372" y="232"/>
                </a:cubicBezTo>
                <a:close/>
              </a:path>
            </a:pathLst>
          </a:custGeom>
          <a:solidFill>
            <a:schemeClr val="accent4"/>
          </a:solidFill>
          <a:ln w="19050">
            <a:noFill/>
            <a:round/>
          </a:ln>
        </p:spPr>
        <p:txBody>
          <a:bodyPr lIns="121890" tIns="60945" rIns="121890" bIns="60945"/>
          <a:lstStyle/>
          <a:p>
            <a:pPr>
              <a:defRPr/>
            </a:pPr>
            <a:endParaRPr lang="en-US" sz="24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098185" y="1453986"/>
            <a:ext cx="1867349" cy="430887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pPr defTabSz="609600">
              <a:defRPr/>
            </a:pPr>
            <a:r>
              <a:rPr lang="zh-CN" altLang="zh-CN" sz="2800" dirty="0">
                <a:solidFill>
                  <a:schemeClr val="accent3">
                    <a:lumMod val="50000"/>
                  </a:schemeClr>
                </a:solidFill>
              </a:rPr>
              <a:t>问卷法</a:t>
            </a:r>
            <a:endParaRPr lang="en-AU" altLang="zh-CN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0613" name="TextBox 11"/>
          <p:cNvSpPr txBox="1">
            <a:spLocks noChangeArrowheads="1"/>
          </p:cNvSpPr>
          <p:nvPr/>
        </p:nvSpPr>
        <p:spPr bwMode="auto">
          <a:xfrm>
            <a:off x="8272663" y="2316311"/>
            <a:ext cx="3034701" cy="861774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609600">
              <a:defRPr/>
            </a:pPr>
            <a:r>
              <a:rPr lang="en-US" altLang="zh-CN" sz="2800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</a:rPr>
              <a:t>    </a:t>
            </a:r>
            <a:r>
              <a:rPr lang="zh-CN" altLang="zh-CN" sz="2800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</a:rPr>
              <a:t>抽样法</a:t>
            </a:r>
            <a:endParaRPr lang="en-US" altLang="zh-CN" sz="2800" dirty="0" smtClean="0">
              <a:solidFill>
                <a:schemeClr val="accent3">
                  <a:lumMod val="50000"/>
                </a:schemeClr>
              </a:solidFill>
              <a:latin typeface="+mn-lt"/>
              <a:ea typeface="+mn-ea"/>
            </a:endParaRPr>
          </a:p>
          <a:p>
            <a:pPr defTabSz="609600">
              <a:defRPr/>
            </a:pPr>
            <a:r>
              <a:rPr lang="zh-CN" altLang="zh-CN" sz="2800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</a:rPr>
              <a:t>（随机抽样）</a:t>
            </a:r>
            <a:endParaRPr lang="en-US" altLang="zh-CN" sz="2800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8582" y="4306055"/>
            <a:ext cx="3239207" cy="1354217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pPr defTabSz="609600">
              <a:defRPr/>
            </a:pPr>
            <a:r>
              <a:rPr lang="zh-CN" altLang="zh-CN" sz="3200" dirty="0">
                <a:solidFill>
                  <a:schemeClr val="accent3">
                    <a:lumMod val="50000"/>
                  </a:schemeClr>
                </a:solidFill>
              </a:rPr>
              <a:t>观察法</a:t>
            </a:r>
            <a:r>
              <a:rPr lang="zh-CN" altLang="zh-CN" sz="2800" dirty="0">
                <a:solidFill>
                  <a:schemeClr val="accent3">
                    <a:lumMod val="50000"/>
                  </a:schemeClr>
                </a:solidFill>
              </a:rPr>
              <a:t>（自然情景中的、非参与观察、实地考察</a:t>
            </a:r>
            <a:r>
              <a:rPr lang="zh-CN" altLang="zh-CN" dirty="0"/>
              <a:t>）</a:t>
            </a:r>
            <a:endParaRPr lang="en-AU" altLang="zh-CN" dirty="0">
              <a:solidFill>
                <a:schemeClr val="tx1">
                  <a:lumMod val="50000"/>
                  <a:lumOff val="50000"/>
                </a:schemeClr>
              </a:solidFill>
              <a:latin typeface="Microsoft JhengHei" panose="020B0604030504040204" charset="-120"/>
              <a:ea typeface="Arial" panose="020B0604020202020204"/>
              <a:cs typeface="Arial" panose="020B0604020202020204"/>
            </a:endParaRPr>
          </a:p>
        </p:txBody>
      </p:sp>
      <p:sp>
        <p:nvSpPr>
          <p:cNvPr id="20" name="Freeform 119"/>
          <p:cNvSpPr>
            <a:spLocks noChangeArrowheads="1"/>
          </p:cNvSpPr>
          <p:nvPr/>
        </p:nvSpPr>
        <p:spPr bwMode="auto">
          <a:xfrm>
            <a:off x="5822193" y="3478214"/>
            <a:ext cx="619045" cy="554037"/>
          </a:xfrm>
          <a:custGeom>
            <a:avLst/>
            <a:gdLst>
              <a:gd name="T0" fmla="*/ 551609 w 497"/>
              <a:gd name="T1" fmla="*/ 87205 h 444"/>
              <a:gd name="T2" fmla="*/ 551609 w 497"/>
              <a:gd name="T3" fmla="*/ 87205 h 444"/>
              <a:gd name="T4" fmla="*/ 530441 w 497"/>
              <a:gd name="T5" fmla="*/ 87205 h 444"/>
              <a:gd name="T6" fmla="*/ 530441 w 497"/>
              <a:gd name="T7" fmla="*/ 551883 h 444"/>
              <a:gd name="T8" fmla="*/ 551609 w 497"/>
              <a:gd name="T9" fmla="*/ 551883 h 444"/>
              <a:gd name="T10" fmla="*/ 617603 w 497"/>
              <a:gd name="T11" fmla="*/ 495823 h 444"/>
              <a:gd name="T12" fmla="*/ 617603 w 497"/>
              <a:gd name="T13" fmla="*/ 154477 h 444"/>
              <a:gd name="T14" fmla="*/ 551609 w 497"/>
              <a:gd name="T15" fmla="*/ 87205 h 444"/>
              <a:gd name="T16" fmla="*/ 0 w 497"/>
              <a:gd name="T17" fmla="*/ 154477 h 444"/>
              <a:gd name="T18" fmla="*/ 0 w 497"/>
              <a:gd name="T19" fmla="*/ 154477 h 444"/>
              <a:gd name="T20" fmla="*/ 0 w 497"/>
              <a:gd name="T21" fmla="*/ 495823 h 444"/>
              <a:gd name="T22" fmla="*/ 65994 w 497"/>
              <a:gd name="T23" fmla="*/ 551883 h 444"/>
              <a:gd name="T24" fmla="*/ 88407 w 497"/>
              <a:gd name="T25" fmla="*/ 551883 h 444"/>
              <a:gd name="T26" fmla="*/ 88407 w 497"/>
              <a:gd name="T27" fmla="*/ 87205 h 444"/>
              <a:gd name="T28" fmla="*/ 65994 w 497"/>
              <a:gd name="T29" fmla="*/ 87205 h 444"/>
              <a:gd name="T30" fmla="*/ 0 w 497"/>
              <a:gd name="T31" fmla="*/ 154477 h 444"/>
              <a:gd name="T32" fmla="*/ 419621 w 497"/>
              <a:gd name="T33" fmla="*/ 32390 h 444"/>
              <a:gd name="T34" fmla="*/ 419621 w 497"/>
              <a:gd name="T35" fmla="*/ 32390 h 444"/>
              <a:gd name="T36" fmla="*/ 308801 w 497"/>
              <a:gd name="T37" fmla="*/ 0 h 444"/>
              <a:gd name="T38" fmla="*/ 199227 w 497"/>
              <a:gd name="T39" fmla="*/ 32390 h 444"/>
              <a:gd name="T40" fmla="*/ 199227 w 497"/>
              <a:gd name="T41" fmla="*/ 87205 h 444"/>
              <a:gd name="T42" fmla="*/ 133233 w 497"/>
              <a:gd name="T43" fmla="*/ 87205 h 444"/>
              <a:gd name="T44" fmla="*/ 133233 w 497"/>
              <a:gd name="T45" fmla="*/ 551883 h 444"/>
              <a:gd name="T46" fmla="*/ 485615 w 497"/>
              <a:gd name="T47" fmla="*/ 551883 h 444"/>
              <a:gd name="T48" fmla="*/ 485615 w 497"/>
              <a:gd name="T49" fmla="*/ 87205 h 444"/>
              <a:gd name="T50" fmla="*/ 419621 w 497"/>
              <a:gd name="T51" fmla="*/ 87205 h 444"/>
              <a:gd name="T52" fmla="*/ 419621 w 497"/>
              <a:gd name="T53" fmla="*/ 32390 h 444"/>
              <a:gd name="T54" fmla="*/ 374795 w 497"/>
              <a:gd name="T55" fmla="*/ 87205 h 444"/>
              <a:gd name="T56" fmla="*/ 374795 w 497"/>
              <a:gd name="T57" fmla="*/ 87205 h 444"/>
              <a:gd name="T58" fmla="*/ 242808 w 497"/>
              <a:gd name="T59" fmla="*/ 87205 h 444"/>
              <a:gd name="T60" fmla="*/ 242808 w 497"/>
              <a:gd name="T61" fmla="*/ 54815 h 444"/>
              <a:gd name="T62" fmla="*/ 308801 w 497"/>
              <a:gd name="T63" fmla="*/ 32390 h 444"/>
              <a:gd name="T64" fmla="*/ 374795 w 497"/>
              <a:gd name="T65" fmla="*/ 54815 h 444"/>
              <a:gd name="T66" fmla="*/ 374795 w 497"/>
              <a:gd name="T67" fmla="*/ 87205 h 44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97" h="444">
                <a:moveTo>
                  <a:pt x="443" y="70"/>
                </a:moveTo>
                <a:lnTo>
                  <a:pt x="443" y="70"/>
                </a:lnTo>
                <a:cubicBezTo>
                  <a:pt x="426" y="70"/>
                  <a:pt x="426" y="70"/>
                  <a:pt x="426" y="70"/>
                </a:cubicBezTo>
                <a:cubicBezTo>
                  <a:pt x="426" y="443"/>
                  <a:pt x="426" y="443"/>
                  <a:pt x="426" y="443"/>
                </a:cubicBezTo>
                <a:cubicBezTo>
                  <a:pt x="443" y="443"/>
                  <a:pt x="443" y="443"/>
                  <a:pt x="443" y="443"/>
                </a:cubicBezTo>
                <a:cubicBezTo>
                  <a:pt x="479" y="443"/>
                  <a:pt x="496" y="425"/>
                  <a:pt x="496" y="398"/>
                </a:cubicBezTo>
                <a:cubicBezTo>
                  <a:pt x="496" y="124"/>
                  <a:pt x="496" y="124"/>
                  <a:pt x="496" y="124"/>
                </a:cubicBezTo>
                <a:cubicBezTo>
                  <a:pt x="496" y="97"/>
                  <a:pt x="479" y="70"/>
                  <a:pt x="443" y="70"/>
                </a:cubicBezTo>
                <a:close/>
                <a:moveTo>
                  <a:pt x="0" y="124"/>
                </a:moveTo>
                <a:lnTo>
                  <a:pt x="0" y="124"/>
                </a:lnTo>
                <a:cubicBezTo>
                  <a:pt x="0" y="398"/>
                  <a:pt x="0" y="398"/>
                  <a:pt x="0" y="398"/>
                </a:cubicBezTo>
                <a:cubicBezTo>
                  <a:pt x="0" y="425"/>
                  <a:pt x="26" y="443"/>
                  <a:pt x="53" y="443"/>
                </a:cubicBezTo>
                <a:cubicBezTo>
                  <a:pt x="71" y="443"/>
                  <a:pt x="71" y="443"/>
                  <a:pt x="71" y="443"/>
                </a:cubicBezTo>
                <a:cubicBezTo>
                  <a:pt x="71" y="70"/>
                  <a:pt x="71" y="70"/>
                  <a:pt x="71" y="70"/>
                </a:cubicBezTo>
                <a:cubicBezTo>
                  <a:pt x="53" y="70"/>
                  <a:pt x="53" y="70"/>
                  <a:pt x="53" y="70"/>
                </a:cubicBezTo>
                <a:cubicBezTo>
                  <a:pt x="26" y="70"/>
                  <a:pt x="0" y="97"/>
                  <a:pt x="0" y="124"/>
                </a:cubicBezTo>
                <a:close/>
                <a:moveTo>
                  <a:pt x="337" y="26"/>
                </a:moveTo>
                <a:lnTo>
                  <a:pt x="337" y="26"/>
                </a:lnTo>
                <a:cubicBezTo>
                  <a:pt x="319" y="17"/>
                  <a:pt x="292" y="0"/>
                  <a:pt x="248" y="0"/>
                </a:cubicBezTo>
                <a:cubicBezTo>
                  <a:pt x="204" y="0"/>
                  <a:pt x="177" y="17"/>
                  <a:pt x="160" y="26"/>
                </a:cubicBezTo>
                <a:cubicBezTo>
                  <a:pt x="160" y="70"/>
                  <a:pt x="160" y="70"/>
                  <a:pt x="160" y="70"/>
                </a:cubicBezTo>
                <a:cubicBezTo>
                  <a:pt x="107" y="70"/>
                  <a:pt x="107" y="70"/>
                  <a:pt x="107" y="70"/>
                </a:cubicBezTo>
                <a:cubicBezTo>
                  <a:pt x="107" y="443"/>
                  <a:pt x="107" y="443"/>
                  <a:pt x="107" y="443"/>
                </a:cubicBezTo>
                <a:cubicBezTo>
                  <a:pt x="390" y="443"/>
                  <a:pt x="390" y="443"/>
                  <a:pt x="390" y="443"/>
                </a:cubicBezTo>
                <a:cubicBezTo>
                  <a:pt x="390" y="70"/>
                  <a:pt x="390" y="70"/>
                  <a:pt x="390" y="70"/>
                </a:cubicBezTo>
                <a:cubicBezTo>
                  <a:pt x="337" y="70"/>
                  <a:pt x="337" y="70"/>
                  <a:pt x="337" y="70"/>
                </a:cubicBezTo>
                <a:lnTo>
                  <a:pt x="337" y="26"/>
                </a:lnTo>
                <a:close/>
                <a:moveTo>
                  <a:pt x="301" y="70"/>
                </a:moveTo>
                <a:lnTo>
                  <a:pt x="301" y="70"/>
                </a:lnTo>
                <a:cubicBezTo>
                  <a:pt x="195" y="70"/>
                  <a:pt x="195" y="70"/>
                  <a:pt x="195" y="70"/>
                </a:cubicBezTo>
                <a:cubicBezTo>
                  <a:pt x="195" y="44"/>
                  <a:pt x="195" y="44"/>
                  <a:pt x="195" y="44"/>
                </a:cubicBezTo>
                <a:cubicBezTo>
                  <a:pt x="204" y="35"/>
                  <a:pt x="222" y="26"/>
                  <a:pt x="248" y="26"/>
                </a:cubicBezTo>
                <a:cubicBezTo>
                  <a:pt x="275" y="26"/>
                  <a:pt x="292" y="35"/>
                  <a:pt x="301" y="44"/>
                </a:cubicBezTo>
                <a:lnTo>
                  <a:pt x="301" y="70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bevel/>
          </a:ln>
          <a:effectLst/>
        </p:spPr>
        <p:txBody>
          <a:bodyPr wrap="none" lIns="91417" tIns="45709" rIns="91417" bIns="45709" anchor="ctr"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Freeform 28"/>
          <p:cNvSpPr>
            <a:spLocks noChangeArrowheads="1"/>
          </p:cNvSpPr>
          <p:nvPr/>
        </p:nvSpPr>
        <p:spPr bwMode="auto">
          <a:xfrm>
            <a:off x="6952346" y="2636838"/>
            <a:ext cx="569839" cy="479425"/>
          </a:xfrm>
          <a:custGeom>
            <a:avLst/>
            <a:gdLst>
              <a:gd name="T0" fmla="*/ 141770 w 498"/>
              <a:gd name="T1" fmla="*/ 92757 h 418"/>
              <a:gd name="T2" fmla="*/ 141770 w 498"/>
              <a:gd name="T3" fmla="*/ 92757 h 418"/>
              <a:gd name="T4" fmla="*/ 41159 w 498"/>
              <a:gd name="T5" fmla="*/ 295448 h 418"/>
              <a:gd name="T6" fmla="*/ 395585 w 498"/>
              <a:gd name="T7" fmla="*/ 132837 h 418"/>
              <a:gd name="T8" fmla="*/ 10290 w 498"/>
              <a:gd name="T9" fmla="*/ 437446 h 418"/>
              <a:gd name="T10" fmla="*/ 50306 w 498"/>
              <a:gd name="T11" fmla="*/ 458058 h 418"/>
              <a:gd name="T12" fmla="*/ 110901 w 498"/>
              <a:gd name="T13" fmla="*/ 356140 h 418"/>
              <a:gd name="T14" fmla="*/ 334990 w 498"/>
              <a:gd name="T15" fmla="*/ 356140 h 418"/>
              <a:gd name="T16" fmla="*/ 536212 w 498"/>
              <a:gd name="T17" fmla="*/ 82451 h 418"/>
              <a:gd name="T18" fmla="*/ 141770 w 498"/>
              <a:gd name="T19" fmla="*/ 92757 h 41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98" h="418">
                <a:moveTo>
                  <a:pt x="124" y="81"/>
                </a:moveTo>
                <a:lnTo>
                  <a:pt x="124" y="81"/>
                </a:lnTo>
                <a:cubicBezTo>
                  <a:pt x="27" y="134"/>
                  <a:pt x="36" y="222"/>
                  <a:pt x="36" y="258"/>
                </a:cubicBezTo>
                <a:cubicBezTo>
                  <a:pt x="159" y="107"/>
                  <a:pt x="346" y="116"/>
                  <a:pt x="346" y="116"/>
                </a:cubicBezTo>
                <a:cubicBezTo>
                  <a:pt x="346" y="116"/>
                  <a:pt x="80" y="204"/>
                  <a:pt x="9" y="382"/>
                </a:cubicBezTo>
                <a:cubicBezTo>
                  <a:pt x="0" y="400"/>
                  <a:pt x="36" y="417"/>
                  <a:pt x="44" y="400"/>
                </a:cubicBezTo>
                <a:cubicBezTo>
                  <a:pt x="62" y="355"/>
                  <a:pt x="97" y="311"/>
                  <a:pt x="97" y="311"/>
                </a:cubicBezTo>
                <a:cubicBezTo>
                  <a:pt x="151" y="329"/>
                  <a:pt x="230" y="355"/>
                  <a:pt x="293" y="311"/>
                </a:cubicBezTo>
                <a:cubicBezTo>
                  <a:pt x="363" y="258"/>
                  <a:pt x="363" y="134"/>
                  <a:pt x="469" y="72"/>
                </a:cubicBezTo>
                <a:cubicBezTo>
                  <a:pt x="497" y="63"/>
                  <a:pt x="249" y="0"/>
                  <a:pt x="124" y="81"/>
                </a:cubicBezTo>
              </a:path>
            </a:pathLst>
          </a:custGeom>
          <a:solidFill>
            <a:srgbClr val="FFFFFF"/>
          </a:solidFill>
          <a:ln w="9525" cap="flat">
            <a:noFill/>
            <a:bevel/>
          </a:ln>
          <a:effectLst/>
        </p:spPr>
        <p:txBody>
          <a:bodyPr wrap="none" lIns="91417" tIns="45709" rIns="91417" bIns="45709" anchor="ctr"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Freeform 100"/>
          <p:cNvSpPr>
            <a:spLocks noChangeArrowheads="1"/>
          </p:cNvSpPr>
          <p:nvPr/>
        </p:nvSpPr>
        <p:spPr bwMode="auto">
          <a:xfrm>
            <a:off x="4925372" y="2549525"/>
            <a:ext cx="560314" cy="361950"/>
          </a:xfrm>
          <a:custGeom>
            <a:avLst/>
            <a:gdLst>
              <a:gd name="T0" fmla="*/ 428574 w 498"/>
              <a:gd name="T1" fmla="*/ 100651 h 320"/>
              <a:gd name="T2" fmla="*/ 428574 w 498"/>
              <a:gd name="T3" fmla="*/ 100651 h 320"/>
              <a:gd name="T4" fmla="*/ 399327 w 498"/>
              <a:gd name="T5" fmla="*/ 100651 h 320"/>
              <a:gd name="T6" fmla="*/ 259844 w 498"/>
              <a:gd name="T7" fmla="*/ 0 h 320"/>
              <a:gd name="T8" fmla="*/ 110237 w 498"/>
              <a:gd name="T9" fmla="*/ 151541 h 320"/>
              <a:gd name="T10" fmla="*/ 110237 w 498"/>
              <a:gd name="T11" fmla="*/ 169636 h 320"/>
              <a:gd name="T12" fmla="*/ 100113 w 498"/>
              <a:gd name="T13" fmla="*/ 169636 h 320"/>
              <a:gd name="T14" fmla="*/ 0 w 498"/>
              <a:gd name="T15" fmla="*/ 271418 h 320"/>
              <a:gd name="T16" fmla="*/ 100113 w 498"/>
              <a:gd name="T17" fmla="*/ 360759 h 320"/>
              <a:gd name="T18" fmla="*/ 428574 w 498"/>
              <a:gd name="T19" fmla="*/ 360759 h 320"/>
              <a:gd name="T20" fmla="*/ 559058 w 498"/>
              <a:gd name="T21" fmla="*/ 230705 h 320"/>
              <a:gd name="T22" fmla="*/ 428574 w 498"/>
              <a:gd name="T23" fmla="*/ 100651 h 320"/>
              <a:gd name="T24" fmla="*/ 319462 w 498"/>
              <a:gd name="T25" fmla="*/ 220527 h 320"/>
              <a:gd name="T26" fmla="*/ 319462 w 498"/>
              <a:gd name="T27" fmla="*/ 220527 h 320"/>
              <a:gd name="T28" fmla="*/ 239596 w 498"/>
              <a:gd name="T29" fmla="*/ 310999 h 320"/>
              <a:gd name="T30" fmla="*/ 219349 w 498"/>
              <a:gd name="T31" fmla="*/ 310999 h 320"/>
              <a:gd name="T32" fmla="*/ 219349 w 498"/>
              <a:gd name="T33" fmla="*/ 300821 h 320"/>
              <a:gd name="T34" fmla="*/ 219349 w 498"/>
              <a:gd name="T35" fmla="*/ 290643 h 320"/>
              <a:gd name="T36" fmla="*/ 249720 w 498"/>
              <a:gd name="T37" fmla="*/ 230705 h 320"/>
              <a:gd name="T38" fmla="*/ 229473 w 498"/>
              <a:gd name="T39" fmla="*/ 220527 h 320"/>
              <a:gd name="T40" fmla="*/ 229473 w 498"/>
              <a:gd name="T41" fmla="*/ 220527 h 320"/>
              <a:gd name="T42" fmla="*/ 209225 w 498"/>
              <a:gd name="T43" fmla="*/ 201301 h 320"/>
              <a:gd name="T44" fmla="*/ 219349 w 498"/>
              <a:gd name="T45" fmla="*/ 180945 h 320"/>
              <a:gd name="T46" fmla="*/ 290215 w 498"/>
              <a:gd name="T47" fmla="*/ 100651 h 320"/>
              <a:gd name="T48" fmla="*/ 309338 w 498"/>
              <a:gd name="T49" fmla="*/ 90473 h 320"/>
              <a:gd name="T50" fmla="*/ 319462 w 498"/>
              <a:gd name="T51" fmla="*/ 100651 h 320"/>
              <a:gd name="T52" fmla="*/ 309338 w 498"/>
              <a:gd name="T53" fmla="*/ 119876 h 320"/>
              <a:gd name="T54" fmla="*/ 280092 w 498"/>
              <a:gd name="T55" fmla="*/ 180945 h 320"/>
              <a:gd name="T56" fmla="*/ 309338 w 498"/>
              <a:gd name="T57" fmla="*/ 191123 h 320"/>
              <a:gd name="T58" fmla="*/ 309338 w 498"/>
              <a:gd name="T59" fmla="*/ 191123 h 320"/>
              <a:gd name="T60" fmla="*/ 329586 w 498"/>
              <a:gd name="T61" fmla="*/ 211479 h 320"/>
              <a:gd name="T62" fmla="*/ 319462 w 498"/>
              <a:gd name="T63" fmla="*/ 220527 h 32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98" h="320">
                <a:moveTo>
                  <a:pt x="381" y="89"/>
                </a:moveTo>
                <a:lnTo>
                  <a:pt x="381" y="89"/>
                </a:lnTo>
                <a:cubicBezTo>
                  <a:pt x="372" y="89"/>
                  <a:pt x="364" y="89"/>
                  <a:pt x="355" y="89"/>
                </a:cubicBezTo>
                <a:cubicBezTo>
                  <a:pt x="337" y="36"/>
                  <a:pt x="293" y="0"/>
                  <a:pt x="231" y="0"/>
                </a:cubicBezTo>
                <a:cubicBezTo>
                  <a:pt x="160" y="0"/>
                  <a:pt x="98" y="62"/>
                  <a:pt x="98" y="134"/>
                </a:cubicBezTo>
                <a:cubicBezTo>
                  <a:pt x="98" y="134"/>
                  <a:pt x="98" y="142"/>
                  <a:pt x="98" y="150"/>
                </a:cubicBezTo>
                <a:cubicBezTo>
                  <a:pt x="98" y="150"/>
                  <a:pt x="98" y="150"/>
                  <a:pt x="89" y="150"/>
                </a:cubicBezTo>
                <a:cubicBezTo>
                  <a:pt x="45" y="150"/>
                  <a:pt x="0" y="187"/>
                  <a:pt x="0" y="240"/>
                </a:cubicBezTo>
                <a:cubicBezTo>
                  <a:pt x="0" y="284"/>
                  <a:pt x="45" y="319"/>
                  <a:pt x="89" y="319"/>
                </a:cubicBezTo>
                <a:cubicBezTo>
                  <a:pt x="381" y="319"/>
                  <a:pt x="381" y="319"/>
                  <a:pt x="381" y="319"/>
                </a:cubicBezTo>
                <a:cubicBezTo>
                  <a:pt x="443" y="319"/>
                  <a:pt x="497" y="275"/>
                  <a:pt x="497" y="204"/>
                </a:cubicBezTo>
                <a:cubicBezTo>
                  <a:pt x="497" y="142"/>
                  <a:pt x="443" y="89"/>
                  <a:pt x="381" y="89"/>
                </a:cubicBezTo>
                <a:close/>
                <a:moveTo>
                  <a:pt x="284" y="195"/>
                </a:moveTo>
                <a:lnTo>
                  <a:pt x="284" y="195"/>
                </a:lnTo>
                <a:cubicBezTo>
                  <a:pt x="266" y="213"/>
                  <a:pt x="222" y="266"/>
                  <a:pt x="213" y="275"/>
                </a:cubicBezTo>
                <a:cubicBezTo>
                  <a:pt x="213" y="275"/>
                  <a:pt x="204" y="284"/>
                  <a:pt x="195" y="275"/>
                </a:cubicBezTo>
                <a:cubicBezTo>
                  <a:pt x="195" y="275"/>
                  <a:pt x="195" y="275"/>
                  <a:pt x="195" y="266"/>
                </a:cubicBezTo>
                <a:lnTo>
                  <a:pt x="195" y="257"/>
                </a:lnTo>
                <a:cubicBezTo>
                  <a:pt x="222" y="204"/>
                  <a:pt x="222" y="204"/>
                  <a:pt x="222" y="204"/>
                </a:cubicBezTo>
                <a:cubicBezTo>
                  <a:pt x="222" y="195"/>
                  <a:pt x="213" y="195"/>
                  <a:pt x="204" y="195"/>
                </a:cubicBezTo>
                <a:cubicBezTo>
                  <a:pt x="195" y="187"/>
                  <a:pt x="186" y="187"/>
                  <a:pt x="186" y="178"/>
                </a:cubicBezTo>
                <a:cubicBezTo>
                  <a:pt x="186" y="169"/>
                  <a:pt x="186" y="169"/>
                  <a:pt x="195" y="160"/>
                </a:cubicBezTo>
                <a:cubicBezTo>
                  <a:pt x="204" y="142"/>
                  <a:pt x="258" y="89"/>
                  <a:pt x="258" y="89"/>
                </a:cubicBezTo>
                <a:cubicBezTo>
                  <a:pt x="266" y="80"/>
                  <a:pt x="266" y="80"/>
                  <a:pt x="275" y="80"/>
                </a:cubicBezTo>
                <a:cubicBezTo>
                  <a:pt x="275" y="89"/>
                  <a:pt x="284" y="89"/>
                  <a:pt x="284" y="89"/>
                </a:cubicBezTo>
                <a:cubicBezTo>
                  <a:pt x="284" y="97"/>
                  <a:pt x="275" y="97"/>
                  <a:pt x="275" y="106"/>
                </a:cubicBezTo>
                <a:cubicBezTo>
                  <a:pt x="249" y="160"/>
                  <a:pt x="249" y="160"/>
                  <a:pt x="249" y="160"/>
                </a:cubicBezTo>
                <a:cubicBezTo>
                  <a:pt x="258" y="160"/>
                  <a:pt x="266" y="169"/>
                  <a:pt x="275" y="169"/>
                </a:cubicBezTo>
                <a:cubicBezTo>
                  <a:pt x="284" y="169"/>
                  <a:pt x="293" y="178"/>
                  <a:pt x="293" y="187"/>
                </a:cubicBezTo>
                <a:lnTo>
                  <a:pt x="284" y="195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bevel/>
          </a:ln>
          <a:effectLst/>
        </p:spPr>
        <p:txBody>
          <a:bodyPr wrap="none" lIns="91417" tIns="45709" rIns="91417" bIns="45709" anchor="ctr"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Freeform 116"/>
          <p:cNvSpPr>
            <a:spLocks noChangeArrowheads="1"/>
          </p:cNvSpPr>
          <p:nvPr/>
        </p:nvSpPr>
        <p:spPr bwMode="auto">
          <a:xfrm>
            <a:off x="6833298" y="4530726"/>
            <a:ext cx="436506" cy="452438"/>
          </a:xfrm>
          <a:custGeom>
            <a:avLst/>
            <a:gdLst>
              <a:gd name="T0" fmla="*/ 392134 w 445"/>
              <a:gd name="T1" fmla="*/ 156083 h 462"/>
              <a:gd name="T2" fmla="*/ 392134 w 445"/>
              <a:gd name="T3" fmla="*/ 156083 h 462"/>
              <a:gd name="T4" fmla="*/ 260769 w 445"/>
              <a:gd name="T5" fmla="*/ 7853 h 462"/>
              <a:gd name="T6" fmla="*/ 35292 w 445"/>
              <a:gd name="T7" fmla="*/ 243450 h 462"/>
              <a:gd name="T8" fmla="*/ 8823 w 445"/>
              <a:gd name="T9" fmla="*/ 313147 h 462"/>
              <a:gd name="T10" fmla="*/ 79407 w 445"/>
              <a:gd name="T11" fmla="*/ 348486 h 462"/>
              <a:gd name="T12" fmla="*/ 96073 w 445"/>
              <a:gd name="T13" fmla="*/ 339651 h 462"/>
              <a:gd name="T14" fmla="*/ 131365 w 445"/>
              <a:gd name="T15" fmla="*/ 365174 h 462"/>
              <a:gd name="T16" fmla="*/ 156854 w 445"/>
              <a:gd name="T17" fmla="*/ 426037 h 462"/>
              <a:gd name="T18" fmla="*/ 183323 w 445"/>
              <a:gd name="T19" fmla="*/ 443706 h 462"/>
              <a:gd name="T20" fmla="*/ 235280 w 445"/>
              <a:gd name="T21" fmla="*/ 426037 h 462"/>
              <a:gd name="T22" fmla="*/ 244103 w 445"/>
              <a:gd name="T23" fmla="*/ 408367 h 462"/>
              <a:gd name="T24" fmla="*/ 226457 w 445"/>
              <a:gd name="T25" fmla="*/ 382844 h 462"/>
              <a:gd name="T26" fmla="*/ 199988 w 445"/>
              <a:gd name="T27" fmla="*/ 330817 h 462"/>
              <a:gd name="T28" fmla="*/ 226457 w 445"/>
              <a:gd name="T29" fmla="*/ 304312 h 462"/>
              <a:gd name="T30" fmla="*/ 408800 w 445"/>
              <a:gd name="T31" fmla="*/ 348486 h 462"/>
              <a:gd name="T32" fmla="*/ 392134 w 445"/>
              <a:gd name="T33" fmla="*/ 156083 h 462"/>
              <a:gd name="T34" fmla="*/ 382331 w 445"/>
              <a:gd name="T35" fmla="*/ 304312 h 462"/>
              <a:gd name="T36" fmla="*/ 382331 w 445"/>
              <a:gd name="T37" fmla="*/ 304312 h 462"/>
              <a:gd name="T38" fmla="*/ 296061 w 445"/>
              <a:gd name="T39" fmla="*/ 200257 h 462"/>
              <a:gd name="T40" fmla="*/ 278415 w 445"/>
              <a:gd name="T41" fmla="*/ 60862 h 462"/>
              <a:gd name="T42" fmla="*/ 356842 w 445"/>
              <a:gd name="T43" fmla="*/ 173752 h 462"/>
              <a:gd name="T44" fmla="*/ 382331 w 445"/>
              <a:gd name="T45" fmla="*/ 304312 h 46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45" h="462">
                <a:moveTo>
                  <a:pt x="400" y="159"/>
                </a:moveTo>
                <a:lnTo>
                  <a:pt x="400" y="159"/>
                </a:lnTo>
                <a:cubicBezTo>
                  <a:pt x="364" y="71"/>
                  <a:pt x="302" y="0"/>
                  <a:pt x="266" y="8"/>
                </a:cubicBezTo>
                <a:cubicBezTo>
                  <a:pt x="213" y="36"/>
                  <a:pt x="302" y="142"/>
                  <a:pt x="36" y="248"/>
                </a:cubicBezTo>
                <a:cubicBezTo>
                  <a:pt x="9" y="257"/>
                  <a:pt x="0" y="292"/>
                  <a:pt x="9" y="319"/>
                </a:cubicBezTo>
                <a:cubicBezTo>
                  <a:pt x="18" y="337"/>
                  <a:pt x="53" y="363"/>
                  <a:pt x="81" y="355"/>
                </a:cubicBezTo>
                <a:lnTo>
                  <a:pt x="98" y="346"/>
                </a:lnTo>
                <a:cubicBezTo>
                  <a:pt x="116" y="372"/>
                  <a:pt x="134" y="355"/>
                  <a:pt x="134" y="372"/>
                </a:cubicBezTo>
                <a:cubicBezTo>
                  <a:pt x="143" y="390"/>
                  <a:pt x="160" y="425"/>
                  <a:pt x="160" y="434"/>
                </a:cubicBezTo>
                <a:cubicBezTo>
                  <a:pt x="169" y="443"/>
                  <a:pt x="178" y="461"/>
                  <a:pt x="187" y="452"/>
                </a:cubicBezTo>
                <a:cubicBezTo>
                  <a:pt x="196" y="452"/>
                  <a:pt x="231" y="443"/>
                  <a:pt x="240" y="434"/>
                </a:cubicBezTo>
                <a:cubicBezTo>
                  <a:pt x="257" y="434"/>
                  <a:pt x="257" y="425"/>
                  <a:pt x="249" y="416"/>
                </a:cubicBezTo>
                <a:cubicBezTo>
                  <a:pt x="249" y="408"/>
                  <a:pt x="231" y="399"/>
                  <a:pt x="231" y="390"/>
                </a:cubicBezTo>
                <a:cubicBezTo>
                  <a:pt x="222" y="381"/>
                  <a:pt x="213" y="346"/>
                  <a:pt x="204" y="337"/>
                </a:cubicBezTo>
                <a:cubicBezTo>
                  <a:pt x="196" y="328"/>
                  <a:pt x="213" y="310"/>
                  <a:pt x="231" y="310"/>
                </a:cubicBezTo>
                <a:cubicBezTo>
                  <a:pt x="355" y="302"/>
                  <a:pt x="373" y="372"/>
                  <a:pt x="417" y="355"/>
                </a:cubicBezTo>
                <a:cubicBezTo>
                  <a:pt x="444" y="346"/>
                  <a:pt x="444" y="248"/>
                  <a:pt x="400" y="159"/>
                </a:cubicBezTo>
                <a:close/>
                <a:moveTo>
                  <a:pt x="390" y="310"/>
                </a:moveTo>
                <a:lnTo>
                  <a:pt x="390" y="310"/>
                </a:lnTo>
                <a:cubicBezTo>
                  <a:pt x="381" y="310"/>
                  <a:pt x="328" y="275"/>
                  <a:pt x="302" y="204"/>
                </a:cubicBezTo>
                <a:cubicBezTo>
                  <a:pt x="275" y="133"/>
                  <a:pt x="275" y="62"/>
                  <a:pt x="284" y="62"/>
                </a:cubicBezTo>
                <a:cubicBezTo>
                  <a:pt x="293" y="62"/>
                  <a:pt x="337" y="106"/>
                  <a:pt x="364" y="177"/>
                </a:cubicBezTo>
                <a:cubicBezTo>
                  <a:pt x="400" y="248"/>
                  <a:pt x="390" y="302"/>
                  <a:pt x="390" y="310"/>
                </a:cubicBezTo>
                <a:close/>
              </a:path>
            </a:pathLst>
          </a:custGeom>
          <a:solidFill>
            <a:srgbClr val="FFFFFF"/>
          </a:solidFill>
          <a:ln w="9525" cap="flat">
            <a:noFill/>
            <a:bevel/>
          </a:ln>
          <a:effectLst/>
        </p:spPr>
        <p:txBody>
          <a:bodyPr wrap="none" lIns="91417" tIns="45709" rIns="91417" bIns="45709" anchor="ctr"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Freeform 154"/>
          <p:cNvSpPr>
            <a:spLocks noChangeArrowheads="1"/>
          </p:cNvSpPr>
          <p:nvPr/>
        </p:nvSpPr>
        <p:spPr bwMode="auto">
          <a:xfrm>
            <a:off x="4846008" y="4384676"/>
            <a:ext cx="358728" cy="487363"/>
          </a:xfrm>
          <a:custGeom>
            <a:avLst/>
            <a:gdLst>
              <a:gd name="T0" fmla="*/ 349692 w 355"/>
              <a:gd name="T1" fmla="*/ 132065 h 487"/>
              <a:gd name="T2" fmla="*/ 349692 w 355"/>
              <a:gd name="T3" fmla="*/ 132065 h 487"/>
              <a:gd name="T4" fmla="*/ 117238 w 355"/>
              <a:gd name="T5" fmla="*/ 17008 h 487"/>
              <a:gd name="T6" fmla="*/ 9096 w 355"/>
              <a:gd name="T7" fmla="*/ 53026 h 487"/>
              <a:gd name="T8" fmla="*/ 0 w 355"/>
              <a:gd name="T9" fmla="*/ 79039 h 487"/>
              <a:gd name="T10" fmla="*/ 9096 w 355"/>
              <a:gd name="T11" fmla="*/ 345169 h 487"/>
              <a:gd name="T12" fmla="*/ 18192 w 355"/>
              <a:gd name="T13" fmla="*/ 363178 h 487"/>
              <a:gd name="T14" fmla="*/ 224369 w 355"/>
              <a:gd name="T15" fmla="*/ 486239 h 487"/>
              <a:gd name="T16" fmla="*/ 233465 w 355"/>
              <a:gd name="T17" fmla="*/ 486239 h 487"/>
              <a:gd name="T18" fmla="*/ 242561 w 355"/>
              <a:gd name="T19" fmla="*/ 486239 h 487"/>
              <a:gd name="T20" fmla="*/ 250646 w 355"/>
              <a:gd name="T21" fmla="*/ 478235 h 487"/>
              <a:gd name="T22" fmla="*/ 250646 w 355"/>
              <a:gd name="T23" fmla="*/ 203100 h 487"/>
              <a:gd name="T24" fmla="*/ 242561 w 355"/>
              <a:gd name="T25" fmla="*/ 185091 h 487"/>
              <a:gd name="T26" fmla="*/ 44469 w 355"/>
              <a:gd name="T27" fmla="*/ 70034 h 487"/>
              <a:gd name="T28" fmla="*/ 71758 w 355"/>
              <a:gd name="T29" fmla="*/ 53026 h 487"/>
              <a:gd name="T30" fmla="*/ 108142 w 355"/>
              <a:gd name="T31" fmla="*/ 44022 h 487"/>
              <a:gd name="T32" fmla="*/ 304212 w 355"/>
              <a:gd name="T33" fmla="*/ 150074 h 487"/>
              <a:gd name="T34" fmla="*/ 313308 w 355"/>
              <a:gd name="T35" fmla="*/ 159078 h 487"/>
              <a:gd name="T36" fmla="*/ 313308 w 355"/>
              <a:gd name="T37" fmla="*/ 425209 h 487"/>
              <a:gd name="T38" fmla="*/ 331500 w 355"/>
              <a:gd name="T39" fmla="*/ 442217 h 487"/>
              <a:gd name="T40" fmla="*/ 357777 w 355"/>
              <a:gd name="T41" fmla="*/ 425209 h 487"/>
              <a:gd name="T42" fmla="*/ 357777 w 355"/>
              <a:gd name="T43" fmla="*/ 141069 h 487"/>
              <a:gd name="T44" fmla="*/ 349692 w 355"/>
              <a:gd name="T45" fmla="*/ 132065 h 487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55" h="487">
                <a:moveTo>
                  <a:pt x="346" y="132"/>
                </a:moveTo>
                <a:lnTo>
                  <a:pt x="346" y="132"/>
                </a:lnTo>
                <a:cubicBezTo>
                  <a:pt x="116" y="17"/>
                  <a:pt x="116" y="17"/>
                  <a:pt x="116" y="17"/>
                </a:cubicBezTo>
                <a:cubicBezTo>
                  <a:pt x="89" y="0"/>
                  <a:pt x="27" y="25"/>
                  <a:pt x="9" y="53"/>
                </a:cubicBezTo>
                <a:cubicBezTo>
                  <a:pt x="0" y="70"/>
                  <a:pt x="0" y="79"/>
                  <a:pt x="0" y="79"/>
                </a:cubicBezTo>
                <a:cubicBezTo>
                  <a:pt x="9" y="345"/>
                  <a:pt x="9" y="345"/>
                  <a:pt x="9" y="345"/>
                </a:cubicBezTo>
                <a:cubicBezTo>
                  <a:pt x="9" y="345"/>
                  <a:pt x="18" y="354"/>
                  <a:pt x="18" y="363"/>
                </a:cubicBezTo>
                <a:cubicBezTo>
                  <a:pt x="36" y="363"/>
                  <a:pt x="222" y="486"/>
                  <a:pt x="222" y="486"/>
                </a:cubicBezTo>
                <a:cubicBezTo>
                  <a:pt x="231" y="486"/>
                  <a:pt x="231" y="486"/>
                  <a:pt x="231" y="486"/>
                </a:cubicBezTo>
                <a:cubicBezTo>
                  <a:pt x="240" y="486"/>
                  <a:pt x="240" y="486"/>
                  <a:pt x="240" y="486"/>
                </a:cubicBezTo>
                <a:cubicBezTo>
                  <a:pt x="248" y="486"/>
                  <a:pt x="248" y="478"/>
                  <a:pt x="248" y="478"/>
                </a:cubicBezTo>
                <a:cubicBezTo>
                  <a:pt x="248" y="203"/>
                  <a:pt x="248" y="203"/>
                  <a:pt x="248" y="203"/>
                </a:cubicBezTo>
                <a:cubicBezTo>
                  <a:pt x="248" y="194"/>
                  <a:pt x="248" y="194"/>
                  <a:pt x="240" y="185"/>
                </a:cubicBezTo>
                <a:cubicBezTo>
                  <a:pt x="44" y="70"/>
                  <a:pt x="44" y="70"/>
                  <a:pt x="44" y="70"/>
                </a:cubicBezTo>
                <a:cubicBezTo>
                  <a:pt x="44" y="70"/>
                  <a:pt x="53" y="61"/>
                  <a:pt x="71" y="53"/>
                </a:cubicBezTo>
                <a:cubicBezTo>
                  <a:pt x="89" y="44"/>
                  <a:pt x="97" y="44"/>
                  <a:pt x="107" y="44"/>
                </a:cubicBezTo>
                <a:cubicBezTo>
                  <a:pt x="107" y="44"/>
                  <a:pt x="293" y="150"/>
                  <a:pt x="301" y="150"/>
                </a:cubicBezTo>
                <a:cubicBezTo>
                  <a:pt x="310" y="159"/>
                  <a:pt x="310" y="159"/>
                  <a:pt x="310" y="159"/>
                </a:cubicBezTo>
                <a:cubicBezTo>
                  <a:pt x="310" y="168"/>
                  <a:pt x="310" y="425"/>
                  <a:pt x="310" y="425"/>
                </a:cubicBezTo>
                <a:cubicBezTo>
                  <a:pt x="310" y="433"/>
                  <a:pt x="319" y="442"/>
                  <a:pt x="328" y="442"/>
                </a:cubicBezTo>
                <a:cubicBezTo>
                  <a:pt x="337" y="442"/>
                  <a:pt x="354" y="433"/>
                  <a:pt x="354" y="425"/>
                </a:cubicBezTo>
                <a:cubicBezTo>
                  <a:pt x="354" y="141"/>
                  <a:pt x="354" y="141"/>
                  <a:pt x="354" y="141"/>
                </a:cubicBezTo>
                <a:lnTo>
                  <a:pt x="346" y="132"/>
                </a:lnTo>
              </a:path>
            </a:pathLst>
          </a:custGeom>
          <a:solidFill>
            <a:srgbClr val="FFFFFF"/>
          </a:solidFill>
          <a:ln w="9525" cap="flat">
            <a:noFill/>
            <a:bevel/>
          </a:ln>
          <a:effectLst/>
        </p:spPr>
        <p:txBody>
          <a:bodyPr wrap="none" lIns="91417" tIns="45709" rIns="91417" bIns="45709" anchor="ctr"/>
          <a:lstStyle/>
          <a:p>
            <a:endParaRPr lang="zh-CN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 smtClean="0"/>
              <a:t>调查方法</a:t>
            </a:r>
            <a:endParaRPr lang="zh-CN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249875" y="4381005"/>
            <a:ext cx="35664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chemeClr val="accent3">
                    <a:lumMod val="50000"/>
                  </a:schemeClr>
                </a:solidFill>
              </a:rPr>
              <a:t>    </a:t>
            </a:r>
            <a:r>
              <a:rPr lang="zh-CN" altLang="zh-CN" sz="2800" dirty="0" smtClean="0">
                <a:solidFill>
                  <a:schemeClr val="accent3">
                    <a:lumMod val="50000"/>
                  </a:schemeClr>
                </a:solidFill>
              </a:rPr>
              <a:t>访谈法</a:t>
            </a:r>
            <a:endParaRPr lang="en-US" altLang="zh-CN" sz="28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zh-CN" altLang="zh-CN" sz="2800" dirty="0" smtClean="0">
                <a:solidFill>
                  <a:schemeClr val="accent3">
                    <a:lumMod val="50000"/>
                  </a:schemeClr>
                </a:solidFill>
              </a:rPr>
              <a:t>（</a:t>
            </a:r>
            <a:r>
              <a:rPr lang="zh-CN" altLang="zh-CN" sz="2800" dirty="0">
                <a:solidFill>
                  <a:schemeClr val="accent3">
                    <a:lumMod val="50000"/>
                  </a:schemeClr>
                </a:solidFill>
              </a:rPr>
              <a:t>非结构性、非正式</a:t>
            </a:r>
            <a:r>
              <a:rPr lang="zh-CN" altLang="zh-CN" sz="2800" dirty="0" smtClean="0">
                <a:solidFill>
                  <a:schemeClr val="accent3">
                    <a:lumMod val="50000"/>
                  </a:schemeClr>
                </a:solidFill>
              </a:rPr>
              <a:t>）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/>
          <p:cNvCxnSpPr/>
          <p:nvPr/>
        </p:nvCxnSpPr>
        <p:spPr bwMode="auto">
          <a:xfrm>
            <a:off x="644607" y="4152107"/>
            <a:ext cx="0" cy="719137"/>
          </a:xfrm>
          <a:prstGeom prst="line">
            <a:avLst/>
          </a:prstGeom>
          <a:ln w="508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 bwMode="auto">
          <a:xfrm>
            <a:off x="644607" y="3104091"/>
            <a:ext cx="0" cy="71755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/>
          <p:nvPr/>
        </p:nvGrpSpPr>
        <p:grpSpPr bwMode="auto">
          <a:xfrm>
            <a:off x="644607" y="1952626"/>
            <a:ext cx="4478684" cy="717550"/>
            <a:chOff x="6328128" y="1863304"/>
            <a:chExt cx="4478684" cy="717916"/>
          </a:xfrm>
        </p:grpSpPr>
        <p:sp>
          <p:nvSpPr>
            <p:cNvPr id="26" name="Text Placeholder 33"/>
            <p:cNvSpPr txBox="1"/>
            <p:nvPr/>
          </p:nvSpPr>
          <p:spPr>
            <a:xfrm>
              <a:off x="6515467" y="1863304"/>
              <a:ext cx="4291345" cy="304956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171450" indent="-171450" algn="l" defTabSz="685800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Char char="•"/>
                <a:defRPr sz="21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1pPr>
              <a:lvl2pPr marL="5143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2pPr>
              <a:lvl3pPr marL="8572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50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3pPr>
              <a:lvl4pPr marL="12001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4pPr>
              <a:lvl5pPr marL="15430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Neris Thin" panose="00000300000000000000" pitchFamily="50" charset="0"/>
                  <a:ea typeface="+mn-ea"/>
                  <a:cs typeface="+mn-cs"/>
                </a:defRPr>
              </a:lvl5pPr>
              <a:lvl6pPr marL="18859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8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7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650" indent="-171450" algn="l" defTabSz="685800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3765">
                <a:spcBef>
                  <a:spcPct val="20000"/>
                </a:spcBef>
                <a:buNone/>
                <a:defRPr/>
              </a:pPr>
              <a:endParaRPr lang="en-A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JhengHei" panose="020B0604030504040204" charset="-120"/>
                <a:cs typeface="Arial" panose="020B0604020202020204"/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6328128" y="1863304"/>
              <a:ext cx="0" cy="717916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/>
          <p:cNvGrpSpPr/>
          <p:nvPr/>
        </p:nvGrpSpPr>
        <p:grpSpPr bwMode="auto">
          <a:xfrm>
            <a:off x="6515840" y="1863726"/>
            <a:ext cx="2001577" cy="2006600"/>
            <a:chOff x="6516746" y="1863304"/>
            <a:chExt cx="2001660" cy="2006869"/>
          </a:xfrm>
        </p:grpSpPr>
        <p:sp>
          <p:nvSpPr>
            <p:cNvPr id="4" name="Teardrop 3"/>
            <p:cNvSpPr/>
            <p:nvPr/>
          </p:nvSpPr>
          <p:spPr>
            <a:xfrm flipV="1">
              <a:off x="6516746" y="1868068"/>
              <a:ext cx="2001660" cy="2002105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defRPr/>
              </a:pPr>
              <a:endParaRPr lang="en-US" sz="1600" dirty="0">
                <a:solidFill>
                  <a:schemeClr val="bg1"/>
                </a:solidFill>
                <a:latin typeface="Microsoft JhengHei" panose="020B0604030504040204" charset="-120"/>
                <a:cs typeface="Arial" panose="020B0604020202020204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6516746" y="1863304"/>
              <a:ext cx="588910" cy="58904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en-AU" altLang="zh-CN" sz="1600">
                  <a:solidFill>
                    <a:schemeClr val="bg1"/>
                  </a:solidFill>
                  <a:latin typeface="Microsoft JhengHei" panose="020B0604030504040204" charset="-120"/>
                  <a:cs typeface="Arial" panose="020B0604020202020204" pitchFamily="34" charset="0"/>
                </a:rPr>
                <a:t>S</a:t>
              </a:r>
              <a:endParaRPr lang="en-US" altLang="zh-CN" sz="1600">
                <a:solidFill>
                  <a:schemeClr val="bg1"/>
                </a:solidFill>
                <a:latin typeface="Microsoft JhengHei" panose="020B060403050404020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 bwMode="auto">
          <a:xfrm>
            <a:off x="8515830" y="1863726"/>
            <a:ext cx="2001577" cy="2006600"/>
            <a:chOff x="8516644" y="1863304"/>
            <a:chExt cx="2001658" cy="2006870"/>
          </a:xfrm>
        </p:grpSpPr>
        <p:sp>
          <p:nvSpPr>
            <p:cNvPr id="5" name="Teardrop 4"/>
            <p:cNvSpPr/>
            <p:nvPr/>
          </p:nvSpPr>
          <p:spPr>
            <a:xfrm rot="16200000" flipH="1">
              <a:off x="8516420" y="1868292"/>
              <a:ext cx="2002106" cy="2001658"/>
            </a:xfrm>
            <a:prstGeom prst="teardrop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defRPr/>
              </a:pPr>
              <a:endParaRPr lang="en-US" sz="1600" dirty="0">
                <a:solidFill>
                  <a:schemeClr val="bg1"/>
                </a:solidFill>
                <a:latin typeface="Microsoft JhengHei" panose="020B0604030504040204" charset="-120"/>
                <a:cs typeface="Arial" panose="020B0604020202020204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9929393" y="1863304"/>
              <a:ext cx="588909" cy="589042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en-AU" altLang="zh-CN" sz="1600">
                  <a:solidFill>
                    <a:schemeClr val="bg1"/>
                  </a:solidFill>
                  <a:latin typeface="Microsoft JhengHei" panose="020B0604030504040204" charset="-120"/>
                  <a:cs typeface="Arial" panose="020B0604020202020204" pitchFamily="34" charset="0"/>
                </a:rPr>
                <a:t>W</a:t>
              </a:r>
              <a:endParaRPr lang="en-US" altLang="zh-CN" sz="1600">
                <a:solidFill>
                  <a:schemeClr val="bg1"/>
                </a:solidFill>
                <a:latin typeface="Microsoft JhengHei" panose="020B060403050404020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 bwMode="auto">
          <a:xfrm>
            <a:off x="6515840" y="3870325"/>
            <a:ext cx="2001577" cy="2001838"/>
            <a:chOff x="6516746" y="3870173"/>
            <a:chExt cx="2001660" cy="2001657"/>
          </a:xfrm>
        </p:grpSpPr>
        <p:sp>
          <p:nvSpPr>
            <p:cNvPr id="6" name="Teardrop 5"/>
            <p:cNvSpPr/>
            <p:nvPr/>
          </p:nvSpPr>
          <p:spPr>
            <a:xfrm>
              <a:off x="6516746" y="3870173"/>
              <a:ext cx="2001660" cy="2001657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defRPr/>
              </a:pPr>
              <a:endParaRPr lang="en-AU" sz="1600" dirty="0">
                <a:solidFill>
                  <a:schemeClr val="bg1"/>
                </a:solidFill>
                <a:latin typeface="Microsoft JhengHei" panose="020B0604030504040204" charset="-120"/>
                <a:cs typeface="Arial" panose="020B0604020202020204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6516746" y="5282920"/>
              <a:ext cx="588910" cy="588910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en-AU" altLang="zh-CN" sz="1600">
                  <a:solidFill>
                    <a:schemeClr val="bg1"/>
                  </a:solidFill>
                  <a:latin typeface="Microsoft JhengHei" panose="020B0604030504040204" charset="-120"/>
                  <a:cs typeface="Arial" panose="020B0604020202020204" pitchFamily="34" charset="0"/>
                </a:rPr>
                <a:t>T</a:t>
              </a:r>
              <a:endParaRPr lang="en-US" altLang="zh-CN" sz="1600">
                <a:solidFill>
                  <a:schemeClr val="bg1"/>
                </a:solidFill>
                <a:latin typeface="Microsoft JhengHei" panose="020B0604030504040204" charset="-12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 bwMode="auto">
          <a:xfrm>
            <a:off x="8515830" y="3870325"/>
            <a:ext cx="2001577" cy="2001838"/>
            <a:chOff x="8516643" y="3870173"/>
            <a:chExt cx="2001659" cy="2001657"/>
          </a:xfrm>
        </p:grpSpPr>
        <p:sp>
          <p:nvSpPr>
            <p:cNvPr id="7" name="Teardrop 6"/>
            <p:cNvSpPr/>
            <p:nvPr/>
          </p:nvSpPr>
          <p:spPr>
            <a:xfrm flipH="1">
              <a:off x="8516643" y="3870173"/>
              <a:ext cx="2001659" cy="2001657"/>
            </a:xfrm>
            <a:prstGeom prst="teardrop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lnSpc>
                  <a:spcPct val="90000"/>
                </a:lnSpc>
                <a:spcBef>
                  <a:spcPct val="20000"/>
                </a:spcBef>
                <a:defRPr/>
              </a:pPr>
              <a:endParaRPr lang="en-AU" sz="1600" dirty="0">
                <a:solidFill>
                  <a:schemeClr val="bg1"/>
                </a:solidFill>
                <a:latin typeface="Microsoft JhengHei" panose="020B0604030504040204" charset="-120"/>
                <a:cs typeface="Arial" panose="020B0604020202020204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929392" y="5282920"/>
              <a:ext cx="588910" cy="588910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20000"/>
                </a:spcBef>
              </a:pPr>
              <a:r>
                <a:rPr lang="en-AU" altLang="zh-CN" sz="1600">
                  <a:solidFill>
                    <a:schemeClr val="bg1"/>
                  </a:solidFill>
                  <a:latin typeface="Microsoft JhengHei" panose="020B0604030504040204" charset="-120"/>
                  <a:cs typeface="Arial" panose="020B0604020202020204" pitchFamily="34" charset="0"/>
                </a:rPr>
                <a:t>O</a:t>
              </a:r>
              <a:endParaRPr lang="en-US" altLang="zh-CN" sz="1600">
                <a:solidFill>
                  <a:schemeClr val="bg1"/>
                </a:solidFill>
                <a:latin typeface="Microsoft JhengHei" panose="020B0604030504040204" charset="-120"/>
                <a:cs typeface="Arial" panose="020B0604020202020204" pitchFamily="34" charset="0"/>
              </a:endParaRPr>
            </a:p>
          </p:txBody>
        </p: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时间安排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1117712" y="1576101"/>
            <a:ext cx="5398128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/>
              <a:t>2020</a:t>
            </a:r>
            <a:r>
              <a:rPr lang="zh-CN" altLang="zh-CN" sz="3200" dirty="0"/>
              <a:t>年</a:t>
            </a:r>
            <a:r>
              <a:rPr lang="en-US" altLang="zh-CN" sz="3200" dirty="0"/>
              <a:t>12</a:t>
            </a:r>
            <a:r>
              <a:rPr lang="zh-CN" altLang="zh-CN" sz="3200" dirty="0"/>
              <a:t>月</a:t>
            </a:r>
            <a:r>
              <a:rPr lang="en-US" altLang="zh-CN" sz="3200" dirty="0"/>
              <a:t>~2021</a:t>
            </a:r>
            <a:r>
              <a:rPr lang="zh-CN" altLang="zh-CN" sz="3200" dirty="0"/>
              <a:t>年</a:t>
            </a:r>
            <a:r>
              <a:rPr lang="en-US" altLang="zh-CN" sz="3200" dirty="0"/>
              <a:t>1</a:t>
            </a:r>
            <a:r>
              <a:rPr lang="zh-CN" altLang="zh-CN" sz="3200" dirty="0"/>
              <a:t>月</a:t>
            </a:r>
            <a:endParaRPr lang="zh-CN" altLang="en-US" sz="3200" dirty="0"/>
          </a:p>
        </p:txBody>
      </p:sp>
      <p:sp>
        <p:nvSpPr>
          <p:cNvPr id="17" name="矩形 16"/>
          <p:cNvSpPr/>
          <p:nvPr/>
        </p:nvSpPr>
        <p:spPr>
          <a:xfrm>
            <a:off x="1201633" y="2286163"/>
            <a:ext cx="54660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200" dirty="0"/>
              <a:t>在网上发布问卷调查收集数据</a:t>
            </a:r>
            <a:endParaRPr lang="zh-CN" altLang="en-US" sz="3200" dirty="0"/>
          </a:p>
        </p:txBody>
      </p:sp>
      <p:sp>
        <p:nvSpPr>
          <p:cNvPr id="21" name="矩形 20"/>
          <p:cNvSpPr/>
          <p:nvPr/>
        </p:nvSpPr>
        <p:spPr>
          <a:xfrm>
            <a:off x="1201633" y="3011603"/>
            <a:ext cx="406844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/>
              <a:t>2021</a:t>
            </a:r>
            <a:r>
              <a:rPr lang="zh-CN" altLang="zh-CN" sz="3200" dirty="0"/>
              <a:t>年</a:t>
            </a:r>
            <a:r>
              <a:rPr lang="en-US" altLang="zh-CN" sz="3200" dirty="0"/>
              <a:t>1</a:t>
            </a:r>
            <a:r>
              <a:rPr lang="zh-CN" altLang="zh-CN" sz="3200" dirty="0"/>
              <a:t>月</a:t>
            </a:r>
            <a:r>
              <a:rPr lang="en-US" altLang="zh-CN" sz="3200" dirty="0"/>
              <a:t>~2021</a:t>
            </a:r>
            <a:r>
              <a:rPr lang="zh-CN" altLang="zh-CN" sz="3200" dirty="0"/>
              <a:t>年</a:t>
            </a:r>
            <a:r>
              <a:rPr lang="en-US" altLang="zh-CN" sz="3200" dirty="0"/>
              <a:t>2</a:t>
            </a:r>
            <a:r>
              <a:rPr lang="zh-CN" altLang="zh-CN" sz="3200" dirty="0"/>
              <a:t>月</a:t>
            </a:r>
            <a:endParaRPr lang="zh-CN" altLang="en-US" sz="3200" dirty="0"/>
          </a:p>
        </p:txBody>
      </p:sp>
      <p:sp>
        <p:nvSpPr>
          <p:cNvPr id="25" name="矩形 24"/>
          <p:cNvSpPr/>
          <p:nvPr/>
        </p:nvSpPr>
        <p:spPr>
          <a:xfrm>
            <a:off x="1279442" y="3802421"/>
            <a:ext cx="56925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3200" dirty="0"/>
              <a:t>整</a:t>
            </a:r>
            <a:r>
              <a:rPr lang="zh-CN" altLang="zh-CN" sz="3200" dirty="0"/>
              <a:t>资料、统计分析</a:t>
            </a:r>
            <a:r>
              <a:rPr lang="zh-CN" altLang="zh-CN" sz="3200" dirty="0" smtClean="0"/>
              <a:t>数据</a:t>
            </a:r>
            <a:endParaRPr lang="zh-CN" altLang="en-US" sz="3200" dirty="0"/>
          </a:p>
        </p:txBody>
      </p:sp>
      <p:sp>
        <p:nvSpPr>
          <p:cNvPr id="28" name="矩形 27"/>
          <p:cNvSpPr/>
          <p:nvPr/>
        </p:nvSpPr>
        <p:spPr>
          <a:xfrm>
            <a:off x="1314071" y="4644646"/>
            <a:ext cx="406844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/>
              <a:t>2021</a:t>
            </a:r>
            <a:r>
              <a:rPr lang="zh-CN" altLang="zh-CN" sz="3200" dirty="0"/>
              <a:t>年</a:t>
            </a:r>
            <a:r>
              <a:rPr lang="en-US" altLang="zh-CN" sz="3200" dirty="0"/>
              <a:t>2</a:t>
            </a:r>
            <a:r>
              <a:rPr lang="zh-CN" altLang="zh-CN" sz="3200" dirty="0" smtClean="0"/>
              <a:t>月</a:t>
            </a:r>
            <a:r>
              <a:rPr lang="en-US" altLang="zh-CN" sz="3200" dirty="0" smtClean="0"/>
              <a:t>~2021</a:t>
            </a:r>
            <a:r>
              <a:rPr lang="zh-CN" altLang="zh-CN" sz="3200" dirty="0" smtClean="0"/>
              <a:t>年</a:t>
            </a:r>
            <a:r>
              <a:rPr lang="en-US" altLang="zh-CN" sz="3200" dirty="0" smtClean="0"/>
              <a:t>3</a:t>
            </a:r>
            <a:r>
              <a:rPr lang="zh-CN" altLang="zh-CN" sz="3200" dirty="0" smtClean="0"/>
              <a:t>月</a:t>
            </a:r>
            <a:endParaRPr lang="zh-CN" altLang="en-US" sz="3200" dirty="0"/>
          </a:p>
        </p:txBody>
      </p:sp>
      <p:sp>
        <p:nvSpPr>
          <p:cNvPr id="29" name="矩形 28"/>
          <p:cNvSpPr/>
          <p:nvPr/>
        </p:nvSpPr>
        <p:spPr>
          <a:xfrm>
            <a:off x="1391286" y="5363038"/>
            <a:ext cx="32960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3200" dirty="0"/>
              <a:t>写实践论文</a:t>
            </a:r>
            <a:endParaRPr lang="zh-CN" alt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ISPRING_RESOURCE_PATHS_HASH_PRESENTER" val="db37a6e2626b724bcde8faff0e12eadbfbdf24"/>
</p:tagLst>
</file>

<file path=ppt/theme/theme1.xml><?xml version="1.0" encoding="utf-8"?>
<a:theme xmlns:a="http://schemas.openxmlformats.org/drawingml/2006/main" name="Office 主题">
  <a:themeElements>
    <a:clrScheme name="自定义 2392">
      <a:dk1>
        <a:sysClr val="windowText" lastClr="000000"/>
      </a:dk1>
      <a:lt1>
        <a:sysClr val="window" lastClr="FFFFFF"/>
      </a:lt1>
      <a:dk2>
        <a:srgbClr val="03385D"/>
      </a:dk2>
      <a:lt2>
        <a:srgbClr val="06517B"/>
      </a:lt2>
      <a:accent1>
        <a:srgbClr val="06517B"/>
      </a:accent1>
      <a:accent2>
        <a:srgbClr val="03385D"/>
      </a:accent2>
      <a:accent3>
        <a:srgbClr val="06517B"/>
      </a:accent3>
      <a:accent4>
        <a:srgbClr val="03385D"/>
      </a:accent4>
      <a:accent5>
        <a:srgbClr val="06517B"/>
      </a:accent5>
      <a:accent6>
        <a:srgbClr val="03385D"/>
      </a:accent6>
      <a:hlink>
        <a:srgbClr val="0000FF"/>
      </a:hlink>
      <a:folHlink>
        <a:srgbClr val="800080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861</Words>
  <Application>WPS 演示</Application>
  <PresentationFormat>自定义</PresentationFormat>
  <Paragraphs>101</Paragraphs>
  <Slides>12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30" baseType="lpstr">
      <vt:lpstr>Arial</vt:lpstr>
      <vt:lpstr>宋体</vt:lpstr>
      <vt:lpstr>Wingdings</vt:lpstr>
      <vt:lpstr>微软雅黑</vt:lpstr>
      <vt:lpstr>Times New Roman</vt:lpstr>
      <vt:lpstr>Impact</vt:lpstr>
      <vt:lpstr>方正大黑简体</vt:lpstr>
      <vt:lpstr>黑体</vt:lpstr>
      <vt:lpstr>Calibri</vt:lpstr>
      <vt:lpstr>MS PGothic</vt:lpstr>
      <vt:lpstr>Roboto Condensed</vt:lpstr>
      <vt:lpstr>Vrinda</vt:lpstr>
      <vt:lpstr>Arial</vt:lpstr>
      <vt:lpstr>Neris Thin</vt:lpstr>
      <vt:lpstr>Segoe Print</vt:lpstr>
      <vt:lpstr>Arial Unicode MS</vt:lpstr>
      <vt:lpstr>Microsoft JhengHei</vt:lpstr>
      <vt:lpstr>Office 主题</vt:lpstr>
      <vt:lpstr>PowerPoint 演示文稿</vt:lpstr>
      <vt:lpstr>PowerPoint 演示文稿</vt:lpstr>
      <vt:lpstr>PowerPoint 演示文稿</vt:lpstr>
      <vt:lpstr>选题背景</vt:lpstr>
      <vt:lpstr>PowerPoint 演示文稿</vt:lpstr>
      <vt:lpstr>研究意义</vt:lpstr>
      <vt:lpstr>PowerPoint 演示文稿</vt:lpstr>
      <vt:lpstr>调查方法</vt:lpstr>
      <vt:lpstr>时间安排</vt:lpstr>
      <vt:lpstr>PowerPoint 演示文稿</vt:lpstr>
      <vt:lpstr>预期目标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zeng</dc:creator>
  <dc:description>http://www.ypppt.com/</dc:description>
  <cp:lastModifiedBy>爱吃橘子</cp:lastModifiedBy>
  <cp:revision>56</cp:revision>
  <dcterms:created xsi:type="dcterms:W3CDTF">2016-05-08T11:31:00Z</dcterms:created>
  <dcterms:modified xsi:type="dcterms:W3CDTF">2020-12-31T14:13:01Z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2052-11.1.0.10228</vt:lpwstr>
  </property>
</Properties>
</file>