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9" r:id="rId3"/>
    <p:sldId id="282" r:id="rId4"/>
    <p:sldId id="284" r:id="rId5"/>
    <p:sldId id="285" r:id="rId6"/>
    <p:sldId id="258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60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4.xml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9.xml"/><Relationship Id="rId5" Type="http://schemas.openxmlformats.org/officeDocument/2006/relationships/image" Target="../media/image3.png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0" y="1474788"/>
            <a:ext cx="12192000" cy="39084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1378585" y="1"/>
            <a:ext cx="3308350" cy="5384164"/>
          </a:xfrm>
          <a:prstGeom prst="rect">
            <a:avLst/>
          </a:prstGeom>
          <a:solidFill>
            <a:schemeClr val="tx2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lt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3"/>
            </p:custDataLst>
          </p:nvPr>
        </p:nvCxnSpPr>
        <p:spPr>
          <a:xfrm flipH="1">
            <a:off x="9289143" y="1177834"/>
            <a:ext cx="2902856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4"/>
            </p:custDataLst>
          </p:nvPr>
        </p:nvCxnSpPr>
        <p:spPr>
          <a:xfrm flipH="1">
            <a:off x="9956800" y="1018177"/>
            <a:ext cx="2235199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5"/>
            </p:custDataLst>
          </p:nvPr>
        </p:nvCxnSpPr>
        <p:spPr>
          <a:xfrm flipH="1">
            <a:off x="10638971" y="858520"/>
            <a:ext cx="1553029" cy="0"/>
          </a:xfrm>
          <a:prstGeom prst="line">
            <a:avLst/>
          </a:prstGeom>
          <a:ln w="381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>
            <p:custDataLst>
              <p:tags r:id="rId6"/>
            </p:custDataLst>
          </p:nvPr>
        </p:nvSpPr>
        <p:spPr>
          <a:xfrm>
            <a:off x="1534795" y="1890713"/>
            <a:ext cx="2996565" cy="307657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p>
            <a:pPr>
              <a:lnSpc>
                <a:spcPct val="120000"/>
              </a:lnSpc>
            </a:pPr>
            <a:endParaRPr lang="zh-CN" altLang="en-US" sz="4000" b="1" spc="300" dirty="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zh-CN" altLang="en-US" sz="4000" b="1" spc="300" dirty="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zh-CN" altLang="en-US" sz="4000" b="1" spc="300" dirty="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7"/>
            </p:custDataLst>
          </p:nvPr>
        </p:nvSpPr>
        <p:spPr>
          <a:xfrm>
            <a:off x="1010285" y="1890395"/>
            <a:ext cx="9539605" cy="307657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关于学习党的十九届五中全会精神、</a:t>
            </a:r>
            <a:b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</a:br>
            <a: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习近平总书记在第三届进博会、</a:t>
            </a:r>
            <a:b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</a:br>
            <a: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浦东开发开放30周年大会上的讲话精神</a:t>
            </a:r>
            <a:b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</a:br>
            <a: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以及“四史学习”的主题团日</a:t>
            </a:r>
            <a:endParaRPr lang="zh-CN" altLang="en-US" sz="3600" spc="15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marL="0"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lang="en-US" altLang="zh-CN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                                                18</a:t>
            </a:r>
            <a: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英语</a:t>
            </a:r>
            <a:r>
              <a:rPr lang="en-US" altLang="zh-CN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2</a:t>
            </a:r>
            <a:r>
              <a:rPr lang="zh-CN" altLang="en-US" sz="3600" spc="15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班</a:t>
            </a:r>
            <a:endParaRPr lang="zh-CN" altLang="en-US" sz="3600" spc="15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120855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>
            <a:off x="609605" y="6324651"/>
            <a:ext cx="76200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42240" y="672465"/>
            <a:ext cx="3837305" cy="217424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en-US" altLang="zh-CN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1、理论学习（学习强国）</a:t>
            </a:r>
            <a:endParaRPr lang="en-US" altLang="zh-CN" sz="4000" b="1" spc="24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609600" y="3093720"/>
            <a:ext cx="3511550" cy="8115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请大家点击微信群内链接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" name="图片 8"/>
          <p:cNvPicPr preferRelativeResize="0"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/>
          <a:srcRect l="-9173" r="-9173"/>
          <a:stretch>
            <a:fillRect/>
          </a:stretch>
        </p:blipFill>
        <p:spPr>
          <a:xfrm>
            <a:off x="4786630" y="1043305"/>
            <a:ext cx="6501130" cy="51320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5760" h="7200">
                <a:moveTo>
                  <a:pt x="0" y="0"/>
                </a:moveTo>
                <a:lnTo>
                  <a:pt x="5760" y="0"/>
                </a:lnTo>
                <a:lnTo>
                  <a:pt x="5760" y="7200"/>
                </a:lnTo>
                <a:lnTo>
                  <a:pt x="0" y="7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>
              <a:fillRect/>
            </a:stretch>
          </a:blipFill>
        </p:spPr>
      </p:pic>
    </p:spTree>
    <p:custDataLst>
      <p:tags r:id="rId8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120855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>
            <a:off x="609605" y="6324651"/>
            <a:ext cx="76200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42240" y="672465"/>
            <a:ext cx="3837305" cy="217424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en-US" altLang="zh-CN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、浦东而立</a:t>
            </a:r>
            <a:endParaRPr lang="zh-CN" altLang="en-US" sz="4000" b="1" spc="24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zh-CN" altLang="en-US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  （发表感言</a:t>
            </a:r>
            <a:r>
              <a:rPr lang="zh-CN" altLang="en-US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4000" b="1" spc="24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609600" y="3093720"/>
            <a:ext cx="3511550" cy="8115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请大家在微信群内以浦东而立为话题</a:t>
            </a: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回复</a:t>
            </a:r>
            <a:endParaRPr lang="zh-CN" altLang="en-US" sz="2000" spc="100">
              <a:ln w="3175">
                <a:noFill/>
                <a:prstDash val="dash"/>
              </a:ln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2" descr="858b178f1b90e588a91d8f56b626c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150" y="0"/>
            <a:ext cx="4003040" cy="6858000"/>
          </a:xfrm>
          <a:prstGeom prst="rect">
            <a:avLst/>
          </a:prstGeom>
        </p:spPr>
      </p:pic>
      <p:pic>
        <p:nvPicPr>
          <p:cNvPr id="4" name="图片 2" descr="858b178f1b90e588a91d8f56b626c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525" y="0"/>
            <a:ext cx="3927475" cy="685863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635"/>
            <a:ext cx="4120855" cy="685800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>
            <a:off x="609605" y="6324651"/>
            <a:ext cx="76200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42240" y="672465"/>
            <a:ext cx="4259580" cy="2174240"/>
          </a:xfrm>
          <a:prstGeom prst="rect">
            <a:avLst/>
          </a:prstGeom>
          <a:noFill/>
        </p:spPr>
        <p:txBody>
          <a:bodyPr wrap="square" lIns="63500" tIns="25400" rIns="63500" bIns="25400" rtlCol="0" anchor="t" anchorCtr="0">
            <a:normAutofit/>
          </a:bodyPr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en-US" altLang="zh-CN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、四史学习</a:t>
            </a:r>
            <a:endParaRPr lang="zh-CN" altLang="en-US" sz="4000" b="1" spc="24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</a:pPr>
            <a:r>
              <a:rPr lang="zh-CN" altLang="en-US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（汲取红色智慧</a:t>
            </a:r>
            <a:r>
              <a:rPr lang="zh-CN" altLang="en-US" sz="4000" b="1" spc="24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4000" b="1" spc="24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609600" y="3093720"/>
            <a:ext cx="3511550" cy="8115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 fontAlgn="auto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000" spc="100">
                <a:ln w="3175">
                  <a:noFill/>
                  <a:prstDash val="dash"/>
                </a:ln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请大家 观看宣讲</a:t>
            </a:r>
            <a:r>
              <a:rPr altLang="zh-CN" sz="2000" spc="100">
                <a:ln w="3175">
                  <a:noFill/>
                  <a:prstDash val="dash"/>
                </a:ln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ppt</a:t>
            </a:r>
            <a:endParaRPr altLang="zh-CN" sz="2000" spc="100">
              <a:ln w="3175">
                <a:noFill/>
                <a:prstDash val="dash"/>
              </a:ln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990" y="826135"/>
            <a:ext cx="6819900" cy="18669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1010" y="3093720"/>
            <a:ext cx="7769860" cy="257175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4021_1*i*5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6060_1*i*2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2a120d7b03744e48af79dbb8de2745b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fab54f0341d2fac3cfce989"/>
  <p:tag name="KSO_WM_CHIP_XID" val="5facaf38998712faa657a5a9"/>
  <p:tag name="KSO_WM_UNIT_LINE_FORE_SCHEMECOLOR_INDEX_BRIGHTNESS" val="0"/>
  <p:tag name="KSO_WM_UNIT_LINE_FORE_SCHEMECOLOR_INDEX" val="5"/>
  <p:tag name="KSO_WM_UNIT_LINE_FILL_TYPE" val="2"/>
  <p:tag name="KSO_WM_TEMPLATE_ASSEMBLE_XID" val="5fb5d4bc30a0f79ad1c9a9cc"/>
  <p:tag name="KSO_WM_TEMPLATE_ASSEMBLE_GROUPID" val="5fb5d4bc30a0f79ad1c9a9cc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060_1*a*1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12"/>
  <p:tag name="KSO_WM_UNIT_TYPE" val="a"/>
  <p:tag name="KSO_WM_UNIT_INDEX" val="1"/>
  <p:tag name="KSO_WM_UNIT_PRESET_TEXT" val="单击添加大标题"/>
  <p:tag name="KSO_WM_CHIP_GROUPID" val="5fb3a290bfe68cd3a08997ef"/>
  <p:tag name="KSO_WM_CHIP_XID" val="5fb3a290bfe68cd3a08997f0"/>
  <p:tag name="KSO_WM_UNIT_DEC_AREA_ID" val="a2ab2303b3864d9c93cd59917f2145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adaptive&quot;,&quot;sacle_strategy&quot;:&quot;smart&quot;}"/>
  <p:tag name="KSO_WM_ASSEMBLE_CHIP_INDEX" val="e9610dcbaa604073a88428169e56efc2"/>
  <p:tag name="KSO_WM_UNIT_TEXT_FILL_FORE_SCHEMECOLOR_INDEX_BRIGHTNESS" val="0.15"/>
  <p:tag name="KSO_WM_UNIT_TEXT_FILL_FORE_SCHEMECOLOR_INDEX" val="13"/>
  <p:tag name="KSO_WM_UNIT_TEXT_FILL_TYPE" val="1"/>
  <p:tag name="KSO_WM_TEMPLATE_ASSEMBLE_XID" val="5fb5d4bc30a0f79ad1c9a9cc"/>
  <p:tag name="KSO_WM_TEMPLATE_ASSEMBLE_GROUPID" val="5fb5d4bc30a0f79ad1c9a9cc"/>
</p:tagLst>
</file>

<file path=ppt/tags/tag12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6060_1*f*1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4"/>
  <p:tag name="KSO_WM_UNIT_SHOW_EDIT_AREA_INDICATION" val="1"/>
  <p:tag name="KSO_WM_CHIP_GROUPID" val="5e6b05596848fb12bee65ac8"/>
  <p:tag name="KSO_WM_CHIP_XID" val="5e6b05596848fb12bee65aca"/>
  <p:tag name="KSO_WM_UNIT_DEC_AREA_ID" val="c69357f3d398400c971c6cedc4cbdee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494dcf7b11b94412b7e2c6de2e278a5b"/>
  <p:tag name="KSO_WM_UNIT_TEXT_FILL_FORE_SCHEMECOLOR_INDEX_BRIGHTNESS" val="0.25"/>
  <p:tag name="KSO_WM_UNIT_TEXT_FILL_FORE_SCHEMECOLOR_INDEX" val="13"/>
  <p:tag name="KSO_WM_UNIT_TEXT_FILL_TYPE" val="1"/>
  <p:tag name="KSO_WM_TEMPLATE_ASSEMBLE_XID" val="5fb5d4bc30a0f79ad1c9a9cc"/>
  <p:tag name="KSO_WM_TEMPLATE_ASSEMBLE_GROUPID" val="5fb5d4bc30a0f79ad1c9a9cc"/>
</p:tagLst>
</file>

<file path=ppt/tags/tag13.xml><?xml version="1.0" encoding="utf-8"?>
<p:tagLst xmlns:p="http://schemas.openxmlformats.org/presentationml/2006/main">
  <p:tag name="KSO_WM_UNIT_VALUE" val="1269*101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2"/>
  <p:tag name="KSO_WM_UNIT_ID" val="diagram20216060_1*d*2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efb4a4fc45b94ba29cf614dd01e60f44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8bbcc4434b3c4e75916d459abc368509"/>
  <p:tag name="KSO_WM_UNIT_PLACING_PICTURE" val="8bbcc4434b3c4e75916d459abc368509"/>
  <p:tag name="KSO_WM_TEMPLATE_ASSEMBLE_XID" val="5fb5d4bc30a0f79ad1c9a9cc"/>
  <p:tag name="KSO_WM_TEMPLATE_ASSEMBLE_GROUPID" val="5fb5d4bc30a0f79ad1c9a9cc"/>
  <p:tag name="KSO_WM_UNIT_PICTURE_CLIP_FLAG" val="0"/>
</p:tagLst>
</file>

<file path=ppt/tags/tag14.xml><?xml version="1.0" encoding="utf-8"?>
<p:tagLst xmlns:p="http://schemas.openxmlformats.org/presentationml/2006/main">
  <p:tag name="KSO_WM_BEAUTIFY_FLAG" val="#wm#"/>
  <p:tag name="KSO_WM_TEMPLATE_CATEGORY" val="diagram"/>
  <p:tag name="KSO_WM_TEMPLATE_INDEX" val="20216060"/>
  <p:tag name="KSO_WM_SLIDE_ID" val="diagram2021606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540"/>
  <p:tag name="KSO_WM_SLIDE_POSITION" val="0*0"/>
  <p:tag name="KSO_WM_TAG_VERSION" val="1.0"/>
  <p:tag name="KSO_WM_SLIDE_LAYOUT" val="a_d_f"/>
  <p:tag name="KSO_WM_SLIDE_LAYOUT_CNT" val="1_3_1"/>
  <p:tag name="KSO_WM_SLIDE_LAYOUT_INFO" val="{&quot;direction&quot;:1,&quot;id&quot;:&quot;2020-11-19T10:13:16&quot;,&quot;maxSize&quot;:{&quot;size1&quot;:33.799663829803464},&quot;minSize&quot;:{&quot;size1&quot;:33.799663829803464},&quot;normalSize&quot;:{&quot;size1&quot;:33.799663829803464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0-11-19T10:13:16&quot;,&quot;maxSize&quot;:{&quot;size1&quot;:70},&quot;minSize&quot;:{&quot;size1&quot;:30.100000000000001},&quot;normalSize&quot;:{&quot;size1&quot;:40.766666666666666},&quot;subLayout&quot;:[{&quot;id&quot;:&quot;2020-11-19T10:13:16&quot;,&quot;margin&quot;:{&quot;bottom&quot;:0.026000002399086952,&quot;left&quot;:1.6929999589920044,&quot;right&quot;:1.7200000286102295,&quot;top&quot;:1.6929999589920044},&quot;type&quot;:0},{&quot;id&quot;:&quot;2020-11-19T10:13:16&quot;,&quot;margin&quot;:{&quot;bottom&quot;:1.4290000200271606,&quot;left&quot;:1.6929999589920044,&quot;right&quot;:1.7200000286102295,&quot;top&quot;:0.81999999284744263},&quot;type&quot;:0}],&quot;type&quot;:0},{&quot;direction&quot;:1,&quot;id&quot;:&quot;2020-11-19T10:13:16&quot;,&quot;maxSize&quot;:{&quot;size1&quot;:62.299492192614139},&quot;minSize&quot;:{&quot;size1&quot;:50.999492192614142},&quot;normalSize&quot;:{&quot;size1&quot;:53.803193098958545},&quot;subLayout&quot;:[{&quot;id&quot;:&quot;2020-11-19T10:13:16&quot;,&quot;margin&quot;:{&quot;bottom&quot;:1.6929999589920044,&quot;left&quot;:1.6670000553131104,&quot;right&quot;:0.81999999284744263,&quot;top&quot;:1.6929999589920044},&quot;type&quot;:0},{&quot;id&quot;:&quot;2020-11-19T10:13:16&quot;,&quot;maxSize&quot;:{&quot;size1&quot;:54.399999999999999},&quot;minSize&quot;:{&quot;size1&quot;:41.100000000000001},&quot;normalSize&quot;:{&quot;size1&quot;:46.799999999999997},&quot;subLayout&quot;:[{&quot;id&quot;:&quot;2020-11-19T10:13:16&quot;,&quot;margin&quot;:{&quot;bottom&quot;:0.026000002399086952,&quot;left&quot;:0.026000002399086952,&quot;right&quot;:1.6929999589920044,&quot;top&quot;:1.6929999589920044},&quot;type&quot;:0},{&quot;id&quot;:&quot;2020-11-19T10:13:16&quot;,&quot;margin&quot;:{&quot;bottom&quot;:1.6929999589920044,&quot;left&quot;:0.026000002399086952,&quot;right&quot;:1.6929999589920044,&quot;top&quot;:0.81999999284744263},&quot;type&quot;:0}],&quot;type&quot;:0}],&quot;type&quot;:0}],&quot;type&quot;:0}"/>
  <p:tag name="KSO_WM_SLIDE_BACKGROUND" val="[&quot;leftRight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caf38998712faa657a5a9"/>
  <p:tag name="KSO_WM_CHIP_FILLPROP" val="[[{&quot;text_align&quot;:&quot;lt&quot;,&quot;text_direction&quot;:&quot;horizontal&quot;,&quot;support_big_font&quot;:false,&quot;picture_toward&quot;:0,&quot;picture_dockside&quot;:[],&quot;fill_id&quot;:&quot;5dd85faa62c74070b8daa1a85a426ea6&quot;,&quot;fill_align&quot;:&quot;lt&quot;,&quot;chip_types&quot;:[&quot;header&quot;]},{&quot;text_align&quot;:&quot;lt&quot;,&quot;text_direction&quot;:&quot;horizontal&quot;,&quot;support_big_font&quot;:false,&quot;picture_toward&quot;:0,&quot;picture_dockside&quot;:[],&quot;fill_id&quot;:&quot;fd97c14727bb45f5954d7ef4b58a31f9&quot;,&quot;fill_align&quot;:&quot;lt&quot;,&quot;chip_types&quot;:[&quot;text&quot;]},{&quot;text_align&quot;:&quot;lm&quot;,&quot;text_direction&quot;:&quot;horizontal&quot;,&quot;support_big_font&quot;:false,&quot;picture_toward&quot;:0,&quot;picture_dockside&quot;:[],&quot;fill_id&quot;:&quot;e9d6bc5b0ef24aa2a0e9106035aa0513&quot;,&quot;fill_align&quot;:&quot;lm&quot;,&quot;chip_types&quot;:[&quot;picture&quot;]},{&quot;text_align&quot;:&quot;lt&quot;,&quot;text_direction&quot;:&quot;horizontal&quot;,&quot;support_big_font&quot;:false,&quot;picture_toward&quot;:0,&quot;picture_dockside&quot;:[],&quot;fill_id&quot;:&quot;dc2f619a743b4d329540cf0327fa14f1&quot;,&quot;fill_align&quot;:&quot;lt&quot;,&quot;chip_types&quot;:[&quot;text&quot;,&quot;picture&quot;]},{&quot;text_align&quot;:&quot;lt&quot;,&quot;text_direction&quot;:&quot;horizontal&quot;,&quot;support_big_font&quot;:false,&quot;picture_toward&quot;:0,&quot;picture_dockside&quot;:[],&quot;fill_id&quot;:&quot;19b09e1b96884c75b0c62e417011663f&quot;,&quot;fill_align&quot;:&quot;lt&quot;,&quot;chip_types&quot;:[&quot;text&quot;,&quot;picture&quot;]}]]"/>
  <p:tag name="KSO_WM_CHIP_DECFILLPROP" val="[]"/>
  <p:tag name="FIXED_XID_TMP" val="5fab54f0341d2fac3cfce989"/>
  <p:tag name="KSO_WM_CHIP_GROUPID" val="5fab54f0341d2fac3cfce989"/>
  <p:tag name="KSO_WM_SLIDE_BK_DARK_LIGHT" val="2"/>
  <p:tag name="KSO_WM_SLIDE_BACKGROUND_TYPE" val="leftRight"/>
  <p:tag name="KSO_WM_SLIDE_SUPPORT_FEATURE_TYPE" val="0"/>
  <p:tag name="KSO_WM_TEMPLATE_ASSEMBLE_XID" val="5fb5d4bc30a0f79ad1c9a9cc"/>
  <p:tag name="KSO_WM_TEMPLATE_ASSEMBLE_GROUPID" val="5fb5d4bc30a0f79ad1c9a9cc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060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6060"/>
  <p:tag name="KSO_WM_UNIT_VALUE" val="450"/>
  <p:tag name="KSO_WM_TEMPLATE_ASSEMBLE_XID" val="5fb5d4bc30a0f79ad1c9a9cc"/>
  <p:tag name="KSO_WM_TEMPLATE_ASSEMBLE_GROUPID" val="5fb5d4bc30a0f79ad1c9a9cc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6060_1*i*2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2a120d7b03744e48af79dbb8de2745b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fab54f0341d2fac3cfce989"/>
  <p:tag name="KSO_WM_CHIP_XID" val="5facaf38998712faa657a5a9"/>
  <p:tag name="KSO_WM_UNIT_LINE_FORE_SCHEMECOLOR_INDEX_BRIGHTNESS" val="0"/>
  <p:tag name="KSO_WM_UNIT_LINE_FORE_SCHEMECOLOR_INDEX" val="5"/>
  <p:tag name="KSO_WM_UNIT_LINE_FILL_TYPE" val="2"/>
  <p:tag name="KSO_WM_TEMPLATE_ASSEMBLE_XID" val="5fb5d4bc30a0f79ad1c9a9cc"/>
  <p:tag name="KSO_WM_TEMPLATE_ASSEMBLE_GROUPID" val="5fb5d4bc30a0f79ad1c9a9cc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060_1*a*1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12"/>
  <p:tag name="KSO_WM_UNIT_TYPE" val="a"/>
  <p:tag name="KSO_WM_UNIT_INDEX" val="1"/>
  <p:tag name="KSO_WM_UNIT_PRESET_TEXT" val="单击添加大标题"/>
  <p:tag name="KSO_WM_CHIP_GROUPID" val="5fb3a290bfe68cd3a08997ef"/>
  <p:tag name="KSO_WM_CHIP_XID" val="5fb3a290bfe68cd3a08997f0"/>
  <p:tag name="KSO_WM_UNIT_DEC_AREA_ID" val="a2ab2303b3864d9c93cd59917f2145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adaptive&quot;,&quot;sacle_strategy&quot;:&quot;smart&quot;}"/>
  <p:tag name="KSO_WM_ASSEMBLE_CHIP_INDEX" val="e9610dcbaa604073a88428169e56efc2"/>
  <p:tag name="KSO_WM_UNIT_TEXT_FILL_FORE_SCHEMECOLOR_INDEX_BRIGHTNESS" val="0.15"/>
  <p:tag name="KSO_WM_UNIT_TEXT_FILL_FORE_SCHEMECOLOR_INDEX" val="13"/>
  <p:tag name="KSO_WM_UNIT_TEXT_FILL_TYPE" val="1"/>
  <p:tag name="KSO_WM_TEMPLATE_ASSEMBLE_XID" val="5fb5d4bc30a0f79ad1c9a9cc"/>
  <p:tag name="KSO_WM_TEMPLATE_ASSEMBLE_GROUPID" val="5fb5d4bc30a0f79ad1c9a9cc"/>
</p:tagLst>
</file>

<file path=ppt/tags/tag18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6060_1*f*1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4"/>
  <p:tag name="KSO_WM_UNIT_SHOW_EDIT_AREA_INDICATION" val="1"/>
  <p:tag name="KSO_WM_CHIP_GROUPID" val="5e6b05596848fb12bee65ac8"/>
  <p:tag name="KSO_WM_CHIP_XID" val="5e6b05596848fb12bee65aca"/>
  <p:tag name="KSO_WM_UNIT_DEC_AREA_ID" val="c69357f3d398400c971c6cedc4cbdee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494dcf7b11b94412b7e2c6de2e278a5b"/>
  <p:tag name="KSO_WM_UNIT_TEXT_FILL_FORE_SCHEMECOLOR_INDEX_BRIGHTNESS" val="0.25"/>
  <p:tag name="KSO_WM_UNIT_TEXT_FILL_FORE_SCHEMECOLOR_INDEX" val="13"/>
  <p:tag name="KSO_WM_UNIT_TEXT_FILL_TYPE" val="1"/>
  <p:tag name="KSO_WM_TEMPLATE_ASSEMBLE_XID" val="5fb5d4bc30a0f79ad1c9a9cc"/>
  <p:tag name="KSO_WM_TEMPLATE_ASSEMBLE_GROUPID" val="5fb5d4bc30a0f79ad1c9a9cc"/>
</p:tagLst>
</file>

<file path=ppt/tags/tag19.xml><?xml version="1.0" encoding="utf-8"?>
<p:tagLst xmlns:p="http://schemas.openxmlformats.org/presentationml/2006/main">
  <p:tag name="KSO_WM_BEAUTIFY_FLAG" val="#wm#"/>
  <p:tag name="KSO_WM_TEMPLATE_CATEGORY" val="diagram"/>
  <p:tag name="KSO_WM_TEMPLATE_INDEX" val="20216060"/>
  <p:tag name="KSO_WM_SLIDE_ID" val="diagram2021606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540"/>
  <p:tag name="KSO_WM_SLIDE_POSITION" val="0*0"/>
  <p:tag name="KSO_WM_TAG_VERSION" val="1.0"/>
  <p:tag name="KSO_WM_SLIDE_LAYOUT" val="a_d_f"/>
  <p:tag name="KSO_WM_SLIDE_LAYOUT_CNT" val="1_3_1"/>
  <p:tag name="KSO_WM_SLIDE_LAYOUT_INFO" val="{&quot;direction&quot;:1,&quot;id&quot;:&quot;2020-11-19T10:13:16&quot;,&quot;maxSize&quot;:{&quot;size1&quot;:33.799663829803464},&quot;minSize&quot;:{&quot;size1&quot;:33.799663829803464},&quot;normalSize&quot;:{&quot;size1&quot;:33.799663829803464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0-11-19T10:13:16&quot;,&quot;maxSize&quot;:{&quot;size1&quot;:70},&quot;minSize&quot;:{&quot;size1&quot;:30.100000000000001},&quot;normalSize&quot;:{&quot;size1&quot;:40.766666666666666},&quot;subLayout&quot;:[{&quot;id&quot;:&quot;2020-11-19T10:13:16&quot;,&quot;margin&quot;:{&quot;bottom&quot;:0.026000002399086952,&quot;left&quot;:1.6929999589920044,&quot;right&quot;:1.7200000286102295,&quot;top&quot;:1.6929999589920044},&quot;type&quot;:0},{&quot;id&quot;:&quot;2020-11-19T10:13:16&quot;,&quot;margin&quot;:{&quot;bottom&quot;:1.4290000200271606,&quot;left&quot;:1.6929999589920044,&quot;right&quot;:1.7200000286102295,&quot;top&quot;:0.81999999284744263},&quot;type&quot;:0}],&quot;type&quot;:0},{&quot;direction&quot;:1,&quot;id&quot;:&quot;2020-11-19T10:13:16&quot;,&quot;maxSize&quot;:{&quot;size1&quot;:62.299492192614139},&quot;minSize&quot;:{&quot;size1&quot;:50.999492192614142},&quot;normalSize&quot;:{&quot;size1&quot;:53.803193098958545},&quot;subLayout&quot;:[{&quot;id&quot;:&quot;2020-11-19T10:13:16&quot;,&quot;margin&quot;:{&quot;bottom&quot;:1.6929999589920044,&quot;left&quot;:1.6670000553131104,&quot;right&quot;:0.81999999284744263,&quot;top&quot;:1.6929999589920044},&quot;type&quot;:0},{&quot;id&quot;:&quot;2020-11-19T10:13:16&quot;,&quot;maxSize&quot;:{&quot;size1&quot;:54.399999999999999},&quot;minSize&quot;:{&quot;size1&quot;:41.100000000000001},&quot;normalSize&quot;:{&quot;size1&quot;:46.799999999999997},&quot;subLayout&quot;:[{&quot;id&quot;:&quot;2020-11-19T10:13:16&quot;,&quot;margin&quot;:{&quot;bottom&quot;:0.026000002399086952,&quot;left&quot;:0.026000002399086952,&quot;right&quot;:1.6929999589920044,&quot;top&quot;:1.6929999589920044},&quot;type&quot;:0},{&quot;id&quot;:&quot;2020-11-19T10:13:16&quot;,&quot;margin&quot;:{&quot;bottom&quot;:1.6929999589920044,&quot;left&quot;:0.026000002399086952,&quot;right&quot;:1.6929999589920044,&quot;top&quot;:0.81999999284744263},&quot;type&quot;:0}],&quot;type&quot;:0}],&quot;type&quot;:0}],&quot;type&quot;:0}"/>
  <p:tag name="KSO_WM_SLIDE_BACKGROUND" val="[&quot;leftRight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caf38998712faa657a5a9"/>
  <p:tag name="KSO_WM_CHIP_FILLPROP" val="[[{&quot;text_align&quot;:&quot;lt&quot;,&quot;text_direction&quot;:&quot;horizontal&quot;,&quot;support_big_font&quot;:false,&quot;picture_toward&quot;:0,&quot;picture_dockside&quot;:[],&quot;fill_id&quot;:&quot;5dd85faa62c74070b8daa1a85a426ea6&quot;,&quot;fill_align&quot;:&quot;lt&quot;,&quot;chip_types&quot;:[&quot;header&quot;]},{&quot;text_align&quot;:&quot;lt&quot;,&quot;text_direction&quot;:&quot;horizontal&quot;,&quot;support_big_font&quot;:false,&quot;picture_toward&quot;:0,&quot;picture_dockside&quot;:[],&quot;fill_id&quot;:&quot;fd97c14727bb45f5954d7ef4b58a31f9&quot;,&quot;fill_align&quot;:&quot;lt&quot;,&quot;chip_types&quot;:[&quot;text&quot;]},{&quot;text_align&quot;:&quot;lm&quot;,&quot;text_direction&quot;:&quot;horizontal&quot;,&quot;support_big_font&quot;:false,&quot;picture_toward&quot;:0,&quot;picture_dockside&quot;:[],&quot;fill_id&quot;:&quot;e9d6bc5b0ef24aa2a0e9106035aa0513&quot;,&quot;fill_align&quot;:&quot;lm&quot;,&quot;chip_types&quot;:[&quot;picture&quot;]},{&quot;text_align&quot;:&quot;lt&quot;,&quot;text_direction&quot;:&quot;horizontal&quot;,&quot;support_big_font&quot;:false,&quot;picture_toward&quot;:0,&quot;picture_dockside&quot;:[],&quot;fill_id&quot;:&quot;dc2f619a743b4d329540cf0327fa14f1&quot;,&quot;fill_align&quot;:&quot;lt&quot;,&quot;chip_types&quot;:[&quot;text&quot;,&quot;picture&quot;]},{&quot;text_align&quot;:&quot;lt&quot;,&quot;text_direction&quot;:&quot;horizontal&quot;,&quot;support_big_font&quot;:false,&quot;picture_toward&quot;:0,&quot;picture_dockside&quot;:[],&quot;fill_id&quot;:&quot;19b09e1b96884c75b0c62e417011663f&quot;,&quot;fill_align&quot;:&quot;lt&quot;,&quot;chip_types&quot;:[&quot;text&quot;,&quot;picture&quot;]}]]"/>
  <p:tag name="KSO_WM_CHIP_DECFILLPROP" val="[]"/>
  <p:tag name="FIXED_XID_TMP" val="5fab54f0341d2fac3cfce989"/>
  <p:tag name="KSO_WM_CHIP_GROUPID" val="5fab54f0341d2fac3cfce989"/>
  <p:tag name="KSO_WM_SLIDE_BK_DARK_LIGHT" val="2"/>
  <p:tag name="KSO_WM_SLIDE_BACKGROUND_TYPE" val="leftRight"/>
  <p:tag name="KSO_WM_SLIDE_SUPPORT_FEATURE_TYPE" val="0"/>
  <p:tag name="KSO_WM_TEMPLATE_ASSEMBLE_XID" val="5fb5d4bc30a0f79ad1c9a9cc"/>
  <p:tag name="KSO_WM_TEMPLATE_ASSEMBLE_GROUPID" val="5fb5d4bc30a0f79ad1c9a9cc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4021_1*i*4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060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6060"/>
  <p:tag name="KSO_WM_UNIT_VALUE" val="450"/>
  <p:tag name="KSO_WM_TEMPLATE_ASSEMBLE_XID" val="5fb5d4bc30a0f79ad1c9a9cc"/>
  <p:tag name="KSO_WM_TEMPLATE_ASSEMBLE_GROUPID" val="5fb5d4bc30a0f79ad1c9a9cc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6060_1*i*2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BLOCK" val="0"/>
  <p:tag name="KSO_WM_UNIT_SM_LIMIT_TYPE" val="2"/>
  <p:tag name="KSO_WM_UNIT_DEC_AREA_ID" val="42a120d7b03744e48af79dbb8de2745b"/>
  <p:tag name="KSO_WM_UNIT_DECORATE_INFO" val="{&quot;ReferentInfo&quot;:{&quot;Id&quot;:&quot;slide&quot;,&quot;X&quot;:{&quot;Pos&quot;:0},&quot;Y&quot;:{&quot;Pos&quot;:2}},&quot;DecorateInfoX&quot;:{&quot;Pos&quot;:0,&quot;IsAbs&quot;:false},&quot;DecorateInfoY&quot;:{&quot;Pos&quot;:2,&quot;IsAbs&quot;:false},&quot;DecorateInfoW&quot;:{&quot;IsAbs&quot;:false},&quot;DecorateInfoH&quot;:{&quot;IsAbs&quot;:false},&quot;whChangeMode&quot;:1}"/>
  <p:tag name="KSO_WM_CHIP_GROUPID" val="5fab54f0341d2fac3cfce989"/>
  <p:tag name="KSO_WM_CHIP_XID" val="5facaf38998712faa657a5a9"/>
  <p:tag name="KSO_WM_UNIT_LINE_FORE_SCHEMECOLOR_INDEX_BRIGHTNESS" val="0"/>
  <p:tag name="KSO_WM_UNIT_LINE_FORE_SCHEMECOLOR_INDEX" val="5"/>
  <p:tag name="KSO_WM_UNIT_LINE_FILL_TYPE" val="2"/>
  <p:tag name="KSO_WM_TEMPLATE_ASSEMBLE_XID" val="5fb5d4bc30a0f79ad1c9a9cc"/>
  <p:tag name="KSO_WM_TEMPLATE_ASSEMBLE_GROUPID" val="5fb5d4bc30a0f79ad1c9a9cc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060_1*a*1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NOCLEAR" val="0"/>
  <p:tag name="KSO_WM_UNIT_VALUE" val="12"/>
  <p:tag name="KSO_WM_UNIT_TYPE" val="a"/>
  <p:tag name="KSO_WM_UNIT_INDEX" val="1"/>
  <p:tag name="KSO_WM_UNIT_PRESET_TEXT" val="单击添加大标题"/>
  <p:tag name="KSO_WM_CHIP_GROUPID" val="5fb3a290bfe68cd3a08997ef"/>
  <p:tag name="KSO_WM_CHIP_XID" val="5fb3a290bfe68cd3a08997f0"/>
  <p:tag name="KSO_WM_UNIT_DEC_AREA_ID" val="a2ab2303b3864d9c93cd59917f2145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adaptive&quot;,&quot;sacle_strategy&quot;:&quot;smart&quot;}"/>
  <p:tag name="KSO_WM_ASSEMBLE_CHIP_INDEX" val="e9610dcbaa604073a88428169e56efc2"/>
  <p:tag name="KSO_WM_UNIT_TEXT_FILL_FORE_SCHEMECOLOR_INDEX_BRIGHTNESS" val="0.15"/>
  <p:tag name="KSO_WM_UNIT_TEXT_FILL_FORE_SCHEMECOLOR_INDEX" val="13"/>
  <p:tag name="KSO_WM_UNIT_TEXT_FILL_TYPE" val="1"/>
  <p:tag name="KSO_WM_TEMPLATE_ASSEMBLE_XID" val="5fb5d4bc30a0f79ad1c9a9cc"/>
  <p:tag name="KSO_WM_TEMPLATE_ASSEMBLE_GROUPID" val="5fb5d4bc30a0f79ad1c9a9cc"/>
</p:tagLst>
</file>

<file path=ppt/tags/tag23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6060_1*f*1"/>
  <p:tag name="KSO_WM_TEMPLATE_CATEGORY" val="diagram"/>
  <p:tag name="KSO_WM_TEMPLATE_INDEX" val="2021606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4"/>
  <p:tag name="KSO_WM_UNIT_SHOW_EDIT_AREA_INDICATION" val="1"/>
  <p:tag name="KSO_WM_CHIP_GROUPID" val="5e6b05596848fb12bee65ac8"/>
  <p:tag name="KSO_WM_CHIP_XID" val="5e6b05596848fb12bee65aca"/>
  <p:tag name="KSO_WM_UNIT_DEC_AREA_ID" val="c69357f3d398400c971c6cedc4cbdee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494dcf7b11b94412b7e2c6de2e278a5b"/>
  <p:tag name="KSO_WM_UNIT_TEXT_FILL_FORE_SCHEMECOLOR_INDEX_BRIGHTNESS" val="0.25"/>
  <p:tag name="KSO_WM_UNIT_TEXT_FILL_FORE_SCHEMECOLOR_INDEX" val="13"/>
  <p:tag name="KSO_WM_UNIT_TEXT_FILL_TYPE" val="1"/>
  <p:tag name="KSO_WM_TEMPLATE_ASSEMBLE_XID" val="5fb5d4bc30a0f79ad1c9a9cc"/>
  <p:tag name="KSO_WM_TEMPLATE_ASSEMBLE_GROUPID" val="5fb5d4bc30a0f79ad1c9a9cc"/>
</p:tagLst>
</file>

<file path=ppt/tags/tag24.xml><?xml version="1.0" encoding="utf-8"?>
<p:tagLst xmlns:p="http://schemas.openxmlformats.org/presentationml/2006/main">
  <p:tag name="KSO_WM_BEAUTIFY_FLAG" val="#wm#"/>
  <p:tag name="KSO_WM_TEMPLATE_CATEGORY" val="diagram"/>
  <p:tag name="KSO_WM_TEMPLATE_INDEX" val="20216060"/>
  <p:tag name="KSO_WM_SLIDE_ID" val="diagram2021606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12*540"/>
  <p:tag name="KSO_WM_SLIDE_POSITION" val="0*0"/>
  <p:tag name="KSO_WM_TAG_VERSION" val="1.0"/>
  <p:tag name="KSO_WM_SLIDE_LAYOUT" val="a_d_f"/>
  <p:tag name="KSO_WM_SLIDE_LAYOUT_CNT" val="1_3_1"/>
  <p:tag name="KSO_WM_SLIDE_LAYOUT_INFO" val="{&quot;direction&quot;:1,&quot;id&quot;:&quot;2020-11-19T10:13:16&quot;,&quot;maxSize&quot;:{&quot;size1&quot;:33.799663829803464},&quot;minSize&quot;:{&quot;size1&quot;:33.799663829803464},&quot;normalSize&quot;:{&quot;size1&quot;:33.799663829803464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0-11-19T10:13:16&quot;,&quot;maxSize&quot;:{&quot;size1&quot;:70},&quot;minSize&quot;:{&quot;size1&quot;:30.100000000000001},&quot;normalSize&quot;:{&quot;size1&quot;:40.766666666666666},&quot;subLayout&quot;:[{&quot;id&quot;:&quot;2020-11-19T10:13:16&quot;,&quot;margin&quot;:{&quot;bottom&quot;:0.026000002399086952,&quot;left&quot;:1.6929999589920044,&quot;right&quot;:1.7200000286102295,&quot;top&quot;:1.6929999589920044},&quot;type&quot;:0},{&quot;id&quot;:&quot;2020-11-19T10:13:16&quot;,&quot;margin&quot;:{&quot;bottom&quot;:1.4290000200271606,&quot;left&quot;:1.6929999589920044,&quot;right&quot;:1.7200000286102295,&quot;top&quot;:0.81999999284744263},&quot;type&quot;:0}],&quot;type&quot;:0},{&quot;direction&quot;:1,&quot;id&quot;:&quot;2020-11-19T10:13:16&quot;,&quot;maxSize&quot;:{&quot;size1&quot;:62.299492192614139},&quot;minSize&quot;:{&quot;size1&quot;:50.999492192614142},&quot;normalSize&quot;:{&quot;size1&quot;:53.803193098958545},&quot;subLayout&quot;:[{&quot;id&quot;:&quot;2020-11-19T10:13:16&quot;,&quot;margin&quot;:{&quot;bottom&quot;:1.6929999589920044,&quot;left&quot;:1.6670000553131104,&quot;right&quot;:0.81999999284744263,&quot;top&quot;:1.6929999589920044},&quot;type&quot;:0},{&quot;id&quot;:&quot;2020-11-19T10:13:16&quot;,&quot;maxSize&quot;:{&quot;size1&quot;:54.399999999999999},&quot;minSize&quot;:{&quot;size1&quot;:41.100000000000001},&quot;normalSize&quot;:{&quot;size1&quot;:46.799999999999997},&quot;subLayout&quot;:[{&quot;id&quot;:&quot;2020-11-19T10:13:16&quot;,&quot;margin&quot;:{&quot;bottom&quot;:0.026000002399086952,&quot;left&quot;:0.026000002399086952,&quot;right&quot;:1.6929999589920044,&quot;top&quot;:1.6929999589920044},&quot;type&quot;:0},{&quot;id&quot;:&quot;2020-11-19T10:13:16&quot;,&quot;margin&quot;:{&quot;bottom&quot;:1.6929999589920044,&quot;left&quot;:0.026000002399086952,&quot;right&quot;:1.6929999589920044,&quot;top&quot;:0.81999999284744263},&quot;type&quot;:0}],&quot;type&quot;:0}],&quot;type&quot;:0}],&quot;type&quot;:0}"/>
  <p:tag name="KSO_WM_SLIDE_BACKGROUND" val="[&quot;leftRight&quot;]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acaf38998712faa657a5a9"/>
  <p:tag name="KSO_WM_CHIP_FILLPROP" val="[[{&quot;text_align&quot;:&quot;lt&quot;,&quot;text_direction&quot;:&quot;horizontal&quot;,&quot;support_big_font&quot;:false,&quot;picture_toward&quot;:0,&quot;picture_dockside&quot;:[],&quot;fill_id&quot;:&quot;5dd85faa62c74070b8daa1a85a426ea6&quot;,&quot;fill_align&quot;:&quot;lt&quot;,&quot;chip_types&quot;:[&quot;header&quot;]},{&quot;text_align&quot;:&quot;lt&quot;,&quot;text_direction&quot;:&quot;horizontal&quot;,&quot;support_big_font&quot;:false,&quot;picture_toward&quot;:0,&quot;picture_dockside&quot;:[],&quot;fill_id&quot;:&quot;fd97c14727bb45f5954d7ef4b58a31f9&quot;,&quot;fill_align&quot;:&quot;lt&quot;,&quot;chip_types&quot;:[&quot;text&quot;]},{&quot;text_align&quot;:&quot;lm&quot;,&quot;text_direction&quot;:&quot;horizontal&quot;,&quot;support_big_font&quot;:false,&quot;picture_toward&quot;:0,&quot;picture_dockside&quot;:[],&quot;fill_id&quot;:&quot;e9d6bc5b0ef24aa2a0e9106035aa0513&quot;,&quot;fill_align&quot;:&quot;lm&quot;,&quot;chip_types&quot;:[&quot;picture&quot;]},{&quot;text_align&quot;:&quot;lt&quot;,&quot;text_direction&quot;:&quot;horizontal&quot;,&quot;support_big_font&quot;:false,&quot;picture_toward&quot;:0,&quot;picture_dockside&quot;:[],&quot;fill_id&quot;:&quot;dc2f619a743b4d329540cf0327fa14f1&quot;,&quot;fill_align&quot;:&quot;lt&quot;,&quot;chip_types&quot;:[&quot;text&quot;,&quot;picture&quot;]},{&quot;text_align&quot;:&quot;lt&quot;,&quot;text_direction&quot;:&quot;horizontal&quot;,&quot;support_big_font&quot;:false,&quot;picture_toward&quot;:0,&quot;picture_dockside&quot;:[],&quot;fill_id&quot;:&quot;19b09e1b96884c75b0c62e417011663f&quot;,&quot;fill_align&quot;:&quot;lt&quot;,&quot;chip_types&quot;:[&quot;text&quot;,&quot;picture&quot;]}]]"/>
  <p:tag name="KSO_WM_CHIP_DECFILLPROP" val="[]"/>
  <p:tag name="FIXED_XID_TMP" val="5fab54f0341d2fac3cfce989"/>
  <p:tag name="KSO_WM_CHIP_GROUPID" val="5fab54f0341d2fac3cfce989"/>
  <p:tag name="KSO_WM_SLIDE_BK_DARK_LIGHT" val="2"/>
  <p:tag name="KSO_WM_SLIDE_BACKGROUND_TYPE" val="leftRight"/>
  <p:tag name="KSO_WM_SLIDE_SUPPORT_FEATURE_TYPE" val="0"/>
  <p:tag name="KSO_WM_TEMPLATE_ASSEMBLE_XID" val="5fb5d4bc30a0f79ad1c9a9cc"/>
  <p:tag name="KSO_WM_TEMPLATE_ASSEMBLE_GROUPID" val="5fb5d4bc30a0f79ad1c9a9cc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4021_1*i*1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LINE_FORE_SCHEMECOLOR_INDEX_BRIGHTNESS" val="0.6"/>
  <p:tag name="KSO_WM_UNIT_LINE_FORE_SCHEMECOLOR_INDEX" val="5"/>
  <p:tag name="KSO_WM_UNIT_LINE_FILL_TYPE" val="2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4021_1*i*2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LINE_FORE_SCHEMECOLOR_INDEX_BRIGHTNESS" val="0.6"/>
  <p:tag name="KSO_WM_UNIT_LINE_FORE_SCHEMECOLOR_INDEX" val="5"/>
  <p:tag name="KSO_WM_UNIT_LINE_FILL_TYPE" val="2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4021_1*i*3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LINE_FORE_SCHEMECOLOR_INDEX_BRIGHTNESS" val="0.6"/>
  <p:tag name="KSO_WM_UNIT_LINE_FORE_SCHEMECOLOR_INDEX" val="5"/>
  <p:tag name="KSO_WM_UNIT_LINE_FILL_TYPE" val="2"/>
</p:tagLst>
</file>

<file path=ppt/tags/tag6.xml><?xml version="1.0" encoding="utf-8"?>
<p:tagLst xmlns:p="http://schemas.openxmlformats.org/presentationml/2006/main">
  <p:tag name="KSO_WM_UNIT_ISCONTENTS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4021_1*a*1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PRESET_TEXT" val="单击添加大标题"/>
  <p:tag name="KSO_WM_UNIT_ISNUMDGMTITLE" val="0"/>
</p:tagLst>
</file>

<file path=ppt/tags/tag7.xml><?xml version="1.0" encoding="utf-8"?>
<p:tagLst xmlns:p="http://schemas.openxmlformats.org/presentationml/2006/main">
  <p:tag name="KSO_WM_UNIT_NOCLEAR" val="0"/>
  <p:tag name="KSO_WM_UNIT_VALUE" val="1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4021_1*f*1"/>
  <p:tag name="KSO_WM_TEMPLATE_CATEGORY" val="diagram"/>
  <p:tag name="KSO_WM_TEMPLATE_INDEX" val="20204021"/>
  <p:tag name="KSO_WM_UNIT_LAYERLEVEL" val="1"/>
  <p:tag name="KSO_WM_TAG_VERSION" val="1.0"/>
  <p:tag name="KSO_WM_BEAUTIFY_FLAG" val="#wm#"/>
  <p:tag name="KSO_WM_UNIT_PRESET_TEXT" val="单击此处添加文本具体内容，简明扼要的阐述您的观点。根据需要可酌情增减文字，以便观者准确的理解您传达的思想。"/>
  <p:tag name="KSO_WM_UNIT_SUBTYPE" val="a"/>
  <p:tag name="KSO_WM_UNIT_TEXT_FILL_FORE_SCHEMECOLOR_INDEX_BRIGHTNESS" val="0"/>
  <p:tag name="KSO_WM_UNIT_TEXT_FILL_FORE_SCHEMECOLOR_INDEX" val="14"/>
  <p:tag name="KSO_WM_UNIT_TEXT_FILL_TYPE" val="1"/>
</p:tagLst>
</file>

<file path=ppt/tags/tag8.xml><?xml version="1.0" encoding="utf-8"?>
<p:tagLst xmlns:p="http://schemas.openxmlformats.org/presentationml/2006/main">
  <p:tag name="KSO_WM_SLIDE_ID" val="diagram20204021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26"/>
  <p:tag name="KSO_WM_SLIDE_POSITION" val="0*-2"/>
  <p:tag name="KSO_WM_TAG_VERSION" val="1.0"/>
  <p:tag name="KSO_WM_BEAUTIFY_FLAG" val="#wm#"/>
  <p:tag name="KSO_WM_TEMPLATE_CATEGORY" val="diagram"/>
  <p:tag name="KSO_WM_TEMPLATE_INDEX" val="20204021"/>
  <p:tag name="KSO_WM_SLIDE_LAYOUT" val="a_f"/>
  <p:tag name="KSO_WM_SLIDE_LAYOUT_CNT" val="1_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060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6060"/>
  <p:tag name="KSO_WM_UNIT_VALUE" val="450"/>
  <p:tag name="KSO_WM_TEMPLATE_ASSEMBLE_XID" val="5fb5d4bc30a0f79ad1c9a9cc"/>
  <p:tag name="KSO_WM_TEMPLATE_ASSEMBLE_GROUPID" val="5fb5d4bc30a0f79ad1c9a9cc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WPS 演示</Application>
  <PresentationFormat>宽屏</PresentationFormat>
  <Paragraphs>20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Arial Unicode MS</vt:lpstr>
      <vt:lpstr>Calibri Light</vt:lpstr>
      <vt:lpstr>Calibri</vt:lpstr>
      <vt:lpstr>等线</vt:lpstr>
      <vt:lpstr>等线 Light</vt:lpstr>
      <vt:lpstr>黑体</vt:lpstr>
      <vt:lpstr>楷体</vt:lpstr>
      <vt:lpstr>仿宋</vt:lpstr>
      <vt:lpstr>Wingdings</vt:lpstr>
      <vt:lpstr>Segoe UI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feiyiguo</dc:creator>
  <cp:lastModifiedBy>酷哦</cp:lastModifiedBy>
  <cp:revision>2</cp:revision>
  <dcterms:created xsi:type="dcterms:W3CDTF">2020-11-25T08:18:00Z</dcterms:created>
  <dcterms:modified xsi:type="dcterms:W3CDTF">2020-11-30T03:33:21Z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2052-11.1.0.10116</vt:lpwstr>
  </property>
</Properties>
</file>