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55" d="100"/>
          <a:sy n="55" d="100"/>
        </p:scale>
        <p:origin x="75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9CBB81C-528E-4A55-BDD7-F2F7C63D32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BC601C8-925A-4171-9062-4D3465C16C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5512239-F808-4EDC-8C34-86DAB1DFB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14C4B-7672-4530-8B13-11473EAB1C02}" type="datetimeFigureOut">
              <a:rPr lang="zh-CN" altLang="en-US" smtClean="0"/>
              <a:t>2020/11/7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1E0B8B2-B5B6-4E35-91EF-8D61A6E38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CB3E85E-F90F-448F-A1D3-AE0D3B548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10227-5E76-4920-AFBF-6066CD14FB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0146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19D6BE3-731F-4C12-A54F-F548E156A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EAFB10D-9C77-472F-B32F-3CBE9E93EE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CC53043-18CB-4CCF-AFED-592A62969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14C4B-7672-4530-8B13-11473EAB1C02}" type="datetimeFigureOut">
              <a:rPr lang="zh-CN" altLang="en-US" smtClean="0"/>
              <a:t>2020/11/7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846107-ECE2-47A4-9E9C-D53483567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0ADA8C9-F415-4A77-A145-DA45627B8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10227-5E76-4920-AFBF-6066CD14FB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0065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3056A42-75A1-470F-B208-5A975CC232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4E0AEA0-CB95-4650-8DF4-D1121FEC0D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4F55CC7-C9B0-49E9-85DD-7DBED872D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14C4B-7672-4530-8B13-11473EAB1C02}" type="datetimeFigureOut">
              <a:rPr lang="zh-CN" altLang="en-US" smtClean="0"/>
              <a:t>2020/11/7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CB9D73C-4C91-46B6-A9C0-BC50AE10F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F9AFD1-DD3A-4440-B59A-99E16E09E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10227-5E76-4920-AFBF-6066CD14FB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4958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D94C64D-1240-45A5-B793-A1668320A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61F304E-3076-4C01-A34C-DB6D3B857A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47EE16A-C1EE-42D0-87CF-FC3522B9D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14C4B-7672-4530-8B13-11473EAB1C02}" type="datetimeFigureOut">
              <a:rPr lang="zh-CN" altLang="en-US" smtClean="0"/>
              <a:t>2020/11/7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64D9F48-117F-4B25-9444-072CD2C24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08633ED-BDD9-42A8-87EA-E7D850777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10227-5E76-4920-AFBF-6066CD14FB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8541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8399FF8-8346-4DBE-9D2C-8BE37A95E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2E34F97-E596-47C2-8C35-F02F6F1C87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5889653-EB3C-4525-B993-667FCC0BC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14C4B-7672-4530-8B13-11473EAB1C02}" type="datetimeFigureOut">
              <a:rPr lang="zh-CN" altLang="en-US" smtClean="0"/>
              <a:t>2020/11/7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0BCA92-7242-4B5A-8EEC-F8582E697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B32F714-E067-4319-B8B7-F4825E3BE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10227-5E76-4920-AFBF-6066CD14FB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3145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E33E4BF-D89D-4997-86A9-C768090AA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288637C-AA15-41BB-AD8E-2503E8D106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80F3158-1270-40E6-947F-181D4AD0C6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563CCE8-B4A6-40F4-B43F-4BF344D53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14C4B-7672-4530-8B13-11473EAB1C02}" type="datetimeFigureOut">
              <a:rPr lang="zh-CN" altLang="en-US" smtClean="0"/>
              <a:t>2020/11/7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4617F54-66F1-475C-B468-903D4A777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024F2BF-DE02-4C0C-B47C-CA8F790A5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10227-5E76-4920-AFBF-6066CD14FB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3073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FB86665-6378-4C41-8903-BD79336CC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38BC282-A565-4D3F-9964-4B259BC1CB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31F6513-199E-40FD-B197-9D2908FC14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37538027-F8DE-4438-9386-81C0E3E182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5482F7D-7536-4ADD-AE1D-1A7EED1AA5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C7D3861B-5437-494C-964C-EFF97ED06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14C4B-7672-4530-8B13-11473EAB1C02}" type="datetimeFigureOut">
              <a:rPr lang="zh-CN" altLang="en-US" smtClean="0"/>
              <a:t>2020/11/7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F9431958-378C-4E9C-8E44-2E31CE2D3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420AB66F-A7B4-4A16-959B-DBCBF1405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10227-5E76-4920-AFBF-6066CD14FB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5906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793698A-0922-41C0-A5D5-000B908CF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CBAA1EC-7C16-4EA4-BD96-1972A1A9F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14C4B-7672-4530-8B13-11473EAB1C02}" type="datetimeFigureOut">
              <a:rPr lang="zh-CN" altLang="en-US" smtClean="0"/>
              <a:t>2020/11/7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F88DB0F-ECE9-46F1-B750-BD33AA472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03CCF96-AC5A-4D57-820E-AC01DF837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10227-5E76-4920-AFBF-6066CD14FB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5210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F029677F-4382-4226-BB37-9C566DFE5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14C4B-7672-4530-8B13-11473EAB1C02}" type="datetimeFigureOut">
              <a:rPr lang="zh-CN" altLang="en-US" smtClean="0"/>
              <a:t>2020/11/7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82F9B9C6-C953-4DF0-A080-E383E7C5B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381B518-C1D3-4DAE-9DDD-57DB6158C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10227-5E76-4920-AFBF-6066CD14FB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6105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35585DB-6D65-44B0-84DA-2CF88523E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15FFEFB-94BB-49FD-83F0-F9BBEC6B03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C4CB436-F49E-4C6B-A899-6B2AF1C08B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ED6DEBB-7265-4428-B85C-97215C4376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14C4B-7672-4530-8B13-11473EAB1C02}" type="datetimeFigureOut">
              <a:rPr lang="zh-CN" altLang="en-US" smtClean="0"/>
              <a:t>2020/11/7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FC9AC3C-A76B-48CB-A98B-7B7D260C1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621EF95-EA13-4581-B5BE-13EA11014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10227-5E76-4920-AFBF-6066CD14FB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5654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09EAC9F-A4B4-4D07-879D-E9630447C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3E6420F-750D-42B0-9B18-2E2111B5FB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6AE3DF0-F978-45B1-86DD-7C00A9F113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63ADA0F-BA62-4933-9D62-E5DE34D2E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14C4B-7672-4530-8B13-11473EAB1C02}" type="datetimeFigureOut">
              <a:rPr lang="zh-CN" altLang="en-US" smtClean="0"/>
              <a:t>2020/11/7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5963A76-CEC4-4263-AA17-13BF29548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AD817E1-DAE5-479A-B7DC-1D5BA0465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10227-5E76-4920-AFBF-6066CD14FB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6735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06727E09-5D43-4AFD-ACC5-40502E3C0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77DCB54-204D-4814-A02E-EB1C2836CF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CE906DA-3FC0-409D-9D09-96AB2D599B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14C4B-7672-4530-8B13-11473EAB1C02}" type="datetimeFigureOut">
              <a:rPr lang="zh-CN" altLang="en-US" smtClean="0"/>
              <a:t>2020/11/7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822E365-91F4-4305-A45C-CD638512F9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E2E8599-7D78-43BA-BCB0-F14C8674BE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110227-5E76-4920-AFBF-6066CD14FB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6605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EC853FB-DB36-4E4A-AEBA-47A28936FE2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5B01BAB-424F-474A-968C-8C963C009FC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纺织与服装学院吴钰洁小组讨论">
            <a:hlinkClick r:id="" action="ppaction://media"/>
            <a:extLst>
              <a:ext uri="{FF2B5EF4-FFF2-40B4-BE49-F238E27FC236}">
                <a16:creationId xmlns:a16="http://schemas.microsoft.com/office/drawing/2014/main" id="{A3E5E572-6401-4DF7-BD47-ADBB521158F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19200" y="495300"/>
            <a:ext cx="9753600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625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宽屏</PresentationFormat>
  <Paragraphs>0</Paragraphs>
  <Slides>1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5" baseType="lpstr">
      <vt:lpstr>等线</vt:lpstr>
      <vt:lpstr>等线 Light</vt:lpstr>
      <vt:lpstr>Arial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819501135@qq.com</dc:creator>
  <cp:lastModifiedBy>819501135@qq.com</cp:lastModifiedBy>
  <cp:revision>1</cp:revision>
  <dcterms:created xsi:type="dcterms:W3CDTF">2020-11-07T14:54:51Z</dcterms:created>
  <dcterms:modified xsi:type="dcterms:W3CDTF">2020-11-07T14:55:31Z</dcterms:modified>
</cp:coreProperties>
</file>