
<file path=[Content_Types].xml><?xml version="1.0" encoding="utf-8"?>
<Types xmlns="http://schemas.openxmlformats.org/package/2006/content-types"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409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lnSpc>
                <a:spcPct val="120000"/>
              </a:lnSpc>
              <a:defRPr sz="140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 defTabSz="914400" eaLnBrk="1" fontAlgn="auto" latinLnBrk="0" hangingPunct="1">
              <a:buNone/>
              <a:tabLst>
                <a:tab pos="1609725" algn="l"/>
                <a:tab pos="1609725" algn="l"/>
                <a:tab pos="1609725" algn="l"/>
                <a:tab pos="1609725" algn="l"/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66.xml"/><Relationship Id="rId6" Type="http://schemas.openxmlformats.org/officeDocument/2006/relationships/image" Target="../media/image1.png"/><Relationship Id="rId5" Type="http://schemas.openxmlformats.org/officeDocument/2006/relationships/tags" Target="../tags/tag65.xml"/><Relationship Id="rId4" Type="http://schemas.microsoft.com/office/2007/relationships/media" Target="../media/media1.mp4"/><Relationship Id="rId3" Type="http://schemas.openxmlformats.org/officeDocument/2006/relationships/video" Target="../media/media1.mp4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p>
            <a:r>
              <a:rPr lang="zh-CN" altLang="zh-CN"/>
              <a:t>空白演示</a:t>
            </a:r>
            <a:endParaRPr lang="zh-CN" altLang="zh-CN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单击输入您的封面副标题</a:t>
            </a:r>
            <a:endParaRPr lang="zh-CN" altLang="en-US"/>
          </a:p>
        </p:txBody>
      </p:sp>
      <p:pic>
        <p:nvPicPr>
          <p:cNvPr id="4" name="9c75531323cca55e29df37f711247e56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38400" y="1356360"/>
            <a:ext cx="7315200" cy="414528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video fullScrn="0">
              <p:cMediaNode vol="100000">
                <p:cTn id="2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PRESET_TEXT" val="空白演示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176_1*a*1"/>
  <p:tag name="KSO_WM_TEMPLATE_CATEGORY" val="custom"/>
  <p:tag name="KSO_WM_TEMPLATE_INDEX" val="20205176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输入您的封面副标题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176_1*b*1"/>
  <p:tag name="KSO_WM_TEMPLATE_CATEGORY" val="custom"/>
  <p:tag name="KSO_WM_TEMPLATE_INDEX" val="20205176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208*5718*867*600"/>
  <p:tag name="KSO_WM_UNIT_MEDIACOVER_STYLEID" val="12"/>
  <p:tag name="KSO_WM_UNIT_MEDIACOVER_TEXTSTATE" val="0"/>
  <p:tag name="KSO_WM_UNIT_MEDIACOVER_BTN_POS" val="lb"/>
  <p:tag name="KSO_WM_UNIT_MEDIACOVER_BTN_STYLE" val="c721da6ff78be083c13d2f15fd2f76f2"/>
  <p:tag name="KSO_WM_UNIT_MEDIACOVER_RGB" val="8383EB"/>
  <p:tag name="KSO_WM_UNIT_MEDIACOVER_TRANSPARENCY" val="0.2"/>
</p:tagLst>
</file>

<file path=ppt/tags/tag6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</Words>
  <Application>WPS 演示</Application>
  <PresentationFormat>宽屏</PresentationFormat>
  <Paragraphs>4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微软雅黑</vt:lpstr>
      <vt:lpstr>Wingdings</vt:lpstr>
      <vt:lpstr>Arial Unicode MS</vt:lpstr>
      <vt:lpstr>Calibri</vt:lpstr>
      <vt:lpstr>Office 主题​​</vt:lpstr>
      <vt:lpstr>空白演示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一打七</cp:lastModifiedBy>
  <cp:revision>173</cp:revision>
  <dcterms:created xsi:type="dcterms:W3CDTF">2019-06-19T02:08:00Z</dcterms:created>
  <dcterms:modified xsi:type="dcterms:W3CDTF">2020-11-06T13:59:43Z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