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9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image" Target="../media/image1.png"/><Relationship Id="rId3" Type="http://schemas.openxmlformats.org/officeDocument/2006/relationships/tags" Target="../tags/tag6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Q视频2020103021062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0885" y="528955"/>
            <a:ext cx="10730865" cy="58000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08*8324*867*600"/>
  <p:tag name="KSO_WM_UNIT_MEDIACOVER_STYLEID" val="12"/>
  <p:tag name="KSO_WM_UNIT_MEDIACOVER_TEXTSTATE" val="0"/>
  <p:tag name="KSO_WM_UNIT_MEDIACOVER_BTN_POS" val="lb"/>
  <p:tag name="KSO_WM_UNIT_MEDIACOVER_BTN_STYLE" val="c721da6ff78be083c13d2f15fd2f76f2"/>
  <p:tag name="KSO_WM_UNIT_MEDIACOVER_RGB" val="000000"/>
  <p:tag name="KSO_WM_UNIT_MEDIACOVER_TRANSPARENCY" val="0.5"/>
  <p:tag name="KSO_WM_UNIT_MEDIACOVER_TEXTPOS_REL" val="video"/>
  <p:tag name="KSO_WM_UNIT_MEDIACOVER_TEXT_REL_VIDEOPOS" val="lb"/>
  <p:tag name="KSO_WM_UNIT_MEDIACOVER_FONTSIZE" val="24"/>
  <p:tag name="KSO_WM_UNIT_MEDIACOVER_TEXTRECT" val="208*7550*6003*881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空白演示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一打七</cp:lastModifiedBy>
  <cp:revision>173</cp:revision>
  <dcterms:created xsi:type="dcterms:W3CDTF">2019-06-19T02:08:00Z</dcterms:created>
  <dcterms:modified xsi:type="dcterms:W3CDTF">2020-10-30T15:17:01Z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2052-11.1.0.9998</vt:lpwstr>
  </property>
</Properties>
</file>