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DD3"/>
    <a:srgbClr val="EBF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11DFB0-E5EC-4AB8-8BBD-5EB5A1DFF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CC7C032-2998-4D62-BAA5-FC01AED0E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B8ABD6-C670-44C7-8B06-7300C600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E14D6C-74D6-43B7-B631-8F18BE5B6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36196E-8198-4C48-813B-06B900C6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88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19C8B3-559C-4827-96AE-8304129EA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4215F2A-E9E5-4A3D-B055-EDFA2C9CA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CE77E3-96FE-4912-A2B3-BBE2F9D1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47AB97-7F44-46C0-B169-0BC5E4C2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0F1CC1-4963-4DF6-A4BD-6EB7AA1AA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53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F879F8-C3A5-4BF7-9E78-743919464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1C1001F-B2AF-4F04-B304-940792E84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B39E-9E84-4552-8E1A-8E89615EF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7BDFB0-0801-45D6-94A0-C8EEFAE37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C1EBA2-94FD-4C77-ABCF-15E9A7E77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27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09FE99-42F5-4A7C-AB87-7E927FBF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FC74D-87A3-4F7F-B806-3E47AAA48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43D195-E406-4D1C-AB45-9C40B65AC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1A659F-AFE8-44F2-ABA6-96396F72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8628E1-5E57-4631-98CE-AE5B1E4D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61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18C294-3568-4DDC-89A9-0A0CD7177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9756B0-0D0E-4B96-A450-2FA75B9CA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11F207-7A90-4DB2-9C58-61EE46AC9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7B368F-7E1A-4B3E-9222-AAF5D6C48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C4E199-70CC-4C09-A224-B79ABF06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27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226F8D-DF13-4271-BF9F-52B560D2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155D2F-E2B4-4498-88CC-FA042A43D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8854ED4-1F06-4A83-98B5-3F6CDF0B5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A6F4AB6-0FAB-4BB6-A816-58DF045B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F7E66C-0D70-4C3E-B357-ECA479F3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246CEA-166B-43A4-A054-545542B0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07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1A0278-095F-4BFA-8E7C-372E8F96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81275C-E80D-4EFE-AB0C-070212245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558489-3104-40FE-8C14-20A71C4A6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5F5D258-8CE6-4658-B1B5-29826CFD2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F5DF27A-2D47-4E9A-9DB1-CACFF403E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86F5195-7626-4904-BEE4-492D616E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4D0F824-C6C5-4E1F-AD18-DAD3A772B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D7F5BF8-0F37-497D-8414-CAAD1F63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65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FB2430-E9B1-49A6-848E-7D62490B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97E2795-A914-41DA-A850-F877E38B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EBCBFDD-FAE5-4832-AFBA-8DFDAE85F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DB56EA-EFCF-4207-B4FF-1E9111D47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83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CAF857-1877-41AF-BD13-6C08EE2FA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8BFDC0B-087A-446B-B447-19A1C02B1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ED4C99-08CB-4532-9026-00373D16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48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C2255D-554F-4FC8-B8B2-52D73992F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B24D67-B76F-424F-8396-4A88C18F2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FD39B8B-79F3-44D2-81DA-9DC3A5085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5841143-301F-4C41-8DDC-FCA3495D9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0B06C88-2641-496B-87FE-B2BA72286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32EB7C-A394-494C-B48E-B6C0342CB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36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E4E623-1F29-4E2E-BCDF-7D2267D5C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3423A2-0C76-4C14-AEAB-CD1AD6BADC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08A7589-21DF-48E3-952C-E3E530A85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8237C0-8DE5-4BEF-A5A9-10E0745E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C8CBCF-6E5A-4148-B626-ECB419D2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63B8AF-B35D-456D-8B3D-1C9D49B71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78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09E80CB-18CA-4D3B-A142-C47421760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A563B5-ED3A-4CE4-AD6C-D825DABD9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603778-769B-4A48-AB33-B868CB1CB6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4AD06-EA57-411E-B4D0-FF75CF7213B1}" type="datetimeFigureOut">
              <a:rPr lang="zh-CN" altLang="en-US" smtClean="0"/>
              <a:t>2020/9/28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812F78-E132-4D13-899B-E64435E8E2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D3F117-6081-4765-9845-8753A784F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314AE-7A50-4A7F-9EA2-2FA538BE31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707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34A285-FDDE-4DB4-8F50-07948D858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AE810C-E20B-45E8-9C29-2DD6D6CCDA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FC18FE-FC74-4CCB-AA68-F11A9FBE5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11074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E8596BC-24FA-4911-AFE6-43B1DE5A122F}"/>
              </a:ext>
            </a:extLst>
          </p:cNvPr>
          <p:cNvSpPr txBox="1"/>
          <p:nvPr/>
        </p:nvSpPr>
        <p:spPr>
          <a:xfrm>
            <a:off x="3924300" y="2857500"/>
            <a:ext cx="4314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latin typeface="华文琥珀" panose="02010800040101010101" pitchFamily="2" charset="-122"/>
                <a:ea typeface="华文琥珀" panose="02010800040101010101" pitchFamily="2" charset="-122"/>
              </a:rPr>
              <a:t>中秋节、国庆节</a:t>
            </a:r>
          </a:p>
        </p:txBody>
      </p:sp>
    </p:spTree>
    <p:extLst>
      <p:ext uri="{BB962C8B-B14F-4D97-AF65-F5344CB8AC3E}">
        <p14:creationId xmlns:p14="http://schemas.microsoft.com/office/powerpoint/2010/main" val="29192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5E3487-6C23-4BBB-92A1-07C0A8C41E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6A78D2D-4A46-4242-869D-69F4DB6AE8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4DA0B09-661D-4DE7-B4F0-DFFB125B2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5800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496522B-2250-4907-924F-61BFB8F589C3}"/>
              </a:ext>
            </a:extLst>
          </p:cNvPr>
          <p:cNvSpPr txBox="1"/>
          <p:nvPr/>
        </p:nvSpPr>
        <p:spPr>
          <a:xfrm>
            <a:off x="285750" y="0"/>
            <a:ext cx="113728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一、财产安全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假期出行时，要加强自身防范，谨防街头扒窃、抢劫、诈骗案件的发生。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二、交通安全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假期期间，出行的市民、游客较平常会大幅增多，交通十分繁忙，出行一定自觉遵守</a:t>
            </a:r>
            <a:r>
              <a:rPr lang="en-US" altLang="zh-CN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《</a:t>
            </a: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道路交通安全法</a:t>
            </a:r>
            <a:r>
              <a:rPr lang="en-US" altLang="zh-CN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》</a:t>
            </a: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不要乘坐“黑摩的”、“黑三轮”等非法运营的车辆，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行人过街要走人行横道，切勿乱穿马路，在车辆缝隙间穿行；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三、消防安全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“十一”长假，天气干燥，非常容易引发火灾，防火意识丝毫不能松懈。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外出度假、旅游的同学，出门前要检查并关闭好自家电源、煤气等设施，长时间外出最好拉闸断电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endParaRPr lang="zh-CN" altLang="en-US" sz="2000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9364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0D0523-2E94-47AF-9DA8-AD78B443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AF7AAFF-8E31-4242-9163-9FC01429B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50"/>
            <a:ext cx="12192000" cy="6905051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E56B67B-651E-4D22-8F0F-AE8AD33F0C86}"/>
              </a:ext>
            </a:extLst>
          </p:cNvPr>
          <p:cNvSpPr txBox="1"/>
          <p:nvPr/>
        </p:nvSpPr>
        <p:spPr>
          <a:xfrm>
            <a:off x="257176" y="581025"/>
            <a:ext cx="1180147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四、游乐安全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节假日，大家在游乐场、旅游景点游玩时要注意安全和公共道德。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活动时要遵守游乐场的安全规定，参加每一项活动，都要严格按规定采取保险措施，例如系好安全带、锁好防护栏等、不要开玩笑或冒险做出一些危险的举动；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野外游玩要与同伴保持联系，一旦迷失方向，要及时到自己认识的地方，或原地不动等待帮助或呼喊求救；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五、预防疾病传染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en-US" altLang="zh-CN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1</a:t>
            </a: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、保持良好生活习惯。注意营养平衡，保持充足的睡眠和休息。注意保持个人卫生。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en-US" altLang="zh-CN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2</a:t>
            </a: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、勤洗手，室内勤通风换气。</a:t>
            </a:r>
            <a:b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en-US" altLang="zh-CN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3</a:t>
            </a:r>
            <a:r>
              <a:rPr lang="zh-CN" altLang="en-US" sz="2000" dirty="0">
                <a:latin typeface="华文琥珀" panose="02010800040101010101" pitchFamily="2" charset="-122"/>
                <a:ea typeface="华文琥珀" panose="02010800040101010101" pitchFamily="2" charset="-122"/>
              </a:rPr>
              <a:t>、在厨房中要将生熟分开，任何肉、蛋食物均应彻底煮熟食用，牢记不吃生的或半熟的鸡肉、鹅肉、鸭肉等各类肉食</a:t>
            </a:r>
          </a:p>
        </p:txBody>
      </p:sp>
    </p:spTree>
    <p:extLst>
      <p:ext uri="{BB962C8B-B14F-4D97-AF65-F5344CB8AC3E}">
        <p14:creationId xmlns:p14="http://schemas.microsoft.com/office/powerpoint/2010/main" val="246214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BE8E19-7CBA-4582-9F8A-EFFD962E2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D9EEC10-BA4B-4D9E-82BC-57DB66482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1942E69-87D3-4D28-845D-AB5229AC4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3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BBAAFC-F7B1-4067-B75D-4896FE82C0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47D714F-0AB7-46F5-A620-60561F0C89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DD34879-B3C5-4BF3-BBB8-EF31D55E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8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337</Words>
  <Application>Microsoft Office PowerPoint</Application>
  <PresentationFormat>宽屏</PresentationFormat>
  <Paragraphs>3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华文琥珀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 W</dc:creator>
  <cp:lastModifiedBy>WW W</cp:lastModifiedBy>
  <cp:revision>5</cp:revision>
  <dcterms:created xsi:type="dcterms:W3CDTF">2020-09-28T05:04:25Z</dcterms:created>
  <dcterms:modified xsi:type="dcterms:W3CDTF">2020-09-28T10:15:48Z</dcterms:modified>
</cp:coreProperties>
</file>